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heme/theme2.xml" ContentType="application/vnd.openxmlformats-officedocument.them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1.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notesSlides/notesSlide2.xml" ContentType="application/vnd.openxmlformats-officedocument.presentationml.notesSlide+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notesSlides/notesSlide3.xml" ContentType="application/vnd.openxmlformats-officedocument.presentationml.notesSlide+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notesSlides/notesSlide4.xml" ContentType="application/vnd.openxmlformats-officedocument.presentationml.notesSlide+xml"/>
  <Override PartName="/ppt/tags/tag96.xml" ContentType="application/vnd.openxmlformats-officedocument.presentationml.tags+xml"/>
  <Override PartName="/ppt/tags/tag97.xml" ContentType="application/vnd.openxmlformats-officedocument.presentationml.tags+xml"/>
  <Override PartName="/ppt/notesSlides/notesSlide5.xml" ContentType="application/vnd.openxmlformats-officedocument.presentationml.notesSlide+xml"/>
  <Override PartName="/ppt/tags/tag98.xml" ContentType="application/vnd.openxmlformats-officedocument.presentationml.tags+xml"/>
  <Override PartName="/ppt/tags/tag99.xml" ContentType="application/vnd.openxmlformats-officedocument.presentationml.tags+xml"/>
  <Override PartName="/ppt/notesSlides/notesSlide6.xml" ContentType="application/vnd.openxmlformats-officedocument.presentationml.notesSlide+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notesSlides/notesSlide7.xml" ContentType="application/vnd.openxmlformats-officedocument.presentationml.notesSlide+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notesSlides/notesSlide8.xml" ContentType="application/vnd.openxmlformats-officedocument.presentationml.notesSlide+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notesSlides/notesSlide9.xml" ContentType="application/vnd.openxmlformats-officedocument.presentationml.notesSlide+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notesSlides/notesSlide10.xml" ContentType="application/vnd.openxmlformats-officedocument.presentationml.notesSlide+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notesSlides/notesSlide11.xml" ContentType="application/vnd.openxmlformats-officedocument.presentationml.notesSlide+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notesSlides/notesSlide12.xml" ContentType="application/vnd.openxmlformats-officedocument.presentationml.notesSlide+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notesSlides/notesSlide13.xml" ContentType="application/vnd.openxmlformats-officedocument.presentationml.notesSlide+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notesSlides/notesSlide14.xml" ContentType="application/vnd.openxmlformats-officedocument.presentationml.notesSlide+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notesSlides/notesSlide15.xml" ContentType="application/vnd.openxmlformats-officedocument.presentationml.notesSlide+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notesSlides/notesSlide16.xml" ContentType="application/vnd.openxmlformats-officedocument.presentationml.notesSlide+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notesSlides/notesSlide17.xml" ContentType="application/vnd.openxmlformats-officedocument.presentationml.notesSlide+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notesSlides/notesSlide18.xml" ContentType="application/vnd.openxmlformats-officedocument.presentationml.notesSlide+xml"/>
  <Override PartName="/ppt/tags/tag571.xml" ContentType="application/vnd.openxmlformats-officedocument.presentationml.tags+xml"/>
  <Override PartName="/ppt/tags/tag572.xml" ContentType="application/vnd.openxmlformats-officedocument.presentationml.tags+xml"/>
  <Override PartName="/ppt/notesSlides/notesSlide19.xml" ContentType="application/vnd.openxmlformats-officedocument.presentationml.notesSlide+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notesSlides/notesSlide20.xml" ContentType="application/vnd.openxmlformats-officedocument.presentationml.notesSlide+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notesSlides/notesSlide21.xml" ContentType="application/vnd.openxmlformats-officedocument.presentationml.notesSlide+xml"/>
  <Override PartName="/ppt/tags/tag647.xml" ContentType="application/vnd.openxmlformats-officedocument.presentationml.tags+xml"/>
  <Override PartName="/ppt/tags/tag648.xml" ContentType="application/vnd.openxmlformats-officedocument.presentationml.tags+xml"/>
  <Override PartName="/ppt/notesSlides/notesSlide22.xml" ContentType="application/vnd.openxmlformats-officedocument.presentationml.notesSlide+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notesSlides/notesSlide23.xml" ContentType="application/vnd.openxmlformats-officedocument.presentationml.notesSlide+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notesSlides/notesSlide24.xml" ContentType="application/vnd.openxmlformats-officedocument.presentationml.notesSlide+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notesSlides/notesSlide25.xml" ContentType="application/vnd.openxmlformats-officedocument.presentationml.notesSlide+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0.xml" ContentType="application/vnd.openxmlformats-officedocument.presentationml.tags+xml"/>
  <Override PartName="/ppt/notesSlides/notesSlide26.xml" ContentType="application/vnd.openxmlformats-officedocument.presentationml.notesSlide+xml"/>
  <Override PartName="/ppt/tags/tag821.xml" ContentType="application/vnd.openxmlformats-officedocument.presentationml.tags+xml"/>
  <Override PartName="/ppt/tags/tag822.xml" ContentType="application/vnd.openxmlformats-officedocument.presentationml.tags+xml"/>
  <Override PartName="/ppt/notesSlides/notesSlide27.xml" ContentType="application/vnd.openxmlformats-officedocument.presentationml.notesSlide+xml"/>
  <Override PartName="/ppt/tags/tag823.xml" ContentType="application/vnd.openxmlformats-officedocument.presentationml.tags+xml"/>
  <Override PartName="/ppt/tags/tag824.xml" ContentType="application/vnd.openxmlformats-officedocument.presentationml.tags+xml"/>
  <Override PartName="/ppt/notesSlides/notesSlide28.xml" ContentType="application/vnd.openxmlformats-officedocument.presentationml.notesSlide+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notesSlides/notesSlide29.xml" ContentType="application/vnd.openxmlformats-officedocument.presentationml.notesSlide+xml"/>
  <Override PartName="/ppt/tags/tag832.xml" ContentType="application/vnd.openxmlformats-officedocument.presentationml.tags+xml"/>
  <Override PartName="/ppt/tags/tag833.xml" ContentType="application/vnd.openxmlformats-officedocument.presentationml.tags+xml"/>
  <Override PartName="/ppt/tags/tag834.xml" ContentType="application/vnd.openxmlformats-officedocument.presentationml.tags+xml"/>
  <Override PartName="/ppt/tags/tag835.xml" ContentType="application/vnd.openxmlformats-officedocument.presentationml.tags+xml"/>
  <Override PartName="/ppt/notesSlides/notesSlide30.xml" ContentType="application/vnd.openxmlformats-officedocument.presentationml.notesSlide+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tags/tag839.xml" ContentType="application/vnd.openxmlformats-officedocument.presentationml.tags+xml"/>
  <Override PartName="/ppt/tags/tag840.xml" ContentType="application/vnd.openxmlformats-officedocument.presentationml.tags+xml"/>
  <Override PartName="/ppt/tags/tag841.xml" ContentType="application/vnd.openxmlformats-officedocument.presentationml.tags+xml"/>
  <Override PartName="/ppt/tags/tag842.xml" ContentType="application/vnd.openxmlformats-officedocument.presentationml.tags+xml"/>
  <Override PartName="/ppt/tags/tag843.xml" ContentType="application/vnd.openxmlformats-officedocument.presentationml.tags+xml"/>
  <Override PartName="/ppt/tags/tag844.xml" ContentType="application/vnd.openxmlformats-officedocument.presentationml.tags+xml"/>
  <Override PartName="/ppt/tags/tag845.xml" ContentType="application/vnd.openxmlformats-officedocument.presentationml.tags+xml"/>
  <Override PartName="/ppt/tags/tag846.xml" ContentType="application/vnd.openxmlformats-officedocument.presentationml.tags+xml"/>
  <Override PartName="/ppt/tags/tag847.xml" ContentType="application/vnd.openxmlformats-officedocument.presentationml.tags+xml"/>
  <Override PartName="/ppt/tags/tag848.xml" ContentType="application/vnd.openxmlformats-officedocument.presentationml.tags+xml"/>
  <Override PartName="/ppt/tags/tag849.xml" ContentType="application/vnd.openxmlformats-officedocument.presentationml.tags+xml"/>
  <Override PartName="/ppt/tags/tag850.xml" ContentType="application/vnd.openxmlformats-officedocument.presentationml.tags+xml"/>
  <Override PartName="/ppt/tags/tag851.xml" ContentType="application/vnd.openxmlformats-officedocument.presentationml.tags+xml"/>
  <Override PartName="/ppt/tags/tag852.xml" ContentType="application/vnd.openxmlformats-officedocument.presentationml.tags+xml"/>
  <Override PartName="/ppt/tags/tag853.xml" ContentType="application/vnd.openxmlformats-officedocument.presentationml.tags+xml"/>
  <Override PartName="/ppt/tags/tag854.xml" ContentType="application/vnd.openxmlformats-officedocument.presentationml.tags+xml"/>
  <Override PartName="/ppt/tags/tag855.xml" ContentType="application/vnd.openxmlformats-officedocument.presentationml.tags+xml"/>
  <Override PartName="/ppt/tags/tag856.xml" ContentType="application/vnd.openxmlformats-officedocument.presentationml.tags+xml"/>
  <Override PartName="/ppt/tags/tag857.xml" ContentType="application/vnd.openxmlformats-officedocument.presentationml.tags+xml"/>
  <Override PartName="/ppt/tags/tag858.xml" ContentType="application/vnd.openxmlformats-officedocument.presentationml.tags+xml"/>
  <Override PartName="/ppt/tags/tag859.xml" ContentType="application/vnd.openxmlformats-officedocument.presentationml.tags+xml"/>
  <Override PartName="/ppt/tags/tag860.xml" ContentType="application/vnd.openxmlformats-officedocument.presentationml.tags+xml"/>
  <Override PartName="/ppt/tags/tag861.xml" ContentType="application/vnd.openxmlformats-officedocument.presentationml.tags+xml"/>
  <Override PartName="/ppt/tags/tag862.xml" ContentType="application/vnd.openxmlformats-officedocument.presentationml.tags+xml"/>
  <Override PartName="/ppt/tags/tag863.xml" ContentType="application/vnd.openxmlformats-officedocument.presentationml.tags+xml"/>
  <Override PartName="/ppt/tags/tag864.xml" ContentType="application/vnd.openxmlformats-officedocument.presentationml.tags+xml"/>
  <Override PartName="/ppt/tags/tag865.xml" ContentType="application/vnd.openxmlformats-officedocument.presentationml.tags+xml"/>
  <Override PartName="/ppt/tags/tag866.xml" ContentType="application/vnd.openxmlformats-officedocument.presentationml.tags+xml"/>
  <Override PartName="/ppt/tags/tag867.xml" ContentType="application/vnd.openxmlformats-officedocument.presentationml.tags+xml"/>
  <Override PartName="/ppt/tags/tag868.xml" ContentType="application/vnd.openxmlformats-officedocument.presentationml.tags+xml"/>
  <Override PartName="/ppt/tags/tag869.xml" ContentType="application/vnd.openxmlformats-officedocument.presentationml.tags+xml"/>
  <Override PartName="/ppt/tags/tag870.xml" ContentType="application/vnd.openxmlformats-officedocument.presentationml.tags+xml"/>
  <Override PartName="/ppt/tags/tag871.xml" ContentType="application/vnd.openxmlformats-officedocument.presentationml.tags+xml"/>
  <Override PartName="/ppt/tags/tag872.xml" ContentType="application/vnd.openxmlformats-officedocument.presentationml.tags+xml"/>
  <Override PartName="/ppt/tags/tag873.xml" ContentType="application/vnd.openxmlformats-officedocument.presentationml.tags+xml"/>
  <Override PartName="/ppt/tags/tag874.xml" ContentType="application/vnd.openxmlformats-officedocument.presentationml.tags+xml"/>
  <Override PartName="/ppt/tags/tag875.xml" ContentType="application/vnd.openxmlformats-officedocument.presentationml.tags+xml"/>
  <Override PartName="/ppt/tags/tag876.xml" ContentType="application/vnd.openxmlformats-officedocument.presentationml.tags+xml"/>
  <Override PartName="/ppt/tags/tag877.xml" ContentType="application/vnd.openxmlformats-officedocument.presentationml.tags+xml"/>
  <Override PartName="/ppt/tags/tag878.xml" ContentType="application/vnd.openxmlformats-officedocument.presentationml.tags+xml"/>
  <Override PartName="/ppt/tags/tag879.xml" ContentType="application/vnd.openxmlformats-officedocument.presentationml.tags+xml"/>
  <Override PartName="/ppt/tags/tag880.xml" ContentType="application/vnd.openxmlformats-officedocument.presentationml.tags+xml"/>
  <Override PartName="/ppt/tags/tag881.xml" ContentType="application/vnd.openxmlformats-officedocument.presentationml.tags+xml"/>
  <Override PartName="/ppt/tags/tag882.xml" ContentType="application/vnd.openxmlformats-officedocument.presentationml.tags+xml"/>
  <Override PartName="/ppt/tags/tag883.xml" ContentType="application/vnd.openxmlformats-officedocument.presentationml.tags+xml"/>
  <Override PartName="/ppt/tags/tag884.xml" ContentType="application/vnd.openxmlformats-officedocument.presentationml.tags+xml"/>
  <Override PartName="/ppt/tags/tag885.xml" ContentType="application/vnd.openxmlformats-officedocument.presentationml.tags+xml"/>
  <Override PartName="/ppt/tags/tag886.xml" ContentType="application/vnd.openxmlformats-officedocument.presentationml.tags+xml"/>
  <Override PartName="/ppt/tags/tag887.xml" ContentType="application/vnd.openxmlformats-officedocument.presentationml.tags+xml"/>
  <Override PartName="/ppt/tags/tag888.xml" ContentType="application/vnd.openxmlformats-officedocument.presentationml.tags+xml"/>
  <Override PartName="/ppt/tags/tag889.xml" ContentType="application/vnd.openxmlformats-officedocument.presentationml.tags+xml"/>
  <Override PartName="/ppt/tags/tag890.xml" ContentType="application/vnd.openxmlformats-officedocument.presentationml.tags+xml"/>
  <Override PartName="/ppt/tags/tag891.xml" ContentType="application/vnd.openxmlformats-officedocument.presentationml.tags+xml"/>
  <Override PartName="/ppt/tags/tag892.xml" ContentType="application/vnd.openxmlformats-officedocument.presentationml.tags+xml"/>
  <Override PartName="/ppt/tags/tag893.xml" ContentType="application/vnd.openxmlformats-officedocument.presentationml.tags+xml"/>
  <Override PartName="/ppt/tags/tag894.xml" ContentType="application/vnd.openxmlformats-officedocument.presentationml.tags+xml"/>
  <Override PartName="/ppt/tags/tag895.xml" ContentType="application/vnd.openxmlformats-officedocument.presentationml.tags+xml"/>
  <Override PartName="/ppt/tags/tag896.xml" ContentType="application/vnd.openxmlformats-officedocument.presentationml.tags+xml"/>
  <Override PartName="/ppt/tags/tag897.xml" ContentType="application/vnd.openxmlformats-officedocument.presentationml.tags+xml"/>
  <Override PartName="/ppt/tags/tag898.xml" ContentType="application/vnd.openxmlformats-officedocument.presentationml.tags+xml"/>
  <Override PartName="/ppt/tags/tag899.xml" ContentType="application/vnd.openxmlformats-officedocument.presentationml.tags+xml"/>
  <Override PartName="/ppt/tags/tag900.xml" ContentType="application/vnd.openxmlformats-officedocument.presentationml.tags+xml"/>
  <Override PartName="/ppt/tags/tag901.xml" ContentType="application/vnd.openxmlformats-officedocument.presentationml.tags+xml"/>
  <Override PartName="/ppt/tags/tag902.xml" ContentType="application/vnd.openxmlformats-officedocument.presentationml.tags+xml"/>
  <Override PartName="/ppt/tags/tag903.xml" ContentType="application/vnd.openxmlformats-officedocument.presentationml.tags+xml"/>
  <Override PartName="/ppt/tags/tag904.xml" ContentType="application/vnd.openxmlformats-officedocument.presentationml.tags+xml"/>
  <Override PartName="/ppt/tags/tag905.xml" ContentType="application/vnd.openxmlformats-officedocument.presentationml.tags+xml"/>
  <Override PartName="/ppt/tags/tag906.xml" ContentType="application/vnd.openxmlformats-officedocument.presentationml.tags+xml"/>
  <Override PartName="/ppt/tags/tag907.xml" ContentType="application/vnd.openxmlformats-officedocument.presentationml.tags+xml"/>
  <Override PartName="/ppt/tags/tag908.xml" ContentType="application/vnd.openxmlformats-officedocument.presentationml.tags+xml"/>
  <Override PartName="/ppt/tags/tag909.xml" ContentType="application/vnd.openxmlformats-officedocument.presentationml.tags+xml"/>
  <Override PartName="/ppt/tags/tag910.xml" ContentType="application/vnd.openxmlformats-officedocument.presentationml.tags+xml"/>
  <Override PartName="/ppt/tags/tag911.xml" ContentType="application/vnd.openxmlformats-officedocument.presentationml.tags+xml"/>
  <Override PartName="/ppt/tags/tag912.xml" ContentType="application/vnd.openxmlformats-officedocument.presentationml.tags+xml"/>
  <Override PartName="/ppt/tags/tag913.xml" ContentType="application/vnd.openxmlformats-officedocument.presentationml.tags+xml"/>
  <Override PartName="/ppt/tags/tag914.xml" ContentType="application/vnd.openxmlformats-officedocument.presentationml.tags+xml"/>
  <Override PartName="/ppt/tags/tag915.xml" ContentType="application/vnd.openxmlformats-officedocument.presentationml.tags+xml"/>
  <Override PartName="/ppt/tags/tag916.xml" ContentType="application/vnd.openxmlformats-officedocument.presentationml.tags+xml"/>
  <Override PartName="/ppt/tags/tag917.xml" ContentType="application/vnd.openxmlformats-officedocument.presentationml.tags+xml"/>
  <Override PartName="/ppt/tags/tag918.xml" ContentType="application/vnd.openxmlformats-officedocument.presentationml.tags+xml"/>
  <Override PartName="/ppt/tags/tag919.xml" ContentType="application/vnd.openxmlformats-officedocument.presentationml.tags+xml"/>
  <Override PartName="/ppt/tags/tag920.xml" ContentType="application/vnd.openxmlformats-officedocument.presentationml.tags+xml"/>
  <Override PartName="/ppt/tags/tag921.xml" ContentType="application/vnd.openxmlformats-officedocument.presentationml.tags+xml"/>
  <Override PartName="/ppt/tags/tag922.xml" ContentType="application/vnd.openxmlformats-officedocument.presentationml.tags+xml"/>
  <Override PartName="/ppt/tags/tag923.xml" ContentType="application/vnd.openxmlformats-officedocument.presentationml.tags+xml"/>
  <Override PartName="/ppt/tags/tag924.xml" ContentType="application/vnd.openxmlformats-officedocument.presentationml.tags+xml"/>
  <Override PartName="/ppt/tags/tag925.xml" ContentType="application/vnd.openxmlformats-officedocument.presentationml.tags+xml"/>
  <Override PartName="/ppt/tags/tag926.xml" ContentType="application/vnd.openxmlformats-officedocument.presentationml.tags+xml"/>
  <Override PartName="/ppt/tags/tag927.xml" ContentType="application/vnd.openxmlformats-officedocument.presentationml.tags+xml"/>
  <Override PartName="/ppt/tags/tag928.xml" ContentType="application/vnd.openxmlformats-officedocument.presentationml.tags+xml"/>
  <Override PartName="/ppt/tags/tag929.xml" ContentType="application/vnd.openxmlformats-officedocument.presentationml.tags+xml"/>
  <Override PartName="/ppt/tags/tag930.xml" ContentType="application/vnd.openxmlformats-officedocument.presentationml.tags+xml"/>
  <Override PartName="/ppt/tags/tag931.xml" ContentType="application/vnd.openxmlformats-officedocument.presentationml.tags+xml"/>
  <Override PartName="/ppt/tags/tag932.xml" ContentType="application/vnd.openxmlformats-officedocument.presentationml.tags+xml"/>
  <Override PartName="/ppt/tags/tag933.xml" ContentType="application/vnd.openxmlformats-officedocument.presentationml.tags+xml"/>
  <Override PartName="/ppt/tags/tag934.xml" ContentType="application/vnd.openxmlformats-officedocument.presentationml.tags+xml"/>
  <Override PartName="/ppt/tags/tag935.xml" ContentType="application/vnd.openxmlformats-officedocument.presentationml.tags+xml"/>
  <Override PartName="/ppt/tags/tag936.xml" ContentType="application/vnd.openxmlformats-officedocument.presentationml.tags+xml"/>
  <Override PartName="/ppt/tags/tag937.xml" ContentType="application/vnd.openxmlformats-officedocument.presentationml.tags+xml"/>
  <Override PartName="/ppt/tags/tag938.xml" ContentType="application/vnd.openxmlformats-officedocument.presentationml.tags+xml"/>
  <Override PartName="/ppt/notesSlides/notesSlide31.xml" ContentType="application/vnd.openxmlformats-officedocument.presentationml.notesSlide+xml"/>
  <Override PartName="/ppt/tags/tag939.xml" ContentType="application/vnd.openxmlformats-officedocument.presentationml.tags+xml"/>
  <Override PartName="/ppt/tags/tag940.xml" ContentType="application/vnd.openxmlformats-officedocument.presentationml.tags+xml"/>
  <Override PartName="/ppt/tags/tag941.xml" ContentType="application/vnd.openxmlformats-officedocument.presentationml.tags+xml"/>
  <Override PartName="/ppt/tags/tag942.xml" ContentType="application/vnd.openxmlformats-officedocument.presentationml.tags+xml"/>
  <Override PartName="/ppt/tags/tag943.xml" ContentType="application/vnd.openxmlformats-officedocument.presentationml.tags+xml"/>
  <Override PartName="/ppt/tags/tag944.xml" ContentType="application/vnd.openxmlformats-officedocument.presentationml.tags+xml"/>
  <Override PartName="/ppt/tags/tag945.xml" ContentType="application/vnd.openxmlformats-officedocument.presentationml.tags+xml"/>
  <Override PartName="/ppt/tags/tag946.xml" ContentType="application/vnd.openxmlformats-officedocument.presentationml.tags+xml"/>
  <Override PartName="/ppt/tags/tag947.xml" ContentType="application/vnd.openxmlformats-officedocument.presentationml.tags+xml"/>
  <Override PartName="/ppt/tags/tag948.xml" ContentType="application/vnd.openxmlformats-officedocument.presentationml.tags+xml"/>
  <Override PartName="/ppt/tags/tag949.xml" ContentType="application/vnd.openxmlformats-officedocument.presentationml.tags+xml"/>
  <Override PartName="/ppt/tags/tag950.xml" ContentType="application/vnd.openxmlformats-officedocument.presentationml.tags+xml"/>
  <Override PartName="/ppt/tags/tag951.xml" ContentType="application/vnd.openxmlformats-officedocument.presentationml.tags+xml"/>
  <Override PartName="/ppt/tags/tag952.xml" ContentType="application/vnd.openxmlformats-officedocument.presentationml.tags+xml"/>
  <Override PartName="/ppt/tags/tag953.xml" ContentType="application/vnd.openxmlformats-officedocument.presentationml.tags+xml"/>
  <Override PartName="/ppt/tags/tag954.xml" ContentType="application/vnd.openxmlformats-officedocument.presentationml.tags+xml"/>
  <Override PartName="/ppt/tags/tag955.xml" ContentType="application/vnd.openxmlformats-officedocument.presentationml.tags+xml"/>
  <Override PartName="/ppt/tags/tag956.xml" ContentType="application/vnd.openxmlformats-officedocument.presentationml.tags+xml"/>
  <Override PartName="/ppt/tags/tag957.xml" ContentType="application/vnd.openxmlformats-officedocument.presentationml.tags+xml"/>
  <Override PartName="/ppt/tags/tag958.xml" ContentType="application/vnd.openxmlformats-officedocument.presentationml.tags+xml"/>
  <Override PartName="/ppt/tags/tag959.xml" ContentType="application/vnd.openxmlformats-officedocument.presentationml.tags+xml"/>
  <Override PartName="/ppt/tags/tag960.xml" ContentType="application/vnd.openxmlformats-officedocument.presentationml.tags+xml"/>
  <Override PartName="/ppt/tags/tag961.xml" ContentType="application/vnd.openxmlformats-officedocument.presentationml.tags+xml"/>
  <Override PartName="/ppt/tags/tag962.xml" ContentType="application/vnd.openxmlformats-officedocument.presentationml.tags+xml"/>
  <Override PartName="/ppt/tags/tag963.xml" ContentType="application/vnd.openxmlformats-officedocument.presentationml.tags+xml"/>
  <Override PartName="/ppt/tags/tag964.xml" ContentType="application/vnd.openxmlformats-officedocument.presentationml.tags+xml"/>
  <Override PartName="/ppt/tags/tag965.xml" ContentType="application/vnd.openxmlformats-officedocument.presentationml.tags+xml"/>
  <Override PartName="/ppt/tags/tag966.xml" ContentType="application/vnd.openxmlformats-officedocument.presentationml.tags+xml"/>
  <Override PartName="/ppt/tags/tag967.xml" ContentType="application/vnd.openxmlformats-officedocument.presentationml.tags+xml"/>
  <Override PartName="/ppt/tags/tag968.xml" ContentType="application/vnd.openxmlformats-officedocument.presentationml.tags+xml"/>
  <Override PartName="/ppt/tags/tag969.xml" ContentType="application/vnd.openxmlformats-officedocument.presentationml.tags+xml"/>
  <Override PartName="/ppt/tags/tag970.xml" ContentType="application/vnd.openxmlformats-officedocument.presentationml.tags+xml"/>
  <Override PartName="/ppt/tags/tag971.xml" ContentType="application/vnd.openxmlformats-officedocument.presentationml.tags+xml"/>
  <Override PartName="/ppt/tags/tag972.xml" ContentType="application/vnd.openxmlformats-officedocument.presentationml.tags+xml"/>
  <Override PartName="/ppt/tags/tag973.xml" ContentType="application/vnd.openxmlformats-officedocument.presentationml.tags+xml"/>
  <Override PartName="/ppt/tags/tag974.xml" ContentType="application/vnd.openxmlformats-officedocument.presentationml.tags+xml"/>
  <Override PartName="/ppt/tags/tag975.xml" ContentType="application/vnd.openxmlformats-officedocument.presentationml.tags+xml"/>
  <Override PartName="/ppt/tags/tag976.xml" ContentType="application/vnd.openxmlformats-officedocument.presentationml.tags+xml"/>
  <Override PartName="/ppt/tags/tag977.xml" ContentType="application/vnd.openxmlformats-officedocument.presentationml.tags+xml"/>
  <Override PartName="/ppt/tags/tag978.xml" ContentType="application/vnd.openxmlformats-officedocument.presentationml.tags+xml"/>
  <Override PartName="/ppt/tags/tag979.xml" ContentType="application/vnd.openxmlformats-officedocument.presentationml.tags+xml"/>
  <Override PartName="/ppt/tags/tag980.xml" ContentType="application/vnd.openxmlformats-officedocument.presentationml.tags+xml"/>
  <Override PartName="/ppt/tags/tag981.xml" ContentType="application/vnd.openxmlformats-officedocument.presentationml.tags+xml"/>
  <Override PartName="/ppt/tags/tag982.xml" ContentType="application/vnd.openxmlformats-officedocument.presentationml.tags+xml"/>
  <Override PartName="/ppt/tags/tag983.xml" ContentType="application/vnd.openxmlformats-officedocument.presentationml.tags+xml"/>
  <Override PartName="/ppt/tags/tag984.xml" ContentType="application/vnd.openxmlformats-officedocument.presentationml.tags+xml"/>
  <Override PartName="/ppt/tags/tag985.xml" ContentType="application/vnd.openxmlformats-officedocument.presentationml.tags+xml"/>
  <Override PartName="/ppt/tags/tag986.xml" ContentType="application/vnd.openxmlformats-officedocument.presentationml.tags+xml"/>
  <Override PartName="/ppt/tags/tag987.xml" ContentType="application/vnd.openxmlformats-officedocument.presentationml.tags+xml"/>
  <Override PartName="/ppt/tags/tag988.xml" ContentType="application/vnd.openxmlformats-officedocument.presentationml.tags+xml"/>
  <Override PartName="/ppt/tags/tag989.xml" ContentType="application/vnd.openxmlformats-officedocument.presentationml.tags+xml"/>
  <Override PartName="/ppt/tags/tag990.xml" ContentType="application/vnd.openxmlformats-officedocument.presentationml.tags+xml"/>
  <Override PartName="/ppt/tags/tag991.xml" ContentType="application/vnd.openxmlformats-officedocument.presentationml.tags+xml"/>
  <Override PartName="/ppt/tags/tag992.xml" ContentType="application/vnd.openxmlformats-officedocument.presentationml.tags+xml"/>
  <Override PartName="/ppt/tags/tag993.xml" ContentType="application/vnd.openxmlformats-officedocument.presentationml.tags+xml"/>
  <Override PartName="/ppt/tags/tag994.xml" ContentType="application/vnd.openxmlformats-officedocument.presentationml.tags+xml"/>
  <Override PartName="/ppt/tags/tag995.xml" ContentType="application/vnd.openxmlformats-officedocument.presentationml.tags+xml"/>
  <Override PartName="/ppt/tags/tag996.xml" ContentType="application/vnd.openxmlformats-officedocument.presentationml.tags+xml"/>
  <Override PartName="/ppt/tags/tag997.xml" ContentType="application/vnd.openxmlformats-officedocument.presentationml.tags+xml"/>
  <Override PartName="/ppt/tags/tag998.xml" ContentType="application/vnd.openxmlformats-officedocument.presentationml.tags+xml"/>
  <Override PartName="/ppt/tags/tag999.xml" ContentType="application/vnd.openxmlformats-officedocument.presentationml.tags+xml"/>
  <Override PartName="/ppt/tags/tag1000.xml" ContentType="application/vnd.openxmlformats-officedocument.presentationml.tags+xml"/>
  <Override PartName="/ppt/tags/tag1001.xml" ContentType="application/vnd.openxmlformats-officedocument.presentationml.tags+xml"/>
  <Override PartName="/ppt/tags/tag1002.xml" ContentType="application/vnd.openxmlformats-officedocument.presentationml.tags+xml"/>
  <Override PartName="/ppt/tags/tag1003.xml" ContentType="application/vnd.openxmlformats-officedocument.presentationml.tags+xml"/>
  <Override PartName="/ppt/tags/tag1004.xml" ContentType="application/vnd.openxmlformats-officedocument.presentationml.tags+xml"/>
  <Override PartName="/ppt/tags/tag1005.xml" ContentType="application/vnd.openxmlformats-officedocument.presentationml.tags+xml"/>
  <Override PartName="/ppt/tags/tag1006.xml" ContentType="application/vnd.openxmlformats-officedocument.presentationml.tags+xml"/>
  <Override PartName="/ppt/tags/tag1007.xml" ContentType="application/vnd.openxmlformats-officedocument.presentationml.tags+xml"/>
  <Override PartName="/ppt/tags/tag1008.xml" ContentType="application/vnd.openxmlformats-officedocument.presentationml.tags+xml"/>
  <Override PartName="/ppt/tags/tag1009.xml" ContentType="application/vnd.openxmlformats-officedocument.presentationml.tags+xml"/>
  <Override PartName="/ppt/tags/tag1010.xml" ContentType="application/vnd.openxmlformats-officedocument.presentationml.tags+xml"/>
  <Override PartName="/ppt/tags/tag1011.xml" ContentType="application/vnd.openxmlformats-officedocument.presentationml.tags+xml"/>
  <Override PartName="/ppt/tags/tag1012.xml" ContentType="application/vnd.openxmlformats-officedocument.presentationml.tags+xml"/>
  <Override PartName="/ppt/tags/tag1013.xml" ContentType="application/vnd.openxmlformats-officedocument.presentationml.tags+xml"/>
  <Override PartName="/ppt/tags/tag1014.xml" ContentType="application/vnd.openxmlformats-officedocument.presentationml.tags+xml"/>
  <Override PartName="/ppt/tags/tag1015.xml" ContentType="application/vnd.openxmlformats-officedocument.presentationml.tags+xml"/>
  <Override PartName="/ppt/tags/tag1016.xml" ContentType="application/vnd.openxmlformats-officedocument.presentationml.tags+xml"/>
  <Override PartName="/ppt/tags/tag1017.xml" ContentType="application/vnd.openxmlformats-officedocument.presentationml.tags+xml"/>
  <Override PartName="/ppt/tags/tag1018.xml" ContentType="application/vnd.openxmlformats-officedocument.presentationml.tags+xml"/>
  <Override PartName="/ppt/tags/tag1019.xml" ContentType="application/vnd.openxmlformats-officedocument.presentationml.tags+xml"/>
  <Override PartName="/ppt/tags/tag1020.xml" ContentType="application/vnd.openxmlformats-officedocument.presentationml.tags+xml"/>
  <Override PartName="/ppt/tags/tag1021.xml" ContentType="application/vnd.openxmlformats-officedocument.presentationml.tags+xml"/>
  <Override PartName="/ppt/tags/tag1022.xml" ContentType="application/vnd.openxmlformats-officedocument.presentationml.tags+xml"/>
  <Override PartName="/ppt/tags/tag1023.xml" ContentType="application/vnd.openxmlformats-officedocument.presentationml.tags+xml"/>
  <Override PartName="/ppt/tags/tag1024.xml" ContentType="application/vnd.openxmlformats-officedocument.presentationml.tags+xml"/>
  <Override PartName="/ppt/tags/tag1025.xml" ContentType="application/vnd.openxmlformats-officedocument.presentationml.tags+xml"/>
  <Override PartName="/ppt/tags/tag1026.xml" ContentType="application/vnd.openxmlformats-officedocument.presentationml.tags+xml"/>
  <Override PartName="/ppt/tags/tag1027.xml" ContentType="application/vnd.openxmlformats-officedocument.presentationml.tags+xml"/>
  <Override PartName="/ppt/tags/tag1028.xml" ContentType="application/vnd.openxmlformats-officedocument.presentationml.tags+xml"/>
  <Override PartName="/ppt/tags/tag1029.xml" ContentType="application/vnd.openxmlformats-officedocument.presentationml.tags+xml"/>
  <Override PartName="/ppt/tags/tag1030.xml" ContentType="application/vnd.openxmlformats-officedocument.presentationml.tags+xml"/>
  <Override PartName="/ppt/tags/tag1031.xml" ContentType="application/vnd.openxmlformats-officedocument.presentationml.tags+xml"/>
  <Override PartName="/ppt/tags/tag1032.xml" ContentType="application/vnd.openxmlformats-officedocument.presentationml.tags+xml"/>
  <Override PartName="/ppt/tags/tag1033.xml" ContentType="application/vnd.openxmlformats-officedocument.presentationml.tags+xml"/>
  <Override PartName="/ppt/tags/tag1034.xml" ContentType="application/vnd.openxmlformats-officedocument.presentationml.tags+xml"/>
  <Override PartName="/ppt/tags/tag1035.xml" ContentType="application/vnd.openxmlformats-officedocument.presentationml.tags+xml"/>
  <Override PartName="/ppt/tags/tag1036.xml" ContentType="application/vnd.openxmlformats-officedocument.presentationml.tags+xml"/>
  <Override PartName="/ppt/tags/tag1037.xml" ContentType="application/vnd.openxmlformats-officedocument.presentationml.tags+xml"/>
  <Override PartName="/ppt/tags/tag1038.xml" ContentType="application/vnd.openxmlformats-officedocument.presentationml.tags+xml"/>
  <Override PartName="/ppt/tags/tag1039.xml" ContentType="application/vnd.openxmlformats-officedocument.presentationml.tags+xml"/>
  <Override PartName="/ppt/tags/tag1040.xml" ContentType="application/vnd.openxmlformats-officedocument.presentationml.tags+xml"/>
  <Override PartName="/ppt/tags/tag1041.xml" ContentType="application/vnd.openxmlformats-officedocument.presentationml.tags+xml"/>
  <Override PartName="/ppt/notesSlides/notesSlide32.xml" ContentType="application/vnd.openxmlformats-officedocument.presentationml.notesSlide+xml"/>
  <Override PartName="/ppt/tags/tag1042.xml" ContentType="application/vnd.openxmlformats-officedocument.presentationml.tags+xml"/>
  <Override PartName="/ppt/tags/tag1043.xml" ContentType="application/vnd.openxmlformats-officedocument.presentationml.tags+xml"/>
  <Override PartName="/ppt/tags/tag1044.xml" ContentType="application/vnd.openxmlformats-officedocument.presentationml.tags+xml"/>
  <Override PartName="/ppt/tags/tag1045.xml" ContentType="application/vnd.openxmlformats-officedocument.presentationml.tags+xml"/>
  <Override PartName="/ppt/tags/tag1046.xml" ContentType="application/vnd.openxmlformats-officedocument.presentationml.tags+xml"/>
  <Override PartName="/ppt/tags/tag1047.xml" ContentType="application/vnd.openxmlformats-officedocument.presentationml.tags+xml"/>
  <Override PartName="/ppt/tags/tag1048.xml" ContentType="application/vnd.openxmlformats-officedocument.presentationml.tags+xml"/>
  <Override PartName="/ppt/notesSlides/notesSlide33.xml" ContentType="application/vnd.openxmlformats-officedocument.presentationml.notesSlide+xml"/>
  <Override PartName="/ppt/tags/tag1049.xml" ContentType="application/vnd.openxmlformats-officedocument.presentationml.tags+xml"/>
  <Override PartName="/ppt/tags/tag1050.xml" ContentType="application/vnd.openxmlformats-officedocument.presentationml.tags+xml"/>
  <Override PartName="/ppt/tags/tag1051.xml" ContentType="application/vnd.openxmlformats-officedocument.presentationml.tags+xml"/>
  <Override PartName="/ppt/tags/tag1052.xml" ContentType="application/vnd.openxmlformats-officedocument.presentationml.tags+xml"/>
  <Override PartName="/ppt/tags/tag1053.xml" ContentType="application/vnd.openxmlformats-officedocument.presentationml.tags+xml"/>
  <Override PartName="/ppt/tags/tag1054.xml" ContentType="application/vnd.openxmlformats-officedocument.presentationml.tags+xml"/>
  <Override PartName="/ppt/tags/tag1055.xml" ContentType="application/vnd.openxmlformats-officedocument.presentationml.tags+xml"/>
  <Override PartName="/ppt/tags/tag1056.xml" ContentType="application/vnd.openxmlformats-officedocument.presentationml.tags+xml"/>
  <Override PartName="/ppt/tags/tag1057.xml" ContentType="application/vnd.openxmlformats-officedocument.presentationml.tags+xml"/>
  <Override PartName="/ppt/tags/tag1058.xml" ContentType="application/vnd.openxmlformats-officedocument.presentationml.tags+xml"/>
  <Override PartName="/ppt/tags/tag1059.xml" ContentType="application/vnd.openxmlformats-officedocument.presentationml.tags+xml"/>
  <Override PartName="/ppt/tags/tag1060.xml" ContentType="application/vnd.openxmlformats-officedocument.presentationml.tags+xml"/>
  <Override PartName="/ppt/tags/tag1061.xml" ContentType="application/vnd.openxmlformats-officedocument.presentationml.tags+xml"/>
  <Override PartName="/ppt/tags/tag1062.xml" ContentType="application/vnd.openxmlformats-officedocument.presentationml.tags+xml"/>
  <Override PartName="/ppt/tags/tag1063.xml" ContentType="application/vnd.openxmlformats-officedocument.presentationml.tags+xml"/>
  <Override PartName="/ppt/tags/tag1064.xml" ContentType="application/vnd.openxmlformats-officedocument.presentationml.tags+xml"/>
  <Override PartName="/ppt/tags/tag1065.xml" ContentType="application/vnd.openxmlformats-officedocument.presentationml.tags+xml"/>
  <Override PartName="/ppt/tags/tag1066.xml" ContentType="application/vnd.openxmlformats-officedocument.presentationml.tags+xml"/>
  <Override PartName="/ppt/tags/tag1067.xml" ContentType="application/vnd.openxmlformats-officedocument.presentationml.tags+xml"/>
  <Override PartName="/ppt/tags/tag1068.xml" ContentType="application/vnd.openxmlformats-officedocument.presentationml.tags+xml"/>
  <Override PartName="/ppt/tags/tag1069.xml" ContentType="application/vnd.openxmlformats-officedocument.presentationml.tags+xml"/>
  <Override PartName="/ppt/tags/tag1070.xml" ContentType="application/vnd.openxmlformats-officedocument.presentationml.tags+xml"/>
  <Override PartName="/ppt/tags/tag1071.xml" ContentType="application/vnd.openxmlformats-officedocument.presentationml.tags+xml"/>
  <Override PartName="/ppt/tags/tag1072.xml" ContentType="application/vnd.openxmlformats-officedocument.presentationml.tags+xml"/>
  <Override PartName="/ppt/tags/tag1073.xml" ContentType="application/vnd.openxmlformats-officedocument.presentationml.tags+xml"/>
  <Override PartName="/ppt/tags/tag1074.xml" ContentType="application/vnd.openxmlformats-officedocument.presentationml.tags+xml"/>
  <Override PartName="/ppt/tags/tag1075.xml" ContentType="application/vnd.openxmlformats-officedocument.presentationml.tags+xml"/>
  <Override PartName="/ppt/tags/tag1076.xml" ContentType="application/vnd.openxmlformats-officedocument.presentationml.tags+xml"/>
  <Override PartName="/ppt/tags/tag1077.xml" ContentType="application/vnd.openxmlformats-officedocument.presentationml.tags+xml"/>
  <Override PartName="/ppt/tags/tag1078.xml" ContentType="application/vnd.openxmlformats-officedocument.presentationml.tags+xml"/>
  <Override PartName="/ppt/tags/tag1079.xml" ContentType="application/vnd.openxmlformats-officedocument.presentationml.tags+xml"/>
  <Override PartName="/ppt/tags/tag1080.xml" ContentType="application/vnd.openxmlformats-officedocument.presentationml.tags+xml"/>
  <Override PartName="/ppt/tags/tag1081.xml" ContentType="application/vnd.openxmlformats-officedocument.presentationml.tags+xml"/>
  <Override PartName="/ppt/tags/tag1082.xml" ContentType="application/vnd.openxmlformats-officedocument.presentationml.tags+xml"/>
  <Override PartName="/ppt/tags/tag1083.xml" ContentType="application/vnd.openxmlformats-officedocument.presentationml.tags+xml"/>
  <Override PartName="/ppt/tags/tag1084.xml" ContentType="application/vnd.openxmlformats-officedocument.presentationml.tags+xml"/>
  <Override PartName="/ppt/tags/tag1085.xml" ContentType="application/vnd.openxmlformats-officedocument.presentationml.tags+xml"/>
  <Override PartName="/ppt/tags/tag1086.xml" ContentType="application/vnd.openxmlformats-officedocument.presentationml.tags+xml"/>
  <Override PartName="/ppt/tags/tag1087.xml" ContentType="application/vnd.openxmlformats-officedocument.presentationml.tags+xml"/>
  <Override PartName="/ppt/tags/tag1088.xml" ContentType="application/vnd.openxmlformats-officedocument.presentationml.tags+xml"/>
  <Override PartName="/ppt/tags/tag1089.xml" ContentType="application/vnd.openxmlformats-officedocument.presentationml.tags+xml"/>
  <Override PartName="/ppt/tags/tag1090.xml" ContentType="application/vnd.openxmlformats-officedocument.presentationml.tags+xml"/>
  <Override PartName="/ppt/tags/tag1091.xml" ContentType="application/vnd.openxmlformats-officedocument.presentationml.tags+xml"/>
  <Override PartName="/ppt/tags/tag1092.xml" ContentType="application/vnd.openxmlformats-officedocument.presentationml.tags+xml"/>
  <Override PartName="/ppt/tags/tag1093.xml" ContentType="application/vnd.openxmlformats-officedocument.presentationml.tags+xml"/>
  <Override PartName="/ppt/tags/tag1094.xml" ContentType="application/vnd.openxmlformats-officedocument.presentationml.tags+xml"/>
  <Override PartName="/ppt/tags/tag1095.xml" ContentType="application/vnd.openxmlformats-officedocument.presentationml.tags+xml"/>
  <Override PartName="/ppt/tags/tag1096.xml" ContentType="application/vnd.openxmlformats-officedocument.presentationml.tags+xml"/>
  <Override PartName="/ppt/tags/tag1097.xml" ContentType="application/vnd.openxmlformats-officedocument.presentationml.tags+xml"/>
  <Override PartName="/ppt/tags/tag1098.xml" ContentType="application/vnd.openxmlformats-officedocument.presentationml.tags+xml"/>
  <Override PartName="/ppt/tags/tag1099.xml" ContentType="application/vnd.openxmlformats-officedocument.presentationml.tags+xml"/>
  <Override PartName="/ppt/tags/tag1100.xml" ContentType="application/vnd.openxmlformats-officedocument.presentationml.tags+xml"/>
  <Override PartName="/ppt/tags/tag1101.xml" ContentType="application/vnd.openxmlformats-officedocument.presentationml.tags+xml"/>
  <Override PartName="/ppt/tags/tag1102.xml" ContentType="application/vnd.openxmlformats-officedocument.presentationml.tags+xml"/>
  <Override PartName="/ppt/tags/tag1103.xml" ContentType="application/vnd.openxmlformats-officedocument.presentationml.tags+xml"/>
  <Override PartName="/ppt/tags/tag1104.xml" ContentType="application/vnd.openxmlformats-officedocument.presentationml.tags+xml"/>
  <Override PartName="/ppt/tags/tag1105.xml" ContentType="application/vnd.openxmlformats-officedocument.presentationml.tags+xml"/>
  <Override PartName="/ppt/tags/tag1106.xml" ContentType="application/vnd.openxmlformats-officedocument.presentationml.tags+xml"/>
  <Override PartName="/ppt/tags/tag1107.xml" ContentType="application/vnd.openxmlformats-officedocument.presentationml.tags+xml"/>
  <Override PartName="/ppt/tags/tag1108.xml" ContentType="application/vnd.openxmlformats-officedocument.presentationml.tags+xml"/>
  <Override PartName="/ppt/tags/tag1109.xml" ContentType="application/vnd.openxmlformats-officedocument.presentationml.tags+xml"/>
  <Override PartName="/ppt/tags/tag1110.xml" ContentType="application/vnd.openxmlformats-officedocument.presentationml.tags+xml"/>
  <Override PartName="/ppt/tags/tag1111.xml" ContentType="application/vnd.openxmlformats-officedocument.presentationml.tags+xml"/>
  <Override PartName="/ppt/tags/tag1112.xml" ContentType="application/vnd.openxmlformats-officedocument.presentationml.tags+xml"/>
  <Override PartName="/ppt/tags/tag1113.xml" ContentType="application/vnd.openxmlformats-officedocument.presentationml.tags+xml"/>
  <Override PartName="/ppt/tags/tag1114.xml" ContentType="application/vnd.openxmlformats-officedocument.presentationml.tags+xml"/>
  <Override PartName="/ppt/tags/tag1115.xml" ContentType="application/vnd.openxmlformats-officedocument.presentationml.tags+xml"/>
  <Override PartName="/ppt/tags/tag1116.xml" ContentType="application/vnd.openxmlformats-officedocument.presentationml.tags+xml"/>
  <Override PartName="/ppt/tags/tag1117.xml" ContentType="application/vnd.openxmlformats-officedocument.presentationml.tags+xml"/>
  <Override PartName="/ppt/tags/tag1118.xml" ContentType="application/vnd.openxmlformats-officedocument.presentationml.tags+xml"/>
  <Override PartName="/ppt/tags/tag1119.xml" ContentType="application/vnd.openxmlformats-officedocument.presentationml.tags+xml"/>
  <Override PartName="/ppt/tags/tag1120.xml" ContentType="application/vnd.openxmlformats-officedocument.presentationml.tags+xml"/>
  <Override PartName="/ppt/tags/tag1121.xml" ContentType="application/vnd.openxmlformats-officedocument.presentationml.tags+xml"/>
  <Override PartName="/ppt/tags/tag1122.xml" ContentType="application/vnd.openxmlformats-officedocument.presentationml.tags+xml"/>
  <Override PartName="/ppt/tags/tag1123.xml" ContentType="application/vnd.openxmlformats-officedocument.presentationml.tags+xml"/>
  <Override PartName="/ppt/tags/tag1124.xml" ContentType="application/vnd.openxmlformats-officedocument.presentationml.tags+xml"/>
  <Override PartName="/ppt/tags/tag1125.xml" ContentType="application/vnd.openxmlformats-officedocument.presentationml.tags+xml"/>
  <Override PartName="/ppt/tags/tag1126.xml" ContentType="application/vnd.openxmlformats-officedocument.presentationml.tags+xml"/>
  <Override PartName="/ppt/tags/tag1127.xml" ContentType="application/vnd.openxmlformats-officedocument.presentationml.tags+xml"/>
  <Override PartName="/ppt/tags/tag1128.xml" ContentType="application/vnd.openxmlformats-officedocument.presentationml.tags+xml"/>
  <Override PartName="/ppt/tags/tag1129.xml" ContentType="application/vnd.openxmlformats-officedocument.presentationml.tags+xml"/>
  <Override PartName="/ppt/tags/tag1130.xml" ContentType="application/vnd.openxmlformats-officedocument.presentationml.tags+xml"/>
  <Override PartName="/ppt/tags/tag1131.xml" ContentType="application/vnd.openxmlformats-officedocument.presentationml.tags+xml"/>
  <Override PartName="/ppt/tags/tag1132.xml" ContentType="application/vnd.openxmlformats-officedocument.presentationml.tags+xml"/>
  <Override PartName="/ppt/tags/tag1133.xml" ContentType="application/vnd.openxmlformats-officedocument.presentationml.tags+xml"/>
  <Override PartName="/ppt/tags/tag1134.xml" ContentType="application/vnd.openxmlformats-officedocument.presentationml.tags+xml"/>
  <Override PartName="/ppt/tags/tag1135.xml" ContentType="application/vnd.openxmlformats-officedocument.presentationml.tags+xml"/>
  <Override PartName="/ppt/tags/tag1136.xml" ContentType="application/vnd.openxmlformats-officedocument.presentationml.tags+xml"/>
  <Override PartName="/ppt/tags/tag1137.xml" ContentType="application/vnd.openxmlformats-officedocument.presentationml.tags+xml"/>
  <Override PartName="/ppt/tags/tag1138.xml" ContentType="application/vnd.openxmlformats-officedocument.presentationml.tags+xml"/>
  <Override PartName="/ppt/tags/tag1139.xml" ContentType="application/vnd.openxmlformats-officedocument.presentationml.tags+xml"/>
  <Override PartName="/ppt/tags/tag1140.xml" ContentType="application/vnd.openxmlformats-officedocument.presentationml.tags+xml"/>
  <Override PartName="/ppt/tags/tag1141.xml" ContentType="application/vnd.openxmlformats-officedocument.presentationml.tags+xml"/>
  <Override PartName="/ppt/tags/tag1142.xml" ContentType="application/vnd.openxmlformats-officedocument.presentationml.tags+xml"/>
  <Override PartName="/ppt/tags/tag1143.xml" ContentType="application/vnd.openxmlformats-officedocument.presentationml.tags+xml"/>
  <Override PartName="/ppt/tags/tag1144.xml" ContentType="application/vnd.openxmlformats-officedocument.presentationml.tags+xml"/>
  <Override PartName="/ppt/tags/tag1145.xml" ContentType="application/vnd.openxmlformats-officedocument.presentationml.tags+xml"/>
  <Override PartName="/ppt/tags/tag1146.xml" ContentType="application/vnd.openxmlformats-officedocument.presentationml.tags+xml"/>
  <Override PartName="/ppt/tags/tag1147.xml" ContentType="application/vnd.openxmlformats-officedocument.presentationml.tags+xml"/>
  <Override PartName="/ppt/tags/tag1148.xml" ContentType="application/vnd.openxmlformats-officedocument.presentationml.tags+xml"/>
  <Override PartName="/ppt/tags/tag1149.xml" ContentType="application/vnd.openxmlformats-officedocument.presentationml.tags+xml"/>
  <Override PartName="/ppt/tags/tag1150.xml" ContentType="application/vnd.openxmlformats-officedocument.presentationml.tags+xml"/>
  <Override PartName="/ppt/tags/tag1151.xml" ContentType="application/vnd.openxmlformats-officedocument.presentationml.tags+xml"/>
  <Override PartName="/ppt/tags/tag1152.xml" ContentType="application/vnd.openxmlformats-officedocument.presentationml.tags+xml"/>
  <Override PartName="/ppt/tags/tag1153.xml" ContentType="application/vnd.openxmlformats-officedocument.presentationml.tags+xml"/>
  <Override PartName="/ppt/tags/tag1154.xml" ContentType="application/vnd.openxmlformats-officedocument.presentationml.tags+xml"/>
  <Override PartName="/ppt/notesSlides/notesSlide34.xml" ContentType="application/vnd.openxmlformats-officedocument.presentationml.notesSlide+xml"/>
  <Override PartName="/ppt/tags/tag1155.xml" ContentType="application/vnd.openxmlformats-officedocument.presentationml.tags+xml"/>
  <Override PartName="/ppt/tags/tag1156.xml" ContentType="application/vnd.openxmlformats-officedocument.presentationml.tags+xml"/>
  <Override PartName="/ppt/tags/tag1157.xml" ContentType="application/vnd.openxmlformats-officedocument.presentationml.tags+xml"/>
  <Override PartName="/ppt/tags/tag1158.xml" ContentType="application/vnd.openxmlformats-officedocument.presentationml.tags+xml"/>
  <Override PartName="/ppt/tags/tag1159.xml" ContentType="application/vnd.openxmlformats-officedocument.presentationml.tags+xml"/>
  <Override PartName="/ppt/tags/tag1160.xml" ContentType="application/vnd.openxmlformats-officedocument.presentationml.tags+xml"/>
  <Override PartName="/ppt/notesSlides/notesSlide35.xml" ContentType="application/vnd.openxmlformats-officedocument.presentationml.notesSlide+xml"/>
  <Override PartName="/ppt/tags/tag1161.xml" ContentType="application/vnd.openxmlformats-officedocument.presentationml.tags+xml"/>
  <Override PartName="/ppt/tags/tag1162.xml" ContentType="application/vnd.openxmlformats-officedocument.presentationml.tags+xml"/>
  <Override PartName="/ppt/tags/tag1163.xml" ContentType="application/vnd.openxmlformats-officedocument.presentationml.tags+xml"/>
  <Override PartName="/ppt/tags/tag1164.xml" ContentType="application/vnd.openxmlformats-officedocument.presentationml.tags+xml"/>
  <Override PartName="/ppt/tags/tag1165.xml" ContentType="application/vnd.openxmlformats-officedocument.presentationml.tags+xml"/>
  <Override PartName="/ppt/tags/tag1166.xml" ContentType="application/vnd.openxmlformats-officedocument.presentationml.tags+xml"/>
  <Override PartName="/ppt/tags/tag1167.xml" ContentType="application/vnd.openxmlformats-officedocument.presentationml.tags+xml"/>
  <Override PartName="/ppt/tags/tag1168.xml" ContentType="application/vnd.openxmlformats-officedocument.presentationml.tags+xml"/>
  <Override PartName="/ppt/tags/tag1169.xml" ContentType="application/vnd.openxmlformats-officedocument.presentationml.tags+xml"/>
  <Override PartName="/ppt/tags/tag1170.xml" ContentType="application/vnd.openxmlformats-officedocument.presentationml.tags+xml"/>
  <Override PartName="/ppt/tags/tag1171.xml" ContentType="application/vnd.openxmlformats-officedocument.presentationml.tags+xml"/>
  <Override PartName="/ppt/tags/tag1172.xml" ContentType="application/vnd.openxmlformats-officedocument.presentationml.tags+xml"/>
  <Override PartName="/ppt/tags/tag1173.xml" ContentType="application/vnd.openxmlformats-officedocument.presentationml.tags+xml"/>
  <Override PartName="/ppt/tags/tag1174.xml" ContentType="application/vnd.openxmlformats-officedocument.presentationml.tags+xml"/>
  <Override PartName="/ppt/tags/tag1175.xml" ContentType="application/vnd.openxmlformats-officedocument.presentationml.tags+xml"/>
  <Override PartName="/ppt/tags/tag1176.xml" ContentType="application/vnd.openxmlformats-officedocument.presentationml.tags+xml"/>
  <Override PartName="/ppt/tags/tag1177.xml" ContentType="application/vnd.openxmlformats-officedocument.presentationml.tags+xml"/>
  <Override PartName="/ppt/tags/tag1178.xml" ContentType="application/vnd.openxmlformats-officedocument.presentationml.tags+xml"/>
  <Override PartName="/ppt/tags/tag1179.xml" ContentType="application/vnd.openxmlformats-officedocument.presentationml.tags+xml"/>
  <Override PartName="/ppt/tags/tag1180.xml" ContentType="application/vnd.openxmlformats-officedocument.presentationml.tags+xml"/>
  <Override PartName="/ppt/tags/tag1181.xml" ContentType="application/vnd.openxmlformats-officedocument.presentationml.tags+xml"/>
  <Override PartName="/ppt/tags/tag1182.xml" ContentType="application/vnd.openxmlformats-officedocument.presentationml.tags+xml"/>
  <Override PartName="/ppt/tags/tag1183.xml" ContentType="application/vnd.openxmlformats-officedocument.presentationml.tags+xml"/>
  <Override PartName="/ppt/tags/tag1184.xml" ContentType="application/vnd.openxmlformats-officedocument.presentationml.tags+xml"/>
  <Override PartName="/ppt/tags/tag1185.xml" ContentType="application/vnd.openxmlformats-officedocument.presentationml.tags+xml"/>
  <Override PartName="/ppt/tags/tag1186.xml" ContentType="application/vnd.openxmlformats-officedocument.presentationml.tags+xml"/>
  <Override PartName="/ppt/tags/tag1187.xml" ContentType="application/vnd.openxmlformats-officedocument.presentationml.tags+xml"/>
  <Override PartName="/ppt/tags/tag1188.xml" ContentType="application/vnd.openxmlformats-officedocument.presentationml.tags+xml"/>
  <Override PartName="/ppt/tags/tag1189.xml" ContentType="application/vnd.openxmlformats-officedocument.presentationml.tags+xml"/>
  <Override PartName="/ppt/tags/tag1190.xml" ContentType="application/vnd.openxmlformats-officedocument.presentationml.tags+xml"/>
  <Override PartName="/ppt/tags/tag1191.xml" ContentType="application/vnd.openxmlformats-officedocument.presentationml.tags+xml"/>
  <Override PartName="/ppt/tags/tag1192.xml" ContentType="application/vnd.openxmlformats-officedocument.presentationml.tags+xml"/>
  <Override PartName="/ppt/tags/tag1193.xml" ContentType="application/vnd.openxmlformats-officedocument.presentationml.tags+xml"/>
  <Override PartName="/ppt/tags/tag1194.xml" ContentType="application/vnd.openxmlformats-officedocument.presentationml.tags+xml"/>
  <Override PartName="/ppt/tags/tag1195.xml" ContentType="application/vnd.openxmlformats-officedocument.presentationml.tags+xml"/>
  <Override PartName="/ppt/tags/tag1196.xml" ContentType="application/vnd.openxmlformats-officedocument.presentationml.tags+xml"/>
  <Override PartName="/ppt/tags/tag1197.xml" ContentType="application/vnd.openxmlformats-officedocument.presentationml.tags+xml"/>
  <Override PartName="/ppt/tags/tag1198.xml" ContentType="application/vnd.openxmlformats-officedocument.presentationml.tags+xml"/>
  <Override PartName="/ppt/tags/tag1199.xml" ContentType="application/vnd.openxmlformats-officedocument.presentationml.tags+xml"/>
  <Override PartName="/ppt/tags/tag1200.xml" ContentType="application/vnd.openxmlformats-officedocument.presentationml.tags+xml"/>
  <Override PartName="/ppt/tags/tag1201.xml" ContentType="application/vnd.openxmlformats-officedocument.presentationml.tags+xml"/>
  <Override PartName="/ppt/tags/tag1202.xml" ContentType="application/vnd.openxmlformats-officedocument.presentationml.tags+xml"/>
  <Override PartName="/ppt/tags/tag1203.xml" ContentType="application/vnd.openxmlformats-officedocument.presentationml.tags+xml"/>
  <Override PartName="/ppt/tags/tag1204.xml" ContentType="application/vnd.openxmlformats-officedocument.presentationml.tags+xml"/>
  <Override PartName="/ppt/tags/tag1205.xml" ContentType="application/vnd.openxmlformats-officedocument.presentationml.tags+xml"/>
  <Override PartName="/ppt/tags/tag1206.xml" ContentType="application/vnd.openxmlformats-officedocument.presentationml.tags+xml"/>
  <Override PartName="/ppt/tags/tag1207.xml" ContentType="application/vnd.openxmlformats-officedocument.presentationml.tags+xml"/>
  <Override PartName="/ppt/tags/tag1208.xml" ContentType="application/vnd.openxmlformats-officedocument.presentationml.tags+xml"/>
  <Override PartName="/ppt/tags/tag1209.xml" ContentType="application/vnd.openxmlformats-officedocument.presentationml.tags+xml"/>
  <Override PartName="/ppt/tags/tag1210.xml" ContentType="application/vnd.openxmlformats-officedocument.presentationml.tags+xml"/>
  <Override PartName="/ppt/tags/tag1211.xml" ContentType="application/vnd.openxmlformats-officedocument.presentationml.tags+xml"/>
  <Override PartName="/ppt/tags/tag1212.xml" ContentType="application/vnd.openxmlformats-officedocument.presentationml.tags+xml"/>
  <Override PartName="/ppt/tags/tag1213.xml" ContentType="application/vnd.openxmlformats-officedocument.presentationml.tags+xml"/>
  <Override PartName="/ppt/tags/tag1214.xml" ContentType="application/vnd.openxmlformats-officedocument.presentationml.tags+xml"/>
  <Override PartName="/ppt/tags/tag1215.xml" ContentType="application/vnd.openxmlformats-officedocument.presentationml.tags+xml"/>
  <Override PartName="/ppt/tags/tag1216.xml" ContentType="application/vnd.openxmlformats-officedocument.presentationml.tags+xml"/>
  <Override PartName="/ppt/tags/tag1217.xml" ContentType="application/vnd.openxmlformats-officedocument.presentationml.tags+xml"/>
  <Override PartName="/ppt/tags/tag1218.xml" ContentType="application/vnd.openxmlformats-officedocument.presentationml.tags+xml"/>
  <Override PartName="/ppt/tags/tag1219.xml" ContentType="application/vnd.openxmlformats-officedocument.presentationml.tags+xml"/>
  <Override PartName="/ppt/tags/tag1220.xml" ContentType="application/vnd.openxmlformats-officedocument.presentationml.tags+xml"/>
  <Override PartName="/ppt/tags/tag1221.xml" ContentType="application/vnd.openxmlformats-officedocument.presentationml.tags+xml"/>
  <Override PartName="/ppt/tags/tag1222.xml" ContentType="application/vnd.openxmlformats-officedocument.presentationml.tags+xml"/>
  <Override PartName="/ppt/tags/tag1223.xml" ContentType="application/vnd.openxmlformats-officedocument.presentationml.tags+xml"/>
  <Override PartName="/ppt/tags/tag1224.xml" ContentType="application/vnd.openxmlformats-officedocument.presentationml.tags+xml"/>
  <Override PartName="/ppt/tags/tag1225.xml" ContentType="application/vnd.openxmlformats-officedocument.presentationml.tags+xml"/>
  <Override PartName="/ppt/tags/tag1226.xml" ContentType="application/vnd.openxmlformats-officedocument.presentationml.tags+xml"/>
  <Override PartName="/ppt/tags/tag1227.xml" ContentType="application/vnd.openxmlformats-officedocument.presentationml.tags+xml"/>
  <Override PartName="/ppt/tags/tag1228.xml" ContentType="application/vnd.openxmlformats-officedocument.presentationml.tags+xml"/>
  <Override PartName="/ppt/tags/tag1229.xml" ContentType="application/vnd.openxmlformats-officedocument.presentationml.tags+xml"/>
  <Override PartName="/ppt/tags/tag1230.xml" ContentType="application/vnd.openxmlformats-officedocument.presentationml.tags+xml"/>
  <Override PartName="/ppt/tags/tag1231.xml" ContentType="application/vnd.openxmlformats-officedocument.presentationml.tags+xml"/>
  <Override PartName="/ppt/tags/tag1232.xml" ContentType="application/vnd.openxmlformats-officedocument.presentationml.tags+xml"/>
  <Override PartName="/ppt/tags/tag1233.xml" ContentType="application/vnd.openxmlformats-officedocument.presentationml.tags+xml"/>
  <Override PartName="/ppt/tags/tag1234.xml" ContentType="application/vnd.openxmlformats-officedocument.presentationml.tags+xml"/>
  <Override PartName="/ppt/tags/tag1235.xml" ContentType="application/vnd.openxmlformats-officedocument.presentationml.tags+xml"/>
  <Override PartName="/ppt/tags/tag1236.xml" ContentType="application/vnd.openxmlformats-officedocument.presentationml.tags+xml"/>
  <Override PartName="/ppt/tags/tag1237.xml" ContentType="application/vnd.openxmlformats-officedocument.presentationml.tags+xml"/>
  <Override PartName="/ppt/tags/tag1238.xml" ContentType="application/vnd.openxmlformats-officedocument.presentationml.tags+xml"/>
  <Override PartName="/ppt/tags/tag1239.xml" ContentType="application/vnd.openxmlformats-officedocument.presentationml.tags+xml"/>
  <Override PartName="/ppt/tags/tag1240.xml" ContentType="application/vnd.openxmlformats-officedocument.presentationml.tags+xml"/>
  <Override PartName="/ppt/tags/tag1241.xml" ContentType="application/vnd.openxmlformats-officedocument.presentationml.tags+xml"/>
  <Override PartName="/ppt/tags/tag1242.xml" ContentType="application/vnd.openxmlformats-officedocument.presentationml.tags+xml"/>
  <Override PartName="/ppt/tags/tag1243.xml" ContentType="application/vnd.openxmlformats-officedocument.presentationml.tags+xml"/>
  <Override PartName="/ppt/tags/tag1244.xml" ContentType="application/vnd.openxmlformats-officedocument.presentationml.tags+xml"/>
  <Override PartName="/ppt/tags/tag1245.xml" ContentType="application/vnd.openxmlformats-officedocument.presentationml.tags+xml"/>
  <Override PartName="/ppt/tags/tag1246.xml" ContentType="application/vnd.openxmlformats-officedocument.presentationml.tags+xml"/>
  <Override PartName="/ppt/tags/tag1247.xml" ContentType="application/vnd.openxmlformats-officedocument.presentationml.tags+xml"/>
  <Override PartName="/ppt/tags/tag1248.xml" ContentType="application/vnd.openxmlformats-officedocument.presentationml.tags+xml"/>
  <Override PartName="/ppt/tags/tag1249.xml" ContentType="application/vnd.openxmlformats-officedocument.presentationml.tags+xml"/>
  <Override PartName="/ppt/tags/tag1250.xml" ContentType="application/vnd.openxmlformats-officedocument.presentationml.tags+xml"/>
  <Override PartName="/ppt/tags/tag1251.xml" ContentType="application/vnd.openxmlformats-officedocument.presentationml.tags+xml"/>
  <Override PartName="/ppt/tags/tag1252.xml" ContentType="application/vnd.openxmlformats-officedocument.presentationml.tags+xml"/>
  <Override PartName="/ppt/tags/tag1253.xml" ContentType="application/vnd.openxmlformats-officedocument.presentationml.tags+xml"/>
  <Override PartName="/ppt/tags/tag1254.xml" ContentType="application/vnd.openxmlformats-officedocument.presentationml.tags+xml"/>
  <Override PartName="/ppt/tags/tag1255.xml" ContentType="application/vnd.openxmlformats-officedocument.presentationml.tags+xml"/>
  <Override PartName="/ppt/tags/tag1256.xml" ContentType="application/vnd.openxmlformats-officedocument.presentationml.tags+xml"/>
  <Override PartName="/ppt/tags/tag1257.xml" ContentType="application/vnd.openxmlformats-officedocument.presentationml.tags+xml"/>
  <Override PartName="/ppt/tags/tag1258.xml" ContentType="application/vnd.openxmlformats-officedocument.presentationml.tags+xml"/>
  <Override PartName="/ppt/tags/tag1259.xml" ContentType="application/vnd.openxmlformats-officedocument.presentationml.tags+xml"/>
  <Override PartName="/ppt/tags/tag1260.xml" ContentType="application/vnd.openxmlformats-officedocument.presentationml.tags+xml"/>
  <Override PartName="/ppt/tags/tag1261.xml" ContentType="application/vnd.openxmlformats-officedocument.presentationml.tags+xml"/>
  <Override PartName="/ppt/tags/tag1262.xml" ContentType="application/vnd.openxmlformats-officedocument.presentationml.tags+xml"/>
  <Override PartName="/ppt/tags/tag1263.xml" ContentType="application/vnd.openxmlformats-officedocument.presentationml.tags+xml"/>
  <Override PartName="/ppt/tags/tag1264.xml" ContentType="application/vnd.openxmlformats-officedocument.presentationml.tags+xml"/>
  <Override PartName="/ppt/tags/tag1265.xml" ContentType="application/vnd.openxmlformats-officedocument.presentationml.tags+xml"/>
  <Override PartName="/ppt/tags/tag1266.xml" ContentType="application/vnd.openxmlformats-officedocument.presentationml.tags+xml"/>
  <Override PartName="/ppt/tags/tag1267.xml" ContentType="application/vnd.openxmlformats-officedocument.presentationml.tags+xml"/>
  <Override PartName="/ppt/tags/tag1268.xml" ContentType="application/vnd.openxmlformats-officedocument.presentationml.tags+xml"/>
  <Override PartName="/ppt/tags/tag1269.xml" ContentType="application/vnd.openxmlformats-officedocument.presentationml.tags+xml"/>
  <Override PartName="/ppt/tags/tag1270.xml" ContentType="application/vnd.openxmlformats-officedocument.presentationml.tags+xml"/>
  <Override PartName="/ppt/tags/tag1271.xml" ContentType="application/vnd.openxmlformats-officedocument.presentationml.tags+xml"/>
  <Override PartName="/ppt/tags/tag1272.xml" ContentType="application/vnd.openxmlformats-officedocument.presentationml.tags+xml"/>
  <Override PartName="/ppt/tags/tag1273.xml" ContentType="application/vnd.openxmlformats-officedocument.presentationml.tags+xml"/>
  <Override PartName="/ppt/tags/tag1274.xml" ContentType="application/vnd.openxmlformats-officedocument.presentationml.tags+xml"/>
  <Override PartName="/ppt/tags/tag1275.xml" ContentType="application/vnd.openxmlformats-officedocument.presentationml.tags+xml"/>
  <Override PartName="/ppt/tags/tag1276.xml" ContentType="application/vnd.openxmlformats-officedocument.presentationml.tags+xml"/>
  <Override PartName="/ppt/tags/tag1277.xml" ContentType="application/vnd.openxmlformats-officedocument.presentationml.tags+xml"/>
  <Override PartName="/ppt/notesSlides/notesSlide36.xml" ContentType="application/vnd.openxmlformats-officedocument.presentationml.notesSlide+xml"/>
  <Override PartName="/ppt/tags/tag1278.xml" ContentType="application/vnd.openxmlformats-officedocument.presentationml.tags+xml"/>
  <Override PartName="/ppt/tags/tag1279.xml" ContentType="application/vnd.openxmlformats-officedocument.presentationml.tags+xml"/>
  <Override PartName="/ppt/tags/tag1280.xml" ContentType="application/vnd.openxmlformats-officedocument.presentationml.tags+xml"/>
  <Override PartName="/ppt/tags/tag1281.xml" ContentType="application/vnd.openxmlformats-officedocument.presentationml.tags+xml"/>
  <Override PartName="/ppt/tags/tag1282.xml" ContentType="application/vnd.openxmlformats-officedocument.presentationml.tags+xml"/>
  <Override PartName="/ppt/tags/tag1283.xml" ContentType="application/vnd.openxmlformats-officedocument.presentationml.tags+xml"/>
  <Override PartName="/ppt/tags/tag1284.xml" ContentType="application/vnd.openxmlformats-officedocument.presentationml.tags+xml"/>
  <Override PartName="/ppt/tags/tag1285.xml" ContentType="application/vnd.openxmlformats-officedocument.presentationml.tags+xml"/>
  <Override PartName="/ppt/tags/tag1286.xml" ContentType="application/vnd.openxmlformats-officedocument.presentationml.tags+xml"/>
  <Override PartName="/ppt/tags/tag1287.xml" ContentType="application/vnd.openxmlformats-officedocument.presentationml.tags+xml"/>
  <Override PartName="/ppt/tags/tag1288.xml" ContentType="application/vnd.openxmlformats-officedocument.presentationml.tags+xml"/>
  <Override PartName="/ppt/tags/tag1289.xml" ContentType="application/vnd.openxmlformats-officedocument.presentationml.tags+xml"/>
  <Override PartName="/ppt/tags/tag1290.xml" ContentType="application/vnd.openxmlformats-officedocument.presentationml.tags+xml"/>
  <Override PartName="/ppt/tags/tag1291.xml" ContentType="application/vnd.openxmlformats-officedocument.presentationml.tags+xml"/>
  <Override PartName="/ppt/tags/tag1292.xml" ContentType="application/vnd.openxmlformats-officedocument.presentationml.tags+xml"/>
  <Override PartName="/ppt/tags/tag1293.xml" ContentType="application/vnd.openxmlformats-officedocument.presentationml.tags+xml"/>
  <Override PartName="/ppt/tags/tag1294.xml" ContentType="application/vnd.openxmlformats-officedocument.presentationml.tags+xml"/>
  <Override PartName="/ppt/tags/tag1295.xml" ContentType="application/vnd.openxmlformats-officedocument.presentationml.tags+xml"/>
  <Override PartName="/ppt/tags/tag129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1"/>
  </p:notesMasterIdLst>
  <p:sldIdLst>
    <p:sldId id="361" r:id="rId2"/>
    <p:sldId id="358" r:id="rId3"/>
    <p:sldId id="264" r:id="rId4"/>
    <p:sldId id="364" r:id="rId5"/>
    <p:sldId id="265" r:id="rId6"/>
    <p:sldId id="258" r:id="rId7"/>
    <p:sldId id="383" r:id="rId8"/>
    <p:sldId id="257" r:id="rId9"/>
    <p:sldId id="366" r:id="rId10"/>
    <p:sldId id="260" r:id="rId11"/>
    <p:sldId id="367" r:id="rId12"/>
    <p:sldId id="259" r:id="rId13"/>
    <p:sldId id="376" r:id="rId14"/>
    <p:sldId id="377" r:id="rId15"/>
    <p:sldId id="378" r:id="rId16"/>
    <p:sldId id="379" r:id="rId17"/>
    <p:sldId id="380" r:id="rId18"/>
    <p:sldId id="381" r:id="rId19"/>
    <p:sldId id="372" r:id="rId20"/>
    <p:sldId id="368" r:id="rId21"/>
    <p:sldId id="373" r:id="rId22"/>
    <p:sldId id="369" r:id="rId23"/>
    <p:sldId id="374" r:id="rId24"/>
    <p:sldId id="370" r:id="rId25"/>
    <p:sldId id="375" r:id="rId26"/>
    <p:sldId id="382" r:id="rId27"/>
    <p:sldId id="267" r:id="rId28"/>
    <p:sldId id="266" r:id="rId29"/>
    <p:sldId id="327" r:id="rId30"/>
    <p:sldId id="289" r:id="rId31"/>
    <p:sldId id="328" r:id="rId32"/>
    <p:sldId id="330" r:id="rId33"/>
    <p:sldId id="331" r:id="rId34"/>
    <p:sldId id="332" r:id="rId35"/>
    <p:sldId id="333" r:id="rId36"/>
    <p:sldId id="384" r:id="rId37"/>
    <p:sldId id="334" r:id="rId38"/>
    <p:sldId id="335" r:id="rId39"/>
    <p:sldId id="336" r:id="rId40"/>
    <p:sldId id="337" r:id="rId41"/>
    <p:sldId id="338" r:id="rId42"/>
    <p:sldId id="339" r:id="rId43"/>
    <p:sldId id="342" r:id="rId44"/>
    <p:sldId id="344" r:id="rId45"/>
    <p:sldId id="345" r:id="rId46"/>
    <p:sldId id="346" r:id="rId47"/>
    <p:sldId id="348" r:id="rId48"/>
    <p:sldId id="349" r:id="rId49"/>
    <p:sldId id="350" r:id="rId50"/>
    <p:sldId id="351" r:id="rId51"/>
    <p:sldId id="352" r:id="rId52"/>
    <p:sldId id="353" r:id="rId53"/>
    <p:sldId id="354" r:id="rId54"/>
    <p:sldId id="355" r:id="rId55"/>
    <p:sldId id="356" r:id="rId56"/>
    <p:sldId id="357" r:id="rId57"/>
    <p:sldId id="385" r:id="rId58"/>
    <p:sldId id="386" r:id="rId59"/>
    <p:sldId id="360" r:id="rId60"/>
  </p:sldIdLst>
  <p:sldSz cx="9144000" cy="6858000" type="screen4x3"/>
  <p:notesSz cx="6858000" cy="9144000"/>
  <p:custDataLst>
    <p:tags r:id="rId6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905" autoAdjust="0"/>
    <p:restoredTop sz="85644" autoAdjust="0"/>
  </p:normalViewPr>
  <p:slideViewPr>
    <p:cSldViewPr>
      <p:cViewPr varScale="1">
        <p:scale>
          <a:sx n="55" d="100"/>
          <a:sy n="55" d="100"/>
        </p:scale>
        <p:origin x="-1128" y="-96"/>
      </p:cViewPr>
      <p:guideLst>
        <p:guide orient="horz" pos="2160"/>
        <p:guide pos="2880"/>
      </p:guideLst>
    </p:cSldViewPr>
  </p:slideViewPr>
  <p:outlineViewPr>
    <p:cViewPr>
      <p:scale>
        <a:sx n="33" d="100"/>
        <a:sy n="33" d="100"/>
      </p:scale>
      <p:origin x="0" y="6288"/>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0EB97F-346C-4986-9AF1-E2467A6E7C35}" type="datetimeFigureOut">
              <a:rPr lang="en-US" smtClean="0"/>
              <a:pPr/>
              <a:t>3/26/2012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D37BDA2-CA29-4C42-99D2-ABCD21F45649}" type="slidenum">
              <a:rPr lang="en-US" smtClean="0"/>
              <a:pPr/>
              <a:t>‹#›</a:t>
            </a:fld>
            <a:endParaRPr lang="en-US"/>
          </a:p>
        </p:txBody>
      </p:sp>
    </p:spTree>
    <p:extLst>
      <p:ext uri="{BB962C8B-B14F-4D97-AF65-F5344CB8AC3E}">
        <p14:creationId xmlns:p14="http://schemas.microsoft.com/office/powerpoint/2010/main" val="40475741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1858"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2041859" name="Rectangle 3"/>
          <p:cNvSpPr>
            <a:spLocks noGrp="1" noChangeArrowheads="1"/>
          </p:cNvSpPr>
          <p:nvPr>
            <p:ph type="body" idx="1"/>
          </p:nvPr>
        </p:nvSpPr>
        <p:spPr bwMode="auto">
          <a:xfrm>
            <a:off x="686098" y="4343704"/>
            <a:ext cx="5485805" cy="4113892"/>
          </a:xfrm>
          <a:prstGeom prst="rect">
            <a:avLst/>
          </a:prstGeom>
          <a:noFill/>
          <a:ln>
            <a:miter lim="800000"/>
            <a:headEnd/>
            <a:tailEnd/>
          </a:ln>
        </p:spPr>
        <p:txBody>
          <a:bodyPr lIns="91430" tIns="45715" rIns="91430" bIns="45715"/>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 NOR r1, r0, r0</a:t>
            </a:r>
          </a:p>
          <a:p>
            <a:r>
              <a:rPr lang="en-US" dirty="0" smtClean="0"/>
              <a:t>1:</a:t>
            </a:r>
            <a:r>
              <a:rPr lang="en-US" baseline="0" dirty="0" smtClean="0"/>
              <a:t> SUB r1, r0, r1</a:t>
            </a:r>
          </a:p>
          <a:p>
            <a:r>
              <a:rPr lang="en-US" baseline="0" dirty="0" smtClean="0"/>
              <a:t>2: ADDU r2, r2, r2</a:t>
            </a:r>
          </a:p>
          <a:p>
            <a:r>
              <a:rPr lang="en-US" baseline="0" dirty="0" smtClean="0"/>
              <a:t>4: ADDU r2, r2, r2</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8: ADDU r2, r2, r2</a:t>
            </a:r>
          </a:p>
          <a:p>
            <a:r>
              <a:rPr lang="en-US" baseline="0" dirty="0" smtClean="0"/>
              <a:t>9: ADDU r9, r1, r2</a:t>
            </a:r>
          </a:p>
        </p:txBody>
      </p:sp>
      <p:sp>
        <p:nvSpPr>
          <p:cNvPr id="4" name="Slide Number Placeholder 3"/>
          <p:cNvSpPr>
            <a:spLocks noGrp="1"/>
          </p:cNvSpPr>
          <p:nvPr>
            <p:ph type="sldNum" sz="quarter" idx="10"/>
          </p:nvPr>
        </p:nvSpPr>
        <p:spPr/>
        <p:txBody>
          <a:bodyPr/>
          <a:lstStyle/>
          <a:p>
            <a:fld id="{ED37BDA2-CA29-4C42-99D2-ABCD21F45649}" type="slidenum">
              <a:rPr lang="en-US" smtClean="0"/>
              <a:pPr/>
              <a:t>30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6194"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2056195" name="Rectangle 3"/>
          <p:cNvSpPr>
            <a:spLocks noGrp="1" noChangeArrowheads="1"/>
          </p:cNvSpPr>
          <p:nvPr>
            <p:ph type="body" idx="1"/>
          </p:nvPr>
        </p:nvSpPr>
        <p:spPr bwMode="auto">
          <a:xfrm>
            <a:off x="686098" y="4343704"/>
            <a:ext cx="5485805" cy="4113892"/>
          </a:xfrm>
          <a:prstGeom prst="rect">
            <a:avLst/>
          </a:prstGeom>
          <a:noFill/>
          <a:ln>
            <a:miter lim="800000"/>
            <a:headEnd/>
            <a:tailEnd/>
          </a:ln>
        </p:spPr>
        <p:txBody>
          <a:bodyPr lIns="91430" tIns="45715" rIns="91430" bIns="45715"/>
          <a:lstStyle/>
          <a:p>
            <a:r>
              <a:rPr lang="en-US" dirty="0" smtClean="0"/>
              <a:t>A Babbage engine</a:t>
            </a:r>
            <a:r>
              <a:rPr lang="en-US" baseline="0" dirty="0" smtClean="0"/>
              <a:t> allows t</a:t>
            </a:r>
            <a:r>
              <a:rPr lang="en-US" dirty="0" smtClean="0"/>
              <a:t>he values of the polynomial to</a:t>
            </a:r>
            <a:r>
              <a:rPr lang="en-US" baseline="0" dirty="0" smtClean="0"/>
              <a:t> be</a:t>
            </a:r>
            <a:r>
              <a:rPr lang="en-US" dirty="0" smtClean="0"/>
              <a:t> produced without ever having to multiply. A </a:t>
            </a:r>
            <a:r>
              <a:rPr lang="en-US" dirty="0" err="1" smtClean="0"/>
              <a:t>babbage</a:t>
            </a:r>
            <a:r>
              <a:rPr lang="en-US" dirty="0" smtClean="0"/>
              <a:t> engine only needs to be able to add!</a:t>
            </a:r>
          </a:p>
          <a:p>
            <a:r>
              <a:rPr lang="en-US" dirty="0" smtClean="0"/>
              <a:t>This is why a </a:t>
            </a:r>
            <a:r>
              <a:rPr lang="en-US" dirty="0" err="1" smtClean="0"/>
              <a:t>babbage</a:t>
            </a:r>
            <a:r>
              <a:rPr lang="en-US" dirty="0" smtClean="0"/>
              <a:t> engine is also called a difference engine</a:t>
            </a:r>
          </a:p>
          <a:p>
            <a:endParaRPr lang="en-US" dirty="0" smtClean="0"/>
          </a:p>
          <a:p>
            <a:r>
              <a:rPr lang="en-US" dirty="0" smtClean="0"/>
              <a:t>A Babbage Engine</a:t>
            </a:r>
            <a:r>
              <a:rPr lang="en-US" baseline="0" dirty="0" smtClean="0"/>
              <a:t> (</a:t>
            </a:r>
            <a:r>
              <a:rPr lang="en-US" dirty="0" smtClean="0"/>
              <a:t>Difference Engine) is an automatic, mechanical calculator designed to tabulate polynomial functions. Both logarithmic and trigonometric functions can be approximated by polynomials, so a difference engine can compute many useful sets of numbers. -- http://</a:t>
            </a:r>
            <a:r>
              <a:rPr lang="en-US" dirty="0" err="1" smtClean="0"/>
              <a:t>en.wikipedia.org</a:t>
            </a:r>
            <a:r>
              <a:rPr lang="en-US" dirty="0" smtClean="0"/>
              <a:t>/wiki/</a:t>
            </a:r>
            <a:r>
              <a:rPr lang="en-US" dirty="0" err="1" smtClean="0"/>
              <a:t>Difference_engine</a:t>
            </a: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8706"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2248707" name="Rectangle 3"/>
          <p:cNvSpPr>
            <a:spLocks noGrp="1" noChangeArrowheads="1"/>
          </p:cNvSpPr>
          <p:nvPr>
            <p:ph type="body" idx="1"/>
          </p:nvPr>
        </p:nvSpPr>
        <p:spPr bwMode="auto">
          <a:xfrm>
            <a:off x="686098" y="4343704"/>
            <a:ext cx="5485805" cy="4113892"/>
          </a:xfrm>
          <a:prstGeom prst="rect">
            <a:avLst/>
          </a:prstGeom>
          <a:noFill/>
          <a:ln>
            <a:miter lim="800000"/>
            <a:headEnd/>
            <a:tailEnd/>
          </a:ln>
        </p:spPr>
        <p:txBody>
          <a:bodyPr lIns="91430" tIns="45715" rIns="91430" bIns="45715"/>
          <a:lstStyle/>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0754"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2250755" name="Rectangle 3"/>
          <p:cNvSpPr>
            <a:spLocks noGrp="1" noChangeArrowheads="1"/>
          </p:cNvSpPr>
          <p:nvPr>
            <p:ph type="body" idx="1"/>
          </p:nvPr>
        </p:nvSpPr>
        <p:spPr bwMode="auto">
          <a:xfrm>
            <a:off x="686098" y="4343704"/>
            <a:ext cx="5485805" cy="4113892"/>
          </a:xfrm>
          <a:prstGeom prst="rect">
            <a:avLst/>
          </a:prstGeom>
          <a:noFill/>
          <a:ln>
            <a:miter lim="800000"/>
            <a:headEnd/>
            <a:tailEnd/>
          </a:ln>
        </p:spPr>
        <p:txBody>
          <a:bodyPr lIns="91430" tIns="45715" rIns="91430" bIns="45715"/>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8706"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2248707" name="Rectangle 3"/>
          <p:cNvSpPr>
            <a:spLocks noGrp="1" noChangeArrowheads="1"/>
          </p:cNvSpPr>
          <p:nvPr>
            <p:ph type="body" idx="1"/>
          </p:nvPr>
        </p:nvSpPr>
        <p:spPr bwMode="auto">
          <a:xfrm>
            <a:off x="686098" y="4343704"/>
            <a:ext cx="5485805" cy="4113892"/>
          </a:xfrm>
          <a:prstGeom prst="rect">
            <a:avLst/>
          </a:prstGeom>
          <a:noFill/>
          <a:ln>
            <a:miter lim="800000"/>
            <a:headEnd/>
            <a:tailEnd/>
          </a:ln>
        </p:spPr>
        <p:txBody>
          <a:bodyPr lIns="91430" tIns="45715" rIns="91430" bIns="45715"/>
          <a:lstStyle/>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0754"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2250755" name="Rectangle 3"/>
          <p:cNvSpPr>
            <a:spLocks noGrp="1" noChangeArrowheads="1"/>
          </p:cNvSpPr>
          <p:nvPr>
            <p:ph type="body" idx="1"/>
          </p:nvPr>
        </p:nvSpPr>
        <p:spPr bwMode="auto">
          <a:xfrm>
            <a:off x="686098" y="4343704"/>
            <a:ext cx="5485805" cy="4113892"/>
          </a:xfrm>
          <a:prstGeom prst="rect">
            <a:avLst/>
          </a:prstGeom>
          <a:noFill/>
          <a:ln>
            <a:miter lim="800000"/>
            <a:headEnd/>
            <a:tailEnd/>
          </a:ln>
        </p:spPr>
        <p:txBody>
          <a:bodyPr lIns="91430" tIns="45715" rIns="91430" bIns="45715"/>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0754"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2250755" name="Rectangle 3"/>
          <p:cNvSpPr>
            <a:spLocks noGrp="1" noChangeArrowheads="1"/>
          </p:cNvSpPr>
          <p:nvPr>
            <p:ph type="body" idx="1"/>
          </p:nvPr>
        </p:nvSpPr>
        <p:spPr bwMode="auto">
          <a:xfrm>
            <a:off x="686098" y="4343704"/>
            <a:ext cx="5485805" cy="4113892"/>
          </a:xfrm>
          <a:prstGeom prst="rect">
            <a:avLst/>
          </a:prstGeom>
          <a:noFill/>
          <a:ln>
            <a:miter lim="800000"/>
            <a:headEnd/>
            <a:tailEnd/>
          </a:ln>
        </p:spPr>
        <p:txBody>
          <a:bodyPr lIns="91430" tIns="45715" rIns="91430" bIns="45715"/>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8706"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2248707" name="Rectangle 3"/>
          <p:cNvSpPr>
            <a:spLocks noGrp="1" noChangeArrowheads="1"/>
          </p:cNvSpPr>
          <p:nvPr>
            <p:ph type="body" idx="1"/>
          </p:nvPr>
        </p:nvSpPr>
        <p:spPr bwMode="auto">
          <a:xfrm>
            <a:off x="686098" y="4343704"/>
            <a:ext cx="5485805" cy="4113892"/>
          </a:xfrm>
          <a:prstGeom prst="rect">
            <a:avLst/>
          </a:prstGeom>
          <a:noFill/>
          <a:ln>
            <a:miter lim="800000"/>
            <a:headEnd/>
            <a:tailEnd/>
          </a:ln>
        </p:spPr>
        <p:txBody>
          <a:bodyPr lIns="91430" tIns="45715" rIns="91430" bIns="45715"/>
          <a:lstStyle/>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0754"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2250755" name="Rectangle 3"/>
          <p:cNvSpPr>
            <a:spLocks noGrp="1" noChangeArrowheads="1"/>
          </p:cNvSpPr>
          <p:nvPr>
            <p:ph type="body" idx="1"/>
          </p:nvPr>
        </p:nvSpPr>
        <p:spPr bwMode="auto">
          <a:xfrm>
            <a:off x="686098" y="4343704"/>
            <a:ext cx="5485805" cy="4113892"/>
          </a:xfrm>
          <a:prstGeom prst="rect">
            <a:avLst/>
          </a:prstGeom>
          <a:noFill/>
          <a:ln>
            <a:miter lim="800000"/>
            <a:headEnd/>
            <a:tailEnd/>
          </a:ln>
        </p:spPr>
        <p:txBody>
          <a:bodyPr lIns="91430" tIns="45715" rIns="91430" bIns="45715"/>
          <a:lstStyle/>
          <a:p>
            <a:r>
              <a:rPr lang="en-US" dirty="0" smtClean="0"/>
              <a:t>or, extra input</a:t>
            </a:r>
            <a:r>
              <a:rPr lang="en-US" baseline="0" dirty="0" smtClean="0"/>
              <a:t> to </a:t>
            </a:r>
            <a:r>
              <a:rPr lang="en-US" baseline="0" dirty="0" err="1" smtClean="0"/>
              <a:t>alu</a:t>
            </a:r>
            <a:r>
              <a:rPr lang="en-US" baseline="0" dirty="0" smtClean="0"/>
              <a:t> B </a:t>
            </a:r>
            <a:r>
              <a:rPr lang="en-US" baseline="0" dirty="0" err="1" smtClean="0"/>
              <a:t>mux</a:t>
            </a:r>
            <a:r>
              <a:rPr lang="en-US" baseline="0" dirty="0"/>
              <a:t> </a:t>
            </a:r>
            <a:r>
              <a:rPr lang="en-US" baseline="0" dirty="0" smtClean="0"/>
              <a:t>from before/after extend</a:t>
            </a:r>
          </a:p>
          <a:p>
            <a:r>
              <a:rPr lang="en-US" baseline="0" dirty="0" smtClean="0"/>
              <a:t>(or, extra </a:t>
            </a:r>
            <a:r>
              <a:rPr lang="en-US" baseline="0" dirty="0" err="1" smtClean="0"/>
              <a:t>mux</a:t>
            </a:r>
            <a:r>
              <a:rPr lang="en-US" baseline="0" dirty="0" smtClean="0"/>
              <a:t> after </a:t>
            </a:r>
            <a:r>
              <a:rPr lang="en-US" baseline="0" dirty="0" err="1" smtClean="0"/>
              <a:t>alu</a:t>
            </a:r>
            <a:r>
              <a:rPr lang="en-US" baseline="0" dirty="0" smtClean="0"/>
              <a: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63042" name="Rectangle 2"/>
          <p:cNvSpPr txBox="1">
            <a:spLocks noGrp="1" noRot="1" noChangeAspect="1" noChangeArrowheads="1" noTextEdit="1"/>
          </p:cNvSpPr>
          <p:nvPr>
            <p:ph type="sldImg"/>
          </p:nvPr>
        </p:nvSpPr>
        <p:spPr bwMode="auto">
          <a:xfrm>
            <a:off x="1143000" y="687388"/>
            <a:ext cx="4570413" cy="3429000"/>
          </a:xfrm>
          <a:prstGeom prst="rect">
            <a:avLst/>
          </a:prstGeom>
          <a:solidFill>
            <a:srgbClr val="FFFFFF"/>
          </a:solidFill>
          <a:ln>
            <a:solidFill>
              <a:srgbClr val="000000"/>
            </a:solidFill>
            <a:miter lim="800000"/>
            <a:headEnd/>
            <a:tailEnd/>
          </a:ln>
        </p:spPr>
      </p:sp>
      <p:sp>
        <p:nvSpPr>
          <p:cNvPr id="2263043" name="Rectangle 3"/>
          <p:cNvSpPr txBox="1">
            <a:spLocks noGrp="1" noChangeArrowheads="1"/>
          </p:cNvSpPr>
          <p:nvPr>
            <p:ph type="body" idx="1"/>
          </p:nvPr>
        </p:nvSpPr>
        <p:spPr bwMode="auto">
          <a:xfrm>
            <a:off x="915293" y="4343703"/>
            <a:ext cx="5024438" cy="4110869"/>
          </a:xfrm>
          <a:prstGeom prst="rect">
            <a:avLst/>
          </a:prstGeom>
          <a:noFill/>
          <a:ln>
            <a:round/>
            <a:headEnd/>
            <a:tailEnd/>
          </a:ln>
        </p:spPr>
        <p:txBody>
          <a:bodyPr wrap="none" lIns="90406" tIns="45204" rIns="90406" bIns="45204" anchor="ct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3906"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2043907" name="Rectangle 3"/>
          <p:cNvSpPr>
            <a:spLocks noGrp="1" noChangeArrowheads="1"/>
          </p:cNvSpPr>
          <p:nvPr>
            <p:ph type="body" idx="1"/>
          </p:nvPr>
        </p:nvSpPr>
        <p:spPr bwMode="auto">
          <a:xfrm>
            <a:off x="686098" y="4343704"/>
            <a:ext cx="5485805" cy="4113892"/>
          </a:xfrm>
          <a:prstGeom prst="rect">
            <a:avLst/>
          </a:prstGeom>
          <a:noFill/>
          <a:ln>
            <a:miter lim="800000"/>
            <a:headEnd/>
            <a:tailEnd/>
          </a:ln>
        </p:spPr>
        <p:txBody>
          <a:bodyPr lIns="91430" tIns="45715" rIns="91430" bIns="45715"/>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8706"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2248707" name="Rectangle 3"/>
          <p:cNvSpPr>
            <a:spLocks noGrp="1" noChangeArrowheads="1"/>
          </p:cNvSpPr>
          <p:nvPr>
            <p:ph type="body" idx="1"/>
          </p:nvPr>
        </p:nvSpPr>
        <p:spPr bwMode="auto">
          <a:xfrm>
            <a:off x="686098" y="4343704"/>
            <a:ext cx="5485805" cy="4113892"/>
          </a:xfrm>
          <a:prstGeom prst="rect">
            <a:avLst/>
          </a:prstGeom>
          <a:noFill/>
          <a:ln>
            <a:miter lim="800000"/>
            <a:headEnd/>
            <a:tailEnd/>
          </a:ln>
        </p:spPr>
        <p:txBody>
          <a:bodyPr lIns="91430" tIns="45715" rIns="91430" bIns="45715"/>
          <a:lstStyle/>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0754"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2250755" name="Rectangle 3"/>
          <p:cNvSpPr>
            <a:spLocks noGrp="1" noChangeArrowheads="1"/>
          </p:cNvSpPr>
          <p:nvPr>
            <p:ph type="body" idx="1"/>
          </p:nvPr>
        </p:nvSpPr>
        <p:spPr bwMode="auto">
          <a:xfrm>
            <a:off x="686098" y="4343704"/>
            <a:ext cx="5485805" cy="4113892"/>
          </a:xfrm>
          <a:prstGeom prst="rect">
            <a:avLst/>
          </a:prstGeom>
          <a:noFill/>
          <a:ln>
            <a:miter lim="800000"/>
            <a:headEnd/>
            <a:tailEnd/>
          </a:ln>
        </p:spPr>
        <p:txBody>
          <a:bodyPr lIns="91430" tIns="45715" rIns="91430" bIns="45715"/>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7858"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2297859" name="Rectangle 3"/>
          <p:cNvSpPr>
            <a:spLocks noGrp="1" noChangeArrowheads="1"/>
          </p:cNvSpPr>
          <p:nvPr>
            <p:ph type="body" idx="1"/>
          </p:nvPr>
        </p:nvSpPr>
        <p:spPr bwMode="auto">
          <a:xfrm>
            <a:off x="686112" y="4343713"/>
            <a:ext cx="5485778" cy="4113862"/>
          </a:xfrm>
          <a:prstGeom prst="rect">
            <a:avLst/>
          </a:prstGeom>
          <a:noFill/>
          <a:ln>
            <a:miter lim="800000"/>
            <a:headEnd/>
            <a:tailEnd/>
          </a:ln>
        </p:spPr>
        <p:txBody>
          <a:bodyPr/>
          <a:lstStyle/>
          <a:p>
            <a:r>
              <a:rPr lang="en-US" sz="1200" dirty="0" smtClean="0">
                <a:latin typeface="Consolas" pitchFamily="49" charset="0"/>
              </a:rPr>
              <a:t>lw, t0, 32(s3)</a:t>
            </a:r>
          </a:p>
          <a:p>
            <a:r>
              <a:rPr lang="en-US" sz="1200" dirty="0" smtClean="0">
                <a:latin typeface="Consolas" pitchFamily="49" charset="0"/>
              </a:rPr>
              <a:t>add t0, s2, t0</a:t>
            </a:r>
          </a:p>
          <a:p>
            <a:r>
              <a:rPr lang="en-US" sz="1200" dirty="0" smtClean="0">
                <a:latin typeface="Consolas" pitchFamily="49" charset="0"/>
              </a:rPr>
              <a:t>sw t0, 48(s3)</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77378" name="Rectangle 2"/>
          <p:cNvSpPr txBox="1">
            <a:spLocks noGrp="1" noRot="1" noChangeAspect="1" noChangeArrowheads="1" noTextEdit="1"/>
          </p:cNvSpPr>
          <p:nvPr>
            <p:ph type="sldImg"/>
          </p:nvPr>
        </p:nvSpPr>
        <p:spPr bwMode="auto">
          <a:xfrm>
            <a:off x="1143000" y="687388"/>
            <a:ext cx="4570413" cy="3429000"/>
          </a:xfrm>
          <a:prstGeom prst="rect">
            <a:avLst/>
          </a:prstGeom>
          <a:solidFill>
            <a:srgbClr val="FFFFFF"/>
          </a:solidFill>
          <a:ln>
            <a:solidFill>
              <a:srgbClr val="000000"/>
            </a:solidFill>
            <a:miter lim="800000"/>
            <a:headEnd/>
            <a:tailEnd/>
          </a:ln>
        </p:spPr>
      </p:sp>
      <p:sp>
        <p:nvSpPr>
          <p:cNvPr id="2277379" name="Rectangle 3"/>
          <p:cNvSpPr txBox="1">
            <a:spLocks noGrp="1" noChangeArrowheads="1"/>
          </p:cNvSpPr>
          <p:nvPr>
            <p:ph type="body" idx="1"/>
          </p:nvPr>
        </p:nvSpPr>
        <p:spPr bwMode="auto">
          <a:xfrm>
            <a:off x="915293" y="4343703"/>
            <a:ext cx="5024438" cy="4110869"/>
          </a:xfrm>
          <a:prstGeom prst="rect">
            <a:avLst/>
          </a:prstGeom>
          <a:noFill/>
          <a:ln>
            <a:round/>
            <a:headEnd/>
            <a:tailEnd/>
          </a:ln>
        </p:spPr>
        <p:txBody>
          <a:bodyPr wrap="none" lIns="90406" tIns="45204" rIns="90406" bIns="45204" anchor="ct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0754"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2250755" name="Rectangle 3"/>
          <p:cNvSpPr>
            <a:spLocks noGrp="1" noChangeArrowheads="1"/>
          </p:cNvSpPr>
          <p:nvPr>
            <p:ph type="body" idx="1"/>
          </p:nvPr>
        </p:nvSpPr>
        <p:spPr bwMode="auto">
          <a:xfrm>
            <a:off x="686098" y="4343704"/>
            <a:ext cx="5485805" cy="4113892"/>
          </a:xfrm>
          <a:prstGeom prst="rect">
            <a:avLst/>
          </a:prstGeom>
          <a:noFill/>
          <a:ln>
            <a:miter lim="800000"/>
            <a:headEnd/>
            <a:tailEnd/>
          </a:ln>
        </p:spPr>
        <p:txBody>
          <a:bodyPr lIns="91430" tIns="45715" rIns="91430" bIns="45715"/>
          <a:lstStyle/>
          <a:p>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81474" name="Rectangle 2"/>
          <p:cNvSpPr txBox="1">
            <a:spLocks noGrp="1" noRot="1" noChangeAspect="1" noChangeArrowheads="1" noTextEdit="1"/>
          </p:cNvSpPr>
          <p:nvPr>
            <p:ph type="sldImg"/>
          </p:nvPr>
        </p:nvSpPr>
        <p:spPr bwMode="auto">
          <a:xfrm>
            <a:off x="1141413" y="687388"/>
            <a:ext cx="4572000" cy="3429000"/>
          </a:xfrm>
          <a:prstGeom prst="rect">
            <a:avLst/>
          </a:prstGeom>
          <a:solidFill>
            <a:srgbClr val="FFFFFF"/>
          </a:solidFill>
          <a:ln>
            <a:solidFill>
              <a:srgbClr val="000000"/>
            </a:solidFill>
            <a:miter lim="800000"/>
            <a:headEnd/>
            <a:tailEnd/>
          </a:ln>
        </p:spPr>
      </p:sp>
      <p:sp>
        <p:nvSpPr>
          <p:cNvPr id="2281475" name="Rectangle 3"/>
          <p:cNvSpPr txBox="1">
            <a:spLocks noGrp="1" noChangeArrowheads="1"/>
          </p:cNvSpPr>
          <p:nvPr>
            <p:ph type="body" idx="1"/>
          </p:nvPr>
        </p:nvSpPr>
        <p:spPr bwMode="auto">
          <a:xfrm>
            <a:off x="914815" y="4343713"/>
            <a:ext cx="5025259" cy="4110735"/>
          </a:xfrm>
          <a:prstGeom prst="rect">
            <a:avLst/>
          </a:prstGeom>
          <a:noFill/>
          <a:ln>
            <a:round/>
            <a:headEnd/>
            <a:tailEnd/>
          </a:ln>
        </p:spPr>
        <p:txBody>
          <a:bodyPr wrap="none" lIns="90407" tIns="45204" rIns="90407" bIns="45204" anchor="ct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0754"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2250755" name="Rectangle 3"/>
          <p:cNvSpPr>
            <a:spLocks noGrp="1" noChangeArrowheads="1"/>
          </p:cNvSpPr>
          <p:nvPr>
            <p:ph type="body" idx="1"/>
          </p:nvPr>
        </p:nvSpPr>
        <p:spPr bwMode="auto">
          <a:xfrm>
            <a:off x="686098" y="4343704"/>
            <a:ext cx="5485805" cy="4113892"/>
          </a:xfrm>
          <a:prstGeom prst="rect">
            <a:avLst/>
          </a:prstGeom>
          <a:noFill/>
          <a:ln>
            <a:miter lim="800000"/>
            <a:headEnd/>
            <a:tailEnd/>
          </a:ln>
        </p:spPr>
        <p:txBody>
          <a:bodyPr lIns="91430" tIns="45715" rIns="91430" bIns="45715"/>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7858"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2297859" name="Rectangle 3"/>
          <p:cNvSpPr>
            <a:spLocks noGrp="1" noChangeArrowheads="1"/>
          </p:cNvSpPr>
          <p:nvPr>
            <p:ph type="body" idx="1"/>
          </p:nvPr>
        </p:nvSpPr>
        <p:spPr bwMode="auto">
          <a:xfrm>
            <a:off x="686112" y="4343713"/>
            <a:ext cx="5485778" cy="4113862"/>
          </a:xfrm>
          <a:prstGeom prst="rect">
            <a:avLst/>
          </a:prstGeom>
          <a:noFill/>
          <a:ln>
            <a:miter lim="800000"/>
            <a:headEnd/>
            <a:tailEnd/>
          </a:ln>
        </p:spPr>
        <p:txBody>
          <a:bodyPr/>
          <a:lstStyle/>
          <a:p>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7858"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2297859" name="Rectangle 3"/>
          <p:cNvSpPr>
            <a:spLocks noGrp="1" noChangeArrowheads="1"/>
          </p:cNvSpPr>
          <p:nvPr>
            <p:ph type="body" idx="1"/>
          </p:nvPr>
        </p:nvSpPr>
        <p:spPr bwMode="auto">
          <a:xfrm>
            <a:off x="686112" y="4343713"/>
            <a:ext cx="5485778" cy="4113862"/>
          </a:xfrm>
          <a:prstGeom prst="rect">
            <a:avLst/>
          </a:prstGeom>
          <a:noFill/>
          <a:ln>
            <a:miter lim="800000"/>
            <a:headEnd/>
            <a:tailEnd/>
          </a:ln>
        </p:spPr>
        <p:txBody>
          <a:bodyPr/>
          <a:lstStyle/>
          <a:p>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8706"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2248707" name="Rectangle 3"/>
          <p:cNvSpPr>
            <a:spLocks noGrp="1" noChangeArrowheads="1"/>
          </p:cNvSpPr>
          <p:nvPr>
            <p:ph type="body" idx="1"/>
          </p:nvPr>
        </p:nvSpPr>
        <p:spPr bwMode="auto">
          <a:xfrm>
            <a:off x="686098" y="4343704"/>
            <a:ext cx="5485805" cy="4113892"/>
          </a:xfrm>
          <a:prstGeom prst="rect">
            <a:avLst/>
          </a:prstGeom>
          <a:noFill/>
          <a:ln>
            <a:miter lim="800000"/>
            <a:headEnd/>
            <a:tailEnd/>
          </a:ln>
        </p:spPr>
        <p:txBody>
          <a:bodyPr lIns="91430" tIns="45715" rIns="91430" bIns="45715"/>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3666"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2033667" name="Rectangle 3"/>
          <p:cNvSpPr>
            <a:spLocks noGrp="1" noChangeArrowheads="1"/>
          </p:cNvSpPr>
          <p:nvPr>
            <p:ph type="body" idx="1"/>
          </p:nvPr>
        </p:nvSpPr>
        <p:spPr bwMode="auto">
          <a:xfrm>
            <a:off x="686098" y="4343704"/>
            <a:ext cx="5485805" cy="4113892"/>
          </a:xfrm>
          <a:prstGeom prst="rect">
            <a:avLst/>
          </a:prstGeom>
          <a:noFill/>
          <a:ln>
            <a:miter lim="800000"/>
            <a:headEnd/>
            <a:tailEnd/>
          </a:ln>
        </p:spPr>
        <p:txBody>
          <a:bodyPr lIns="91430" tIns="45715" rIns="91430" bIns="45715"/>
          <a:lstStyle/>
          <a:p>
            <a:r>
              <a:rPr lang="en-US" dirty="0" smtClean="0"/>
              <a:t>The Harvard architecture is a computer architecture with physically separate storage and signal pathways for instructions and data. --- http://</a:t>
            </a:r>
            <a:r>
              <a:rPr lang="en-US" dirty="0" err="1" smtClean="0"/>
              <a:t>en.wikipedia.org</a:t>
            </a:r>
            <a:r>
              <a:rPr lang="en-US" dirty="0" smtClean="0"/>
              <a:t>/wiki/</a:t>
            </a:r>
            <a:r>
              <a:rPr lang="en-US" dirty="0" err="1" smtClean="0"/>
              <a:t>Harvard_architecture</a:t>
            </a:r>
            <a:endParaRPr lang="en-US" dirty="0" smtClean="0"/>
          </a:p>
          <a:p>
            <a:endParaRPr lang="en-US" dirty="0" smtClean="0"/>
          </a:p>
          <a:p>
            <a:r>
              <a:rPr lang="en-US" dirty="0" smtClean="0"/>
              <a:t>Under pure von Neumann architecture the CPU can be either reading an instruction or reading/writing data from/to the memory. Both cannot occur at the same time since the instructions and data use the same bus system. In a computer using the Harvard architecture, the CPU can both read an instruction and perform a data memory access at the same time, even without a cache. A Harvard architecture computer can thus be faster for a given circuit complexity because instruction fetches and data access do not contend for a single memory pathway .</a:t>
            </a:r>
          </a:p>
          <a:p>
            <a:endParaRPr lang="en-US" dirty="0" smtClean="0"/>
          </a:p>
          <a:p>
            <a:r>
              <a:rPr lang="en-US" dirty="0" smtClean="0"/>
              <a:t>Also, a Harvard architecture machine has distinct code and data address spaces: instruction address zero is not the same as data address zero. Instruction address zero might identify a twenty-four bit value, while data address zero might indicate an eight bit byte that isn't part of that twenty-four bit value.</a:t>
            </a:r>
          </a:p>
          <a:p>
            <a:endParaRPr lang="en-US" dirty="0" smtClean="0"/>
          </a:p>
          <a:p>
            <a:r>
              <a:rPr lang="en-US" dirty="0" smtClean="0"/>
              <a:t>A modified Harvard architecture machine is very much like a Harvard architecture machine, but it relaxes the strict separation between instruction and data while still letting the CPU concurrently access two (or more) memory buses. The most common modification includes separate instruction and data caches backed by a common address space. While the CPU executes from cache, it acts as a pure Harvard machine. When accessing backing memory, it acts like a von Neumann machine (where code can be moved around like data, a powerful technique). This modification is widespread in modern processors such as the ARM architecture and X86 processors. It is sometimes loosely called a Harvard architecture, overlooking the fact that it is actually "modified".</a:t>
            </a:r>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7858"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2297859" name="Rectangle 3"/>
          <p:cNvSpPr>
            <a:spLocks noGrp="1" noChangeArrowheads="1"/>
          </p:cNvSpPr>
          <p:nvPr>
            <p:ph type="body" idx="1"/>
          </p:nvPr>
        </p:nvSpPr>
        <p:spPr bwMode="auto">
          <a:xfrm>
            <a:off x="686112" y="4343713"/>
            <a:ext cx="5485778" cy="4113862"/>
          </a:xfrm>
          <a:prstGeom prst="rect">
            <a:avLst/>
          </a:prstGeom>
          <a:noFill/>
          <a:ln>
            <a:miter lim="800000"/>
            <a:headEnd/>
            <a:tailEnd/>
          </a:ln>
        </p:spPr>
        <p:txBody>
          <a:bodyPr/>
          <a:lstStyle/>
          <a:p>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0754"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2250755" name="Rectangle 3"/>
          <p:cNvSpPr>
            <a:spLocks noGrp="1" noChangeArrowheads="1"/>
          </p:cNvSpPr>
          <p:nvPr>
            <p:ph type="body" idx="1"/>
          </p:nvPr>
        </p:nvSpPr>
        <p:spPr bwMode="auto">
          <a:xfrm>
            <a:off x="686098" y="4343704"/>
            <a:ext cx="5485805" cy="4113892"/>
          </a:xfrm>
          <a:prstGeom prst="rect">
            <a:avLst/>
          </a:prstGeom>
          <a:noFill/>
          <a:ln>
            <a:miter lim="800000"/>
            <a:headEnd/>
            <a:tailEnd/>
          </a:ln>
        </p:spPr>
        <p:txBody>
          <a:bodyPr lIns="91430" tIns="45715" rIns="91430" bIns="45715"/>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0754"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2250755" name="Rectangle 3"/>
          <p:cNvSpPr>
            <a:spLocks noGrp="1" noChangeArrowheads="1"/>
          </p:cNvSpPr>
          <p:nvPr>
            <p:ph type="body" idx="1"/>
          </p:nvPr>
        </p:nvSpPr>
        <p:spPr bwMode="auto">
          <a:xfrm>
            <a:off x="686098" y="4343704"/>
            <a:ext cx="5485805" cy="4113892"/>
          </a:xfrm>
          <a:prstGeom prst="rect">
            <a:avLst/>
          </a:prstGeom>
          <a:noFill/>
          <a:ln>
            <a:miter lim="800000"/>
            <a:headEnd/>
            <a:tailEnd/>
          </a:ln>
        </p:spPr>
        <p:txBody>
          <a:bodyPr lIns="91430" tIns="45715" rIns="91430" bIns="45715"/>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8706"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2248707" name="Rectangle 3"/>
          <p:cNvSpPr>
            <a:spLocks noGrp="1" noChangeArrowheads="1"/>
          </p:cNvSpPr>
          <p:nvPr>
            <p:ph type="body" idx="1"/>
          </p:nvPr>
        </p:nvSpPr>
        <p:spPr bwMode="auto">
          <a:xfrm>
            <a:off x="686098" y="4343704"/>
            <a:ext cx="5485805" cy="4113892"/>
          </a:xfrm>
          <a:prstGeom prst="rect">
            <a:avLst/>
          </a:prstGeom>
          <a:noFill/>
          <a:ln>
            <a:miter lim="800000"/>
            <a:headEnd/>
            <a:tailEnd/>
          </a:ln>
        </p:spPr>
        <p:txBody>
          <a:bodyPr lIns="91430" tIns="45715" rIns="91430" bIns="45715"/>
          <a:lstStyle/>
          <a:p>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0754"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2250755" name="Rectangle 3"/>
          <p:cNvSpPr>
            <a:spLocks noGrp="1" noChangeArrowheads="1"/>
          </p:cNvSpPr>
          <p:nvPr>
            <p:ph type="body" idx="1"/>
          </p:nvPr>
        </p:nvSpPr>
        <p:spPr bwMode="auto">
          <a:xfrm>
            <a:off x="686098" y="4343704"/>
            <a:ext cx="5485805" cy="4113892"/>
          </a:xfrm>
          <a:prstGeom prst="rect">
            <a:avLst/>
          </a:prstGeom>
          <a:noFill/>
          <a:ln>
            <a:miter lim="800000"/>
            <a:headEnd/>
            <a:tailEnd/>
          </a:ln>
        </p:spPr>
        <p:txBody>
          <a:bodyPr lIns="91430" tIns="45715" rIns="91430" bIns="45715"/>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77378" name="Rectangle 2"/>
          <p:cNvSpPr txBox="1">
            <a:spLocks noGrp="1" noRot="1" noChangeAspect="1" noChangeArrowheads="1" noTextEdit="1"/>
          </p:cNvSpPr>
          <p:nvPr>
            <p:ph type="sldImg"/>
          </p:nvPr>
        </p:nvSpPr>
        <p:spPr bwMode="auto">
          <a:xfrm>
            <a:off x="1143000" y="687388"/>
            <a:ext cx="4570413" cy="3429000"/>
          </a:xfrm>
          <a:prstGeom prst="rect">
            <a:avLst/>
          </a:prstGeom>
          <a:solidFill>
            <a:srgbClr val="FFFFFF"/>
          </a:solidFill>
          <a:ln>
            <a:solidFill>
              <a:srgbClr val="000000"/>
            </a:solidFill>
            <a:miter lim="800000"/>
            <a:headEnd/>
            <a:tailEnd/>
          </a:ln>
        </p:spPr>
      </p:sp>
      <p:sp>
        <p:nvSpPr>
          <p:cNvPr id="2277379" name="Rectangle 3"/>
          <p:cNvSpPr txBox="1">
            <a:spLocks noGrp="1" noChangeArrowheads="1"/>
          </p:cNvSpPr>
          <p:nvPr>
            <p:ph type="body" idx="1"/>
          </p:nvPr>
        </p:nvSpPr>
        <p:spPr bwMode="auto">
          <a:xfrm>
            <a:off x="915293" y="4343703"/>
            <a:ext cx="5024438" cy="4110869"/>
          </a:xfrm>
          <a:prstGeom prst="rect">
            <a:avLst/>
          </a:prstGeom>
          <a:noFill/>
          <a:ln>
            <a:round/>
            <a:headEnd/>
            <a:tailEnd/>
          </a:ln>
        </p:spPr>
        <p:txBody>
          <a:bodyPr wrap="none" lIns="90406" tIns="45204" rIns="90406" bIns="45204" anchor="ct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0754"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2250755" name="Rectangle 3"/>
          <p:cNvSpPr>
            <a:spLocks noGrp="1" noChangeArrowheads="1"/>
          </p:cNvSpPr>
          <p:nvPr>
            <p:ph type="body" idx="1"/>
          </p:nvPr>
        </p:nvSpPr>
        <p:spPr bwMode="auto">
          <a:xfrm>
            <a:off x="686098" y="4343704"/>
            <a:ext cx="5485805" cy="4113892"/>
          </a:xfrm>
          <a:prstGeom prst="rect">
            <a:avLst/>
          </a:prstGeom>
          <a:noFill/>
          <a:ln>
            <a:miter lim="800000"/>
            <a:headEnd/>
            <a:tailEnd/>
          </a:ln>
        </p:spPr>
        <p:txBody>
          <a:bodyPr lIns="91430" tIns="45715" rIns="91430" bIns="45715"/>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1618"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2031619" name="Rectangle 3"/>
          <p:cNvSpPr>
            <a:spLocks noGrp="1" noChangeArrowheads="1"/>
          </p:cNvSpPr>
          <p:nvPr>
            <p:ph type="body" idx="1"/>
          </p:nvPr>
        </p:nvSpPr>
        <p:spPr bwMode="auto">
          <a:xfrm>
            <a:off x="686098" y="4343704"/>
            <a:ext cx="5485805" cy="4113892"/>
          </a:xfrm>
          <a:prstGeom prst="rect">
            <a:avLst/>
          </a:prstGeom>
          <a:noFill/>
          <a:ln>
            <a:miter lim="800000"/>
            <a:headEnd/>
            <a:tailEnd/>
          </a:ln>
        </p:spPr>
        <p:txBody>
          <a:bodyPr lIns="91430" tIns="45715" rIns="91430" bIns="45715"/>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62"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2037763" name="Rectangle 3"/>
          <p:cNvSpPr>
            <a:spLocks noGrp="1" noChangeArrowheads="1"/>
          </p:cNvSpPr>
          <p:nvPr>
            <p:ph type="body" idx="1"/>
          </p:nvPr>
        </p:nvSpPr>
        <p:spPr bwMode="auto">
          <a:xfrm>
            <a:off x="686098" y="4343704"/>
            <a:ext cx="5485805" cy="4113892"/>
          </a:xfrm>
          <a:prstGeom prst="rect">
            <a:avLst/>
          </a:prstGeom>
          <a:noFill/>
          <a:ln>
            <a:miter lim="800000"/>
            <a:headEnd/>
            <a:tailEnd/>
          </a:ln>
        </p:spPr>
        <p:txBody>
          <a:bodyPr lIns="91430" tIns="45715" rIns="91430" bIns="45715"/>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5714"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2035715" name="Rectangle 3"/>
          <p:cNvSpPr>
            <a:spLocks noGrp="1" noChangeArrowheads="1"/>
          </p:cNvSpPr>
          <p:nvPr>
            <p:ph type="body" idx="1"/>
          </p:nvPr>
        </p:nvSpPr>
        <p:spPr bwMode="auto">
          <a:xfrm>
            <a:off x="686098" y="4343704"/>
            <a:ext cx="5485805" cy="4113892"/>
          </a:xfrm>
          <a:prstGeom prst="rect">
            <a:avLst/>
          </a:prstGeom>
          <a:noFill/>
          <a:ln>
            <a:miter lim="800000"/>
            <a:headEnd/>
            <a:tailEnd/>
          </a:ln>
        </p:spPr>
        <p:txBody>
          <a:bodyPr lIns="91430" tIns="45715" rIns="91430" bIns="45715"/>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8706"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2248707" name="Rectangle 3"/>
          <p:cNvSpPr>
            <a:spLocks noGrp="1" noChangeArrowheads="1"/>
          </p:cNvSpPr>
          <p:nvPr>
            <p:ph type="body" idx="1"/>
          </p:nvPr>
        </p:nvSpPr>
        <p:spPr bwMode="auto">
          <a:xfrm>
            <a:off x="686098" y="4343704"/>
            <a:ext cx="5485805" cy="4113892"/>
          </a:xfrm>
          <a:prstGeom prst="rect">
            <a:avLst/>
          </a:prstGeom>
          <a:noFill/>
          <a:ln>
            <a:miter lim="800000"/>
            <a:headEnd/>
            <a:tailEnd/>
          </a:ln>
        </p:spPr>
        <p:txBody>
          <a:bodyPr lIns="91430" tIns="45715" rIns="91430" bIns="45715"/>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5954"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2045955" name="Rectangle 3"/>
          <p:cNvSpPr>
            <a:spLocks noGrp="1" noChangeArrowheads="1"/>
          </p:cNvSpPr>
          <p:nvPr>
            <p:ph type="body" idx="1"/>
          </p:nvPr>
        </p:nvSpPr>
        <p:spPr bwMode="auto">
          <a:xfrm>
            <a:off x="686098" y="4343704"/>
            <a:ext cx="5485805" cy="4113892"/>
          </a:xfrm>
          <a:prstGeom prst="rect">
            <a:avLst/>
          </a:prstGeom>
          <a:noFill/>
          <a:ln>
            <a:miter lim="800000"/>
            <a:headEnd/>
            <a:tailEnd/>
          </a:ln>
        </p:spPr>
        <p:txBody>
          <a:bodyPr lIns="91430" tIns="45715" rIns="91430" bIns="45715"/>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0754"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2250755" name="Rectangle 3"/>
          <p:cNvSpPr>
            <a:spLocks noGrp="1" noChangeArrowheads="1"/>
          </p:cNvSpPr>
          <p:nvPr>
            <p:ph type="body" idx="1"/>
          </p:nvPr>
        </p:nvSpPr>
        <p:spPr bwMode="auto">
          <a:xfrm>
            <a:off x="686098" y="4343704"/>
            <a:ext cx="5485805" cy="4113892"/>
          </a:xfrm>
          <a:prstGeom prst="rect">
            <a:avLst/>
          </a:prstGeom>
          <a:noFill/>
          <a:ln>
            <a:miter lim="800000"/>
            <a:headEnd/>
            <a:tailEnd/>
          </a:ln>
        </p:spPr>
        <p:txBody>
          <a:bodyPr lIns="91430" tIns="45715" rIns="91430" bIns="45715"/>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sp>
        <p:nvSpPr>
          <p:cNvPr id="3075" name="Rectangle 3"/>
          <p:cNvSpPr>
            <a:spLocks noGrp="1" noChangeArrowheads="1"/>
          </p:cNvSpPr>
          <p:nvPr>
            <p:ph type="ctrTitle" sz="quarter"/>
          </p:nvPr>
        </p:nvSpPr>
        <p:spPr>
          <a:xfrm>
            <a:off x="685800" y="2286000"/>
            <a:ext cx="7772400" cy="1143000"/>
          </a:xfrm>
        </p:spPr>
        <p:txBody>
          <a:bodyPr/>
          <a:lstStyle>
            <a:lvl1pPr>
              <a:defRPr sz="4400"/>
            </a:lvl1pPr>
          </a:lstStyle>
          <a:p>
            <a:pPr lvl="0"/>
            <a:r>
              <a:rPr lang="en-US" noProof="0" dirty="0" smtClean="0"/>
              <a:t>Click to edit Master title style</a:t>
            </a:r>
          </a:p>
        </p:txBody>
      </p:sp>
      <p:sp>
        <p:nvSpPr>
          <p:cNvPr id="3076" name="Rectangle 4"/>
          <p:cNvSpPr>
            <a:spLocks noGrp="1" noChangeArrowheads="1"/>
          </p:cNvSpPr>
          <p:nvPr>
            <p:ph type="subTitle" sz="quarter" idx="1" hasCustomPrompt="1"/>
          </p:nvPr>
        </p:nvSpPr>
        <p:spPr>
          <a:xfrm>
            <a:off x="1371600" y="3886200"/>
            <a:ext cx="6400800" cy="1752600"/>
          </a:xfrm>
        </p:spPr>
        <p:txBody>
          <a:bodyPr>
            <a:noAutofit/>
          </a:bodyPr>
          <a:lstStyle>
            <a:lvl1pPr marL="0" indent="0" algn="ctr">
              <a:buFontTx/>
              <a:buNone/>
              <a:defRPr sz="2800" b="1" baseline="0"/>
            </a:lvl1pPr>
          </a:lstStyle>
          <a:p>
            <a:pPr lvl="0"/>
            <a:r>
              <a:rPr lang="en-US" noProof="0" dirty="0" smtClean="0"/>
              <a:t>Hakim Weatherspoon</a:t>
            </a:r>
          </a:p>
          <a:p>
            <a:pPr lvl="0"/>
            <a:r>
              <a:rPr lang="en-US" noProof="0" dirty="0" smtClean="0"/>
              <a:t>CS 3410, Spring 2011</a:t>
            </a:r>
          </a:p>
          <a:p>
            <a:pPr lvl="0"/>
            <a:r>
              <a:rPr lang="en-US" noProof="0" dirty="0" smtClean="0"/>
              <a:t>Computer Science</a:t>
            </a:r>
          </a:p>
          <a:p>
            <a:pPr lvl="0"/>
            <a:r>
              <a:rPr lang="en-US" noProof="0" dirty="0" smtClean="0"/>
              <a:t>Cornell University</a:t>
            </a:r>
          </a:p>
        </p:txBody>
      </p:sp>
      <p:sp>
        <p:nvSpPr>
          <p:cNvPr id="3077" name="Rectangle 5"/>
          <p:cNvSpPr>
            <a:spLocks noGrp="1" noChangeArrowheads="1"/>
          </p:cNvSpPr>
          <p:nvPr>
            <p:ph type="dt" sz="quarter" idx="2"/>
          </p:nvPr>
        </p:nvSpPr>
        <p:spPr bwMode="auto">
          <a:xfrm>
            <a:off x="381000" y="6248400"/>
            <a:ext cx="19050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none" lIns="92075" tIns="46038" rIns="92075" bIns="46038" numCol="1" anchor="ctr" anchorCtr="0" compatLnSpc="1">
            <a:prstTxWarp prst="textNoShape">
              <a:avLst/>
            </a:prstTxWarp>
          </a:bodyPr>
          <a:lstStyle>
            <a:lvl1pPr>
              <a:defRPr sz="1400"/>
            </a:lvl1pPr>
          </a:lstStyle>
          <a:p>
            <a:endParaRPr lang="en-US"/>
          </a:p>
        </p:txBody>
      </p:sp>
      <p:sp>
        <p:nvSpPr>
          <p:cNvPr id="3078" name="Rectangle 6"/>
          <p:cNvSpPr>
            <a:spLocks noGrp="1" noChangeArrowheads="1"/>
          </p:cNvSpPr>
          <p:nvPr>
            <p:ph type="ftr" sz="quarter" idx="3"/>
          </p:nvPr>
        </p:nvSpPr>
        <p:spPr bwMode="auto">
          <a:xfrm>
            <a:off x="3124200" y="6248400"/>
            <a:ext cx="28956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none" lIns="92075" tIns="46038" rIns="92075" bIns="46038" numCol="1" anchor="ctr" anchorCtr="0" compatLnSpc="1">
            <a:prstTxWarp prst="textNoShape">
              <a:avLst/>
            </a:prstTxWarp>
          </a:bodyPr>
          <a:lstStyle>
            <a:lvl1pPr algn="ctr">
              <a:defRPr sz="1400"/>
            </a:lvl1pPr>
          </a:lstStyle>
          <a:p>
            <a:r>
              <a:rPr lang="en-US" dirty="0" smtClean="0"/>
              <a:t>Copyright Hakim Weatherspoon</a:t>
            </a:r>
            <a:endParaRPr lang="en-US" dirty="0"/>
          </a:p>
        </p:txBody>
      </p:sp>
      <p:sp>
        <p:nvSpPr>
          <p:cNvPr id="3079" name="Rectangle 7"/>
          <p:cNvSpPr>
            <a:spLocks noGrp="1" noChangeArrowheads="1"/>
          </p:cNvSpPr>
          <p:nvPr>
            <p:ph type="sldNum" sz="quarter" idx="4"/>
          </p:nvPr>
        </p:nvSpPr>
        <p:spPr bwMode="auto">
          <a:xfrm>
            <a:off x="6858000" y="6248400"/>
            <a:ext cx="19050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none" lIns="92075" tIns="46038" rIns="92075" bIns="46038" numCol="1" anchor="ctr" anchorCtr="0" compatLnSpc="1">
            <a:prstTxWarp prst="textNoShape">
              <a:avLst/>
            </a:prstTxWarp>
          </a:bodyPr>
          <a:lstStyle>
            <a:lvl1pPr algn="r">
              <a:defRPr sz="1400"/>
            </a:lvl1pPr>
          </a:lstStyle>
          <a:p>
            <a:fld id="{0CEF1BFF-0630-044F-A176-B68CCF226FFC}" type="slidenum">
              <a:rPr lang="en-US"/>
              <a:pPr/>
              <a:t>‹#›</a:t>
            </a:fld>
            <a:endParaRPr lang="en-US"/>
          </a:p>
        </p:txBody>
      </p:sp>
    </p:spTree>
    <p:extLst>
      <p:ext uri="{BB962C8B-B14F-4D97-AF65-F5344CB8AC3E}">
        <p14:creationId xmlns:p14="http://schemas.microsoft.com/office/powerpoint/2010/main" val="345893859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3B0D3B-7497-45A6-80D3-87F23FDEE38C}" type="datetimeFigureOut">
              <a:rPr lang="en-US" smtClean="0"/>
              <a:pPr/>
              <a:t>3/26/2012</a:t>
            </a:fld>
            <a:endParaRPr lang="en-US"/>
          </a:p>
        </p:txBody>
      </p:sp>
      <p:sp>
        <p:nvSpPr>
          <p:cNvPr id="6" name="Footer Placeholder 5"/>
          <p:cNvSpPr>
            <a:spLocks noGrp="1"/>
          </p:cNvSpPr>
          <p:nvPr>
            <p:ph type="ftr" sz="quarter" idx="11"/>
          </p:nvPr>
        </p:nvSpPr>
        <p:spPr/>
        <p:txBody>
          <a:bodyPr/>
          <a:lstStyle/>
          <a:p>
            <a:endParaRPr lang="en-US"/>
          </a:p>
        </p:txBody>
      </p:sp>
      <p:sp>
        <p:nvSpPr>
          <p:cNvPr id="8" name="Slide Number Placeholder 7"/>
          <p:cNvSpPr txBox="1">
            <a:spLocks/>
          </p:cNvSpPr>
          <p:nvPr>
            <p:custDataLst>
              <p:tags r:id="rId1"/>
            </p:custDataLst>
          </p:nvPr>
        </p:nvSpPr>
        <p:spPr>
          <a:xfrm>
            <a:off x="8153400" y="6400800"/>
            <a:ext cx="7620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BDEA6CC7-8620-4377-8649-ADC80D5E0768}" type="slidenum">
              <a:rPr kumimoji="0" lang="en-US" sz="120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13B0D3B-7497-45A6-80D3-87F23FDEE38C}" type="datetimeFigureOut">
              <a:rPr lang="en-US" smtClean="0"/>
              <a:pPr/>
              <a:t>3/26/2012</a:t>
            </a:fld>
            <a:endParaRPr lang="en-US"/>
          </a:p>
        </p:txBody>
      </p:sp>
      <p:sp>
        <p:nvSpPr>
          <p:cNvPr id="5" name="Footer Placeholder 4"/>
          <p:cNvSpPr>
            <a:spLocks noGrp="1"/>
          </p:cNvSpPr>
          <p:nvPr>
            <p:ph type="ftr" sz="quarter" idx="11"/>
          </p:nvPr>
        </p:nvSpPr>
        <p:spPr/>
        <p:txBody>
          <a:bodyPr/>
          <a:lstStyle/>
          <a:p>
            <a:endParaRPr lang="en-US"/>
          </a:p>
        </p:txBody>
      </p:sp>
      <p:sp>
        <p:nvSpPr>
          <p:cNvPr id="7" name="Slide Number Placeholder 7"/>
          <p:cNvSpPr txBox="1">
            <a:spLocks/>
          </p:cNvSpPr>
          <p:nvPr>
            <p:custDataLst>
              <p:tags r:id="rId1"/>
            </p:custDataLst>
          </p:nvPr>
        </p:nvSpPr>
        <p:spPr>
          <a:xfrm>
            <a:off x="8153400" y="6400800"/>
            <a:ext cx="7620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BDEA6CC7-8620-4377-8649-ADC80D5E0768}" type="slidenum">
              <a:rPr kumimoji="0" lang="en-US" sz="120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lvl1pPr>
              <a:defRPr/>
            </a:lvl1pPr>
            <a:lvl2pPr>
              <a:defRPr/>
            </a:lvl2pPr>
            <a:lvl3pPr>
              <a:defRPr/>
            </a:lvl3pPr>
            <a:lvl4pPr>
              <a:defRPr/>
            </a:lvl4pPr>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13B0D3B-7497-45A6-80D3-87F23FDEE38C}" type="datetimeFigureOut">
              <a:rPr lang="en-US" smtClean="0"/>
              <a:pPr/>
              <a:t>3/26/2012</a:t>
            </a:fld>
            <a:endParaRPr lang="en-US"/>
          </a:p>
        </p:txBody>
      </p:sp>
      <p:sp>
        <p:nvSpPr>
          <p:cNvPr id="5" name="Footer Placeholder 4"/>
          <p:cNvSpPr>
            <a:spLocks noGrp="1"/>
          </p:cNvSpPr>
          <p:nvPr>
            <p:ph type="ftr" sz="quarter" idx="11"/>
          </p:nvPr>
        </p:nvSpPr>
        <p:spPr/>
        <p:txBody>
          <a:bodyPr/>
          <a:lstStyle/>
          <a:p>
            <a:endParaRPr lang="en-US"/>
          </a:p>
        </p:txBody>
      </p:sp>
      <p:sp>
        <p:nvSpPr>
          <p:cNvPr id="7" name="Slide Number Placeholder 7"/>
          <p:cNvSpPr txBox="1">
            <a:spLocks/>
          </p:cNvSpPr>
          <p:nvPr>
            <p:custDataLst>
              <p:tags r:id="rId1"/>
            </p:custDataLst>
          </p:nvPr>
        </p:nvSpPr>
        <p:spPr>
          <a:xfrm>
            <a:off x="8153400" y="6400800"/>
            <a:ext cx="7620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BDEA6CC7-8620-4377-8649-ADC80D5E0768}" type="slidenum">
              <a:rPr kumimoji="0" lang="en-US" sz="120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13B0D3B-7497-45A6-80D3-87F23FDEE38C}" type="datetimeFigureOut">
              <a:rPr lang="en-US" smtClean="0"/>
              <a:pPr/>
              <a:t>3/26/2012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5B5F78-435A-4829-8E7A-9B59570B32A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p:spPr>
        <p:txBody>
          <a:bodyPr>
            <a:normAutofit/>
          </a:bodyPr>
          <a:lstStyle>
            <a:lvl1pPr algn="ctr">
              <a:defRPr sz="4400" baseline="0">
                <a:solidFill>
                  <a:schemeClr val="accent1"/>
                </a:solidFill>
              </a:defRPr>
            </a:lvl1pPr>
          </a:lstStyle>
          <a:p>
            <a:r>
              <a:rPr lang="en-US" dirty="0" err="1" smtClean="0"/>
              <a:t>Lec</a:t>
            </a:r>
            <a:r>
              <a:rPr lang="en-US" dirty="0" smtClean="0"/>
              <a:t> 0: Topic</a:t>
            </a:r>
            <a:endParaRPr lang="en-US" dirty="0"/>
          </a:p>
        </p:txBody>
      </p:sp>
      <p:sp>
        <p:nvSpPr>
          <p:cNvPr id="11" name="Rectangle 10"/>
          <p:cNvSpPr/>
          <p:nvPr>
            <p:custDataLst>
              <p:tags r:id="rId1"/>
            </p:custDataLst>
          </p:nvPr>
        </p:nvSpPr>
        <p:spPr>
          <a:xfrm>
            <a:off x="1371600" y="3884474"/>
            <a:ext cx="6400800" cy="1754326"/>
          </a:xfrm>
          <a:prstGeom prst="rect">
            <a:avLst/>
          </a:prstGeom>
        </p:spPr>
        <p:txBody>
          <a:bodyPr wrap="square">
            <a:spAutoFit/>
          </a:bodyPr>
          <a:lstStyle/>
          <a:p>
            <a:pPr algn="ctr">
              <a:tabLst>
                <a:tab pos="0" algn="l"/>
                <a:tab pos="914305" algn="l"/>
                <a:tab pos="1828610" algn="l"/>
                <a:tab pos="2742915" algn="l"/>
                <a:tab pos="3657220" algn="l"/>
                <a:tab pos="4571526" algn="l"/>
                <a:tab pos="5485831" algn="l"/>
                <a:tab pos="6400137" algn="l"/>
                <a:tab pos="7314442" algn="l"/>
                <a:tab pos="8228747" algn="l"/>
                <a:tab pos="9143052" algn="l"/>
                <a:tab pos="10057357" algn="l"/>
              </a:tabLst>
            </a:pPr>
            <a:r>
              <a:rPr lang="en-US" sz="2700" b="1" dirty="0" smtClean="0">
                <a:solidFill>
                  <a:srgbClr val="898989"/>
                </a:solidFill>
              </a:rPr>
              <a:t>Hakim Weatherspoon</a:t>
            </a:r>
          </a:p>
          <a:p>
            <a:pPr algn="ctr">
              <a:tabLst>
                <a:tab pos="0" algn="l"/>
                <a:tab pos="914305" algn="l"/>
                <a:tab pos="1828610" algn="l"/>
                <a:tab pos="2742915" algn="l"/>
                <a:tab pos="3657220" algn="l"/>
                <a:tab pos="4571526" algn="l"/>
                <a:tab pos="5485831" algn="l"/>
                <a:tab pos="6400137" algn="l"/>
                <a:tab pos="7314442" algn="l"/>
                <a:tab pos="8228747" algn="l"/>
                <a:tab pos="9143052" algn="l"/>
                <a:tab pos="10057357" algn="l"/>
              </a:tabLst>
            </a:pPr>
            <a:r>
              <a:rPr lang="en-US" sz="2700" b="1" dirty="0" smtClean="0">
                <a:solidFill>
                  <a:srgbClr val="898989"/>
                </a:solidFill>
              </a:rPr>
              <a:t>CS 3410, Spring 2010</a:t>
            </a:r>
          </a:p>
          <a:p>
            <a:pPr algn="ctr">
              <a:tabLst>
                <a:tab pos="0" algn="l"/>
                <a:tab pos="914305" algn="l"/>
                <a:tab pos="1828610" algn="l"/>
                <a:tab pos="2742915" algn="l"/>
                <a:tab pos="3657220" algn="l"/>
                <a:tab pos="4571526" algn="l"/>
                <a:tab pos="5485831" algn="l"/>
                <a:tab pos="6400137" algn="l"/>
                <a:tab pos="7314442" algn="l"/>
                <a:tab pos="8228747" algn="l"/>
                <a:tab pos="9143052" algn="l"/>
                <a:tab pos="10057357" algn="l"/>
              </a:tabLst>
            </a:pPr>
            <a:r>
              <a:rPr lang="en-US" sz="2700" dirty="0" smtClean="0">
                <a:solidFill>
                  <a:srgbClr val="898989"/>
                </a:solidFill>
              </a:rPr>
              <a:t>Computer Science</a:t>
            </a:r>
          </a:p>
          <a:p>
            <a:pPr algn="ctr">
              <a:tabLst>
                <a:tab pos="0" algn="l"/>
                <a:tab pos="914305" algn="l"/>
                <a:tab pos="1828610" algn="l"/>
                <a:tab pos="2742915" algn="l"/>
                <a:tab pos="3657220" algn="l"/>
                <a:tab pos="4571526" algn="l"/>
                <a:tab pos="5485831" algn="l"/>
                <a:tab pos="6400137" algn="l"/>
                <a:tab pos="7314442" algn="l"/>
                <a:tab pos="8228747" algn="l"/>
                <a:tab pos="9143052" algn="l"/>
                <a:tab pos="10057357" algn="l"/>
              </a:tabLst>
            </a:pPr>
            <a:r>
              <a:rPr lang="en-US" sz="2700" dirty="0" smtClean="0">
                <a:solidFill>
                  <a:srgbClr val="898989"/>
                </a:solidFill>
              </a:rPr>
              <a:t>Cornell University</a:t>
            </a:r>
            <a:endParaRPr lang="en-US" sz="2700" dirty="0">
              <a:solidFill>
                <a:srgbClr val="898989"/>
              </a:solidFill>
            </a:endParaRPr>
          </a:p>
        </p:txBody>
      </p:sp>
      <p:sp>
        <p:nvSpPr>
          <p:cNvPr id="14" name="Date Placeholder 13"/>
          <p:cNvSpPr>
            <a:spLocks noGrp="1"/>
          </p:cNvSpPr>
          <p:nvPr>
            <p:ph type="dt" sz="half" idx="10"/>
            <p:custDataLst>
              <p:tags r:id="rId2"/>
            </p:custDataLst>
          </p:nvPr>
        </p:nvSpPr>
        <p:spPr/>
        <p:txBody>
          <a:bodyPr/>
          <a:lstStyle/>
          <a:p>
            <a:fld id="{C13B0D3B-7497-45A6-80D3-87F23FDEE38C}" type="datetimeFigureOut">
              <a:rPr lang="en-US" smtClean="0"/>
              <a:pPr/>
              <a:t>3/26/2012</a:t>
            </a:fld>
            <a:endParaRPr lang="en-US"/>
          </a:p>
        </p:txBody>
      </p:sp>
      <p:sp>
        <p:nvSpPr>
          <p:cNvPr id="16" name="Footer Placeholder 15"/>
          <p:cNvSpPr>
            <a:spLocks noGrp="1"/>
          </p:cNvSpPr>
          <p:nvPr>
            <p:ph type="ftr" sz="quarter" idx="12"/>
          </p:nvPr>
        </p:nvSpPr>
        <p:spPr/>
        <p:txBody>
          <a:bodyPr/>
          <a:lstStyle/>
          <a:p>
            <a:endParaRPr lang="en-US"/>
          </a:p>
        </p:txBody>
      </p:sp>
      <p:sp>
        <p:nvSpPr>
          <p:cNvPr id="8" name="Text Placeholder 7"/>
          <p:cNvSpPr>
            <a:spLocks noGrp="1"/>
          </p:cNvSpPr>
          <p:nvPr>
            <p:ph type="body" sz="quarter" idx="13" hasCustomPrompt="1"/>
            <p:custDataLst>
              <p:tags r:id="rId3"/>
            </p:custDataLst>
          </p:nvPr>
        </p:nvSpPr>
        <p:spPr>
          <a:xfrm>
            <a:off x="228600" y="6096000"/>
            <a:ext cx="3886200" cy="381000"/>
          </a:xfrm>
        </p:spPr>
        <p:txBody>
          <a:bodyPr>
            <a:normAutofit/>
          </a:bodyPr>
          <a:lstStyle>
            <a:lvl1pPr algn="r">
              <a:defRPr lang="en-US" sz="1800" dirty="0">
                <a:solidFill>
                  <a:srgbClr val="FFFF66"/>
                </a:solidFill>
              </a:defRPr>
            </a:lvl1pPr>
          </a:lstStyle>
          <a:p>
            <a:pPr algn="ctr">
              <a:tabLst>
                <a:tab pos="0" algn="l"/>
                <a:tab pos="914305" algn="l"/>
                <a:tab pos="1828610" algn="l"/>
                <a:tab pos="2742915" algn="l"/>
                <a:tab pos="3657220" algn="l"/>
                <a:tab pos="4571526" algn="l"/>
                <a:tab pos="5485831" algn="l"/>
                <a:tab pos="6400137" algn="l"/>
                <a:tab pos="7314442" algn="l"/>
                <a:tab pos="8228747" algn="l"/>
                <a:tab pos="9143052" algn="l"/>
                <a:tab pos="10057357" algn="l"/>
              </a:tabLst>
            </a:pPr>
            <a:r>
              <a:rPr lang="en-US" dirty="0" smtClean="0">
                <a:solidFill>
                  <a:srgbClr val="FFFF66"/>
                </a:solidFill>
                <a:latin typeface="+mn-lt"/>
              </a:rPr>
              <a:t>See: P&amp;H Appendix C.0, C.1,</a:t>
            </a:r>
            <a:r>
              <a:rPr lang="en-US" baseline="0" dirty="0" smtClean="0">
                <a:solidFill>
                  <a:srgbClr val="FFFF66"/>
                </a:solidFill>
                <a:latin typeface="+mn-lt"/>
              </a:rPr>
              <a:t> C.2</a:t>
            </a:r>
            <a:endParaRPr lang="en-US" dirty="0">
              <a:solidFill>
                <a:srgbClr val="FFFF66"/>
              </a:solidFill>
              <a:latin typeface="+mn-lt"/>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lvl1pPr>
            <a:lvl2pPr>
              <a:defRPr/>
            </a:lvl2pPr>
            <a:lvl3pPr>
              <a:defRPr/>
            </a:lvl3pPr>
            <a:lvl4pPr>
              <a:defRPr/>
            </a:lvl4pPr>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13B0D3B-7497-45A6-80D3-87F23FDEE38C}" type="datetimeFigureOut">
              <a:rPr lang="en-US" smtClean="0"/>
              <a:pPr/>
              <a:t>3/26/2012</a:t>
            </a:fld>
            <a:endParaRPr lang="en-US"/>
          </a:p>
        </p:txBody>
      </p:sp>
      <p:sp>
        <p:nvSpPr>
          <p:cNvPr id="5" name="Footer Placeholder 4"/>
          <p:cNvSpPr>
            <a:spLocks noGrp="1"/>
          </p:cNvSpPr>
          <p:nvPr>
            <p:ph type="ftr" sz="quarter" idx="11"/>
          </p:nvPr>
        </p:nvSpPr>
        <p:spPr/>
        <p:txBody>
          <a:bodyPr/>
          <a:lstStyle/>
          <a:p>
            <a:endParaRPr lang="en-US"/>
          </a:p>
        </p:txBody>
      </p:sp>
      <p:sp>
        <p:nvSpPr>
          <p:cNvPr id="7" name="Slide Number Placeholder 7"/>
          <p:cNvSpPr txBox="1">
            <a:spLocks/>
          </p:cNvSpPr>
          <p:nvPr>
            <p:custDataLst>
              <p:tags r:id="rId1"/>
            </p:custDataLst>
          </p:nvPr>
        </p:nvSpPr>
        <p:spPr>
          <a:xfrm>
            <a:off x="8153400" y="6400800"/>
            <a:ext cx="7620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BDEA6CC7-8620-4377-8649-ADC80D5E0768}" type="slidenum">
              <a:rPr kumimoji="0" lang="en-US" sz="120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3B0D3B-7497-45A6-80D3-87F23FDEE38C}" type="datetimeFigureOut">
              <a:rPr lang="en-US" smtClean="0"/>
              <a:pPr/>
              <a:t>3/26/2012</a:t>
            </a:fld>
            <a:endParaRPr lang="en-US"/>
          </a:p>
        </p:txBody>
      </p:sp>
      <p:sp>
        <p:nvSpPr>
          <p:cNvPr id="5" name="Footer Placeholder 4"/>
          <p:cNvSpPr>
            <a:spLocks noGrp="1"/>
          </p:cNvSpPr>
          <p:nvPr>
            <p:ph type="ftr" sz="quarter" idx="11"/>
          </p:nvPr>
        </p:nvSpPr>
        <p:spPr/>
        <p:txBody>
          <a:bodyPr/>
          <a:lstStyle/>
          <a:p>
            <a:endParaRPr lang="en-US"/>
          </a:p>
        </p:txBody>
      </p:sp>
      <p:sp>
        <p:nvSpPr>
          <p:cNvPr id="7" name="Slide Number Placeholder 7"/>
          <p:cNvSpPr txBox="1">
            <a:spLocks/>
          </p:cNvSpPr>
          <p:nvPr>
            <p:custDataLst>
              <p:tags r:id="rId1"/>
            </p:custDataLst>
          </p:nvPr>
        </p:nvSpPr>
        <p:spPr>
          <a:xfrm>
            <a:off x="8153400" y="6400800"/>
            <a:ext cx="7620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BDEA6CC7-8620-4377-8649-ADC80D5E0768}" type="slidenum">
              <a:rPr kumimoji="0" lang="en-US" sz="120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228600" y="304800"/>
            <a:ext cx="4267200" cy="6172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304800"/>
            <a:ext cx="4267200" cy="6172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13B0D3B-7497-45A6-80D3-87F23FDEE38C}" type="datetimeFigureOut">
              <a:rPr lang="en-US" smtClean="0"/>
              <a:pPr/>
              <a:t>3/26/2012</a:t>
            </a:fld>
            <a:endParaRPr lang="en-US"/>
          </a:p>
        </p:txBody>
      </p:sp>
      <p:sp>
        <p:nvSpPr>
          <p:cNvPr id="6" name="Footer Placeholder 5"/>
          <p:cNvSpPr>
            <a:spLocks noGrp="1"/>
          </p:cNvSpPr>
          <p:nvPr>
            <p:ph type="ftr" sz="quarter" idx="11"/>
          </p:nvPr>
        </p:nvSpPr>
        <p:spPr/>
        <p:txBody>
          <a:bodyPr/>
          <a:lstStyle/>
          <a:p>
            <a:endParaRPr lang="en-US"/>
          </a:p>
        </p:txBody>
      </p:sp>
      <p:sp>
        <p:nvSpPr>
          <p:cNvPr id="8" name="Slide Number Placeholder 7"/>
          <p:cNvSpPr txBox="1">
            <a:spLocks/>
          </p:cNvSpPr>
          <p:nvPr>
            <p:custDataLst>
              <p:tags r:id="rId1"/>
            </p:custDataLst>
          </p:nvPr>
        </p:nvSpPr>
        <p:spPr>
          <a:xfrm>
            <a:off x="8153400" y="6400800"/>
            <a:ext cx="7620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BDEA6CC7-8620-4377-8649-ADC80D5E0768}" type="slidenum">
              <a:rPr kumimoji="0" lang="en-US" sz="120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228600" y="304800"/>
            <a:ext cx="427196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28600" y="914400"/>
            <a:ext cx="4268788" cy="55626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304800"/>
            <a:ext cx="43434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914400"/>
            <a:ext cx="4346575" cy="55626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13B0D3B-7497-45A6-80D3-87F23FDEE38C}" type="datetimeFigureOut">
              <a:rPr lang="en-US" smtClean="0"/>
              <a:pPr/>
              <a:t>3/26/2012</a:t>
            </a:fld>
            <a:endParaRPr lang="en-US"/>
          </a:p>
        </p:txBody>
      </p:sp>
      <p:sp>
        <p:nvSpPr>
          <p:cNvPr id="8" name="Footer Placeholder 7"/>
          <p:cNvSpPr>
            <a:spLocks noGrp="1"/>
          </p:cNvSpPr>
          <p:nvPr>
            <p:ph type="ftr" sz="quarter" idx="11"/>
          </p:nvPr>
        </p:nvSpPr>
        <p:spPr/>
        <p:txBody>
          <a:bodyPr/>
          <a:lstStyle/>
          <a:p>
            <a:endParaRPr lang="en-US"/>
          </a:p>
        </p:txBody>
      </p:sp>
      <p:sp>
        <p:nvSpPr>
          <p:cNvPr id="10" name="Slide Number Placeholder 7"/>
          <p:cNvSpPr txBox="1">
            <a:spLocks/>
          </p:cNvSpPr>
          <p:nvPr>
            <p:custDataLst>
              <p:tags r:id="rId1"/>
            </p:custDataLst>
          </p:nvPr>
        </p:nvSpPr>
        <p:spPr>
          <a:xfrm>
            <a:off x="8153400" y="6400800"/>
            <a:ext cx="7620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BDEA6CC7-8620-4377-8649-ADC80D5E0768}" type="slidenum">
              <a:rPr kumimoji="0" lang="en-US" sz="120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13B0D3B-7497-45A6-80D3-87F23FDEE38C}" type="datetimeFigureOut">
              <a:rPr lang="en-US" smtClean="0"/>
              <a:pPr/>
              <a:t>3/26/2012</a:t>
            </a:fld>
            <a:endParaRPr lang="en-US"/>
          </a:p>
        </p:txBody>
      </p:sp>
      <p:sp>
        <p:nvSpPr>
          <p:cNvPr id="4" name="Footer Placeholder 3"/>
          <p:cNvSpPr>
            <a:spLocks noGrp="1"/>
          </p:cNvSpPr>
          <p:nvPr>
            <p:ph type="ftr" sz="quarter" idx="11"/>
          </p:nvPr>
        </p:nvSpPr>
        <p:spPr/>
        <p:txBody>
          <a:bodyPr/>
          <a:lstStyle/>
          <a:p>
            <a:endParaRPr lang="en-US"/>
          </a:p>
        </p:txBody>
      </p:sp>
      <p:sp>
        <p:nvSpPr>
          <p:cNvPr id="6" name="Slide Number Placeholder 7"/>
          <p:cNvSpPr txBox="1">
            <a:spLocks/>
          </p:cNvSpPr>
          <p:nvPr>
            <p:custDataLst>
              <p:tags r:id="rId1"/>
            </p:custDataLst>
          </p:nvPr>
        </p:nvSpPr>
        <p:spPr>
          <a:xfrm>
            <a:off x="8153400" y="6400800"/>
            <a:ext cx="7620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BDEA6CC7-8620-4377-8649-ADC80D5E0768}" type="slidenum">
              <a:rPr kumimoji="0" lang="en-US" sz="120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3B0D3B-7497-45A6-80D3-87F23FDEE38C}" type="datetimeFigureOut">
              <a:rPr lang="en-US" smtClean="0"/>
              <a:pPr/>
              <a:t>3/26/2012</a:t>
            </a:fld>
            <a:endParaRPr lang="en-US"/>
          </a:p>
        </p:txBody>
      </p:sp>
      <p:sp>
        <p:nvSpPr>
          <p:cNvPr id="3" name="Footer Placeholder 2"/>
          <p:cNvSpPr>
            <a:spLocks noGrp="1"/>
          </p:cNvSpPr>
          <p:nvPr>
            <p:ph type="ftr" sz="quarter" idx="11"/>
          </p:nvPr>
        </p:nvSpPr>
        <p:spPr/>
        <p:txBody>
          <a:bodyPr/>
          <a:lstStyle/>
          <a:p>
            <a:endParaRPr lang="en-US"/>
          </a:p>
        </p:txBody>
      </p:sp>
      <p:sp>
        <p:nvSpPr>
          <p:cNvPr id="5" name="Slide Number Placeholder 7"/>
          <p:cNvSpPr txBox="1">
            <a:spLocks/>
          </p:cNvSpPr>
          <p:nvPr>
            <p:custDataLst>
              <p:tags r:id="rId1"/>
            </p:custDataLst>
          </p:nvPr>
        </p:nvSpPr>
        <p:spPr>
          <a:xfrm>
            <a:off x="8153400" y="6400800"/>
            <a:ext cx="7620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BDEA6CC7-8620-4377-8649-ADC80D5E0768}" type="slidenum">
              <a:rPr kumimoji="0" lang="en-US" sz="120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273050"/>
            <a:ext cx="32369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340350" cy="62039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28600" y="1435100"/>
            <a:ext cx="3236913" cy="5041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3B0D3B-7497-45A6-80D3-87F23FDEE38C}" type="datetimeFigureOut">
              <a:rPr lang="en-US" smtClean="0"/>
              <a:pPr/>
              <a:t>3/26/2012</a:t>
            </a:fld>
            <a:endParaRPr lang="en-US"/>
          </a:p>
        </p:txBody>
      </p:sp>
      <p:sp>
        <p:nvSpPr>
          <p:cNvPr id="6" name="Footer Placeholder 5"/>
          <p:cNvSpPr>
            <a:spLocks noGrp="1"/>
          </p:cNvSpPr>
          <p:nvPr>
            <p:ph type="ftr" sz="quarter" idx="11"/>
          </p:nvPr>
        </p:nvSpPr>
        <p:spPr/>
        <p:txBody>
          <a:bodyPr/>
          <a:lstStyle/>
          <a:p>
            <a:endParaRPr lang="en-US"/>
          </a:p>
        </p:txBody>
      </p:sp>
      <p:sp>
        <p:nvSpPr>
          <p:cNvPr id="8" name="Slide Number Placeholder 7"/>
          <p:cNvSpPr txBox="1">
            <a:spLocks/>
          </p:cNvSpPr>
          <p:nvPr>
            <p:custDataLst>
              <p:tags r:id="rId1"/>
            </p:custDataLst>
          </p:nvPr>
        </p:nvSpPr>
        <p:spPr>
          <a:xfrm>
            <a:off x="8153400" y="6400800"/>
            <a:ext cx="7620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BDEA6CC7-8620-4377-8649-ADC80D5E0768}" type="slidenum">
              <a:rPr kumimoji="0" lang="en-US" sz="120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305800" cy="4572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28600" y="685800"/>
            <a:ext cx="8686800" cy="57912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228600" y="6400800"/>
            <a:ext cx="2133600" cy="365125"/>
          </a:xfrm>
          <a:prstGeom prst="rect">
            <a:avLst/>
          </a:prstGeom>
        </p:spPr>
        <p:txBody>
          <a:bodyPr vert="horz" lIns="91440" tIns="45720" rIns="91440" bIns="45720" rtlCol="0" anchor="ctr"/>
          <a:lstStyle>
            <a:lvl1pPr algn="l">
              <a:defRPr sz="1200">
                <a:solidFill>
                  <a:schemeClr val="bg1"/>
                </a:solidFill>
              </a:defRPr>
            </a:lvl1pPr>
          </a:lstStyle>
          <a:p>
            <a:fld id="{C13B0D3B-7497-45A6-80D3-87F23FDEE38C}" type="datetimeFigureOut">
              <a:rPr lang="en-US" smtClean="0"/>
              <a:pPr/>
              <a:t>3/26/2012</a:t>
            </a:fld>
            <a:endParaRPr lang="en-US"/>
          </a:p>
        </p:txBody>
      </p:sp>
      <p:sp>
        <p:nvSpPr>
          <p:cNvPr id="5" name="Footer Placeholder 4"/>
          <p:cNvSpPr>
            <a:spLocks noGrp="1"/>
          </p:cNvSpPr>
          <p:nvPr>
            <p:ph type="ftr" sz="quarter" idx="3"/>
          </p:nvPr>
        </p:nvSpPr>
        <p:spPr>
          <a:xfrm>
            <a:off x="3124200" y="6400800"/>
            <a:ext cx="28956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6" name="Slide Number Placeholder 5"/>
          <p:cNvSpPr>
            <a:spLocks noGrp="1"/>
          </p:cNvSpPr>
          <p:nvPr>
            <p:ph type="sldNum" sz="quarter" idx="4"/>
          </p:nvPr>
        </p:nvSpPr>
        <p:spPr>
          <a:xfrm>
            <a:off x="6781800" y="6400800"/>
            <a:ext cx="2133600" cy="365125"/>
          </a:xfrm>
          <a:prstGeom prst="rect">
            <a:avLst/>
          </a:prstGeom>
        </p:spPr>
        <p:txBody>
          <a:bodyPr vert="horz" lIns="91440" tIns="45720" rIns="91440" bIns="45720" rtlCol="0" anchor="ctr"/>
          <a:lstStyle>
            <a:lvl1pPr algn="r">
              <a:defRPr sz="1200">
                <a:solidFill>
                  <a:schemeClr val="bg1"/>
                </a:solidFill>
              </a:defRPr>
            </a:lvl1pPr>
          </a:lstStyle>
          <a:p>
            <a:fld id="{8E5B5F78-435A-4829-8E7A-9B59570B32AA}" type="slidenum">
              <a:rPr lang="en-US" smtClean="0"/>
              <a:pPr/>
              <a:t>‹#›</a:t>
            </a:fld>
            <a:endParaRPr lang="en-US"/>
          </a:p>
        </p:txBody>
      </p:sp>
      <p:pic>
        <p:nvPicPr>
          <p:cNvPr id="7" name="Picture 6"/>
          <p:cNvPicPr>
            <a:picLocks noChangeAspect="1"/>
          </p:cNvPicPr>
          <p:nvPr userDrawn="1"/>
        </p:nvPicPr>
        <p:blipFill>
          <a:blip r:embed="rId15"/>
          <a:stretch>
            <a:fillRect/>
          </a:stretch>
        </p:blipFill>
        <p:spPr>
          <a:xfrm>
            <a:off x="381000" y="533400"/>
            <a:ext cx="8394700" cy="25400"/>
          </a:xfrm>
          <a:prstGeom prst="rect">
            <a:avLst/>
          </a:prstGeom>
        </p:spPr>
      </p:pic>
    </p:spTree>
  </p:cSld>
  <p:clrMap bg1="lt1" tx1="dk1" bg2="lt2" tx2="dk2" accent1="accent1" accent2="accent2" accent3="accent3" accent4="accent4" accent5="accent5" accent6="accent6" hlink="hlink" folHlink="folHlink"/>
  <p:sldLayoutIdLst>
    <p:sldLayoutId id="2147483673"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Lst>
  <p:timing>
    <p:tnLst>
      <p:par>
        <p:cTn id="1" dur="indefinite" restart="never" nodeType="tmRoot"/>
      </p:par>
    </p:tnLst>
  </p:timing>
  <p:txStyles>
    <p:titleStyle>
      <a:lvl1pPr algn="ctr" defTabSz="914400" rtl="0" eaLnBrk="1" latinLnBrk="0" hangingPunct="1">
        <a:spcBef>
          <a:spcPct val="0"/>
        </a:spcBef>
        <a:buNone/>
        <a:defRPr sz="4000" kern="1200">
          <a:solidFill>
            <a:schemeClr val="accent1"/>
          </a:solidFill>
          <a:latin typeface="Helvetica"/>
          <a:ea typeface="+mj-ea"/>
          <a:cs typeface="Helvetica"/>
        </a:defRPr>
      </a:lvl1pPr>
    </p:titleStyle>
    <p:bodyStyle>
      <a:lvl1pPr marL="342900" indent="-342900" algn="l" defTabSz="914400" rtl="0" eaLnBrk="1" latinLnBrk="0" hangingPunct="1">
        <a:spcBef>
          <a:spcPct val="20000"/>
        </a:spcBef>
        <a:buSzPct val="80000"/>
        <a:buFontTx/>
        <a:buNone/>
        <a:defRPr sz="3200" kern="1200">
          <a:solidFill>
            <a:schemeClr val="bg1"/>
          </a:solidFill>
          <a:latin typeface="Calibri" pitchFamily="34" charset="0"/>
          <a:ea typeface="+mn-ea"/>
          <a:cs typeface="Arial" pitchFamily="34" charset="0"/>
        </a:defRPr>
      </a:lvl1pPr>
      <a:lvl2pPr marL="458788" indent="-285750" algn="l" defTabSz="914400" rtl="0" eaLnBrk="1" latinLnBrk="0" hangingPunct="1">
        <a:spcBef>
          <a:spcPct val="20000"/>
        </a:spcBef>
        <a:buClr>
          <a:schemeClr val="accent1"/>
        </a:buClr>
        <a:buFont typeface="Arial" pitchFamily="34" charset="0"/>
        <a:buChar char="•"/>
        <a:defRPr sz="2800" kern="1200">
          <a:solidFill>
            <a:schemeClr val="bg1"/>
          </a:solidFill>
          <a:latin typeface="Calibri" pitchFamily="34" charset="0"/>
          <a:ea typeface="+mn-ea"/>
          <a:cs typeface="Arial" pitchFamily="34" charset="0"/>
        </a:defRPr>
      </a:lvl2pPr>
      <a:lvl3pPr marL="917575" indent="-228600" algn="l" defTabSz="914400" rtl="0" eaLnBrk="1" latinLnBrk="0" hangingPunct="1">
        <a:spcBef>
          <a:spcPct val="20000"/>
        </a:spcBef>
        <a:buClr>
          <a:schemeClr val="accent1"/>
        </a:buClr>
        <a:buFont typeface="Calibri" pitchFamily="34" charset="0"/>
        <a:buChar char="–"/>
        <a:defRPr sz="2400" kern="1200">
          <a:solidFill>
            <a:schemeClr val="bg1"/>
          </a:solidFill>
          <a:latin typeface="Calibri" pitchFamily="34" charset="0"/>
          <a:ea typeface="+mn-ea"/>
          <a:cs typeface="Arial" pitchFamily="34" charset="0"/>
        </a:defRPr>
      </a:lvl3pPr>
      <a:lvl4pPr marL="1374775" indent="-228600" algn="l" defTabSz="914400" rtl="0" eaLnBrk="1" latinLnBrk="0" hangingPunct="1">
        <a:spcBef>
          <a:spcPct val="20000"/>
        </a:spcBef>
        <a:buClr>
          <a:schemeClr val="accent1"/>
        </a:buClr>
        <a:buFont typeface="Arial" pitchFamily="34" charset="0"/>
        <a:buChar char="•"/>
        <a:defRPr sz="2000" kern="1200">
          <a:solidFill>
            <a:schemeClr val="bg1"/>
          </a:solidFill>
          <a:latin typeface="Calibri" pitchFamily="34" charset="0"/>
          <a:ea typeface="+mn-ea"/>
          <a:cs typeface="Arial" pitchFamily="34" charset="0"/>
        </a:defRPr>
      </a:lvl4pPr>
      <a:lvl5pPr marL="1831975" indent="-228600" algn="l" defTabSz="914400" rtl="0" eaLnBrk="1" latinLnBrk="0" hangingPunct="1">
        <a:spcBef>
          <a:spcPct val="20000"/>
        </a:spcBef>
        <a:buClr>
          <a:schemeClr val="accent1"/>
        </a:buClr>
        <a:buFont typeface="Arial" pitchFamily="34" charset="0"/>
        <a:buChar char="»"/>
        <a:defRPr sz="2000" kern="1200">
          <a:solidFill>
            <a:schemeClr val="bg1"/>
          </a:solidFill>
          <a:latin typeface="Calibri"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97.xml"/><Relationship Id="rId1" Type="http://schemas.openxmlformats.org/officeDocument/2006/relationships/tags" Target="../tags/tag96.xml"/><Relationship Id="rId4"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99.xml"/><Relationship Id="rId1" Type="http://schemas.openxmlformats.org/officeDocument/2006/relationships/tags" Target="../tags/tag98.xml"/><Relationship Id="rId4" Type="http://schemas.openxmlformats.org/officeDocument/2006/relationships/notesSlide" Target="../notesSlides/notesSlide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8" Type="http://schemas.openxmlformats.org/officeDocument/2006/relationships/tags" Target="../tags/tag107.xml"/><Relationship Id="rId13" Type="http://schemas.openxmlformats.org/officeDocument/2006/relationships/tags" Target="../tags/tag112.xml"/><Relationship Id="rId18" Type="http://schemas.openxmlformats.org/officeDocument/2006/relationships/tags" Target="../tags/tag117.xml"/><Relationship Id="rId26" Type="http://schemas.openxmlformats.org/officeDocument/2006/relationships/tags" Target="../tags/tag125.xml"/><Relationship Id="rId39" Type="http://schemas.openxmlformats.org/officeDocument/2006/relationships/tags" Target="../tags/tag138.xml"/><Relationship Id="rId3" Type="http://schemas.openxmlformats.org/officeDocument/2006/relationships/tags" Target="../tags/tag102.xml"/><Relationship Id="rId21" Type="http://schemas.openxmlformats.org/officeDocument/2006/relationships/tags" Target="../tags/tag120.xml"/><Relationship Id="rId34" Type="http://schemas.openxmlformats.org/officeDocument/2006/relationships/tags" Target="../tags/tag133.xml"/><Relationship Id="rId7" Type="http://schemas.openxmlformats.org/officeDocument/2006/relationships/tags" Target="../tags/tag106.xml"/><Relationship Id="rId12" Type="http://schemas.openxmlformats.org/officeDocument/2006/relationships/tags" Target="../tags/tag111.xml"/><Relationship Id="rId17" Type="http://schemas.openxmlformats.org/officeDocument/2006/relationships/tags" Target="../tags/tag116.xml"/><Relationship Id="rId25" Type="http://schemas.openxmlformats.org/officeDocument/2006/relationships/tags" Target="../tags/tag124.xml"/><Relationship Id="rId33" Type="http://schemas.openxmlformats.org/officeDocument/2006/relationships/tags" Target="../tags/tag132.xml"/><Relationship Id="rId38" Type="http://schemas.openxmlformats.org/officeDocument/2006/relationships/tags" Target="../tags/tag137.xml"/><Relationship Id="rId2" Type="http://schemas.openxmlformats.org/officeDocument/2006/relationships/tags" Target="../tags/tag101.xml"/><Relationship Id="rId16" Type="http://schemas.openxmlformats.org/officeDocument/2006/relationships/tags" Target="../tags/tag115.xml"/><Relationship Id="rId20" Type="http://schemas.openxmlformats.org/officeDocument/2006/relationships/tags" Target="../tags/tag119.xml"/><Relationship Id="rId29" Type="http://schemas.openxmlformats.org/officeDocument/2006/relationships/tags" Target="../tags/tag128.xml"/><Relationship Id="rId41" Type="http://schemas.openxmlformats.org/officeDocument/2006/relationships/slideLayout" Target="../slideLayouts/slideLayout3.xml"/><Relationship Id="rId1" Type="http://schemas.openxmlformats.org/officeDocument/2006/relationships/tags" Target="../tags/tag100.xml"/><Relationship Id="rId6" Type="http://schemas.openxmlformats.org/officeDocument/2006/relationships/tags" Target="../tags/tag105.xml"/><Relationship Id="rId11" Type="http://schemas.openxmlformats.org/officeDocument/2006/relationships/tags" Target="../tags/tag110.xml"/><Relationship Id="rId24" Type="http://schemas.openxmlformats.org/officeDocument/2006/relationships/tags" Target="../tags/tag123.xml"/><Relationship Id="rId32" Type="http://schemas.openxmlformats.org/officeDocument/2006/relationships/tags" Target="../tags/tag131.xml"/><Relationship Id="rId37" Type="http://schemas.openxmlformats.org/officeDocument/2006/relationships/tags" Target="../tags/tag136.xml"/><Relationship Id="rId40" Type="http://schemas.openxmlformats.org/officeDocument/2006/relationships/tags" Target="../tags/tag139.xml"/><Relationship Id="rId5" Type="http://schemas.openxmlformats.org/officeDocument/2006/relationships/tags" Target="../tags/tag104.xml"/><Relationship Id="rId15" Type="http://schemas.openxmlformats.org/officeDocument/2006/relationships/tags" Target="../tags/tag114.xml"/><Relationship Id="rId23" Type="http://schemas.openxmlformats.org/officeDocument/2006/relationships/tags" Target="../tags/tag122.xml"/><Relationship Id="rId28" Type="http://schemas.openxmlformats.org/officeDocument/2006/relationships/tags" Target="../tags/tag127.xml"/><Relationship Id="rId36" Type="http://schemas.openxmlformats.org/officeDocument/2006/relationships/tags" Target="../tags/tag135.xml"/><Relationship Id="rId10" Type="http://schemas.openxmlformats.org/officeDocument/2006/relationships/tags" Target="../tags/tag109.xml"/><Relationship Id="rId19" Type="http://schemas.openxmlformats.org/officeDocument/2006/relationships/tags" Target="../tags/tag118.xml"/><Relationship Id="rId31" Type="http://schemas.openxmlformats.org/officeDocument/2006/relationships/tags" Target="../tags/tag130.xml"/><Relationship Id="rId4" Type="http://schemas.openxmlformats.org/officeDocument/2006/relationships/tags" Target="../tags/tag103.xml"/><Relationship Id="rId9" Type="http://schemas.openxmlformats.org/officeDocument/2006/relationships/tags" Target="../tags/tag108.xml"/><Relationship Id="rId14" Type="http://schemas.openxmlformats.org/officeDocument/2006/relationships/tags" Target="../tags/tag113.xml"/><Relationship Id="rId22" Type="http://schemas.openxmlformats.org/officeDocument/2006/relationships/tags" Target="../tags/tag121.xml"/><Relationship Id="rId27" Type="http://schemas.openxmlformats.org/officeDocument/2006/relationships/tags" Target="../tags/tag126.xml"/><Relationship Id="rId30" Type="http://schemas.openxmlformats.org/officeDocument/2006/relationships/tags" Target="../tags/tag129.xml"/><Relationship Id="rId35" Type="http://schemas.openxmlformats.org/officeDocument/2006/relationships/tags" Target="../tags/tag13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tags" Target="../tags/tag147.xml"/><Relationship Id="rId13" Type="http://schemas.openxmlformats.org/officeDocument/2006/relationships/tags" Target="../tags/tag152.xml"/><Relationship Id="rId18" Type="http://schemas.openxmlformats.org/officeDocument/2006/relationships/tags" Target="../tags/tag157.xml"/><Relationship Id="rId26" Type="http://schemas.openxmlformats.org/officeDocument/2006/relationships/tags" Target="../tags/tag165.xml"/><Relationship Id="rId39" Type="http://schemas.openxmlformats.org/officeDocument/2006/relationships/tags" Target="../tags/tag178.xml"/><Relationship Id="rId3" Type="http://schemas.openxmlformats.org/officeDocument/2006/relationships/tags" Target="../tags/tag142.xml"/><Relationship Id="rId21" Type="http://schemas.openxmlformats.org/officeDocument/2006/relationships/tags" Target="../tags/tag160.xml"/><Relationship Id="rId34" Type="http://schemas.openxmlformats.org/officeDocument/2006/relationships/tags" Target="../tags/tag173.xml"/><Relationship Id="rId7" Type="http://schemas.openxmlformats.org/officeDocument/2006/relationships/tags" Target="../tags/tag146.xml"/><Relationship Id="rId12" Type="http://schemas.openxmlformats.org/officeDocument/2006/relationships/tags" Target="../tags/tag151.xml"/><Relationship Id="rId17" Type="http://schemas.openxmlformats.org/officeDocument/2006/relationships/tags" Target="../tags/tag156.xml"/><Relationship Id="rId25" Type="http://schemas.openxmlformats.org/officeDocument/2006/relationships/tags" Target="../tags/tag164.xml"/><Relationship Id="rId33" Type="http://schemas.openxmlformats.org/officeDocument/2006/relationships/tags" Target="../tags/tag172.xml"/><Relationship Id="rId38" Type="http://schemas.openxmlformats.org/officeDocument/2006/relationships/tags" Target="../tags/tag177.xml"/><Relationship Id="rId2" Type="http://schemas.openxmlformats.org/officeDocument/2006/relationships/tags" Target="../tags/tag141.xml"/><Relationship Id="rId16" Type="http://schemas.openxmlformats.org/officeDocument/2006/relationships/tags" Target="../tags/tag155.xml"/><Relationship Id="rId20" Type="http://schemas.openxmlformats.org/officeDocument/2006/relationships/tags" Target="../tags/tag159.xml"/><Relationship Id="rId29" Type="http://schemas.openxmlformats.org/officeDocument/2006/relationships/tags" Target="../tags/tag168.xml"/><Relationship Id="rId41" Type="http://schemas.openxmlformats.org/officeDocument/2006/relationships/slideLayout" Target="../slideLayouts/slideLayout3.xml"/><Relationship Id="rId1" Type="http://schemas.openxmlformats.org/officeDocument/2006/relationships/tags" Target="../tags/tag140.xml"/><Relationship Id="rId6" Type="http://schemas.openxmlformats.org/officeDocument/2006/relationships/tags" Target="../tags/tag145.xml"/><Relationship Id="rId11" Type="http://schemas.openxmlformats.org/officeDocument/2006/relationships/tags" Target="../tags/tag150.xml"/><Relationship Id="rId24" Type="http://schemas.openxmlformats.org/officeDocument/2006/relationships/tags" Target="../tags/tag163.xml"/><Relationship Id="rId32" Type="http://schemas.openxmlformats.org/officeDocument/2006/relationships/tags" Target="../tags/tag171.xml"/><Relationship Id="rId37" Type="http://schemas.openxmlformats.org/officeDocument/2006/relationships/tags" Target="../tags/tag176.xml"/><Relationship Id="rId40" Type="http://schemas.openxmlformats.org/officeDocument/2006/relationships/tags" Target="../tags/tag179.xml"/><Relationship Id="rId5" Type="http://schemas.openxmlformats.org/officeDocument/2006/relationships/tags" Target="../tags/tag144.xml"/><Relationship Id="rId15" Type="http://schemas.openxmlformats.org/officeDocument/2006/relationships/tags" Target="../tags/tag154.xml"/><Relationship Id="rId23" Type="http://schemas.openxmlformats.org/officeDocument/2006/relationships/tags" Target="../tags/tag162.xml"/><Relationship Id="rId28" Type="http://schemas.openxmlformats.org/officeDocument/2006/relationships/tags" Target="../tags/tag167.xml"/><Relationship Id="rId36" Type="http://schemas.openxmlformats.org/officeDocument/2006/relationships/tags" Target="../tags/tag175.xml"/><Relationship Id="rId10" Type="http://schemas.openxmlformats.org/officeDocument/2006/relationships/tags" Target="../tags/tag149.xml"/><Relationship Id="rId19" Type="http://schemas.openxmlformats.org/officeDocument/2006/relationships/tags" Target="../tags/tag158.xml"/><Relationship Id="rId31" Type="http://schemas.openxmlformats.org/officeDocument/2006/relationships/tags" Target="../tags/tag170.xml"/><Relationship Id="rId4" Type="http://schemas.openxmlformats.org/officeDocument/2006/relationships/tags" Target="../tags/tag143.xml"/><Relationship Id="rId9" Type="http://schemas.openxmlformats.org/officeDocument/2006/relationships/tags" Target="../tags/tag148.xml"/><Relationship Id="rId14" Type="http://schemas.openxmlformats.org/officeDocument/2006/relationships/tags" Target="../tags/tag153.xml"/><Relationship Id="rId22" Type="http://schemas.openxmlformats.org/officeDocument/2006/relationships/tags" Target="../tags/tag161.xml"/><Relationship Id="rId27" Type="http://schemas.openxmlformats.org/officeDocument/2006/relationships/tags" Target="../tags/tag166.xml"/><Relationship Id="rId30" Type="http://schemas.openxmlformats.org/officeDocument/2006/relationships/tags" Target="../tags/tag169.xml"/><Relationship Id="rId35" Type="http://schemas.openxmlformats.org/officeDocument/2006/relationships/tags" Target="../tags/tag17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8" Type="http://schemas.openxmlformats.org/officeDocument/2006/relationships/tags" Target="../tags/tag187.xml"/><Relationship Id="rId13" Type="http://schemas.openxmlformats.org/officeDocument/2006/relationships/tags" Target="../tags/tag192.xml"/><Relationship Id="rId18" Type="http://schemas.openxmlformats.org/officeDocument/2006/relationships/tags" Target="../tags/tag197.xml"/><Relationship Id="rId26" Type="http://schemas.openxmlformats.org/officeDocument/2006/relationships/tags" Target="../tags/tag205.xml"/><Relationship Id="rId39" Type="http://schemas.openxmlformats.org/officeDocument/2006/relationships/tags" Target="../tags/tag218.xml"/><Relationship Id="rId3" Type="http://schemas.openxmlformats.org/officeDocument/2006/relationships/tags" Target="../tags/tag182.xml"/><Relationship Id="rId21" Type="http://schemas.openxmlformats.org/officeDocument/2006/relationships/tags" Target="../tags/tag200.xml"/><Relationship Id="rId34" Type="http://schemas.openxmlformats.org/officeDocument/2006/relationships/tags" Target="../tags/tag213.xml"/><Relationship Id="rId7" Type="http://schemas.openxmlformats.org/officeDocument/2006/relationships/tags" Target="../tags/tag186.xml"/><Relationship Id="rId12" Type="http://schemas.openxmlformats.org/officeDocument/2006/relationships/tags" Target="../tags/tag191.xml"/><Relationship Id="rId17" Type="http://schemas.openxmlformats.org/officeDocument/2006/relationships/tags" Target="../tags/tag196.xml"/><Relationship Id="rId25" Type="http://schemas.openxmlformats.org/officeDocument/2006/relationships/tags" Target="../tags/tag204.xml"/><Relationship Id="rId33" Type="http://schemas.openxmlformats.org/officeDocument/2006/relationships/tags" Target="../tags/tag212.xml"/><Relationship Id="rId38" Type="http://schemas.openxmlformats.org/officeDocument/2006/relationships/tags" Target="../tags/tag217.xml"/><Relationship Id="rId2" Type="http://schemas.openxmlformats.org/officeDocument/2006/relationships/tags" Target="../tags/tag181.xml"/><Relationship Id="rId16" Type="http://schemas.openxmlformats.org/officeDocument/2006/relationships/tags" Target="../tags/tag195.xml"/><Relationship Id="rId20" Type="http://schemas.openxmlformats.org/officeDocument/2006/relationships/tags" Target="../tags/tag199.xml"/><Relationship Id="rId29" Type="http://schemas.openxmlformats.org/officeDocument/2006/relationships/tags" Target="../tags/tag208.xml"/><Relationship Id="rId41" Type="http://schemas.openxmlformats.org/officeDocument/2006/relationships/slideLayout" Target="../slideLayouts/slideLayout3.xml"/><Relationship Id="rId1" Type="http://schemas.openxmlformats.org/officeDocument/2006/relationships/tags" Target="../tags/tag180.xml"/><Relationship Id="rId6" Type="http://schemas.openxmlformats.org/officeDocument/2006/relationships/tags" Target="../tags/tag185.xml"/><Relationship Id="rId11" Type="http://schemas.openxmlformats.org/officeDocument/2006/relationships/tags" Target="../tags/tag190.xml"/><Relationship Id="rId24" Type="http://schemas.openxmlformats.org/officeDocument/2006/relationships/tags" Target="../tags/tag203.xml"/><Relationship Id="rId32" Type="http://schemas.openxmlformats.org/officeDocument/2006/relationships/tags" Target="../tags/tag211.xml"/><Relationship Id="rId37" Type="http://schemas.openxmlformats.org/officeDocument/2006/relationships/tags" Target="../tags/tag216.xml"/><Relationship Id="rId40" Type="http://schemas.openxmlformats.org/officeDocument/2006/relationships/tags" Target="../tags/tag219.xml"/><Relationship Id="rId5" Type="http://schemas.openxmlformats.org/officeDocument/2006/relationships/tags" Target="../tags/tag184.xml"/><Relationship Id="rId15" Type="http://schemas.openxmlformats.org/officeDocument/2006/relationships/tags" Target="../tags/tag194.xml"/><Relationship Id="rId23" Type="http://schemas.openxmlformats.org/officeDocument/2006/relationships/tags" Target="../tags/tag202.xml"/><Relationship Id="rId28" Type="http://schemas.openxmlformats.org/officeDocument/2006/relationships/tags" Target="../tags/tag207.xml"/><Relationship Id="rId36" Type="http://schemas.openxmlformats.org/officeDocument/2006/relationships/tags" Target="../tags/tag215.xml"/><Relationship Id="rId10" Type="http://schemas.openxmlformats.org/officeDocument/2006/relationships/tags" Target="../tags/tag189.xml"/><Relationship Id="rId19" Type="http://schemas.openxmlformats.org/officeDocument/2006/relationships/tags" Target="../tags/tag198.xml"/><Relationship Id="rId31" Type="http://schemas.openxmlformats.org/officeDocument/2006/relationships/tags" Target="../tags/tag210.xml"/><Relationship Id="rId4" Type="http://schemas.openxmlformats.org/officeDocument/2006/relationships/tags" Target="../tags/tag183.xml"/><Relationship Id="rId9" Type="http://schemas.openxmlformats.org/officeDocument/2006/relationships/tags" Target="../tags/tag188.xml"/><Relationship Id="rId14" Type="http://schemas.openxmlformats.org/officeDocument/2006/relationships/tags" Target="../tags/tag193.xml"/><Relationship Id="rId22" Type="http://schemas.openxmlformats.org/officeDocument/2006/relationships/tags" Target="../tags/tag201.xml"/><Relationship Id="rId27" Type="http://schemas.openxmlformats.org/officeDocument/2006/relationships/tags" Target="../tags/tag206.xml"/><Relationship Id="rId30" Type="http://schemas.openxmlformats.org/officeDocument/2006/relationships/tags" Target="../tags/tag209.xml"/><Relationship Id="rId35" Type="http://schemas.openxmlformats.org/officeDocument/2006/relationships/tags" Target="../tags/tag2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8" Type="http://schemas.openxmlformats.org/officeDocument/2006/relationships/tags" Target="../tags/tag227.xml"/><Relationship Id="rId13" Type="http://schemas.openxmlformats.org/officeDocument/2006/relationships/tags" Target="../tags/tag232.xml"/><Relationship Id="rId18" Type="http://schemas.openxmlformats.org/officeDocument/2006/relationships/tags" Target="../tags/tag237.xml"/><Relationship Id="rId26" Type="http://schemas.openxmlformats.org/officeDocument/2006/relationships/tags" Target="../tags/tag245.xml"/><Relationship Id="rId39" Type="http://schemas.openxmlformats.org/officeDocument/2006/relationships/tags" Target="../tags/tag258.xml"/><Relationship Id="rId3" Type="http://schemas.openxmlformats.org/officeDocument/2006/relationships/tags" Target="../tags/tag222.xml"/><Relationship Id="rId21" Type="http://schemas.openxmlformats.org/officeDocument/2006/relationships/tags" Target="../tags/tag240.xml"/><Relationship Id="rId34" Type="http://schemas.openxmlformats.org/officeDocument/2006/relationships/tags" Target="../tags/tag253.xml"/><Relationship Id="rId7" Type="http://schemas.openxmlformats.org/officeDocument/2006/relationships/tags" Target="../tags/tag226.xml"/><Relationship Id="rId12" Type="http://schemas.openxmlformats.org/officeDocument/2006/relationships/tags" Target="../tags/tag231.xml"/><Relationship Id="rId17" Type="http://schemas.openxmlformats.org/officeDocument/2006/relationships/tags" Target="../tags/tag236.xml"/><Relationship Id="rId25" Type="http://schemas.openxmlformats.org/officeDocument/2006/relationships/tags" Target="../tags/tag244.xml"/><Relationship Id="rId33" Type="http://schemas.openxmlformats.org/officeDocument/2006/relationships/tags" Target="../tags/tag252.xml"/><Relationship Id="rId38" Type="http://schemas.openxmlformats.org/officeDocument/2006/relationships/tags" Target="../tags/tag257.xml"/><Relationship Id="rId2" Type="http://schemas.openxmlformats.org/officeDocument/2006/relationships/tags" Target="../tags/tag221.xml"/><Relationship Id="rId16" Type="http://schemas.openxmlformats.org/officeDocument/2006/relationships/tags" Target="../tags/tag235.xml"/><Relationship Id="rId20" Type="http://schemas.openxmlformats.org/officeDocument/2006/relationships/tags" Target="../tags/tag239.xml"/><Relationship Id="rId29" Type="http://schemas.openxmlformats.org/officeDocument/2006/relationships/tags" Target="../tags/tag248.xml"/><Relationship Id="rId41" Type="http://schemas.openxmlformats.org/officeDocument/2006/relationships/slideLayout" Target="../slideLayouts/slideLayout3.xml"/><Relationship Id="rId1" Type="http://schemas.openxmlformats.org/officeDocument/2006/relationships/tags" Target="../tags/tag220.xml"/><Relationship Id="rId6" Type="http://schemas.openxmlformats.org/officeDocument/2006/relationships/tags" Target="../tags/tag225.xml"/><Relationship Id="rId11" Type="http://schemas.openxmlformats.org/officeDocument/2006/relationships/tags" Target="../tags/tag230.xml"/><Relationship Id="rId24" Type="http://schemas.openxmlformats.org/officeDocument/2006/relationships/tags" Target="../tags/tag243.xml"/><Relationship Id="rId32" Type="http://schemas.openxmlformats.org/officeDocument/2006/relationships/tags" Target="../tags/tag251.xml"/><Relationship Id="rId37" Type="http://schemas.openxmlformats.org/officeDocument/2006/relationships/tags" Target="../tags/tag256.xml"/><Relationship Id="rId40" Type="http://schemas.openxmlformats.org/officeDocument/2006/relationships/tags" Target="../tags/tag259.xml"/><Relationship Id="rId5" Type="http://schemas.openxmlformats.org/officeDocument/2006/relationships/tags" Target="../tags/tag224.xml"/><Relationship Id="rId15" Type="http://schemas.openxmlformats.org/officeDocument/2006/relationships/tags" Target="../tags/tag234.xml"/><Relationship Id="rId23" Type="http://schemas.openxmlformats.org/officeDocument/2006/relationships/tags" Target="../tags/tag242.xml"/><Relationship Id="rId28" Type="http://schemas.openxmlformats.org/officeDocument/2006/relationships/tags" Target="../tags/tag247.xml"/><Relationship Id="rId36" Type="http://schemas.openxmlformats.org/officeDocument/2006/relationships/tags" Target="../tags/tag255.xml"/><Relationship Id="rId10" Type="http://schemas.openxmlformats.org/officeDocument/2006/relationships/tags" Target="../tags/tag229.xml"/><Relationship Id="rId19" Type="http://schemas.openxmlformats.org/officeDocument/2006/relationships/tags" Target="../tags/tag238.xml"/><Relationship Id="rId31" Type="http://schemas.openxmlformats.org/officeDocument/2006/relationships/tags" Target="../tags/tag250.xml"/><Relationship Id="rId4" Type="http://schemas.openxmlformats.org/officeDocument/2006/relationships/tags" Target="../tags/tag223.xml"/><Relationship Id="rId9" Type="http://schemas.openxmlformats.org/officeDocument/2006/relationships/tags" Target="../tags/tag228.xml"/><Relationship Id="rId14" Type="http://schemas.openxmlformats.org/officeDocument/2006/relationships/tags" Target="../tags/tag233.xml"/><Relationship Id="rId22" Type="http://schemas.openxmlformats.org/officeDocument/2006/relationships/tags" Target="../tags/tag241.xml"/><Relationship Id="rId27" Type="http://schemas.openxmlformats.org/officeDocument/2006/relationships/tags" Target="../tags/tag246.xml"/><Relationship Id="rId30" Type="http://schemas.openxmlformats.org/officeDocument/2006/relationships/tags" Target="../tags/tag249.xml"/><Relationship Id="rId35" Type="http://schemas.openxmlformats.org/officeDocument/2006/relationships/tags" Target="../tags/tag25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tags" Target="../tags/tag262.xml"/><Relationship Id="rId2" Type="http://schemas.openxmlformats.org/officeDocument/2006/relationships/tags" Target="../tags/tag261.xml"/><Relationship Id="rId1" Type="http://schemas.openxmlformats.org/officeDocument/2006/relationships/tags" Target="../tags/tag260.xml"/><Relationship Id="rId4"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tags" Target="../tags/tag265.xml"/><Relationship Id="rId7" Type="http://schemas.openxmlformats.org/officeDocument/2006/relationships/notesSlide" Target="../notesSlides/notesSlide7.xml"/><Relationship Id="rId2" Type="http://schemas.openxmlformats.org/officeDocument/2006/relationships/tags" Target="../tags/tag264.xml"/><Relationship Id="rId1" Type="http://schemas.openxmlformats.org/officeDocument/2006/relationships/tags" Target="../tags/tag263.xml"/><Relationship Id="rId6" Type="http://schemas.openxmlformats.org/officeDocument/2006/relationships/slideLayout" Target="../slideLayouts/slideLayout7.xml"/><Relationship Id="rId5" Type="http://schemas.openxmlformats.org/officeDocument/2006/relationships/tags" Target="../tags/tag267.xml"/><Relationship Id="rId4" Type="http://schemas.openxmlformats.org/officeDocument/2006/relationships/tags" Target="../tags/tag266.xml"/></Relationships>
</file>

<file path=ppt/slides/_rels/slide28.xml.rels><?xml version="1.0" encoding="UTF-8" standalone="yes"?>
<Relationships xmlns="http://schemas.openxmlformats.org/package/2006/relationships"><Relationship Id="rId8" Type="http://schemas.openxmlformats.org/officeDocument/2006/relationships/tags" Target="../tags/tag275.xml"/><Relationship Id="rId13" Type="http://schemas.openxmlformats.org/officeDocument/2006/relationships/tags" Target="../tags/tag280.xml"/><Relationship Id="rId18" Type="http://schemas.openxmlformats.org/officeDocument/2006/relationships/tags" Target="../tags/tag285.xml"/><Relationship Id="rId3" Type="http://schemas.openxmlformats.org/officeDocument/2006/relationships/tags" Target="../tags/tag270.xml"/><Relationship Id="rId21" Type="http://schemas.openxmlformats.org/officeDocument/2006/relationships/tags" Target="../tags/tag288.xml"/><Relationship Id="rId7" Type="http://schemas.openxmlformats.org/officeDocument/2006/relationships/tags" Target="../tags/tag274.xml"/><Relationship Id="rId12" Type="http://schemas.openxmlformats.org/officeDocument/2006/relationships/tags" Target="../tags/tag279.xml"/><Relationship Id="rId17" Type="http://schemas.openxmlformats.org/officeDocument/2006/relationships/tags" Target="../tags/tag284.xml"/><Relationship Id="rId25" Type="http://schemas.openxmlformats.org/officeDocument/2006/relationships/notesSlide" Target="../notesSlides/notesSlide8.xml"/><Relationship Id="rId2" Type="http://schemas.openxmlformats.org/officeDocument/2006/relationships/tags" Target="../tags/tag269.xml"/><Relationship Id="rId16" Type="http://schemas.openxmlformats.org/officeDocument/2006/relationships/tags" Target="../tags/tag283.xml"/><Relationship Id="rId20" Type="http://schemas.openxmlformats.org/officeDocument/2006/relationships/tags" Target="../tags/tag287.xml"/><Relationship Id="rId1" Type="http://schemas.openxmlformats.org/officeDocument/2006/relationships/tags" Target="../tags/tag268.xml"/><Relationship Id="rId6" Type="http://schemas.openxmlformats.org/officeDocument/2006/relationships/tags" Target="../tags/tag273.xml"/><Relationship Id="rId11" Type="http://schemas.openxmlformats.org/officeDocument/2006/relationships/tags" Target="../tags/tag278.xml"/><Relationship Id="rId24" Type="http://schemas.openxmlformats.org/officeDocument/2006/relationships/slideLayout" Target="../slideLayouts/slideLayout3.xml"/><Relationship Id="rId5" Type="http://schemas.openxmlformats.org/officeDocument/2006/relationships/tags" Target="../tags/tag272.xml"/><Relationship Id="rId15" Type="http://schemas.openxmlformats.org/officeDocument/2006/relationships/tags" Target="../tags/tag282.xml"/><Relationship Id="rId23" Type="http://schemas.openxmlformats.org/officeDocument/2006/relationships/tags" Target="../tags/tag290.xml"/><Relationship Id="rId10" Type="http://schemas.openxmlformats.org/officeDocument/2006/relationships/tags" Target="../tags/tag277.xml"/><Relationship Id="rId19" Type="http://schemas.openxmlformats.org/officeDocument/2006/relationships/tags" Target="../tags/tag286.xml"/><Relationship Id="rId4" Type="http://schemas.openxmlformats.org/officeDocument/2006/relationships/tags" Target="../tags/tag271.xml"/><Relationship Id="rId9" Type="http://schemas.openxmlformats.org/officeDocument/2006/relationships/tags" Target="../tags/tag276.xml"/><Relationship Id="rId14" Type="http://schemas.openxmlformats.org/officeDocument/2006/relationships/tags" Target="../tags/tag281.xml"/><Relationship Id="rId22" Type="http://schemas.openxmlformats.org/officeDocument/2006/relationships/tags" Target="../tags/tag289.xml"/></Relationships>
</file>

<file path=ppt/slides/_rels/slide29.xml.rels><?xml version="1.0" encoding="UTF-8" standalone="yes"?>
<Relationships xmlns="http://schemas.openxmlformats.org/package/2006/relationships"><Relationship Id="rId8" Type="http://schemas.openxmlformats.org/officeDocument/2006/relationships/tags" Target="../tags/tag298.xml"/><Relationship Id="rId13" Type="http://schemas.openxmlformats.org/officeDocument/2006/relationships/tags" Target="../tags/tag303.xml"/><Relationship Id="rId18" Type="http://schemas.openxmlformats.org/officeDocument/2006/relationships/tags" Target="../tags/tag308.xml"/><Relationship Id="rId26" Type="http://schemas.openxmlformats.org/officeDocument/2006/relationships/tags" Target="../tags/tag316.xml"/><Relationship Id="rId39" Type="http://schemas.openxmlformats.org/officeDocument/2006/relationships/tags" Target="../tags/tag329.xml"/><Relationship Id="rId3" Type="http://schemas.openxmlformats.org/officeDocument/2006/relationships/tags" Target="../tags/tag293.xml"/><Relationship Id="rId21" Type="http://schemas.openxmlformats.org/officeDocument/2006/relationships/tags" Target="../tags/tag311.xml"/><Relationship Id="rId34" Type="http://schemas.openxmlformats.org/officeDocument/2006/relationships/tags" Target="../tags/tag324.xml"/><Relationship Id="rId42" Type="http://schemas.openxmlformats.org/officeDocument/2006/relationships/notesSlide" Target="../notesSlides/notesSlide9.xml"/><Relationship Id="rId7" Type="http://schemas.openxmlformats.org/officeDocument/2006/relationships/tags" Target="../tags/tag297.xml"/><Relationship Id="rId12" Type="http://schemas.openxmlformats.org/officeDocument/2006/relationships/tags" Target="../tags/tag302.xml"/><Relationship Id="rId17" Type="http://schemas.openxmlformats.org/officeDocument/2006/relationships/tags" Target="../tags/tag307.xml"/><Relationship Id="rId25" Type="http://schemas.openxmlformats.org/officeDocument/2006/relationships/tags" Target="../tags/tag315.xml"/><Relationship Id="rId33" Type="http://schemas.openxmlformats.org/officeDocument/2006/relationships/tags" Target="../tags/tag323.xml"/><Relationship Id="rId38" Type="http://schemas.openxmlformats.org/officeDocument/2006/relationships/tags" Target="../tags/tag328.xml"/><Relationship Id="rId2" Type="http://schemas.openxmlformats.org/officeDocument/2006/relationships/tags" Target="../tags/tag292.xml"/><Relationship Id="rId16" Type="http://schemas.openxmlformats.org/officeDocument/2006/relationships/tags" Target="../tags/tag306.xml"/><Relationship Id="rId20" Type="http://schemas.openxmlformats.org/officeDocument/2006/relationships/tags" Target="../tags/tag310.xml"/><Relationship Id="rId29" Type="http://schemas.openxmlformats.org/officeDocument/2006/relationships/tags" Target="../tags/tag319.xml"/><Relationship Id="rId41" Type="http://schemas.openxmlformats.org/officeDocument/2006/relationships/slideLayout" Target="../slideLayouts/slideLayout7.xml"/><Relationship Id="rId1" Type="http://schemas.openxmlformats.org/officeDocument/2006/relationships/tags" Target="../tags/tag291.xml"/><Relationship Id="rId6" Type="http://schemas.openxmlformats.org/officeDocument/2006/relationships/tags" Target="../tags/tag296.xml"/><Relationship Id="rId11" Type="http://schemas.openxmlformats.org/officeDocument/2006/relationships/tags" Target="../tags/tag301.xml"/><Relationship Id="rId24" Type="http://schemas.openxmlformats.org/officeDocument/2006/relationships/tags" Target="../tags/tag314.xml"/><Relationship Id="rId32" Type="http://schemas.openxmlformats.org/officeDocument/2006/relationships/tags" Target="../tags/tag322.xml"/><Relationship Id="rId37" Type="http://schemas.openxmlformats.org/officeDocument/2006/relationships/tags" Target="../tags/tag327.xml"/><Relationship Id="rId40" Type="http://schemas.openxmlformats.org/officeDocument/2006/relationships/tags" Target="../tags/tag330.xml"/><Relationship Id="rId5" Type="http://schemas.openxmlformats.org/officeDocument/2006/relationships/tags" Target="../tags/tag295.xml"/><Relationship Id="rId15" Type="http://schemas.openxmlformats.org/officeDocument/2006/relationships/tags" Target="../tags/tag305.xml"/><Relationship Id="rId23" Type="http://schemas.openxmlformats.org/officeDocument/2006/relationships/tags" Target="../tags/tag313.xml"/><Relationship Id="rId28" Type="http://schemas.openxmlformats.org/officeDocument/2006/relationships/tags" Target="../tags/tag318.xml"/><Relationship Id="rId36" Type="http://schemas.openxmlformats.org/officeDocument/2006/relationships/tags" Target="../tags/tag326.xml"/><Relationship Id="rId10" Type="http://schemas.openxmlformats.org/officeDocument/2006/relationships/tags" Target="../tags/tag300.xml"/><Relationship Id="rId19" Type="http://schemas.openxmlformats.org/officeDocument/2006/relationships/tags" Target="../tags/tag309.xml"/><Relationship Id="rId31" Type="http://schemas.openxmlformats.org/officeDocument/2006/relationships/tags" Target="../tags/tag321.xml"/><Relationship Id="rId4" Type="http://schemas.openxmlformats.org/officeDocument/2006/relationships/tags" Target="../tags/tag294.xml"/><Relationship Id="rId9" Type="http://schemas.openxmlformats.org/officeDocument/2006/relationships/tags" Target="../tags/tag299.xml"/><Relationship Id="rId14" Type="http://schemas.openxmlformats.org/officeDocument/2006/relationships/tags" Target="../tags/tag304.xml"/><Relationship Id="rId22" Type="http://schemas.openxmlformats.org/officeDocument/2006/relationships/tags" Target="../tags/tag312.xml"/><Relationship Id="rId27" Type="http://schemas.openxmlformats.org/officeDocument/2006/relationships/tags" Target="../tags/tag317.xml"/><Relationship Id="rId30" Type="http://schemas.openxmlformats.org/officeDocument/2006/relationships/tags" Target="../tags/tag320.xml"/><Relationship Id="rId35" Type="http://schemas.openxmlformats.org/officeDocument/2006/relationships/tags" Target="../tags/tag325.xml"/></Relationships>
</file>

<file path=ppt/slides/_rels/slide3.xml.rels><?xml version="1.0" encoding="UTF-8" standalone="yes"?>
<Relationships xmlns="http://schemas.openxmlformats.org/package/2006/relationships"><Relationship Id="rId8" Type="http://schemas.openxmlformats.org/officeDocument/2006/relationships/tags" Target="../tags/tag22.xml"/><Relationship Id="rId13" Type="http://schemas.openxmlformats.org/officeDocument/2006/relationships/tags" Target="../tags/tag27.xml"/><Relationship Id="rId18" Type="http://schemas.openxmlformats.org/officeDocument/2006/relationships/tags" Target="../tags/tag32.xml"/><Relationship Id="rId26" Type="http://schemas.openxmlformats.org/officeDocument/2006/relationships/tags" Target="../tags/tag40.xml"/><Relationship Id="rId3" Type="http://schemas.openxmlformats.org/officeDocument/2006/relationships/tags" Target="../tags/tag17.xml"/><Relationship Id="rId21" Type="http://schemas.openxmlformats.org/officeDocument/2006/relationships/tags" Target="../tags/tag35.xml"/><Relationship Id="rId34" Type="http://schemas.openxmlformats.org/officeDocument/2006/relationships/tags" Target="../tags/tag48.xml"/><Relationship Id="rId7" Type="http://schemas.openxmlformats.org/officeDocument/2006/relationships/tags" Target="../tags/tag21.xml"/><Relationship Id="rId12" Type="http://schemas.openxmlformats.org/officeDocument/2006/relationships/tags" Target="../tags/tag26.xml"/><Relationship Id="rId17" Type="http://schemas.openxmlformats.org/officeDocument/2006/relationships/tags" Target="../tags/tag31.xml"/><Relationship Id="rId25" Type="http://schemas.openxmlformats.org/officeDocument/2006/relationships/tags" Target="../tags/tag39.xml"/><Relationship Id="rId33" Type="http://schemas.openxmlformats.org/officeDocument/2006/relationships/tags" Target="../tags/tag47.xml"/><Relationship Id="rId2" Type="http://schemas.openxmlformats.org/officeDocument/2006/relationships/tags" Target="../tags/tag16.xml"/><Relationship Id="rId16" Type="http://schemas.openxmlformats.org/officeDocument/2006/relationships/tags" Target="../tags/tag30.xml"/><Relationship Id="rId20" Type="http://schemas.openxmlformats.org/officeDocument/2006/relationships/tags" Target="../tags/tag34.xml"/><Relationship Id="rId29" Type="http://schemas.openxmlformats.org/officeDocument/2006/relationships/tags" Target="../tags/tag43.xml"/><Relationship Id="rId1" Type="http://schemas.openxmlformats.org/officeDocument/2006/relationships/tags" Target="../tags/tag15.xml"/><Relationship Id="rId6" Type="http://schemas.openxmlformats.org/officeDocument/2006/relationships/tags" Target="../tags/tag20.xml"/><Relationship Id="rId11" Type="http://schemas.openxmlformats.org/officeDocument/2006/relationships/tags" Target="../tags/tag25.xml"/><Relationship Id="rId24" Type="http://schemas.openxmlformats.org/officeDocument/2006/relationships/tags" Target="../tags/tag38.xml"/><Relationship Id="rId32" Type="http://schemas.openxmlformats.org/officeDocument/2006/relationships/tags" Target="../tags/tag46.xml"/><Relationship Id="rId5" Type="http://schemas.openxmlformats.org/officeDocument/2006/relationships/tags" Target="../tags/tag19.xml"/><Relationship Id="rId15" Type="http://schemas.openxmlformats.org/officeDocument/2006/relationships/tags" Target="../tags/tag29.xml"/><Relationship Id="rId23" Type="http://schemas.openxmlformats.org/officeDocument/2006/relationships/tags" Target="../tags/tag37.xml"/><Relationship Id="rId28" Type="http://schemas.openxmlformats.org/officeDocument/2006/relationships/tags" Target="../tags/tag42.xml"/><Relationship Id="rId36" Type="http://schemas.openxmlformats.org/officeDocument/2006/relationships/notesSlide" Target="../notesSlides/notesSlide1.xml"/><Relationship Id="rId10" Type="http://schemas.openxmlformats.org/officeDocument/2006/relationships/tags" Target="../tags/tag24.xml"/><Relationship Id="rId19" Type="http://schemas.openxmlformats.org/officeDocument/2006/relationships/tags" Target="../tags/tag33.xml"/><Relationship Id="rId31" Type="http://schemas.openxmlformats.org/officeDocument/2006/relationships/tags" Target="../tags/tag45.xml"/><Relationship Id="rId4" Type="http://schemas.openxmlformats.org/officeDocument/2006/relationships/tags" Target="../tags/tag18.xml"/><Relationship Id="rId9" Type="http://schemas.openxmlformats.org/officeDocument/2006/relationships/tags" Target="../tags/tag23.xml"/><Relationship Id="rId14" Type="http://schemas.openxmlformats.org/officeDocument/2006/relationships/tags" Target="../tags/tag28.xml"/><Relationship Id="rId22" Type="http://schemas.openxmlformats.org/officeDocument/2006/relationships/tags" Target="../tags/tag36.xml"/><Relationship Id="rId27" Type="http://schemas.openxmlformats.org/officeDocument/2006/relationships/tags" Target="../tags/tag41.xml"/><Relationship Id="rId30" Type="http://schemas.openxmlformats.org/officeDocument/2006/relationships/tags" Target="../tags/tag44.xml"/><Relationship Id="rId35"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tags" Target="../tags/tag333.xml"/><Relationship Id="rId2" Type="http://schemas.openxmlformats.org/officeDocument/2006/relationships/tags" Target="../tags/tag332.xml"/><Relationship Id="rId1" Type="http://schemas.openxmlformats.org/officeDocument/2006/relationships/tags" Target="../tags/tag331.xml"/><Relationship Id="rId5" Type="http://schemas.openxmlformats.org/officeDocument/2006/relationships/notesSlide" Target="../notesSlides/notesSlide10.xml"/><Relationship Id="rId4"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8" Type="http://schemas.openxmlformats.org/officeDocument/2006/relationships/notesSlide" Target="../notesSlides/notesSlide11.xml"/><Relationship Id="rId3" Type="http://schemas.openxmlformats.org/officeDocument/2006/relationships/tags" Target="../tags/tag336.xml"/><Relationship Id="rId7" Type="http://schemas.openxmlformats.org/officeDocument/2006/relationships/slideLayout" Target="../slideLayouts/slideLayout8.xml"/><Relationship Id="rId2" Type="http://schemas.openxmlformats.org/officeDocument/2006/relationships/tags" Target="../tags/tag335.xml"/><Relationship Id="rId1" Type="http://schemas.openxmlformats.org/officeDocument/2006/relationships/tags" Target="../tags/tag334.xml"/><Relationship Id="rId6" Type="http://schemas.openxmlformats.org/officeDocument/2006/relationships/tags" Target="../tags/tag339.xml"/><Relationship Id="rId5" Type="http://schemas.openxmlformats.org/officeDocument/2006/relationships/tags" Target="../tags/tag338.xml"/><Relationship Id="rId4" Type="http://schemas.openxmlformats.org/officeDocument/2006/relationships/tags" Target="../tags/tag337.xml"/><Relationship Id="rId9" Type="http://schemas.openxmlformats.org/officeDocument/2006/relationships/image" Target="../media/image2.png"/></Relationships>
</file>

<file path=ppt/slides/_rels/slide32.xml.rels><?xml version="1.0" encoding="UTF-8" standalone="yes"?>
<Relationships xmlns="http://schemas.openxmlformats.org/package/2006/relationships"><Relationship Id="rId8" Type="http://schemas.openxmlformats.org/officeDocument/2006/relationships/notesSlide" Target="../notesSlides/notesSlide12.xml"/><Relationship Id="rId3" Type="http://schemas.openxmlformats.org/officeDocument/2006/relationships/tags" Target="../tags/tag342.xml"/><Relationship Id="rId7" Type="http://schemas.openxmlformats.org/officeDocument/2006/relationships/slideLayout" Target="../slideLayouts/slideLayout7.xml"/><Relationship Id="rId2" Type="http://schemas.openxmlformats.org/officeDocument/2006/relationships/tags" Target="../tags/tag341.xml"/><Relationship Id="rId1" Type="http://schemas.openxmlformats.org/officeDocument/2006/relationships/tags" Target="../tags/tag340.xml"/><Relationship Id="rId6" Type="http://schemas.openxmlformats.org/officeDocument/2006/relationships/tags" Target="../tags/tag345.xml"/><Relationship Id="rId5" Type="http://schemas.openxmlformats.org/officeDocument/2006/relationships/tags" Target="../tags/tag344.xml"/><Relationship Id="rId4" Type="http://schemas.openxmlformats.org/officeDocument/2006/relationships/tags" Target="../tags/tag343.xml"/></Relationships>
</file>

<file path=ppt/slides/_rels/slide33.xml.rels><?xml version="1.0" encoding="UTF-8" standalone="yes"?>
<Relationships xmlns="http://schemas.openxmlformats.org/package/2006/relationships"><Relationship Id="rId8" Type="http://schemas.openxmlformats.org/officeDocument/2006/relationships/tags" Target="../tags/tag353.xml"/><Relationship Id="rId13" Type="http://schemas.openxmlformats.org/officeDocument/2006/relationships/tags" Target="../tags/tag358.xml"/><Relationship Id="rId18" Type="http://schemas.openxmlformats.org/officeDocument/2006/relationships/tags" Target="../tags/tag363.xml"/><Relationship Id="rId26" Type="http://schemas.openxmlformats.org/officeDocument/2006/relationships/tags" Target="../tags/tag371.xml"/><Relationship Id="rId39" Type="http://schemas.openxmlformats.org/officeDocument/2006/relationships/tags" Target="../tags/tag384.xml"/><Relationship Id="rId3" Type="http://schemas.openxmlformats.org/officeDocument/2006/relationships/tags" Target="../tags/tag348.xml"/><Relationship Id="rId21" Type="http://schemas.openxmlformats.org/officeDocument/2006/relationships/tags" Target="../tags/tag366.xml"/><Relationship Id="rId34" Type="http://schemas.openxmlformats.org/officeDocument/2006/relationships/tags" Target="../tags/tag379.xml"/><Relationship Id="rId42" Type="http://schemas.openxmlformats.org/officeDocument/2006/relationships/tags" Target="../tags/tag387.xml"/><Relationship Id="rId7" Type="http://schemas.openxmlformats.org/officeDocument/2006/relationships/tags" Target="../tags/tag352.xml"/><Relationship Id="rId12" Type="http://schemas.openxmlformats.org/officeDocument/2006/relationships/tags" Target="../tags/tag357.xml"/><Relationship Id="rId17" Type="http://schemas.openxmlformats.org/officeDocument/2006/relationships/tags" Target="../tags/tag362.xml"/><Relationship Id="rId25" Type="http://schemas.openxmlformats.org/officeDocument/2006/relationships/tags" Target="../tags/tag370.xml"/><Relationship Id="rId33" Type="http://schemas.openxmlformats.org/officeDocument/2006/relationships/tags" Target="../tags/tag378.xml"/><Relationship Id="rId38" Type="http://schemas.openxmlformats.org/officeDocument/2006/relationships/tags" Target="../tags/tag383.xml"/><Relationship Id="rId46" Type="http://schemas.openxmlformats.org/officeDocument/2006/relationships/notesSlide" Target="../notesSlides/notesSlide13.xml"/><Relationship Id="rId2" Type="http://schemas.openxmlformats.org/officeDocument/2006/relationships/tags" Target="../tags/tag347.xml"/><Relationship Id="rId16" Type="http://schemas.openxmlformats.org/officeDocument/2006/relationships/tags" Target="../tags/tag361.xml"/><Relationship Id="rId20" Type="http://schemas.openxmlformats.org/officeDocument/2006/relationships/tags" Target="../tags/tag365.xml"/><Relationship Id="rId29" Type="http://schemas.openxmlformats.org/officeDocument/2006/relationships/tags" Target="../tags/tag374.xml"/><Relationship Id="rId41" Type="http://schemas.openxmlformats.org/officeDocument/2006/relationships/tags" Target="../tags/tag386.xml"/><Relationship Id="rId1" Type="http://schemas.openxmlformats.org/officeDocument/2006/relationships/tags" Target="../tags/tag346.xml"/><Relationship Id="rId6" Type="http://schemas.openxmlformats.org/officeDocument/2006/relationships/tags" Target="../tags/tag351.xml"/><Relationship Id="rId11" Type="http://schemas.openxmlformats.org/officeDocument/2006/relationships/tags" Target="../tags/tag356.xml"/><Relationship Id="rId24" Type="http://schemas.openxmlformats.org/officeDocument/2006/relationships/tags" Target="../tags/tag369.xml"/><Relationship Id="rId32" Type="http://schemas.openxmlformats.org/officeDocument/2006/relationships/tags" Target="../tags/tag377.xml"/><Relationship Id="rId37" Type="http://schemas.openxmlformats.org/officeDocument/2006/relationships/tags" Target="../tags/tag382.xml"/><Relationship Id="rId40" Type="http://schemas.openxmlformats.org/officeDocument/2006/relationships/tags" Target="../tags/tag385.xml"/><Relationship Id="rId45" Type="http://schemas.openxmlformats.org/officeDocument/2006/relationships/slideLayout" Target="../slideLayouts/slideLayout7.xml"/><Relationship Id="rId5" Type="http://schemas.openxmlformats.org/officeDocument/2006/relationships/tags" Target="../tags/tag350.xml"/><Relationship Id="rId15" Type="http://schemas.openxmlformats.org/officeDocument/2006/relationships/tags" Target="../tags/tag360.xml"/><Relationship Id="rId23" Type="http://schemas.openxmlformats.org/officeDocument/2006/relationships/tags" Target="../tags/tag368.xml"/><Relationship Id="rId28" Type="http://schemas.openxmlformats.org/officeDocument/2006/relationships/tags" Target="../tags/tag373.xml"/><Relationship Id="rId36" Type="http://schemas.openxmlformats.org/officeDocument/2006/relationships/tags" Target="../tags/tag381.xml"/><Relationship Id="rId10" Type="http://schemas.openxmlformats.org/officeDocument/2006/relationships/tags" Target="../tags/tag355.xml"/><Relationship Id="rId19" Type="http://schemas.openxmlformats.org/officeDocument/2006/relationships/tags" Target="../tags/tag364.xml"/><Relationship Id="rId31" Type="http://schemas.openxmlformats.org/officeDocument/2006/relationships/tags" Target="../tags/tag376.xml"/><Relationship Id="rId44" Type="http://schemas.openxmlformats.org/officeDocument/2006/relationships/tags" Target="../tags/tag389.xml"/><Relationship Id="rId4" Type="http://schemas.openxmlformats.org/officeDocument/2006/relationships/tags" Target="../tags/tag349.xml"/><Relationship Id="rId9" Type="http://schemas.openxmlformats.org/officeDocument/2006/relationships/tags" Target="../tags/tag354.xml"/><Relationship Id="rId14" Type="http://schemas.openxmlformats.org/officeDocument/2006/relationships/tags" Target="../tags/tag359.xml"/><Relationship Id="rId22" Type="http://schemas.openxmlformats.org/officeDocument/2006/relationships/tags" Target="../tags/tag367.xml"/><Relationship Id="rId27" Type="http://schemas.openxmlformats.org/officeDocument/2006/relationships/tags" Target="../tags/tag372.xml"/><Relationship Id="rId30" Type="http://schemas.openxmlformats.org/officeDocument/2006/relationships/tags" Target="../tags/tag375.xml"/><Relationship Id="rId35" Type="http://schemas.openxmlformats.org/officeDocument/2006/relationships/tags" Target="../tags/tag380.xml"/><Relationship Id="rId43" Type="http://schemas.openxmlformats.org/officeDocument/2006/relationships/tags" Target="../tags/tag388.xml"/></Relationships>
</file>

<file path=ppt/slides/_rels/slide34.xml.rels><?xml version="1.0" encoding="UTF-8" standalone="yes"?>
<Relationships xmlns="http://schemas.openxmlformats.org/package/2006/relationships"><Relationship Id="rId8" Type="http://schemas.openxmlformats.org/officeDocument/2006/relationships/tags" Target="../tags/tag397.xml"/><Relationship Id="rId3" Type="http://schemas.openxmlformats.org/officeDocument/2006/relationships/tags" Target="../tags/tag392.xml"/><Relationship Id="rId7" Type="http://schemas.openxmlformats.org/officeDocument/2006/relationships/tags" Target="../tags/tag396.xml"/><Relationship Id="rId2" Type="http://schemas.openxmlformats.org/officeDocument/2006/relationships/tags" Target="../tags/tag391.xml"/><Relationship Id="rId1" Type="http://schemas.openxmlformats.org/officeDocument/2006/relationships/tags" Target="../tags/tag390.xml"/><Relationship Id="rId6" Type="http://schemas.openxmlformats.org/officeDocument/2006/relationships/tags" Target="../tags/tag395.xml"/><Relationship Id="rId11" Type="http://schemas.openxmlformats.org/officeDocument/2006/relationships/notesSlide" Target="../notesSlides/notesSlide14.xml"/><Relationship Id="rId5" Type="http://schemas.openxmlformats.org/officeDocument/2006/relationships/tags" Target="../tags/tag394.xml"/><Relationship Id="rId10" Type="http://schemas.openxmlformats.org/officeDocument/2006/relationships/slideLayout" Target="../slideLayouts/slideLayout7.xml"/><Relationship Id="rId4" Type="http://schemas.openxmlformats.org/officeDocument/2006/relationships/tags" Target="../tags/tag393.xml"/><Relationship Id="rId9" Type="http://schemas.openxmlformats.org/officeDocument/2006/relationships/tags" Target="../tags/tag398.xml"/></Relationships>
</file>

<file path=ppt/slides/_rels/slide35.xml.rels><?xml version="1.0" encoding="UTF-8" standalone="yes"?>
<Relationships xmlns="http://schemas.openxmlformats.org/package/2006/relationships"><Relationship Id="rId13" Type="http://schemas.openxmlformats.org/officeDocument/2006/relationships/tags" Target="../tags/tag411.xml"/><Relationship Id="rId18" Type="http://schemas.openxmlformats.org/officeDocument/2006/relationships/tags" Target="../tags/tag416.xml"/><Relationship Id="rId26" Type="http://schemas.openxmlformats.org/officeDocument/2006/relationships/tags" Target="../tags/tag424.xml"/><Relationship Id="rId39" Type="http://schemas.openxmlformats.org/officeDocument/2006/relationships/tags" Target="../tags/tag437.xml"/><Relationship Id="rId3" Type="http://schemas.openxmlformats.org/officeDocument/2006/relationships/tags" Target="../tags/tag401.xml"/><Relationship Id="rId21" Type="http://schemas.openxmlformats.org/officeDocument/2006/relationships/tags" Target="../tags/tag419.xml"/><Relationship Id="rId34" Type="http://schemas.openxmlformats.org/officeDocument/2006/relationships/tags" Target="../tags/tag432.xml"/><Relationship Id="rId42" Type="http://schemas.openxmlformats.org/officeDocument/2006/relationships/tags" Target="../tags/tag440.xml"/><Relationship Id="rId47" Type="http://schemas.openxmlformats.org/officeDocument/2006/relationships/tags" Target="../tags/tag445.xml"/><Relationship Id="rId50" Type="http://schemas.openxmlformats.org/officeDocument/2006/relationships/tags" Target="../tags/tag448.xml"/><Relationship Id="rId7" Type="http://schemas.openxmlformats.org/officeDocument/2006/relationships/tags" Target="../tags/tag405.xml"/><Relationship Id="rId12" Type="http://schemas.openxmlformats.org/officeDocument/2006/relationships/tags" Target="../tags/tag410.xml"/><Relationship Id="rId17" Type="http://schemas.openxmlformats.org/officeDocument/2006/relationships/tags" Target="../tags/tag415.xml"/><Relationship Id="rId25" Type="http://schemas.openxmlformats.org/officeDocument/2006/relationships/tags" Target="../tags/tag423.xml"/><Relationship Id="rId33" Type="http://schemas.openxmlformats.org/officeDocument/2006/relationships/tags" Target="../tags/tag431.xml"/><Relationship Id="rId38" Type="http://schemas.openxmlformats.org/officeDocument/2006/relationships/tags" Target="../tags/tag436.xml"/><Relationship Id="rId46" Type="http://schemas.openxmlformats.org/officeDocument/2006/relationships/tags" Target="../tags/tag444.xml"/><Relationship Id="rId2" Type="http://schemas.openxmlformats.org/officeDocument/2006/relationships/tags" Target="../tags/tag400.xml"/><Relationship Id="rId16" Type="http://schemas.openxmlformats.org/officeDocument/2006/relationships/tags" Target="../tags/tag414.xml"/><Relationship Id="rId20" Type="http://schemas.openxmlformats.org/officeDocument/2006/relationships/tags" Target="../tags/tag418.xml"/><Relationship Id="rId29" Type="http://schemas.openxmlformats.org/officeDocument/2006/relationships/tags" Target="../tags/tag427.xml"/><Relationship Id="rId41" Type="http://schemas.openxmlformats.org/officeDocument/2006/relationships/tags" Target="../tags/tag439.xml"/><Relationship Id="rId1" Type="http://schemas.openxmlformats.org/officeDocument/2006/relationships/tags" Target="../tags/tag399.xml"/><Relationship Id="rId6" Type="http://schemas.openxmlformats.org/officeDocument/2006/relationships/tags" Target="../tags/tag404.xml"/><Relationship Id="rId11" Type="http://schemas.openxmlformats.org/officeDocument/2006/relationships/tags" Target="../tags/tag409.xml"/><Relationship Id="rId24" Type="http://schemas.openxmlformats.org/officeDocument/2006/relationships/tags" Target="../tags/tag422.xml"/><Relationship Id="rId32" Type="http://schemas.openxmlformats.org/officeDocument/2006/relationships/tags" Target="../tags/tag430.xml"/><Relationship Id="rId37" Type="http://schemas.openxmlformats.org/officeDocument/2006/relationships/tags" Target="../tags/tag435.xml"/><Relationship Id="rId40" Type="http://schemas.openxmlformats.org/officeDocument/2006/relationships/tags" Target="../tags/tag438.xml"/><Relationship Id="rId45" Type="http://schemas.openxmlformats.org/officeDocument/2006/relationships/tags" Target="../tags/tag443.xml"/><Relationship Id="rId53" Type="http://schemas.openxmlformats.org/officeDocument/2006/relationships/notesSlide" Target="../notesSlides/notesSlide15.xml"/><Relationship Id="rId5" Type="http://schemas.openxmlformats.org/officeDocument/2006/relationships/tags" Target="../tags/tag403.xml"/><Relationship Id="rId15" Type="http://schemas.openxmlformats.org/officeDocument/2006/relationships/tags" Target="../tags/tag413.xml"/><Relationship Id="rId23" Type="http://schemas.openxmlformats.org/officeDocument/2006/relationships/tags" Target="../tags/tag421.xml"/><Relationship Id="rId28" Type="http://schemas.openxmlformats.org/officeDocument/2006/relationships/tags" Target="../tags/tag426.xml"/><Relationship Id="rId36" Type="http://schemas.openxmlformats.org/officeDocument/2006/relationships/tags" Target="../tags/tag434.xml"/><Relationship Id="rId49" Type="http://schemas.openxmlformats.org/officeDocument/2006/relationships/tags" Target="../tags/tag447.xml"/><Relationship Id="rId10" Type="http://schemas.openxmlformats.org/officeDocument/2006/relationships/tags" Target="../tags/tag408.xml"/><Relationship Id="rId19" Type="http://schemas.openxmlformats.org/officeDocument/2006/relationships/tags" Target="../tags/tag417.xml"/><Relationship Id="rId31" Type="http://schemas.openxmlformats.org/officeDocument/2006/relationships/tags" Target="../tags/tag429.xml"/><Relationship Id="rId44" Type="http://schemas.openxmlformats.org/officeDocument/2006/relationships/tags" Target="../tags/tag442.xml"/><Relationship Id="rId52" Type="http://schemas.openxmlformats.org/officeDocument/2006/relationships/slideLayout" Target="../slideLayouts/slideLayout7.xml"/><Relationship Id="rId4" Type="http://schemas.openxmlformats.org/officeDocument/2006/relationships/tags" Target="../tags/tag402.xml"/><Relationship Id="rId9" Type="http://schemas.openxmlformats.org/officeDocument/2006/relationships/tags" Target="../tags/tag407.xml"/><Relationship Id="rId14" Type="http://schemas.openxmlformats.org/officeDocument/2006/relationships/tags" Target="../tags/tag412.xml"/><Relationship Id="rId22" Type="http://schemas.openxmlformats.org/officeDocument/2006/relationships/tags" Target="../tags/tag420.xml"/><Relationship Id="rId27" Type="http://schemas.openxmlformats.org/officeDocument/2006/relationships/tags" Target="../tags/tag425.xml"/><Relationship Id="rId30" Type="http://schemas.openxmlformats.org/officeDocument/2006/relationships/tags" Target="../tags/tag428.xml"/><Relationship Id="rId35" Type="http://schemas.openxmlformats.org/officeDocument/2006/relationships/tags" Target="../tags/tag433.xml"/><Relationship Id="rId43" Type="http://schemas.openxmlformats.org/officeDocument/2006/relationships/tags" Target="../tags/tag441.xml"/><Relationship Id="rId48" Type="http://schemas.openxmlformats.org/officeDocument/2006/relationships/tags" Target="../tags/tag446.xml"/><Relationship Id="rId8" Type="http://schemas.openxmlformats.org/officeDocument/2006/relationships/tags" Target="../tags/tag406.xml"/><Relationship Id="rId51" Type="http://schemas.openxmlformats.org/officeDocument/2006/relationships/tags" Target="../tags/tag449.xml"/></Relationships>
</file>

<file path=ppt/slides/_rels/slide36.xml.rels><?xml version="1.0" encoding="UTF-8" standalone="yes"?>
<Relationships xmlns="http://schemas.openxmlformats.org/package/2006/relationships"><Relationship Id="rId13" Type="http://schemas.openxmlformats.org/officeDocument/2006/relationships/tags" Target="../tags/tag462.xml"/><Relationship Id="rId18" Type="http://schemas.openxmlformats.org/officeDocument/2006/relationships/tags" Target="../tags/tag467.xml"/><Relationship Id="rId26" Type="http://schemas.openxmlformats.org/officeDocument/2006/relationships/tags" Target="../tags/tag475.xml"/><Relationship Id="rId39" Type="http://schemas.openxmlformats.org/officeDocument/2006/relationships/tags" Target="../tags/tag488.xml"/><Relationship Id="rId21" Type="http://schemas.openxmlformats.org/officeDocument/2006/relationships/tags" Target="../tags/tag470.xml"/><Relationship Id="rId34" Type="http://schemas.openxmlformats.org/officeDocument/2006/relationships/tags" Target="../tags/tag483.xml"/><Relationship Id="rId42" Type="http://schemas.openxmlformats.org/officeDocument/2006/relationships/tags" Target="../tags/tag491.xml"/><Relationship Id="rId47" Type="http://schemas.openxmlformats.org/officeDocument/2006/relationships/tags" Target="../tags/tag496.xml"/><Relationship Id="rId50" Type="http://schemas.openxmlformats.org/officeDocument/2006/relationships/tags" Target="../tags/tag499.xml"/><Relationship Id="rId55" Type="http://schemas.openxmlformats.org/officeDocument/2006/relationships/slideLayout" Target="../slideLayouts/slideLayout7.xml"/><Relationship Id="rId7" Type="http://schemas.openxmlformats.org/officeDocument/2006/relationships/tags" Target="../tags/tag456.xml"/><Relationship Id="rId12" Type="http://schemas.openxmlformats.org/officeDocument/2006/relationships/tags" Target="../tags/tag461.xml"/><Relationship Id="rId17" Type="http://schemas.openxmlformats.org/officeDocument/2006/relationships/tags" Target="../tags/tag466.xml"/><Relationship Id="rId25" Type="http://schemas.openxmlformats.org/officeDocument/2006/relationships/tags" Target="../tags/tag474.xml"/><Relationship Id="rId33" Type="http://schemas.openxmlformats.org/officeDocument/2006/relationships/tags" Target="../tags/tag482.xml"/><Relationship Id="rId38" Type="http://schemas.openxmlformats.org/officeDocument/2006/relationships/tags" Target="../tags/tag487.xml"/><Relationship Id="rId46" Type="http://schemas.openxmlformats.org/officeDocument/2006/relationships/tags" Target="../tags/tag495.xml"/><Relationship Id="rId2" Type="http://schemas.openxmlformats.org/officeDocument/2006/relationships/tags" Target="../tags/tag451.xml"/><Relationship Id="rId16" Type="http://schemas.openxmlformats.org/officeDocument/2006/relationships/tags" Target="../tags/tag465.xml"/><Relationship Id="rId20" Type="http://schemas.openxmlformats.org/officeDocument/2006/relationships/tags" Target="../tags/tag469.xml"/><Relationship Id="rId29" Type="http://schemas.openxmlformats.org/officeDocument/2006/relationships/tags" Target="../tags/tag478.xml"/><Relationship Id="rId41" Type="http://schemas.openxmlformats.org/officeDocument/2006/relationships/tags" Target="../tags/tag490.xml"/><Relationship Id="rId54" Type="http://schemas.openxmlformats.org/officeDocument/2006/relationships/tags" Target="../tags/tag503.xml"/><Relationship Id="rId1" Type="http://schemas.openxmlformats.org/officeDocument/2006/relationships/tags" Target="../tags/tag450.xml"/><Relationship Id="rId6" Type="http://schemas.openxmlformats.org/officeDocument/2006/relationships/tags" Target="../tags/tag455.xml"/><Relationship Id="rId11" Type="http://schemas.openxmlformats.org/officeDocument/2006/relationships/tags" Target="../tags/tag460.xml"/><Relationship Id="rId24" Type="http://schemas.openxmlformats.org/officeDocument/2006/relationships/tags" Target="../tags/tag473.xml"/><Relationship Id="rId32" Type="http://schemas.openxmlformats.org/officeDocument/2006/relationships/tags" Target="../tags/tag481.xml"/><Relationship Id="rId37" Type="http://schemas.openxmlformats.org/officeDocument/2006/relationships/tags" Target="../tags/tag486.xml"/><Relationship Id="rId40" Type="http://schemas.openxmlformats.org/officeDocument/2006/relationships/tags" Target="../tags/tag489.xml"/><Relationship Id="rId45" Type="http://schemas.openxmlformats.org/officeDocument/2006/relationships/tags" Target="../tags/tag494.xml"/><Relationship Id="rId53" Type="http://schemas.openxmlformats.org/officeDocument/2006/relationships/tags" Target="../tags/tag502.xml"/><Relationship Id="rId5" Type="http://schemas.openxmlformats.org/officeDocument/2006/relationships/tags" Target="../tags/tag454.xml"/><Relationship Id="rId15" Type="http://schemas.openxmlformats.org/officeDocument/2006/relationships/tags" Target="../tags/tag464.xml"/><Relationship Id="rId23" Type="http://schemas.openxmlformats.org/officeDocument/2006/relationships/tags" Target="../tags/tag472.xml"/><Relationship Id="rId28" Type="http://schemas.openxmlformats.org/officeDocument/2006/relationships/tags" Target="../tags/tag477.xml"/><Relationship Id="rId36" Type="http://schemas.openxmlformats.org/officeDocument/2006/relationships/tags" Target="../tags/tag485.xml"/><Relationship Id="rId49" Type="http://schemas.openxmlformats.org/officeDocument/2006/relationships/tags" Target="../tags/tag498.xml"/><Relationship Id="rId10" Type="http://schemas.openxmlformats.org/officeDocument/2006/relationships/tags" Target="../tags/tag459.xml"/><Relationship Id="rId19" Type="http://schemas.openxmlformats.org/officeDocument/2006/relationships/tags" Target="../tags/tag468.xml"/><Relationship Id="rId31" Type="http://schemas.openxmlformats.org/officeDocument/2006/relationships/tags" Target="../tags/tag480.xml"/><Relationship Id="rId44" Type="http://schemas.openxmlformats.org/officeDocument/2006/relationships/tags" Target="../tags/tag493.xml"/><Relationship Id="rId52" Type="http://schemas.openxmlformats.org/officeDocument/2006/relationships/tags" Target="../tags/tag501.xml"/><Relationship Id="rId4" Type="http://schemas.openxmlformats.org/officeDocument/2006/relationships/tags" Target="../tags/tag453.xml"/><Relationship Id="rId9" Type="http://schemas.openxmlformats.org/officeDocument/2006/relationships/tags" Target="../tags/tag458.xml"/><Relationship Id="rId14" Type="http://schemas.openxmlformats.org/officeDocument/2006/relationships/tags" Target="../tags/tag463.xml"/><Relationship Id="rId22" Type="http://schemas.openxmlformats.org/officeDocument/2006/relationships/tags" Target="../tags/tag471.xml"/><Relationship Id="rId27" Type="http://schemas.openxmlformats.org/officeDocument/2006/relationships/tags" Target="../tags/tag476.xml"/><Relationship Id="rId30" Type="http://schemas.openxmlformats.org/officeDocument/2006/relationships/tags" Target="../tags/tag479.xml"/><Relationship Id="rId35" Type="http://schemas.openxmlformats.org/officeDocument/2006/relationships/tags" Target="../tags/tag484.xml"/><Relationship Id="rId43" Type="http://schemas.openxmlformats.org/officeDocument/2006/relationships/tags" Target="../tags/tag492.xml"/><Relationship Id="rId48" Type="http://schemas.openxmlformats.org/officeDocument/2006/relationships/tags" Target="../tags/tag497.xml"/><Relationship Id="rId56" Type="http://schemas.openxmlformats.org/officeDocument/2006/relationships/notesSlide" Target="../notesSlides/notesSlide16.xml"/><Relationship Id="rId8" Type="http://schemas.openxmlformats.org/officeDocument/2006/relationships/tags" Target="../tags/tag457.xml"/><Relationship Id="rId51" Type="http://schemas.openxmlformats.org/officeDocument/2006/relationships/tags" Target="../tags/tag500.xml"/><Relationship Id="rId3" Type="http://schemas.openxmlformats.org/officeDocument/2006/relationships/tags" Target="../tags/tag452.xml"/></Relationships>
</file>

<file path=ppt/slides/_rels/slide37.xml.rels><?xml version="1.0" encoding="UTF-8" standalone="yes"?>
<Relationships xmlns="http://schemas.openxmlformats.org/package/2006/relationships"><Relationship Id="rId8" Type="http://schemas.openxmlformats.org/officeDocument/2006/relationships/notesSlide" Target="../notesSlides/notesSlide17.xml"/><Relationship Id="rId3" Type="http://schemas.openxmlformats.org/officeDocument/2006/relationships/tags" Target="../tags/tag506.xml"/><Relationship Id="rId7" Type="http://schemas.openxmlformats.org/officeDocument/2006/relationships/slideLayout" Target="../slideLayouts/slideLayout7.xml"/><Relationship Id="rId2" Type="http://schemas.openxmlformats.org/officeDocument/2006/relationships/tags" Target="../tags/tag505.xml"/><Relationship Id="rId1" Type="http://schemas.openxmlformats.org/officeDocument/2006/relationships/tags" Target="../tags/tag504.xml"/><Relationship Id="rId6" Type="http://schemas.openxmlformats.org/officeDocument/2006/relationships/tags" Target="../tags/tag509.xml"/><Relationship Id="rId5" Type="http://schemas.openxmlformats.org/officeDocument/2006/relationships/tags" Target="../tags/tag508.xml"/><Relationship Id="rId4" Type="http://schemas.openxmlformats.org/officeDocument/2006/relationships/tags" Target="../tags/tag507.xml"/></Relationships>
</file>

<file path=ppt/slides/_rels/slide38.xml.rels><?xml version="1.0" encoding="UTF-8" standalone="yes"?>
<Relationships xmlns="http://schemas.openxmlformats.org/package/2006/relationships"><Relationship Id="rId13" Type="http://schemas.openxmlformats.org/officeDocument/2006/relationships/tags" Target="../tags/tag522.xml"/><Relationship Id="rId18" Type="http://schemas.openxmlformats.org/officeDocument/2006/relationships/tags" Target="../tags/tag527.xml"/><Relationship Id="rId26" Type="http://schemas.openxmlformats.org/officeDocument/2006/relationships/tags" Target="../tags/tag535.xml"/><Relationship Id="rId39" Type="http://schemas.openxmlformats.org/officeDocument/2006/relationships/tags" Target="../tags/tag548.xml"/><Relationship Id="rId21" Type="http://schemas.openxmlformats.org/officeDocument/2006/relationships/tags" Target="../tags/tag530.xml"/><Relationship Id="rId34" Type="http://schemas.openxmlformats.org/officeDocument/2006/relationships/tags" Target="../tags/tag543.xml"/><Relationship Id="rId42" Type="http://schemas.openxmlformats.org/officeDocument/2006/relationships/tags" Target="../tags/tag551.xml"/><Relationship Id="rId47" Type="http://schemas.openxmlformats.org/officeDocument/2006/relationships/tags" Target="../tags/tag556.xml"/><Relationship Id="rId50" Type="http://schemas.openxmlformats.org/officeDocument/2006/relationships/tags" Target="../tags/tag559.xml"/><Relationship Id="rId55" Type="http://schemas.openxmlformats.org/officeDocument/2006/relationships/tags" Target="../tags/tag564.xml"/><Relationship Id="rId63" Type="http://schemas.openxmlformats.org/officeDocument/2006/relationships/notesSlide" Target="../notesSlides/notesSlide18.xml"/><Relationship Id="rId7" Type="http://schemas.openxmlformats.org/officeDocument/2006/relationships/tags" Target="../tags/tag516.xml"/><Relationship Id="rId2" Type="http://schemas.openxmlformats.org/officeDocument/2006/relationships/tags" Target="../tags/tag511.xml"/><Relationship Id="rId16" Type="http://schemas.openxmlformats.org/officeDocument/2006/relationships/tags" Target="../tags/tag525.xml"/><Relationship Id="rId20" Type="http://schemas.openxmlformats.org/officeDocument/2006/relationships/tags" Target="../tags/tag529.xml"/><Relationship Id="rId29" Type="http://schemas.openxmlformats.org/officeDocument/2006/relationships/tags" Target="../tags/tag538.xml"/><Relationship Id="rId41" Type="http://schemas.openxmlformats.org/officeDocument/2006/relationships/tags" Target="../tags/tag550.xml"/><Relationship Id="rId54" Type="http://schemas.openxmlformats.org/officeDocument/2006/relationships/tags" Target="../tags/tag563.xml"/><Relationship Id="rId62" Type="http://schemas.openxmlformats.org/officeDocument/2006/relationships/slideLayout" Target="../slideLayouts/slideLayout7.xml"/><Relationship Id="rId1" Type="http://schemas.openxmlformats.org/officeDocument/2006/relationships/tags" Target="../tags/tag510.xml"/><Relationship Id="rId6" Type="http://schemas.openxmlformats.org/officeDocument/2006/relationships/tags" Target="../tags/tag515.xml"/><Relationship Id="rId11" Type="http://schemas.openxmlformats.org/officeDocument/2006/relationships/tags" Target="../tags/tag520.xml"/><Relationship Id="rId24" Type="http://schemas.openxmlformats.org/officeDocument/2006/relationships/tags" Target="../tags/tag533.xml"/><Relationship Id="rId32" Type="http://schemas.openxmlformats.org/officeDocument/2006/relationships/tags" Target="../tags/tag541.xml"/><Relationship Id="rId37" Type="http://schemas.openxmlformats.org/officeDocument/2006/relationships/tags" Target="../tags/tag546.xml"/><Relationship Id="rId40" Type="http://schemas.openxmlformats.org/officeDocument/2006/relationships/tags" Target="../tags/tag549.xml"/><Relationship Id="rId45" Type="http://schemas.openxmlformats.org/officeDocument/2006/relationships/tags" Target="../tags/tag554.xml"/><Relationship Id="rId53" Type="http://schemas.openxmlformats.org/officeDocument/2006/relationships/tags" Target="../tags/tag562.xml"/><Relationship Id="rId58" Type="http://schemas.openxmlformats.org/officeDocument/2006/relationships/tags" Target="../tags/tag567.xml"/><Relationship Id="rId5" Type="http://schemas.openxmlformats.org/officeDocument/2006/relationships/tags" Target="../tags/tag514.xml"/><Relationship Id="rId15" Type="http://schemas.openxmlformats.org/officeDocument/2006/relationships/tags" Target="../tags/tag524.xml"/><Relationship Id="rId23" Type="http://schemas.openxmlformats.org/officeDocument/2006/relationships/tags" Target="../tags/tag532.xml"/><Relationship Id="rId28" Type="http://schemas.openxmlformats.org/officeDocument/2006/relationships/tags" Target="../tags/tag537.xml"/><Relationship Id="rId36" Type="http://schemas.openxmlformats.org/officeDocument/2006/relationships/tags" Target="../tags/tag545.xml"/><Relationship Id="rId49" Type="http://schemas.openxmlformats.org/officeDocument/2006/relationships/tags" Target="../tags/tag558.xml"/><Relationship Id="rId57" Type="http://schemas.openxmlformats.org/officeDocument/2006/relationships/tags" Target="../tags/tag566.xml"/><Relationship Id="rId61" Type="http://schemas.openxmlformats.org/officeDocument/2006/relationships/tags" Target="../tags/tag570.xml"/><Relationship Id="rId10" Type="http://schemas.openxmlformats.org/officeDocument/2006/relationships/tags" Target="../tags/tag519.xml"/><Relationship Id="rId19" Type="http://schemas.openxmlformats.org/officeDocument/2006/relationships/tags" Target="../tags/tag528.xml"/><Relationship Id="rId31" Type="http://schemas.openxmlformats.org/officeDocument/2006/relationships/tags" Target="../tags/tag540.xml"/><Relationship Id="rId44" Type="http://schemas.openxmlformats.org/officeDocument/2006/relationships/tags" Target="../tags/tag553.xml"/><Relationship Id="rId52" Type="http://schemas.openxmlformats.org/officeDocument/2006/relationships/tags" Target="../tags/tag561.xml"/><Relationship Id="rId60" Type="http://schemas.openxmlformats.org/officeDocument/2006/relationships/tags" Target="../tags/tag569.xml"/><Relationship Id="rId4" Type="http://schemas.openxmlformats.org/officeDocument/2006/relationships/tags" Target="../tags/tag513.xml"/><Relationship Id="rId9" Type="http://schemas.openxmlformats.org/officeDocument/2006/relationships/tags" Target="../tags/tag518.xml"/><Relationship Id="rId14" Type="http://schemas.openxmlformats.org/officeDocument/2006/relationships/tags" Target="../tags/tag523.xml"/><Relationship Id="rId22" Type="http://schemas.openxmlformats.org/officeDocument/2006/relationships/tags" Target="../tags/tag531.xml"/><Relationship Id="rId27" Type="http://schemas.openxmlformats.org/officeDocument/2006/relationships/tags" Target="../tags/tag536.xml"/><Relationship Id="rId30" Type="http://schemas.openxmlformats.org/officeDocument/2006/relationships/tags" Target="../tags/tag539.xml"/><Relationship Id="rId35" Type="http://schemas.openxmlformats.org/officeDocument/2006/relationships/tags" Target="../tags/tag544.xml"/><Relationship Id="rId43" Type="http://schemas.openxmlformats.org/officeDocument/2006/relationships/tags" Target="../tags/tag552.xml"/><Relationship Id="rId48" Type="http://schemas.openxmlformats.org/officeDocument/2006/relationships/tags" Target="../tags/tag557.xml"/><Relationship Id="rId56" Type="http://schemas.openxmlformats.org/officeDocument/2006/relationships/tags" Target="../tags/tag565.xml"/><Relationship Id="rId8" Type="http://schemas.openxmlformats.org/officeDocument/2006/relationships/tags" Target="../tags/tag517.xml"/><Relationship Id="rId51" Type="http://schemas.openxmlformats.org/officeDocument/2006/relationships/tags" Target="../tags/tag560.xml"/><Relationship Id="rId3" Type="http://schemas.openxmlformats.org/officeDocument/2006/relationships/tags" Target="../tags/tag512.xml"/><Relationship Id="rId12" Type="http://schemas.openxmlformats.org/officeDocument/2006/relationships/tags" Target="../tags/tag521.xml"/><Relationship Id="rId17" Type="http://schemas.openxmlformats.org/officeDocument/2006/relationships/tags" Target="../tags/tag526.xml"/><Relationship Id="rId25" Type="http://schemas.openxmlformats.org/officeDocument/2006/relationships/tags" Target="../tags/tag534.xml"/><Relationship Id="rId33" Type="http://schemas.openxmlformats.org/officeDocument/2006/relationships/tags" Target="../tags/tag542.xml"/><Relationship Id="rId38" Type="http://schemas.openxmlformats.org/officeDocument/2006/relationships/tags" Target="../tags/tag547.xml"/><Relationship Id="rId46" Type="http://schemas.openxmlformats.org/officeDocument/2006/relationships/tags" Target="../tags/tag555.xml"/><Relationship Id="rId59" Type="http://schemas.openxmlformats.org/officeDocument/2006/relationships/tags" Target="../tags/tag568.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572.xml"/><Relationship Id="rId1" Type="http://schemas.openxmlformats.org/officeDocument/2006/relationships/tags" Target="../tags/tag571.xml"/><Relationship Id="rId4" Type="http://schemas.openxmlformats.org/officeDocument/2006/relationships/notesSlide" Target="../notesSlides/notesSlide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8" Type="http://schemas.openxmlformats.org/officeDocument/2006/relationships/tags" Target="../tags/tag580.xml"/><Relationship Id="rId3" Type="http://schemas.openxmlformats.org/officeDocument/2006/relationships/tags" Target="../tags/tag575.xml"/><Relationship Id="rId7" Type="http://schemas.openxmlformats.org/officeDocument/2006/relationships/tags" Target="../tags/tag579.xml"/><Relationship Id="rId2" Type="http://schemas.openxmlformats.org/officeDocument/2006/relationships/tags" Target="../tags/tag574.xml"/><Relationship Id="rId1" Type="http://schemas.openxmlformats.org/officeDocument/2006/relationships/tags" Target="../tags/tag573.xml"/><Relationship Id="rId6" Type="http://schemas.openxmlformats.org/officeDocument/2006/relationships/tags" Target="../tags/tag578.xml"/><Relationship Id="rId5" Type="http://schemas.openxmlformats.org/officeDocument/2006/relationships/tags" Target="../tags/tag577.xml"/><Relationship Id="rId10" Type="http://schemas.openxmlformats.org/officeDocument/2006/relationships/notesSlide" Target="../notesSlides/notesSlide20.xml"/><Relationship Id="rId4" Type="http://schemas.openxmlformats.org/officeDocument/2006/relationships/tags" Target="../tags/tag576.xml"/><Relationship Id="rId9"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3" Type="http://schemas.openxmlformats.org/officeDocument/2006/relationships/tags" Target="../tags/tag593.xml"/><Relationship Id="rId18" Type="http://schemas.openxmlformats.org/officeDocument/2006/relationships/tags" Target="../tags/tag598.xml"/><Relationship Id="rId26" Type="http://schemas.openxmlformats.org/officeDocument/2006/relationships/tags" Target="../tags/tag606.xml"/><Relationship Id="rId39" Type="http://schemas.openxmlformats.org/officeDocument/2006/relationships/tags" Target="../tags/tag619.xml"/><Relationship Id="rId21" Type="http://schemas.openxmlformats.org/officeDocument/2006/relationships/tags" Target="../tags/tag601.xml"/><Relationship Id="rId34" Type="http://schemas.openxmlformats.org/officeDocument/2006/relationships/tags" Target="../tags/tag614.xml"/><Relationship Id="rId42" Type="http://schemas.openxmlformats.org/officeDocument/2006/relationships/tags" Target="../tags/tag622.xml"/><Relationship Id="rId47" Type="http://schemas.openxmlformats.org/officeDocument/2006/relationships/tags" Target="../tags/tag627.xml"/><Relationship Id="rId50" Type="http://schemas.openxmlformats.org/officeDocument/2006/relationships/tags" Target="../tags/tag630.xml"/><Relationship Id="rId55" Type="http://schemas.openxmlformats.org/officeDocument/2006/relationships/tags" Target="../tags/tag635.xml"/><Relationship Id="rId63" Type="http://schemas.openxmlformats.org/officeDocument/2006/relationships/tags" Target="../tags/tag643.xml"/><Relationship Id="rId68" Type="http://schemas.openxmlformats.org/officeDocument/2006/relationships/notesSlide" Target="../notesSlides/notesSlide21.xml"/><Relationship Id="rId7" Type="http://schemas.openxmlformats.org/officeDocument/2006/relationships/tags" Target="../tags/tag587.xml"/><Relationship Id="rId2" Type="http://schemas.openxmlformats.org/officeDocument/2006/relationships/tags" Target="../tags/tag582.xml"/><Relationship Id="rId16" Type="http://schemas.openxmlformats.org/officeDocument/2006/relationships/tags" Target="../tags/tag596.xml"/><Relationship Id="rId29" Type="http://schemas.openxmlformats.org/officeDocument/2006/relationships/tags" Target="../tags/tag609.xml"/><Relationship Id="rId1" Type="http://schemas.openxmlformats.org/officeDocument/2006/relationships/tags" Target="../tags/tag581.xml"/><Relationship Id="rId6" Type="http://schemas.openxmlformats.org/officeDocument/2006/relationships/tags" Target="../tags/tag586.xml"/><Relationship Id="rId11" Type="http://schemas.openxmlformats.org/officeDocument/2006/relationships/tags" Target="../tags/tag591.xml"/><Relationship Id="rId24" Type="http://schemas.openxmlformats.org/officeDocument/2006/relationships/tags" Target="../tags/tag604.xml"/><Relationship Id="rId32" Type="http://schemas.openxmlformats.org/officeDocument/2006/relationships/tags" Target="../tags/tag612.xml"/><Relationship Id="rId37" Type="http://schemas.openxmlformats.org/officeDocument/2006/relationships/tags" Target="../tags/tag617.xml"/><Relationship Id="rId40" Type="http://schemas.openxmlformats.org/officeDocument/2006/relationships/tags" Target="../tags/tag620.xml"/><Relationship Id="rId45" Type="http://schemas.openxmlformats.org/officeDocument/2006/relationships/tags" Target="../tags/tag625.xml"/><Relationship Id="rId53" Type="http://schemas.openxmlformats.org/officeDocument/2006/relationships/tags" Target="../tags/tag633.xml"/><Relationship Id="rId58" Type="http://schemas.openxmlformats.org/officeDocument/2006/relationships/tags" Target="../tags/tag638.xml"/><Relationship Id="rId66" Type="http://schemas.openxmlformats.org/officeDocument/2006/relationships/tags" Target="../tags/tag646.xml"/><Relationship Id="rId5" Type="http://schemas.openxmlformats.org/officeDocument/2006/relationships/tags" Target="../tags/tag585.xml"/><Relationship Id="rId15" Type="http://schemas.openxmlformats.org/officeDocument/2006/relationships/tags" Target="../tags/tag595.xml"/><Relationship Id="rId23" Type="http://schemas.openxmlformats.org/officeDocument/2006/relationships/tags" Target="../tags/tag603.xml"/><Relationship Id="rId28" Type="http://schemas.openxmlformats.org/officeDocument/2006/relationships/tags" Target="../tags/tag608.xml"/><Relationship Id="rId36" Type="http://schemas.openxmlformats.org/officeDocument/2006/relationships/tags" Target="../tags/tag616.xml"/><Relationship Id="rId49" Type="http://schemas.openxmlformats.org/officeDocument/2006/relationships/tags" Target="../tags/tag629.xml"/><Relationship Id="rId57" Type="http://schemas.openxmlformats.org/officeDocument/2006/relationships/tags" Target="../tags/tag637.xml"/><Relationship Id="rId61" Type="http://schemas.openxmlformats.org/officeDocument/2006/relationships/tags" Target="../tags/tag641.xml"/><Relationship Id="rId10" Type="http://schemas.openxmlformats.org/officeDocument/2006/relationships/tags" Target="../tags/tag590.xml"/><Relationship Id="rId19" Type="http://schemas.openxmlformats.org/officeDocument/2006/relationships/tags" Target="../tags/tag599.xml"/><Relationship Id="rId31" Type="http://schemas.openxmlformats.org/officeDocument/2006/relationships/tags" Target="../tags/tag611.xml"/><Relationship Id="rId44" Type="http://schemas.openxmlformats.org/officeDocument/2006/relationships/tags" Target="../tags/tag624.xml"/><Relationship Id="rId52" Type="http://schemas.openxmlformats.org/officeDocument/2006/relationships/tags" Target="../tags/tag632.xml"/><Relationship Id="rId60" Type="http://schemas.openxmlformats.org/officeDocument/2006/relationships/tags" Target="../tags/tag640.xml"/><Relationship Id="rId65" Type="http://schemas.openxmlformats.org/officeDocument/2006/relationships/tags" Target="../tags/tag645.xml"/><Relationship Id="rId4" Type="http://schemas.openxmlformats.org/officeDocument/2006/relationships/tags" Target="../tags/tag584.xml"/><Relationship Id="rId9" Type="http://schemas.openxmlformats.org/officeDocument/2006/relationships/tags" Target="../tags/tag589.xml"/><Relationship Id="rId14" Type="http://schemas.openxmlformats.org/officeDocument/2006/relationships/tags" Target="../tags/tag594.xml"/><Relationship Id="rId22" Type="http://schemas.openxmlformats.org/officeDocument/2006/relationships/tags" Target="../tags/tag602.xml"/><Relationship Id="rId27" Type="http://schemas.openxmlformats.org/officeDocument/2006/relationships/tags" Target="../tags/tag607.xml"/><Relationship Id="rId30" Type="http://schemas.openxmlformats.org/officeDocument/2006/relationships/tags" Target="../tags/tag610.xml"/><Relationship Id="rId35" Type="http://schemas.openxmlformats.org/officeDocument/2006/relationships/tags" Target="../tags/tag615.xml"/><Relationship Id="rId43" Type="http://schemas.openxmlformats.org/officeDocument/2006/relationships/tags" Target="../tags/tag623.xml"/><Relationship Id="rId48" Type="http://schemas.openxmlformats.org/officeDocument/2006/relationships/tags" Target="../tags/tag628.xml"/><Relationship Id="rId56" Type="http://schemas.openxmlformats.org/officeDocument/2006/relationships/tags" Target="../tags/tag636.xml"/><Relationship Id="rId64" Type="http://schemas.openxmlformats.org/officeDocument/2006/relationships/tags" Target="../tags/tag644.xml"/><Relationship Id="rId8" Type="http://schemas.openxmlformats.org/officeDocument/2006/relationships/tags" Target="../tags/tag588.xml"/><Relationship Id="rId51" Type="http://schemas.openxmlformats.org/officeDocument/2006/relationships/tags" Target="../tags/tag631.xml"/><Relationship Id="rId3" Type="http://schemas.openxmlformats.org/officeDocument/2006/relationships/tags" Target="../tags/tag583.xml"/><Relationship Id="rId12" Type="http://schemas.openxmlformats.org/officeDocument/2006/relationships/tags" Target="../tags/tag592.xml"/><Relationship Id="rId17" Type="http://schemas.openxmlformats.org/officeDocument/2006/relationships/tags" Target="../tags/tag597.xml"/><Relationship Id="rId25" Type="http://schemas.openxmlformats.org/officeDocument/2006/relationships/tags" Target="../tags/tag605.xml"/><Relationship Id="rId33" Type="http://schemas.openxmlformats.org/officeDocument/2006/relationships/tags" Target="../tags/tag613.xml"/><Relationship Id="rId38" Type="http://schemas.openxmlformats.org/officeDocument/2006/relationships/tags" Target="../tags/tag618.xml"/><Relationship Id="rId46" Type="http://schemas.openxmlformats.org/officeDocument/2006/relationships/tags" Target="../tags/tag626.xml"/><Relationship Id="rId59" Type="http://schemas.openxmlformats.org/officeDocument/2006/relationships/tags" Target="../tags/tag639.xml"/><Relationship Id="rId67" Type="http://schemas.openxmlformats.org/officeDocument/2006/relationships/slideLayout" Target="../slideLayouts/slideLayout7.xml"/><Relationship Id="rId20" Type="http://schemas.openxmlformats.org/officeDocument/2006/relationships/tags" Target="../tags/tag600.xml"/><Relationship Id="rId41" Type="http://schemas.openxmlformats.org/officeDocument/2006/relationships/tags" Target="../tags/tag621.xml"/><Relationship Id="rId54" Type="http://schemas.openxmlformats.org/officeDocument/2006/relationships/tags" Target="../tags/tag634.xml"/><Relationship Id="rId62" Type="http://schemas.openxmlformats.org/officeDocument/2006/relationships/tags" Target="../tags/tag642.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648.xml"/><Relationship Id="rId1" Type="http://schemas.openxmlformats.org/officeDocument/2006/relationships/tags" Target="../tags/tag647.xml"/><Relationship Id="rId4" Type="http://schemas.openxmlformats.org/officeDocument/2006/relationships/notesSlide" Target="../notesSlides/notesSlide22.xml"/></Relationships>
</file>

<file path=ppt/slides/_rels/slide43.xml.rels><?xml version="1.0" encoding="UTF-8" standalone="yes"?>
<Relationships xmlns="http://schemas.openxmlformats.org/package/2006/relationships"><Relationship Id="rId8" Type="http://schemas.openxmlformats.org/officeDocument/2006/relationships/tags" Target="../tags/tag656.xml"/><Relationship Id="rId3" Type="http://schemas.openxmlformats.org/officeDocument/2006/relationships/tags" Target="../tags/tag651.xml"/><Relationship Id="rId7" Type="http://schemas.openxmlformats.org/officeDocument/2006/relationships/tags" Target="../tags/tag655.xml"/><Relationship Id="rId2" Type="http://schemas.openxmlformats.org/officeDocument/2006/relationships/tags" Target="../tags/tag650.xml"/><Relationship Id="rId1" Type="http://schemas.openxmlformats.org/officeDocument/2006/relationships/tags" Target="../tags/tag649.xml"/><Relationship Id="rId6" Type="http://schemas.openxmlformats.org/officeDocument/2006/relationships/tags" Target="../tags/tag654.xml"/><Relationship Id="rId11" Type="http://schemas.openxmlformats.org/officeDocument/2006/relationships/notesSlide" Target="../notesSlides/notesSlide23.xml"/><Relationship Id="rId5" Type="http://schemas.openxmlformats.org/officeDocument/2006/relationships/tags" Target="../tags/tag653.xml"/><Relationship Id="rId10" Type="http://schemas.openxmlformats.org/officeDocument/2006/relationships/slideLayout" Target="../slideLayouts/slideLayout3.xml"/><Relationship Id="rId4" Type="http://schemas.openxmlformats.org/officeDocument/2006/relationships/tags" Target="../tags/tag652.xml"/><Relationship Id="rId9" Type="http://schemas.openxmlformats.org/officeDocument/2006/relationships/tags" Target="../tags/tag657.xml"/></Relationships>
</file>

<file path=ppt/slides/_rels/slide44.xml.rels><?xml version="1.0" encoding="UTF-8" standalone="yes"?>
<Relationships xmlns="http://schemas.openxmlformats.org/package/2006/relationships"><Relationship Id="rId13" Type="http://schemas.openxmlformats.org/officeDocument/2006/relationships/tags" Target="../tags/tag670.xml"/><Relationship Id="rId18" Type="http://schemas.openxmlformats.org/officeDocument/2006/relationships/tags" Target="../tags/tag675.xml"/><Relationship Id="rId26" Type="http://schemas.openxmlformats.org/officeDocument/2006/relationships/tags" Target="../tags/tag683.xml"/><Relationship Id="rId39" Type="http://schemas.openxmlformats.org/officeDocument/2006/relationships/tags" Target="../tags/tag696.xml"/><Relationship Id="rId21" Type="http://schemas.openxmlformats.org/officeDocument/2006/relationships/tags" Target="../tags/tag678.xml"/><Relationship Id="rId34" Type="http://schemas.openxmlformats.org/officeDocument/2006/relationships/tags" Target="../tags/tag691.xml"/><Relationship Id="rId42" Type="http://schemas.openxmlformats.org/officeDocument/2006/relationships/tags" Target="../tags/tag699.xml"/><Relationship Id="rId47" Type="http://schemas.openxmlformats.org/officeDocument/2006/relationships/tags" Target="../tags/tag704.xml"/><Relationship Id="rId50" Type="http://schemas.openxmlformats.org/officeDocument/2006/relationships/tags" Target="../tags/tag707.xml"/><Relationship Id="rId55" Type="http://schemas.openxmlformats.org/officeDocument/2006/relationships/tags" Target="../tags/tag712.xml"/><Relationship Id="rId63" Type="http://schemas.openxmlformats.org/officeDocument/2006/relationships/tags" Target="../tags/tag720.xml"/><Relationship Id="rId68" Type="http://schemas.openxmlformats.org/officeDocument/2006/relationships/tags" Target="../tags/tag725.xml"/><Relationship Id="rId76" Type="http://schemas.openxmlformats.org/officeDocument/2006/relationships/tags" Target="../tags/tag733.xml"/><Relationship Id="rId7" Type="http://schemas.openxmlformats.org/officeDocument/2006/relationships/tags" Target="../tags/tag664.xml"/><Relationship Id="rId71" Type="http://schemas.openxmlformats.org/officeDocument/2006/relationships/tags" Target="../tags/tag728.xml"/><Relationship Id="rId2" Type="http://schemas.openxmlformats.org/officeDocument/2006/relationships/tags" Target="../tags/tag659.xml"/><Relationship Id="rId16" Type="http://schemas.openxmlformats.org/officeDocument/2006/relationships/tags" Target="../tags/tag673.xml"/><Relationship Id="rId29" Type="http://schemas.openxmlformats.org/officeDocument/2006/relationships/tags" Target="../tags/tag686.xml"/><Relationship Id="rId11" Type="http://schemas.openxmlformats.org/officeDocument/2006/relationships/tags" Target="../tags/tag668.xml"/><Relationship Id="rId24" Type="http://schemas.openxmlformats.org/officeDocument/2006/relationships/tags" Target="../tags/tag681.xml"/><Relationship Id="rId32" Type="http://schemas.openxmlformats.org/officeDocument/2006/relationships/tags" Target="../tags/tag689.xml"/><Relationship Id="rId37" Type="http://schemas.openxmlformats.org/officeDocument/2006/relationships/tags" Target="../tags/tag694.xml"/><Relationship Id="rId40" Type="http://schemas.openxmlformats.org/officeDocument/2006/relationships/tags" Target="../tags/tag697.xml"/><Relationship Id="rId45" Type="http://schemas.openxmlformats.org/officeDocument/2006/relationships/tags" Target="../tags/tag702.xml"/><Relationship Id="rId53" Type="http://schemas.openxmlformats.org/officeDocument/2006/relationships/tags" Target="../tags/tag710.xml"/><Relationship Id="rId58" Type="http://schemas.openxmlformats.org/officeDocument/2006/relationships/tags" Target="../tags/tag715.xml"/><Relationship Id="rId66" Type="http://schemas.openxmlformats.org/officeDocument/2006/relationships/tags" Target="../tags/tag723.xml"/><Relationship Id="rId74" Type="http://schemas.openxmlformats.org/officeDocument/2006/relationships/tags" Target="../tags/tag731.xml"/><Relationship Id="rId79" Type="http://schemas.openxmlformats.org/officeDocument/2006/relationships/slideLayout" Target="../slideLayouts/slideLayout7.xml"/><Relationship Id="rId5" Type="http://schemas.openxmlformats.org/officeDocument/2006/relationships/tags" Target="../tags/tag662.xml"/><Relationship Id="rId61" Type="http://schemas.openxmlformats.org/officeDocument/2006/relationships/tags" Target="../tags/tag718.xml"/><Relationship Id="rId10" Type="http://schemas.openxmlformats.org/officeDocument/2006/relationships/tags" Target="../tags/tag667.xml"/><Relationship Id="rId19" Type="http://schemas.openxmlformats.org/officeDocument/2006/relationships/tags" Target="../tags/tag676.xml"/><Relationship Id="rId31" Type="http://schemas.openxmlformats.org/officeDocument/2006/relationships/tags" Target="../tags/tag688.xml"/><Relationship Id="rId44" Type="http://schemas.openxmlformats.org/officeDocument/2006/relationships/tags" Target="../tags/tag701.xml"/><Relationship Id="rId52" Type="http://schemas.openxmlformats.org/officeDocument/2006/relationships/tags" Target="../tags/tag709.xml"/><Relationship Id="rId60" Type="http://schemas.openxmlformats.org/officeDocument/2006/relationships/tags" Target="../tags/tag717.xml"/><Relationship Id="rId65" Type="http://schemas.openxmlformats.org/officeDocument/2006/relationships/tags" Target="../tags/tag722.xml"/><Relationship Id="rId73" Type="http://schemas.openxmlformats.org/officeDocument/2006/relationships/tags" Target="../tags/tag730.xml"/><Relationship Id="rId78" Type="http://schemas.openxmlformats.org/officeDocument/2006/relationships/tags" Target="../tags/tag735.xml"/><Relationship Id="rId4" Type="http://schemas.openxmlformats.org/officeDocument/2006/relationships/tags" Target="../tags/tag661.xml"/><Relationship Id="rId9" Type="http://schemas.openxmlformats.org/officeDocument/2006/relationships/tags" Target="../tags/tag666.xml"/><Relationship Id="rId14" Type="http://schemas.openxmlformats.org/officeDocument/2006/relationships/tags" Target="../tags/tag671.xml"/><Relationship Id="rId22" Type="http://schemas.openxmlformats.org/officeDocument/2006/relationships/tags" Target="../tags/tag679.xml"/><Relationship Id="rId27" Type="http://schemas.openxmlformats.org/officeDocument/2006/relationships/tags" Target="../tags/tag684.xml"/><Relationship Id="rId30" Type="http://schemas.openxmlformats.org/officeDocument/2006/relationships/tags" Target="../tags/tag687.xml"/><Relationship Id="rId35" Type="http://schemas.openxmlformats.org/officeDocument/2006/relationships/tags" Target="../tags/tag692.xml"/><Relationship Id="rId43" Type="http://schemas.openxmlformats.org/officeDocument/2006/relationships/tags" Target="../tags/tag700.xml"/><Relationship Id="rId48" Type="http://schemas.openxmlformats.org/officeDocument/2006/relationships/tags" Target="../tags/tag705.xml"/><Relationship Id="rId56" Type="http://schemas.openxmlformats.org/officeDocument/2006/relationships/tags" Target="../tags/tag713.xml"/><Relationship Id="rId64" Type="http://schemas.openxmlformats.org/officeDocument/2006/relationships/tags" Target="../tags/tag721.xml"/><Relationship Id="rId69" Type="http://schemas.openxmlformats.org/officeDocument/2006/relationships/tags" Target="../tags/tag726.xml"/><Relationship Id="rId77" Type="http://schemas.openxmlformats.org/officeDocument/2006/relationships/tags" Target="../tags/tag734.xml"/><Relationship Id="rId8" Type="http://schemas.openxmlformats.org/officeDocument/2006/relationships/tags" Target="../tags/tag665.xml"/><Relationship Id="rId51" Type="http://schemas.openxmlformats.org/officeDocument/2006/relationships/tags" Target="../tags/tag708.xml"/><Relationship Id="rId72" Type="http://schemas.openxmlformats.org/officeDocument/2006/relationships/tags" Target="../tags/tag729.xml"/><Relationship Id="rId80" Type="http://schemas.openxmlformats.org/officeDocument/2006/relationships/notesSlide" Target="../notesSlides/notesSlide24.xml"/><Relationship Id="rId3" Type="http://schemas.openxmlformats.org/officeDocument/2006/relationships/tags" Target="../tags/tag660.xml"/><Relationship Id="rId12" Type="http://schemas.openxmlformats.org/officeDocument/2006/relationships/tags" Target="../tags/tag669.xml"/><Relationship Id="rId17" Type="http://schemas.openxmlformats.org/officeDocument/2006/relationships/tags" Target="../tags/tag674.xml"/><Relationship Id="rId25" Type="http://schemas.openxmlformats.org/officeDocument/2006/relationships/tags" Target="../tags/tag682.xml"/><Relationship Id="rId33" Type="http://schemas.openxmlformats.org/officeDocument/2006/relationships/tags" Target="../tags/tag690.xml"/><Relationship Id="rId38" Type="http://schemas.openxmlformats.org/officeDocument/2006/relationships/tags" Target="../tags/tag695.xml"/><Relationship Id="rId46" Type="http://schemas.openxmlformats.org/officeDocument/2006/relationships/tags" Target="../tags/tag703.xml"/><Relationship Id="rId59" Type="http://schemas.openxmlformats.org/officeDocument/2006/relationships/tags" Target="../tags/tag716.xml"/><Relationship Id="rId67" Type="http://schemas.openxmlformats.org/officeDocument/2006/relationships/tags" Target="../tags/tag724.xml"/><Relationship Id="rId20" Type="http://schemas.openxmlformats.org/officeDocument/2006/relationships/tags" Target="../tags/tag677.xml"/><Relationship Id="rId41" Type="http://schemas.openxmlformats.org/officeDocument/2006/relationships/tags" Target="../tags/tag698.xml"/><Relationship Id="rId54" Type="http://schemas.openxmlformats.org/officeDocument/2006/relationships/tags" Target="../tags/tag711.xml"/><Relationship Id="rId62" Type="http://schemas.openxmlformats.org/officeDocument/2006/relationships/tags" Target="../tags/tag719.xml"/><Relationship Id="rId70" Type="http://schemas.openxmlformats.org/officeDocument/2006/relationships/tags" Target="../tags/tag727.xml"/><Relationship Id="rId75" Type="http://schemas.openxmlformats.org/officeDocument/2006/relationships/tags" Target="../tags/tag732.xml"/><Relationship Id="rId1" Type="http://schemas.openxmlformats.org/officeDocument/2006/relationships/tags" Target="../tags/tag658.xml"/><Relationship Id="rId6" Type="http://schemas.openxmlformats.org/officeDocument/2006/relationships/tags" Target="../tags/tag663.xml"/><Relationship Id="rId15" Type="http://schemas.openxmlformats.org/officeDocument/2006/relationships/tags" Target="../tags/tag672.xml"/><Relationship Id="rId23" Type="http://schemas.openxmlformats.org/officeDocument/2006/relationships/tags" Target="../tags/tag680.xml"/><Relationship Id="rId28" Type="http://schemas.openxmlformats.org/officeDocument/2006/relationships/tags" Target="../tags/tag685.xml"/><Relationship Id="rId36" Type="http://schemas.openxmlformats.org/officeDocument/2006/relationships/tags" Target="../tags/tag693.xml"/><Relationship Id="rId49" Type="http://schemas.openxmlformats.org/officeDocument/2006/relationships/tags" Target="../tags/tag706.xml"/><Relationship Id="rId57" Type="http://schemas.openxmlformats.org/officeDocument/2006/relationships/tags" Target="../tags/tag714.xml"/></Relationships>
</file>

<file path=ppt/slides/_rels/slide45.xml.rels><?xml version="1.0" encoding="UTF-8" standalone="yes"?>
<Relationships xmlns="http://schemas.openxmlformats.org/package/2006/relationships"><Relationship Id="rId3" Type="http://schemas.openxmlformats.org/officeDocument/2006/relationships/tags" Target="../tags/tag738.xml"/><Relationship Id="rId7" Type="http://schemas.openxmlformats.org/officeDocument/2006/relationships/notesSlide" Target="../notesSlides/notesSlide25.xml"/><Relationship Id="rId2" Type="http://schemas.openxmlformats.org/officeDocument/2006/relationships/tags" Target="../tags/tag737.xml"/><Relationship Id="rId1" Type="http://schemas.openxmlformats.org/officeDocument/2006/relationships/tags" Target="../tags/tag736.xml"/><Relationship Id="rId6" Type="http://schemas.openxmlformats.org/officeDocument/2006/relationships/slideLayout" Target="../slideLayouts/slideLayout7.xml"/><Relationship Id="rId5" Type="http://schemas.openxmlformats.org/officeDocument/2006/relationships/tags" Target="../tags/tag740.xml"/><Relationship Id="rId4" Type="http://schemas.openxmlformats.org/officeDocument/2006/relationships/tags" Target="../tags/tag739.xml"/></Relationships>
</file>

<file path=ppt/slides/_rels/slide46.xml.rels><?xml version="1.0" encoding="UTF-8" standalone="yes"?>
<Relationships xmlns="http://schemas.openxmlformats.org/package/2006/relationships"><Relationship Id="rId13" Type="http://schemas.openxmlformats.org/officeDocument/2006/relationships/tags" Target="../tags/tag753.xml"/><Relationship Id="rId18" Type="http://schemas.openxmlformats.org/officeDocument/2006/relationships/tags" Target="../tags/tag758.xml"/><Relationship Id="rId26" Type="http://schemas.openxmlformats.org/officeDocument/2006/relationships/tags" Target="../tags/tag766.xml"/><Relationship Id="rId39" Type="http://schemas.openxmlformats.org/officeDocument/2006/relationships/tags" Target="../tags/tag779.xml"/><Relationship Id="rId21" Type="http://schemas.openxmlformats.org/officeDocument/2006/relationships/tags" Target="../tags/tag761.xml"/><Relationship Id="rId34" Type="http://schemas.openxmlformats.org/officeDocument/2006/relationships/tags" Target="../tags/tag774.xml"/><Relationship Id="rId42" Type="http://schemas.openxmlformats.org/officeDocument/2006/relationships/tags" Target="../tags/tag782.xml"/><Relationship Id="rId47" Type="http://schemas.openxmlformats.org/officeDocument/2006/relationships/tags" Target="../tags/tag787.xml"/><Relationship Id="rId50" Type="http://schemas.openxmlformats.org/officeDocument/2006/relationships/tags" Target="../tags/tag790.xml"/><Relationship Id="rId55" Type="http://schemas.openxmlformats.org/officeDocument/2006/relationships/tags" Target="../tags/tag795.xml"/><Relationship Id="rId63" Type="http://schemas.openxmlformats.org/officeDocument/2006/relationships/tags" Target="../tags/tag803.xml"/><Relationship Id="rId68" Type="http://schemas.openxmlformats.org/officeDocument/2006/relationships/tags" Target="../tags/tag808.xml"/><Relationship Id="rId76" Type="http://schemas.openxmlformats.org/officeDocument/2006/relationships/tags" Target="../tags/tag816.xml"/><Relationship Id="rId7" Type="http://schemas.openxmlformats.org/officeDocument/2006/relationships/tags" Target="../tags/tag747.xml"/><Relationship Id="rId71" Type="http://schemas.openxmlformats.org/officeDocument/2006/relationships/tags" Target="../tags/tag811.xml"/><Relationship Id="rId2" Type="http://schemas.openxmlformats.org/officeDocument/2006/relationships/tags" Target="../tags/tag742.xml"/><Relationship Id="rId16" Type="http://schemas.openxmlformats.org/officeDocument/2006/relationships/tags" Target="../tags/tag756.xml"/><Relationship Id="rId29" Type="http://schemas.openxmlformats.org/officeDocument/2006/relationships/tags" Target="../tags/tag769.xml"/><Relationship Id="rId11" Type="http://schemas.openxmlformats.org/officeDocument/2006/relationships/tags" Target="../tags/tag751.xml"/><Relationship Id="rId24" Type="http://schemas.openxmlformats.org/officeDocument/2006/relationships/tags" Target="../tags/tag764.xml"/><Relationship Id="rId32" Type="http://schemas.openxmlformats.org/officeDocument/2006/relationships/tags" Target="../tags/tag772.xml"/><Relationship Id="rId37" Type="http://schemas.openxmlformats.org/officeDocument/2006/relationships/tags" Target="../tags/tag777.xml"/><Relationship Id="rId40" Type="http://schemas.openxmlformats.org/officeDocument/2006/relationships/tags" Target="../tags/tag780.xml"/><Relationship Id="rId45" Type="http://schemas.openxmlformats.org/officeDocument/2006/relationships/tags" Target="../tags/tag785.xml"/><Relationship Id="rId53" Type="http://schemas.openxmlformats.org/officeDocument/2006/relationships/tags" Target="../tags/tag793.xml"/><Relationship Id="rId58" Type="http://schemas.openxmlformats.org/officeDocument/2006/relationships/tags" Target="../tags/tag798.xml"/><Relationship Id="rId66" Type="http://schemas.openxmlformats.org/officeDocument/2006/relationships/tags" Target="../tags/tag806.xml"/><Relationship Id="rId74" Type="http://schemas.openxmlformats.org/officeDocument/2006/relationships/tags" Target="../tags/tag814.xml"/><Relationship Id="rId79" Type="http://schemas.openxmlformats.org/officeDocument/2006/relationships/tags" Target="../tags/tag819.xml"/><Relationship Id="rId5" Type="http://schemas.openxmlformats.org/officeDocument/2006/relationships/tags" Target="../tags/tag745.xml"/><Relationship Id="rId61" Type="http://schemas.openxmlformats.org/officeDocument/2006/relationships/tags" Target="../tags/tag801.xml"/><Relationship Id="rId82" Type="http://schemas.openxmlformats.org/officeDocument/2006/relationships/notesSlide" Target="../notesSlides/notesSlide26.xml"/><Relationship Id="rId10" Type="http://schemas.openxmlformats.org/officeDocument/2006/relationships/tags" Target="../tags/tag750.xml"/><Relationship Id="rId19" Type="http://schemas.openxmlformats.org/officeDocument/2006/relationships/tags" Target="../tags/tag759.xml"/><Relationship Id="rId31" Type="http://schemas.openxmlformats.org/officeDocument/2006/relationships/tags" Target="../tags/tag771.xml"/><Relationship Id="rId44" Type="http://schemas.openxmlformats.org/officeDocument/2006/relationships/tags" Target="../tags/tag784.xml"/><Relationship Id="rId52" Type="http://schemas.openxmlformats.org/officeDocument/2006/relationships/tags" Target="../tags/tag792.xml"/><Relationship Id="rId60" Type="http://schemas.openxmlformats.org/officeDocument/2006/relationships/tags" Target="../tags/tag800.xml"/><Relationship Id="rId65" Type="http://schemas.openxmlformats.org/officeDocument/2006/relationships/tags" Target="../tags/tag805.xml"/><Relationship Id="rId73" Type="http://schemas.openxmlformats.org/officeDocument/2006/relationships/tags" Target="../tags/tag813.xml"/><Relationship Id="rId78" Type="http://schemas.openxmlformats.org/officeDocument/2006/relationships/tags" Target="../tags/tag818.xml"/><Relationship Id="rId81" Type="http://schemas.openxmlformats.org/officeDocument/2006/relationships/slideLayout" Target="../slideLayouts/slideLayout7.xml"/><Relationship Id="rId4" Type="http://schemas.openxmlformats.org/officeDocument/2006/relationships/tags" Target="../tags/tag744.xml"/><Relationship Id="rId9" Type="http://schemas.openxmlformats.org/officeDocument/2006/relationships/tags" Target="../tags/tag749.xml"/><Relationship Id="rId14" Type="http://schemas.openxmlformats.org/officeDocument/2006/relationships/tags" Target="../tags/tag754.xml"/><Relationship Id="rId22" Type="http://schemas.openxmlformats.org/officeDocument/2006/relationships/tags" Target="../tags/tag762.xml"/><Relationship Id="rId27" Type="http://schemas.openxmlformats.org/officeDocument/2006/relationships/tags" Target="../tags/tag767.xml"/><Relationship Id="rId30" Type="http://schemas.openxmlformats.org/officeDocument/2006/relationships/tags" Target="../tags/tag770.xml"/><Relationship Id="rId35" Type="http://schemas.openxmlformats.org/officeDocument/2006/relationships/tags" Target="../tags/tag775.xml"/><Relationship Id="rId43" Type="http://schemas.openxmlformats.org/officeDocument/2006/relationships/tags" Target="../tags/tag783.xml"/><Relationship Id="rId48" Type="http://schemas.openxmlformats.org/officeDocument/2006/relationships/tags" Target="../tags/tag788.xml"/><Relationship Id="rId56" Type="http://schemas.openxmlformats.org/officeDocument/2006/relationships/tags" Target="../tags/tag796.xml"/><Relationship Id="rId64" Type="http://schemas.openxmlformats.org/officeDocument/2006/relationships/tags" Target="../tags/tag804.xml"/><Relationship Id="rId69" Type="http://schemas.openxmlformats.org/officeDocument/2006/relationships/tags" Target="../tags/tag809.xml"/><Relationship Id="rId77" Type="http://schemas.openxmlformats.org/officeDocument/2006/relationships/tags" Target="../tags/tag817.xml"/><Relationship Id="rId8" Type="http://schemas.openxmlformats.org/officeDocument/2006/relationships/tags" Target="../tags/tag748.xml"/><Relationship Id="rId51" Type="http://schemas.openxmlformats.org/officeDocument/2006/relationships/tags" Target="../tags/tag791.xml"/><Relationship Id="rId72" Type="http://schemas.openxmlformats.org/officeDocument/2006/relationships/tags" Target="../tags/tag812.xml"/><Relationship Id="rId80" Type="http://schemas.openxmlformats.org/officeDocument/2006/relationships/tags" Target="../tags/tag820.xml"/><Relationship Id="rId3" Type="http://schemas.openxmlformats.org/officeDocument/2006/relationships/tags" Target="../tags/tag743.xml"/><Relationship Id="rId12" Type="http://schemas.openxmlformats.org/officeDocument/2006/relationships/tags" Target="../tags/tag752.xml"/><Relationship Id="rId17" Type="http://schemas.openxmlformats.org/officeDocument/2006/relationships/tags" Target="../tags/tag757.xml"/><Relationship Id="rId25" Type="http://schemas.openxmlformats.org/officeDocument/2006/relationships/tags" Target="../tags/tag765.xml"/><Relationship Id="rId33" Type="http://schemas.openxmlformats.org/officeDocument/2006/relationships/tags" Target="../tags/tag773.xml"/><Relationship Id="rId38" Type="http://schemas.openxmlformats.org/officeDocument/2006/relationships/tags" Target="../tags/tag778.xml"/><Relationship Id="rId46" Type="http://schemas.openxmlformats.org/officeDocument/2006/relationships/tags" Target="../tags/tag786.xml"/><Relationship Id="rId59" Type="http://schemas.openxmlformats.org/officeDocument/2006/relationships/tags" Target="../tags/tag799.xml"/><Relationship Id="rId67" Type="http://schemas.openxmlformats.org/officeDocument/2006/relationships/tags" Target="../tags/tag807.xml"/><Relationship Id="rId20" Type="http://schemas.openxmlformats.org/officeDocument/2006/relationships/tags" Target="../tags/tag760.xml"/><Relationship Id="rId41" Type="http://schemas.openxmlformats.org/officeDocument/2006/relationships/tags" Target="../tags/tag781.xml"/><Relationship Id="rId54" Type="http://schemas.openxmlformats.org/officeDocument/2006/relationships/tags" Target="../tags/tag794.xml"/><Relationship Id="rId62" Type="http://schemas.openxmlformats.org/officeDocument/2006/relationships/tags" Target="../tags/tag802.xml"/><Relationship Id="rId70" Type="http://schemas.openxmlformats.org/officeDocument/2006/relationships/tags" Target="../tags/tag810.xml"/><Relationship Id="rId75" Type="http://schemas.openxmlformats.org/officeDocument/2006/relationships/tags" Target="../tags/tag815.xml"/><Relationship Id="rId1" Type="http://schemas.openxmlformats.org/officeDocument/2006/relationships/tags" Target="../tags/tag741.xml"/><Relationship Id="rId6" Type="http://schemas.openxmlformats.org/officeDocument/2006/relationships/tags" Target="../tags/tag746.xml"/><Relationship Id="rId15" Type="http://schemas.openxmlformats.org/officeDocument/2006/relationships/tags" Target="../tags/tag755.xml"/><Relationship Id="rId23" Type="http://schemas.openxmlformats.org/officeDocument/2006/relationships/tags" Target="../tags/tag763.xml"/><Relationship Id="rId28" Type="http://schemas.openxmlformats.org/officeDocument/2006/relationships/tags" Target="../tags/tag768.xml"/><Relationship Id="rId36" Type="http://schemas.openxmlformats.org/officeDocument/2006/relationships/tags" Target="../tags/tag776.xml"/><Relationship Id="rId49" Type="http://schemas.openxmlformats.org/officeDocument/2006/relationships/tags" Target="../tags/tag789.xml"/><Relationship Id="rId57" Type="http://schemas.openxmlformats.org/officeDocument/2006/relationships/tags" Target="../tags/tag797.xml"/></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822.xml"/><Relationship Id="rId1" Type="http://schemas.openxmlformats.org/officeDocument/2006/relationships/tags" Target="../tags/tag821.xml"/><Relationship Id="rId4" Type="http://schemas.openxmlformats.org/officeDocument/2006/relationships/notesSlide" Target="../notesSlides/notesSlide27.xml"/></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824.xml"/><Relationship Id="rId1" Type="http://schemas.openxmlformats.org/officeDocument/2006/relationships/tags" Target="../tags/tag823.xml"/><Relationship Id="rId4" Type="http://schemas.openxmlformats.org/officeDocument/2006/relationships/notesSlide" Target="../notesSlides/notesSlide28.xml"/></Relationships>
</file>

<file path=ppt/slides/_rels/slide49.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827.xml"/><Relationship Id="rId7" Type="http://schemas.openxmlformats.org/officeDocument/2006/relationships/tags" Target="../tags/tag831.xml"/><Relationship Id="rId2" Type="http://schemas.openxmlformats.org/officeDocument/2006/relationships/tags" Target="../tags/tag826.xml"/><Relationship Id="rId1" Type="http://schemas.openxmlformats.org/officeDocument/2006/relationships/tags" Target="../tags/tag825.xml"/><Relationship Id="rId6" Type="http://schemas.openxmlformats.org/officeDocument/2006/relationships/tags" Target="../tags/tag830.xml"/><Relationship Id="rId5" Type="http://schemas.openxmlformats.org/officeDocument/2006/relationships/tags" Target="../tags/tag829.xml"/><Relationship Id="rId4" Type="http://schemas.openxmlformats.org/officeDocument/2006/relationships/tags" Target="../tags/tag828.xml"/><Relationship Id="rId9" Type="http://schemas.openxmlformats.org/officeDocument/2006/relationships/notesSlide" Target="../notesSlides/notesSlide29.xml"/></Relationships>
</file>

<file path=ppt/slides/_rels/slide5.xml.rels><?xml version="1.0" encoding="UTF-8" standalone="yes"?>
<Relationships xmlns="http://schemas.openxmlformats.org/package/2006/relationships"><Relationship Id="rId8" Type="http://schemas.openxmlformats.org/officeDocument/2006/relationships/tags" Target="../tags/tag56.xml"/><Relationship Id="rId13" Type="http://schemas.openxmlformats.org/officeDocument/2006/relationships/tags" Target="../tags/tag61.xml"/><Relationship Id="rId18" Type="http://schemas.openxmlformats.org/officeDocument/2006/relationships/tags" Target="../tags/tag66.xml"/><Relationship Id="rId3" Type="http://schemas.openxmlformats.org/officeDocument/2006/relationships/tags" Target="../tags/tag51.xml"/><Relationship Id="rId21" Type="http://schemas.openxmlformats.org/officeDocument/2006/relationships/slideLayout" Target="../slideLayouts/slideLayout3.xml"/><Relationship Id="rId7" Type="http://schemas.openxmlformats.org/officeDocument/2006/relationships/tags" Target="../tags/tag55.xml"/><Relationship Id="rId12" Type="http://schemas.openxmlformats.org/officeDocument/2006/relationships/tags" Target="../tags/tag60.xml"/><Relationship Id="rId17" Type="http://schemas.openxmlformats.org/officeDocument/2006/relationships/tags" Target="../tags/tag65.xml"/><Relationship Id="rId2" Type="http://schemas.openxmlformats.org/officeDocument/2006/relationships/tags" Target="../tags/tag50.xml"/><Relationship Id="rId16" Type="http://schemas.openxmlformats.org/officeDocument/2006/relationships/tags" Target="../tags/tag64.xml"/><Relationship Id="rId20" Type="http://schemas.openxmlformats.org/officeDocument/2006/relationships/tags" Target="../tags/tag68.xml"/><Relationship Id="rId1" Type="http://schemas.openxmlformats.org/officeDocument/2006/relationships/tags" Target="../tags/tag49.xml"/><Relationship Id="rId6" Type="http://schemas.openxmlformats.org/officeDocument/2006/relationships/tags" Target="../tags/tag54.xml"/><Relationship Id="rId11" Type="http://schemas.openxmlformats.org/officeDocument/2006/relationships/tags" Target="../tags/tag59.xml"/><Relationship Id="rId5" Type="http://schemas.openxmlformats.org/officeDocument/2006/relationships/tags" Target="../tags/tag53.xml"/><Relationship Id="rId15" Type="http://schemas.openxmlformats.org/officeDocument/2006/relationships/tags" Target="../tags/tag63.xml"/><Relationship Id="rId10" Type="http://schemas.openxmlformats.org/officeDocument/2006/relationships/tags" Target="../tags/tag58.xml"/><Relationship Id="rId19" Type="http://schemas.openxmlformats.org/officeDocument/2006/relationships/tags" Target="../tags/tag67.xml"/><Relationship Id="rId4" Type="http://schemas.openxmlformats.org/officeDocument/2006/relationships/tags" Target="../tags/tag52.xml"/><Relationship Id="rId9" Type="http://schemas.openxmlformats.org/officeDocument/2006/relationships/tags" Target="../tags/tag57.xml"/><Relationship Id="rId14" Type="http://schemas.openxmlformats.org/officeDocument/2006/relationships/tags" Target="../tags/tag62.xml"/><Relationship Id="rId22" Type="http://schemas.openxmlformats.org/officeDocument/2006/relationships/notesSlide" Target="../notesSlides/notesSlide2.xml"/></Relationships>
</file>

<file path=ppt/slides/_rels/slide50.xml.rels><?xml version="1.0" encoding="UTF-8" standalone="yes"?>
<Relationships xmlns="http://schemas.openxmlformats.org/package/2006/relationships"><Relationship Id="rId3" Type="http://schemas.openxmlformats.org/officeDocument/2006/relationships/tags" Target="../tags/tag834.xml"/><Relationship Id="rId2" Type="http://schemas.openxmlformats.org/officeDocument/2006/relationships/tags" Target="../tags/tag833.xml"/><Relationship Id="rId1" Type="http://schemas.openxmlformats.org/officeDocument/2006/relationships/tags" Target="../tags/tag832.xml"/><Relationship Id="rId6" Type="http://schemas.openxmlformats.org/officeDocument/2006/relationships/notesSlide" Target="../notesSlides/notesSlide30.xml"/><Relationship Id="rId5" Type="http://schemas.openxmlformats.org/officeDocument/2006/relationships/slideLayout" Target="../slideLayouts/slideLayout3.xml"/><Relationship Id="rId4" Type="http://schemas.openxmlformats.org/officeDocument/2006/relationships/tags" Target="../tags/tag835.xml"/></Relationships>
</file>

<file path=ppt/slides/_rels/slide51.xml.rels><?xml version="1.0" encoding="UTF-8" standalone="yes"?>
<Relationships xmlns="http://schemas.openxmlformats.org/package/2006/relationships"><Relationship Id="rId26" Type="http://schemas.openxmlformats.org/officeDocument/2006/relationships/tags" Target="../tags/tag861.xml"/><Relationship Id="rId21" Type="http://schemas.openxmlformats.org/officeDocument/2006/relationships/tags" Target="../tags/tag856.xml"/><Relationship Id="rId42" Type="http://schemas.openxmlformats.org/officeDocument/2006/relationships/tags" Target="../tags/tag877.xml"/><Relationship Id="rId47" Type="http://schemas.openxmlformats.org/officeDocument/2006/relationships/tags" Target="../tags/tag882.xml"/><Relationship Id="rId63" Type="http://schemas.openxmlformats.org/officeDocument/2006/relationships/tags" Target="../tags/tag898.xml"/><Relationship Id="rId68" Type="http://schemas.openxmlformats.org/officeDocument/2006/relationships/tags" Target="../tags/tag903.xml"/><Relationship Id="rId84" Type="http://schemas.openxmlformats.org/officeDocument/2006/relationships/tags" Target="../tags/tag919.xml"/><Relationship Id="rId89" Type="http://schemas.openxmlformats.org/officeDocument/2006/relationships/tags" Target="../tags/tag924.xml"/><Relationship Id="rId7" Type="http://schemas.openxmlformats.org/officeDocument/2006/relationships/tags" Target="../tags/tag842.xml"/><Relationship Id="rId71" Type="http://schemas.openxmlformats.org/officeDocument/2006/relationships/tags" Target="../tags/tag906.xml"/><Relationship Id="rId92" Type="http://schemas.openxmlformats.org/officeDocument/2006/relationships/tags" Target="../tags/tag927.xml"/><Relationship Id="rId2" Type="http://schemas.openxmlformats.org/officeDocument/2006/relationships/tags" Target="../tags/tag837.xml"/><Relationship Id="rId16" Type="http://schemas.openxmlformats.org/officeDocument/2006/relationships/tags" Target="../tags/tag851.xml"/><Relationship Id="rId29" Type="http://schemas.openxmlformats.org/officeDocument/2006/relationships/tags" Target="../tags/tag864.xml"/><Relationship Id="rId11" Type="http://schemas.openxmlformats.org/officeDocument/2006/relationships/tags" Target="../tags/tag846.xml"/><Relationship Id="rId24" Type="http://schemas.openxmlformats.org/officeDocument/2006/relationships/tags" Target="../tags/tag859.xml"/><Relationship Id="rId32" Type="http://schemas.openxmlformats.org/officeDocument/2006/relationships/tags" Target="../tags/tag867.xml"/><Relationship Id="rId37" Type="http://schemas.openxmlformats.org/officeDocument/2006/relationships/tags" Target="../tags/tag872.xml"/><Relationship Id="rId40" Type="http://schemas.openxmlformats.org/officeDocument/2006/relationships/tags" Target="../tags/tag875.xml"/><Relationship Id="rId45" Type="http://schemas.openxmlformats.org/officeDocument/2006/relationships/tags" Target="../tags/tag880.xml"/><Relationship Id="rId53" Type="http://schemas.openxmlformats.org/officeDocument/2006/relationships/tags" Target="../tags/tag888.xml"/><Relationship Id="rId58" Type="http://schemas.openxmlformats.org/officeDocument/2006/relationships/tags" Target="../tags/tag893.xml"/><Relationship Id="rId66" Type="http://schemas.openxmlformats.org/officeDocument/2006/relationships/tags" Target="../tags/tag901.xml"/><Relationship Id="rId74" Type="http://schemas.openxmlformats.org/officeDocument/2006/relationships/tags" Target="../tags/tag909.xml"/><Relationship Id="rId79" Type="http://schemas.openxmlformats.org/officeDocument/2006/relationships/tags" Target="../tags/tag914.xml"/><Relationship Id="rId87" Type="http://schemas.openxmlformats.org/officeDocument/2006/relationships/tags" Target="../tags/tag922.xml"/><Relationship Id="rId102" Type="http://schemas.openxmlformats.org/officeDocument/2006/relationships/tags" Target="../tags/tag937.xml"/><Relationship Id="rId5" Type="http://schemas.openxmlformats.org/officeDocument/2006/relationships/tags" Target="../tags/tag840.xml"/><Relationship Id="rId61" Type="http://schemas.openxmlformats.org/officeDocument/2006/relationships/tags" Target="../tags/tag896.xml"/><Relationship Id="rId82" Type="http://schemas.openxmlformats.org/officeDocument/2006/relationships/tags" Target="../tags/tag917.xml"/><Relationship Id="rId90" Type="http://schemas.openxmlformats.org/officeDocument/2006/relationships/tags" Target="../tags/tag925.xml"/><Relationship Id="rId95" Type="http://schemas.openxmlformats.org/officeDocument/2006/relationships/tags" Target="../tags/tag930.xml"/><Relationship Id="rId19" Type="http://schemas.openxmlformats.org/officeDocument/2006/relationships/tags" Target="../tags/tag854.xml"/><Relationship Id="rId14" Type="http://schemas.openxmlformats.org/officeDocument/2006/relationships/tags" Target="../tags/tag849.xml"/><Relationship Id="rId22" Type="http://schemas.openxmlformats.org/officeDocument/2006/relationships/tags" Target="../tags/tag857.xml"/><Relationship Id="rId27" Type="http://schemas.openxmlformats.org/officeDocument/2006/relationships/tags" Target="../tags/tag862.xml"/><Relationship Id="rId30" Type="http://schemas.openxmlformats.org/officeDocument/2006/relationships/tags" Target="../tags/tag865.xml"/><Relationship Id="rId35" Type="http://schemas.openxmlformats.org/officeDocument/2006/relationships/tags" Target="../tags/tag870.xml"/><Relationship Id="rId43" Type="http://schemas.openxmlformats.org/officeDocument/2006/relationships/tags" Target="../tags/tag878.xml"/><Relationship Id="rId48" Type="http://schemas.openxmlformats.org/officeDocument/2006/relationships/tags" Target="../tags/tag883.xml"/><Relationship Id="rId56" Type="http://schemas.openxmlformats.org/officeDocument/2006/relationships/tags" Target="../tags/tag891.xml"/><Relationship Id="rId64" Type="http://schemas.openxmlformats.org/officeDocument/2006/relationships/tags" Target="../tags/tag899.xml"/><Relationship Id="rId69" Type="http://schemas.openxmlformats.org/officeDocument/2006/relationships/tags" Target="../tags/tag904.xml"/><Relationship Id="rId77" Type="http://schemas.openxmlformats.org/officeDocument/2006/relationships/tags" Target="../tags/tag912.xml"/><Relationship Id="rId100" Type="http://schemas.openxmlformats.org/officeDocument/2006/relationships/tags" Target="../tags/tag935.xml"/><Relationship Id="rId105" Type="http://schemas.openxmlformats.org/officeDocument/2006/relationships/notesSlide" Target="../notesSlides/notesSlide31.xml"/><Relationship Id="rId8" Type="http://schemas.openxmlformats.org/officeDocument/2006/relationships/tags" Target="../tags/tag843.xml"/><Relationship Id="rId51" Type="http://schemas.openxmlformats.org/officeDocument/2006/relationships/tags" Target="../tags/tag886.xml"/><Relationship Id="rId72" Type="http://schemas.openxmlformats.org/officeDocument/2006/relationships/tags" Target="../tags/tag907.xml"/><Relationship Id="rId80" Type="http://schemas.openxmlformats.org/officeDocument/2006/relationships/tags" Target="../tags/tag915.xml"/><Relationship Id="rId85" Type="http://schemas.openxmlformats.org/officeDocument/2006/relationships/tags" Target="../tags/tag920.xml"/><Relationship Id="rId93" Type="http://schemas.openxmlformats.org/officeDocument/2006/relationships/tags" Target="../tags/tag928.xml"/><Relationship Id="rId98" Type="http://schemas.openxmlformats.org/officeDocument/2006/relationships/tags" Target="../tags/tag933.xml"/><Relationship Id="rId3" Type="http://schemas.openxmlformats.org/officeDocument/2006/relationships/tags" Target="../tags/tag838.xml"/><Relationship Id="rId12" Type="http://schemas.openxmlformats.org/officeDocument/2006/relationships/tags" Target="../tags/tag847.xml"/><Relationship Id="rId17" Type="http://schemas.openxmlformats.org/officeDocument/2006/relationships/tags" Target="../tags/tag852.xml"/><Relationship Id="rId25" Type="http://schemas.openxmlformats.org/officeDocument/2006/relationships/tags" Target="../tags/tag860.xml"/><Relationship Id="rId33" Type="http://schemas.openxmlformats.org/officeDocument/2006/relationships/tags" Target="../tags/tag868.xml"/><Relationship Id="rId38" Type="http://schemas.openxmlformats.org/officeDocument/2006/relationships/tags" Target="../tags/tag873.xml"/><Relationship Id="rId46" Type="http://schemas.openxmlformats.org/officeDocument/2006/relationships/tags" Target="../tags/tag881.xml"/><Relationship Id="rId59" Type="http://schemas.openxmlformats.org/officeDocument/2006/relationships/tags" Target="../tags/tag894.xml"/><Relationship Id="rId67" Type="http://schemas.openxmlformats.org/officeDocument/2006/relationships/tags" Target="../tags/tag902.xml"/><Relationship Id="rId103" Type="http://schemas.openxmlformats.org/officeDocument/2006/relationships/tags" Target="../tags/tag938.xml"/><Relationship Id="rId20" Type="http://schemas.openxmlformats.org/officeDocument/2006/relationships/tags" Target="../tags/tag855.xml"/><Relationship Id="rId41" Type="http://schemas.openxmlformats.org/officeDocument/2006/relationships/tags" Target="../tags/tag876.xml"/><Relationship Id="rId54" Type="http://schemas.openxmlformats.org/officeDocument/2006/relationships/tags" Target="../tags/tag889.xml"/><Relationship Id="rId62" Type="http://schemas.openxmlformats.org/officeDocument/2006/relationships/tags" Target="../tags/tag897.xml"/><Relationship Id="rId70" Type="http://schemas.openxmlformats.org/officeDocument/2006/relationships/tags" Target="../tags/tag905.xml"/><Relationship Id="rId75" Type="http://schemas.openxmlformats.org/officeDocument/2006/relationships/tags" Target="../tags/tag910.xml"/><Relationship Id="rId83" Type="http://schemas.openxmlformats.org/officeDocument/2006/relationships/tags" Target="../tags/tag918.xml"/><Relationship Id="rId88" Type="http://schemas.openxmlformats.org/officeDocument/2006/relationships/tags" Target="../tags/tag923.xml"/><Relationship Id="rId91" Type="http://schemas.openxmlformats.org/officeDocument/2006/relationships/tags" Target="../tags/tag926.xml"/><Relationship Id="rId96" Type="http://schemas.openxmlformats.org/officeDocument/2006/relationships/tags" Target="../tags/tag931.xml"/><Relationship Id="rId1" Type="http://schemas.openxmlformats.org/officeDocument/2006/relationships/tags" Target="../tags/tag836.xml"/><Relationship Id="rId6" Type="http://schemas.openxmlformats.org/officeDocument/2006/relationships/tags" Target="../tags/tag841.xml"/><Relationship Id="rId15" Type="http://schemas.openxmlformats.org/officeDocument/2006/relationships/tags" Target="../tags/tag850.xml"/><Relationship Id="rId23" Type="http://schemas.openxmlformats.org/officeDocument/2006/relationships/tags" Target="../tags/tag858.xml"/><Relationship Id="rId28" Type="http://schemas.openxmlformats.org/officeDocument/2006/relationships/tags" Target="../tags/tag863.xml"/><Relationship Id="rId36" Type="http://schemas.openxmlformats.org/officeDocument/2006/relationships/tags" Target="../tags/tag871.xml"/><Relationship Id="rId49" Type="http://schemas.openxmlformats.org/officeDocument/2006/relationships/tags" Target="../tags/tag884.xml"/><Relationship Id="rId57" Type="http://schemas.openxmlformats.org/officeDocument/2006/relationships/tags" Target="../tags/tag892.xml"/><Relationship Id="rId10" Type="http://schemas.openxmlformats.org/officeDocument/2006/relationships/tags" Target="../tags/tag845.xml"/><Relationship Id="rId31" Type="http://schemas.openxmlformats.org/officeDocument/2006/relationships/tags" Target="../tags/tag866.xml"/><Relationship Id="rId44" Type="http://schemas.openxmlformats.org/officeDocument/2006/relationships/tags" Target="../tags/tag879.xml"/><Relationship Id="rId52" Type="http://schemas.openxmlformats.org/officeDocument/2006/relationships/tags" Target="../tags/tag887.xml"/><Relationship Id="rId60" Type="http://schemas.openxmlformats.org/officeDocument/2006/relationships/tags" Target="../tags/tag895.xml"/><Relationship Id="rId65" Type="http://schemas.openxmlformats.org/officeDocument/2006/relationships/tags" Target="../tags/tag900.xml"/><Relationship Id="rId73" Type="http://schemas.openxmlformats.org/officeDocument/2006/relationships/tags" Target="../tags/tag908.xml"/><Relationship Id="rId78" Type="http://schemas.openxmlformats.org/officeDocument/2006/relationships/tags" Target="../tags/tag913.xml"/><Relationship Id="rId81" Type="http://schemas.openxmlformats.org/officeDocument/2006/relationships/tags" Target="../tags/tag916.xml"/><Relationship Id="rId86" Type="http://schemas.openxmlformats.org/officeDocument/2006/relationships/tags" Target="../tags/tag921.xml"/><Relationship Id="rId94" Type="http://schemas.openxmlformats.org/officeDocument/2006/relationships/tags" Target="../tags/tag929.xml"/><Relationship Id="rId99" Type="http://schemas.openxmlformats.org/officeDocument/2006/relationships/tags" Target="../tags/tag934.xml"/><Relationship Id="rId101" Type="http://schemas.openxmlformats.org/officeDocument/2006/relationships/tags" Target="../tags/tag936.xml"/><Relationship Id="rId4" Type="http://schemas.openxmlformats.org/officeDocument/2006/relationships/tags" Target="../tags/tag839.xml"/><Relationship Id="rId9" Type="http://schemas.openxmlformats.org/officeDocument/2006/relationships/tags" Target="../tags/tag844.xml"/><Relationship Id="rId13" Type="http://schemas.openxmlformats.org/officeDocument/2006/relationships/tags" Target="../tags/tag848.xml"/><Relationship Id="rId18" Type="http://schemas.openxmlformats.org/officeDocument/2006/relationships/tags" Target="../tags/tag853.xml"/><Relationship Id="rId39" Type="http://schemas.openxmlformats.org/officeDocument/2006/relationships/tags" Target="../tags/tag874.xml"/><Relationship Id="rId34" Type="http://schemas.openxmlformats.org/officeDocument/2006/relationships/tags" Target="../tags/tag869.xml"/><Relationship Id="rId50" Type="http://schemas.openxmlformats.org/officeDocument/2006/relationships/tags" Target="../tags/tag885.xml"/><Relationship Id="rId55" Type="http://schemas.openxmlformats.org/officeDocument/2006/relationships/tags" Target="../tags/tag890.xml"/><Relationship Id="rId76" Type="http://schemas.openxmlformats.org/officeDocument/2006/relationships/tags" Target="../tags/tag911.xml"/><Relationship Id="rId97" Type="http://schemas.openxmlformats.org/officeDocument/2006/relationships/tags" Target="../tags/tag932.xml"/><Relationship Id="rId104"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6" Type="http://schemas.openxmlformats.org/officeDocument/2006/relationships/tags" Target="../tags/tag964.xml"/><Relationship Id="rId21" Type="http://schemas.openxmlformats.org/officeDocument/2006/relationships/tags" Target="../tags/tag959.xml"/><Relationship Id="rId42" Type="http://schemas.openxmlformats.org/officeDocument/2006/relationships/tags" Target="../tags/tag980.xml"/><Relationship Id="rId47" Type="http://schemas.openxmlformats.org/officeDocument/2006/relationships/tags" Target="../tags/tag985.xml"/><Relationship Id="rId63" Type="http://schemas.openxmlformats.org/officeDocument/2006/relationships/tags" Target="../tags/tag1001.xml"/><Relationship Id="rId68" Type="http://schemas.openxmlformats.org/officeDocument/2006/relationships/tags" Target="../tags/tag1006.xml"/><Relationship Id="rId84" Type="http://schemas.openxmlformats.org/officeDocument/2006/relationships/tags" Target="../tags/tag1022.xml"/><Relationship Id="rId89" Type="http://schemas.openxmlformats.org/officeDocument/2006/relationships/tags" Target="../tags/tag1027.xml"/><Relationship Id="rId7" Type="http://schemas.openxmlformats.org/officeDocument/2006/relationships/tags" Target="../tags/tag945.xml"/><Relationship Id="rId71" Type="http://schemas.openxmlformats.org/officeDocument/2006/relationships/tags" Target="../tags/tag1009.xml"/><Relationship Id="rId92" Type="http://schemas.openxmlformats.org/officeDocument/2006/relationships/tags" Target="../tags/tag1030.xml"/><Relationship Id="rId2" Type="http://schemas.openxmlformats.org/officeDocument/2006/relationships/tags" Target="../tags/tag940.xml"/><Relationship Id="rId16" Type="http://schemas.openxmlformats.org/officeDocument/2006/relationships/tags" Target="../tags/tag954.xml"/><Relationship Id="rId29" Type="http://schemas.openxmlformats.org/officeDocument/2006/relationships/tags" Target="../tags/tag967.xml"/><Relationship Id="rId11" Type="http://schemas.openxmlformats.org/officeDocument/2006/relationships/tags" Target="../tags/tag949.xml"/><Relationship Id="rId24" Type="http://schemas.openxmlformats.org/officeDocument/2006/relationships/tags" Target="../tags/tag962.xml"/><Relationship Id="rId32" Type="http://schemas.openxmlformats.org/officeDocument/2006/relationships/tags" Target="../tags/tag970.xml"/><Relationship Id="rId37" Type="http://schemas.openxmlformats.org/officeDocument/2006/relationships/tags" Target="../tags/tag975.xml"/><Relationship Id="rId40" Type="http://schemas.openxmlformats.org/officeDocument/2006/relationships/tags" Target="../tags/tag978.xml"/><Relationship Id="rId45" Type="http://schemas.openxmlformats.org/officeDocument/2006/relationships/tags" Target="../tags/tag983.xml"/><Relationship Id="rId53" Type="http://schemas.openxmlformats.org/officeDocument/2006/relationships/tags" Target="../tags/tag991.xml"/><Relationship Id="rId58" Type="http://schemas.openxmlformats.org/officeDocument/2006/relationships/tags" Target="../tags/tag996.xml"/><Relationship Id="rId66" Type="http://schemas.openxmlformats.org/officeDocument/2006/relationships/tags" Target="../tags/tag1004.xml"/><Relationship Id="rId74" Type="http://schemas.openxmlformats.org/officeDocument/2006/relationships/tags" Target="../tags/tag1012.xml"/><Relationship Id="rId79" Type="http://schemas.openxmlformats.org/officeDocument/2006/relationships/tags" Target="../tags/tag1017.xml"/><Relationship Id="rId87" Type="http://schemas.openxmlformats.org/officeDocument/2006/relationships/tags" Target="../tags/tag1025.xml"/><Relationship Id="rId102" Type="http://schemas.openxmlformats.org/officeDocument/2006/relationships/tags" Target="../tags/tag1040.xml"/><Relationship Id="rId5" Type="http://schemas.openxmlformats.org/officeDocument/2006/relationships/tags" Target="../tags/tag943.xml"/><Relationship Id="rId61" Type="http://schemas.openxmlformats.org/officeDocument/2006/relationships/tags" Target="../tags/tag999.xml"/><Relationship Id="rId82" Type="http://schemas.openxmlformats.org/officeDocument/2006/relationships/tags" Target="../tags/tag1020.xml"/><Relationship Id="rId90" Type="http://schemas.openxmlformats.org/officeDocument/2006/relationships/tags" Target="../tags/tag1028.xml"/><Relationship Id="rId95" Type="http://schemas.openxmlformats.org/officeDocument/2006/relationships/tags" Target="../tags/tag1033.xml"/><Relationship Id="rId19" Type="http://schemas.openxmlformats.org/officeDocument/2006/relationships/tags" Target="../tags/tag957.xml"/><Relationship Id="rId14" Type="http://schemas.openxmlformats.org/officeDocument/2006/relationships/tags" Target="../tags/tag952.xml"/><Relationship Id="rId22" Type="http://schemas.openxmlformats.org/officeDocument/2006/relationships/tags" Target="../tags/tag960.xml"/><Relationship Id="rId27" Type="http://schemas.openxmlformats.org/officeDocument/2006/relationships/tags" Target="../tags/tag965.xml"/><Relationship Id="rId30" Type="http://schemas.openxmlformats.org/officeDocument/2006/relationships/tags" Target="../tags/tag968.xml"/><Relationship Id="rId35" Type="http://schemas.openxmlformats.org/officeDocument/2006/relationships/tags" Target="../tags/tag973.xml"/><Relationship Id="rId43" Type="http://schemas.openxmlformats.org/officeDocument/2006/relationships/tags" Target="../tags/tag981.xml"/><Relationship Id="rId48" Type="http://schemas.openxmlformats.org/officeDocument/2006/relationships/tags" Target="../tags/tag986.xml"/><Relationship Id="rId56" Type="http://schemas.openxmlformats.org/officeDocument/2006/relationships/tags" Target="../tags/tag994.xml"/><Relationship Id="rId64" Type="http://schemas.openxmlformats.org/officeDocument/2006/relationships/tags" Target="../tags/tag1002.xml"/><Relationship Id="rId69" Type="http://schemas.openxmlformats.org/officeDocument/2006/relationships/tags" Target="../tags/tag1007.xml"/><Relationship Id="rId77" Type="http://schemas.openxmlformats.org/officeDocument/2006/relationships/tags" Target="../tags/tag1015.xml"/><Relationship Id="rId100" Type="http://schemas.openxmlformats.org/officeDocument/2006/relationships/tags" Target="../tags/tag1038.xml"/><Relationship Id="rId105" Type="http://schemas.openxmlformats.org/officeDocument/2006/relationships/notesSlide" Target="../notesSlides/notesSlide32.xml"/><Relationship Id="rId8" Type="http://schemas.openxmlformats.org/officeDocument/2006/relationships/tags" Target="../tags/tag946.xml"/><Relationship Id="rId51" Type="http://schemas.openxmlformats.org/officeDocument/2006/relationships/tags" Target="../tags/tag989.xml"/><Relationship Id="rId72" Type="http://schemas.openxmlformats.org/officeDocument/2006/relationships/tags" Target="../tags/tag1010.xml"/><Relationship Id="rId80" Type="http://schemas.openxmlformats.org/officeDocument/2006/relationships/tags" Target="../tags/tag1018.xml"/><Relationship Id="rId85" Type="http://schemas.openxmlformats.org/officeDocument/2006/relationships/tags" Target="../tags/tag1023.xml"/><Relationship Id="rId93" Type="http://schemas.openxmlformats.org/officeDocument/2006/relationships/tags" Target="../tags/tag1031.xml"/><Relationship Id="rId98" Type="http://schemas.openxmlformats.org/officeDocument/2006/relationships/tags" Target="../tags/tag1036.xml"/><Relationship Id="rId3" Type="http://schemas.openxmlformats.org/officeDocument/2006/relationships/tags" Target="../tags/tag941.xml"/><Relationship Id="rId12" Type="http://schemas.openxmlformats.org/officeDocument/2006/relationships/tags" Target="../tags/tag950.xml"/><Relationship Id="rId17" Type="http://schemas.openxmlformats.org/officeDocument/2006/relationships/tags" Target="../tags/tag955.xml"/><Relationship Id="rId25" Type="http://schemas.openxmlformats.org/officeDocument/2006/relationships/tags" Target="../tags/tag963.xml"/><Relationship Id="rId33" Type="http://schemas.openxmlformats.org/officeDocument/2006/relationships/tags" Target="../tags/tag971.xml"/><Relationship Id="rId38" Type="http://schemas.openxmlformats.org/officeDocument/2006/relationships/tags" Target="../tags/tag976.xml"/><Relationship Id="rId46" Type="http://schemas.openxmlformats.org/officeDocument/2006/relationships/tags" Target="../tags/tag984.xml"/><Relationship Id="rId59" Type="http://schemas.openxmlformats.org/officeDocument/2006/relationships/tags" Target="../tags/tag997.xml"/><Relationship Id="rId67" Type="http://schemas.openxmlformats.org/officeDocument/2006/relationships/tags" Target="../tags/tag1005.xml"/><Relationship Id="rId103" Type="http://schemas.openxmlformats.org/officeDocument/2006/relationships/tags" Target="../tags/tag1041.xml"/><Relationship Id="rId20" Type="http://schemas.openxmlformats.org/officeDocument/2006/relationships/tags" Target="../tags/tag958.xml"/><Relationship Id="rId41" Type="http://schemas.openxmlformats.org/officeDocument/2006/relationships/tags" Target="../tags/tag979.xml"/><Relationship Id="rId54" Type="http://schemas.openxmlformats.org/officeDocument/2006/relationships/tags" Target="../tags/tag992.xml"/><Relationship Id="rId62" Type="http://schemas.openxmlformats.org/officeDocument/2006/relationships/tags" Target="../tags/tag1000.xml"/><Relationship Id="rId70" Type="http://schemas.openxmlformats.org/officeDocument/2006/relationships/tags" Target="../tags/tag1008.xml"/><Relationship Id="rId75" Type="http://schemas.openxmlformats.org/officeDocument/2006/relationships/tags" Target="../tags/tag1013.xml"/><Relationship Id="rId83" Type="http://schemas.openxmlformats.org/officeDocument/2006/relationships/tags" Target="../tags/tag1021.xml"/><Relationship Id="rId88" Type="http://schemas.openxmlformats.org/officeDocument/2006/relationships/tags" Target="../tags/tag1026.xml"/><Relationship Id="rId91" Type="http://schemas.openxmlformats.org/officeDocument/2006/relationships/tags" Target="../tags/tag1029.xml"/><Relationship Id="rId96" Type="http://schemas.openxmlformats.org/officeDocument/2006/relationships/tags" Target="../tags/tag1034.xml"/><Relationship Id="rId1" Type="http://schemas.openxmlformats.org/officeDocument/2006/relationships/tags" Target="../tags/tag939.xml"/><Relationship Id="rId6" Type="http://schemas.openxmlformats.org/officeDocument/2006/relationships/tags" Target="../tags/tag944.xml"/><Relationship Id="rId15" Type="http://schemas.openxmlformats.org/officeDocument/2006/relationships/tags" Target="../tags/tag953.xml"/><Relationship Id="rId23" Type="http://schemas.openxmlformats.org/officeDocument/2006/relationships/tags" Target="../tags/tag961.xml"/><Relationship Id="rId28" Type="http://schemas.openxmlformats.org/officeDocument/2006/relationships/tags" Target="../tags/tag966.xml"/><Relationship Id="rId36" Type="http://schemas.openxmlformats.org/officeDocument/2006/relationships/tags" Target="../tags/tag974.xml"/><Relationship Id="rId49" Type="http://schemas.openxmlformats.org/officeDocument/2006/relationships/tags" Target="../tags/tag987.xml"/><Relationship Id="rId57" Type="http://schemas.openxmlformats.org/officeDocument/2006/relationships/tags" Target="../tags/tag995.xml"/><Relationship Id="rId10" Type="http://schemas.openxmlformats.org/officeDocument/2006/relationships/tags" Target="../tags/tag948.xml"/><Relationship Id="rId31" Type="http://schemas.openxmlformats.org/officeDocument/2006/relationships/tags" Target="../tags/tag969.xml"/><Relationship Id="rId44" Type="http://schemas.openxmlformats.org/officeDocument/2006/relationships/tags" Target="../tags/tag982.xml"/><Relationship Id="rId52" Type="http://schemas.openxmlformats.org/officeDocument/2006/relationships/tags" Target="../tags/tag990.xml"/><Relationship Id="rId60" Type="http://schemas.openxmlformats.org/officeDocument/2006/relationships/tags" Target="../tags/tag998.xml"/><Relationship Id="rId65" Type="http://schemas.openxmlformats.org/officeDocument/2006/relationships/tags" Target="../tags/tag1003.xml"/><Relationship Id="rId73" Type="http://schemas.openxmlformats.org/officeDocument/2006/relationships/tags" Target="../tags/tag1011.xml"/><Relationship Id="rId78" Type="http://schemas.openxmlformats.org/officeDocument/2006/relationships/tags" Target="../tags/tag1016.xml"/><Relationship Id="rId81" Type="http://schemas.openxmlformats.org/officeDocument/2006/relationships/tags" Target="../tags/tag1019.xml"/><Relationship Id="rId86" Type="http://schemas.openxmlformats.org/officeDocument/2006/relationships/tags" Target="../tags/tag1024.xml"/><Relationship Id="rId94" Type="http://schemas.openxmlformats.org/officeDocument/2006/relationships/tags" Target="../tags/tag1032.xml"/><Relationship Id="rId99" Type="http://schemas.openxmlformats.org/officeDocument/2006/relationships/tags" Target="../tags/tag1037.xml"/><Relationship Id="rId101" Type="http://schemas.openxmlformats.org/officeDocument/2006/relationships/tags" Target="../tags/tag1039.xml"/><Relationship Id="rId4" Type="http://schemas.openxmlformats.org/officeDocument/2006/relationships/tags" Target="../tags/tag942.xml"/><Relationship Id="rId9" Type="http://schemas.openxmlformats.org/officeDocument/2006/relationships/tags" Target="../tags/tag947.xml"/><Relationship Id="rId13" Type="http://schemas.openxmlformats.org/officeDocument/2006/relationships/tags" Target="../tags/tag951.xml"/><Relationship Id="rId18" Type="http://schemas.openxmlformats.org/officeDocument/2006/relationships/tags" Target="../tags/tag956.xml"/><Relationship Id="rId39" Type="http://schemas.openxmlformats.org/officeDocument/2006/relationships/tags" Target="../tags/tag977.xml"/><Relationship Id="rId34" Type="http://schemas.openxmlformats.org/officeDocument/2006/relationships/tags" Target="../tags/tag972.xml"/><Relationship Id="rId50" Type="http://schemas.openxmlformats.org/officeDocument/2006/relationships/tags" Target="../tags/tag988.xml"/><Relationship Id="rId55" Type="http://schemas.openxmlformats.org/officeDocument/2006/relationships/tags" Target="../tags/tag993.xml"/><Relationship Id="rId76" Type="http://schemas.openxmlformats.org/officeDocument/2006/relationships/tags" Target="../tags/tag1014.xml"/><Relationship Id="rId97" Type="http://schemas.openxmlformats.org/officeDocument/2006/relationships/tags" Target="../tags/tag1035.xml"/><Relationship Id="rId104"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1044.xml"/><Relationship Id="rId7" Type="http://schemas.openxmlformats.org/officeDocument/2006/relationships/tags" Target="../tags/tag1048.xml"/><Relationship Id="rId2" Type="http://schemas.openxmlformats.org/officeDocument/2006/relationships/tags" Target="../tags/tag1043.xml"/><Relationship Id="rId1" Type="http://schemas.openxmlformats.org/officeDocument/2006/relationships/tags" Target="../tags/tag1042.xml"/><Relationship Id="rId6" Type="http://schemas.openxmlformats.org/officeDocument/2006/relationships/tags" Target="../tags/tag1047.xml"/><Relationship Id="rId5" Type="http://schemas.openxmlformats.org/officeDocument/2006/relationships/tags" Target="../tags/tag1046.xml"/><Relationship Id="rId4" Type="http://schemas.openxmlformats.org/officeDocument/2006/relationships/tags" Target="../tags/tag1045.xml"/><Relationship Id="rId9" Type="http://schemas.openxmlformats.org/officeDocument/2006/relationships/notesSlide" Target="../notesSlides/notesSlide33.xml"/></Relationships>
</file>

<file path=ppt/slides/_rels/slide54.xml.rels><?xml version="1.0" encoding="UTF-8" standalone="yes"?>
<Relationships xmlns="http://schemas.openxmlformats.org/package/2006/relationships"><Relationship Id="rId26" Type="http://schemas.openxmlformats.org/officeDocument/2006/relationships/tags" Target="../tags/tag1074.xml"/><Relationship Id="rId21" Type="http://schemas.openxmlformats.org/officeDocument/2006/relationships/tags" Target="../tags/tag1069.xml"/><Relationship Id="rId42" Type="http://schemas.openxmlformats.org/officeDocument/2006/relationships/tags" Target="../tags/tag1090.xml"/><Relationship Id="rId47" Type="http://schemas.openxmlformats.org/officeDocument/2006/relationships/tags" Target="../tags/tag1095.xml"/><Relationship Id="rId63" Type="http://schemas.openxmlformats.org/officeDocument/2006/relationships/tags" Target="../tags/tag1111.xml"/><Relationship Id="rId68" Type="http://schemas.openxmlformats.org/officeDocument/2006/relationships/tags" Target="../tags/tag1116.xml"/><Relationship Id="rId84" Type="http://schemas.openxmlformats.org/officeDocument/2006/relationships/tags" Target="../tags/tag1132.xml"/><Relationship Id="rId89" Type="http://schemas.openxmlformats.org/officeDocument/2006/relationships/tags" Target="../tags/tag1137.xml"/><Relationship Id="rId7" Type="http://schemas.openxmlformats.org/officeDocument/2006/relationships/tags" Target="../tags/tag1055.xml"/><Relationship Id="rId71" Type="http://schemas.openxmlformats.org/officeDocument/2006/relationships/tags" Target="../tags/tag1119.xml"/><Relationship Id="rId92" Type="http://schemas.openxmlformats.org/officeDocument/2006/relationships/tags" Target="../tags/tag1140.xml"/><Relationship Id="rId2" Type="http://schemas.openxmlformats.org/officeDocument/2006/relationships/tags" Target="../tags/tag1050.xml"/><Relationship Id="rId16" Type="http://schemas.openxmlformats.org/officeDocument/2006/relationships/tags" Target="../tags/tag1064.xml"/><Relationship Id="rId29" Type="http://schemas.openxmlformats.org/officeDocument/2006/relationships/tags" Target="../tags/tag1077.xml"/><Relationship Id="rId107" Type="http://schemas.openxmlformats.org/officeDocument/2006/relationships/slideLayout" Target="../slideLayouts/slideLayout7.xml"/><Relationship Id="rId11" Type="http://schemas.openxmlformats.org/officeDocument/2006/relationships/tags" Target="../tags/tag1059.xml"/><Relationship Id="rId24" Type="http://schemas.openxmlformats.org/officeDocument/2006/relationships/tags" Target="../tags/tag1072.xml"/><Relationship Id="rId32" Type="http://schemas.openxmlformats.org/officeDocument/2006/relationships/tags" Target="../tags/tag1080.xml"/><Relationship Id="rId37" Type="http://schemas.openxmlformats.org/officeDocument/2006/relationships/tags" Target="../tags/tag1085.xml"/><Relationship Id="rId40" Type="http://schemas.openxmlformats.org/officeDocument/2006/relationships/tags" Target="../tags/tag1088.xml"/><Relationship Id="rId45" Type="http://schemas.openxmlformats.org/officeDocument/2006/relationships/tags" Target="../tags/tag1093.xml"/><Relationship Id="rId53" Type="http://schemas.openxmlformats.org/officeDocument/2006/relationships/tags" Target="../tags/tag1101.xml"/><Relationship Id="rId58" Type="http://schemas.openxmlformats.org/officeDocument/2006/relationships/tags" Target="../tags/tag1106.xml"/><Relationship Id="rId66" Type="http://schemas.openxmlformats.org/officeDocument/2006/relationships/tags" Target="../tags/tag1114.xml"/><Relationship Id="rId74" Type="http://schemas.openxmlformats.org/officeDocument/2006/relationships/tags" Target="../tags/tag1122.xml"/><Relationship Id="rId79" Type="http://schemas.openxmlformats.org/officeDocument/2006/relationships/tags" Target="../tags/tag1127.xml"/><Relationship Id="rId87" Type="http://schemas.openxmlformats.org/officeDocument/2006/relationships/tags" Target="../tags/tag1135.xml"/><Relationship Id="rId102" Type="http://schemas.openxmlformats.org/officeDocument/2006/relationships/tags" Target="../tags/tag1150.xml"/><Relationship Id="rId5" Type="http://schemas.openxmlformats.org/officeDocument/2006/relationships/tags" Target="../tags/tag1053.xml"/><Relationship Id="rId61" Type="http://schemas.openxmlformats.org/officeDocument/2006/relationships/tags" Target="../tags/tag1109.xml"/><Relationship Id="rId82" Type="http://schemas.openxmlformats.org/officeDocument/2006/relationships/tags" Target="../tags/tag1130.xml"/><Relationship Id="rId90" Type="http://schemas.openxmlformats.org/officeDocument/2006/relationships/tags" Target="../tags/tag1138.xml"/><Relationship Id="rId95" Type="http://schemas.openxmlformats.org/officeDocument/2006/relationships/tags" Target="../tags/tag1143.xml"/><Relationship Id="rId19" Type="http://schemas.openxmlformats.org/officeDocument/2006/relationships/tags" Target="../tags/tag1067.xml"/><Relationship Id="rId14" Type="http://schemas.openxmlformats.org/officeDocument/2006/relationships/tags" Target="../tags/tag1062.xml"/><Relationship Id="rId22" Type="http://schemas.openxmlformats.org/officeDocument/2006/relationships/tags" Target="../tags/tag1070.xml"/><Relationship Id="rId27" Type="http://schemas.openxmlformats.org/officeDocument/2006/relationships/tags" Target="../tags/tag1075.xml"/><Relationship Id="rId30" Type="http://schemas.openxmlformats.org/officeDocument/2006/relationships/tags" Target="../tags/tag1078.xml"/><Relationship Id="rId35" Type="http://schemas.openxmlformats.org/officeDocument/2006/relationships/tags" Target="../tags/tag1083.xml"/><Relationship Id="rId43" Type="http://schemas.openxmlformats.org/officeDocument/2006/relationships/tags" Target="../tags/tag1091.xml"/><Relationship Id="rId48" Type="http://schemas.openxmlformats.org/officeDocument/2006/relationships/tags" Target="../tags/tag1096.xml"/><Relationship Id="rId56" Type="http://schemas.openxmlformats.org/officeDocument/2006/relationships/tags" Target="../tags/tag1104.xml"/><Relationship Id="rId64" Type="http://schemas.openxmlformats.org/officeDocument/2006/relationships/tags" Target="../tags/tag1112.xml"/><Relationship Id="rId69" Type="http://schemas.openxmlformats.org/officeDocument/2006/relationships/tags" Target="../tags/tag1117.xml"/><Relationship Id="rId77" Type="http://schemas.openxmlformats.org/officeDocument/2006/relationships/tags" Target="../tags/tag1125.xml"/><Relationship Id="rId100" Type="http://schemas.openxmlformats.org/officeDocument/2006/relationships/tags" Target="../tags/tag1148.xml"/><Relationship Id="rId105" Type="http://schemas.openxmlformats.org/officeDocument/2006/relationships/tags" Target="../tags/tag1153.xml"/><Relationship Id="rId8" Type="http://schemas.openxmlformats.org/officeDocument/2006/relationships/tags" Target="../tags/tag1056.xml"/><Relationship Id="rId51" Type="http://schemas.openxmlformats.org/officeDocument/2006/relationships/tags" Target="../tags/tag1099.xml"/><Relationship Id="rId72" Type="http://schemas.openxmlformats.org/officeDocument/2006/relationships/tags" Target="../tags/tag1120.xml"/><Relationship Id="rId80" Type="http://schemas.openxmlformats.org/officeDocument/2006/relationships/tags" Target="../tags/tag1128.xml"/><Relationship Id="rId85" Type="http://schemas.openxmlformats.org/officeDocument/2006/relationships/tags" Target="../tags/tag1133.xml"/><Relationship Id="rId93" Type="http://schemas.openxmlformats.org/officeDocument/2006/relationships/tags" Target="../tags/tag1141.xml"/><Relationship Id="rId98" Type="http://schemas.openxmlformats.org/officeDocument/2006/relationships/tags" Target="../tags/tag1146.xml"/><Relationship Id="rId3" Type="http://schemas.openxmlformats.org/officeDocument/2006/relationships/tags" Target="../tags/tag1051.xml"/><Relationship Id="rId12" Type="http://schemas.openxmlformats.org/officeDocument/2006/relationships/tags" Target="../tags/tag1060.xml"/><Relationship Id="rId17" Type="http://schemas.openxmlformats.org/officeDocument/2006/relationships/tags" Target="../tags/tag1065.xml"/><Relationship Id="rId25" Type="http://schemas.openxmlformats.org/officeDocument/2006/relationships/tags" Target="../tags/tag1073.xml"/><Relationship Id="rId33" Type="http://schemas.openxmlformats.org/officeDocument/2006/relationships/tags" Target="../tags/tag1081.xml"/><Relationship Id="rId38" Type="http://schemas.openxmlformats.org/officeDocument/2006/relationships/tags" Target="../tags/tag1086.xml"/><Relationship Id="rId46" Type="http://schemas.openxmlformats.org/officeDocument/2006/relationships/tags" Target="../tags/tag1094.xml"/><Relationship Id="rId59" Type="http://schemas.openxmlformats.org/officeDocument/2006/relationships/tags" Target="../tags/tag1107.xml"/><Relationship Id="rId67" Type="http://schemas.openxmlformats.org/officeDocument/2006/relationships/tags" Target="../tags/tag1115.xml"/><Relationship Id="rId103" Type="http://schemas.openxmlformats.org/officeDocument/2006/relationships/tags" Target="../tags/tag1151.xml"/><Relationship Id="rId108" Type="http://schemas.openxmlformats.org/officeDocument/2006/relationships/notesSlide" Target="../notesSlides/notesSlide34.xml"/><Relationship Id="rId20" Type="http://schemas.openxmlformats.org/officeDocument/2006/relationships/tags" Target="../tags/tag1068.xml"/><Relationship Id="rId41" Type="http://schemas.openxmlformats.org/officeDocument/2006/relationships/tags" Target="../tags/tag1089.xml"/><Relationship Id="rId54" Type="http://schemas.openxmlformats.org/officeDocument/2006/relationships/tags" Target="../tags/tag1102.xml"/><Relationship Id="rId62" Type="http://schemas.openxmlformats.org/officeDocument/2006/relationships/tags" Target="../tags/tag1110.xml"/><Relationship Id="rId70" Type="http://schemas.openxmlformats.org/officeDocument/2006/relationships/tags" Target="../tags/tag1118.xml"/><Relationship Id="rId75" Type="http://schemas.openxmlformats.org/officeDocument/2006/relationships/tags" Target="../tags/tag1123.xml"/><Relationship Id="rId83" Type="http://schemas.openxmlformats.org/officeDocument/2006/relationships/tags" Target="../tags/tag1131.xml"/><Relationship Id="rId88" Type="http://schemas.openxmlformats.org/officeDocument/2006/relationships/tags" Target="../tags/tag1136.xml"/><Relationship Id="rId91" Type="http://schemas.openxmlformats.org/officeDocument/2006/relationships/tags" Target="../tags/tag1139.xml"/><Relationship Id="rId96" Type="http://schemas.openxmlformats.org/officeDocument/2006/relationships/tags" Target="../tags/tag1144.xml"/><Relationship Id="rId1" Type="http://schemas.openxmlformats.org/officeDocument/2006/relationships/tags" Target="../tags/tag1049.xml"/><Relationship Id="rId6" Type="http://schemas.openxmlformats.org/officeDocument/2006/relationships/tags" Target="../tags/tag1054.xml"/><Relationship Id="rId15" Type="http://schemas.openxmlformats.org/officeDocument/2006/relationships/tags" Target="../tags/tag1063.xml"/><Relationship Id="rId23" Type="http://schemas.openxmlformats.org/officeDocument/2006/relationships/tags" Target="../tags/tag1071.xml"/><Relationship Id="rId28" Type="http://schemas.openxmlformats.org/officeDocument/2006/relationships/tags" Target="../tags/tag1076.xml"/><Relationship Id="rId36" Type="http://schemas.openxmlformats.org/officeDocument/2006/relationships/tags" Target="../tags/tag1084.xml"/><Relationship Id="rId49" Type="http://schemas.openxmlformats.org/officeDocument/2006/relationships/tags" Target="../tags/tag1097.xml"/><Relationship Id="rId57" Type="http://schemas.openxmlformats.org/officeDocument/2006/relationships/tags" Target="../tags/tag1105.xml"/><Relationship Id="rId106" Type="http://schemas.openxmlformats.org/officeDocument/2006/relationships/tags" Target="../tags/tag1154.xml"/><Relationship Id="rId10" Type="http://schemas.openxmlformats.org/officeDocument/2006/relationships/tags" Target="../tags/tag1058.xml"/><Relationship Id="rId31" Type="http://schemas.openxmlformats.org/officeDocument/2006/relationships/tags" Target="../tags/tag1079.xml"/><Relationship Id="rId44" Type="http://schemas.openxmlformats.org/officeDocument/2006/relationships/tags" Target="../tags/tag1092.xml"/><Relationship Id="rId52" Type="http://schemas.openxmlformats.org/officeDocument/2006/relationships/tags" Target="../tags/tag1100.xml"/><Relationship Id="rId60" Type="http://schemas.openxmlformats.org/officeDocument/2006/relationships/tags" Target="../tags/tag1108.xml"/><Relationship Id="rId65" Type="http://schemas.openxmlformats.org/officeDocument/2006/relationships/tags" Target="../tags/tag1113.xml"/><Relationship Id="rId73" Type="http://schemas.openxmlformats.org/officeDocument/2006/relationships/tags" Target="../tags/tag1121.xml"/><Relationship Id="rId78" Type="http://schemas.openxmlformats.org/officeDocument/2006/relationships/tags" Target="../tags/tag1126.xml"/><Relationship Id="rId81" Type="http://schemas.openxmlformats.org/officeDocument/2006/relationships/tags" Target="../tags/tag1129.xml"/><Relationship Id="rId86" Type="http://schemas.openxmlformats.org/officeDocument/2006/relationships/tags" Target="../tags/tag1134.xml"/><Relationship Id="rId94" Type="http://schemas.openxmlformats.org/officeDocument/2006/relationships/tags" Target="../tags/tag1142.xml"/><Relationship Id="rId99" Type="http://schemas.openxmlformats.org/officeDocument/2006/relationships/tags" Target="../tags/tag1147.xml"/><Relationship Id="rId101" Type="http://schemas.openxmlformats.org/officeDocument/2006/relationships/tags" Target="../tags/tag1149.xml"/><Relationship Id="rId4" Type="http://schemas.openxmlformats.org/officeDocument/2006/relationships/tags" Target="../tags/tag1052.xml"/><Relationship Id="rId9" Type="http://schemas.openxmlformats.org/officeDocument/2006/relationships/tags" Target="../tags/tag1057.xml"/><Relationship Id="rId13" Type="http://schemas.openxmlformats.org/officeDocument/2006/relationships/tags" Target="../tags/tag1061.xml"/><Relationship Id="rId18" Type="http://schemas.openxmlformats.org/officeDocument/2006/relationships/tags" Target="../tags/tag1066.xml"/><Relationship Id="rId39" Type="http://schemas.openxmlformats.org/officeDocument/2006/relationships/tags" Target="../tags/tag1087.xml"/><Relationship Id="rId34" Type="http://schemas.openxmlformats.org/officeDocument/2006/relationships/tags" Target="../tags/tag1082.xml"/><Relationship Id="rId50" Type="http://schemas.openxmlformats.org/officeDocument/2006/relationships/tags" Target="../tags/tag1098.xml"/><Relationship Id="rId55" Type="http://schemas.openxmlformats.org/officeDocument/2006/relationships/tags" Target="../tags/tag1103.xml"/><Relationship Id="rId76" Type="http://schemas.openxmlformats.org/officeDocument/2006/relationships/tags" Target="../tags/tag1124.xml"/><Relationship Id="rId97" Type="http://schemas.openxmlformats.org/officeDocument/2006/relationships/tags" Target="../tags/tag1145.xml"/><Relationship Id="rId104" Type="http://schemas.openxmlformats.org/officeDocument/2006/relationships/tags" Target="../tags/tag1152.xml"/></Relationships>
</file>

<file path=ppt/slides/_rels/slide55.xml.rels><?xml version="1.0" encoding="UTF-8" standalone="yes"?>
<Relationships xmlns="http://schemas.openxmlformats.org/package/2006/relationships"><Relationship Id="rId8" Type="http://schemas.openxmlformats.org/officeDocument/2006/relationships/notesSlide" Target="../notesSlides/notesSlide35.xml"/><Relationship Id="rId3" Type="http://schemas.openxmlformats.org/officeDocument/2006/relationships/tags" Target="../tags/tag1157.xml"/><Relationship Id="rId7" Type="http://schemas.openxmlformats.org/officeDocument/2006/relationships/slideLayout" Target="../slideLayouts/slideLayout7.xml"/><Relationship Id="rId2" Type="http://schemas.openxmlformats.org/officeDocument/2006/relationships/tags" Target="../tags/tag1156.xml"/><Relationship Id="rId1" Type="http://schemas.openxmlformats.org/officeDocument/2006/relationships/tags" Target="../tags/tag1155.xml"/><Relationship Id="rId6" Type="http://schemas.openxmlformats.org/officeDocument/2006/relationships/tags" Target="../tags/tag1160.xml"/><Relationship Id="rId5" Type="http://schemas.openxmlformats.org/officeDocument/2006/relationships/tags" Target="../tags/tag1159.xml"/><Relationship Id="rId4" Type="http://schemas.openxmlformats.org/officeDocument/2006/relationships/tags" Target="../tags/tag1158.xml"/></Relationships>
</file>

<file path=ppt/slides/_rels/slide56.xml.rels><?xml version="1.0" encoding="UTF-8" standalone="yes"?>
<Relationships xmlns="http://schemas.openxmlformats.org/package/2006/relationships"><Relationship Id="rId26" Type="http://schemas.openxmlformats.org/officeDocument/2006/relationships/tags" Target="../tags/tag1186.xml"/><Relationship Id="rId117" Type="http://schemas.openxmlformats.org/officeDocument/2006/relationships/tags" Target="../tags/tag1277.xml"/><Relationship Id="rId21" Type="http://schemas.openxmlformats.org/officeDocument/2006/relationships/tags" Target="../tags/tag1181.xml"/><Relationship Id="rId42" Type="http://schemas.openxmlformats.org/officeDocument/2006/relationships/tags" Target="../tags/tag1202.xml"/><Relationship Id="rId47" Type="http://schemas.openxmlformats.org/officeDocument/2006/relationships/tags" Target="../tags/tag1207.xml"/><Relationship Id="rId63" Type="http://schemas.openxmlformats.org/officeDocument/2006/relationships/tags" Target="../tags/tag1223.xml"/><Relationship Id="rId68" Type="http://schemas.openxmlformats.org/officeDocument/2006/relationships/tags" Target="../tags/tag1228.xml"/><Relationship Id="rId84" Type="http://schemas.openxmlformats.org/officeDocument/2006/relationships/tags" Target="../tags/tag1244.xml"/><Relationship Id="rId89" Type="http://schemas.openxmlformats.org/officeDocument/2006/relationships/tags" Target="../tags/tag1249.xml"/><Relationship Id="rId112" Type="http://schemas.openxmlformats.org/officeDocument/2006/relationships/tags" Target="../tags/tag1272.xml"/><Relationship Id="rId16" Type="http://schemas.openxmlformats.org/officeDocument/2006/relationships/tags" Target="../tags/tag1176.xml"/><Relationship Id="rId107" Type="http://schemas.openxmlformats.org/officeDocument/2006/relationships/tags" Target="../tags/tag1267.xml"/><Relationship Id="rId11" Type="http://schemas.openxmlformats.org/officeDocument/2006/relationships/tags" Target="../tags/tag1171.xml"/><Relationship Id="rId24" Type="http://schemas.openxmlformats.org/officeDocument/2006/relationships/tags" Target="../tags/tag1184.xml"/><Relationship Id="rId32" Type="http://schemas.openxmlformats.org/officeDocument/2006/relationships/tags" Target="../tags/tag1192.xml"/><Relationship Id="rId37" Type="http://schemas.openxmlformats.org/officeDocument/2006/relationships/tags" Target="../tags/tag1197.xml"/><Relationship Id="rId40" Type="http://schemas.openxmlformats.org/officeDocument/2006/relationships/tags" Target="../tags/tag1200.xml"/><Relationship Id="rId45" Type="http://schemas.openxmlformats.org/officeDocument/2006/relationships/tags" Target="../tags/tag1205.xml"/><Relationship Id="rId53" Type="http://schemas.openxmlformats.org/officeDocument/2006/relationships/tags" Target="../tags/tag1213.xml"/><Relationship Id="rId58" Type="http://schemas.openxmlformats.org/officeDocument/2006/relationships/tags" Target="../tags/tag1218.xml"/><Relationship Id="rId66" Type="http://schemas.openxmlformats.org/officeDocument/2006/relationships/tags" Target="../tags/tag1226.xml"/><Relationship Id="rId74" Type="http://schemas.openxmlformats.org/officeDocument/2006/relationships/tags" Target="../tags/tag1234.xml"/><Relationship Id="rId79" Type="http://schemas.openxmlformats.org/officeDocument/2006/relationships/tags" Target="../tags/tag1239.xml"/><Relationship Id="rId87" Type="http://schemas.openxmlformats.org/officeDocument/2006/relationships/tags" Target="../tags/tag1247.xml"/><Relationship Id="rId102" Type="http://schemas.openxmlformats.org/officeDocument/2006/relationships/tags" Target="../tags/tag1262.xml"/><Relationship Id="rId110" Type="http://schemas.openxmlformats.org/officeDocument/2006/relationships/tags" Target="../tags/tag1270.xml"/><Relationship Id="rId115" Type="http://schemas.openxmlformats.org/officeDocument/2006/relationships/tags" Target="../tags/tag1275.xml"/><Relationship Id="rId5" Type="http://schemas.openxmlformats.org/officeDocument/2006/relationships/tags" Target="../tags/tag1165.xml"/><Relationship Id="rId61" Type="http://schemas.openxmlformats.org/officeDocument/2006/relationships/tags" Target="../tags/tag1221.xml"/><Relationship Id="rId82" Type="http://schemas.openxmlformats.org/officeDocument/2006/relationships/tags" Target="../tags/tag1242.xml"/><Relationship Id="rId90" Type="http://schemas.openxmlformats.org/officeDocument/2006/relationships/tags" Target="../tags/tag1250.xml"/><Relationship Id="rId95" Type="http://schemas.openxmlformats.org/officeDocument/2006/relationships/tags" Target="../tags/tag1255.xml"/><Relationship Id="rId19" Type="http://schemas.openxmlformats.org/officeDocument/2006/relationships/tags" Target="../tags/tag1179.xml"/><Relationship Id="rId14" Type="http://schemas.openxmlformats.org/officeDocument/2006/relationships/tags" Target="../tags/tag1174.xml"/><Relationship Id="rId22" Type="http://schemas.openxmlformats.org/officeDocument/2006/relationships/tags" Target="../tags/tag1182.xml"/><Relationship Id="rId27" Type="http://schemas.openxmlformats.org/officeDocument/2006/relationships/tags" Target="../tags/tag1187.xml"/><Relationship Id="rId30" Type="http://schemas.openxmlformats.org/officeDocument/2006/relationships/tags" Target="../tags/tag1190.xml"/><Relationship Id="rId35" Type="http://schemas.openxmlformats.org/officeDocument/2006/relationships/tags" Target="../tags/tag1195.xml"/><Relationship Id="rId43" Type="http://schemas.openxmlformats.org/officeDocument/2006/relationships/tags" Target="../tags/tag1203.xml"/><Relationship Id="rId48" Type="http://schemas.openxmlformats.org/officeDocument/2006/relationships/tags" Target="../tags/tag1208.xml"/><Relationship Id="rId56" Type="http://schemas.openxmlformats.org/officeDocument/2006/relationships/tags" Target="../tags/tag1216.xml"/><Relationship Id="rId64" Type="http://schemas.openxmlformats.org/officeDocument/2006/relationships/tags" Target="../tags/tag1224.xml"/><Relationship Id="rId69" Type="http://schemas.openxmlformats.org/officeDocument/2006/relationships/tags" Target="../tags/tag1229.xml"/><Relationship Id="rId77" Type="http://schemas.openxmlformats.org/officeDocument/2006/relationships/tags" Target="../tags/tag1237.xml"/><Relationship Id="rId100" Type="http://schemas.openxmlformats.org/officeDocument/2006/relationships/tags" Target="../tags/tag1260.xml"/><Relationship Id="rId105" Type="http://schemas.openxmlformats.org/officeDocument/2006/relationships/tags" Target="../tags/tag1265.xml"/><Relationship Id="rId113" Type="http://schemas.openxmlformats.org/officeDocument/2006/relationships/tags" Target="../tags/tag1273.xml"/><Relationship Id="rId118" Type="http://schemas.openxmlformats.org/officeDocument/2006/relationships/slideLayout" Target="../slideLayouts/slideLayout7.xml"/><Relationship Id="rId8" Type="http://schemas.openxmlformats.org/officeDocument/2006/relationships/tags" Target="../tags/tag1168.xml"/><Relationship Id="rId51" Type="http://schemas.openxmlformats.org/officeDocument/2006/relationships/tags" Target="../tags/tag1211.xml"/><Relationship Id="rId72" Type="http://schemas.openxmlformats.org/officeDocument/2006/relationships/tags" Target="../tags/tag1232.xml"/><Relationship Id="rId80" Type="http://schemas.openxmlformats.org/officeDocument/2006/relationships/tags" Target="../tags/tag1240.xml"/><Relationship Id="rId85" Type="http://schemas.openxmlformats.org/officeDocument/2006/relationships/tags" Target="../tags/tag1245.xml"/><Relationship Id="rId93" Type="http://schemas.openxmlformats.org/officeDocument/2006/relationships/tags" Target="../tags/tag1253.xml"/><Relationship Id="rId98" Type="http://schemas.openxmlformats.org/officeDocument/2006/relationships/tags" Target="../tags/tag1258.xml"/><Relationship Id="rId3" Type="http://schemas.openxmlformats.org/officeDocument/2006/relationships/tags" Target="../tags/tag1163.xml"/><Relationship Id="rId12" Type="http://schemas.openxmlformats.org/officeDocument/2006/relationships/tags" Target="../tags/tag1172.xml"/><Relationship Id="rId17" Type="http://schemas.openxmlformats.org/officeDocument/2006/relationships/tags" Target="../tags/tag1177.xml"/><Relationship Id="rId25" Type="http://schemas.openxmlformats.org/officeDocument/2006/relationships/tags" Target="../tags/tag1185.xml"/><Relationship Id="rId33" Type="http://schemas.openxmlformats.org/officeDocument/2006/relationships/tags" Target="../tags/tag1193.xml"/><Relationship Id="rId38" Type="http://schemas.openxmlformats.org/officeDocument/2006/relationships/tags" Target="../tags/tag1198.xml"/><Relationship Id="rId46" Type="http://schemas.openxmlformats.org/officeDocument/2006/relationships/tags" Target="../tags/tag1206.xml"/><Relationship Id="rId59" Type="http://schemas.openxmlformats.org/officeDocument/2006/relationships/tags" Target="../tags/tag1219.xml"/><Relationship Id="rId67" Type="http://schemas.openxmlformats.org/officeDocument/2006/relationships/tags" Target="../tags/tag1227.xml"/><Relationship Id="rId103" Type="http://schemas.openxmlformats.org/officeDocument/2006/relationships/tags" Target="../tags/tag1263.xml"/><Relationship Id="rId108" Type="http://schemas.openxmlformats.org/officeDocument/2006/relationships/tags" Target="../tags/tag1268.xml"/><Relationship Id="rId116" Type="http://schemas.openxmlformats.org/officeDocument/2006/relationships/tags" Target="../tags/tag1276.xml"/><Relationship Id="rId20" Type="http://schemas.openxmlformats.org/officeDocument/2006/relationships/tags" Target="../tags/tag1180.xml"/><Relationship Id="rId41" Type="http://schemas.openxmlformats.org/officeDocument/2006/relationships/tags" Target="../tags/tag1201.xml"/><Relationship Id="rId54" Type="http://schemas.openxmlformats.org/officeDocument/2006/relationships/tags" Target="../tags/tag1214.xml"/><Relationship Id="rId62" Type="http://schemas.openxmlformats.org/officeDocument/2006/relationships/tags" Target="../tags/tag1222.xml"/><Relationship Id="rId70" Type="http://schemas.openxmlformats.org/officeDocument/2006/relationships/tags" Target="../tags/tag1230.xml"/><Relationship Id="rId75" Type="http://schemas.openxmlformats.org/officeDocument/2006/relationships/tags" Target="../tags/tag1235.xml"/><Relationship Id="rId83" Type="http://schemas.openxmlformats.org/officeDocument/2006/relationships/tags" Target="../tags/tag1243.xml"/><Relationship Id="rId88" Type="http://schemas.openxmlformats.org/officeDocument/2006/relationships/tags" Target="../tags/tag1248.xml"/><Relationship Id="rId91" Type="http://schemas.openxmlformats.org/officeDocument/2006/relationships/tags" Target="../tags/tag1251.xml"/><Relationship Id="rId96" Type="http://schemas.openxmlformats.org/officeDocument/2006/relationships/tags" Target="../tags/tag1256.xml"/><Relationship Id="rId111" Type="http://schemas.openxmlformats.org/officeDocument/2006/relationships/tags" Target="../tags/tag1271.xml"/><Relationship Id="rId1" Type="http://schemas.openxmlformats.org/officeDocument/2006/relationships/tags" Target="../tags/tag1161.xml"/><Relationship Id="rId6" Type="http://schemas.openxmlformats.org/officeDocument/2006/relationships/tags" Target="../tags/tag1166.xml"/><Relationship Id="rId15" Type="http://schemas.openxmlformats.org/officeDocument/2006/relationships/tags" Target="../tags/tag1175.xml"/><Relationship Id="rId23" Type="http://schemas.openxmlformats.org/officeDocument/2006/relationships/tags" Target="../tags/tag1183.xml"/><Relationship Id="rId28" Type="http://schemas.openxmlformats.org/officeDocument/2006/relationships/tags" Target="../tags/tag1188.xml"/><Relationship Id="rId36" Type="http://schemas.openxmlformats.org/officeDocument/2006/relationships/tags" Target="../tags/tag1196.xml"/><Relationship Id="rId49" Type="http://schemas.openxmlformats.org/officeDocument/2006/relationships/tags" Target="../tags/tag1209.xml"/><Relationship Id="rId57" Type="http://schemas.openxmlformats.org/officeDocument/2006/relationships/tags" Target="../tags/tag1217.xml"/><Relationship Id="rId106" Type="http://schemas.openxmlformats.org/officeDocument/2006/relationships/tags" Target="../tags/tag1266.xml"/><Relationship Id="rId114" Type="http://schemas.openxmlformats.org/officeDocument/2006/relationships/tags" Target="../tags/tag1274.xml"/><Relationship Id="rId119" Type="http://schemas.openxmlformats.org/officeDocument/2006/relationships/notesSlide" Target="../notesSlides/notesSlide36.xml"/><Relationship Id="rId10" Type="http://schemas.openxmlformats.org/officeDocument/2006/relationships/tags" Target="../tags/tag1170.xml"/><Relationship Id="rId31" Type="http://schemas.openxmlformats.org/officeDocument/2006/relationships/tags" Target="../tags/tag1191.xml"/><Relationship Id="rId44" Type="http://schemas.openxmlformats.org/officeDocument/2006/relationships/tags" Target="../tags/tag1204.xml"/><Relationship Id="rId52" Type="http://schemas.openxmlformats.org/officeDocument/2006/relationships/tags" Target="../tags/tag1212.xml"/><Relationship Id="rId60" Type="http://schemas.openxmlformats.org/officeDocument/2006/relationships/tags" Target="../tags/tag1220.xml"/><Relationship Id="rId65" Type="http://schemas.openxmlformats.org/officeDocument/2006/relationships/tags" Target="../tags/tag1225.xml"/><Relationship Id="rId73" Type="http://schemas.openxmlformats.org/officeDocument/2006/relationships/tags" Target="../tags/tag1233.xml"/><Relationship Id="rId78" Type="http://schemas.openxmlformats.org/officeDocument/2006/relationships/tags" Target="../tags/tag1238.xml"/><Relationship Id="rId81" Type="http://schemas.openxmlformats.org/officeDocument/2006/relationships/tags" Target="../tags/tag1241.xml"/><Relationship Id="rId86" Type="http://schemas.openxmlformats.org/officeDocument/2006/relationships/tags" Target="../tags/tag1246.xml"/><Relationship Id="rId94" Type="http://schemas.openxmlformats.org/officeDocument/2006/relationships/tags" Target="../tags/tag1254.xml"/><Relationship Id="rId99" Type="http://schemas.openxmlformats.org/officeDocument/2006/relationships/tags" Target="../tags/tag1259.xml"/><Relationship Id="rId101" Type="http://schemas.openxmlformats.org/officeDocument/2006/relationships/tags" Target="../tags/tag1261.xml"/><Relationship Id="rId4" Type="http://schemas.openxmlformats.org/officeDocument/2006/relationships/tags" Target="../tags/tag1164.xml"/><Relationship Id="rId9" Type="http://schemas.openxmlformats.org/officeDocument/2006/relationships/tags" Target="../tags/tag1169.xml"/><Relationship Id="rId13" Type="http://schemas.openxmlformats.org/officeDocument/2006/relationships/tags" Target="../tags/tag1173.xml"/><Relationship Id="rId18" Type="http://schemas.openxmlformats.org/officeDocument/2006/relationships/tags" Target="../tags/tag1178.xml"/><Relationship Id="rId39" Type="http://schemas.openxmlformats.org/officeDocument/2006/relationships/tags" Target="../tags/tag1199.xml"/><Relationship Id="rId109" Type="http://schemas.openxmlformats.org/officeDocument/2006/relationships/tags" Target="../tags/tag1269.xml"/><Relationship Id="rId34" Type="http://schemas.openxmlformats.org/officeDocument/2006/relationships/tags" Target="../tags/tag1194.xml"/><Relationship Id="rId50" Type="http://schemas.openxmlformats.org/officeDocument/2006/relationships/tags" Target="../tags/tag1210.xml"/><Relationship Id="rId55" Type="http://schemas.openxmlformats.org/officeDocument/2006/relationships/tags" Target="../tags/tag1215.xml"/><Relationship Id="rId76" Type="http://schemas.openxmlformats.org/officeDocument/2006/relationships/tags" Target="../tags/tag1236.xml"/><Relationship Id="rId97" Type="http://schemas.openxmlformats.org/officeDocument/2006/relationships/tags" Target="../tags/tag1257.xml"/><Relationship Id="rId104" Type="http://schemas.openxmlformats.org/officeDocument/2006/relationships/tags" Target="../tags/tag1264.xml"/><Relationship Id="rId7" Type="http://schemas.openxmlformats.org/officeDocument/2006/relationships/tags" Target="../tags/tag1167.xml"/><Relationship Id="rId71" Type="http://schemas.openxmlformats.org/officeDocument/2006/relationships/tags" Target="../tags/tag1231.xml"/><Relationship Id="rId92" Type="http://schemas.openxmlformats.org/officeDocument/2006/relationships/tags" Target="../tags/tag1252.xml"/><Relationship Id="rId2" Type="http://schemas.openxmlformats.org/officeDocument/2006/relationships/tags" Target="../tags/tag1162.xml"/><Relationship Id="rId29" Type="http://schemas.openxmlformats.org/officeDocument/2006/relationships/tags" Target="../tags/tag1189.xml"/></Relationships>
</file>

<file path=ppt/slides/_rels/slide57.xml.rels><?xml version="1.0" encoding="UTF-8" standalone="yes"?>
<Relationships xmlns="http://schemas.openxmlformats.org/package/2006/relationships"><Relationship Id="rId3" Type="http://schemas.openxmlformats.org/officeDocument/2006/relationships/tags" Target="../tags/tag1280.xml"/><Relationship Id="rId2" Type="http://schemas.openxmlformats.org/officeDocument/2006/relationships/tags" Target="../tags/tag1279.xml"/><Relationship Id="rId1" Type="http://schemas.openxmlformats.org/officeDocument/2006/relationships/tags" Target="../tags/tag1278.xml"/><Relationship Id="rId4"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8" Type="http://schemas.openxmlformats.org/officeDocument/2006/relationships/tags" Target="../tags/tag1288.xml"/><Relationship Id="rId13" Type="http://schemas.openxmlformats.org/officeDocument/2006/relationships/tags" Target="../tags/tag1293.xml"/><Relationship Id="rId3" Type="http://schemas.openxmlformats.org/officeDocument/2006/relationships/tags" Target="../tags/tag1283.xml"/><Relationship Id="rId7" Type="http://schemas.openxmlformats.org/officeDocument/2006/relationships/tags" Target="../tags/tag1287.xml"/><Relationship Id="rId12" Type="http://schemas.openxmlformats.org/officeDocument/2006/relationships/tags" Target="../tags/tag1292.xml"/><Relationship Id="rId17" Type="http://schemas.openxmlformats.org/officeDocument/2006/relationships/slideLayout" Target="../slideLayouts/slideLayout3.xml"/><Relationship Id="rId2" Type="http://schemas.openxmlformats.org/officeDocument/2006/relationships/tags" Target="../tags/tag1282.xml"/><Relationship Id="rId16" Type="http://schemas.openxmlformats.org/officeDocument/2006/relationships/tags" Target="../tags/tag1296.xml"/><Relationship Id="rId1" Type="http://schemas.openxmlformats.org/officeDocument/2006/relationships/tags" Target="../tags/tag1281.xml"/><Relationship Id="rId6" Type="http://schemas.openxmlformats.org/officeDocument/2006/relationships/tags" Target="../tags/tag1286.xml"/><Relationship Id="rId11" Type="http://schemas.openxmlformats.org/officeDocument/2006/relationships/tags" Target="../tags/tag1291.xml"/><Relationship Id="rId5" Type="http://schemas.openxmlformats.org/officeDocument/2006/relationships/tags" Target="../tags/tag1285.xml"/><Relationship Id="rId15" Type="http://schemas.openxmlformats.org/officeDocument/2006/relationships/tags" Target="../tags/tag1295.xml"/><Relationship Id="rId10" Type="http://schemas.openxmlformats.org/officeDocument/2006/relationships/tags" Target="../tags/tag1290.xml"/><Relationship Id="rId4" Type="http://schemas.openxmlformats.org/officeDocument/2006/relationships/tags" Target="../tags/tag1284.xml"/><Relationship Id="rId9" Type="http://schemas.openxmlformats.org/officeDocument/2006/relationships/tags" Target="../tags/tag1289.xml"/><Relationship Id="rId14" Type="http://schemas.openxmlformats.org/officeDocument/2006/relationships/tags" Target="../tags/tag129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tags" Target="../tags/tag76.xml"/><Relationship Id="rId13" Type="http://schemas.openxmlformats.org/officeDocument/2006/relationships/tags" Target="../tags/tag81.xml"/><Relationship Id="rId18" Type="http://schemas.openxmlformats.org/officeDocument/2006/relationships/notesSlide" Target="../notesSlides/notesSlide3.xml"/><Relationship Id="rId3" Type="http://schemas.openxmlformats.org/officeDocument/2006/relationships/tags" Target="../tags/tag71.xml"/><Relationship Id="rId7" Type="http://schemas.openxmlformats.org/officeDocument/2006/relationships/tags" Target="../tags/tag75.xml"/><Relationship Id="rId12" Type="http://schemas.openxmlformats.org/officeDocument/2006/relationships/tags" Target="../tags/tag80.xml"/><Relationship Id="rId17" Type="http://schemas.openxmlformats.org/officeDocument/2006/relationships/slideLayout" Target="../slideLayouts/slideLayout3.xml"/><Relationship Id="rId2" Type="http://schemas.openxmlformats.org/officeDocument/2006/relationships/tags" Target="../tags/tag70.xml"/><Relationship Id="rId16" Type="http://schemas.openxmlformats.org/officeDocument/2006/relationships/tags" Target="../tags/tag84.xml"/><Relationship Id="rId1" Type="http://schemas.openxmlformats.org/officeDocument/2006/relationships/tags" Target="../tags/tag69.xml"/><Relationship Id="rId6" Type="http://schemas.openxmlformats.org/officeDocument/2006/relationships/tags" Target="../tags/tag74.xml"/><Relationship Id="rId11" Type="http://schemas.openxmlformats.org/officeDocument/2006/relationships/tags" Target="../tags/tag79.xml"/><Relationship Id="rId5" Type="http://schemas.openxmlformats.org/officeDocument/2006/relationships/tags" Target="../tags/tag73.xml"/><Relationship Id="rId15" Type="http://schemas.openxmlformats.org/officeDocument/2006/relationships/tags" Target="../tags/tag83.xml"/><Relationship Id="rId10" Type="http://schemas.openxmlformats.org/officeDocument/2006/relationships/tags" Target="../tags/tag78.xml"/><Relationship Id="rId4" Type="http://schemas.openxmlformats.org/officeDocument/2006/relationships/tags" Target="../tags/tag72.xml"/><Relationship Id="rId9" Type="http://schemas.openxmlformats.org/officeDocument/2006/relationships/tags" Target="../tags/tag77.xml"/><Relationship Id="rId14" Type="http://schemas.openxmlformats.org/officeDocument/2006/relationships/tags" Target="../tags/tag8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tags" Target="../tags/tag92.xml"/><Relationship Id="rId13" Type="http://schemas.openxmlformats.org/officeDocument/2006/relationships/notesSlide" Target="../notesSlides/notesSlide4.xml"/><Relationship Id="rId3" Type="http://schemas.openxmlformats.org/officeDocument/2006/relationships/tags" Target="../tags/tag87.xml"/><Relationship Id="rId7" Type="http://schemas.openxmlformats.org/officeDocument/2006/relationships/tags" Target="../tags/tag91.xml"/><Relationship Id="rId12" Type="http://schemas.openxmlformats.org/officeDocument/2006/relationships/slideLayout" Target="../slideLayouts/slideLayout3.xml"/><Relationship Id="rId2" Type="http://schemas.openxmlformats.org/officeDocument/2006/relationships/tags" Target="../tags/tag86.xml"/><Relationship Id="rId1" Type="http://schemas.openxmlformats.org/officeDocument/2006/relationships/tags" Target="../tags/tag85.xml"/><Relationship Id="rId6" Type="http://schemas.openxmlformats.org/officeDocument/2006/relationships/tags" Target="../tags/tag90.xml"/><Relationship Id="rId11" Type="http://schemas.openxmlformats.org/officeDocument/2006/relationships/tags" Target="../tags/tag95.xml"/><Relationship Id="rId5" Type="http://schemas.openxmlformats.org/officeDocument/2006/relationships/tags" Target="../tags/tag89.xml"/><Relationship Id="rId10" Type="http://schemas.openxmlformats.org/officeDocument/2006/relationships/tags" Target="../tags/tag94.xml"/><Relationship Id="rId4" Type="http://schemas.openxmlformats.org/officeDocument/2006/relationships/tags" Target="../tags/tag88.xml"/><Relationship Id="rId9" Type="http://schemas.openxmlformats.org/officeDocument/2006/relationships/tags" Target="../tags/tag9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sz="quarter"/>
          </p:nvPr>
        </p:nvSpPr>
        <p:spPr/>
        <p:txBody>
          <a:bodyPr/>
          <a:lstStyle/>
          <a:p>
            <a:r>
              <a:rPr lang="en-US" dirty="0" smtClean="0"/>
              <a:t>Processor</a:t>
            </a:r>
            <a:endParaRPr lang="en-US" dirty="0"/>
          </a:p>
        </p:txBody>
      </p:sp>
      <p:sp>
        <p:nvSpPr>
          <p:cNvPr id="5" name="Subtitle 4"/>
          <p:cNvSpPr>
            <a:spLocks noGrp="1"/>
          </p:cNvSpPr>
          <p:nvPr>
            <p:ph type="subTitle" sz="quarter" idx="1"/>
          </p:nvPr>
        </p:nvSpPr>
        <p:spPr>
          <a:xfrm>
            <a:off x="1371600" y="3657600"/>
            <a:ext cx="6400800" cy="1752600"/>
          </a:xfrm>
        </p:spPr>
        <p:txBody>
          <a:bodyPr/>
          <a:lstStyle/>
          <a:p>
            <a:r>
              <a:rPr lang="en-US" dirty="0" smtClean="0"/>
              <a:t>Han Wang</a:t>
            </a:r>
          </a:p>
          <a:p>
            <a:r>
              <a:rPr lang="en-US" dirty="0" smtClean="0"/>
              <a:t>CS3410, Spring 2012</a:t>
            </a:r>
          </a:p>
          <a:p>
            <a:r>
              <a:rPr lang="en-US" dirty="0" smtClean="0"/>
              <a:t>Computer Science</a:t>
            </a:r>
          </a:p>
          <a:p>
            <a:r>
              <a:rPr lang="en-US" dirty="0" smtClean="0"/>
              <a:t>Cornell University</a:t>
            </a:r>
            <a:endParaRPr lang="en-US" dirty="0"/>
          </a:p>
        </p:txBody>
      </p:sp>
      <p:sp>
        <p:nvSpPr>
          <p:cNvPr id="2" name="TextBox 1"/>
          <p:cNvSpPr txBox="1"/>
          <p:nvPr/>
        </p:nvSpPr>
        <p:spPr>
          <a:xfrm>
            <a:off x="228600" y="5943600"/>
            <a:ext cx="4802277" cy="523220"/>
          </a:xfrm>
          <a:prstGeom prst="rect">
            <a:avLst/>
          </a:prstGeom>
          <a:noFill/>
        </p:spPr>
        <p:txBody>
          <a:bodyPr wrap="none" rtlCol="0">
            <a:spAutoFit/>
          </a:bodyPr>
          <a:lstStyle/>
          <a:p>
            <a:r>
              <a:rPr lang="en-US" sz="2800" dirty="0" smtClean="0">
                <a:solidFill>
                  <a:schemeClr val="bg1"/>
                </a:solidFill>
              </a:rPr>
              <a:t>See P&amp;H Chapter 2.16-20, 4.1-4</a:t>
            </a:r>
          </a:p>
        </p:txBody>
      </p:sp>
      <p:sp>
        <p:nvSpPr>
          <p:cNvPr id="3" name="Freeform 2"/>
          <p:cNvSpPr/>
          <p:nvPr/>
        </p:nvSpPr>
        <p:spPr>
          <a:xfrm>
            <a:off x="1280160" y="4678680"/>
            <a:ext cx="4517" cy="1"/>
          </a:xfrm>
          <a:custGeom>
            <a:avLst/>
            <a:gdLst/>
            <a:ahLst/>
            <a:cxnLst/>
            <a:rect l="0" t="0" r="0" b="0"/>
            <a:pathLst>
              <a:path w="4517" h="1">
                <a:moveTo>
                  <a:pt x="0" y="0"/>
                </a:moveTo>
                <a:lnTo>
                  <a:pt x="4516" y="0"/>
                </a:lnTo>
                <a:close/>
              </a:path>
            </a:pathLst>
          </a:custGeom>
          <a:no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MARTInkAnnotation632"/>
          <p:cNvSpPr/>
          <p:nvPr/>
        </p:nvSpPr>
        <p:spPr>
          <a:xfrm>
            <a:off x="7324149" y="6180749"/>
            <a:ext cx="326282" cy="202057"/>
          </a:xfrm>
          <a:custGeom>
            <a:avLst/>
            <a:gdLst/>
            <a:ahLst/>
            <a:cxnLst/>
            <a:rect l="0" t="0" r="0" b="0"/>
            <a:pathLst>
              <a:path w="326282" h="202057">
                <a:moveTo>
                  <a:pt x="78562" y="61103"/>
                </a:moveTo>
                <a:lnTo>
                  <a:pt x="52831" y="35372"/>
                </a:lnTo>
                <a:lnTo>
                  <a:pt x="47517" y="31050"/>
                </a:lnTo>
                <a:lnTo>
                  <a:pt x="41991" y="27177"/>
                </a:lnTo>
                <a:lnTo>
                  <a:pt x="36321" y="23603"/>
                </a:lnTo>
                <a:lnTo>
                  <a:pt x="31550" y="20228"/>
                </a:lnTo>
                <a:lnTo>
                  <a:pt x="27377" y="16986"/>
                </a:lnTo>
                <a:lnTo>
                  <a:pt x="23603" y="13832"/>
                </a:lnTo>
                <a:lnTo>
                  <a:pt x="16763" y="10328"/>
                </a:lnTo>
                <a:lnTo>
                  <a:pt x="13550" y="9393"/>
                </a:lnTo>
                <a:lnTo>
                  <a:pt x="7335" y="5709"/>
                </a:lnTo>
                <a:lnTo>
                  <a:pt x="0" y="0"/>
                </a:lnTo>
                <a:lnTo>
                  <a:pt x="3470" y="3752"/>
                </a:lnTo>
                <a:lnTo>
                  <a:pt x="10792" y="8494"/>
                </a:lnTo>
                <a:lnTo>
                  <a:pt x="15522" y="11147"/>
                </a:lnTo>
                <a:lnTo>
                  <a:pt x="21653" y="14900"/>
                </a:lnTo>
                <a:lnTo>
                  <a:pt x="36402" y="24363"/>
                </a:lnTo>
                <a:lnTo>
                  <a:pt x="44502" y="30656"/>
                </a:lnTo>
                <a:lnTo>
                  <a:pt x="52878" y="37828"/>
                </a:lnTo>
                <a:lnTo>
                  <a:pt x="61440" y="45586"/>
                </a:lnTo>
                <a:lnTo>
                  <a:pt x="72107" y="53735"/>
                </a:lnTo>
                <a:lnTo>
                  <a:pt x="84180" y="62144"/>
                </a:lnTo>
                <a:lnTo>
                  <a:pt x="97191" y="70727"/>
                </a:lnTo>
                <a:lnTo>
                  <a:pt x="109833" y="78433"/>
                </a:lnTo>
                <a:lnTo>
                  <a:pt x="122230" y="85555"/>
                </a:lnTo>
                <a:lnTo>
                  <a:pt x="134463" y="92287"/>
                </a:lnTo>
                <a:lnTo>
                  <a:pt x="175382" y="115983"/>
                </a:lnTo>
                <a:lnTo>
                  <a:pt x="198983" y="130473"/>
                </a:lnTo>
                <a:lnTo>
                  <a:pt x="209445" y="137115"/>
                </a:lnTo>
                <a:lnTo>
                  <a:pt x="220387" y="143528"/>
                </a:lnTo>
                <a:lnTo>
                  <a:pt x="231651" y="149787"/>
                </a:lnTo>
                <a:lnTo>
                  <a:pt x="243129" y="155945"/>
                </a:lnTo>
                <a:lnTo>
                  <a:pt x="252765" y="162034"/>
                </a:lnTo>
                <a:lnTo>
                  <a:pt x="261174" y="168077"/>
                </a:lnTo>
                <a:lnTo>
                  <a:pt x="268764" y="174091"/>
                </a:lnTo>
                <a:lnTo>
                  <a:pt x="275809" y="179093"/>
                </a:lnTo>
                <a:lnTo>
                  <a:pt x="282489" y="183419"/>
                </a:lnTo>
                <a:lnTo>
                  <a:pt x="288928" y="187295"/>
                </a:lnTo>
                <a:lnTo>
                  <a:pt x="295204" y="190871"/>
                </a:lnTo>
                <a:lnTo>
                  <a:pt x="307470" y="197492"/>
                </a:lnTo>
                <a:lnTo>
                  <a:pt x="316889" y="201095"/>
                </a:lnTo>
                <a:lnTo>
                  <a:pt x="320790" y="202056"/>
                </a:lnTo>
                <a:lnTo>
                  <a:pt x="323391" y="201704"/>
                </a:lnTo>
                <a:lnTo>
                  <a:pt x="325126" y="200477"/>
                </a:lnTo>
                <a:lnTo>
                  <a:pt x="326281" y="198668"/>
                </a:lnTo>
                <a:lnTo>
                  <a:pt x="326059" y="196469"/>
                </a:lnTo>
                <a:lnTo>
                  <a:pt x="324919" y="194011"/>
                </a:lnTo>
                <a:lnTo>
                  <a:pt x="321007" y="188634"/>
                </a:lnTo>
                <a:lnTo>
                  <a:pt x="318575" y="185811"/>
                </a:lnTo>
                <a:lnTo>
                  <a:pt x="310734" y="177189"/>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SMARTInkAnnotation633"/>
          <p:cNvSpPr/>
          <p:nvPr/>
        </p:nvSpPr>
        <p:spPr>
          <a:xfrm>
            <a:off x="7429500" y="6197203"/>
            <a:ext cx="551027" cy="278271"/>
          </a:xfrm>
          <a:custGeom>
            <a:avLst/>
            <a:gdLst/>
            <a:ahLst/>
            <a:cxnLst/>
            <a:rect l="0" t="0" r="0" b="0"/>
            <a:pathLst>
              <a:path w="551027" h="278271">
                <a:moveTo>
                  <a:pt x="0" y="44649"/>
                </a:moveTo>
                <a:lnTo>
                  <a:pt x="29811" y="14838"/>
                </a:lnTo>
                <a:lnTo>
                  <a:pt x="32773" y="12868"/>
                </a:lnTo>
                <a:lnTo>
                  <a:pt x="38708" y="10680"/>
                </a:lnTo>
                <a:lnTo>
                  <a:pt x="49947" y="9708"/>
                </a:lnTo>
                <a:lnTo>
                  <a:pt x="64862" y="10268"/>
                </a:lnTo>
                <a:lnTo>
                  <a:pt x="81414" y="13824"/>
                </a:lnTo>
                <a:lnTo>
                  <a:pt x="116947" y="21405"/>
                </a:lnTo>
                <a:lnTo>
                  <a:pt x="130550" y="26175"/>
                </a:lnTo>
                <a:lnTo>
                  <a:pt x="144580" y="32333"/>
                </a:lnTo>
                <a:lnTo>
                  <a:pt x="216964" y="68344"/>
                </a:lnTo>
                <a:lnTo>
                  <a:pt x="237910" y="80289"/>
                </a:lnTo>
                <a:lnTo>
                  <a:pt x="258817" y="93214"/>
                </a:lnTo>
                <a:lnTo>
                  <a:pt x="407753" y="188965"/>
                </a:lnTo>
                <a:lnTo>
                  <a:pt x="439853" y="210985"/>
                </a:lnTo>
                <a:lnTo>
                  <a:pt x="477593" y="237469"/>
                </a:lnTo>
                <a:lnTo>
                  <a:pt x="488059" y="244634"/>
                </a:lnTo>
                <a:lnTo>
                  <a:pt x="496029" y="250402"/>
                </a:lnTo>
                <a:lnTo>
                  <a:pt x="502334" y="255239"/>
                </a:lnTo>
                <a:lnTo>
                  <a:pt x="507531" y="259456"/>
                </a:lnTo>
                <a:lnTo>
                  <a:pt x="513971" y="264252"/>
                </a:lnTo>
                <a:lnTo>
                  <a:pt x="529065" y="274873"/>
                </a:lnTo>
                <a:lnTo>
                  <a:pt x="535273" y="277506"/>
                </a:lnTo>
                <a:lnTo>
                  <a:pt x="540403" y="278270"/>
                </a:lnTo>
                <a:lnTo>
                  <a:pt x="544816" y="277787"/>
                </a:lnTo>
                <a:lnTo>
                  <a:pt x="547757" y="275480"/>
                </a:lnTo>
                <a:lnTo>
                  <a:pt x="549719" y="271959"/>
                </a:lnTo>
                <a:lnTo>
                  <a:pt x="551026" y="267626"/>
                </a:lnTo>
                <a:lnTo>
                  <a:pt x="548921" y="259777"/>
                </a:lnTo>
                <a:lnTo>
                  <a:pt x="544542" y="249583"/>
                </a:lnTo>
                <a:lnTo>
                  <a:pt x="538645" y="237826"/>
                </a:lnTo>
                <a:lnTo>
                  <a:pt x="530745" y="225027"/>
                </a:lnTo>
                <a:lnTo>
                  <a:pt x="521511" y="211533"/>
                </a:lnTo>
                <a:lnTo>
                  <a:pt x="511384" y="197577"/>
                </a:lnTo>
                <a:lnTo>
                  <a:pt x="500666" y="184304"/>
                </a:lnTo>
                <a:lnTo>
                  <a:pt x="489551" y="171487"/>
                </a:lnTo>
                <a:lnTo>
                  <a:pt x="478173" y="158973"/>
                </a:lnTo>
                <a:lnTo>
                  <a:pt x="454945" y="134486"/>
                </a:lnTo>
                <a:lnTo>
                  <a:pt x="407697" y="86427"/>
                </a:lnTo>
                <a:lnTo>
                  <a:pt x="395822" y="75478"/>
                </a:lnTo>
                <a:lnTo>
                  <a:pt x="383937" y="65201"/>
                </a:lnTo>
                <a:lnTo>
                  <a:pt x="372043" y="55373"/>
                </a:lnTo>
                <a:lnTo>
                  <a:pt x="361138" y="46838"/>
                </a:lnTo>
                <a:lnTo>
                  <a:pt x="350891" y="39162"/>
                </a:lnTo>
                <a:lnTo>
                  <a:pt x="331570" y="25344"/>
                </a:lnTo>
                <a:lnTo>
                  <a:pt x="294680"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SMARTInkAnnotation634"/>
          <p:cNvSpPr/>
          <p:nvPr/>
        </p:nvSpPr>
        <p:spPr>
          <a:xfrm>
            <a:off x="9319277" y="5754568"/>
            <a:ext cx="225201" cy="50057"/>
          </a:xfrm>
          <a:custGeom>
            <a:avLst/>
            <a:gdLst/>
            <a:ahLst/>
            <a:cxnLst/>
            <a:rect l="0" t="0" r="0" b="0"/>
            <a:pathLst>
              <a:path w="225201" h="50057">
                <a:moveTo>
                  <a:pt x="0" y="50056"/>
                </a:moveTo>
                <a:lnTo>
                  <a:pt x="23653" y="42917"/>
                </a:lnTo>
                <a:lnTo>
                  <a:pt x="79382" y="29312"/>
                </a:lnTo>
                <a:lnTo>
                  <a:pt x="140346" y="16274"/>
                </a:lnTo>
                <a:lnTo>
                  <a:pt x="204803" y="3613"/>
                </a:lnTo>
                <a:lnTo>
                  <a:pt x="225200"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SMARTInkAnnotation635"/>
          <p:cNvSpPr/>
          <p:nvPr/>
        </p:nvSpPr>
        <p:spPr>
          <a:xfrm>
            <a:off x="9710499" y="5724447"/>
            <a:ext cx="102766" cy="23296"/>
          </a:xfrm>
          <a:custGeom>
            <a:avLst/>
            <a:gdLst/>
            <a:ahLst/>
            <a:cxnLst/>
            <a:rect l="0" t="0" r="0" b="0"/>
            <a:pathLst>
              <a:path w="102766" h="23296">
                <a:moveTo>
                  <a:pt x="0" y="4449"/>
                </a:moveTo>
                <a:lnTo>
                  <a:pt x="23156" y="2133"/>
                </a:lnTo>
                <a:lnTo>
                  <a:pt x="59770" y="257"/>
                </a:lnTo>
                <a:lnTo>
                  <a:pt x="92115" y="0"/>
                </a:lnTo>
                <a:lnTo>
                  <a:pt x="102765" y="1812"/>
                </a:lnTo>
                <a:lnTo>
                  <a:pt x="98951" y="5004"/>
                </a:lnTo>
                <a:lnTo>
                  <a:pt x="85493" y="9117"/>
                </a:lnTo>
                <a:lnTo>
                  <a:pt x="30803" y="23295"/>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SMARTInkAnnotation636"/>
          <p:cNvSpPr/>
          <p:nvPr/>
        </p:nvSpPr>
        <p:spPr>
          <a:xfrm>
            <a:off x="9357162" y="5831320"/>
            <a:ext cx="141692" cy="89273"/>
          </a:xfrm>
          <a:custGeom>
            <a:avLst/>
            <a:gdLst/>
            <a:ahLst/>
            <a:cxnLst/>
            <a:rect l="0" t="0" r="0" b="0"/>
            <a:pathLst>
              <a:path w="141692" h="89273">
                <a:moveTo>
                  <a:pt x="141691" y="0"/>
                </a:moveTo>
                <a:lnTo>
                  <a:pt x="114706" y="12966"/>
                </a:lnTo>
                <a:lnTo>
                  <a:pt x="76855" y="32379"/>
                </a:lnTo>
                <a:lnTo>
                  <a:pt x="44674" y="53258"/>
                </a:lnTo>
                <a:lnTo>
                  <a:pt x="16276" y="75115"/>
                </a:lnTo>
                <a:lnTo>
                  <a:pt x="0" y="89272"/>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SMARTInkAnnotation637"/>
          <p:cNvSpPr/>
          <p:nvPr/>
        </p:nvSpPr>
        <p:spPr>
          <a:xfrm>
            <a:off x="8837626" y="5943658"/>
            <a:ext cx="231039" cy="155711"/>
          </a:xfrm>
          <a:custGeom>
            <a:avLst/>
            <a:gdLst/>
            <a:ahLst/>
            <a:cxnLst/>
            <a:rect l="0" t="0" r="0" b="0"/>
            <a:pathLst>
              <a:path w="231039" h="155711">
                <a:moveTo>
                  <a:pt x="231038" y="155337"/>
                </a:moveTo>
                <a:lnTo>
                  <a:pt x="230028" y="155710"/>
                </a:lnTo>
                <a:lnTo>
                  <a:pt x="225711" y="155580"/>
                </a:lnTo>
                <a:lnTo>
                  <a:pt x="220849" y="153508"/>
                </a:lnTo>
                <a:lnTo>
                  <a:pt x="215624" y="150143"/>
                </a:lnTo>
                <a:lnTo>
                  <a:pt x="210154" y="145915"/>
                </a:lnTo>
                <a:lnTo>
                  <a:pt x="203532" y="141112"/>
                </a:lnTo>
                <a:lnTo>
                  <a:pt x="188238" y="130484"/>
                </a:lnTo>
                <a:lnTo>
                  <a:pt x="178999" y="122887"/>
                </a:lnTo>
                <a:lnTo>
                  <a:pt x="168872" y="113854"/>
                </a:lnTo>
                <a:lnTo>
                  <a:pt x="158151" y="103863"/>
                </a:lnTo>
                <a:lnTo>
                  <a:pt x="147035" y="94226"/>
                </a:lnTo>
                <a:lnTo>
                  <a:pt x="135657" y="84824"/>
                </a:lnTo>
                <a:lnTo>
                  <a:pt x="112430" y="66441"/>
                </a:lnTo>
                <a:lnTo>
                  <a:pt x="88878" y="48349"/>
                </a:lnTo>
                <a:lnTo>
                  <a:pt x="67826" y="33032"/>
                </a:lnTo>
                <a:lnTo>
                  <a:pt x="58044" y="26169"/>
                </a:lnTo>
                <a:lnTo>
                  <a:pt x="49539" y="20602"/>
                </a:lnTo>
                <a:lnTo>
                  <a:pt x="41885" y="15898"/>
                </a:lnTo>
                <a:lnTo>
                  <a:pt x="34798" y="11770"/>
                </a:lnTo>
                <a:lnTo>
                  <a:pt x="21632" y="4538"/>
                </a:lnTo>
                <a:lnTo>
                  <a:pt x="15343" y="1220"/>
                </a:lnTo>
                <a:lnTo>
                  <a:pt x="10158" y="0"/>
                </a:lnTo>
                <a:lnTo>
                  <a:pt x="5709" y="180"/>
                </a:lnTo>
                <a:lnTo>
                  <a:pt x="1751" y="1291"/>
                </a:lnTo>
                <a:lnTo>
                  <a:pt x="105" y="4017"/>
                </a:lnTo>
                <a:lnTo>
                  <a:pt x="0" y="7818"/>
                </a:lnTo>
                <a:lnTo>
                  <a:pt x="921" y="12337"/>
                </a:lnTo>
                <a:lnTo>
                  <a:pt x="7237" y="22649"/>
                </a:lnTo>
                <a:lnTo>
                  <a:pt x="11700" y="28177"/>
                </a:lnTo>
                <a:lnTo>
                  <a:pt x="17651" y="33847"/>
                </a:lnTo>
                <a:lnTo>
                  <a:pt x="24595" y="39611"/>
                </a:lnTo>
                <a:lnTo>
                  <a:pt x="47413" y="57092"/>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Freeform 11"/>
          <p:cNvSpPr/>
          <p:nvPr/>
        </p:nvSpPr>
        <p:spPr>
          <a:xfrm>
            <a:off x="-982266" y="2375297"/>
            <a:ext cx="2647" cy="1"/>
          </a:xfrm>
          <a:custGeom>
            <a:avLst/>
            <a:gdLst/>
            <a:ahLst/>
            <a:cxnLst/>
            <a:rect l="0" t="0" r="0" b="0"/>
            <a:pathLst>
              <a:path w="2647" h="1">
                <a:moveTo>
                  <a:pt x="0" y="0"/>
                </a:moveTo>
                <a:lnTo>
                  <a:pt x="2646" y="0"/>
                </a:lnTo>
                <a:close/>
              </a:path>
            </a:pathLst>
          </a:custGeom>
          <a:no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89297" y="2696766"/>
            <a:ext cx="2647" cy="1"/>
          </a:xfrm>
          <a:custGeom>
            <a:avLst/>
            <a:gdLst/>
            <a:ahLst/>
            <a:cxnLst/>
            <a:rect l="0" t="0" r="0" b="0"/>
            <a:pathLst>
              <a:path w="2647" h="1">
                <a:moveTo>
                  <a:pt x="0" y="0"/>
                </a:moveTo>
                <a:lnTo>
                  <a:pt x="2646" y="0"/>
                </a:lnTo>
                <a:close/>
              </a:path>
            </a:pathLst>
          </a:custGeom>
          <a:noFill/>
          <a:ln w="381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MARTInkAnnotation640"/>
          <p:cNvSpPr/>
          <p:nvPr/>
        </p:nvSpPr>
        <p:spPr>
          <a:xfrm>
            <a:off x="9161859" y="5973961"/>
            <a:ext cx="339330" cy="97860"/>
          </a:xfrm>
          <a:custGeom>
            <a:avLst/>
            <a:gdLst/>
            <a:ahLst/>
            <a:cxnLst/>
            <a:rect l="0" t="0" r="0" b="0"/>
            <a:pathLst>
              <a:path w="339330" h="97860">
                <a:moveTo>
                  <a:pt x="0" y="89297"/>
                </a:moveTo>
                <a:lnTo>
                  <a:pt x="7689" y="96986"/>
                </a:lnTo>
                <a:lnTo>
                  <a:pt x="18043" y="97859"/>
                </a:lnTo>
                <a:lnTo>
                  <a:pt x="28193" y="95417"/>
                </a:lnTo>
                <a:lnTo>
                  <a:pt x="33678" y="93377"/>
                </a:lnTo>
                <a:lnTo>
                  <a:pt x="43289" y="89040"/>
                </a:lnTo>
                <a:lnTo>
                  <a:pt x="69841" y="76284"/>
                </a:lnTo>
                <a:lnTo>
                  <a:pt x="87241" y="68716"/>
                </a:lnTo>
                <a:lnTo>
                  <a:pt x="127741" y="52369"/>
                </a:lnTo>
                <a:lnTo>
                  <a:pt x="160567" y="42850"/>
                </a:lnTo>
                <a:lnTo>
                  <a:pt x="201302" y="32535"/>
                </a:lnTo>
                <a:lnTo>
                  <a:pt x="339329"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SMARTInkAnnotation641"/>
          <p:cNvSpPr/>
          <p:nvPr/>
        </p:nvSpPr>
        <p:spPr>
          <a:xfrm>
            <a:off x="9242227" y="6170414"/>
            <a:ext cx="821532" cy="116087"/>
          </a:xfrm>
          <a:custGeom>
            <a:avLst/>
            <a:gdLst/>
            <a:ahLst/>
            <a:cxnLst/>
            <a:rect l="0" t="0" r="0" b="0"/>
            <a:pathLst>
              <a:path w="821532" h="116087">
                <a:moveTo>
                  <a:pt x="0" y="116086"/>
                </a:moveTo>
                <a:lnTo>
                  <a:pt x="0" y="111346"/>
                </a:lnTo>
                <a:lnTo>
                  <a:pt x="15875" y="109949"/>
                </a:lnTo>
                <a:lnTo>
                  <a:pt x="42333" y="109018"/>
                </a:lnTo>
                <a:lnTo>
                  <a:pt x="75847" y="108397"/>
                </a:lnTo>
                <a:lnTo>
                  <a:pt x="120018" y="105007"/>
                </a:lnTo>
                <a:lnTo>
                  <a:pt x="429387" y="69979"/>
                </a:lnTo>
                <a:lnTo>
                  <a:pt x="504539" y="58559"/>
                </a:lnTo>
                <a:lnTo>
                  <a:pt x="821531"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8622776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6738" name="Rectangle 2"/>
          <p:cNvSpPr>
            <a:spLocks noGrp="1" noChangeArrowheads="1"/>
          </p:cNvSpPr>
          <p:nvPr>
            <p:ph type="title"/>
            <p:custDataLst>
              <p:tags r:id="rId1"/>
            </p:custDataLst>
          </p:nvPr>
        </p:nvSpPr>
        <p:spPr/>
        <p:txBody>
          <a:bodyPr>
            <a:noAutofit/>
          </a:bodyPr>
          <a:lstStyle/>
          <a:p>
            <a:r>
              <a:rPr lang="en-US"/>
              <a:t>Instruction Types</a:t>
            </a:r>
          </a:p>
        </p:txBody>
      </p:sp>
      <p:sp>
        <p:nvSpPr>
          <p:cNvPr id="2036739" name="Rectangle 3"/>
          <p:cNvSpPr>
            <a:spLocks noGrp="1" noChangeArrowheads="1"/>
          </p:cNvSpPr>
          <p:nvPr>
            <p:ph idx="1"/>
            <p:custDataLst>
              <p:tags r:id="rId2"/>
            </p:custDataLst>
          </p:nvPr>
        </p:nvSpPr>
        <p:spPr/>
        <p:txBody>
          <a:bodyPr>
            <a:noAutofit/>
          </a:bodyPr>
          <a:lstStyle/>
          <a:p>
            <a:pPr>
              <a:lnSpc>
                <a:spcPct val="82000"/>
              </a:lnSpc>
            </a:pPr>
            <a:r>
              <a:rPr lang="en-US" sz="2800" dirty="0"/>
              <a:t>Arithmetic</a:t>
            </a:r>
          </a:p>
          <a:p>
            <a:pPr lvl="1">
              <a:lnSpc>
                <a:spcPct val="82000"/>
              </a:lnSpc>
            </a:pPr>
            <a:r>
              <a:rPr lang="en-US" sz="2400" dirty="0"/>
              <a:t>add, subtract, shift left, shift right, multiply, </a:t>
            </a:r>
            <a:r>
              <a:rPr lang="en-US" sz="2400" dirty="0" smtClean="0"/>
              <a:t>divide</a:t>
            </a:r>
          </a:p>
          <a:p>
            <a:pPr>
              <a:lnSpc>
                <a:spcPct val="82000"/>
              </a:lnSpc>
            </a:pPr>
            <a:r>
              <a:rPr lang="en-US" sz="2800" dirty="0" smtClean="0"/>
              <a:t>Memory</a:t>
            </a:r>
          </a:p>
          <a:p>
            <a:pPr lvl="1">
              <a:lnSpc>
                <a:spcPct val="82000"/>
              </a:lnSpc>
            </a:pPr>
            <a:r>
              <a:rPr lang="en-US" sz="2400" dirty="0" smtClean="0"/>
              <a:t>load value from memory to a register</a:t>
            </a:r>
          </a:p>
          <a:p>
            <a:pPr lvl="1">
              <a:lnSpc>
                <a:spcPct val="82000"/>
              </a:lnSpc>
            </a:pPr>
            <a:r>
              <a:rPr lang="en-US" sz="2400" dirty="0" smtClean="0"/>
              <a:t>store value to memory from a register</a:t>
            </a:r>
            <a:endParaRPr lang="en-US" sz="2400" dirty="0"/>
          </a:p>
          <a:p>
            <a:pPr>
              <a:lnSpc>
                <a:spcPct val="82000"/>
              </a:lnSpc>
            </a:pPr>
            <a:r>
              <a:rPr lang="en-US" sz="2800" dirty="0"/>
              <a:t>Control flow</a:t>
            </a:r>
          </a:p>
          <a:p>
            <a:pPr lvl="1">
              <a:lnSpc>
                <a:spcPct val="82000"/>
              </a:lnSpc>
            </a:pPr>
            <a:r>
              <a:rPr lang="en-US" sz="2400" dirty="0"/>
              <a:t>unconditional jumps</a:t>
            </a:r>
          </a:p>
          <a:p>
            <a:pPr lvl="1">
              <a:lnSpc>
                <a:spcPct val="82000"/>
              </a:lnSpc>
            </a:pPr>
            <a:r>
              <a:rPr lang="en-US" sz="2400" dirty="0"/>
              <a:t>conditional jumps (branches)</a:t>
            </a:r>
          </a:p>
          <a:p>
            <a:pPr lvl="1">
              <a:lnSpc>
                <a:spcPct val="82000"/>
              </a:lnSpc>
            </a:pPr>
            <a:r>
              <a:rPr lang="en-US" sz="2400" dirty="0" smtClean="0"/>
              <a:t>jump and link (subroutine call)</a:t>
            </a:r>
          </a:p>
          <a:p>
            <a:pPr>
              <a:lnSpc>
                <a:spcPct val="82000"/>
              </a:lnSpc>
            </a:pPr>
            <a:r>
              <a:rPr lang="en-US" sz="2800" dirty="0" smtClean="0"/>
              <a:t>Many other instructions are possible</a:t>
            </a:r>
          </a:p>
          <a:p>
            <a:pPr lvl="1">
              <a:lnSpc>
                <a:spcPct val="82000"/>
              </a:lnSpc>
            </a:pPr>
            <a:r>
              <a:rPr lang="en-US" sz="2400" dirty="0" smtClean="0"/>
              <a:t>vector </a:t>
            </a:r>
            <a:r>
              <a:rPr lang="en-US" sz="2400" dirty="0"/>
              <a:t>add/sub/</a:t>
            </a:r>
            <a:r>
              <a:rPr lang="en-US" sz="2400" dirty="0" err="1"/>
              <a:t>mul</a:t>
            </a:r>
            <a:r>
              <a:rPr lang="en-US" sz="2400" dirty="0"/>
              <a:t>/div, string </a:t>
            </a:r>
            <a:r>
              <a:rPr lang="en-US" sz="2400" dirty="0" smtClean="0"/>
              <a:t>operations </a:t>
            </a:r>
          </a:p>
          <a:p>
            <a:pPr lvl="1">
              <a:lnSpc>
                <a:spcPct val="82000"/>
              </a:lnSpc>
            </a:pPr>
            <a:r>
              <a:rPr lang="en-US" sz="2400" dirty="0" smtClean="0"/>
              <a:t>manipulate coprocessor</a:t>
            </a:r>
          </a:p>
          <a:p>
            <a:pPr lvl="1">
              <a:lnSpc>
                <a:spcPct val="82000"/>
              </a:lnSpc>
            </a:pPr>
            <a:r>
              <a:rPr lang="en-US" sz="2400" dirty="0" smtClean="0"/>
              <a:t>I/O</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36739">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36739">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3673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36739">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36739">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36739">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36739">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036739">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36739">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036739">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036739">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 and Subtraction</a:t>
            </a:r>
            <a:endParaRPr lang="en-US" dirty="0"/>
          </a:p>
        </p:txBody>
      </p:sp>
      <p:sp>
        <p:nvSpPr>
          <p:cNvPr id="3" name="Content Placeholder 2"/>
          <p:cNvSpPr>
            <a:spLocks noGrp="1"/>
          </p:cNvSpPr>
          <p:nvPr>
            <p:ph idx="1"/>
          </p:nvPr>
        </p:nvSpPr>
        <p:spPr/>
        <p:txBody>
          <a:bodyPr/>
          <a:lstStyle/>
          <a:p>
            <a:pPr marL="457200" indent="-457200">
              <a:buFont typeface="Wingdings" pitchFamily="2" charset="2"/>
              <a:buChar char="§"/>
            </a:pPr>
            <a:r>
              <a:rPr lang="en-US" dirty="0" smtClean="0"/>
              <a:t>Addition</a:t>
            </a:r>
          </a:p>
          <a:p>
            <a:pPr marL="573088" lvl="1" indent="-457200">
              <a:buFont typeface="Wingdings" pitchFamily="2" charset="2"/>
              <a:buChar char="§"/>
            </a:pPr>
            <a:r>
              <a:rPr lang="en-US" dirty="0" smtClean="0"/>
              <a:t>add $s0 $s2 $s3 (in MIPS)</a:t>
            </a:r>
          </a:p>
          <a:p>
            <a:pPr marL="573088" lvl="1" indent="-457200">
              <a:buFont typeface="Wingdings" pitchFamily="2" charset="2"/>
              <a:buChar char="§"/>
            </a:pPr>
            <a:r>
              <a:rPr lang="en-US" dirty="0" smtClean="0"/>
              <a:t>Equivalent to a = b + c (in C)</a:t>
            </a:r>
          </a:p>
          <a:p>
            <a:pPr marL="574675" lvl="2" indent="0">
              <a:buNone/>
            </a:pPr>
            <a:r>
              <a:rPr lang="en-US" dirty="0" smtClean="0"/>
              <a:t>$s0, $s2, $s3 are associated with a, b and c.</a:t>
            </a:r>
          </a:p>
          <a:p>
            <a:pPr marL="457200" indent="-457200">
              <a:buFont typeface="Wingdings" pitchFamily="2" charset="2"/>
              <a:buChar char="§"/>
            </a:pPr>
            <a:r>
              <a:rPr lang="en-US" dirty="0" smtClean="0"/>
              <a:t>Subtraction</a:t>
            </a:r>
          </a:p>
          <a:p>
            <a:pPr marL="573088" lvl="1" indent="-457200">
              <a:buFont typeface="Wingdings" pitchFamily="2" charset="2"/>
              <a:buChar char="§"/>
            </a:pPr>
            <a:r>
              <a:rPr lang="en-US" dirty="0" smtClean="0"/>
              <a:t>sub $s0 $s2 $s3 (in MIPS)</a:t>
            </a:r>
            <a:endParaRPr lang="en-US" dirty="0"/>
          </a:p>
          <a:p>
            <a:pPr marL="573088" lvl="1" indent="-457200">
              <a:buFont typeface="Wingdings" pitchFamily="2" charset="2"/>
              <a:buChar char="§"/>
            </a:pPr>
            <a:r>
              <a:rPr lang="en-US" dirty="0" smtClean="0"/>
              <a:t>Equivalent to d = e – f (in C)</a:t>
            </a:r>
          </a:p>
          <a:p>
            <a:pPr marL="574675" lvl="2" indent="0">
              <a:buNone/>
            </a:pPr>
            <a:r>
              <a:rPr lang="en-US" dirty="0" smtClean="0"/>
              <a:t>$s0, $s2, $s3 are associated with d, e and f.</a:t>
            </a:r>
          </a:p>
        </p:txBody>
      </p:sp>
    </p:spTree>
    <p:extLst>
      <p:ext uri="{BB962C8B-B14F-4D97-AF65-F5344CB8AC3E}">
        <p14:creationId xmlns:p14="http://schemas.microsoft.com/office/powerpoint/2010/main" val="40600570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4690" name="Rectangle 2"/>
          <p:cNvSpPr>
            <a:spLocks noGrp="1" noChangeArrowheads="1"/>
          </p:cNvSpPr>
          <p:nvPr>
            <p:ph type="title"/>
            <p:custDataLst>
              <p:tags r:id="rId1"/>
            </p:custDataLst>
          </p:nvPr>
        </p:nvSpPr>
        <p:spPr/>
        <p:txBody>
          <a:bodyPr>
            <a:noAutofit/>
          </a:bodyPr>
          <a:lstStyle/>
          <a:p>
            <a:r>
              <a:rPr lang="en-US" dirty="0" smtClean="0"/>
              <a:t>Five Stages of MIPS </a:t>
            </a:r>
            <a:r>
              <a:rPr lang="en-US" dirty="0" err="1" smtClean="0"/>
              <a:t>datapath</a:t>
            </a:r>
            <a:endParaRPr lang="en-US" dirty="0"/>
          </a:p>
        </p:txBody>
      </p:sp>
      <p:sp>
        <p:nvSpPr>
          <p:cNvPr id="2034691" name="Rectangle 3"/>
          <p:cNvSpPr>
            <a:spLocks noGrp="1" noChangeArrowheads="1"/>
          </p:cNvSpPr>
          <p:nvPr>
            <p:ph idx="1"/>
            <p:custDataLst>
              <p:tags r:id="rId2"/>
            </p:custDataLst>
          </p:nvPr>
        </p:nvSpPr>
        <p:spPr>
          <a:xfrm>
            <a:off x="381000" y="609600"/>
            <a:ext cx="4343400" cy="3810000"/>
          </a:xfrm>
        </p:spPr>
        <p:txBody>
          <a:bodyPr>
            <a:noAutofit/>
          </a:bodyPr>
          <a:lstStyle/>
          <a:p>
            <a:r>
              <a:rPr lang="en-US" dirty="0" smtClean="0"/>
              <a:t>Basic CPU execution loop</a:t>
            </a:r>
            <a:endParaRPr lang="en-US" dirty="0"/>
          </a:p>
          <a:p>
            <a:pPr marL="687388" lvl="1" indent="-514350">
              <a:buFont typeface="+mj-lt"/>
              <a:buAutoNum type="arabicPeriod"/>
            </a:pPr>
            <a:r>
              <a:rPr lang="en-US" dirty="0" smtClean="0"/>
              <a:t>Instruction Fetch</a:t>
            </a:r>
          </a:p>
          <a:p>
            <a:pPr marL="687388" lvl="1" indent="-514350">
              <a:buFont typeface="+mj-lt"/>
              <a:buAutoNum type="arabicPeriod"/>
            </a:pPr>
            <a:r>
              <a:rPr lang="en-US" dirty="0" smtClean="0"/>
              <a:t>Instruction Decode</a:t>
            </a:r>
            <a:endParaRPr lang="en-US" dirty="0"/>
          </a:p>
          <a:p>
            <a:pPr marL="687388" lvl="1" indent="-514350">
              <a:buFont typeface="+mj-lt"/>
              <a:buAutoNum type="arabicPeriod"/>
            </a:pPr>
            <a:r>
              <a:rPr lang="en-US" dirty="0" smtClean="0"/>
              <a:t>Execution (ALU)</a:t>
            </a:r>
          </a:p>
          <a:p>
            <a:pPr marL="687388" lvl="1" indent="-514350">
              <a:buFont typeface="+mj-lt"/>
              <a:buAutoNum type="arabicPeriod"/>
            </a:pPr>
            <a:r>
              <a:rPr lang="en-US" dirty="0" smtClean="0"/>
              <a:t>Memory Access</a:t>
            </a:r>
          </a:p>
          <a:p>
            <a:pPr marL="687388" lvl="1" indent="-514350">
              <a:buFont typeface="+mj-lt"/>
              <a:buAutoNum type="arabicPeriod"/>
            </a:pPr>
            <a:r>
              <a:rPr lang="en-US" dirty="0" smtClean="0"/>
              <a:t>Register </a:t>
            </a:r>
            <a:r>
              <a:rPr lang="en-US" dirty="0" err="1" smtClean="0"/>
              <a:t>Writeback</a:t>
            </a:r>
            <a:endParaRPr lang="en-US" dirty="0"/>
          </a:p>
        </p:txBody>
      </p:sp>
      <p:sp>
        <p:nvSpPr>
          <p:cNvPr id="2" name="TextBox 1"/>
          <p:cNvSpPr txBox="1"/>
          <p:nvPr/>
        </p:nvSpPr>
        <p:spPr>
          <a:xfrm>
            <a:off x="609600" y="4157472"/>
            <a:ext cx="3657600" cy="2246769"/>
          </a:xfrm>
          <a:prstGeom prst="rect">
            <a:avLst/>
          </a:prstGeom>
          <a:noFill/>
        </p:spPr>
        <p:txBody>
          <a:bodyPr wrap="square" rtlCol="0">
            <a:spAutoFit/>
          </a:bodyPr>
          <a:lstStyle/>
          <a:p>
            <a:pPr marL="457200" indent="-457200">
              <a:buFont typeface="Arial" pitchFamily="34" charset="0"/>
              <a:buChar char="•"/>
            </a:pPr>
            <a:r>
              <a:rPr lang="en-US" sz="2800" dirty="0" err="1" smtClean="0">
                <a:solidFill>
                  <a:schemeClr val="bg1"/>
                </a:solidFill>
              </a:rPr>
              <a:t>addu</a:t>
            </a:r>
            <a:r>
              <a:rPr lang="en-US" sz="2800" dirty="0" smtClean="0">
                <a:solidFill>
                  <a:schemeClr val="bg1"/>
                </a:solidFill>
              </a:rPr>
              <a:t> $s0, $s2, $s3</a:t>
            </a:r>
          </a:p>
          <a:p>
            <a:pPr marL="457200" indent="-457200">
              <a:buFont typeface="Arial" pitchFamily="34" charset="0"/>
              <a:buChar char="•"/>
            </a:pPr>
            <a:r>
              <a:rPr lang="en-US" sz="2800" dirty="0" err="1" smtClean="0">
                <a:solidFill>
                  <a:schemeClr val="bg1"/>
                </a:solidFill>
              </a:rPr>
              <a:t>slti</a:t>
            </a:r>
            <a:r>
              <a:rPr lang="en-US" sz="2800" dirty="0" smtClean="0">
                <a:solidFill>
                  <a:schemeClr val="bg1"/>
                </a:solidFill>
              </a:rPr>
              <a:t> $s0, $s2, 4</a:t>
            </a:r>
          </a:p>
          <a:p>
            <a:pPr marL="457200" indent="-457200">
              <a:buFont typeface="Arial" pitchFamily="34" charset="0"/>
              <a:buChar char="•"/>
            </a:pPr>
            <a:r>
              <a:rPr lang="en-US" sz="2800" dirty="0" err="1" smtClean="0">
                <a:solidFill>
                  <a:schemeClr val="bg1"/>
                </a:solidFill>
              </a:rPr>
              <a:t>lw</a:t>
            </a:r>
            <a:r>
              <a:rPr lang="en-US" sz="2800" dirty="0" smtClean="0">
                <a:solidFill>
                  <a:schemeClr val="bg1"/>
                </a:solidFill>
              </a:rPr>
              <a:t> $s0, 20($s3)</a:t>
            </a:r>
          </a:p>
          <a:p>
            <a:pPr marL="457200" indent="-457200">
              <a:buFont typeface="Arial" pitchFamily="34" charset="0"/>
              <a:buChar char="•"/>
            </a:pPr>
            <a:r>
              <a:rPr lang="en-US" sz="2800" dirty="0" smtClean="0">
                <a:solidFill>
                  <a:schemeClr val="bg1"/>
                </a:solidFill>
              </a:rPr>
              <a:t>j 0xdeadbeef</a:t>
            </a:r>
          </a:p>
          <a:p>
            <a:pPr marL="457200" indent="-457200">
              <a:buFont typeface="Arial" pitchFamily="34" charset="0"/>
              <a:buChar char="•"/>
            </a:pPr>
            <a:endParaRPr lang="en-US" sz="2800" dirty="0" smtClean="0">
              <a:solidFill>
                <a:schemeClr val="bg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Stages of </a:t>
            </a:r>
            <a:r>
              <a:rPr lang="en-US" dirty="0" err="1" smtClean="0"/>
              <a:t>datapath</a:t>
            </a:r>
            <a:r>
              <a:rPr lang="en-US" dirty="0" smtClean="0"/>
              <a:t> (1/5)</a:t>
            </a:r>
            <a:endParaRPr lang="en-US" dirty="0"/>
          </a:p>
        </p:txBody>
      </p:sp>
      <p:sp>
        <p:nvSpPr>
          <p:cNvPr id="3" name="Content Placeholder 2"/>
          <p:cNvSpPr>
            <a:spLocks noGrp="1"/>
          </p:cNvSpPr>
          <p:nvPr>
            <p:ph idx="1"/>
          </p:nvPr>
        </p:nvSpPr>
        <p:spPr/>
        <p:txBody>
          <a:bodyPr/>
          <a:lstStyle/>
          <a:p>
            <a:r>
              <a:rPr lang="en-US" dirty="0" smtClean="0"/>
              <a:t>Stage 1: Instruction Fetch</a:t>
            </a:r>
          </a:p>
          <a:p>
            <a:pPr marL="573088" lvl="1" indent="-457200"/>
            <a:r>
              <a:rPr lang="en-US" dirty="0" smtClean="0"/>
              <a:t>Fetch 32-bit instruction from memory. (Instruction cache or memory)</a:t>
            </a:r>
          </a:p>
          <a:p>
            <a:pPr marL="573088" lvl="1" indent="-457200"/>
            <a:r>
              <a:rPr lang="en-US" dirty="0" smtClean="0"/>
              <a:t>Increment PC accordingly. </a:t>
            </a:r>
          </a:p>
          <a:p>
            <a:pPr marL="1031875" lvl="2" indent="-457200"/>
            <a:r>
              <a:rPr lang="en-US" dirty="0" smtClean="0"/>
              <a:t>+4, byte addressing</a:t>
            </a:r>
          </a:p>
          <a:p>
            <a:pPr marL="1031875" lvl="2" indent="-457200"/>
            <a:r>
              <a:rPr lang="en-US" dirty="0" smtClean="0"/>
              <a:t>+N</a:t>
            </a:r>
            <a:endParaRPr lang="en-US" dirty="0"/>
          </a:p>
        </p:txBody>
      </p:sp>
    </p:spTree>
    <p:extLst>
      <p:ext uri="{BB962C8B-B14F-4D97-AF65-F5344CB8AC3E}">
        <p14:creationId xmlns:p14="http://schemas.microsoft.com/office/powerpoint/2010/main" val="9820015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Stages of </a:t>
            </a:r>
            <a:r>
              <a:rPr lang="en-US" dirty="0" err="1" smtClean="0"/>
              <a:t>datapath</a:t>
            </a:r>
            <a:r>
              <a:rPr lang="en-US" dirty="0" smtClean="0"/>
              <a:t> (2/5)</a:t>
            </a:r>
            <a:endParaRPr lang="en-US" dirty="0"/>
          </a:p>
        </p:txBody>
      </p:sp>
      <p:sp>
        <p:nvSpPr>
          <p:cNvPr id="3" name="Content Placeholder 2"/>
          <p:cNvSpPr>
            <a:spLocks noGrp="1"/>
          </p:cNvSpPr>
          <p:nvPr>
            <p:ph idx="1"/>
          </p:nvPr>
        </p:nvSpPr>
        <p:spPr/>
        <p:txBody>
          <a:bodyPr/>
          <a:lstStyle/>
          <a:p>
            <a:r>
              <a:rPr lang="en-US" dirty="0" smtClean="0"/>
              <a:t>Stage 2: Instruction Decode</a:t>
            </a:r>
          </a:p>
          <a:p>
            <a:pPr marL="573088" lvl="1" indent="-457200"/>
            <a:r>
              <a:rPr lang="en-US" dirty="0" smtClean="0"/>
              <a:t>Gather data from the instruction</a:t>
            </a:r>
          </a:p>
          <a:p>
            <a:pPr marL="573088" lvl="1" indent="-457200"/>
            <a:r>
              <a:rPr lang="en-US" dirty="0" smtClean="0"/>
              <a:t>Read </a:t>
            </a:r>
            <a:r>
              <a:rPr lang="en-US" dirty="0" err="1" smtClean="0"/>
              <a:t>opcode</a:t>
            </a:r>
            <a:r>
              <a:rPr lang="en-US" dirty="0" smtClean="0"/>
              <a:t> to determine instruction type and field length</a:t>
            </a:r>
          </a:p>
          <a:p>
            <a:pPr marL="573088" lvl="1" indent="-457200"/>
            <a:r>
              <a:rPr lang="en-US" dirty="0" smtClean="0"/>
              <a:t>Read in data from register file</a:t>
            </a:r>
          </a:p>
          <a:p>
            <a:pPr marL="1031875" lvl="2" indent="-457200"/>
            <a:r>
              <a:rPr lang="en-US" dirty="0" smtClean="0"/>
              <a:t>for </a:t>
            </a:r>
            <a:r>
              <a:rPr lang="en-US" dirty="0" err="1" smtClean="0"/>
              <a:t>addu</a:t>
            </a:r>
            <a:r>
              <a:rPr lang="en-US" dirty="0" smtClean="0"/>
              <a:t>, read two registers.</a:t>
            </a:r>
          </a:p>
          <a:p>
            <a:pPr marL="1031875" lvl="2" indent="-457200"/>
            <a:r>
              <a:rPr lang="en-US" dirty="0" smtClean="0"/>
              <a:t>for </a:t>
            </a:r>
            <a:r>
              <a:rPr lang="en-US" dirty="0" err="1" smtClean="0"/>
              <a:t>addi</a:t>
            </a:r>
            <a:r>
              <a:rPr lang="en-US" dirty="0" smtClean="0"/>
              <a:t>, read one registers.</a:t>
            </a:r>
          </a:p>
          <a:p>
            <a:pPr marL="1031875" lvl="2" indent="-457200"/>
            <a:r>
              <a:rPr lang="en-US" dirty="0" smtClean="0"/>
              <a:t>for </a:t>
            </a:r>
            <a:r>
              <a:rPr lang="en-US" dirty="0" err="1" smtClean="0"/>
              <a:t>jal</a:t>
            </a:r>
            <a:r>
              <a:rPr lang="en-US" dirty="0" smtClean="0"/>
              <a:t>, read no registers. </a:t>
            </a:r>
            <a:endParaRPr lang="en-US" dirty="0"/>
          </a:p>
        </p:txBody>
      </p:sp>
    </p:spTree>
    <p:extLst>
      <p:ext uri="{BB962C8B-B14F-4D97-AF65-F5344CB8AC3E}">
        <p14:creationId xmlns:p14="http://schemas.microsoft.com/office/powerpoint/2010/main" val="10873669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Stages of </a:t>
            </a:r>
            <a:r>
              <a:rPr lang="en-US" dirty="0" err="1" smtClean="0"/>
              <a:t>datapath</a:t>
            </a:r>
            <a:r>
              <a:rPr lang="en-US" dirty="0" smtClean="0"/>
              <a:t> (3/5)</a:t>
            </a:r>
            <a:endParaRPr lang="en-US" dirty="0"/>
          </a:p>
        </p:txBody>
      </p:sp>
      <p:sp>
        <p:nvSpPr>
          <p:cNvPr id="3" name="Content Placeholder 2"/>
          <p:cNvSpPr>
            <a:spLocks noGrp="1"/>
          </p:cNvSpPr>
          <p:nvPr>
            <p:ph idx="1"/>
          </p:nvPr>
        </p:nvSpPr>
        <p:spPr/>
        <p:txBody>
          <a:bodyPr/>
          <a:lstStyle/>
          <a:p>
            <a:r>
              <a:rPr lang="en-US" dirty="0" smtClean="0"/>
              <a:t>Stage 3: Execution (ALU) </a:t>
            </a:r>
          </a:p>
          <a:p>
            <a:pPr marL="573088" lvl="1" indent="-457200"/>
            <a:r>
              <a:rPr lang="en-US" dirty="0" smtClean="0"/>
              <a:t>Useful work is done here (+, -, *, /), shift, logic operation, comparison (</a:t>
            </a:r>
            <a:r>
              <a:rPr lang="en-US" dirty="0" err="1" smtClean="0"/>
              <a:t>slt</a:t>
            </a:r>
            <a:r>
              <a:rPr lang="en-US" dirty="0" smtClean="0"/>
              <a:t>).</a:t>
            </a:r>
          </a:p>
          <a:p>
            <a:pPr marL="573088" lvl="1" indent="-457200"/>
            <a:r>
              <a:rPr lang="en-US" dirty="0" smtClean="0"/>
              <a:t>Load/Store?</a:t>
            </a:r>
          </a:p>
          <a:p>
            <a:pPr marL="1031875" lvl="2" indent="-457200"/>
            <a:r>
              <a:rPr lang="en-US" dirty="0" err="1" smtClean="0"/>
              <a:t>lw</a:t>
            </a:r>
            <a:r>
              <a:rPr lang="en-US" dirty="0" smtClean="0"/>
              <a:t> $t2, 32($t3)</a:t>
            </a:r>
          </a:p>
          <a:p>
            <a:pPr marL="1031875" lvl="2" indent="-457200"/>
            <a:r>
              <a:rPr lang="en-US" dirty="0" smtClean="0"/>
              <a:t>Compute the address of the memory.</a:t>
            </a:r>
            <a:endParaRPr lang="en-US" dirty="0"/>
          </a:p>
        </p:txBody>
      </p:sp>
    </p:spTree>
    <p:extLst>
      <p:ext uri="{BB962C8B-B14F-4D97-AF65-F5344CB8AC3E}">
        <p14:creationId xmlns:p14="http://schemas.microsoft.com/office/powerpoint/2010/main" val="10873669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Stages of </a:t>
            </a:r>
            <a:r>
              <a:rPr lang="en-US" dirty="0" err="1" smtClean="0"/>
              <a:t>datapath</a:t>
            </a:r>
            <a:r>
              <a:rPr lang="en-US" dirty="0" smtClean="0"/>
              <a:t> (4/5)</a:t>
            </a:r>
            <a:endParaRPr lang="en-US" dirty="0"/>
          </a:p>
        </p:txBody>
      </p:sp>
      <p:sp>
        <p:nvSpPr>
          <p:cNvPr id="3" name="Content Placeholder 2"/>
          <p:cNvSpPr>
            <a:spLocks noGrp="1"/>
          </p:cNvSpPr>
          <p:nvPr>
            <p:ph idx="1"/>
          </p:nvPr>
        </p:nvSpPr>
        <p:spPr/>
        <p:txBody>
          <a:bodyPr/>
          <a:lstStyle/>
          <a:p>
            <a:r>
              <a:rPr lang="en-US" dirty="0" smtClean="0"/>
              <a:t>Stage 4: Memory access</a:t>
            </a:r>
          </a:p>
          <a:p>
            <a:pPr marL="573088" lvl="1" indent="-457200"/>
            <a:r>
              <a:rPr lang="en-US" dirty="0" smtClean="0"/>
              <a:t>Used by load and store instructions only. </a:t>
            </a:r>
          </a:p>
          <a:p>
            <a:pPr marL="573088" lvl="1" indent="-457200"/>
            <a:r>
              <a:rPr lang="en-US" dirty="0" smtClean="0"/>
              <a:t>Other instructions will skip this stage.</a:t>
            </a:r>
          </a:p>
          <a:p>
            <a:pPr marL="573088" lvl="1" indent="-457200"/>
            <a:r>
              <a:rPr lang="en-US" dirty="0" smtClean="0"/>
              <a:t>This stage is expected to be fast, why?</a:t>
            </a:r>
            <a:endParaRPr lang="en-US" dirty="0"/>
          </a:p>
        </p:txBody>
      </p:sp>
    </p:spTree>
    <p:extLst>
      <p:ext uri="{BB962C8B-B14F-4D97-AF65-F5344CB8AC3E}">
        <p14:creationId xmlns:p14="http://schemas.microsoft.com/office/powerpoint/2010/main" val="10873669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Stages of </a:t>
            </a:r>
            <a:r>
              <a:rPr lang="en-US" dirty="0" err="1" smtClean="0"/>
              <a:t>datapath</a:t>
            </a:r>
            <a:r>
              <a:rPr lang="en-US" dirty="0" smtClean="0"/>
              <a:t> (5/5)</a:t>
            </a:r>
            <a:endParaRPr lang="en-US" dirty="0"/>
          </a:p>
        </p:txBody>
      </p:sp>
      <p:sp>
        <p:nvSpPr>
          <p:cNvPr id="3" name="Content Placeholder 2"/>
          <p:cNvSpPr>
            <a:spLocks noGrp="1"/>
          </p:cNvSpPr>
          <p:nvPr>
            <p:ph idx="1"/>
          </p:nvPr>
        </p:nvSpPr>
        <p:spPr/>
        <p:txBody>
          <a:bodyPr/>
          <a:lstStyle/>
          <a:p>
            <a:r>
              <a:rPr lang="en-US" dirty="0" smtClean="0"/>
              <a:t>Stage 5: </a:t>
            </a:r>
          </a:p>
          <a:p>
            <a:pPr marL="573088" lvl="1" indent="-457200"/>
            <a:r>
              <a:rPr lang="en-US" dirty="0" smtClean="0"/>
              <a:t>For instructions that need to write value to register.</a:t>
            </a:r>
          </a:p>
          <a:p>
            <a:pPr marL="573088" lvl="1" indent="-457200"/>
            <a:r>
              <a:rPr lang="en-US" dirty="0" smtClean="0"/>
              <a:t>Examples: arithmetic, logic, shift, </a:t>
            </a:r>
            <a:r>
              <a:rPr lang="en-US" dirty="0" err="1" smtClean="0"/>
              <a:t>etc</a:t>
            </a:r>
            <a:r>
              <a:rPr lang="en-US" dirty="0" smtClean="0"/>
              <a:t>, load.</a:t>
            </a:r>
          </a:p>
          <a:p>
            <a:pPr marL="573088" lvl="1" indent="-457200"/>
            <a:r>
              <a:rPr lang="en-US" dirty="0" smtClean="0"/>
              <a:t>Store, branches, jump??</a:t>
            </a:r>
            <a:endParaRPr lang="en-US" dirty="0"/>
          </a:p>
        </p:txBody>
      </p:sp>
    </p:spTree>
    <p:extLst>
      <p:ext uri="{BB962C8B-B14F-4D97-AF65-F5344CB8AC3E}">
        <p14:creationId xmlns:p14="http://schemas.microsoft.com/office/powerpoint/2010/main" val="10873669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Datapath</a:t>
            </a:r>
            <a:r>
              <a:rPr lang="en-US" dirty="0" smtClean="0"/>
              <a:t> and Clocking</a:t>
            </a:r>
            <a:endParaRPr lang="en-US" dirty="0"/>
          </a:p>
        </p:txBody>
      </p:sp>
      <p:sp>
        <p:nvSpPr>
          <p:cNvPr id="4" name="Line 25"/>
          <p:cNvSpPr>
            <a:spLocks noChangeShapeType="1"/>
          </p:cNvSpPr>
          <p:nvPr>
            <p:custDataLst>
              <p:tags r:id="rId1"/>
            </p:custDataLst>
          </p:nvPr>
        </p:nvSpPr>
        <p:spPr bwMode="auto">
          <a:xfrm flipV="1">
            <a:off x="2743200" y="2667000"/>
            <a:ext cx="1" cy="762000"/>
          </a:xfrm>
          <a:prstGeom prst="line">
            <a:avLst/>
          </a:prstGeom>
          <a:noFill/>
          <a:ln w="25400" cap="sq">
            <a:solidFill>
              <a:schemeClr val="accent1"/>
            </a:solidFill>
            <a:round/>
            <a:headEnd type="none" w="med" len="med"/>
            <a:tailEnd type="arrow" w="med" len="med"/>
          </a:ln>
          <a:effectLst/>
        </p:spPr>
        <p:txBody>
          <a:bodyPr anchor="ctr" anchorCtr="1">
            <a:noAutofit/>
          </a:bodyPr>
          <a:lstStyle/>
          <a:p>
            <a:endParaRPr lang="en-US" dirty="0"/>
          </a:p>
        </p:txBody>
      </p:sp>
      <p:sp>
        <p:nvSpPr>
          <p:cNvPr id="5" name="Line 26"/>
          <p:cNvSpPr>
            <a:spLocks noChangeShapeType="1"/>
          </p:cNvSpPr>
          <p:nvPr>
            <p:custDataLst>
              <p:tags r:id="rId2"/>
            </p:custDataLst>
          </p:nvPr>
        </p:nvSpPr>
        <p:spPr bwMode="auto">
          <a:xfrm flipH="1" flipV="1">
            <a:off x="3124200" y="2667000"/>
            <a:ext cx="0" cy="685800"/>
          </a:xfrm>
          <a:prstGeom prst="line">
            <a:avLst/>
          </a:prstGeom>
          <a:noFill/>
          <a:ln w="25400" cap="sq">
            <a:solidFill>
              <a:schemeClr val="accent1"/>
            </a:solidFill>
            <a:round/>
            <a:headEnd type="none" w="med" len="med"/>
            <a:tailEnd type="arrow" w="med" len="med"/>
          </a:ln>
          <a:effectLst/>
        </p:spPr>
        <p:txBody>
          <a:bodyPr anchor="ctr" anchorCtr="1">
            <a:noAutofit/>
          </a:bodyPr>
          <a:lstStyle/>
          <a:p>
            <a:endParaRPr lang="en-US"/>
          </a:p>
        </p:txBody>
      </p:sp>
      <p:sp>
        <p:nvSpPr>
          <p:cNvPr id="6" name="Line 27"/>
          <p:cNvSpPr>
            <a:spLocks noChangeShapeType="1"/>
          </p:cNvSpPr>
          <p:nvPr>
            <p:custDataLst>
              <p:tags r:id="rId3"/>
            </p:custDataLst>
          </p:nvPr>
        </p:nvSpPr>
        <p:spPr bwMode="auto">
          <a:xfrm flipH="1" flipV="1">
            <a:off x="3352800" y="2667000"/>
            <a:ext cx="0" cy="685800"/>
          </a:xfrm>
          <a:prstGeom prst="line">
            <a:avLst/>
          </a:prstGeom>
          <a:noFill/>
          <a:ln w="25400" cap="sq">
            <a:solidFill>
              <a:schemeClr val="accent1"/>
            </a:solidFill>
            <a:round/>
            <a:headEnd type="none" w="med" len="med"/>
            <a:tailEnd type="arrow" w="med" len="med"/>
          </a:ln>
          <a:effectLst/>
        </p:spPr>
        <p:txBody>
          <a:bodyPr anchor="ctr" anchorCtr="1">
            <a:noAutofit/>
          </a:bodyPr>
          <a:lstStyle/>
          <a:p>
            <a:endParaRPr lang="en-US"/>
          </a:p>
        </p:txBody>
      </p:sp>
      <p:sp>
        <p:nvSpPr>
          <p:cNvPr id="7" name="Line 28"/>
          <p:cNvSpPr>
            <a:spLocks noChangeShapeType="1"/>
          </p:cNvSpPr>
          <p:nvPr>
            <p:custDataLst>
              <p:tags r:id="rId4"/>
            </p:custDataLst>
          </p:nvPr>
        </p:nvSpPr>
        <p:spPr bwMode="auto">
          <a:xfrm flipH="1" flipV="1">
            <a:off x="3581400" y="2667000"/>
            <a:ext cx="0" cy="762000"/>
          </a:xfrm>
          <a:prstGeom prst="line">
            <a:avLst/>
          </a:prstGeom>
          <a:noFill/>
          <a:ln w="25400" cap="sq">
            <a:solidFill>
              <a:schemeClr val="accent1"/>
            </a:solidFill>
            <a:round/>
            <a:headEnd type="none" w="med" len="med"/>
            <a:tailEnd type="arrow" w="med" len="med"/>
          </a:ln>
          <a:effectLst/>
        </p:spPr>
        <p:txBody>
          <a:bodyPr wrap="none" anchor="ctr" anchorCtr="1">
            <a:noAutofit/>
          </a:bodyPr>
          <a:lstStyle/>
          <a:p>
            <a:endParaRPr lang="en-US"/>
          </a:p>
        </p:txBody>
      </p:sp>
      <p:sp>
        <p:nvSpPr>
          <p:cNvPr id="8" name="Text Box 29"/>
          <p:cNvSpPr txBox="1">
            <a:spLocks noChangeArrowheads="1"/>
          </p:cNvSpPr>
          <p:nvPr>
            <p:custDataLst>
              <p:tags r:id="rId5"/>
            </p:custDataLst>
          </p:nvPr>
        </p:nvSpPr>
        <p:spPr bwMode="auto">
          <a:xfrm>
            <a:off x="2971800" y="2819400"/>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9" name="Line 30"/>
          <p:cNvSpPr>
            <a:spLocks noChangeShapeType="1"/>
          </p:cNvSpPr>
          <p:nvPr>
            <p:custDataLst>
              <p:tags r:id="rId6"/>
            </p:custDataLst>
          </p:nvPr>
        </p:nvSpPr>
        <p:spPr bwMode="auto">
          <a:xfrm>
            <a:off x="3048001" y="2819400"/>
            <a:ext cx="152400" cy="76200"/>
          </a:xfrm>
          <a:prstGeom prst="line">
            <a:avLst/>
          </a:prstGeom>
          <a:noFill/>
          <a:ln w="25400" cap="sq">
            <a:solidFill>
              <a:schemeClr val="accent1"/>
            </a:solidFill>
            <a:round/>
            <a:headEnd/>
            <a:tailEnd/>
          </a:ln>
          <a:effectLst/>
        </p:spPr>
        <p:txBody>
          <a:bodyPr wrap="square" anchor="ctr" anchorCtr="1">
            <a:noAutofit/>
          </a:bodyPr>
          <a:lstStyle/>
          <a:p>
            <a:endParaRPr lang="en-US" sz="2400"/>
          </a:p>
        </p:txBody>
      </p:sp>
      <p:sp>
        <p:nvSpPr>
          <p:cNvPr id="10" name="Line 34"/>
          <p:cNvSpPr>
            <a:spLocks noChangeShapeType="1"/>
          </p:cNvSpPr>
          <p:nvPr>
            <p:custDataLst>
              <p:tags r:id="rId7"/>
            </p:custDataLst>
          </p:nvPr>
        </p:nvSpPr>
        <p:spPr bwMode="auto">
          <a:xfrm flipV="1">
            <a:off x="1524000" y="3505200"/>
            <a:ext cx="1066800" cy="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1" name="Line 43"/>
          <p:cNvSpPr>
            <a:spLocks noChangeShapeType="1"/>
          </p:cNvSpPr>
          <p:nvPr>
            <p:custDataLst>
              <p:tags r:id="rId8"/>
            </p:custDataLst>
          </p:nvPr>
        </p:nvSpPr>
        <p:spPr bwMode="auto">
          <a:xfrm>
            <a:off x="3733800" y="1524000"/>
            <a:ext cx="2286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2" name="Line 44"/>
          <p:cNvSpPr>
            <a:spLocks noChangeShapeType="1"/>
          </p:cNvSpPr>
          <p:nvPr>
            <p:custDataLst>
              <p:tags r:id="rId9"/>
            </p:custDataLst>
          </p:nvPr>
        </p:nvSpPr>
        <p:spPr bwMode="auto">
          <a:xfrm>
            <a:off x="3733800" y="2362200"/>
            <a:ext cx="2286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3" name="Line 47"/>
          <p:cNvSpPr>
            <a:spLocks noChangeShapeType="1"/>
          </p:cNvSpPr>
          <p:nvPr>
            <p:custDataLst>
              <p:tags r:id="rId10"/>
            </p:custDataLst>
          </p:nvPr>
        </p:nvSpPr>
        <p:spPr bwMode="auto">
          <a:xfrm flipV="1">
            <a:off x="8610600" y="990600"/>
            <a:ext cx="0" cy="914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4" name="Line 48"/>
          <p:cNvSpPr>
            <a:spLocks noChangeShapeType="1"/>
          </p:cNvSpPr>
          <p:nvPr>
            <p:custDataLst>
              <p:tags r:id="rId11"/>
            </p:custDataLst>
          </p:nvPr>
        </p:nvSpPr>
        <p:spPr bwMode="auto">
          <a:xfrm flipH="1">
            <a:off x="8305800" y="1905000"/>
            <a:ext cx="3048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15" name="Line 49"/>
          <p:cNvSpPr>
            <a:spLocks noChangeShapeType="1"/>
          </p:cNvSpPr>
          <p:nvPr>
            <p:custDataLst>
              <p:tags r:id="rId12"/>
            </p:custDataLst>
          </p:nvPr>
        </p:nvSpPr>
        <p:spPr bwMode="auto">
          <a:xfrm flipV="1">
            <a:off x="1981200" y="990600"/>
            <a:ext cx="66294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6" name="Line 51"/>
          <p:cNvSpPr>
            <a:spLocks noChangeShapeType="1"/>
          </p:cNvSpPr>
          <p:nvPr>
            <p:custDataLst>
              <p:tags r:id="rId13"/>
            </p:custDataLst>
          </p:nvPr>
        </p:nvSpPr>
        <p:spPr bwMode="auto">
          <a:xfrm flipV="1">
            <a:off x="1981200" y="2209800"/>
            <a:ext cx="609600" cy="0"/>
          </a:xfrm>
          <a:prstGeom prst="line">
            <a:avLst/>
          </a:prstGeom>
          <a:noFill/>
          <a:ln w="25400" cap="sq">
            <a:solidFill>
              <a:srgbClr val="66FF33"/>
            </a:solidFill>
            <a:round/>
            <a:headEnd type="none" w="med" len="med"/>
            <a:tailEnd type="arrow" w="med" len="med"/>
          </a:ln>
          <a:effectLst/>
        </p:spPr>
        <p:txBody>
          <a:bodyPr anchor="ctr" anchorCtr="1">
            <a:noAutofit/>
          </a:bodyPr>
          <a:lstStyle/>
          <a:p>
            <a:endParaRPr lang="en-US"/>
          </a:p>
        </p:txBody>
      </p:sp>
      <p:sp>
        <p:nvSpPr>
          <p:cNvPr id="17" name="Text Box 52"/>
          <p:cNvSpPr txBox="1">
            <a:spLocks noChangeArrowheads="1"/>
          </p:cNvSpPr>
          <p:nvPr>
            <p:custDataLst>
              <p:tags r:id="rId14"/>
            </p:custDataLst>
          </p:nvPr>
        </p:nvSpPr>
        <p:spPr bwMode="auto">
          <a:xfrm>
            <a:off x="6096000" y="1524000"/>
            <a:ext cx="470000" cy="394275"/>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ALU</a:t>
            </a:r>
            <a:endParaRPr lang="en-US" sz="2400" dirty="0">
              <a:solidFill>
                <a:srgbClr val="FFFFFF"/>
              </a:solidFill>
              <a:latin typeface="Calibri"/>
            </a:endParaRPr>
          </a:p>
        </p:txBody>
      </p:sp>
      <p:sp>
        <p:nvSpPr>
          <p:cNvPr id="18" name="Line 49"/>
          <p:cNvSpPr>
            <a:spLocks noChangeShapeType="1"/>
          </p:cNvSpPr>
          <p:nvPr>
            <p:custDataLst>
              <p:tags r:id="rId15"/>
            </p:custDataLst>
          </p:nvPr>
        </p:nvSpPr>
        <p:spPr bwMode="auto">
          <a:xfrm flipH="1">
            <a:off x="1981200" y="990600"/>
            <a:ext cx="0" cy="12192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9" name="Line 30"/>
          <p:cNvSpPr>
            <a:spLocks noChangeShapeType="1"/>
          </p:cNvSpPr>
          <p:nvPr>
            <p:custDataLst>
              <p:tags r:id="rId16"/>
            </p:custDataLst>
          </p:nvPr>
        </p:nvSpPr>
        <p:spPr bwMode="auto">
          <a:xfrm>
            <a:off x="3276600" y="2819400"/>
            <a:ext cx="152400" cy="76200"/>
          </a:xfrm>
          <a:prstGeom prst="line">
            <a:avLst/>
          </a:prstGeom>
          <a:noFill/>
          <a:ln w="25400" cap="sq">
            <a:solidFill>
              <a:schemeClr val="accent1"/>
            </a:solidFill>
            <a:round/>
            <a:headEnd/>
            <a:tailEnd/>
          </a:ln>
          <a:effectLst/>
        </p:spPr>
        <p:txBody>
          <a:bodyPr wrap="square" anchor="ctr" anchorCtr="1">
            <a:noAutofit/>
          </a:bodyPr>
          <a:lstStyle/>
          <a:p>
            <a:endParaRPr lang="en-US" sz="2400"/>
          </a:p>
        </p:txBody>
      </p:sp>
      <p:sp>
        <p:nvSpPr>
          <p:cNvPr id="20" name="Line 30"/>
          <p:cNvSpPr>
            <a:spLocks noChangeShapeType="1"/>
          </p:cNvSpPr>
          <p:nvPr>
            <p:custDataLst>
              <p:tags r:id="rId17"/>
            </p:custDataLst>
          </p:nvPr>
        </p:nvSpPr>
        <p:spPr bwMode="auto">
          <a:xfrm>
            <a:off x="3505200" y="2819400"/>
            <a:ext cx="152400" cy="76200"/>
          </a:xfrm>
          <a:prstGeom prst="line">
            <a:avLst/>
          </a:prstGeom>
          <a:noFill/>
          <a:ln w="25400" cap="sq">
            <a:solidFill>
              <a:schemeClr val="accent1"/>
            </a:solidFill>
            <a:round/>
            <a:headEnd/>
            <a:tailEnd/>
          </a:ln>
          <a:effectLst/>
        </p:spPr>
        <p:txBody>
          <a:bodyPr wrap="square" anchor="ctr" anchorCtr="1">
            <a:noAutofit/>
          </a:bodyPr>
          <a:lstStyle/>
          <a:p>
            <a:endParaRPr lang="en-US" sz="2400"/>
          </a:p>
        </p:txBody>
      </p:sp>
      <p:sp>
        <p:nvSpPr>
          <p:cNvPr id="21" name="Text Box 29"/>
          <p:cNvSpPr txBox="1">
            <a:spLocks noChangeArrowheads="1"/>
          </p:cNvSpPr>
          <p:nvPr>
            <p:custDataLst>
              <p:tags r:id="rId18"/>
            </p:custDataLst>
          </p:nvPr>
        </p:nvSpPr>
        <p:spPr bwMode="auto">
          <a:xfrm>
            <a:off x="3200401" y="2819400"/>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22" name="Text Box 29"/>
          <p:cNvSpPr txBox="1">
            <a:spLocks noChangeArrowheads="1"/>
          </p:cNvSpPr>
          <p:nvPr>
            <p:custDataLst>
              <p:tags r:id="rId19"/>
            </p:custDataLst>
          </p:nvPr>
        </p:nvSpPr>
        <p:spPr bwMode="auto">
          <a:xfrm>
            <a:off x="3429001" y="2819400"/>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23" name="Oval 24"/>
          <p:cNvSpPr>
            <a:spLocks noChangeArrowheads="1"/>
          </p:cNvSpPr>
          <p:nvPr>
            <p:custDataLst>
              <p:tags r:id="rId20"/>
            </p:custDataLst>
          </p:nvPr>
        </p:nvSpPr>
        <p:spPr bwMode="auto">
          <a:xfrm>
            <a:off x="2590800" y="3276601"/>
            <a:ext cx="1219200" cy="457199"/>
          </a:xfrm>
          <a:prstGeom prst="ellipse">
            <a:avLst/>
          </a:prstGeom>
          <a:solidFill>
            <a:schemeClr val="tx1"/>
          </a:solidFill>
          <a:ln w="25400" cap="sq" algn="ctr">
            <a:solidFill>
              <a:schemeClr val="accent1"/>
            </a:solidFill>
            <a:round/>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a:solidFill>
                  <a:srgbClr val="FFFFFF"/>
                </a:solidFill>
                <a:latin typeface="Calibri"/>
              </a:rPr>
              <a:t>control</a:t>
            </a:r>
          </a:p>
        </p:txBody>
      </p:sp>
      <p:sp>
        <p:nvSpPr>
          <p:cNvPr id="24" name="Line 45"/>
          <p:cNvSpPr>
            <a:spLocks noChangeShapeType="1"/>
          </p:cNvSpPr>
          <p:nvPr>
            <p:custDataLst>
              <p:tags r:id="rId21"/>
            </p:custDataLst>
          </p:nvPr>
        </p:nvSpPr>
        <p:spPr bwMode="auto">
          <a:xfrm flipV="1">
            <a:off x="6400800" y="2514600"/>
            <a:ext cx="0" cy="990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25" name="Freeform 24"/>
          <p:cNvSpPr/>
          <p:nvPr>
            <p:custDataLst>
              <p:tags r:id="rId22"/>
            </p:custDataLst>
          </p:nvPr>
        </p:nvSpPr>
        <p:spPr>
          <a:xfrm>
            <a:off x="6019800" y="1219200"/>
            <a:ext cx="609600" cy="15240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2"/>
          <p:cNvSpPr>
            <a:spLocks noChangeArrowheads="1"/>
          </p:cNvSpPr>
          <p:nvPr>
            <p:custDataLst>
              <p:tags r:id="rId23"/>
            </p:custDataLst>
          </p:nvPr>
        </p:nvSpPr>
        <p:spPr bwMode="auto">
          <a:xfrm>
            <a:off x="2590800" y="1295400"/>
            <a:ext cx="1143001" cy="1363663"/>
          </a:xfrm>
          <a:prstGeom prst="rect">
            <a:avLst/>
          </a:prstGeom>
          <a:noFill/>
          <a:ln w="25400" cap="sq" algn="ctr">
            <a:solidFill>
              <a:srgbClr val="FFFFFF"/>
            </a:solidFill>
            <a:miter lim="800000"/>
            <a:headEnd/>
            <a:tailEnd/>
          </a:ln>
          <a:effectLst/>
        </p:spPr>
        <p:txBody>
          <a:bodyPr anchor="ctr" anchorCtr="1">
            <a:noAutofit/>
          </a:bodyPr>
          <a:lstStyle/>
          <a:p>
            <a:pPr algn="ctr"/>
            <a:r>
              <a:rPr lang="en-US" sz="2400" dirty="0" smtClean="0">
                <a:solidFill>
                  <a:schemeClr val="bg1"/>
                </a:solidFill>
              </a:rPr>
              <a:t>Reg.</a:t>
            </a:r>
            <a:br>
              <a:rPr lang="en-US" sz="2400" dirty="0" smtClean="0">
                <a:solidFill>
                  <a:schemeClr val="bg1"/>
                </a:solidFill>
              </a:rPr>
            </a:br>
            <a:r>
              <a:rPr lang="en-US" sz="2400" dirty="0" smtClean="0">
                <a:solidFill>
                  <a:schemeClr val="bg1"/>
                </a:solidFill>
              </a:rPr>
              <a:t>File</a:t>
            </a:r>
            <a:endParaRPr lang="en-US" sz="2400" dirty="0">
              <a:solidFill>
                <a:schemeClr val="bg1"/>
              </a:solidFill>
            </a:endParaRPr>
          </a:p>
        </p:txBody>
      </p:sp>
      <p:sp>
        <p:nvSpPr>
          <p:cNvPr id="27" name="Line 34"/>
          <p:cNvSpPr>
            <a:spLocks noChangeShapeType="1"/>
          </p:cNvSpPr>
          <p:nvPr>
            <p:custDataLst>
              <p:tags r:id="rId24"/>
            </p:custDataLst>
          </p:nvPr>
        </p:nvSpPr>
        <p:spPr bwMode="auto">
          <a:xfrm>
            <a:off x="3810000" y="3505200"/>
            <a:ext cx="2590800" cy="0"/>
          </a:xfrm>
          <a:prstGeom prst="line">
            <a:avLst/>
          </a:prstGeom>
          <a:noFill/>
          <a:ln w="25400" cap="sq">
            <a:solidFill>
              <a:schemeClr val="accent1"/>
            </a:solidFill>
            <a:round/>
            <a:headEnd type="none" w="med" len="med"/>
            <a:tailEnd type="none" w="med" len="med"/>
          </a:ln>
          <a:effectLst/>
        </p:spPr>
        <p:txBody>
          <a:bodyPr wrap="square" anchor="ctr" anchorCtr="1">
            <a:noAutofit/>
          </a:bodyPr>
          <a:lstStyle/>
          <a:p>
            <a:endParaRPr lang="en-US"/>
          </a:p>
        </p:txBody>
      </p:sp>
      <p:sp>
        <p:nvSpPr>
          <p:cNvPr id="28" name="Line 8"/>
          <p:cNvSpPr>
            <a:spLocks noChangeShapeType="1"/>
          </p:cNvSpPr>
          <p:nvPr>
            <p:custDataLst>
              <p:tags r:id="rId25"/>
            </p:custDataLst>
          </p:nvPr>
        </p:nvSpPr>
        <p:spPr bwMode="auto">
          <a:xfrm>
            <a:off x="761998" y="2286000"/>
            <a:ext cx="2" cy="762000"/>
          </a:xfrm>
          <a:prstGeom prst="line">
            <a:avLst/>
          </a:prstGeom>
          <a:noFill/>
          <a:ln w="25400" cap="sq">
            <a:solidFill>
              <a:schemeClr val="accent1"/>
            </a:solidFill>
            <a:round/>
            <a:headEnd type="arrow" w="med" len="med"/>
            <a:tailEnd type="none" w="med" len="med"/>
          </a:ln>
          <a:effectLst/>
        </p:spPr>
        <p:txBody>
          <a:bodyPr wrap="square" anchor="ctr" anchorCtr="1">
            <a:noAutofit/>
          </a:bodyPr>
          <a:lstStyle/>
          <a:p>
            <a:endParaRPr lang="en-US"/>
          </a:p>
        </p:txBody>
      </p:sp>
      <p:sp>
        <p:nvSpPr>
          <p:cNvPr id="29" name="Text Box 11"/>
          <p:cNvSpPr txBox="1">
            <a:spLocks noChangeArrowheads="1"/>
          </p:cNvSpPr>
          <p:nvPr>
            <p:custDataLst>
              <p:tags r:id="rId26"/>
            </p:custDataLst>
          </p:nvPr>
        </p:nvSpPr>
        <p:spPr bwMode="auto">
          <a:xfrm>
            <a:off x="381000" y="3048000"/>
            <a:ext cx="762000" cy="304799"/>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onsolas" pitchFamily="49" charset="0"/>
              </a:rPr>
              <a:t>PC</a:t>
            </a:r>
            <a:endParaRPr lang="en-US" sz="2400" dirty="0">
              <a:solidFill>
                <a:srgbClr val="FFFFFF"/>
              </a:solidFill>
              <a:latin typeface="Consolas" pitchFamily="49" charset="0"/>
            </a:endParaRPr>
          </a:p>
        </p:txBody>
      </p:sp>
      <p:sp>
        <p:nvSpPr>
          <p:cNvPr id="30" name="Line 18"/>
          <p:cNvSpPr>
            <a:spLocks noChangeShapeType="1"/>
          </p:cNvSpPr>
          <p:nvPr>
            <p:custDataLst>
              <p:tags r:id="rId27"/>
            </p:custDataLst>
          </p:nvPr>
        </p:nvSpPr>
        <p:spPr bwMode="auto">
          <a:xfrm flipH="1">
            <a:off x="1295400" y="2667000"/>
            <a:ext cx="0" cy="1524000"/>
          </a:xfrm>
          <a:prstGeom prst="line">
            <a:avLst/>
          </a:prstGeom>
          <a:noFill/>
          <a:ln w="25400" cap="sq">
            <a:solidFill>
              <a:schemeClr val="accent1"/>
            </a:solidFill>
            <a:round/>
            <a:headEnd type="none" w="med" len="med"/>
            <a:tailEnd type="none" w="med" len="med"/>
          </a:ln>
          <a:effectLst/>
        </p:spPr>
        <p:txBody>
          <a:bodyPr wrap="square" anchor="ctr" anchorCtr="1">
            <a:noAutofit/>
          </a:bodyPr>
          <a:lstStyle/>
          <a:p>
            <a:endParaRPr lang="en-US"/>
          </a:p>
        </p:txBody>
      </p:sp>
      <p:sp>
        <p:nvSpPr>
          <p:cNvPr id="31" name="Line 21"/>
          <p:cNvSpPr>
            <a:spLocks noChangeShapeType="1"/>
          </p:cNvSpPr>
          <p:nvPr>
            <p:custDataLst>
              <p:tags r:id="rId28"/>
            </p:custDataLst>
          </p:nvPr>
        </p:nvSpPr>
        <p:spPr bwMode="auto">
          <a:xfrm>
            <a:off x="761998" y="3352798"/>
            <a:ext cx="2" cy="838202"/>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sp>
        <p:nvSpPr>
          <p:cNvPr id="32" name="Line 49"/>
          <p:cNvSpPr>
            <a:spLocks noChangeShapeType="1"/>
          </p:cNvSpPr>
          <p:nvPr>
            <p:custDataLst>
              <p:tags r:id="rId29"/>
            </p:custDataLst>
          </p:nvPr>
        </p:nvSpPr>
        <p:spPr bwMode="auto">
          <a:xfrm flipH="1">
            <a:off x="1981200" y="990600"/>
            <a:ext cx="0" cy="12192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33" name="Line 49"/>
          <p:cNvSpPr>
            <a:spLocks noChangeShapeType="1"/>
          </p:cNvSpPr>
          <p:nvPr>
            <p:custDataLst>
              <p:tags r:id="rId30"/>
            </p:custDataLst>
          </p:nvPr>
        </p:nvSpPr>
        <p:spPr bwMode="auto">
          <a:xfrm flipH="1" flipV="1">
            <a:off x="1219200" y="1752600"/>
            <a:ext cx="3048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34" name="Rectangle 4"/>
          <p:cNvSpPr>
            <a:spLocks noChangeArrowheads="1"/>
          </p:cNvSpPr>
          <p:nvPr>
            <p:custDataLst>
              <p:tags r:id="rId31"/>
            </p:custDataLst>
          </p:nvPr>
        </p:nvSpPr>
        <p:spPr bwMode="auto">
          <a:xfrm>
            <a:off x="228600" y="1219200"/>
            <a:ext cx="990600" cy="1066800"/>
          </a:xfrm>
          <a:prstGeom prst="rect">
            <a:avLst/>
          </a:prstGeom>
          <a:noFill/>
          <a:ln w="25400" cap="sq" algn="ctr">
            <a:solidFill>
              <a:srgbClr val="FFFFFF"/>
            </a:solidFill>
            <a:miter lim="800000"/>
            <a:headEnd/>
            <a:tailEnd/>
          </a:ln>
          <a:effectLst/>
        </p:spPr>
        <p:txBody>
          <a:bodyPr wrap="square" anchor="ctr" anchorCtr="1">
            <a:noAutofit/>
          </a:bodyPr>
          <a:lstStyle/>
          <a:p>
            <a:pPr algn="ctr"/>
            <a:r>
              <a:rPr lang="en-US" sz="2400" dirty="0" err="1" smtClean="0">
                <a:solidFill>
                  <a:schemeClr val="bg1"/>
                </a:solidFill>
              </a:rPr>
              <a:t>Prog</a:t>
            </a:r>
            <a:r>
              <a:rPr lang="en-US" sz="2400" dirty="0" smtClean="0">
                <a:solidFill>
                  <a:schemeClr val="bg1"/>
                </a:solidFill>
              </a:rPr>
              <a:t>.</a:t>
            </a:r>
          </a:p>
          <a:p>
            <a:pPr algn="ctr"/>
            <a:r>
              <a:rPr lang="en-US" sz="2400" dirty="0" err="1" smtClean="0">
                <a:solidFill>
                  <a:schemeClr val="bg1"/>
                </a:solidFill>
              </a:rPr>
              <a:t>Mem</a:t>
            </a:r>
            <a:endParaRPr lang="en-US" sz="2400" dirty="0">
              <a:solidFill>
                <a:schemeClr val="bg1"/>
              </a:solidFill>
            </a:endParaRPr>
          </a:p>
        </p:txBody>
      </p:sp>
      <p:sp>
        <p:nvSpPr>
          <p:cNvPr id="35" name="Line 49"/>
          <p:cNvSpPr>
            <a:spLocks noChangeShapeType="1"/>
          </p:cNvSpPr>
          <p:nvPr>
            <p:custDataLst>
              <p:tags r:id="rId32"/>
            </p:custDataLst>
          </p:nvPr>
        </p:nvSpPr>
        <p:spPr bwMode="auto">
          <a:xfrm flipH="1" flipV="1">
            <a:off x="1524000" y="1752600"/>
            <a:ext cx="0" cy="17526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36" name="Line 44"/>
          <p:cNvSpPr>
            <a:spLocks noChangeShapeType="1"/>
          </p:cNvSpPr>
          <p:nvPr>
            <p:custDataLst>
              <p:tags r:id="rId33"/>
            </p:custDataLst>
          </p:nvPr>
        </p:nvSpPr>
        <p:spPr bwMode="auto">
          <a:xfrm>
            <a:off x="762000" y="2667000"/>
            <a:ext cx="152400" cy="0"/>
          </a:xfrm>
          <a:prstGeom prst="line">
            <a:avLst/>
          </a:prstGeom>
          <a:noFill/>
          <a:ln w="25400" cap="sq">
            <a:solidFill>
              <a:schemeClr val="accent1"/>
            </a:solidFill>
            <a:round/>
            <a:headEnd type="oval" w="med" len="med"/>
            <a:tailEnd type="none" w="med" len="med"/>
          </a:ln>
          <a:effectLst/>
        </p:spPr>
        <p:txBody>
          <a:bodyPr wrap="square" anchor="ctr" anchorCtr="1">
            <a:noAutofit/>
          </a:bodyPr>
          <a:lstStyle/>
          <a:p>
            <a:endParaRPr lang="en-US"/>
          </a:p>
        </p:txBody>
      </p:sp>
      <p:sp>
        <p:nvSpPr>
          <p:cNvPr id="37" name="Text Box 29"/>
          <p:cNvSpPr txBox="1">
            <a:spLocks noChangeArrowheads="1"/>
          </p:cNvSpPr>
          <p:nvPr>
            <p:custDataLst>
              <p:tags r:id="rId34"/>
            </p:custDataLst>
          </p:nvPr>
        </p:nvSpPr>
        <p:spPr bwMode="auto">
          <a:xfrm>
            <a:off x="1295400" y="1450876"/>
            <a:ext cx="3992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inst</a:t>
            </a:r>
            <a:endParaRPr lang="en-US" sz="2400" dirty="0">
              <a:solidFill>
                <a:srgbClr val="FFFFFF"/>
              </a:solidFill>
              <a:latin typeface="Calibri"/>
            </a:endParaRPr>
          </a:p>
        </p:txBody>
      </p:sp>
      <p:sp>
        <p:nvSpPr>
          <p:cNvPr id="38" name="Line 8"/>
          <p:cNvSpPr>
            <a:spLocks noChangeShapeType="1"/>
          </p:cNvSpPr>
          <p:nvPr>
            <p:custDataLst>
              <p:tags r:id="rId35"/>
            </p:custDataLst>
          </p:nvPr>
        </p:nvSpPr>
        <p:spPr bwMode="auto">
          <a:xfrm flipH="1">
            <a:off x="1219200" y="2667000"/>
            <a:ext cx="76200" cy="0"/>
          </a:xfrm>
          <a:prstGeom prst="line">
            <a:avLst/>
          </a:prstGeom>
          <a:noFill/>
          <a:ln w="25400" cap="sq">
            <a:solidFill>
              <a:schemeClr val="accent1"/>
            </a:solidFill>
            <a:round/>
            <a:headEnd type="none" w="med" len="med"/>
            <a:tailEnd type="none" w="med" len="med"/>
          </a:ln>
          <a:effectLst/>
        </p:spPr>
        <p:txBody>
          <a:bodyPr wrap="square" anchor="ctr" anchorCtr="1">
            <a:noAutofit/>
          </a:bodyPr>
          <a:lstStyle/>
          <a:p>
            <a:endParaRPr lang="en-US"/>
          </a:p>
        </p:txBody>
      </p:sp>
      <p:grpSp>
        <p:nvGrpSpPr>
          <p:cNvPr id="39" name="Group 59"/>
          <p:cNvGrpSpPr/>
          <p:nvPr>
            <p:custDataLst>
              <p:tags r:id="rId36"/>
            </p:custDataLst>
          </p:nvPr>
        </p:nvGrpSpPr>
        <p:grpSpPr>
          <a:xfrm>
            <a:off x="914400" y="2514600"/>
            <a:ext cx="304800" cy="304800"/>
            <a:chOff x="990600" y="2971800"/>
            <a:chExt cx="304800" cy="304800"/>
          </a:xfrm>
        </p:grpSpPr>
        <p:sp>
          <p:nvSpPr>
            <p:cNvPr id="40" name="Freeform 39"/>
            <p:cNvSpPr/>
            <p:nvPr>
              <p:custDataLst>
                <p:tags r:id="rId39"/>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no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1"/>
            <p:cNvSpPr txBox="1">
              <a:spLocks noChangeArrowheads="1"/>
            </p:cNvSpPr>
            <p:nvPr>
              <p:custDataLst>
                <p:tags r:id="rId40"/>
              </p:custDataLst>
            </p:nvPr>
          </p:nvSpPr>
          <p:spPr bwMode="auto">
            <a:xfrm>
              <a:off x="1081086"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sp>
        <p:nvSpPr>
          <p:cNvPr id="42" name="Line 9"/>
          <p:cNvSpPr>
            <a:spLocks noChangeShapeType="1"/>
          </p:cNvSpPr>
          <p:nvPr>
            <p:custDataLst>
              <p:tags r:id="rId37"/>
            </p:custDataLst>
          </p:nvPr>
        </p:nvSpPr>
        <p:spPr bwMode="auto">
          <a:xfrm flipV="1">
            <a:off x="762000" y="4191000"/>
            <a:ext cx="533400" cy="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43" name="Rectangle 22"/>
          <p:cNvSpPr>
            <a:spLocks noChangeArrowheads="1"/>
          </p:cNvSpPr>
          <p:nvPr>
            <p:custDataLst>
              <p:tags r:id="rId38"/>
            </p:custDataLst>
          </p:nvPr>
        </p:nvSpPr>
        <p:spPr bwMode="auto">
          <a:xfrm>
            <a:off x="7162800" y="1257617"/>
            <a:ext cx="1143001" cy="1942782"/>
          </a:xfrm>
          <a:prstGeom prst="rect">
            <a:avLst/>
          </a:prstGeom>
          <a:noFill/>
          <a:ln w="25400" cap="sq" algn="ctr">
            <a:solidFill>
              <a:srgbClr val="FFFFFF"/>
            </a:solidFill>
            <a:miter lim="800000"/>
            <a:headEnd/>
            <a:tailEnd/>
          </a:ln>
          <a:effectLst/>
        </p:spPr>
        <p:txBody>
          <a:bodyPr anchor="ctr" anchorCtr="1">
            <a:noAutofit/>
          </a:bodyPr>
          <a:lstStyle/>
          <a:p>
            <a:pPr algn="ctr"/>
            <a:r>
              <a:rPr lang="en-US" sz="2400" dirty="0" smtClean="0">
                <a:solidFill>
                  <a:schemeClr val="bg1"/>
                </a:solidFill>
              </a:rPr>
              <a:t>Data</a:t>
            </a:r>
          </a:p>
          <a:p>
            <a:pPr algn="ctr"/>
            <a:r>
              <a:rPr lang="en-US" sz="2400" dirty="0" err="1" smtClean="0">
                <a:solidFill>
                  <a:schemeClr val="bg1"/>
                </a:solidFill>
              </a:rPr>
              <a:t>Mem</a:t>
            </a:r>
            <a:endParaRPr lang="en-US" sz="2400" dirty="0">
              <a:solidFill>
                <a:schemeClr val="bg1"/>
              </a:solidFill>
            </a:endParaRPr>
          </a:p>
        </p:txBody>
      </p:sp>
      <p:cxnSp>
        <p:nvCxnSpPr>
          <p:cNvPr id="45" name="Straight Arrow Connector 44"/>
          <p:cNvCxnSpPr/>
          <p:nvPr/>
        </p:nvCxnSpPr>
        <p:spPr>
          <a:xfrm>
            <a:off x="6629400" y="1939448"/>
            <a:ext cx="533400" cy="0"/>
          </a:xfrm>
          <a:prstGeom prst="straightConnector1">
            <a:avLst/>
          </a:prstGeom>
          <a:ln w="28575">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4876800" y="2362200"/>
            <a:ext cx="0" cy="457200"/>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4876800" y="2819400"/>
            <a:ext cx="2286000" cy="0"/>
          </a:xfrm>
          <a:prstGeom prst="straightConnector1">
            <a:avLst/>
          </a:prstGeom>
          <a:ln w="28575">
            <a:solidFill>
              <a:srgbClr val="92D050"/>
            </a:solidFill>
            <a:tailEnd type="arrow"/>
          </a:ln>
        </p:spPr>
        <p:style>
          <a:lnRef idx="1">
            <a:schemeClr val="accent1"/>
          </a:lnRef>
          <a:fillRef idx="0">
            <a:schemeClr val="accent1"/>
          </a:fillRef>
          <a:effectRef idx="0">
            <a:schemeClr val="accent1"/>
          </a:effectRef>
          <a:fontRef idx="minor">
            <a:schemeClr val="tx1"/>
          </a:fontRef>
        </p:style>
      </p:cxnSp>
      <p:grpSp>
        <p:nvGrpSpPr>
          <p:cNvPr id="56" name="Group 55"/>
          <p:cNvGrpSpPr/>
          <p:nvPr/>
        </p:nvGrpSpPr>
        <p:grpSpPr>
          <a:xfrm>
            <a:off x="457200" y="4968240"/>
            <a:ext cx="8229600" cy="381000"/>
            <a:chOff x="381000" y="4648200"/>
            <a:chExt cx="8229600" cy="381000"/>
          </a:xfrm>
        </p:grpSpPr>
        <p:cxnSp>
          <p:nvCxnSpPr>
            <p:cNvPr id="44" name="Straight Connector 43"/>
            <p:cNvCxnSpPr/>
            <p:nvPr/>
          </p:nvCxnSpPr>
          <p:spPr>
            <a:xfrm flipV="1">
              <a:off x="381000" y="4648200"/>
              <a:ext cx="0" cy="381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381000" y="4648200"/>
              <a:ext cx="3810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V="1">
              <a:off x="4191000" y="4648200"/>
              <a:ext cx="0" cy="381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4191000" y="5029200"/>
              <a:ext cx="3810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8001000" y="4648200"/>
              <a:ext cx="0" cy="381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8001000" y="4648200"/>
              <a:ext cx="609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58" name="Straight Connector 57"/>
          <p:cNvCxnSpPr/>
          <p:nvPr/>
        </p:nvCxnSpPr>
        <p:spPr>
          <a:xfrm flipV="1">
            <a:off x="457200" y="5867400"/>
            <a:ext cx="0" cy="381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457200" y="5867400"/>
            <a:ext cx="914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1371600" y="5867400"/>
            <a:ext cx="0" cy="381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1371600" y="6248400"/>
            <a:ext cx="914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V="1">
            <a:off x="2286000" y="5867400"/>
            <a:ext cx="0" cy="381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2286000" y="5867400"/>
            <a:ext cx="914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3200400" y="5867400"/>
            <a:ext cx="0" cy="381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3200400" y="6248400"/>
            <a:ext cx="914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V="1">
            <a:off x="4114800" y="5867400"/>
            <a:ext cx="0" cy="381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4114800" y="5867400"/>
            <a:ext cx="914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V="1">
            <a:off x="5029200" y="5867400"/>
            <a:ext cx="0" cy="381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5029200" y="6248400"/>
            <a:ext cx="914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V="1">
            <a:off x="5943600" y="5867400"/>
            <a:ext cx="0" cy="381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5943600" y="5867400"/>
            <a:ext cx="914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V="1">
            <a:off x="6858000" y="5867400"/>
            <a:ext cx="0" cy="381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6858000" y="6248400"/>
            <a:ext cx="914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V="1">
            <a:off x="7772400" y="5867400"/>
            <a:ext cx="0" cy="381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7772400" y="5867400"/>
            <a:ext cx="914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a:off x="448080" y="4663440"/>
            <a:ext cx="1237440" cy="0"/>
          </a:xfrm>
          <a:prstGeom prst="straightConnector1">
            <a:avLst/>
          </a:prstGeom>
          <a:ln w="28575">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a:off x="1743480" y="4663440"/>
            <a:ext cx="1237440" cy="0"/>
          </a:xfrm>
          <a:prstGeom prst="straightConnector1">
            <a:avLst/>
          </a:prstGeom>
          <a:ln w="28575">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a:off x="3048001" y="4663440"/>
            <a:ext cx="2247899" cy="0"/>
          </a:xfrm>
          <a:prstGeom prst="straightConnector1">
            <a:avLst/>
          </a:prstGeom>
          <a:ln w="28575">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a:off x="5401080" y="4648200"/>
            <a:ext cx="1237440" cy="0"/>
          </a:xfrm>
          <a:prstGeom prst="straightConnector1">
            <a:avLst/>
          </a:prstGeom>
          <a:ln w="28575">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6754392" y="4663440"/>
            <a:ext cx="1237440" cy="0"/>
          </a:xfrm>
          <a:prstGeom prst="straightConnector1">
            <a:avLst/>
          </a:prstGeom>
          <a:ln w="28575">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676602" y="4355068"/>
            <a:ext cx="694998" cy="369332"/>
          </a:xfrm>
          <a:prstGeom prst="rect">
            <a:avLst/>
          </a:prstGeom>
          <a:noFill/>
        </p:spPr>
        <p:txBody>
          <a:bodyPr wrap="none" rtlCol="0">
            <a:spAutoFit/>
          </a:bodyPr>
          <a:lstStyle/>
          <a:p>
            <a:r>
              <a:rPr lang="en-US" dirty="0" smtClean="0">
                <a:solidFill>
                  <a:schemeClr val="bg1"/>
                </a:solidFill>
              </a:rPr>
              <a:t>Fetch</a:t>
            </a:r>
          </a:p>
        </p:txBody>
      </p:sp>
      <p:sp>
        <p:nvSpPr>
          <p:cNvPr id="87" name="TextBox 86"/>
          <p:cNvSpPr txBox="1"/>
          <p:nvPr/>
        </p:nvSpPr>
        <p:spPr>
          <a:xfrm>
            <a:off x="1921718" y="4343400"/>
            <a:ext cx="897682" cy="369332"/>
          </a:xfrm>
          <a:prstGeom prst="rect">
            <a:avLst/>
          </a:prstGeom>
          <a:noFill/>
        </p:spPr>
        <p:txBody>
          <a:bodyPr wrap="none" rtlCol="0">
            <a:spAutoFit/>
          </a:bodyPr>
          <a:lstStyle/>
          <a:p>
            <a:r>
              <a:rPr lang="en-US" dirty="0" smtClean="0">
                <a:solidFill>
                  <a:schemeClr val="bg1"/>
                </a:solidFill>
              </a:rPr>
              <a:t>Decode</a:t>
            </a:r>
          </a:p>
        </p:txBody>
      </p:sp>
      <p:sp>
        <p:nvSpPr>
          <p:cNvPr id="88" name="TextBox 87"/>
          <p:cNvSpPr txBox="1"/>
          <p:nvPr/>
        </p:nvSpPr>
        <p:spPr>
          <a:xfrm>
            <a:off x="3714420" y="4343400"/>
            <a:ext cx="915059" cy="369332"/>
          </a:xfrm>
          <a:prstGeom prst="rect">
            <a:avLst/>
          </a:prstGeom>
          <a:noFill/>
        </p:spPr>
        <p:txBody>
          <a:bodyPr wrap="none" rtlCol="0">
            <a:spAutoFit/>
          </a:bodyPr>
          <a:lstStyle/>
          <a:p>
            <a:r>
              <a:rPr lang="en-US" dirty="0" smtClean="0">
                <a:solidFill>
                  <a:schemeClr val="bg1"/>
                </a:solidFill>
              </a:rPr>
              <a:t>Execute</a:t>
            </a:r>
          </a:p>
        </p:txBody>
      </p:sp>
      <p:sp>
        <p:nvSpPr>
          <p:cNvPr id="89" name="TextBox 88"/>
          <p:cNvSpPr txBox="1"/>
          <p:nvPr/>
        </p:nvSpPr>
        <p:spPr>
          <a:xfrm>
            <a:off x="5570958" y="4355068"/>
            <a:ext cx="988925" cy="369332"/>
          </a:xfrm>
          <a:prstGeom prst="rect">
            <a:avLst/>
          </a:prstGeom>
          <a:noFill/>
        </p:spPr>
        <p:txBody>
          <a:bodyPr wrap="none" rtlCol="0">
            <a:spAutoFit/>
          </a:bodyPr>
          <a:lstStyle/>
          <a:p>
            <a:r>
              <a:rPr lang="en-US" dirty="0" smtClean="0">
                <a:solidFill>
                  <a:schemeClr val="bg1"/>
                </a:solidFill>
              </a:rPr>
              <a:t>Memory</a:t>
            </a:r>
          </a:p>
        </p:txBody>
      </p:sp>
      <p:sp>
        <p:nvSpPr>
          <p:cNvPr id="90" name="TextBox 89"/>
          <p:cNvSpPr txBox="1"/>
          <p:nvPr/>
        </p:nvSpPr>
        <p:spPr>
          <a:xfrm>
            <a:off x="7105114" y="4355068"/>
            <a:ext cx="514885" cy="369332"/>
          </a:xfrm>
          <a:prstGeom prst="rect">
            <a:avLst/>
          </a:prstGeom>
          <a:noFill/>
        </p:spPr>
        <p:txBody>
          <a:bodyPr wrap="none" rtlCol="0">
            <a:spAutoFit/>
          </a:bodyPr>
          <a:lstStyle/>
          <a:p>
            <a:r>
              <a:rPr lang="en-US" dirty="0" smtClean="0">
                <a:solidFill>
                  <a:schemeClr val="bg1"/>
                </a:solidFill>
              </a:rPr>
              <a:t>WB</a:t>
            </a:r>
          </a:p>
        </p:txBody>
      </p:sp>
    </p:spTree>
    <p:extLst>
      <p:ext uri="{BB962C8B-B14F-4D97-AF65-F5344CB8AC3E}">
        <p14:creationId xmlns:p14="http://schemas.microsoft.com/office/powerpoint/2010/main" val="40705788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Datapath</a:t>
            </a:r>
            <a:r>
              <a:rPr lang="en-US" dirty="0" smtClean="0"/>
              <a:t> walkthrough</a:t>
            </a:r>
            <a:endParaRPr lang="en-US" dirty="0"/>
          </a:p>
        </p:txBody>
      </p:sp>
      <p:sp>
        <p:nvSpPr>
          <p:cNvPr id="3" name="Content Placeholder 2"/>
          <p:cNvSpPr>
            <a:spLocks noGrp="1"/>
          </p:cNvSpPr>
          <p:nvPr>
            <p:ph idx="1"/>
          </p:nvPr>
        </p:nvSpPr>
        <p:spPr/>
        <p:txBody>
          <a:bodyPr/>
          <a:lstStyle/>
          <a:p>
            <a:pPr marL="457200" indent="-457200">
              <a:buFont typeface="Arial" pitchFamily="34" charset="0"/>
              <a:buChar char="•"/>
            </a:pPr>
            <a:r>
              <a:rPr lang="en-US" dirty="0" err="1" smtClean="0"/>
              <a:t>addu</a:t>
            </a:r>
            <a:r>
              <a:rPr lang="en-US" dirty="0" smtClean="0"/>
              <a:t> $s0, $s2, $s3 # s0 = s2 + s3</a:t>
            </a:r>
          </a:p>
          <a:p>
            <a:pPr marL="573088" lvl="1" indent="-457200"/>
            <a:r>
              <a:rPr lang="en-US" dirty="0" smtClean="0"/>
              <a:t>Stage 1: fetch instruction, increment PC</a:t>
            </a:r>
          </a:p>
          <a:p>
            <a:pPr marL="573088" lvl="1" indent="-457200"/>
            <a:r>
              <a:rPr lang="en-US" dirty="0" smtClean="0"/>
              <a:t>Stage 2: decode to determine it is an </a:t>
            </a:r>
            <a:r>
              <a:rPr lang="en-US" dirty="0" err="1" smtClean="0"/>
              <a:t>addu</a:t>
            </a:r>
            <a:r>
              <a:rPr lang="en-US" dirty="0" smtClean="0"/>
              <a:t>, then read s2 and s3.</a:t>
            </a:r>
          </a:p>
          <a:p>
            <a:pPr marL="573088" lvl="1" indent="-457200"/>
            <a:r>
              <a:rPr lang="en-US" dirty="0" smtClean="0"/>
              <a:t>Stage 3: add s2 and s3</a:t>
            </a:r>
          </a:p>
          <a:p>
            <a:pPr marL="573088" lvl="1" indent="-457200"/>
            <a:r>
              <a:rPr lang="en-US" dirty="0" smtClean="0"/>
              <a:t>Stage 4: skip</a:t>
            </a:r>
          </a:p>
          <a:p>
            <a:pPr marL="573088" lvl="1" indent="-457200"/>
            <a:r>
              <a:rPr lang="en-US" dirty="0" smtClean="0"/>
              <a:t>Stage 5: write result to s0</a:t>
            </a:r>
            <a:endParaRPr lang="en-US" dirty="0"/>
          </a:p>
        </p:txBody>
      </p:sp>
    </p:spTree>
    <p:extLst>
      <p:ext uri="{BB962C8B-B14F-4D97-AF65-F5344CB8AC3E}">
        <p14:creationId xmlns:p14="http://schemas.microsoft.com/office/powerpoint/2010/main" val="11717752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Announcements</a:t>
            </a:r>
            <a:endParaRPr lang="en-US" dirty="0"/>
          </a:p>
        </p:txBody>
      </p:sp>
      <p:sp>
        <p:nvSpPr>
          <p:cNvPr id="4" name="Content Placeholder 3"/>
          <p:cNvSpPr>
            <a:spLocks noGrp="1"/>
          </p:cNvSpPr>
          <p:nvPr>
            <p:ph idx="1"/>
          </p:nvPr>
        </p:nvSpPr>
        <p:spPr>
          <a:xfrm>
            <a:off x="228600" y="762000"/>
            <a:ext cx="8763000" cy="5943600"/>
          </a:xfrm>
        </p:spPr>
        <p:txBody>
          <a:bodyPr>
            <a:normAutofit/>
          </a:bodyPr>
          <a:lstStyle/>
          <a:p>
            <a:pPr marL="0" indent="0">
              <a:buNone/>
            </a:pPr>
            <a:r>
              <a:rPr lang="en-US" i="1" dirty="0" smtClean="0">
                <a:solidFill>
                  <a:srgbClr val="FFFF00"/>
                </a:solidFill>
              </a:rPr>
              <a:t>Project 1 Available</a:t>
            </a:r>
          </a:p>
          <a:p>
            <a:r>
              <a:rPr lang="en-US" dirty="0" smtClean="0"/>
              <a:t>Design Document due in one week.</a:t>
            </a:r>
          </a:p>
          <a:p>
            <a:r>
              <a:rPr lang="en-US" dirty="0" smtClean="0"/>
              <a:t>Final Design due in three weeks.</a:t>
            </a:r>
            <a:endParaRPr lang="en-US" dirty="0"/>
          </a:p>
          <a:p>
            <a:r>
              <a:rPr lang="en-US" dirty="0"/>
              <a:t>Work </a:t>
            </a:r>
            <a:r>
              <a:rPr lang="en-US" dirty="0" smtClean="0">
                <a:solidFill>
                  <a:srgbClr val="FFFF00"/>
                </a:solidFill>
              </a:rPr>
              <a:t>in group of 2.</a:t>
            </a:r>
            <a:endParaRPr lang="en-US" dirty="0">
              <a:solidFill>
                <a:srgbClr val="FFFF00"/>
              </a:solidFill>
            </a:endParaRPr>
          </a:p>
          <a:p>
            <a:r>
              <a:rPr lang="en-US" dirty="0" smtClean="0"/>
              <a:t>Use your resources</a:t>
            </a:r>
          </a:p>
          <a:p>
            <a:pPr lvl="1"/>
            <a:r>
              <a:rPr lang="en-US" dirty="0" smtClean="0"/>
              <a:t>FAQ, class notes, book, Lab sections, office hours, Piazza</a:t>
            </a:r>
            <a:endParaRPr lang="en-US" dirty="0"/>
          </a:p>
          <a:p>
            <a:r>
              <a:rPr lang="en-US" dirty="0" smtClean="0"/>
              <a:t>Make </a:t>
            </a:r>
            <a:r>
              <a:rPr lang="en-US" dirty="0"/>
              <a:t>sure </a:t>
            </a:r>
            <a:r>
              <a:rPr lang="en-US" dirty="0" smtClean="0"/>
              <a:t>you</a:t>
            </a:r>
            <a:endParaRPr lang="en-US" dirty="0"/>
          </a:p>
          <a:p>
            <a:pPr lvl="1"/>
            <a:r>
              <a:rPr lang="en-US" dirty="0"/>
              <a:t>Registered for </a:t>
            </a:r>
            <a:r>
              <a:rPr lang="en-US" dirty="0" smtClean="0"/>
              <a:t>class, can </a:t>
            </a:r>
            <a:r>
              <a:rPr lang="en-US" dirty="0"/>
              <a:t>access </a:t>
            </a:r>
            <a:r>
              <a:rPr lang="en-US" dirty="0" smtClean="0"/>
              <a:t>CMS, have </a:t>
            </a:r>
            <a:r>
              <a:rPr lang="en-US" dirty="0"/>
              <a:t>a </a:t>
            </a:r>
            <a:r>
              <a:rPr lang="en-US" dirty="0" smtClean="0"/>
              <a:t>Section, and have </a:t>
            </a:r>
            <a:r>
              <a:rPr lang="en-US" dirty="0"/>
              <a:t>a project </a:t>
            </a:r>
            <a:r>
              <a:rPr lang="en-US" dirty="0" smtClean="0"/>
              <a:t>partner</a:t>
            </a:r>
          </a:p>
          <a:p>
            <a:pPr lvl="1"/>
            <a:r>
              <a:rPr lang="en-US" dirty="0" smtClean="0"/>
              <a:t>Check </a:t>
            </a:r>
            <a:r>
              <a:rPr lang="en-US" dirty="0"/>
              <a:t>online syllabus/</a:t>
            </a:r>
            <a:r>
              <a:rPr lang="en-US" dirty="0" smtClean="0"/>
              <a:t>schedule, review slides and lecture notes, Office Hours. </a:t>
            </a:r>
            <a:endParaRPr lang="en-US" dirty="0"/>
          </a:p>
          <a:p>
            <a:pPr lvl="1"/>
            <a:endParaRPr lang="en-US" dirty="0"/>
          </a:p>
          <a:p>
            <a:endParaRPr lang="en-US" dirty="0"/>
          </a:p>
        </p:txBody>
      </p:sp>
    </p:spTree>
    <p:extLst>
      <p:ext uri="{BB962C8B-B14F-4D97-AF65-F5344CB8AC3E}">
        <p14:creationId xmlns:p14="http://schemas.microsoft.com/office/powerpoint/2010/main" val="30835236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ADDU instruction</a:t>
            </a:r>
            <a:endParaRPr lang="en-US" dirty="0"/>
          </a:p>
        </p:txBody>
      </p:sp>
      <p:sp>
        <p:nvSpPr>
          <p:cNvPr id="4" name="Line 25"/>
          <p:cNvSpPr>
            <a:spLocks noChangeShapeType="1"/>
          </p:cNvSpPr>
          <p:nvPr>
            <p:custDataLst>
              <p:tags r:id="rId1"/>
            </p:custDataLst>
          </p:nvPr>
        </p:nvSpPr>
        <p:spPr bwMode="auto">
          <a:xfrm flipV="1">
            <a:off x="2743200" y="2667000"/>
            <a:ext cx="1" cy="762000"/>
          </a:xfrm>
          <a:prstGeom prst="line">
            <a:avLst/>
          </a:prstGeom>
          <a:noFill/>
          <a:ln w="25400" cap="sq">
            <a:solidFill>
              <a:schemeClr val="accent1"/>
            </a:solidFill>
            <a:round/>
            <a:headEnd type="none" w="med" len="med"/>
            <a:tailEnd type="arrow" w="med" len="med"/>
          </a:ln>
          <a:effectLst/>
        </p:spPr>
        <p:txBody>
          <a:bodyPr anchor="ctr" anchorCtr="1">
            <a:noAutofit/>
          </a:bodyPr>
          <a:lstStyle/>
          <a:p>
            <a:endParaRPr lang="en-US" dirty="0"/>
          </a:p>
        </p:txBody>
      </p:sp>
      <p:sp>
        <p:nvSpPr>
          <p:cNvPr id="5" name="Line 26"/>
          <p:cNvSpPr>
            <a:spLocks noChangeShapeType="1"/>
          </p:cNvSpPr>
          <p:nvPr>
            <p:custDataLst>
              <p:tags r:id="rId2"/>
            </p:custDataLst>
          </p:nvPr>
        </p:nvSpPr>
        <p:spPr bwMode="auto">
          <a:xfrm flipH="1" flipV="1">
            <a:off x="3124200" y="2667000"/>
            <a:ext cx="0" cy="685800"/>
          </a:xfrm>
          <a:prstGeom prst="line">
            <a:avLst/>
          </a:prstGeom>
          <a:noFill/>
          <a:ln w="25400" cap="sq">
            <a:solidFill>
              <a:schemeClr val="accent1"/>
            </a:solidFill>
            <a:round/>
            <a:headEnd type="none" w="med" len="med"/>
            <a:tailEnd type="arrow" w="med" len="med"/>
          </a:ln>
          <a:effectLst/>
        </p:spPr>
        <p:txBody>
          <a:bodyPr anchor="ctr" anchorCtr="1">
            <a:noAutofit/>
          </a:bodyPr>
          <a:lstStyle/>
          <a:p>
            <a:endParaRPr lang="en-US"/>
          </a:p>
        </p:txBody>
      </p:sp>
      <p:sp>
        <p:nvSpPr>
          <p:cNvPr id="6" name="Line 27"/>
          <p:cNvSpPr>
            <a:spLocks noChangeShapeType="1"/>
          </p:cNvSpPr>
          <p:nvPr>
            <p:custDataLst>
              <p:tags r:id="rId3"/>
            </p:custDataLst>
          </p:nvPr>
        </p:nvSpPr>
        <p:spPr bwMode="auto">
          <a:xfrm flipH="1" flipV="1">
            <a:off x="3352800" y="2667000"/>
            <a:ext cx="0" cy="685800"/>
          </a:xfrm>
          <a:prstGeom prst="line">
            <a:avLst/>
          </a:prstGeom>
          <a:noFill/>
          <a:ln w="25400" cap="sq">
            <a:solidFill>
              <a:schemeClr val="accent1"/>
            </a:solidFill>
            <a:round/>
            <a:headEnd type="none" w="med" len="med"/>
            <a:tailEnd type="arrow" w="med" len="med"/>
          </a:ln>
          <a:effectLst/>
        </p:spPr>
        <p:txBody>
          <a:bodyPr anchor="ctr" anchorCtr="1">
            <a:noAutofit/>
          </a:bodyPr>
          <a:lstStyle/>
          <a:p>
            <a:endParaRPr lang="en-US"/>
          </a:p>
        </p:txBody>
      </p:sp>
      <p:sp>
        <p:nvSpPr>
          <p:cNvPr id="7" name="Line 28"/>
          <p:cNvSpPr>
            <a:spLocks noChangeShapeType="1"/>
          </p:cNvSpPr>
          <p:nvPr>
            <p:custDataLst>
              <p:tags r:id="rId4"/>
            </p:custDataLst>
          </p:nvPr>
        </p:nvSpPr>
        <p:spPr bwMode="auto">
          <a:xfrm flipH="1" flipV="1">
            <a:off x="3581400" y="2667000"/>
            <a:ext cx="0" cy="762000"/>
          </a:xfrm>
          <a:prstGeom prst="line">
            <a:avLst/>
          </a:prstGeom>
          <a:noFill/>
          <a:ln w="25400" cap="sq">
            <a:solidFill>
              <a:schemeClr val="accent1"/>
            </a:solidFill>
            <a:round/>
            <a:headEnd type="none" w="med" len="med"/>
            <a:tailEnd type="arrow" w="med" len="med"/>
          </a:ln>
          <a:effectLst/>
        </p:spPr>
        <p:txBody>
          <a:bodyPr wrap="none" anchor="ctr" anchorCtr="1">
            <a:noAutofit/>
          </a:bodyPr>
          <a:lstStyle/>
          <a:p>
            <a:endParaRPr lang="en-US"/>
          </a:p>
        </p:txBody>
      </p:sp>
      <p:sp>
        <p:nvSpPr>
          <p:cNvPr id="8" name="Text Box 29"/>
          <p:cNvSpPr txBox="1">
            <a:spLocks noChangeArrowheads="1"/>
          </p:cNvSpPr>
          <p:nvPr>
            <p:custDataLst>
              <p:tags r:id="rId5"/>
            </p:custDataLst>
          </p:nvPr>
        </p:nvSpPr>
        <p:spPr bwMode="auto">
          <a:xfrm>
            <a:off x="2971800" y="2819400"/>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9" name="Line 30"/>
          <p:cNvSpPr>
            <a:spLocks noChangeShapeType="1"/>
          </p:cNvSpPr>
          <p:nvPr>
            <p:custDataLst>
              <p:tags r:id="rId6"/>
            </p:custDataLst>
          </p:nvPr>
        </p:nvSpPr>
        <p:spPr bwMode="auto">
          <a:xfrm>
            <a:off x="3048001" y="2819400"/>
            <a:ext cx="152400" cy="76200"/>
          </a:xfrm>
          <a:prstGeom prst="line">
            <a:avLst/>
          </a:prstGeom>
          <a:noFill/>
          <a:ln w="25400" cap="sq">
            <a:solidFill>
              <a:schemeClr val="accent1"/>
            </a:solidFill>
            <a:round/>
            <a:headEnd/>
            <a:tailEnd/>
          </a:ln>
          <a:effectLst/>
        </p:spPr>
        <p:txBody>
          <a:bodyPr wrap="square" anchor="ctr" anchorCtr="1">
            <a:noAutofit/>
          </a:bodyPr>
          <a:lstStyle/>
          <a:p>
            <a:endParaRPr lang="en-US" sz="2400"/>
          </a:p>
        </p:txBody>
      </p:sp>
      <p:sp>
        <p:nvSpPr>
          <p:cNvPr id="10" name="Line 34"/>
          <p:cNvSpPr>
            <a:spLocks noChangeShapeType="1"/>
          </p:cNvSpPr>
          <p:nvPr>
            <p:custDataLst>
              <p:tags r:id="rId7"/>
            </p:custDataLst>
          </p:nvPr>
        </p:nvSpPr>
        <p:spPr bwMode="auto">
          <a:xfrm flipV="1">
            <a:off x="1524000" y="3505200"/>
            <a:ext cx="1066800" cy="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1" name="Line 43"/>
          <p:cNvSpPr>
            <a:spLocks noChangeShapeType="1"/>
          </p:cNvSpPr>
          <p:nvPr>
            <p:custDataLst>
              <p:tags r:id="rId8"/>
            </p:custDataLst>
          </p:nvPr>
        </p:nvSpPr>
        <p:spPr bwMode="auto">
          <a:xfrm>
            <a:off x="3733800" y="1524000"/>
            <a:ext cx="2286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2" name="Line 44"/>
          <p:cNvSpPr>
            <a:spLocks noChangeShapeType="1"/>
          </p:cNvSpPr>
          <p:nvPr>
            <p:custDataLst>
              <p:tags r:id="rId9"/>
            </p:custDataLst>
          </p:nvPr>
        </p:nvSpPr>
        <p:spPr bwMode="auto">
          <a:xfrm>
            <a:off x="3733800" y="2362200"/>
            <a:ext cx="2286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3" name="Line 47"/>
          <p:cNvSpPr>
            <a:spLocks noChangeShapeType="1"/>
          </p:cNvSpPr>
          <p:nvPr>
            <p:custDataLst>
              <p:tags r:id="rId10"/>
            </p:custDataLst>
          </p:nvPr>
        </p:nvSpPr>
        <p:spPr bwMode="auto">
          <a:xfrm flipV="1">
            <a:off x="8610600" y="990600"/>
            <a:ext cx="0" cy="914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4" name="Line 48"/>
          <p:cNvSpPr>
            <a:spLocks noChangeShapeType="1"/>
          </p:cNvSpPr>
          <p:nvPr>
            <p:custDataLst>
              <p:tags r:id="rId11"/>
            </p:custDataLst>
          </p:nvPr>
        </p:nvSpPr>
        <p:spPr bwMode="auto">
          <a:xfrm flipH="1">
            <a:off x="8305800" y="1905000"/>
            <a:ext cx="3048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15" name="Line 49"/>
          <p:cNvSpPr>
            <a:spLocks noChangeShapeType="1"/>
          </p:cNvSpPr>
          <p:nvPr>
            <p:custDataLst>
              <p:tags r:id="rId12"/>
            </p:custDataLst>
          </p:nvPr>
        </p:nvSpPr>
        <p:spPr bwMode="auto">
          <a:xfrm flipV="1">
            <a:off x="1981200" y="990600"/>
            <a:ext cx="66294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6" name="Line 51"/>
          <p:cNvSpPr>
            <a:spLocks noChangeShapeType="1"/>
          </p:cNvSpPr>
          <p:nvPr>
            <p:custDataLst>
              <p:tags r:id="rId13"/>
            </p:custDataLst>
          </p:nvPr>
        </p:nvSpPr>
        <p:spPr bwMode="auto">
          <a:xfrm flipV="1">
            <a:off x="1981200" y="2209800"/>
            <a:ext cx="609600" cy="0"/>
          </a:xfrm>
          <a:prstGeom prst="line">
            <a:avLst/>
          </a:prstGeom>
          <a:noFill/>
          <a:ln w="25400" cap="sq">
            <a:solidFill>
              <a:srgbClr val="66FF33"/>
            </a:solidFill>
            <a:round/>
            <a:headEnd type="none" w="med" len="med"/>
            <a:tailEnd type="arrow" w="med" len="med"/>
          </a:ln>
          <a:effectLst/>
        </p:spPr>
        <p:txBody>
          <a:bodyPr anchor="ctr" anchorCtr="1">
            <a:noAutofit/>
          </a:bodyPr>
          <a:lstStyle/>
          <a:p>
            <a:endParaRPr lang="en-US"/>
          </a:p>
        </p:txBody>
      </p:sp>
      <p:sp>
        <p:nvSpPr>
          <p:cNvPr id="17" name="Text Box 52"/>
          <p:cNvSpPr txBox="1">
            <a:spLocks noChangeArrowheads="1"/>
          </p:cNvSpPr>
          <p:nvPr>
            <p:custDataLst>
              <p:tags r:id="rId14"/>
            </p:custDataLst>
          </p:nvPr>
        </p:nvSpPr>
        <p:spPr bwMode="auto">
          <a:xfrm>
            <a:off x="6096000" y="1524000"/>
            <a:ext cx="470000" cy="394275"/>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ALU</a:t>
            </a:r>
            <a:endParaRPr lang="en-US" sz="2400" dirty="0">
              <a:solidFill>
                <a:srgbClr val="FFFFFF"/>
              </a:solidFill>
              <a:latin typeface="Calibri"/>
            </a:endParaRPr>
          </a:p>
        </p:txBody>
      </p:sp>
      <p:sp>
        <p:nvSpPr>
          <p:cNvPr id="18" name="Line 49"/>
          <p:cNvSpPr>
            <a:spLocks noChangeShapeType="1"/>
          </p:cNvSpPr>
          <p:nvPr>
            <p:custDataLst>
              <p:tags r:id="rId15"/>
            </p:custDataLst>
          </p:nvPr>
        </p:nvSpPr>
        <p:spPr bwMode="auto">
          <a:xfrm flipH="1">
            <a:off x="1981200" y="990600"/>
            <a:ext cx="0" cy="12192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9" name="Line 30"/>
          <p:cNvSpPr>
            <a:spLocks noChangeShapeType="1"/>
          </p:cNvSpPr>
          <p:nvPr>
            <p:custDataLst>
              <p:tags r:id="rId16"/>
            </p:custDataLst>
          </p:nvPr>
        </p:nvSpPr>
        <p:spPr bwMode="auto">
          <a:xfrm>
            <a:off x="3276600" y="2819400"/>
            <a:ext cx="152400" cy="76200"/>
          </a:xfrm>
          <a:prstGeom prst="line">
            <a:avLst/>
          </a:prstGeom>
          <a:noFill/>
          <a:ln w="25400" cap="sq">
            <a:solidFill>
              <a:schemeClr val="accent1"/>
            </a:solidFill>
            <a:round/>
            <a:headEnd/>
            <a:tailEnd/>
          </a:ln>
          <a:effectLst/>
        </p:spPr>
        <p:txBody>
          <a:bodyPr wrap="square" anchor="ctr" anchorCtr="1">
            <a:noAutofit/>
          </a:bodyPr>
          <a:lstStyle/>
          <a:p>
            <a:endParaRPr lang="en-US" sz="2400"/>
          </a:p>
        </p:txBody>
      </p:sp>
      <p:sp>
        <p:nvSpPr>
          <p:cNvPr id="20" name="Line 30"/>
          <p:cNvSpPr>
            <a:spLocks noChangeShapeType="1"/>
          </p:cNvSpPr>
          <p:nvPr>
            <p:custDataLst>
              <p:tags r:id="rId17"/>
            </p:custDataLst>
          </p:nvPr>
        </p:nvSpPr>
        <p:spPr bwMode="auto">
          <a:xfrm>
            <a:off x="3505200" y="2819400"/>
            <a:ext cx="152400" cy="76200"/>
          </a:xfrm>
          <a:prstGeom prst="line">
            <a:avLst/>
          </a:prstGeom>
          <a:noFill/>
          <a:ln w="25400" cap="sq">
            <a:solidFill>
              <a:schemeClr val="accent1"/>
            </a:solidFill>
            <a:round/>
            <a:headEnd/>
            <a:tailEnd/>
          </a:ln>
          <a:effectLst/>
        </p:spPr>
        <p:txBody>
          <a:bodyPr wrap="square" anchor="ctr" anchorCtr="1">
            <a:noAutofit/>
          </a:bodyPr>
          <a:lstStyle/>
          <a:p>
            <a:endParaRPr lang="en-US" sz="2400"/>
          </a:p>
        </p:txBody>
      </p:sp>
      <p:sp>
        <p:nvSpPr>
          <p:cNvPr id="21" name="Text Box 29"/>
          <p:cNvSpPr txBox="1">
            <a:spLocks noChangeArrowheads="1"/>
          </p:cNvSpPr>
          <p:nvPr>
            <p:custDataLst>
              <p:tags r:id="rId18"/>
            </p:custDataLst>
          </p:nvPr>
        </p:nvSpPr>
        <p:spPr bwMode="auto">
          <a:xfrm>
            <a:off x="3200401" y="2819400"/>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22" name="Text Box 29"/>
          <p:cNvSpPr txBox="1">
            <a:spLocks noChangeArrowheads="1"/>
          </p:cNvSpPr>
          <p:nvPr>
            <p:custDataLst>
              <p:tags r:id="rId19"/>
            </p:custDataLst>
          </p:nvPr>
        </p:nvSpPr>
        <p:spPr bwMode="auto">
          <a:xfrm>
            <a:off x="3429001" y="2819400"/>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23" name="Oval 24"/>
          <p:cNvSpPr>
            <a:spLocks noChangeArrowheads="1"/>
          </p:cNvSpPr>
          <p:nvPr>
            <p:custDataLst>
              <p:tags r:id="rId20"/>
            </p:custDataLst>
          </p:nvPr>
        </p:nvSpPr>
        <p:spPr bwMode="auto">
          <a:xfrm>
            <a:off x="2590800" y="3276601"/>
            <a:ext cx="1219200" cy="457199"/>
          </a:xfrm>
          <a:prstGeom prst="ellipse">
            <a:avLst/>
          </a:prstGeom>
          <a:solidFill>
            <a:schemeClr val="tx1"/>
          </a:solidFill>
          <a:ln w="25400" cap="sq" algn="ctr">
            <a:solidFill>
              <a:schemeClr val="accent1"/>
            </a:solidFill>
            <a:round/>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a:solidFill>
                  <a:srgbClr val="FFFFFF"/>
                </a:solidFill>
                <a:latin typeface="Calibri"/>
              </a:rPr>
              <a:t>control</a:t>
            </a:r>
          </a:p>
        </p:txBody>
      </p:sp>
      <p:sp>
        <p:nvSpPr>
          <p:cNvPr id="24" name="Line 45"/>
          <p:cNvSpPr>
            <a:spLocks noChangeShapeType="1"/>
          </p:cNvSpPr>
          <p:nvPr>
            <p:custDataLst>
              <p:tags r:id="rId21"/>
            </p:custDataLst>
          </p:nvPr>
        </p:nvSpPr>
        <p:spPr bwMode="auto">
          <a:xfrm flipV="1">
            <a:off x="6400800" y="2514600"/>
            <a:ext cx="0" cy="990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25" name="Freeform 24"/>
          <p:cNvSpPr/>
          <p:nvPr>
            <p:custDataLst>
              <p:tags r:id="rId22"/>
            </p:custDataLst>
          </p:nvPr>
        </p:nvSpPr>
        <p:spPr>
          <a:xfrm>
            <a:off x="6019800" y="1219200"/>
            <a:ext cx="609600" cy="15240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2"/>
          <p:cNvSpPr>
            <a:spLocks noChangeArrowheads="1"/>
          </p:cNvSpPr>
          <p:nvPr>
            <p:custDataLst>
              <p:tags r:id="rId23"/>
            </p:custDataLst>
          </p:nvPr>
        </p:nvSpPr>
        <p:spPr bwMode="auto">
          <a:xfrm>
            <a:off x="2590800" y="1295400"/>
            <a:ext cx="1143001" cy="1363663"/>
          </a:xfrm>
          <a:prstGeom prst="rect">
            <a:avLst/>
          </a:prstGeom>
          <a:noFill/>
          <a:ln w="25400" cap="sq" algn="ctr">
            <a:solidFill>
              <a:srgbClr val="FFFFFF"/>
            </a:solidFill>
            <a:miter lim="800000"/>
            <a:headEnd/>
            <a:tailEnd/>
          </a:ln>
          <a:effectLst/>
        </p:spPr>
        <p:txBody>
          <a:bodyPr anchor="ctr" anchorCtr="1">
            <a:noAutofit/>
          </a:bodyPr>
          <a:lstStyle/>
          <a:p>
            <a:pPr algn="ctr"/>
            <a:r>
              <a:rPr lang="en-US" sz="2400" dirty="0" smtClean="0">
                <a:solidFill>
                  <a:schemeClr val="bg1"/>
                </a:solidFill>
              </a:rPr>
              <a:t>Reg.</a:t>
            </a:r>
            <a:br>
              <a:rPr lang="en-US" sz="2400" dirty="0" smtClean="0">
                <a:solidFill>
                  <a:schemeClr val="bg1"/>
                </a:solidFill>
              </a:rPr>
            </a:br>
            <a:r>
              <a:rPr lang="en-US" sz="2400" dirty="0" smtClean="0">
                <a:solidFill>
                  <a:schemeClr val="bg1"/>
                </a:solidFill>
              </a:rPr>
              <a:t>File</a:t>
            </a:r>
            <a:endParaRPr lang="en-US" sz="2400" dirty="0">
              <a:solidFill>
                <a:schemeClr val="bg1"/>
              </a:solidFill>
            </a:endParaRPr>
          </a:p>
        </p:txBody>
      </p:sp>
      <p:sp>
        <p:nvSpPr>
          <p:cNvPr id="27" name="Line 34"/>
          <p:cNvSpPr>
            <a:spLocks noChangeShapeType="1"/>
          </p:cNvSpPr>
          <p:nvPr>
            <p:custDataLst>
              <p:tags r:id="rId24"/>
            </p:custDataLst>
          </p:nvPr>
        </p:nvSpPr>
        <p:spPr bwMode="auto">
          <a:xfrm>
            <a:off x="3810000" y="3505200"/>
            <a:ext cx="2590800" cy="0"/>
          </a:xfrm>
          <a:prstGeom prst="line">
            <a:avLst/>
          </a:prstGeom>
          <a:noFill/>
          <a:ln w="25400" cap="sq">
            <a:solidFill>
              <a:schemeClr val="accent1"/>
            </a:solidFill>
            <a:round/>
            <a:headEnd type="none" w="med" len="med"/>
            <a:tailEnd type="none" w="med" len="med"/>
          </a:ln>
          <a:effectLst/>
        </p:spPr>
        <p:txBody>
          <a:bodyPr wrap="square" anchor="ctr" anchorCtr="1">
            <a:noAutofit/>
          </a:bodyPr>
          <a:lstStyle/>
          <a:p>
            <a:endParaRPr lang="en-US"/>
          </a:p>
        </p:txBody>
      </p:sp>
      <p:sp>
        <p:nvSpPr>
          <p:cNvPr id="28" name="Line 8"/>
          <p:cNvSpPr>
            <a:spLocks noChangeShapeType="1"/>
          </p:cNvSpPr>
          <p:nvPr>
            <p:custDataLst>
              <p:tags r:id="rId25"/>
            </p:custDataLst>
          </p:nvPr>
        </p:nvSpPr>
        <p:spPr bwMode="auto">
          <a:xfrm>
            <a:off x="761998" y="2286000"/>
            <a:ext cx="2" cy="762000"/>
          </a:xfrm>
          <a:prstGeom prst="line">
            <a:avLst/>
          </a:prstGeom>
          <a:noFill/>
          <a:ln w="25400" cap="sq">
            <a:solidFill>
              <a:schemeClr val="accent1"/>
            </a:solidFill>
            <a:round/>
            <a:headEnd type="arrow" w="med" len="med"/>
            <a:tailEnd type="none" w="med" len="med"/>
          </a:ln>
          <a:effectLst/>
        </p:spPr>
        <p:txBody>
          <a:bodyPr wrap="square" anchor="ctr" anchorCtr="1">
            <a:noAutofit/>
          </a:bodyPr>
          <a:lstStyle/>
          <a:p>
            <a:endParaRPr lang="en-US"/>
          </a:p>
        </p:txBody>
      </p:sp>
      <p:sp>
        <p:nvSpPr>
          <p:cNvPr id="29" name="Text Box 11"/>
          <p:cNvSpPr txBox="1">
            <a:spLocks noChangeArrowheads="1"/>
          </p:cNvSpPr>
          <p:nvPr>
            <p:custDataLst>
              <p:tags r:id="rId26"/>
            </p:custDataLst>
          </p:nvPr>
        </p:nvSpPr>
        <p:spPr bwMode="auto">
          <a:xfrm>
            <a:off x="381000" y="3048000"/>
            <a:ext cx="762000" cy="304799"/>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onsolas" pitchFamily="49" charset="0"/>
              </a:rPr>
              <a:t>PC</a:t>
            </a:r>
            <a:endParaRPr lang="en-US" sz="2400" dirty="0">
              <a:solidFill>
                <a:srgbClr val="FFFFFF"/>
              </a:solidFill>
              <a:latin typeface="Consolas" pitchFamily="49" charset="0"/>
            </a:endParaRPr>
          </a:p>
        </p:txBody>
      </p:sp>
      <p:sp>
        <p:nvSpPr>
          <p:cNvPr id="30" name="Line 18"/>
          <p:cNvSpPr>
            <a:spLocks noChangeShapeType="1"/>
          </p:cNvSpPr>
          <p:nvPr>
            <p:custDataLst>
              <p:tags r:id="rId27"/>
            </p:custDataLst>
          </p:nvPr>
        </p:nvSpPr>
        <p:spPr bwMode="auto">
          <a:xfrm flipH="1">
            <a:off x="1295400" y="2667000"/>
            <a:ext cx="0" cy="1524000"/>
          </a:xfrm>
          <a:prstGeom prst="line">
            <a:avLst/>
          </a:prstGeom>
          <a:noFill/>
          <a:ln w="25400" cap="sq">
            <a:solidFill>
              <a:schemeClr val="accent1"/>
            </a:solidFill>
            <a:round/>
            <a:headEnd type="none" w="med" len="med"/>
            <a:tailEnd type="none" w="med" len="med"/>
          </a:ln>
          <a:effectLst/>
        </p:spPr>
        <p:txBody>
          <a:bodyPr wrap="square" anchor="ctr" anchorCtr="1">
            <a:noAutofit/>
          </a:bodyPr>
          <a:lstStyle/>
          <a:p>
            <a:endParaRPr lang="en-US"/>
          </a:p>
        </p:txBody>
      </p:sp>
      <p:sp>
        <p:nvSpPr>
          <p:cNvPr id="31" name="Line 21"/>
          <p:cNvSpPr>
            <a:spLocks noChangeShapeType="1"/>
          </p:cNvSpPr>
          <p:nvPr>
            <p:custDataLst>
              <p:tags r:id="rId28"/>
            </p:custDataLst>
          </p:nvPr>
        </p:nvSpPr>
        <p:spPr bwMode="auto">
          <a:xfrm>
            <a:off x="761998" y="3352798"/>
            <a:ext cx="2" cy="838202"/>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sp>
        <p:nvSpPr>
          <p:cNvPr id="32" name="Line 49"/>
          <p:cNvSpPr>
            <a:spLocks noChangeShapeType="1"/>
          </p:cNvSpPr>
          <p:nvPr>
            <p:custDataLst>
              <p:tags r:id="rId29"/>
            </p:custDataLst>
          </p:nvPr>
        </p:nvSpPr>
        <p:spPr bwMode="auto">
          <a:xfrm flipH="1">
            <a:off x="1981200" y="990600"/>
            <a:ext cx="0" cy="12192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33" name="Line 49"/>
          <p:cNvSpPr>
            <a:spLocks noChangeShapeType="1"/>
          </p:cNvSpPr>
          <p:nvPr>
            <p:custDataLst>
              <p:tags r:id="rId30"/>
            </p:custDataLst>
          </p:nvPr>
        </p:nvSpPr>
        <p:spPr bwMode="auto">
          <a:xfrm flipH="1" flipV="1">
            <a:off x="1219200" y="1752600"/>
            <a:ext cx="3048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34" name="Rectangle 4"/>
          <p:cNvSpPr>
            <a:spLocks noChangeArrowheads="1"/>
          </p:cNvSpPr>
          <p:nvPr>
            <p:custDataLst>
              <p:tags r:id="rId31"/>
            </p:custDataLst>
          </p:nvPr>
        </p:nvSpPr>
        <p:spPr bwMode="auto">
          <a:xfrm>
            <a:off x="228600" y="1219200"/>
            <a:ext cx="990600" cy="1066800"/>
          </a:xfrm>
          <a:prstGeom prst="rect">
            <a:avLst/>
          </a:prstGeom>
          <a:noFill/>
          <a:ln w="25400" cap="sq" algn="ctr">
            <a:solidFill>
              <a:srgbClr val="FFFFFF"/>
            </a:solidFill>
            <a:miter lim="800000"/>
            <a:headEnd/>
            <a:tailEnd/>
          </a:ln>
          <a:effectLst/>
        </p:spPr>
        <p:txBody>
          <a:bodyPr wrap="square" anchor="ctr" anchorCtr="1">
            <a:noAutofit/>
          </a:bodyPr>
          <a:lstStyle/>
          <a:p>
            <a:pPr algn="ctr"/>
            <a:r>
              <a:rPr lang="en-US" sz="2400" dirty="0" err="1" smtClean="0">
                <a:solidFill>
                  <a:schemeClr val="bg1"/>
                </a:solidFill>
              </a:rPr>
              <a:t>Prog</a:t>
            </a:r>
            <a:r>
              <a:rPr lang="en-US" sz="2400" dirty="0" smtClean="0">
                <a:solidFill>
                  <a:schemeClr val="bg1"/>
                </a:solidFill>
              </a:rPr>
              <a:t>.</a:t>
            </a:r>
          </a:p>
          <a:p>
            <a:pPr algn="ctr"/>
            <a:r>
              <a:rPr lang="en-US" sz="2400" dirty="0" err="1" smtClean="0">
                <a:solidFill>
                  <a:schemeClr val="bg1"/>
                </a:solidFill>
              </a:rPr>
              <a:t>Mem</a:t>
            </a:r>
            <a:endParaRPr lang="en-US" sz="2400" dirty="0">
              <a:solidFill>
                <a:schemeClr val="bg1"/>
              </a:solidFill>
            </a:endParaRPr>
          </a:p>
        </p:txBody>
      </p:sp>
      <p:sp>
        <p:nvSpPr>
          <p:cNvPr id="35" name="Line 49"/>
          <p:cNvSpPr>
            <a:spLocks noChangeShapeType="1"/>
          </p:cNvSpPr>
          <p:nvPr>
            <p:custDataLst>
              <p:tags r:id="rId32"/>
            </p:custDataLst>
          </p:nvPr>
        </p:nvSpPr>
        <p:spPr bwMode="auto">
          <a:xfrm flipH="1" flipV="1">
            <a:off x="1524000" y="1752600"/>
            <a:ext cx="0" cy="17526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36" name="Line 44"/>
          <p:cNvSpPr>
            <a:spLocks noChangeShapeType="1"/>
          </p:cNvSpPr>
          <p:nvPr>
            <p:custDataLst>
              <p:tags r:id="rId33"/>
            </p:custDataLst>
          </p:nvPr>
        </p:nvSpPr>
        <p:spPr bwMode="auto">
          <a:xfrm>
            <a:off x="762000" y="2667000"/>
            <a:ext cx="152400" cy="0"/>
          </a:xfrm>
          <a:prstGeom prst="line">
            <a:avLst/>
          </a:prstGeom>
          <a:noFill/>
          <a:ln w="25400" cap="sq">
            <a:solidFill>
              <a:schemeClr val="accent1"/>
            </a:solidFill>
            <a:round/>
            <a:headEnd type="oval" w="med" len="med"/>
            <a:tailEnd type="none" w="med" len="med"/>
          </a:ln>
          <a:effectLst/>
        </p:spPr>
        <p:txBody>
          <a:bodyPr wrap="square" anchor="ctr" anchorCtr="1">
            <a:noAutofit/>
          </a:bodyPr>
          <a:lstStyle/>
          <a:p>
            <a:endParaRPr lang="en-US"/>
          </a:p>
        </p:txBody>
      </p:sp>
      <p:sp>
        <p:nvSpPr>
          <p:cNvPr id="37" name="Text Box 29"/>
          <p:cNvSpPr txBox="1">
            <a:spLocks noChangeArrowheads="1"/>
          </p:cNvSpPr>
          <p:nvPr>
            <p:custDataLst>
              <p:tags r:id="rId34"/>
            </p:custDataLst>
          </p:nvPr>
        </p:nvSpPr>
        <p:spPr bwMode="auto">
          <a:xfrm>
            <a:off x="1295400" y="1450876"/>
            <a:ext cx="3992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inst</a:t>
            </a:r>
            <a:endParaRPr lang="en-US" sz="2400" dirty="0">
              <a:solidFill>
                <a:srgbClr val="FFFFFF"/>
              </a:solidFill>
              <a:latin typeface="Calibri"/>
            </a:endParaRPr>
          </a:p>
        </p:txBody>
      </p:sp>
      <p:sp>
        <p:nvSpPr>
          <p:cNvPr id="38" name="Line 8"/>
          <p:cNvSpPr>
            <a:spLocks noChangeShapeType="1"/>
          </p:cNvSpPr>
          <p:nvPr>
            <p:custDataLst>
              <p:tags r:id="rId35"/>
            </p:custDataLst>
          </p:nvPr>
        </p:nvSpPr>
        <p:spPr bwMode="auto">
          <a:xfrm flipH="1">
            <a:off x="1219200" y="2667000"/>
            <a:ext cx="76200" cy="0"/>
          </a:xfrm>
          <a:prstGeom prst="line">
            <a:avLst/>
          </a:prstGeom>
          <a:noFill/>
          <a:ln w="25400" cap="sq">
            <a:solidFill>
              <a:schemeClr val="accent1"/>
            </a:solidFill>
            <a:round/>
            <a:headEnd type="none" w="med" len="med"/>
            <a:tailEnd type="none" w="med" len="med"/>
          </a:ln>
          <a:effectLst/>
        </p:spPr>
        <p:txBody>
          <a:bodyPr wrap="square" anchor="ctr" anchorCtr="1">
            <a:noAutofit/>
          </a:bodyPr>
          <a:lstStyle/>
          <a:p>
            <a:endParaRPr lang="en-US"/>
          </a:p>
        </p:txBody>
      </p:sp>
      <p:grpSp>
        <p:nvGrpSpPr>
          <p:cNvPr id="39" name="Group 59"/>
          <p:cNvGrpSpPr/>
          <p:nvPr>
            <p:custDataLst>
              <p:tags r:id="rId36"/>
            </p:custDataLst>
          </p:nvPr>
        </p:nvGrpSpPr>
        <p:grpSpPr>
          <a:xfrm>
            <a:off x="914400" y="2514600"/>
            <a:ext cx="304800" cy="304800"/>
            <a:chOff x="990600" y="2971800"/>
            <a:chExt cx="304800" cy="304800"/>
          </a:xfrm>
        </p:grpSpPr>
        <p:sp>
          <p:nvSpPr>
            <p:cNvPr id="40" name="Freeform 39"/>
            <p:cNvSpPr/>
            <p:nvPr>
              <p:custDataLst>
                <p:tags r:id="rId39"/>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no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1"/>
            <p:cNvSpPr txBox="1">
              <a:spLocks noChangeArrowheads="1"/>
            </p:cNvSpPr>
            <p:nvPr>
              <p:custDataLst>
                <p:tags r:id="rId40"/>
              </p:custDataLst>
            </p:nvPr>
          </p:nvSpPr>
          <p:spPr bwMode="auto">
            <a:xfrm>
              <a:off x="1081086"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sp>
        <p:nvSpPr>
          <p:cNvPr id="42" name="Line 9"/>
          <p:cNvSpPr>
            <a:spLocks noChangeShapeType="1"/>
          </p:cNvSpPr>
          <p:nvPr>
            <p:custDataLst>
              <p:tags r:id="rId37"/>
            </p:custDataLst>
          </p:nvPr>
        </p:nvSpPr>
        <p:spPr bwMode="auto">
          <a:xfrm flipV="1">
            <a:off x="762000" y="4191000"/>
            <a:ext cx="533400" cy="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43" name="Rectangle 22"/>
          <p:cNvSpPr>
            <a:spLocks noChangeArrowheads="1"/>
          </p:cNvSpPr>
          <p:nvPr>
            <p:custDataLst>
              <p:tags r:id="rId38"/>
            </p:custDataLst>
          </p:nvPr>
        </p:nvSpPr>
        <p:spPr bwMode="auto">
          <a:xfrm>
            <a:off x="7162800" y="1257617"/>
            <a:ext cx="1143001" cy="1942782"/>
          </a:xfrm>
          <a:prstGeom prst="rect">
            <a:avLst/>
          </a:prstGeom>
          <a:noFill/>
          <a:ln w="25400" cap="sq" algn="ctr">
            <a:solidFill>
              <a:srgbClr val="FFFFFF"/>
            </a:solidFill>
            <a:miter lim="800000"/>
            <a:headEnd/>
            <a:tailEnd/>
          </a:ln>
          <a:effectLst/>
        </p:spPr>
        <p:txBody>
          <a:bodyPr anchor="ctr" anchorCtr="1">
            <a:noAutofit/>
          </a:bodyPr>
          <a:lstStyle/>
          <a:p>
            <a:pPr algn="ctr"/>
            <a:r>
              <a:rPr lang="en-US" sz="2400" dirty="0" smtClean="0">
                <a:solidFill>
                  <a:schemeClr val="bg1"/>
                </a:solidFill>
              </a:rPr>
              <a:t>Data</a:t>
            </a:r>
          </a:p>
          <a:p>
            <a:pPr algn="ctr"/>
            <a:r>
              <a:rPr lang="en-US" sz="2400" dirty="0" err="1" smtClean="0">
                <a:solidFill>
                  <a:schemeClr val="bg1"/>
                </a:solidFill>
              </a:rPr>
              <a:t>Mem</a:t>
            </a:r>
            <a:endParaRPr lang="en-US" sz="2400" dirty="0">
              <a:solidFill>
                <a:schemeClr val="bg1"/>
              </a:solidFill>
            </a:endParaRPr>
          </a:p>
        </p:txBody>
      </p:sp>
      <p:cxnSp>
        <p:nvCxnSpPr>
          <p:cNvPr id="45" name="Straight Arrow Connector 44"/>
          <p:cNvCxnSpPr/>
          <p:nvPr/>
        </p:nvCxnSpPr>
        <p:spPr>
          <a:xfrm>
            <a:off x="6629400" y="1939448"/>
            <a:ext cx="533400" cy="0"/>
          </a:xfrm>
          <a:prstGeom prst="straightConnector1">
            <a:avLst/>
          </a:prstGeom>
          <a:ln w="28575">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4876800" y="2362200"/>
            <a:ext cx="0" cy="457200"/>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4876800" y="2819400"/>
            <a:ext cx="2286000" cy="0"/>
          </a:xfrm>
          <a:prstGeom prst="straightConnector1">
            <a:avLst/>
          </a:prstGeom>
          <a:ln w="28575">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3" name="SMARTInkAnnotation554"/>
          <p:cNvSpPr/>
          <p:nvPr/>
        </p:nvSpPr>
        <p:spPr>
          <a:xfrm>
            <a:off x="760268" y="2384228"/>
            <a:ext cx="79015" cy="598179"/>
          </a:xfrm>
          <a:custGeom>
            <a:avLst/>
            <a:gdLst/>
            <a:ahLst/>
            <a:cxnLst/>
            <a:rect l="0" t="0" r="0" b="0"/>
            <a:pathLst>
              <a:path w="79015" h="598179">
                <a:moveTo>
                  <a:pt x="25545" y="589358"/>
                </a:moveTo>
                <a:lnTo>
                  <a:pt x="17856" y="589358"/>
                </a:lnTo>
                <a:lnTo>
                  <a:pt x="17442" y="588366"/>
                </a:lnTo>
                <a:lnTo>
                  <a:pt x="16625" y="580537"/>
                </a:lnTo>
                <a:lnTo>
                  <a:pt x="16615" y="588993"/>
                </a:lnTo>
                <a:lnTo>
                  <a:pt x="15623" y="589115"/>
                </a:lnTo>
                <a:lnTo>
                  <a:pt x="13969" y="589196"/>
                </a:lnTo>
                <a:lnTo>
                  <a:pt x="8926" y="589326"/>
                </a:lnTo>
                <a:lnTo>
                  <a:pt x="8513" y="590329"/>
                </a:lnTo>
                <a:lnTo>
                  <a:pt x="7718" y="597919"/>
                </a:lnTo>
                <a:lnTo>
                  <a:pt x="6714" y="598042"/>
                </a:lnTo>
                <a:lnTo>
                  <a:pt x="5054" y="598124"/>
                </a:lnTo>
                <a:lnTo>
                  <a:pt x="2954" y="598178"/>
                </a:lnTo>
                <a:lnTo>
                  <a:pt x="1555" y="597223"/>
                </a:lnTo>
                <a:lnTo>
                  <a:pt x="622" y="595593"/>
                </a:lnTo>
                <a:lnTo>
                  <a:pt x="0" y="593515"/>
                </a:lnTo>
                <a:lnTo>
                  <a:pt x="577" y="592129"/>
                </a:lnTo>
                <a:lnTo>
                  <a:pt x="1954" y="591205"/>
                </a:lnTo>
                <a:lnTo>
                  <a:pt x="3864" y="590590"/>
                </a:lnTo>
                <a:lnTo>
                  <a:pt x="5138" y="589187"/>
                </a:lnTo>
                <a:lnTo>
                  <a:pt x="5987" y="587260"/>
                </a:lnTo>
                <a:lnTo>
                  <a:pt x="6931" y="582472"/>
                </a:lnTo>
                <a:lnTo>
                  <a:pt x="7586" y="568399"/>
                </a:lnTo>
                <a:lnTo>
                  <a:pt x="8611" y="565464"/>
                </a:lnTo>
                <a:lnTo>
                  <a:pt x="10287" y="562515"/>
                </a:lnTo>
                <a:lnTo>
                  <a:pt x="12396" y="559556"/>
                </a:lnTo>
                <a:lnTo>
                  <a:pt x="14740" y="550977"/>
                </a:lnTo>
                <a:lnTo>
                  <a:pt x="16245" y="534041"/>
                </a:lnTo>
                <a:lnTo>
                  <a:pt x="16506" y="519500"/>
                </a:lnTo>
                <a:lnTo>
                  <a:pt x="17534" y="514013"/>
                </a:lnTo>
                <a:lnTo>
                  <a:pt x="19212" y="508370"/>
                </a:lnTo>
                <a:lnTo>
                  <a:pt x="21323" y="502624"/>
                </a:lnTo>
                <a:lnTo>
                  <a:pt x="23668" y="493593"/>
                </a:lnTo>
                <a:lnTo>
                  <a:pt x="25703" y="485280"/>
                </a:lnTo>
                <a:lnTo>
                  <a:pt x="27635" y="480285"/>
                </a:lnTo>
                <a:lnTo>
                  <a:pt x="29914" y="474971"/>
                </a:lnTo>
                <a:lnTo>
                  <a:pt x="31434" y="469444"/>
                </a:lnTo>
                <a:lnTo>
                  <a:pt x="33123" y="458011"/>
                </a:lnTo>
                <a:lnTo>
                  <a:pt x="34566" y="452184"/>
                </a:lnTo>
                <a:lnTo>
                  <a:pt x="36520" y="446315"/>
                </a:lnTo>
                <a:lnTo>
                  <a:pt x="38815" y="440418"/>
                </a:lnTo>
                <a:lnTo>
                  <a:pt x="40344" y="434502"/>
                </a:lnTo>
                <a:lnTo>
                  <a:pt x="42497" y="417687"/>
                </a:lnTo>
                <a:lnTo>
                  <a:pt x="44128" y="403996"/>
                </a:lnTo>
                <a:lnTo>
                  <a:pt x="45871" y="397323"/>
                </a:lnTo>
                <a:lnTo>
                  <a:pt x="48025" y="389897"/>
                </a:lnTo>
                <a:lnTo>
                  <a:pt x="50419" y="379000"/>
                </a:lnTo>
                <a:lnTo>
                  <a:pt x="51766" y="364642"/>
                </a:lnTo>
                <a:lnTo>
                  <a:pt x="51955" y="359180"/>
                </a:lnTo>
                <a:lnTo>
                  <a:pt x="53074" y="353554"/>
                </a:lnTo>
                <a:lnTo>
                  <a:pt x="54812" y="347820"/>
                </a:lnTo>
                <a:lnTo>
                  <a:pt x="56962" y="342012"/>
                </a:lnTo>
                <a:lnTo>
                  <a:pt x="59352" y="330268"/>
                </a:lnTo>
                <a:lnTo>
                  <a:pt x="61406" y="318433"/>
                </a:lnTo>
                <a:lnTo>
                  <a:pt x="63343" y="312500"/>
                </a:lnTo>
                <a:lnTo>
                  <a:pt x="65626" y="306559"/>
                </a:lnTo>
                <a:lnTo>
                  <a:pt x="67148" y="300615"/>
                </a:lnTo>
                <a:lnTo>
                  <a:pt x="68840" y="288718"/>
                </a:lnTo>
                <a:lnTo>
                  <a:pt x="69592" y="274170"/>
                </a:lnTo>
                <a:lnTo>
                  <a:pt x="70015" y="251891"/>
                </a:lnTo>
                <a:lnTo>
                  <a:pt x="70190" y="190531"/>
                </a:lnTo>
                <a:lnTo>
                  <a:pt x="71183" y="184567"/>
                </a:lnTo>
                <a:lnTo>
                  <a:pt x="72837" y="178606"/>
                </a:lnTo>
                <a:lnTo>
                  <a:pt x="74933" y="172649"/>
                </a:lnTo>
                <a:lnTo>
                  <a:pt x="77260" y="160737"/>
                </a:lnTo>
                <a:lnTo>
                  <a:pt x="78571" y="142875"/>
                </a:lnTo>
                <a:lnTo>
                  <a:pt x="78959" y="127660"/>
                </a:lnTo>
                <a:lnTo>
                  <a:pt x="79014" y="123802"/>
                </a:lnTo>
                <a:lnTo>
                  <a:pt x="78058" y="119245"/>
                </a:lnTo>
                <a:lnTo>
                  <a:pt x="76428" y="114223"/>
                </a:lnTo>
                <a:lnTo>
                  <a:pt x="74350" y="108890"/>
                </a:lnTo>
                <a:lnTo>
                  <a:pt x="72041" y="100319"/>
                </a:lnTo>
                <a:lnTo>
                  <a:pt x="70558" y="86732"/>
                </a:lnTo>
                <a:lnTo>
                  <a:pt x="69444" y="83618"/>
                </a:lnTo>
                <a:lnTo>
                  <a:pt x="67709" y="80549"/>
                </a:lnTo>
                <a:lnTo>
                  <a:pt x="65561" y="77512"/>
                </a:lnTo>
                <a:lnTo>
                  <a:pt x="63173" y="71491"/>
                </a:lnTo>
                <a:lnTo>
                  <a:pt x="61375" y="55344"/>
                </a:lnTo>
                <a:lnTo>
                  <a:pt x="61273" y="41303"/>
                </a:lnTo>
                <a:lnTo>
                  <a:pt x="62262" y="38449"/>
                </a:lnTo>
                <a:lnTo>
                  <a:pt x="63914" y="35554"/>
                </a:lnTo>
                <a:lnTo>
                  <a:pt x="68953" y="28519"/>
                </a:lnTo>
                <a:lnTo>
                  <a:pt x="69642" y="24912"/>
                </a:lnTo>
                <a:lnTo>
                  <a:pt x="70179" y="7017"/>
                </a:lnTo>
                <a:lnTo>
                  <a:pt x="70193" y="0"/>
                </a:lnTo>
                <a:lnTo>
                  <a:pt x="70193" y="4739"/>
                </a:lnTo>
                <a:lnTo>
                  <a:pt x="69201" y="6135"/>
                </a:lnTo>
                <a:lnTo>
                  <a:pt x="67547" y="7066"/>
                </a:lnTo>
                <a:lnTo>
                  <a:pt x="65452" y="7687"/>
                </a:lnTo>
                <a:lnTo>
                  <a:pt x="64056" y="9093"/>
                </a:lnTo>
                <a:lnTo>
                  <a:pt x="63125" y="11022"/>
                </a:lnTo>
                <a:lnTo>
                  <a:pt x="62505" y="13301"/>
                </a:lnTo>
                <a:lnTo>
                  <a:pt x="61099" y="15812"/>
                </a:lnTo>
                <a:lnTo>
                  <a:pt x="59169" y="18478"/>
                </a:lnTo>
                <a:lnTo>
                  <a:pt x="56891" y="21248"/>
                </a:lnTo>
                <a:lnTo>
                  <a:pt x="55372" y="25079"/>
                </a:lnTo>
                <a:lnTo>
                  <a:pt x="53684" y="34627"/>
                </a:lnTo>
                <a:lnTo>
                  <a:pt x="52242" y="39951"/>
                </a:lnTo>
                <a:lnTo>
                  <a:pt x="50288" y="45485"/>
                </a:lnTo>
                <a:lnTo>
                  <a:pt x="47993" y="51159"/>
                </a:lnTo>
                <a:lnTo>
                  <a:pt x="46464" y="56926"/>
                </a:lnTo>
                <a:lnTo>
                  <a:pt x="44310" y="74523"/>
                </a:lnTo>
                <a:lnTo>
                  <a:pt x="42681" y="92305"/>
                </a:lnTo>
                <a:lnTo>
                  <a:pt x="40937" y="98247"/>
                </a:lnTo>
                <a:lnTo>
                  <a:pt x="38783" y="104193"/>
                </a:lnTo>
                <a:lnTo>
                  <a:pt x="36389" y="118736"/>
                </a:lnTo>
                <a:lnTo>
                  <a:pt x="35325" y="134130"/>
                </a:lnTo>
                <a:lnTo>
                  <a:pt x="34853" y="147587"/>
                </a:lnTo>
                <a:lnTo>
                  <a:pt x="33734" y="154945"/>
                </a:lnTo>
                <a:lnTo>
                  <a:pt x="31997" y="162827"/>
                </a:lnTo>
                <a:lnTo>
                  <a:pt x="29846" y="171059"/>
                </a:lnTo>
                <a:lnTo>
                  <a:pt x="28412" y="180515"/>
                </a:lnTo>
                <a:lnTo>
                  <a:pt x="27456" y="190789"/>
                </a:lnTo>
                <a:lnTo>
                  <a:pt x="26819" y="201606"/>
                </a:lnTo>
                <a:lnTo>
                  <a:pt x="26111" y="221563"/>
                </a:lnTo>
                <a:lnTo>
                  <a:pt x="25657" y="258628"/>
                </a:lnTo>
                <a:lnTo>
                  <a:pt x="25578" y="285651"/>
                </a:lnTo>
                <a:lnTo>
                  <a:pt x="26559" y="294613"/>
                </a:lnTo>
                <a:lnTo>
                  <a:pt x="28205" y="303564"/>
                </a:lnTo>
                <a:lnTo>
                  <a:pt x="30295" y="312508"/>
                </a:lnTo>
                <a:lnTo>
                  <a:pt x="32617" y="327738"/>
                </a:lnTo>
                <a:lnTo>
                  <a:pt x="33649" y="342114"/>
                </a:lnTo>
                <a:lnTo>
                  <a:pt x="34108" y="358425"/>
                </a:lnTo>
                <a:lnTo>
                  <a:pt x="35222" y="366942"/>
                </a:lnTo>
                <a:lnTo>
                  <a:pt x="36957" y="375596"/>
                </a:lnTo>
                <a:lnTo>
                  <a:pt x="39106" y="384342"/>
                </a:lnTo>
                <a:lnTo>
                  <a:pt x="41494" y="399352"/>
                </a:lnTo>
                <a:lnTo>
                  <a:pt x="42555" y="412637"/>
                </a:lnTo>
                <a:lnTo>
                  <a:pt x="43152" y="430281"/>
                </a:lnTo>
                <a:lnTo>
                  <a:pt x="43371" y="448894"/>
                </a:lnTo>
                <a:lnTo>
                  <a:pt x="43404" y="464183"/>
                </a:lnTo>
                <a:lnTo>
                  <a:pt x="42412" y="463244"/>
                </a:lnTo>
                <a:lnTo>
                  <a:pt x="38663" y="459555"/>
                </a:lnTo>
                <a:lnTo>
                  <a:pt x="37267" y="456190"/>
                </a:lnTo>
                <a:lnTo>
                  <a:pt x="35716" y="447159"/>
                </a:lnTo>
                <a:lnTo>
                  <a:pt x="34310" y="441973"/>
                </a:lnTo>
                <a:lnTo>
                  <a:pt x="32380" y="436531"/>
                </a:lnTo>
                <a:lnTo>
                  <a:pt x="25545" y="419694"/>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SMARTInkAnnotation555"/>
          <p:cNvSpPr/>
          <p:nvPr/>
        </p:nvSpPr>
        <p:spPr>
          <a:xfrm>
            <a:off x="723306" y="2598939"/>
            <a:ext cx="544340" cy="1571225"/>
          </a:xfrm>
          <a:custGeom>
            <a:avLst/>
            <a:gdLst/>
            <a:ahLst/>
            <a:cxnLst/>
            <a:rect l="0" t="0" r="0" b="0"/>
            <a:pathLst>
              <a:path w="544340" h="1571225">
                <a:moveTo>
                  <a:pt x="107155" y="17459"/>
                </a:moveTo>
                <a:lnTo>
                  <a:pt x="99467" y="9771"/>
                </a:lnTo>
                <a:lnTo>
                  <a:pt x="98777" y="6436"/>
                </a:lnTo>
                <a:lnTo>
                  <a:pt x="98258" y="0"/>
                </a:lnTo>
                <a:lnTo>
                  <a:pt x="98228" y="7324"/>
                </a:lnTo>
                <a:lnTo>
                  <a:pt x="99220" y="7726"/>
                </a:lnTo>
                <a:lnTo>
                  <a:pt x="107320" y="8459"/>
                </a:lnTo>
                <a:lnTo>
                  <a:pt x="111528" y="8498"/>
                </a:lnTo>
                <a:lnTo>
                  <a:pt x="113047" y="9501"/>
                </a:lnTo>
                <a:lnTo>
                  <a:pt x="114059" y="11162"/>
                </a:lnTo>
                <a:lnTo>
                  <a:pt x="115685" y="16215"/>
                </a:lnTo>
                <a:lnTo>
                  <a:pt x="120707" y="21831"/>
                </a:lnTo>
                <a:lnTo>
                  <a:pt x="123135" y="23351"/>
                </a:lnTo>
                <a:lnTo>
                  <a:pt x="128479" y="25039"/>
                </a:lnTo>
                <a:lnTo>
                  <a:pt x="141805" y="25989"/>
                </a:lnTo>
                <a:lnTo>
                  <a:pt x="146130" y="27114"/>
                </a:lnTo>
                <a:lnTo>
                  <a:pt x="157950" y="32447"/>
                </a:lnTo>
                <a:lnTo>
                  <a:pt x="173578" y="35460"/>
                </a:lnTo>
                <a:lnTo>
                  <a:pt x="184963" y="39681"/>
                </a:lnTo>
                <a:lnTo>
                  <a:pt x="196637" y="42218"/>
                </a:lnTo>
                <a:lnTo>
                  <a:pt x="209433" y="43346"/>
                </a:lnTo>
                <a:lnTo>
                  <a:pt x="225041" y="43848"/>
                </a:lnTo>
                <a:lnTo>
                  <a:pt x="245823" y="44130"/>
                </a:lnTo>
                <a:lnTo>
                  <a:pt x="261059" y="41550"/>
                </a:lnTo>
                <a:lnTo>
                  <a:pt x="277752" y="38088"/>
                </a:lnTo>
                <a:lnTo>
                  <a:pt x="286371" y="37165"/>
                </a:lnTo>
                <a:lnTo>
                  <a:pt x="302892" y="36139"/>
                </a:lnTo>
                <a:lnTo>
                  <a:pt x="316850" y="35684"/>
                </a:lnTo>
                <a:lnTo>
                  <a:pt x="357754" y="35367"/>
                </a:lnTo>
                <a:lnTo>
                  <a:pt x="533967" y="35319"/>
                </a:lnTo>
                <a:lnTo>
                  <a:pt x="534571" y="36311"/>
                </a:lnTo>
                <a:lnTo>
                  <a:pt x="535243" y="40060"/>
                </a:lnTo>
                <a:lnTo>
                  <a:pt x="535733" y="56310"/>
                </a:lnTo>
                <a:lnTo>
                  <a:pt x="534756" y="58242"/>
                </a:lnTo>
                <a:lnTo>
                  <a:pt x="533113" y="59531"/>
                </a:lnTo>
                <a:lnTo>
                  <a:pt x="531025" y="60390"/>
                </a:lnTo>
                <a:lnTo>
                  <a:pt x="529634" y="61955"/>
                </a:lnTo>
                <a:lnTo>
                  <a:pt x="528706" y="63990"/>
                </a:lnTo>
                <a:lnTo>
                  <a:pt x="527675" y="68898"/>
                </a:lnTo>
                <a:lnTo>
                  <a:pt x="526851" y="113724"/>
                </a:lnTo>
                <a:lnTo>
                  <a:pt x="526850" y="135284"/>
                </a:lnTo>
                <a:lnTo>
                  <a:pt x="529496" y="144571"/>
                </a:lnTo>
                <a:lnTo>
                  <a:pt x="532987" y="155312"/>
                </a:lnTo>
                <a:lnTo>
                  <a:pt x="535534" y="185037"/>
                </a:lnTo>
                <a:lnTo>
                  <a:pt x="536699" y="206018"/>
                </a:lnTo>
                <a:lnTo>
                  <a:pt x="543459" y="237469"/>
                </a:lnTo>
                <a:lnTo>
                  <a:pt x="544339" y="255509"/>
                </a:lnTo>
                <a:lnTo>
                  <a:pt x="536989" y="303725"/>
                </a:lnTo>
                <a:lnTo>
                  <a:pt x="528871" y="347926"/>
                </a:lnTo>
                <a:lnTo>
                  <a:pt x="526756" y="364755"/>
                </a:lnTo>
                <a:lnTo>
                  <a:pt x="519960" y="394374"/>
                </a:lnTo>
                <a:lnTo>
                  <a:pt x="515879" y="419849"/>
                </a:lnTo>
                <a:lnTo>
                  <a:pt x="502528" y="465855"/>
                </a:lnTo>
                <a:lnTo>
                  <a:pt x="498146" y="491299"/>
                </a:lnTo>
                <a:lnTo>
                  <a:pt x="493210" y="517690"/>
                </a:lnTo>
                <a:lnTo>
                  <a:pt x="490413" y="562192"/>
                </a:lnTo>
                <a:lnTo>
                  <a:pt x="483479" y="606822"/>
                </a:lnTo>
                <a:lnTo>
                  <a:pt x="475302" y="651468"/>
                </a:lnTo>
                <a:lnTo>
                  <a:pt x="471228" y="678256"/>
                </a:lnTo>
                <a:lnTo>
                  <a:pt x="466382" y="705045"/>
                </a:lnTo>
                <a:lnTo>
                  <a:pt x="464611" y="749694"/>
                </a:lnTo>
                <a:lnTo>
                  <a:pt x="464378" y="794342"/>
                </a:lnTo>
                <a:lnTo>
                  <a:pt x="471415" y="846059"/>
                </a:lnTo>
                <a:lnTo>
                  <a:pt x="473027" y="892324"/>
                </a:lnTo>
                <a:lnTo>
                  <a:pt x="473269" y="999355"/>
                </a:lnTo>
                <a:lnTo>
                  <a:pt x="466204" y="1041679"/>
                </a:lnTo>
                <a:lnTo>
                  <a:pt x="464506" y="1089570"/>
                </a:lnTo>
                <a:lnTo>
                  <a:pt x="464375" y="1120108"/>
                </a:lnTo>
                <a:lnTo>
                  <a:pt x="467003" y="1132935"/>
                </a:lnTo>
                <a:lnTo>
                  <a:pt x="470486" y="1146242"/>
                </a:lnTo>
                <a:lnTo>
                  <a:pt x="474020" y="1183232"/>
                </a:lnTo>
                <a:lnTo>
                  <a:pt x="479336" y="1199729"/>
                </a:lnTo>
                <a:lnTo>
                  <a:pt x="482942" y="1228787"/>
                </a:lnTo>
                <a:lnTo>
                  <a:pt x="488264" y="1244646"/>
                </a:lnTo>
                <a:lnTo>
                  <a:pt x="490879" y="1278604"/>
                </a:lnTo>
                <a:lnTo>
                  <a:pt x="491098" y="1301609"/>
                </a:lnTo>
                <a:lnTo>
                  <a:pt x="492102" y="1306153"/>
                </a:lnTo>
                <a:lnTo>
                  <a:pt x="497262" y="1318280"/>
                </a:lnTo>
                <a:lnTo>
                  <a:pt x="499692" y="1340666"/>
                </a:lnTo>
                <a:lnTo>
                  <a:pt x="500055" y="1386011"/>
                </a:lnTo>
                <a:lnTo>
                  <a:pt x="500058" y="1393989"/>
                </a:lnTo>
                <a:lnTo>
                  <a:pt x="502706" y="1403488"/>
                </a:lnTo>
                <a:lnTo>
                  <a:pt x="506198" y="1414323"/>
                </a:lnTo>
                <a:lnTo>
                  <a:pt x="508827" y="1448121"/>
                </a:lnTo>
                <a:lnTo>
                  <a:pt x="508882" y="1453437"/>
                </a:lnTo>
                <a:lnTo>
                  <a:pt x="511588" y="1464635"/>
                </a:lnTo>
                <a:lnTo>
                  <a:pt x="516044" y="1479450"/>
                </a:lnTo>
                <a:lnTo>
                  <a:pt x="517756" y="1506638"/>
                </a:lnTo>
                <a:lnTo>
                  <a:pt x="517888" y="1515472"/>
                </a:lnTo>
                <a:lnTo>
                  <a:pt x="520552" y="1519326"/>
                </a:lnTo>
                <a:lnTo>
                  <a:pt x="526481" y="1526153"/>
                </a:lnTo>
                <a:lnTo>
                  <a:pt x="526741" y="1531191"/>
                </a:lnTo>
                <a:lnTo>
                  <a:pt x="525785" y="1532630"/>
                </a:lnTo>
                <a:lnTo>
                  <a:pt x="524156" y="1533588"/>
                </a:lnTo>
                <a:lnTo>
                  <a:pt x="519700" y="1534654"/>
                </a:lnTo>
                <a:lnTo>
                  <a:pt x="504413" y="1535457"/>
                </a:lnTo>
                <a:lnTo>
                  <a:pt x="474739" y="1535504"/>
                </a:lnTo>
                <a:lnTo>
                  <a:pt x="461025" y="1538151"/>
                </a:lnTo>
                <a:lnTo>
                  <a:pt x="445009" y="1541643"/>
                </a:lnTo>
                <a:lnTo>
                  <a:pt x="436571" y="1542574"/>
                </a:lnTo>
                <a:lnTo>
                  <a:pt x="427968" y="1543195"/>
                </a:lnTo>
                <a:lnTo>
                  <a:pt x="419257" y="1543609"/>
                </a:lnTo>
                <a:lnTo>
                  <a:pt x="401641" y="1544068"/>
                </a:lnTo>
                <a:lnTo>
                  <a:pt x="391783" y="1545183"/>
                </a:lnTo>
                <a:lnTo>
                  <a:pt x="381243" y="1546919"/>
                </a:lnTo>
                <a:lnTo>
                  <a:pt x="370247" y="1549068"/>
                </a:lnTo>
                <a:lnTo>
                  <a:pt x="359941" y="1550500"/>
                </a:lnTo>
                <a:lnTo>
                  <a:pt x="350093" y="1551456"/>
                </a:lnTo>
                <a:lnTo>
                  <a:pt x="340551" y="1552093"/>
                </a:lnTo>
                <a:lnTo>
                  <a:pt x="330221" y="1553509"/>
                </a:lnTo>
                <a:lnTo>
                  <a:pt x="319366" y="1555446"/>
                </a:lnTo>
                <a:lnTo>
                  <a:pt x="308160" y="1557729"/>
                </a:lnTo>
                <a:lnTo>
                  <a:pt x="295729" y="1559251"/>
                </a:lnTo>
                <a:lnTo>
                  <a:pt x="282480" y="1560266"/>
                </a:lnTo>
                <a:lnTo>
                  <a:pt x="268687" y="1560942"/>
                </a:lnTo>
                <a:lnTo>
                  <a:pt x="242778" y="1561695"/>
                </a:lnTo>
                <a:lnTo>
                  <a:pt x="193806" y="1562177"/>
                </a:lnTo>
                <a:lnTo>
                  <a:pt x="182782" y="1563208"/>
                </a:lnTo>
                <a:lnTo>
                  <a:pt x="172456" y="1564889"/>
                </a:lnTo>
                <a:lnTo>
                  <a:pt x="162595" y="1567001"/>
                </a:lnTo>
                <a:lnTo>
                  <a:pt x="152053" y="1568409"/>
                </a:lnTo>
                <a:lnTo>
                  <a:pt x="141056" y="1569348"/>
                </a:lnTo>
                <a:lnTo>
                  <a:pt x="129755" y="1569973"/>
                </a:lnTo>
                <a:lnTo>
                  <a:pt x="109262" y="1570669"/>
                </a:lnTo>
                <a:lnTo>
                  <a:pt x="70906" y="1571152"/>
                </a:lnTo>
                <a:lnTo>
                  <a:pt x="31930" y="1571224"/>
                </a:lnTo>
                <a:lnTo>
                  <a:pt x="30216" y="1570232"/>
                </a:lnTo>
                <a:lnTo>
                  <a:pt x="29073" y="1568579"/>
                </a:lnTo>
                <a:lnTo>
                  <a:pt x="27239" y="1563537"/>
                </a:lnTo>
                <a:lnTo>
                  <a:pt x="22181" y="1557923"/>
                </a:lnTo>
                <a:lnTo>
                  <a:pt x="20740" y="1555412"/>
                </a:lnTo>
                <a:lnTo>
                  <a:pt x="19139" y="1549976"/>
                </a:lnTo>
                <a:lnTo>
                  <a:pt x="16888" y="1505385"/>
                </a:lnTo>
                <a:lnTo>
                  <a:pt x="10795" y="1481858"/>
                </a:lnTo>
                <a:lnTo>
                  <a:pt x="9092" y="1439135"/>
                </a:lnTo>
                <a:lnTo>
                  <a:pt x="8938" y="1383288"/>
                </a:lnTo>
                <a:lnTo>
                  <a:pt x="1862" y="1338999"/>
                </a:lnTo>
                <a:lnTo>
                  <a:pt x="244" y="1294398"/>
                </a:lnTo>
                <a:lnTo>
                  <a:pt x="0" y="1152880"/>
                </a:lnTo>
                <a:lnTo>
                  <a:pt x="7067" y="1107059"/>
                </a:lnTo>
                <a:lnTo>
                  <a:pt x="11023" y="1080145"/>
                </a:lnTo>
                <a:lnTo>
                  <a:pt x="15833" y="1055965"/>
                </a:lnTo>
                <a:lnTo>
                  <a:pt x="19904" y="1033587"/>
                </a:lnTo>
                <a:lnTo>
                  <a:pt x="23728" y="1016759"/>
                </a:lnTo>
                <a:lnTo>
                  <a:pt x="26519" y="970071"/>
                </a:lnTo>
                <a:lnTo>
                  <a:pt x="27701" y="946290"/>
                </a:lnTo>
                <a:lnTo>
                  <a:pt x="34466" y="913816"/>
                </a:lnTo>
                <a:lnTo>
                  <a:pt x="35685" y="867526"/>
                </a:lnTo>
                <a:lnTo>
                  <a:pt x="36688" y="862975"/>
                </a:lnTo>
                <a:lnTo>
                  <a:pt x="42781" y="848542"/>
                </a:lnTo>
                <a:lnTo>
                  <a:pt x="43403" y="845359"/>
                </a:lnTo>
                <a:lnTo>
                  <a:pt x="46740" y="839175"/>
                </a:lnTo>
                <a:lnTo>
                  <a:pt x="49019" y="836137"/>
                </a:lnTo>
                <a:lnTo>
                  <a:pt x="51551" y="830116"/>
                </a:lnTo>
                <a:lnTo>
                  <a:pt x="52976" y="821148"/>
                </a:lnTo>
                <a:lnTo>
                  <a:pt x="53574" y="795739"/>
                </a:lnTo>
                <a:lnTo>
                  <a:pt x="53577" y="812202"/>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SMARTInkAnnotation556"/>
          <p:cNvSpPr/>
          <p:nvPr/>
        </p:nvSpPr>
        <p:spPr>
          <a:xfrm>
            <a:off x="1160982" y="1732359"/>
            <a:ext cx="1258560" cy="1750184"/>
          </a:xfrm>
          <a:custGeom>
            <a:avLst/>
            <a:gdLst/>
            <a:ahLst/>
            <a:cxnLst/>
            <a:rect l="0" t="0" r="0" b="0"/>
            <a:pathLst>
              <a:path w="1258560" h="1750184">
                <a:moveTo>
                  <a:pt x="107034" y="35719"/>
                </a:moveTo>
                <a:lnTo>
                  <a:pt x="63771" y="35719"/>
                </a:lnTo>
                <a:lnTo>
                  <a:pt x="55530" y="29582"/>
                </a:lnTo>
                <a:lnTo>
                  <a:pt x="50078" y="28031"/>
                </a:lnTo>
                <a:lnTo>
                  <a:pt x="11404" y="26791"/>
                </a:lnTo>
                <a:lnTo>
                  <a:pt x="0" y="26789"/>
                </a:lnTo>
                <a:lnTo>
                  <a:pt x="64131" y="26789"/>
                </a:lnTo>
                <a:lnTo>
                  <a:pt x="73414" y="24144"/>
                </a:lnTo>
                <a:lnTo>
                  <a:pt x="84154" y="20653"/>
                </a:lnTo>
                <a:lnTo>
                  <a:pt x="119022" y="18105"/>
                </a:lnTo>
                <a:lnTo>
                  <a:pt x="130882" y="17969"/>
                </a:lnTo>
                <a:lnTo>
                  <a:pt x="135831" y="16940"/>
                </a:lnTo>
                <a:lnTo>
                  <a:pt x="149521" y="11745"/>
                </a:lnTo>
                <a:lnTo>
                  <a:pt x="183552" y="9301"/>
                </a:lnTo>
                <a:lnTo>
                  <a:pt x="202025" y="9040"/>
                </a:lnTo>
                <a:lnTo>
                  <a:pt x="214075" y="6333"/>
                </a:lnTo>
                <a:lnTo>
                  <a:pt x="226045" y="2815"/>
                </a:lnTo>
                <a:lnTo>
                  <a:pt x="261810" y="247"/>
                </a:lnTo>
                <a:lnTo>
                  <a:pt x="361316" y="0"/>
                </a:lnTo>
                <a:lnTo>
                  <a:pt x="362876" y="993"/>
                </a:lnTo>
                <a:lnTo>
                  <a:pt x="363915" y="2646"/>
                </a:lnTo>
                <a:lnTo>
                  <a:pt x="365584" y="7689"/>
                </a:lnTo>
                <a:lnTo>
                  <a:pt x="366713" y="8103"/>
                </a:lnTo>
                <a:lnTo>
                  <a:pt x="370613" y="8562"/>
                </a:lnTo>
                <a:lnTo>
                  <a:pt x="372050" y="9677"/>
                </a:lnTo>
                <a:lnTo>
                  <a:pt x="373008" y="11412"/>
                </a:lnTo>
                <a:lnTo>
                  <a:pt x="374546" y="16586"/>
                </a:lnTo>
                <a:lnTo>
                  <a:pt x="374812" y="22223"/>
                </a:lnTo>
                <a:lnTo>
                  <a:pt x="375841" y="24737"/>
                </a:lnTo>
                <a:lnTo>
                  <a:pt x="381039" y="33017"/>
                </a:lnTo>
                <a:lnTo>
                  <a:pt x="382603" y="38818"/>
                </a:lnTo>
                <a:lnTo>
                  <a:pt x="383840" y="88221"/>
                </a:lnTo>
                <a:lnTo>
                  <a:pt x="383851" y="112897"/>
                </a:lnTo>
                <a:lnTo>
                  <a:pt x="386498" y="124922"/>
                </a:lnTo>
                <a:lnTo>
                  <a:pt x="389990" y="137872"/>
                </a:lnTo>
                <a:lnTo>
                  <a:pt x="391542" y="153550"/>
                </a:lnTo>
                <a:lnTo>
                  <a:pt x="389586" y="167794"/>
                </a:lnTo>
                <a:lnTo>
                  <a:pt x="386401" y="180740"/>
                </a:lnTo>
                <a:lnTo>
                  <a:pt x="383953" y="233904"/>
                </a:lnTo>
                <a:lnTo>
                  <a:pt x="382882" y="267241"/>
                </a:lnTo>
                <a:lnTo>
                  <a:pt x="369617" y="313397"/>
                </a:lnTo>
                <a:lnTo>
                  <a:pt x="365320" y="366193"/>
                </a:lnTo>
                <a:lnTo>
                  <a:pt x="358348" y="410776"/>
                </a:lnTo>
                <a:lnTo>
                  <a:pt x="360281" y="425984"/>
                </a:lnTo>
                <a:lnTo>
                  <a:pt x="363455" y="440350"/>
                </a:lnTo>
                <a:lnTo>
                  <a:pt x="366764" y="490386"/>
                </a:lnTo>
                <a:lnTo>
                  <a:pt x="373018" y="519833"/>
                </a:lnTo>
                <a:lnTo>
                  <a:pt x="377005" y="545277"/>
                </a:lnTo>
                <a:lnTo>
                  <a:pt x="392966" y="598339"/>
                </a:lnTo>
                <a:lnTo>
                  <a:pt x="397826" y="616171"/>
                </a:lnTo>
                <a:lnTo>
                  <a:pt x="407509" y="669729"/>
                </a:lnTo>
                <a:lnTo>
                  <a:pt x="417527" y="732235"/>
                </a:lnTo>
                <a:lnTo>
                  <a:pt x="419393" y="785813"/>
                </a:lnTo>
                <a:lnTo>
                  <a:pt x="420541" y="830461"/>
                </a:lnTo>
                <a:lnTo>
                  <a:pt x="427258" y="879851"/>
                </a:lnTo>
                <a:lnTo>
                  <a:pt x="427264" y="918931"/>
                </a:lnTo>
                <a:lnTo>
                  <a:pt x="420378" y="973264"/>
                </a:lnTo>
                <a:lnTo>
                  <a:pt x="419679" y="1022716"/>
                </a:lnTo>
                <a:lnTo>
                  <a:pt x="420586" y="1061804"/>
                </a:lnTo>
                <a:lnTo>
                  <a:pt x="427264" y="1107172"/>
                </a:lnTo>
                <a:lnTo>
                  <a:pt x="428339" y="1158984"/>
                </a:lnTo>
                <a:lnTo>
                  <a:pt x="429422" y="1177885"/>
                </a:lnTo>
                <a:lnTo>
                  <a:pt x="437590" y="1226087"/>
                </a:lnTo>
                <a:lnTo>
                  <a:pt x="445011" y="1263634"/>
                </a:lnTo>
                <a:lnTo>
                  <a:pt x="447275" y="1314731"/>
                </a:lnTo>
                <a:lnTo>
                  <a:pt x="453414" y="1341920"/>
                </a:lnTo>
                <a:lnTo>
                  <a:pt x="457772" y="1386180"/>
                </a:lnTo>
                <a:lnTo>
                  <a:pt x="462310" y="1408861"/>
                </a:lnTo>
                <a:lnTo>
                  <a:pt x="465139" y="1458437"/>
                </a:lnTo>
                <a:lnTo>
                  <a:pt x="471274" y="1482313"/>
                </a:lnTo>
                <a:lnTo>
                  <a:pt x="471900" y="1488271"/>
                </a:lnTo>
                <a:lnTo>
                  <a:pt x="469949" y="1500183"/>
                </a:lnTo>
                <a:lnTo>
                  <a:pt x="466767" y="1512092"/>
                </a:lnTo>
                <a:lnTo>
                  <a:pt x="464320" y="1559719"/>
                </a:lnTo>
                <a:lnTo>
                  <a:pt x="465280" y="1564680"/>
                </a:lnTo>
                <a:lnTo>
                  <a:pt x="471302" y="1579771"/>
                </a:lnTo>
                <a:lnTo>
                  <a:pt x="472786" y="1592307"/>
                </a:lnTo>
                <a:lnTo>
                  <a:pt x="473150" y="1646039"/>
                </a:lnTo>
                <a:lnTo>
                  <a:pt x="473151" y="1683108"/>
                </a:lnTo>
                <a:lnTo>
                  <a:pt x="472158" y="1685635"/>
                </a:lnTo>
                <a:lnTo>
                  <a:pt x="460722" y="1704477"/>
                </a:lnTo>
                <a:lnTo>
                  <a:pt x="457705" y="1712691"/>
                </a:lnTo>
                <a:lnTo>
                  <a:pt x="455768" y="1726049"/>
                </a:lnTo>
                <a:lnTo>
                  <a:pt x="455291" y="1750183"/>
                </a:lnTo>
                <a:lnTo>
                  <a:pt x="455291" y="1745468"/>
                </a:lnTo>
                <a:lnTo>
                  <a:pt x="456284" y="1744075"/>
                </a:lnTo>
                <a:lnTo>
                  <a:pt x="457937" y="1743147"/>
                </a:lnTo>
                <a:lnTo>
                  <a:pt x="460032" y="1742528"/>
                </a:lnTo>
                <a:lnTo>
                  <a:pt x="465005" y="1739194"/>
                </a:lnTo>
                <a:lnTo>
                  <a:pt x="467720" y="1736916"/>
                </a:lnTo>
                <a:lnTo>
                  <a:pt x="471515" y="1735397"/>
                </a:lnTo>
                <a:lnTo>
                  <a:pt x="485344" y="1732267"/>
                </a:lnTo>
                <a:lnTo>
                  <a:pt x="492791" y="1728019"/>
                </a:lnTo>
                <a:lnTo>
                  <a:pt x="528433" y="1702558"/>
                </a:lnTo>
                <a:lnTo>
                  <a:pt x="532826" y="1700586"/>
                </a:lnTo>
                <a:lnTo>
                  <a:pt x="547497" y="1696818"/>
                </a:lnTo>
                <a:lnTo>
                  <a:pt x="558569" y="1690850"/>
                </a:lnTo>
                <a:lnTo>
                  <a:pt x="565023" y="1689106"/>
                </a:lnTo>
                <a:lnTo>
                  <a:pt x="600245" y="1687766"/>
                </a:lnTo>
                <a:lnTo>
                  <a:pt x="617649" y="1687722"/>
                </a:lnTo>
                <a:lnTo>
                  <a:pt x="627000" y="1690362"/>
                </a:lnTo>
                <a:lnTo>
                  <a:pt x="636778" y="1693850"/>
                </a:lnTo>
                <a:lnTo>
                  <a:pt x="648854" y="1695814"/>
                </a:lnTo>
                <a:lnTo>
                  <a:pt x="687642" y="1696593"/>
                </a:lnTo>
                <a:lnTo>
                  <a:pt x="733886" y="1696638"/>
                </a:lnTo>
                <a:lnTo>
                  <a:pt x="748114" y="1699286"/>
                </a:lnTo>
                <a:lnTo>
                  <a:pt x="761052" y="1702777"/>
                </a:lnTo>
                <a:lnTo>
                  <a:pt x="797524" y="1705325"/>
                </a:lnTo>
                <a:lnTo>
                  <a:pt x="832093" y="1705538"/>
                </a:lnTo>
                <a:lnTo>
                  <a:pt x="846331" y="1708202"/>
                </a:lnTo>
                <a:lnTo>
                  <a:pt x="860267" y="1711701"/>
                </a:lnTo>
                <a:lnTo>
                  <a:pt x="897449" y="1714132"/>
                </a:lnTo>
                <a:lnTo>
                  <a:pt x="928482" y="1715420"/>
                </a:lnTo>
                <a:lnTo>
                  <a:pt x="957396" y="1721554"/>
                </a:lnTo>
                <a:lnTo>
                  <a:pt x="994134" y="1723183"/>
                </a:lnTo>
                <a:lnTo>
                  <a:pt x="1086287" y="1723429"/>
                </a:lnTo>
                <a:lnTo>
                  <a:pt x="1123151" y="1730497"/>
                </a:lnTo>
                <a:lnTo>
                  <a:pt x="1160573" y="1732196"/>
                </a:lnTo>
                <a:lnTo>
                  <a:pt x="1166581" y="1732251"/>
                </a:lnTo>
                <a:lnTo>
                  <a:pt x="1178547" y="1734957"/>
                </a:lnTo>
                <a:lnTo>
                  <a:pt x="1193795" y="1739413"/>
                </a:lnTo>
                <a:lnTo>
                  <a:pt x="1224824" y="1741180"/>
                </a:lnTo>
                <a:lnTo>
                  <a:pt x="1258559" y="1741289"/>
                </a:lnTo>
                <a:lnTo>
                  <a:pt x="1245399" y="1741289"/>
                </a:lnTo>
                <a:lnTo>
                  <a:pt x="1242975" y="1740297"/>
                </a:lnTo>
                <a:lnTo>
                  <a:pt x="1232174" y="173236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SMARTInkAnnotation557"/>
          <p:cNvSpPr/>
          <p:nvPr/>
        </p:nvSpPr>
        <p:spPr>
          <a:xfrm>
            <a:off x="2474919" y="4268391"/>
            <a:ext cx="301524" cy="133388"/>
          </a:xfrm>
          <a:custGeom>
            <a:avLst/>
            <a:gdLst/>
            <a:ahLst/>
            <a:cxnLst/>
            <a:rect l="0" t="0" r="0" b="0"/>
            <a:pathLst>
              <a:path w="301524" h="133388">
                <a:moveTo>
                  <a:pt x="87901" y="0"/>
                </a:moveTo>
                <a:lnTo>
                  <a:pt x="58013" y="0"/>
                </a:lnTo>
                <a:lnTo>
                  <a:pt x="56070" y="992"/>
                </a:lnTo>
                <a:lnTo>
                  <a:pt x="54774" y="2645"/>
                </a:lnTo>
                <a:lnTo>
                  <a:pt x="53910" y="4740"/>
                </a:lnTo>
                <a:lnTo>
                  <a:pt x="52342" y="6136"/>
                </a:lnTo>
                <a:lnTo>
                  <a:pt x="50305" y="7068"/>
                </a:lnTo>
                <a:lnTo>
                  <a:pt x="47954" y="7688"/>
                </a:lnTo>
                <a:lnTo>
                  <a:pt x="42696" y="11024"/>
                </a:lnTo>
                <a:lnTo>
                  <a:pt x="39905" y="13302"/>
                </a:lnTo>
                <a:lnTo>
                  <a:pt x="37052" y="14821"/>
                </a:lnTo>
                <a:lnTo>
                  <a:pt x="28297" y="17951"/>
                </a:lnTo>
                <a:lnTo>
                  <a:pt x="25344" y="19905"/>
                </a:lnTo>
                <a:lnTo>
                  <a:pt x="22384" y="22200"/>
                </a:lnTo>
                <a:lnTo>
                  <a:pt x="19419" y="24721"/>
                </a:lnTo>
                <a:lnTo>
                  <a:pt x="16449" y="27395"/>
                </a:lnTo>
                <a:lnTo>
                  <a:pt x="13478" y="30169"/>
                </a:lnTo>
                <a:lnTo>
                  <a:pt x="11496" y="33011"/>
                </a:lnTo>
                <a:lnTo>
                  <a:pt x="10175" y="35899"/>
                </a:lnTo>
                <a:lnTo>
                  <a:pt x="9295" y="38815"/>
                </a:lnTo>
                <a:lnTo>
                  <a:pt x="7716" y="42744"/>
                </a:lnTo>
                <a:lnTo>
                  <a:pt x="5671" y="47347"/>
                </a:lnTo>
                <a:lnTo>
                  <a:pt x="3315" y="52401"/>
                </a:lnTo>
                <a:lnTo>
                  <a:pt x="1745" y="56762"/>
                </a:lnTo>
                <a:lnTo>
                  <a:pt x="698" y="60661"/>
                </a:lnTo>
                <a:lnTo>
                  <a:pt x="0" y="64253"/>
                </a:lnTo>
                <a:lnTo>
                  <a:pt x="527" y="68632"/>
                </a:lnTo>
                <a:lnTo>
                  <a:pt x="1871" y="73536"/>
                </a:lnTo>
                <a:lnTo>
                  <a:pt x="3759" y="78790"/>
                </a:lnTo>
                <a:lnTo>
                  <a:pt x="6009" y="83284"/>
                </a:lnTo>
                <a:lnTo>
                  <a:pt x="8502" y="87273"/>
                </a:lnTo>
                <a:lnTo>
                  <a:pt x="11156" y="90924"/>
                </a:lnTo>
                <a:lnTo>
                  <a:pt x="14910" y="95342"/>
                </a:lnTo>
                <a:lnTo>
                  <a:pt x="19396" y="100272"/>
                </a:lnTo>
                <a:lnTo>
                  <a:pt x="24372" y="105543"/>
                </a:lnTo>
                <a:lnTo>
                  <a:pt x="29673" y="110049"/>
                </a:lnTo>
                <a:lnTo>
                  <a:pt x="35192" y="114046"/>
                </a:lnTo>
                <a:lnTo>
                  <a:pt x="40855" y="117702"/>
                </a:lnTo>
                <a:lnTo>
                  <a:pt x="47608" y="121132"/>
                </a:lnTo>
                <a:lnTo>
                  <a:pt x="55086" y="124411"/>
                </a:lnTo>
                <a:lnTo>
                  <a:pt x="63048" y="127589"/>
                </a:lnTo>
                <a:lnTo>
                  <a:pt x="71332" y="129708"/>
                </a:lnTo>
                <a:lnTo>
                  <a:pt x="79832" y="131120"/>
                </a:lnTo>
                <a:lnTo>
                  <a:pt x="88475" y="132062"/>
                </a:lnTo>
                <a:lnTo>
                  <a:pt x="98206" y="132690"/>
                </a:lnTo>
                <a:lnTo>
                  <a:pt x="108661" y="133108"/>
                </a:lnTo>
                <a:lnTo>
                  <a:pt x="119601" y="133387"/>
                </a:lnTo>
                <a:lnTo>
                  <a:pt x="130863" y="132581"/>
                </a:lnTo>
                <a:lnTo>
                  <a:pt x="142339" y="131051"/>
                </a:lnTo>
                <a:lnTo>
                  <a:pt x="153959" y="129039"/>
                </a:lnTo>
                <a:lnTo>
                  <a:pt x="164682" y="127698"/>
                </a:lnTo>
                <a:lnTo>
                  <a:pt x="174807" y="126804"/>
                </a:lnTo>
                <a:lnTo>
                  <a:pt x="184534" y="126208"/>
                </a:lnTo>
                <a:lnTo>
                  <a:pt x="193995" y="124818"/>
                </a:lnTo>
                <a:lnTo>
                  <a:pt x="203279" y="122899"/>
                </a:lnTo>
                <a:lnTo>
                  <a:pt x="212444" y="120629"/>
                </a:lnTo>
                <a:lnTo>
                  <a:pt x="221532" y="117130"/>
                </a:lnTo>
                <a:lnTo>
                  <a:pt x="230567" y="112813"/>
                </a:lnTo>
                <a:lnTo>
                  <a:pt x="247551" y="103717"/>
                </a:lnTo>
                <a:lnTo>
                  <a:pt x="261713" y="96367"/>
                </a:lnTo>
                <a:lnTo>
                  <a:pt x="268269" y="92026"/>
                </a:lnTo>
                <a:lnTo>
                  <a:pt x="274622" y="87147"/>
                </a:lnTo>
                <a:lnTo>
                  <a:pt x="280844" y="81911"/>
                </a:lnTo>
                <a:lnTo>
                  <a:pt x="285982" y="77427"/>
                </a:lnTo>
                <a:lnTo>
                  <a:pt x="294339" y="69800"/>
                </a:lnTo>
                <a:lnTo>
                  <a:pt x="296964" y="65384"/>
                </a:lnTo>
                <a:lnTo>
                  <a:pt x="298714" y="60457"/>
                </a:lnTo>
                <a:lnTo>
                  <a:pt x="299881" y="55187"/>
                </a:lnTo>
                <a:lnTo>
                  <a:pt x="300658" y="50682"/>
                </a:lnTo>
                <a:lnTo>
                  <a:pt x="301177" y="46686"/>
                </a:lnTo>
                <a:lnTo>
                  <a:pt x="301523" y="43030"/>
                </a:lnTo>
                <a:lnTo>
                  <a:pt x="299769" y="39601"/>
                </a:lnTo>
                <a:lnTo>
                  <a:pt x="296615" y="36323"/>
                </a:lnTo>
                <a:lnTo>
                  <a:pt x="292528" y="33145"/>
                </a:lnTo>
                <a:lnTo>
                  <a:pt x="287819" y="30034"/>
                </a:lnTo>
                <a:lnTo>
                  <a:pt x="282696" y="26967"/>
                </a:lnTo>
                <a:lnTo>
                  <a:pt x="277296" y="23931"/>
                </a:lnTo>
                <a:lnTo>
                  <a:pt x="271711" y="21907"/>
                </a:lnTo>
                <a:lnTo>
                  <a:pt x="266004" y="20558"/>
                </a:lnTo>
                <a:lnTo>
                  <a:pt x="260215" y="19659"/>
                </a:lnTo>
                <a:lnTo>
                  <a:pt x="253378" y="18066"/>
                </a:lnTo>
                <a:lnTo>
                  <a:pt x="245844" y="16013"/>
                </a:lnTo>
                <a:lnTo>
                  <a:pt x="237845" y="13652"/>
                </a:lnTo>
                <a:lnTo>
                  <a:pt x="230528" y="12078"/>
                </a:lnTo>
                <a:lnTo>
                  <a:pt x="223666" y="11028"/>
                </a:lnTo>
                <a:lnTo>
                  <a:pt x="217106" y="10328"/>
                </a:lnTo>
                <a:lnTo>
                  <a:pt x="210749" y="10854"/>
                </a:lnTo>
                <a:lnTo>
                  <a:pt x="204526" y="12197"/>
                </a:lnTo>
                <a:lnTo>
                  <a:pt x="198394" y="14084"/>
                </a:lnTo>
                <a:lnTo>
                  <a:pt x="192321" y="15342"/>
                </a:lnTo>
                <a:lnTo>
                  <a:pt x="186288" y="16182"/>
                </a:lnTo>
                <a:lnTo>
                  <a:pt x="180281" y="16740"/>
                </a:lnTo>
                <a:lnTo>
                  <a:pt x="170962" y="17362"/>
                </a:lnTo>
                <a:lnTo>
                  <a:pt x="159339" y="17859"/>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SMARTInkAnnotation558"/>
          <p:cNvSpPr/>
          <p:nvPr/>
        </p:nvSpPr>
        <p:spPr>
          <a:xfrm>
            <a:off x="2952758" y="4243400"/>
            <a:ext cx="287906" cy="104914"/>
          </a:xfrm>
          <a:custGeom>
            <a:avLst/>
            <a:gdLst/>
            <a:ahLst/>
            <a:cxnLst/>
            <a:rect l="0" t="0" r="0" b="0"/>
            <a:pathLst>
              <a:path w="287906" h="104914">
                <a:moveTo>
                  <a:pt x="163703" y="42850"/>
                </a:moveTo>
                <a:lnTo>
                  <a:pt x="103645" y="42850"/>
                </a:lnTo>
                <a:lnTo>
                  <a:pt x="97867" y="43843"/>
                </a:lnTo>
                <a:lnTo>
                  <a:pt x="92031" y="45496"/>
                </a:lnTo>
                <a:lnTo>
                  <a:pt x="86156" y="47591"/>
                </a:lnTo>
                <a:lnTo>
                  <a:pt x="80255" y="49979"/>
                </a:lnTo>
                <a:lnTo>
                  <a:pt x="74337" y="52563"/>
                </a:lnTo>
                <a:lnTo>
                  <a:pt x="68406" y="55279"/>
                </a:lnTo>
                <a:lnTo>
                  <a:pt x="61477" y="57089"/>
                </a:lnTo>
                <a:lnTo>
                  <a:pt x="53880" y="58296"/>
                </a:lnTo>
                <a:lnTo>
                  <a:pt x="45840" y="59100"/>
                </a:lnTo>
                <a:lnTo>
                  <a:pt x="39486" y="60629"/>
                </a:lnTo>
                <a:lnTo>
                  <a:pt x="34260" y="62640"/>
                </a:lnTo>
                <a:lnTo>
                  <a:pt x="14000" y="72997"/>
                </a:lnTo>
                <a:lnTo>
                  <a:pt x="9331" y="76839"/>
                </a:lnTo>
                <a:lnTo>
                  <a:pt x="5226" y="81384"/>
                </a:lnTo>
                <a:lnTo>
                  <a:pt x="1497" y="86399"/>
                </a:lnTo>
                <a:lnTo>
                  <a:pt x="3" y="89742"/>
                </a:lnTo>
                <a:lnTo>
                  <a:pt x="0" y="91971"/>
                </a:lnTo>
                <a:lnTo>
                  <a:pt x="989" y="93456"/>
                </a:lnTo>
                <a:lnTo>
                  <a:pt x="2641" y="95439"/>
                </a:lnTo>
                <a:lnTo>
                  <a:pt x="4735" y="97753"/>
                </a:lnTo>
                <a:lnTo>
                  <a:pt x="7123" y="100288"/>
                </a:lnTo>
                <a:lnTo>
                  <a:pt x="10699" y="101978"/>
                </a:lnTo>
                <a:lnTo>
                  <a:pt x="15067" y="103104"/>
                </a:lnTo>
                <a:lnTo>
                  <a:pt x="19964" y="103856"/>
                </a:lnTo>
                <a:lnTo>
                  <a:pt x="26205" y="104357"/>
                </a:lnTo>
                <a:lnTo>
                  <a:pt x="33343" y="104690"/>
                </a:lnTo>
                <a:lnTo>
                  <a:pt x="41077" y="104913"/>
                </a:lnTo>
                <a:lnTo>
                  <a:pt x="50203" y="104069"/>
                </a:lnTo>
                <a:lnTo>
                  <a:pt x="60255" y="102514"/>
                </a:lnTo>
                <a:lnTo>
                  <a:pt x="70925" y="100485"/>
                </a:lnTo>
                <a:lnTo>
                  <a:pt x="82008" y="99133"/>
                </a:lnTo>
                <a:lnTo>
                  <a:pt x="93364" y="98232"/>
                </a:lnTo>
                <a:lnTo>
                  <a:pt x="104904" y="97630"/>
                </a:lnTo>
                <a:lnTo>
                  <a:pt x="116566" y="95245"/>
                </a:lnTo>
                <a:lnTo>
                  <a:pt x="128310" y="91671"/>
                </a:lnTo>
                <a:lnTo>
                  <a:pt x="140108" y="87303"/>
                </a:lnTo>
                <a:lnTo>
                  <a:pt x="151941" y="83400"/>
                </a:lnTo>
                <a:lnTo>
                  <a:pt x="163800" y="79805"/>
                </a:lnTo>
                <a:lnTo>
                  <a:pt x="175674" y="76417"/>
                </a:lnTo>
                <a:lnTo>
                  <a:pt x="187558" y="74157"/>
                </a:lnTo>
                <a:lnTo>
                  <a:pt x="199450" y="72651"/>
                </a:lnTo>
                <a:lnTo>
                  <a:pt x="211347" y="71647"/>
                </a:lnTo>
                <a:lnTo>
                  <a:pt x="221262" y="68993"/>
                </a:lnTo>
                <a:lnTo>
                  <a:pt x="229857" y="65240"/>
                </a:lnTo>
                <a:lnTo>
                  <a:pt x="237571" y="60753"/>
                </a:lnTo>
                <a:lnTo>
                  <a:pt x="245691" y="56770"/>
                </a:lnTo>
                <a:lnTo>
                  <a:pt x="254080" y="53122"/>
                </a:lnTo>
                <a:lnTo>
                  <a:pt x="262650" y="49698"/>
                </a:lnTo>
                <a:lnTo>
                  <a:pt x="269355" y="45431"/>
                </a:lnTo>
                <a:lnTo>
                  <a:pt x="274817" y="40602"/>
                </a:lnTo>
                <a:lnTo>
                  <a:pt x="279451" y="35399"/>
                </a:lnTo>
                <a:lnTo>
                  <a:pt x="282540" y="30937"/>
                </a:lnTo>
                <a:lnTo>
                  <a:pt x="284600" y="26971"/>
                </a:lnTo>
                <a:lnTo>
                  <a:pt x="285973" y="23334"/>
                </a:lnTo>
                <a:lnTo>
                  <a:pt x="286888" y="19918"/>
                </a:lnTo>
                <a:lnTo>
                  <a:pt x="287498" y="16648"/>
                </a:lnTo>
                <a:lnTo>
                  <a:pt x="287905" y="13476"/>
                </a:lnTo>
                <a:lnTo>
                  <a:pt x="287184" y="10369"/>
                </a:lnTo>
                <a:lnTo>
                  <a:pt x="285711" y="7305"/>
                </a:lnTo>
                <a:lnTo>
                  <a:pt x="283737" y="4271"/>
                </a:lnTo>
                <a:lnTo>
                  <a:pt x="281429" y="2248"/>
                </a:lnTo>
                <a:lnTo>
                  <a:pt x="278898" y="899"/>
                </a:lnTo>
                <a:lnTo>
                  <a:pt x="276218" y="0"/>
                </a:lnTo>
                <a:lnTo>
                  <a:pt x="272447" y="393"/>
                </a:lnTo>
                <a:lnTo>
                  <a:pt x="267950" y="1647"/>
                </a:lnTo>
                <a:lnTo>
                  <a:pt x="256668" y="5686"/>
                </a:lnTo>
                <a:lnTo>
                  <a:pt x="241732" y="10789"/>
                </a:lnTo>
                <a:lnTo>
                  <a:pt x="234573" y="13538"/>
                </a:lnTo>
                <a:lnTo>
                  <a:pt x="227817" y="16363"/>
                </a:lnTo>
                <a:lnTo>
                  <a:pt x="208351" y="24991"/>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3554016" y="4241602"/>
            <a:ext cx="2646" cy="1"/>
          </a:xfrm>
          <a:custGeom>
            <a:avLst/>
            <a:gdLst/>
            <a:ahLst/>
            <a:cxnLst/>
            <a:rect l="0" t="0" r="0" b="0"/>
            <a:pathLst>
              <a:path w="2646" h="1">
                <a:moveTo>
                  <a:pt x="0" y="0"/>
                </a:moveTo>
                <a:lnTo>
                  <a:pt x="2645" y="0"/>
                </a:lnTo>
                <a:close/>
              </a:path>
            </a:pathLst>
          </a:custGeom>
          <a:noFill/>
          <a:ln w="381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SMARTInkAnnotation560"/>
          <p:cNvSpPr/>
          <p:nvPr/>
        </p:nvSpPr>
        <p:spPr>
          <a:xfrm>
            <a:off x="3438376" y="4234104"/>
            <a:ext cx="256548" cy="123052"/>
          </a:xfrm>
          <a:custGeom>
            <a:avLst/>
            <a:gdLst/>
            <a:ahLst/>
            <a:cxnLst/>
            <a:rect l="0" t="0" r="0" b="0"/>
            <a:pathLst>
              <a:path w="256548" h="123052">
                <a:moveTo>
                  <a:pt x="88851" y="7498"/>
                </a:moveTo>
                <a:lnTo>
                  <a:pt x="54557" y="7498"/>
                </a:lnTo>
                <a:lnTo>
                  <a:pt x="50113" y="8490"/>
                </a:lnTo>
                <a:lnTo>
                  <a:pt x="42530" y="12238"/>
                </a:lnTo>
                <a:lnTo>
                  <a:pt x="39119" y="14627"/>
                </a:lnTo>
                <a:lnTo>
                  <a:pt x="35852" y="17211"/>
                </a:lnTo>
                <a:lnTo>
                  <a:pt x="32682" y="19926"/>
                </a:lnTo>
                <a:lnTo>
                  <a:pt x="28584" y="22729"/>
                </a:lnTo>
                <a:lnTo>
                  <a:pt x="23868" y="25589"/>
                </a:lnTo>
                <a:lnTo>
                  <a:pt x="18740" y="28488"/>
                </a:lnTo>
                <a:lnTo>
                  <a:pt x="15321" y="31414"/>
                </a:lnTo>
                <a:lnTo>
                  <a:pt x="13041" y="34356"/>
                </a:lnTo>
                <a:lnTo>
                  <a:pt x="11522" y="37309"/>
                </a:lnTo>
                <a:lnTo>
                  <a:pt x="9517" y="40270"/>
                </a:lnTo>
                <a:lnTo>
                  <a:pt x="7188" y="43237"/>
                </a:lnTo>
                <a:lnTo>
                  <a:pt x="4644" y="46206"/>
                </a:lnTo>
                <a:lnTo>
                  <a:pt x="2947" y="50171"/>
                </a:lnTo>
                <a:lnTo>
                  <a:pt x="1815" y="54798"/>
                </a:lnTo>
                <a:lnTo>
                  <a:pt x="1062" y="59867"/>
                </a:lnTo>
                <a:lnTo>
                  <a:pt x="559" y="64239"/>
                </a:lnTo>
                <a:lnTo>
                  <a:pt x="223" y="68145"/>
                </a:lnTo>
                <a:lnTo>
                  <a:pt x="0" y="71742"/>
                </a:lnTo>
                <a:lnTo>
                  <a:pt x="843" y="76124"/>
                </a:lnTo>
                <a:lnTo>
                  <a:pt x="2398" y="81030"/>
                </a:lnTo>
                <a:lnTo>
                  <a:pt x="4426" y="86285"/>
                </a:lnTo>
                <a:lnTo>
                  <a:pt x="7764" y="90780"/>
                </a:lnTo>
                <a:lnTo>
                  <a:pt x="11972" y="94769"/>
                </a:lnTo>
                <a:lnTo>
                  <a:pt x="16762" y="98421"/>
                </a:lnTo>
                <a:lnTo>
                  <a:pt x="21940" y="101848"/>
                </a:lnTo>
                <a:lnTo>
                  <a:pt x="27376" y="105124"/>
                </a:lnTo>
                <a:lnTo>
                  <a:pt x="32984" y="108301"/>
                </a:lnTo>
                <a:lnTo>
                  <a:pt x="39700" y="111410"/>
                </a:lnTo>
                <a:lnTo>
                  <a:pt x="47155" y="114476"/>
                </a:lnTo>
                <a:lnTo>
                  <a:pt x="55100" y="117512"/>
                </a:lnTo>
                <a:lnTo>
                  <a:pt x="64366" y="119536"/>
                </a:lnTo>
                <a:lnTo>
                  <a:pt x="74512" y="120885"/>
                </a:lnTo>
                <a:lnTo>
                  <a:pt x="85244" y="121785"/>
                </a:lnTo>
                <a:lnTo>
                  <a:pt x="95376" y="122384"/>
                </a:lnTo>
                <a:lnTo>
                  <a:pt x="114571" y="123051"/>
                </a:lnTo>
                <a:lnTo>
                  <a:pt x="124850" y="122236"/>
                </a:lnTo>
                <a:lnTo>
                  <a:pt x="135670" y="120701"/>
                </a:lnTo>
                <a:lnTo>
                  <a:pt x="146853" y="118685"/>
                </a:lnTo>
                <a:lnTo>
                  <a:pt x="157284" y="116349"/>
                </a:lnTo>
                <a:lnTo>
                  <a:pt x="167215" y="113800"/>
                </a:lnTo>
                <a:lnTo>
                  <a:pt x="176812" y="111108"/>
                </a:lnTo>
                <a:lnTo>
                  <a:pt x="186187" y="107329"/>
                </a:lnTo>
                <a:lnTo>
                  <a:pt x="195413" y="102825"/>
                </a:lnTo>
                <a:lnTo>
                  <a:pt x="212610" y="93522"/>
                </a:lnTo>
                <a:lnTo>
                  <a:pt x="226868" y="86079"/>
                </a:lnTo>
                <a:lnTo>
                  <a:pt x="232456" y="81714"/>
                </a:lnTo>
                <a:lnTo>
                  <a:pt x="237174" y="76819"/>
                </a:lnTo>
                <a:lnTo>
                  <a:pt x="241310" y="71571"/>
                </a:lnTo>
                <a:lnTo>
                  <a:pt x="245061" y="66088"/>
                </a:lnTo>
                <a:lnTo>
                  <a:pt x="248554" y="60448"/>
                </a:lnTo>
                <a:lnTo>
                  <a:pt x="251874" y="54704"/>
                </a:lnTo>
                <a:lnTo>
                  <a:pt x="254088" y="49883"/>
                </a:lnTo>
                <a:lnTo>
                  <a:pt x="255563" y="45677"/>
                </a:lnTo>
                <a:lnTo>
                  <a:pt x="256547" y="41880"/>
                </a:lnTo>
                <a:lnTo>
                  <a:pt x="256211" y="37365"/>
                </a:lnTo>
                <a:lnTo>
                  <a:pt x="254995" y="32370"/>
                </a:lnTo>
                <a:lnTo>
                  <a:pt x="253191" y="27056"/>
                </a:lnTo>
                <a:lnTo>
                  <a:pt x="250005" y="22520"/>
                </a:lnTo>
                <a:lnTo>
                  <a:pt x="245897" y="18505"/>
                </a:lnTo>
                <a:lnTo>
                  <a:pt x="241173" y="14836"/>
                </a:lnTo>
                <a:lnTo>
                  <a:pt x="236040" y="12390"/>
                </a:lnTo>
                <a:lnTo>
                  <a:pt x="230633" y="10759"/>
                </a:lnTo>
                <a:lnTo>
                  <a:pt x="225044" y="9672"/>
                </a:lnTo>
                <a:lnTo>
                  <a:pt x="218341" y="7955"/>
                </a:lnTo>
                <a:lnTo>
                  <a:pt x="210896" y="5818"/>
                </a:lnTo>
                <a:lnTo>
                  <a:pt x="202956" y="3401"/>
                </a:lnTo>
                <a:lnTo>
                  <a:pt x="195679" y="1790"/>
                </a:lnTo>
                <a:lnTo>
                  <a:pt x="188843" y="716"/>
                </a:lnTo>
                <a:lnTo>
                  <a:pt x="182301" y="0"/>
                </a:lnTo>
                <a:lnTo>
                  <a:pt x="175956" y="515"/>
                </a:lnTo>
                <a:lnTo>
                  <a:pt x="169741" y="1850"/>
                </a:lnTo>
                <a:lnTo>
                  <a:pt x="163613" y="3733"/>
                </a:lnTo>
                <a:lnTo>
                  <a:pt x="158537" y="4988"/>
                </a:lnTo>
                <a:lnTo>
                  <a:pt x="154159" y="5824"/>
                </a:lnTo>
                <a:lnTo>
                  <a:pt x="142429" y="7498"/>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SMARTInkAnnotation561"/>
          <p:cNvSpPr/>
          <p:nvPr/>
        </p:nvSpPr>
        <p:spPr>
          <a:xfrm>
            <a:off x="3911203" y="4277320"/>
            <a:ext cx="26790" cy="26790"/>
          </a:xfrm>
          <a:custGeom>
            <a:avLst/>
            <a:gdLst/>
            <a:ahLst/>
            <a:cxnLst/>
            <a:rect l="0" t="0" r="0" b="0"/>
            <a:pathLst>
              <a:path w="26790" h="26790">
                <a:moveTo>
                  <a:pt x="26789" y="0"/>
                </a:moveTo>
                <a:lnTo>
                  <a:pt x="22049" y="0"/>
                </a:lnTo>
                <a:lnTo>
                  <a:pt x="20652" y="993"/>
                </a:lnTo>
                <a:lnTo>
                  <a:pt x="19722" y="2646"/>
                </a:lnTo>
                <a:lnTo>
                  <a:pt x="19101" y="4741"/>
                </a:lnTo>
                <a:lnTo>
                  <a:pt x="17695" y="6137"/>
                </a:lnTo>
                <a:lnTo>
                  <a:pt x="15765" y="7068"/>
                </a:lnTo>
                <a:lnTo>
                  <a:pt x="13487" y="7689"/>
                </a:lnTo>
                <a:lnTo>
                  <a:pt x="10975" y="10087"/>
                </a:lnTo>
                <a:lnTo>
                  <a:pt x="8309" y="13670"/>
                </a:lnTo>
                <a:lnTo>
                  <a:pt x="0" y="26789"/>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SMARTInkAnnotation562"/>
          <p:cNvSpPr/>
          <p:nvPr/>
        </p:nvSpPr>
        <p:spPr>
          <a:xfrm>
            <a:off x="3902273" y="4250531"/>
            <a:ext cx="230088" cy="124851"/>
          </a:xfrm>
          <a:custGeom>
            <a:avLst/>
            <a:gdLst/>
            <a:ahLst/>
            <a:cxnLst/>
            <a:rect l="0" t="0" r="0" b="0"/>
            <a:pathLst>
              <a:path w="230088" h="124851">
                <a:moveTo>
                  <a:pt x="0" y="71438"/>
                </a:moveTo>
                <a:lnTo>
                  <a:pt x="0" y="80919"/>
                </a:lnTo>
                <a:lnTo>
                  <a:pt x="992" y="85696"/>
                </a:lnTo>
                <a:lnTo>
                  <a:pt x="2646" y="90865"/>
                </a:lnTo>
                <a:lnTo>
                  <a:pt x="4741" y="96296"/>
                </a:lnTo>
                <a:lnTo>
                  <a:pt x="7129" y="100908"/>
                </a:lnTo>
                <a:lnTo>
                  <a:pt x="9714" y="104975"/>
                </a:lnTo>
                <a:lnTo>
                  <a:pt x="12430" y="108679"/>
                </a:lnTo>
                <a:lnTo>
                  <a:pt x="16224" y="112140"/>
                </a:lnTo>
                <a:lnTo>
                  <a:pt x="20738" y="115440"/>
                </a:lnTo>
                <a:lnTo>
                  <a:pt x="25732" y="118632"/>
                </a:lnTo>
                <a:lnTo>
                  <a:pt x="32038" y="120760"/>
                </a:lnTo>
                <a:lnTo>
                  <a:pt x="39219" y="122178"/>
                </a:lnTo>
                <a:lnTo>
                  <a:pt x="46982" y="123124"/>
                </a:lnTo>
                <a:lnTo>
                  <a:pt x="55134" y="123755"/>
                </a:lnTo>
                <a:lnTo>
                  <a:pt x="63545" y="124176"/>
                </a:lnTo>
                <a:lnTo>
                  <a:pt x="81821" y="124643"/>
                </a:lnTo>
                <a:lnTo>
                  <a:pt x="103172" y="124850"/>
                </a:lnTo>
                <a:lnTo>
                  <a:pt x="114423" y="123913"/>
                </a:lnTo>
                <a:lnTo>
                  <a:pt x="125892" y="122296"/>
                </a:lnTo>
                <a:lnTo>
                  <a:pt x="137506" y="120226"/>
                </a:lnTo>
                <a:lnTo>
                  <a:pt x="148226" y="116862"/>
                </a:lnTo>
                <a:lnTo>
                  <a:pt x="158348" y="112634"/>
                </a:lnTo>
                <a:lnTo>
                  <a:pt x="168074" y="107832"/>
                </a:lnTo>
                <a:lnTo>
                  <a:pt x="177534" y="103638"/>
                </a:lnTo>
                <a:lnTo>
                  <a:pt x="186817" y="99850"/>
                </a:lnTo>
                <a:lnTo>
                  <a:pt x="195982" y="96332"/>
                </a:lnTo>
                <a:lnTo>
                  <a:pt x="203085" y="92003"/>
                </a:lnTo>
                <a:lnTo>
                  <a:pt x="208812" y="87132"/>
                </a:lnTo>
                <a:lnTo>
                  <a:pt x="213622" y="81900"/>
                </a:lnTo>
                <a:lnTo>
                  <a:pt x="217822" y="76429"/>
                </a:lnTo>
                <a:lnTo>
                  <a:pt x="221613" y="70796"/>
                </a:lnTo>
                <a:lnTo>
                  <a:pt x="225133" y="65057"/>
                </a:lnTo>
                <a:lnTo>
                  <a:pt x="227480" y="60238"/>
                </a:lnTo>
                <a:lnTo>
                  <a:pt x="229044" y="56034"/>
                </a:lnTo>
                <a:lnTo>
                  <a:pt x="230087" y="52239"/>
                </a:lnTo>
                <a:lnTo>
                  <a:pt x="229790" y="47724"/>
                </a:lnTo>
                <a:lnTo>
                  <a:pt x="228600" y="42731"/>
                </a:lnTo>
                <a:lnTo>
                  <a:pt x="226814" y="37417"/>
                </a:lnTo>
                <a:lnTo>
                  <a:pt x="223639" y="32882"/>
                </a:lnTo>
                <a:lnTo>
                  <a:pt x="219539" y="28867"/>
                </a:lnTo>
                <a:lnTo>
                  <a:pt x="214820" y="25198"/>
                </a:lnTo>
                <a:lnTo>
                  <a:pt x="209690" y="21759"/>
                </a:lnTo>
                <a:lnTo>
                  <a:pt x="204286" y="18475"/>
                </a:lnTo>
                <a:lnTo>
                  <a:pt x="198699" y="15294"/>
                </a:lnTo>
                <a:lnTo>
                  <a:pt x="191997" y="12180"/>
                </a:lnTo>
                <a:lnTo>
                  <a:pt x="184553" y="9113"/>
                </a:lnTo>
                <a:lnTo>
                  <a:pt x="176614" y="6075"/>
                </a:lnTo>
                <a:lnTo>
                  <a:pt x="169337" y="4050"/>
                </a:lnTo>
                <a:lnTo>
                  <a:pt x="162500" y="2700"/>
                </a:lnTo>
                <a:lnTo>
                  <a:pt x="142875"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 name="SMARTInkAnnotation563"/>
          <p:cNvSpPr/>
          <p:nvPr/>
        </p:nvSpPr>
        <p:spPr>
          <a:xfrm>
            <a:off x="4652886" y="4286409"/>
            <a:ext cx="245668" cy="106433"/>
          </a:xfrm>
          <a:custGeom>
            <a:avLst/>
            <a:gdLst/>
            <a:ahLst/>
            <a:cxnLst/>
            <a:rect l="0" t="0" r="0" b="0"/>
            <a:pathLst>
              <a:path w="245668" h="106433">
                <a:moveTo>
                  <a:pt x="44130" y="8771"/>
                </a:moveTo>
                <a:lnTo>
                  <a:pt x="36441" y="8771"/>
                </a:lnTo>
                <a:lnTo>
                  <a:pt x="33105" y="11417"/>
                </a:lnTo>
                <a:lnTo>
                  <a:pt x="30827" y="13511"/>
                </a:lnTo>
                <a:lnTo>
                  <a:pt x="25649" y="18484"/>
                </a:lnTo>
                <a:lnTo>
                  <a:pt x="22880" y="21200"/>
                </a:lnTo>
                <a:lnTo>
                  <a:pt x="20041" y="23010"/>
                </a:lnTo>
                <a:lnTo>
                  <a:pt x="14240" y="25021"/>
                </a:lnTo>
                <a:lnTo>
                  <a:pt x="11306" y="27542"/>
                </a:lnTo>
                <a:lnTo>
                  <a:pt x="8356" y="31207"/>
                </a:lnTo>
                <a:lnTo>
                  <a:pt x="5398" y="35635"/>
                </a:lnTo>
                <a:lnTo>
                  <a:pt x="3425" y="39578"/>
                </a:lnTo>
                <a:lnTo>
                  <a:pt x="2111" y="43200"/>
                </a:lnTo>
                <a:lnTo>
                  <a:pt x="1235" y="46607"/>
                </a:lnTo>
                <a:lnTo>
                  <a:pt x="650" y="50862"/>
                </a:lnTo>
                <a:lnTo>
                  <a:pt x="260" y="55683"/>
                </a:lnTo>
                <a:lnTo>
                  <a:pt x="0" y="60882"/>
                </a:lnTo>
                <a:lnTo>
                  <a:pt x="1811" y="66332"/>
                </a:lnTo>
                <a:lnTo>
                  <a:pt x="5003" y="71950"/>
                </a:lnTo>
                <a:lnTo>
                  <a:pt x="9116" y="77679"/>
                </a:lnTo>
                <a:lnTo>
                  <a:pt x="13841" y="82491"/>
                </a:lnTo>
                <a:lnTo>
                  <a:pt x="18977" y="86691"/>
                </a:lnTo>
                <a:lnTo>
                  <a:pt x="24384" y="90483"/>
                </a:lnTo>
                <a:lnTo>
                  <a:pt x="30966" y="94004"/>
                </a:lnTo>
                <a:lnTo>
                  <a:pt x="38330" y="97342"/>
                </a:lnTo>
                <a:lnTo>
                  <a:pt x="46216" y="100560"/>
                </a:lnTo>
                <a:lnTo>
                  <a:pt x="55443" y="102706"/>
                </a:lnTo>
                <a:lnTo>
                  <a:pt x="65562" y="104137"/>
                </a:lnTo>
                <a:lnTo>
                  <a:pt x="76278" y="105090"/>
                </a:lnTo>
                <a:lnTo>
                  <a:pt x="88382" y="105726"/>
                </a:lnTo>
                <a:lnTo>
                  <a:pt x="115060" y="106432"/>
                </a:lnTo>
                <a:lnTo>
                  <a:pt x="128127" y="104637"/>
                </a:lnTo>
                <a:lnTo>
                  <a:pt x="140807" y="101455"/>
                </a:lnTo>
                <a:lnTo>
                  <a:pt x="153230" y="97349"/>
                </a:lnTo>
                <a:lnTo>
                  <a:pt x="165480" y="93620"/>
                </a:lnTo>
                <a:lnTo>
                  <a:pt x="189675" y="86831"/>
                </a:lnTo>
                <a:lnTo>
                  <a:pt x="199699" y="82639"/>
                </a:lnTo>
                <a:lnTo>
                  <a:pt x="208366" y="77859"/>
                </a:lnTo>
                <a:lnTo>
                  <a:pt x="216128" y="72690"/>
                </a:lnTo>
                <a:lnTo>
                  <a:pt x="223287" y="67258"/>
                </a:lnTo>
                <a:lnTo>
                  <a:pt x="230045" y="61653"/>
                </a:lnTo>
                <a:lnTo>
                  <a:pt x="236534" y="55932"/>
                </a:lnTo>
                <a:lnTo>
                  <a:pt x="240860" y="50134"/>
                </a:lnTo>
                <a:lnTo>
                  <a:pt x="243745" y="44284"/>
                </a:lnTo>
                <a:lnTo>
                  <a:pt x="245667" y="38399"/>
                </a:lnTo>
                <a:lnTo>
                  <a:pt x="244965" y="33484"/>
                </a:lnTo>
                <a:lnTo>
                  <a:pt x="242512" y="29215"/>
                </a:lnTo>
                <a:lnTo>
                  <a:pt x="238892" y="25377"/>
                </a:lnTo>
                <a:lnTo>
                  <a:pt x="234495" y="21826"/>
                </a:lnTo>
                <a:lnTo>
                  <a:pt x="229579" y="18467"/>
                </a:lnTo>
                <a:lnTo>
                  <a:pt x="224317" y="15235"/>
                </a:lnTo>
                <a:lnTo>
                  <a:pt x="218825" y="12088"/>
                </a:lnTo>
                <a:lnTo>
                  <a:pt x="207431" y="5945"/>
                </a:lnTo>
                <a:lnTo>
                  <a:pt x="200622" y="3911"/>
                </a:lnTo>
                <a:lnTo>
                  <a:pt x="193107" y="2554"/>
                </a:lnTo>
                <a:lnTo>
                  <a:pt x="185119" y="1650"/>
                </a:lnTo>
                <a:lnTo>
                  <a:pt x="176818" y="1047"/>
                </a:lnTo>
                <a:lnTo>
                  <a:pt x="168307" y="645"/>
                </a:lnTo>
                <a:lnTo>
                  <a:pt x="150914" y="199"/>
                </a:lnTo>
                <a:lnTo>
                  <a:pt x="133261" y="0"/>
                </a:lnTo>
                <a:lnTo>
                  <a:pt x="124386" y="940"/>
                </a:lnTo>
                <a:lnTo>
                  <a:pt x="115494" y="2558"/>
                </a:lnTo>
                <a:lnTo>
                  <a:pt x="106588" y="4629"/>
                </a:lnTo>
                <a:lnTo>
                  <a:pt x="98667" y="6010"/>
                </a:lnTo>
                <a:lnTo>
                  <a:pt x="91401" y="6930"/>
                </a:lnTo>
                <a:lnTo>
                  <a:pt x="70919" y="8771"/>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 name="SMARTInkAnnotation564"/>
          <p:cNvSpPr/>
          <p:nvPr/>
        </p:nvSpPr>
        <p:spPr>
          <a:xfrm>
            <a:off x="5086372" y="4250899"/>
            <a:ext cx="250024" cy="122724"/>
          </a:xfrm>
          <a:custGeom>
            <a:avLst/>
            <a:gdLst/>
            <a:ahLst/>
            <a:cxnLst/>
            <a:rect l="0" t="0" r="0" b="0"/>
            <a:pathLst>
              <a:path w="250024" h="122724">
                <a:moveTo>
                  <a:pt x="128566" y="8562"/>
                </a:moveTo>
                <a:lnTo>
                  <a:pt x="120877" y="8562"/>
                </a:lnTo>
                <a:lnTo>
                  <a:pt x="117541" y="5917"/>
                </a:lnTo>
                <a:lnTo>
                  <a:pt x="115263" y="3822"/>
                </a:lnTo>
                <a:lnTo>
                  <a:pt x="112752" y="2425"/>
                </a:lnTo>
                <a:lnTo>
                  <a:pt x="107316" y="874"/>
                </a:lnTo>
                <a:lnTo>
                  <a:pt x="101592" y="185"/>
                </a:lnTo>
                <a:lnTo>
                  <a:pt x="98677" y="0"/>
                </a:lnTo>
                <a:lnTo>
                  <a:pt x="94749" y="870"/>
                </a:lnTo>
                <a:lnTo>
                  <a:pt x="90147" y="2441"/>
                </a:lnTo>
                <a:lnTo>
                  <a:pt x="85093" y="4482"/>
                </a:lnTo>
                <a:lnTo>
                  <a:pt x="79741" y="6834"/>
                </a:lnTo>
                <a:lnTo>
                  <a:pt x="68501" y="12094"/>
                </a:lnTo>
                <a:lnTo>
                  <a:pt x="61734" y="15877"/>
                </a:lnTo>
                <a:lnTo>
                  <a:pt x="54244" y="20384"/>
                </a:lnTo>
                <a:lnTo>
                  <a:pt x="46276" y="25373"/>
                </a:lnTo>
                <a:lnTo>
                  <a:pt x="38979" y="29691"/>
                </a:lnTo>
                <a:lnTo>
                  <a:pt x="32131" y="33562"/>
                </a:lnTo>
                <a:lnTo>
                  <a:pt x="25580" y="37135"/>
                </a:lnTo>
                <a:lnTo>
                  <a:pt x="20221" y="42494"/>
                </a:lnTo>
                <a:lnTo>
                  <a:pt x="15656" y="49043"/>
                </a:lnTo>
                <a:lnTo>
                  <a:pt x="7939" y="63264"/>
                </a:lnTo>
                <a:lnTo>
                  <a:pt x="1200" y="76200"/>
                </a:lnTo>
                <a:lnTo>
                  <a:pt x="0" y="82427"/>
                </a:lnTo>
                <a:lnTo>
                  <a:pt x="190" y="88564"/>
                </a:lnTo>
                <a:lnTo>
                  <a:pt x="1310" y="94638"/>
                </a:lnTo>
                <a:lnTo>
                  <a:pt x="5034" y="99681"/>
                </a:lnTo>
                <a:lnTo>
                  <a:pt x="10492" y="104034"/>
                </a:lnTo>
                <a:lnTo>
                  <a:pt x="17107" y="107929"/>
                </a:lnTo>
                <a:lnTo>
                  <a:pt x="24495" y="111518"/>
                </a:lnTo>
                <a:lnTo>
                  <a:pt x="32396" y="114902"/>
                </a:lnTo>
                <a:lnTo>
                  <a:pt x="40640" y="118151"/>
                </a:lnTo>
                <a:lnTo>
                  <a:pt x="51097" y="120317"/>
                </a:lnTo>
                <a:lnTo>
                  <a:pt x="63029" y="121760"/>
                </a:lnTo>
                <a:lnTo>
                  <a:pt x="75945" y="122723"/>
                </a:lnTo>
                <a:lnTo>
                  <a:pt x="89517" y="122372"/>
                </a:lnTo>
                <a:lnTo>
                  <a:pt x="103525" y="121147"/>
                </a:lnTo>
                <a:lnTo>
                  <a:pt x="117825" y="119337"/>
                </a:lnTo>
                <a:lnTo>
                  <a:pt x="131327" y="118131"/>
                </a:lnTo>
                <a:lnTo>
                  <a:pt x="144297" y="117327"/>
                </a:lnTo>
                <a:lnTo>
                  <a:pt x="156913" y="116791"/>
                </a:lnTo>
                <a:lnTo>
                  <a:pt x="169292" y="114448"/>
                </a:lnTo>
                <a:lnTo>
                  <a:pt x="181514" y="110903"/>
                </a:lnTo>
                <a:lnTo>
                  <a:pt x="193630" y="106555"/>
                </a:lnTo>
                <a:lnTo>
                  <a:pt x="203692" y="102664"/>
                </a:lnTo>
                <a:lnTo>
                  <a:pt x="212384" y="99078"/>
                </a:lnTo>
                <a:lnTo>
                  <a:pt x="220164" y="95695"/>
                </a:lnTo>
                <a:lnTo>
                  <a:pt x="227334" y="91456"/>
                </a:lnTo>
                <a:lnTo>
                  <a:pt x="234098" y="86645"/>
                </a:lnTo>
                <a:lnTo>
                  <a:pt x="240593" y="81453"/>
                </a:lnTo>
                <a:lnTo>
                  <a:pt x="244922" y="77000"/>
                </a:lnTo>
                <a:lnTo>
                  <a:pt x="247809" y="73039"/>
                </a:lnTo>
                <a:lnTo>
                  <a:pt x="249733" y="69406"/>
                </a:lnTo>
                <a:lnTo>
                  <a:pt x="250023" y="65992"/>
                </a:lnTo>
                <a:lnTo>
                  <a:pt x="249225" y="62723"/>
                </a:lnTo>
                <a:lnTo>
                  <a:pt x="247701" y="59552"/>
                </a:lnTo>
                <a:lnTo>
                  <a:pt x="245692" y="56446"/>
                </a:lnTo>
                <a:lnTo>
                  <a:pt x="243360" y="53384"/>
                </a:lnTo>
                <a:lnTo>
                  <a:pt x="240814" y="50349"/>
                </a:lnTo>
                <a:lnTo>
                  <a:pt x="238125" y="48327"/>
                </a:lnTo>
                <a:lnTo>
                  <a:pt x="232491" y="46079"/>
                </a:lnTo>
                <a:lnTo>
                  <a:pt x="226679" y="42434"/>
                </a:lnTo>
                <a:lnTo>
                  <a:pt x="223740" y="40073"/>
                </a:lnTo>
                <a:lnTo>
                  <a:pt x="222773" y="38499"/>
                </a:lnTo>
                <a:lnTo>
                  <a:pt x="223121" y="37450"/>
                </a:lnTo>
                <a:lnTo>
                  <a:pt x="224345" y="36750"/>
                </a:lnTo>
                <a:lnTo>
                  <a:pt x="230996" y="35973"/>
                </a:lnTo>
                <a:lnTo>
                  <a:pt x="244651" y="35351"/>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 name="SMARTInkAnnotation565"/>
          <p:cNvSpPr/>
          <p:nvPr/>
        </p:nvSpPr>
        <p:spPr>
          <a:xfrm>
            <a:off x="5795367" y="4152305"/>
            <a:ext cx="35720" cy="258962"/>
          </a:xfrm>
          <a:custGeom>
            <a:avLst/>
            <a:gdLst/>
            <a:ahLst/>
            <a:cxnLst/>
            <a:rect l="0" t="0" r="0" b="0"/>
            <a:pathLst>
              <a:path w="35720" h="258962">
                <a:moveTo>
                  <a:pt x="35719" y="0"/>
                </a:moveTo>
                <a:lnTo>
                  <a:pt x="30979" y="4740"/>
                </a:lnTo>
                <a:lnTo>
                  <a:pt x="29582" y="8121"/>
                </a:lnTo>
                <a:lnTo>
                  <a:pt x="28652" y="12359"/>
                </a:lnTo>
                <a:lnTo>
                  <a:pt x="28030" y="17169"/>
                </a:lnTo>
                <a:lnTo>
                  <a:pt x="27616" y="23352"/>
                </a:lnTo>
                <a:lnTo>
                  <a:pt x="27341" y="30451"/>
                </a:lnTo>
                <a:lnTo>
                  <a:pt x="27158" y="38160"/>
                </a:lnTo>
                <a:lnTo>
                  <a:pt x="26042" y="46276"/>
                </a:lnTo>
                <a:lnTo>
                  <a:pt x="24307" y="54663"/>
                </a:lnTo>
                <a:lnTo>
                  <a:pt x="14393" y="94252"/>
                </a:lnTo>
                <a:lnTo>
                  <a:pt x="12572" y="106490"/>
                </a:lnTo>
                <a:lnTo>
                  <a:pt x="11358" y="119611"/>
                </a:lnTo>
                <a:lnTo>
                  <a:pt x="10548" y="133319"/>
                </a:lnTo>
                <a:lnTo>
                  <a:pt x="9017" y="145434"/>
                </a:lnTo>
                <a:lnTo>
                  <a:pt x="7004" y="156487"/>
                </a:lnTo>
                <a:lnTo>
                  <a:pt x="4670" y="166833"/>
                </a:lnTo>
                <a:lnTo>
                  <a:pt x="3113" y="177698"/>
                </a:lnTo>
                <a:lnTo>
                  <a:pt x="2076" y="188911"/>
                </a:lnTo>
                <a:lnTo>
                  <a:pt x="922" y="209968"/>
                </a:lnTo>
                <a:lnTo>
                  <a:pt x="411" y="225941"/>
                </a:lnTo>
                <a:lnTo>
                  <a:pt x="0" y="258961"/>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 name="SMARTInkAnnotation566"/>
          <p:cNvSpPr/>
          <p:nvPr/>
        </p:nvSpPr>
        <p:spPr>
          <a:xfrm>
            <a:off x="6098977" y="4179094"/>
            <a:ext cx="35719" cy="160735"/>
          </a:xfrm>
          <a:custGeom>
            <a:avLst/>
            <a:gdLst/>
            <a:ahLst/>
            <a:cxnLst/>
            <a:rect l="0" t="0" r="0" b="0"/>
            <a:pathLst>
              <a:path w="35719" h="160735">
                <a:moveTo>
                  <a:pt x="0" y="0"/>
                </a:moveTo>
                <a:lnTo>
                  <a:pt x="7689" y="0"/>
                </a:lnTo>
                <a:lnTo>
                  <a:pt x="9094" y="992"/>
                </a:lnTo>
                <a:lnTo>
                  <a:pt x="11024" y="2645"/>
                </a:lnTo>
                <a:lnTo>
                  <a:pt x="13302" y="4740"/>
                </a:lnTo>
                <a:lnTo>
                  <a:pt x="14821" y="8121"/>
                </a:lnTo>
                <a:lnTo>
                  <a:pt x="15834" y="12359"/>
                </a:lnTo>
                <a:lnTo>
                  <a:pt x="16509" y="17169"/>
                </a:lnTo>
                <a:lnTo>
                  <a:pt x="17951" y="23352"/>
                </a:lnTo>
                <a:lnTo>
                  <a:pt x="19905" y="30451"/>
                </a:lnTo>
                <a:lnTo>
                  <a:pt x="22199" y="38160"/>
                </a:lnTo>
                <a:lnTo>
                  <a:pt x="23730" y="47268"/>
                </a:lnTo>
                <a:lnTo>
                  <a:pt x="24749" y="57309"/>
                </a:lnTo>
                <a:lnTo>
                  <a:pt x="25429" y="67972"/>
                </a:lnTo>
                <a:lnTo>
                  <a:pt x="25883" y="79048"/>
                </a:lnTo>
                <a:lnTo>
                  <a:pt x="26520" y="111616"/>
                </a:lnTo>
                <a:lnTo>
                  <a:pt x="26670" y="127659"/>
                </a:lnTo>
                <a:lnTo>
                  <a:pt x="27701" y="134715"/>
                </a:lnTo>
                <a:lnTo>
                  <a:pt x="29381" y="141404"/>
                </a:lnTo>
                <a:lnTo>
                  <a:pt x="35718" y="160734"/>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 name="SMARTInkAnnotation567"/>
          <p:cNvSpPr/>
          <p:nvPr/>
        </p:nvSpPr>
        <p:spPr>
          <a:xfrm>
            <a:off x="6357938" y="4188023"/>
            <a:ext cx="25549" cy="142876"/>
          </a:xfrm>
          <a:custGeom>
            <a:avLst/>
            <a:gdLst/>
            <a:ahLst/>
            <a:cxnLst/>
            <a:rect l="0" t="0" r="0" b="0"/>
            <a:pathLst>
              <a:path w="25549" h="142876">
                <a:moveTo>
                  <a:pt x="17859" y="0"/>
                </a:moveTo>
                <a:lnTo>
                  <a:pt x="22599" y="4741"/>
                </a:lnTo>
                <a:lnTo>
                  <a:pt x="23996" y="7129"/>
                </a:lnTo>
                <a:lnTo>
                  <a:pt x="24927" y="9714"/>
                </a:lnTo>
                <a:lnTo>
                  <a:pt x="25548" y="12429"/>
                </a:lnTo>
                <a:lnTo>
                  <a:pt x="24969" y="17216"/>
                </a:lnTo>
                <a:lnTo>
                  <a:pt x="23591" y="23384"/>
                </a:lnTo>
                <a:lnTo>
                  <a:pt x="21681" y="30472"/>
                </a:lnTo>
                <a:lnTo>
                  <a:pt x="20407" y="38174"/>
                </a:lnTo>
                <a:lnTo>
                  <a:pt x="19558" y="46286"/>
                </a:lnTo>
                <a:lnTo>
                  <a:pt x="18992" y="54670"/>
                </a:lnTo>
                <a:lnTo>
                  <a:pt x="17622" y="64228"/>
                </a:lnTo>
                <a:lnTo>
                  <a:pt x="15716" y="74568"/>
                </a:lnTo>
                <a:lnTo>
                  <a:pt x="13454" y="85431"/>
                </a:lnTo>
                <a:lnTo>
                  <a:pt x="11946" y="94657"/>
                </a:lnTo>
                <a:lnTo>
                  <a:pt x="10940" y="102793"/>
                </a:lnTo>
                <a:lnTo>
                  <a:pt x="10270" y="110200"/>
                </a:lnTo>
                <a:lnTo>
                  <a:pt x="8831" y="117124"/>
                </a:lnTo>
                <a:lnTo>
                  <a:pt x="6879" y="123723"/>
                </a:lnTo>
                <a:lnTo>
                  <a:pt x="0" y="142875"/>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 name="SMARTInkAnnotation568"/>
          <p:cNvSpPr/>
          <p:nvPr/>
        </p:nvSpPr>
        <p:spPr>
          <a:xfrm>
            <a:off x="6688336" y="4196953"/>
            <a:ext cx="35720" cy="142876"/>
          </a:xfrm>
          <a:custGeom>
            <a:avLst/>
            <a:gdLst/>
            <a:ahLst/>
            <a:cxnLst/>
            <a:rect l="0" t="0" r="0" b="0"/>
            <a:pathLst>
              <a:path w="35720" h="142876">
                <a:moveTo>
                  <a:pt x="0" y="0"/>
                </a:moveTo>
                <a:lnTo>
                  <a:pt x="4740" y="0"/>
                </a:lnTo>
                <a:lnTo>
                  <a:pt x="7129" y="1985"/>
                </a:lnTo>
                <a:lnTo>
                  <a:pt x="9714" y="5292"/>
                </a:lnTo>
                <a:lnTo>
                  <a:pt x="12429" y="9481"/>
                </a:lnTo>
                <a:lnTo>
                  <a:pt x="14239" y="14259"/>
                </a:lnTo>
                <a:lnTo>
                  <a:pt x="15446" y="19427"/>
                </a:lnTo>
                <a:lnTo>
                  <a:pt x="16250" y="24858"/>
                </a:lnTo>
                <a:lnTo>
                  <a:pt x="17779" y="32447"/>
                </a:lnTo>
                <a:lnTo>
                  <a:pt x="22123" y="51462"/>
                </a:lnTo>
                <a:lnTo>
                  <a:pt x="23678" y="61098"/>
                </a:lnTo>
                <a:lnTo>
                  <a:pt x="24715" y="70497"/>
                </a:lnTo>
                <a:lnTo>
                  <a:pt x="25407" y="79741"/>
                </a:lnTo>
                <a:lnTo>
                  <a:pt x="25867" y="88879"/>
                </a:lnTo>
                <a:lnTo>
                  <a:pt x="26380" y="106971"/>
                </a:lnTo>
                <a:lnTo>
                  <a:pt x="27508" y="114970"/>
                </a:lnTo>
                <a:lnTo>
                  <a:pt x="29253" y="122288"/>
                </a:lnTo>
                <a:lnTo>
                  <a:pt x="35719" y="142875"/>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 name="SMARTInkAnnotation569"/>
          <p:cNvSpPr/>
          <p:nvPr/>
        </p:nvSpPr>
        <p:spPr>
          <a:xfrm>
            <a:off x="7224259" y="4232672"/>
            <a:ext cx="17719" cy="107157"/>
          </a:xfrm>
          <a:custGeom>
            <a:avLst/>
            <a:gdLst/>
            <a:ahLst/>
            <a:cxnLst/>
            <a:rect l="0" t="0" r="0" b="0"/>
            <a:pathLst>
              <a:path w="17719" h="107157">
                <a:moveTo>
                  <a:pt x="17718" y="0"/>
                </a:moveTo>
                <a:lnTo>
                  <a:pt x="17718" y="20990"/>
                </a:lnTo>
                <a:lnTo>
                  <a:pt x="16725" y="24908"/>
                </a:lnTo>
                <a:lnTo>
                  <a:pt x="15071" y="29504"/>
                </a:lnTo>
                <a:lnTo>
                  <a:pt x="12977" y="34552"/>
                </a:lnTo>
                <a:lnTo>
                  <a:pt x="10589" y="40894"/>
                </a:lnTo>
                <a:lnTo>
                  <a:pt x="5289" y="55878"/>
                </a:lnTo>
                <a:lnTo>
                  <a:pt x="3479" y="63049"/>
                </a:lnTo>
                <a:lnTo>
                  <a:pt x="2271" y="69814"/>
                </a:lnTo>
                <a:lnTo>
                  <a:pt x="1467" y="76308"/>
                </a:lnTo>
                <a:lnTo>
                  <a:pt x="931" y="82622"/>
                </a:lnTo>
                <a:lnTo>
                  <a:pt x="573" y="88816"/>
                </a:lnTo>
                <a:lnTo>
                  <a:pt x="0" y="103533"/>
                </a:lnTo>
                <a:lnTo>
                  <a:pt x="944" y="104741"/>
                </a:lnTo>
                <a:lnTo>
                  <a:pt x="2567" y="105546"/>
                </a:lnTo>
                <a:lnTo>
                  <a:pt x="8788" y="107156"/>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 name="SMARTInkAnnotation570"/>
          <p:cNvSpPr/>
          <p:nvPr/>
        </p:nvSpPr>
        <p:spPr>
          <a:xfrm>
            <a:off x="7349133" y="4286250"/>
            <a:ext cx="366118" cy="35720"/>
          </a:xfrm>
          <a:custGeom>
            <a:avLst/>
            <a:gdLst/>
            <a:ahLst/>
            <a:cxnLst/>
            <a:rect l="0" t="0" r="0" b="0"/>
            <a:pathLst>
              <a:path w="366118" h="35720">
                <a:moveTo>
                  <a:pt x="0" y="35719"/>
                </a:moveTo>
                <a:lnTo>
                  <a:pt x="50590" y="35719"/>
                </a:lnTo>
                <a:lnTo>
                  <a:pt x="63492" y="34727"/>
                </a:lnTo>
                <a:lnTo>
                  <a:pt x="78046" y="33074"/>
                </a:lnTo>
                <a:lnTo>
                  <a:pt x="93703" y="30979"/>
                </a:lnTo>
                <a:lnTo>
                  <a:pt x="111086" y="29582"/>
                </a:lnTo>
                <a:lnTo>
                  <a:pt x="129620" y="28651"/>
                </a:lnTo>
                <a:lnTo>
                  <a:pt x="168734" y="27617"/>
                </a:lnTo>
                <a:lnTo>
                  <a:pt x="209269" y="27157"/>
                </a:lnTo>
                <a:lnTo>
                  <a:pt x="229802" y="26042"/>
                </a:lnTo>
                <a:lnTo>
                  <a:pt x="250435" y="24307"/>
                </a:lnTo>
                <a:lnTo>
                  <a:pt x="271137" y="22157"/>
                </a:lnTo>
                <a:lnTo>
                  <a:pt x="290891" y="18740"/>
                </a:lnTo>
                <a:lnTo>
                  <a:pt x="310013" y="14478"/>
                </a:lnTo>
                <a:lnTo>
                  <a:pt x="366117"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 name="SMARTInkAnnotation571"/>
          <p:cNvSpPr/>
          <p:nvPr/>
        </p:nvSpPr>
        <p:spPr>
          <a:xfrm>
            <a:off x="7920633" y="4188023"/>
            <a:ext cx="17860" cy="125017"/>
          </a:xfrm>
          <a:custGeom>
            <a:avLst/>
            <a:gdLst/>
            <a:ahLst/>
            <a:cxnLst/>
            <a:rect l="0" t="0" r="0" b="0"/>
            <a:pathLst>
              <a:path w="17860" h="125017">
                <a:moveTo>
                  <a:pt x="0" y="0"/>
                </a:moveTo>
                <a:lnTo>
                  <a:pt x="0" y="17170"/>
                </a:lnTo>
                <a:lnTo>
                  <a:pt x="991" y="23353"/>
                </a:lnTo>
                <a:lnTo>
                  <a:pt x="2646" y="30452"/>
                </a:lnTo>
                <a:lnTo>
                  <a:pt x="4740" y="38161"/>
                </a:lnTo>
                <a:lnTo>
                  <a:pt x="6137" y="47269"/>
                </a:lnTo>
                <a:lnTo>
                  <a:pt x="7068" y="57310"/>
                </a:lnTo>
                <a:lnTo>
                  <a:pt x="7688" y="67972"/>
                </a:lnTo>
                <a:lnTo>
                  <a:pt x="8378" y="87757"/>
                </a:lnTo>
                <a:lnTo>
                  <a:pt x="8562" y="97200"/>
                </a:lnTo>
                <a:lnTo>
                  <a:pt x="9677" y="104487"/>
                </a:lnTo>
                <a:lnTo>
                  <a:pt x="11412" y="110338"/>
                </a:lnTo>
                <a:lnTo>
                  <a:pt x="17859" y="125016"/>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 name="SMARTInkAnnotation572"/>
          <p:cNvSpPr/>
          <p:nvPr/>
        </p:nvSpPr>
        <p:spPr>
          <a:xfrm>
            <a:off x="8170664" y="4170164"/>
            <a:ext cx="8931" cy="107157"/>
          </a:xfrm>
          <a:custGeom>
            <a:avLst/>
            <a:gdLst/>
            <a:ahLst/>
            <a:cxnLst/>
            <a:rect l="0" t="0" r="0" b="0"/>
            <a:pathLst>
              <a:path w="8931" h="107157">
                <a:moveTo>
                  <a:pt x="0" y="0"/>
                </a:moveTo>
                <a:lnTo>
                  <a:pt x="0" y="4740"/>
                </a:lnTo>
                <a:lnTo>
                  <a:pt x="991" y="7129"/>
                </a:lnTo>
                <a:lnTo>
                  <a:pt x="2646" y="9713"/>
                </a:lnTo>
                <a:lnTo>
                  <a:pt x="4740" y="12429"/>
                </a:lnTo>
                <a:lnTo>
                  <a:pt x="6138" y="16224"/>
                </a:lnTo>
                <a:lnTo>
                  <a:pt x="7068" y="20738"/>
                </a:lnTo>
                <a:lnTo>
                  <a:pt x="7689" y="25731"/>
                </a:lnTo>
                <a:lnTo>
                  <a:pt x="7110" y="32037"/>
                </a:lnTo>
                <a:lnTo>
                  <a:pt x="5733" y="39218"/>
                </a:lnTo>
                <a:lnTo>
                  <a:pt x="3822" y="46981"/>
                </a:lnTo>
                <a:lnTo>
                  <a:pt x="2548" y="55133"/>
                </a:lnTo>
                <a:lnTo>
                  <a:pt x="1698" y="63545"/>
                </a:lnTo>
                <a:lnTo>
                  <a:pt x="1133" y="72129"/>
                </a:lnTo>
                <a:lnTo>
                  <a:pt x="1748" y="79836"/>
                </a:lnTo>
                <a:lnTo>
                  <a:pt x="3149" y="86959"/>
                </a:lnTo>
                <a:lnTo>
                  <a:pt x="8930" y="107156"/>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 name="SMARTInkAnnotation573"/>
          <p:cNvSpPr/>
          <p:nvPr/>
        </p:nvSpPr>
        <p:spPr>
          <a:xfrm>
            <a:off x="8411766" y="4196953"/>
            <a:ext cx="80368" cy="125017"/>
          </a:xfrm>
          <a:custGeom>
            <a:avLst/>
            <a:gdLst/>
            <a:ahLst/>
            <a:cxnLst/>
            <a:rect l="0" t="0" r="0" b="0"/>
            <a:pathLst>
              <a:path w="80368" h="125017">
                <a:moveTo>
                  <a:pt x="0" y="0"/>
                </a:moveTo>
                <a:lnTo>
                  <a:pt x="0" y="9481"/>
                </a:lnTo>
                <a:lnTo>
                  <a:pt x="991" y="14259"/>
                </a:lnTo>
                <a:lnTo>
                  <a:pt x="2646" y="19427"/>
                </a:lnTo>
                <a:lnTo>
                  <a:pt x="4740" y="24858"/>
                </a:lnTo>
                <a:lnTo>
                  <a:pt x="6137" y="31454"/>
                </a:lnTo>
                <a:lnTo>
                  <a:pt x="7067" y="38829"/>
                </a:lnTo>
                <a:lnTo>
                  <a:pt x="7688" y="46722"/>
                </a:lnTo>
                <a:lnTo>
                  <a:pt x="10087" y="54961"/>
                </a:lnTo>
                <a:lnTo>
                  <a:pt x="13669" y="63429"/>
                </a:lnTo>
                <a:lnTo>
                  <a:pt x="18043" y="72052"/>
                </a:lnTo>
                <a:lnTo>
                  <a:pt x="21950" y="80777"/>
                </a:lnTo>
                <a:lnTo>
                  <a:pt x="25547" y="89571"/>
                </a:lnTo>
                <a:lnTo>
                  <a:pt x="28938" y="98408"/>
                </a:lnTo>
                <a:lnTo>
                  <a:pt x="33182" y="105294"/>
                </a:lnTo>
                <a:lnTo>
                  <a:pt x="37997" y="110875"/>
                </a:lnTo>
                <a:lnTo>
                  <a:pt x="43191" y="115589"/>
                </a:lnTo>
                <a:lnTo>
                  <a:pt x="49629" y="118731"/>
                </a:lnTo>
                <a:lnTo>
                  <a:pt x="56898" y="120826"/>
                </a:lnTo>
                <a:lnTo>
                  <a:pt x="80367" y="125016"/>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 name="SMARTInkAnnotation574"/>
          <p:cNvSpPr/>
          <p:nvPr/>
        </p:nvSpPr>
        <p:spPr>
          <a:xfrm>
            <a:off x="8911828" y="4223742"/>
            <a:ext cx="107157" cy="80368"/>
          </a:xfrm>
          <a:custGeom>
            <a:avLst/>
            <a:gdLst/>
            <a:ahLst/>
            <a:cxnLst/>
            <a:rect l="0" t="0" r="0" b="0"/>
            <a:pathLst>
              <a:path w="107157" h="80368">
                <a:moveTo>
                  <a:pt x="0" y="0"/>
                </a:moveTo>
                <a:lnTo>
                  <a:pt x="0" y="4741"/>
                </a:lnTo>
                <a:lnTo>
                  <a:pt x="992" y="7129"/>
                </a:lnTo>
                <a:lnTo>
                  <a:pt x="2646" y="9714"/>
                </a:lnTo>
                <a:lnTo>
                  <a:pt x="4740" y="12429"/>
                </a:lnTo>
                <a:lnTo>
                  <a:pt x="7129" y="16224"/>
                </a:lnTo>
                <a:lnTo>
                  <a:pt x="9714" y="20738"/>
                </a:lnTo>
                <a:lnTo>
                  <a:pt x="12430" y="25732"/>
                </a:lnTo>
                <a:lnTo>
                  <a:pt x="15232" y="32037"/>
                </a:lnTo>
                <a:lnTo>
                  <a:pt x="18092" y="39218"/>
                </a:lnTo>
                <a:lnTo>
                  <a:pt x="20992" y="46981"/>
                </a:lnTo>
                <a:lnTo>
                  <a:pt x="25901" y="53149"/>
                </a:lnTo>
                <a:lnTo>
                  <a:pt x="32149" y="58253"/>
                </a:lnTo>
                <a:lnTo>
                  <a:pt x="39292" y="62648"/>
                </a:lnTo>
                <a:lnTo>
                  <a:pt x="46038" y="66570"/>
                </a:lnTo>
                <a:lnTo>
                  <a:pt x="58825" y="73574"/>
                </a:lnTo>
                <a:lnTo>
                  <a:pt x="66999" y="75839"/>
                </a:lnTo>
                <a:lnTo>
                  <a:pt x="76416" y="77348"/>
                </a:lnTo>
                <a:lnTo>
                  <a:pt x="107156" y="80367"/>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7" name="SMARTInkAnnotation575"/>
          <p:cNvSpPr/>
          <p:nvPr/>
        </p:nvSpPr>
        <p:spPr>
          <a:xfrm>
            <a:off x="9206508" y="4232672"/>
            <a:ext cx="8931" cy="89298"/>
          </a:xfrm>
          <a:custGeom>
            <a:avLst/>
            <a:gdLst/>
            <a:ahLst/>
            <a:cxnLst/>
            <a:rect l="0" t="0" r="0" b="0"/>
            <a:pathLst>
              <a:path w="8931" h="89298">
                <a:moveTo>
                  <a:pt x="8930" y="0"/>
                </a:moveTo>
                <a:lnTo>
                  <a:pt x="8930" y="30472"/>
                </a:lnTo>
                <a:lnTo>
                  <a:pt x="7938" y="38174"/>
                </a:lnTo>
                <a:lnTo>
                  <a:pt x="6283" y="46285"/>
                </a:lnTo>
                <a:lnTo>
                  <a:pt x="4189" y="54669"/>
                </a:lnTo>
                <a:lnTo>
                  <a:pt x="2793" y="62243"/>
                </a:lnTo>
                <a:lnTo>
                  <a:pt x="1862" y="69277"/>
                </a:lnTo>
                <a:lnTo>
                  <a:pt x="0" y="89297"/>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8" name="SMARTInkAnnotation576"/>
          <p:cNvSpPr/>
          <p:nvPr/>
        </p:nvSpPr>
        <p:spPr>
          <a:xfrm>
            <a:off x="9599414" y="4232672"/>
            <a:ext cx="686192" cy="123157"/>
          </a:xfrm>
          <a:custGeom>
            <a:avLst/>
            <a:gdLst/>
            <a:ahLst/>
            <a:cxnLst/>
            <a:rect l="0" t="0" r="0" b="0"/>
            <a:pathLst>
              <a:path w="686192" h="123157">
                <a:moveTo>
                  <a:pt x="0" y="80367"/>
                </a:moveTo>
                <a:lnTo>
                  <a:pt x="0" y="109046"/>
                </a:lnTo>
                <a:lnTo>
                  <a:pt x="9921" y="112385"/>
                </a:lnTo>
                <a:lnTo>
                  <a:pt x="26459" y="115603"/>
                </a:lnTo>
                <a:lnTo>
                  <a:pt x="47406" y="118740"/>
                </a:lnTo>
                <a:lnTo>
                  <a:pt x="77245" y="120832"/>
                </a:lnTo>
                <a:lnTo>
                  <a:pt x="113012" y="122227"/>
                </a:lnTo>
                <a:lnTo>
                  <a:pt x="152731" y="123156"/>
                </a:lnTo>
                <a:lnTo>
                  <a:pt x="198064" y="121792"/>
                </a:lnTo>
                <a:lnTo>
                  <a:pt x="247137" y="118898"/>
                </a:lnTo>
                <a:lnTo>
                  <a:pt x="353916" y="111383"/>
                </a:lnTo>
                <a:lnTo>
                  <a:pt x="470827" y="104735"/>
                </a:lnTo>
                <a:lnTo>
                  <a:pt x="520261" y="99589"/>
                </a:lnTo>
                <a:lnTo>
                  <a:pt x="563137" y="93182"/>
                </a:lnTo>
                <a:lnTo>
                  <a:pt x="601644" y="85934"/>
                </a:lnTo>
                <a:lnTo>
                  <a:pt x="632276" y="79117"/>
                </a:lnTo>
                <a:lnTo>
                  <a:pt x="657658" y="72588"/>
                </a:lnTo>
                <a:lnTo>
                  <a:pt x="679540" y="66252"/>
                </a:lnTo>
                <a:lnTo>
                  <a:pt x="686191" y="60043"/>
                </a:lnTo>
                <a:lnTo>
                  <a:pt x="682688" y="53919"/>
                </a:lnTo>
                <a:lnTo>
                  <a:pt x="672414" y="47852"/>
                </a:lnTo>
                <a:lnTo>
                  <a:pt x="648698" y="41823"/>
                </a:lnTo>
                <a:lnTo>
                  <a:pt x="616021" y="35820"/>
                </a:lnTo>
                <a:lnTo>
                  <a:pt x="577368" y="29833"/>
                </a:lnTo>
                <a:lnTo>
                  <a:pt x="527788" y="24850"/>
                </a:lnTo>
                <a:lnTo>
                  <a:pt x="409198" y="16666"/>
                </a:lnTo>
                <a:lnTo>
                  <a:pt x="44649"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 name="SMARTInkAnnotation577"/>
          <p:cNvSpPr/>
          <p:nvPr/>
        </p:nvSpPr>
        <p:spPr>
          <a:xfrm>
            <a:off x="2321828" y="4464844"/>
            <a:ext cx="1201184" cy="98227"/>
          </a:xfrm>
          <a:custGeom>
            <a:avLst/>
            <a:gdLst/>
            <a:ahLst/>
            <a:cxnLst/>
            <a:rect l="0" t="0" r="0" b="0"/>
            <a:pathLst>
              <a:path w="1201184" h="98227">
                <a:moveTo>
                  <a:pt x="8820" y="8929"/>
                </a:moveTo>
                <a:lnTo>
                  <a:pt x="0" y="109"/>
                </a:lnTo>
                <a:lnTo>
                  <a:pt x="33707" y="0"/>
                </a:lnTo>
                <a:lnTo>
                  <a:pt x="86626" y="0"/>
                </a:lnTo>
                <a:lnTo>
                  <a:pt x="100947" y="2645"/>
                </a:lnTo>
                <a:lnTo>
                  <a:pt x="108934" y="4740"/>
                </a:lnTo>
                <a:lnTo>
                  <a:pt x="129655" y="7688"/>
                </a:lnTo>
                <a:lnTo>
                  <a:pt x="160571" y="8684"/>
                </a:lnTo>
                <a:lnTo>
                  <a:pt x="181555" y="9850"/>
                </a:lnTo>
                <a:lnTo>
                  <a:pt x="189461" y="11527"/>
                </a:lnTo>
                <a:lnTo>
                  <a:pt x="197709" y="13638"/>
                </a:lnTo>
                <a:lnTo>
                  <a:pt x="223537" y="16608"/>
                </a:lnTo>
                <a:lnTo>
                  <a:pt x="258931" y="17612"/>
                </a:lnTo>
                <a:lnTo>
                  <a:pt x="285664" y="18778"/>
                </a:lnTo>
                <a:lnTo>
                  <a:pt x="294586" y="20457"/>
                </a:lnTo>
                <a:lnTo>
                  <a:pt x="303510" y="22567"/>
                </a:lnTo>
                <a:lnTo>
                  <a:pt x="330292" y="25538"/>
                </a:lnTo>
                <a:lnTo>
                  <a:pt x="361819" y="26418"/>
                </a:lnTo>
                <a:lnTo>
                  <a:pt x="382006" y="29270"/>
                </a:lnTo>
                <a:lnTo>
                  <a:pt x="391556" y="31419"/>
                </a:lnTo>
                <a:lnTo>
                  <a:pt x="419218" y="34445"/>
                </a:lnTo>
                <a:lnTo>
                  <a:pt x="456224" y="36459"/>
                </a:lnTo>
                <a:lnTo>
                  <a:pt x="466832" y="38197"/>
                </a:lnTo>
                <a:lnTo>
                  <a:pt x="477872" y="40347"/>
                </a:lnTo>
                <a:lnTo>
                  <a:pt x="524108" y="44791"/>
                </a:lnTo>
                <a:lnTo>
                  <a:pt x="535900" y="46728"/>
                </a:lnTo>
                <a:lnTo>
                  <a:pt x="547730" y="49011"/>
                </a:lnTo>
                <a:lnTo>
                  <a:pt x="571458" y="51548"/>
                </a:lnTo>
                <a:lnTo>
                  <a:pt x="595233" y="53668"/>
                </a:lnTo>
                <a:lnTo>
                  <a:pt x="607129" y="55622"/>
                </a:lnTo>
                <a:lnTo>
                  <a:pt x="619029" y="57918"/>
                </a:lnTo>
                <a:lnTo>
                  <a:pt x="640188" y="60468"/>
                </a:lnTo>
                <a:lnTo>
                  <a:pt x="660506" y="62593"/>
                </a:lnTo>
                <a:lnTo>
                  <a:pt x="671481" y="64549"/>
                </a:lnTo>
                <a:lnTo>
                  <a:pt x="682765" y="66846"/>
                </a:lnTo>
                <a:lnTo>
                  <a:pt x="705889" y="69397"/>
                </a:lnTo>
                <a:lnTo>
                  <a:pt x="729394" y="71523"/>
                </a:lnTo>
                <a:lnTo>
                  <a:pt x="741219" y="73479"/>
                </a:lnTo>
                <a:lnTo>
                  <a:pt x="753070" y="75775"/>
                </a:lnTo>
                <a:lnTo>
                  <a:pt x="776822" y="78326"/>
                </a:lnTo>
                <a:lnTo>
                  <a:pt x="812507" y="79762"/>
                </a:lnTo>
                <a:lnTo>
                  <a:pt x="835319" y="81091"/>
                </a:lnTo>
                <a:lnTo>
                  <a:pt x="845569" y="82834"/>
                </a:lnTo>
                <a:lnTo>
                  <a:pt x="855379" y="84989"/>
                </a:lnTo>
                <a:lnTo>
                  <a:pt x="888148" y="88020"/>
                </a:lnTo>
                <a:lnTo>
                  <a:pt x="922994" y="88919"/>
                </a:lnTo>
                <a:lnTo>
                  <a:pt x="946600" y="91775"/>
                </a:lnTo>
                <a:lnTo>
                  <a:pt x="958453" y="93925"/>
                </a:lnTo>
                <a:lnTo>
                  <a:pt x="989354" y="96952"/>
                </a:lnTo>
                <a:lnTo>
                  <a:pt x="1026463" y="97975"/>
                </a:lnTo>
                <a:lnTo>
                  <a:pt x="1148720" y="98226"/>
                </a:lnTo>
                <a:lnTo>
                  <a:pt x="1153723" y="97235"/>
                </a:lnTo>
                <a:lnTo>
                  <a:pt x="1158049" y="95580"/>
                </a:lnTo>
                <a:lnTo>
                  <a:pt x="1161926" y="93486"/>
                </a:lnTo>
                <a:lnTo>
                  <a:pt x="1171525" y="91159"/>
                </a:lnTo>
                <a:lnTo>
                  <a:pt x="1201183" y="89319"/>
                </a:lnTo>
                <a:lnTo>
                  <a:pt x="1178610" y="89297"/>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 name="SMARTInkAnnotation578"/>
          <p:cNvSpPr/>
          <p:nvPr/>
        </p:nvSpPr>
        <p:spPr>
          <a:xfrm>
            <a:off x="312539" y="4252864"/>
            <a:ext cx="267769" cy="301278"/>
          </a:xfrm>
          <a:custGeom>
            <a:avLst/>
            <a:gdLst/>
            <a:ahLst/>
            <a:cxnLst/>
            <a:rect l="0" t="0" r="0" b="0"/>
            <a:pathLst>
              <a:path w="267769" h="301278">
                <a:moveTo>
                  <a:pt x="0" y="301277"/>
                </a:moveTo>
                <a:lnTo>
                  <a:pt x="0" y="288848"/>
                </a:lnTo>
                <a:lnTo>
                  <a:pt x="2646" y="280539"/>
                </a:lnTo>
                <a:lnTo>
                  <a:pt x="4741" y="275545"/>
                </a:lnTo>
                <a:lnTo>
                  <a:pt x="7129" y="270232"/>
                </a:lnTo>
                <a:lnTo>
                  <a:pt x="12429" y="259037"/>
                </a:lnTo>
                <a:lnTo>
                  <a:pt x="20991" y="241577"/>
                </a:lnTo>
                <a:lnTo>
                  <a:pt x="24908" y="234688"/>
                </a:lnTo>
                <a:lnTo>
                  <a:pt x="29504" y="227118"/>
                </a:lnTo>
                <a:lnTo>
                  <a:pt x="34552" y="219096"/>
                </a:lnTo>
                <a:lnTo>
                  <a:pt x="38910" y="210771"/>
                </a:lnTo>
                <a:lnTo>
                  <a:pt x="42807" y="202244"/>
                </a:lnTo>
                <a:lnTo>
                  <a:pt x="46398" y="193583"/>
                </a:lnTo>
                <a:lnTo>
                  <a:pt x="50776" y="184832"/>
                </a:lnTo>
                <a:lnTo>
                  <a:pt x="55679" y="176023"/>
                </a:lnTo>
                <a:lnTo>
                  <a:pt x="60931" y="167172"/>
                </a:lnTo>
                <a:lnTo>
                  <a:pt x="65426" y="158295"/>
                </a:lnTo>
                <a:lnTo>
                  <a:pt x="69414" y="149401"/>
                </a:lnTo>
                <a:lnTo>
                  <a:pt x="73065" y="140495"/>
                </a:lnTo>
                <a:lnTo>
                  <a:pt x="77484" y="131582"/>
                </a:lnTo>
                <a:lnTo>
                  <a:pt x="82414" y="122662"/>
                </a:lnTo>
                <a:lnTo>
                  <a:pt x="87684" y="113739"/>
                </a:lnTo>
                <a:lnTo>
                  <a:pt x="98833" y="95887"/>
                </a:lnTo>
                <a:lnTo>
                  <a:pt x="122159" y="60174"/>
                </a:lnTo>
                <a:lnTo>
                  <a:pt x="129064" y="52237"/>
                </a:lnTo>
                <a:lnTo>
                  <a:pt x="136644" y="44961"/>
                </a:lnTo>
                <a:lnTo>
                  <a:pt x="144675" y="38126"/>
                </a:lnTo>
                <a:lnTo>
                  <a:pt x="153004" y="31585"/>
                </a:lnTo>
                <a:lnTo>
                  <a:pt x="161534" y="25240"/>
                </a:lnTo>
                <a:lnTo>
                  <a:pt x="170197" y="19026"/>
                </a:lnTo>
                <a:lnTo>
                  <a:pt x="177957" y="13891"/>
                </a:lnTo>
                <a:lnTo>
                  <a:pt x="185115" y="9475"/>
                </a:lnTo>
                <a:lnTo>
                  <a:pt x="191871" y="5539"/>
                </a:lnTo>
                <a:lnTo>
                  <a:pt x="198359" y="2915"/>
                </a:lnTo>
                <a:lnTo>
                  <a:pt x="204669" y="1166"/>
                </a:lnTo>
                <a:lnTo>
                  <a:pt x="210860" y="0"/>
                </a:lnTo>
                <a:lnTo>
                  <a:pt x="215979" y="215"/>
                </a:lnTo>
                <a:lnTo>
                  <a:pt x="220385" y="1350"/>
                </a:lnTo>
                <a:lnTo>
                  <a:pt x="224314" y="3099"/>
                </a:lnTo>
                <a:lnTo>
                  <a:pt x="227925" y="6249"/>
                </a:lnTo>
                <a:lnTo>
                  <a:pt x="234584" y="15041"/>
                </a:lnTo>
                <a:lnTo>
                  <a:pt x="237749" y="21156"/>
                </a:lnTo>
                <a:lnTo>
                  <a:pt x="240850" y="28209"/>
                </a:lnTo>
                <a:lnTo>
                  <a:pt x="243911" y="35888"/>
                </a:lnTo>
                <a:lnTo>
                  <a:pt x="246943" y="44976"/>
                </a:lnTo>
                <a:lnTo>
                  <a:pt x="249957" y="55003"/>
                </a:lnTo>
                <a:lnTo>
                  <a:pt x="252958" y="65657"/>
                </a:lnTo>
                <a:lnTo>
                  <a:pt x="254959" y="75736"/>
                </a:lnTo>
                <a:lnTo>
                  <a:pt x="256293" y="85432"/>
                </a:lnTo>
                <a:lnTo>
                  <a:pt x="257183" y="94872"/>
                </a:lnTo>
                <a:lnTo>
                  <a:pt x="258768" y="104143"/>
                </a:lnTo>
                <a:lnTo>
                  <a:pt x="260816" y="113299"/>
                </a:lnTo>
                <a:lnTo>
                  <a:pt x="263174" y="122380"/>
                </a:lnTo>
                <a:lnTo>
                  <a:pt x="264746" y="131411"/>
                </a:lnTo>
                <a:lnTo>
                  <a:pt x="265795" y="140408"/>
                </a:lnTo>
                <a:lnTo>
                  <a:pt x="266959" y="156358"/>
                </a:lnTo>
                <a:lnTo>
                  <a:pt x="267477" y="166754"/>
                </a:lnTo>
                <a:lnTo>
                  <a:pt x="267707" y="174681"/>
                </a:lnTo>
                <a:lnTo>
                  <a:pt x="267768" y="178185"/>
                </a:lnTo>
                <a:lnTo>
                  <a:pt x="266817" y="181512"/>
                </a:lnTo>
                <a:lnTo>
                  <a:pt x="263114" y="187855"/>
                </a:lnTo>
                <a:lnTo>
                  <a:pt x="260737" y="188951"/>
                </a:lnTo>
                <a:lnTo>
                  <a:pt x="258161" y="188690"/>
                </a:lnTo>
                <a:lnTo>
                  <a:pt x="251660" y="185754"/>
                </a:lnTo>
                <a:lnTo>
                  <a:pt x="232172" y="176261"/>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 name="SMARTInkAnnotation579"/>
          <p:cNvSpPr/>
          <p:nvPr/>
        </p:nvSpPr>
        <p:spPr>
          <a:xfrm>
            <a:off x="366117" y="4384477"/>
            <a:ext cx="151806" cy="8930"/>
          </a:xfrm>
          <a:custGeom>
            <a:avLst/>
            <a:gdLst/>
            <a:ahLst/>
            <a:cxnLst/>
            <a:rect l="0" t="0" r="0" b="0"/>
            <a:pathLst>
              <a:path w="151806" h="8930">
                <a:moveTo>
                  <a:pt x="0" y="0"/>
                </a:moveTo>
                <a:lnTo>
                  <a:pt x="115024" y="0"/>
                </a:lnTo>
                <a:lnTo>
                  <a:pt x="123315" y="992"/>
                </a:lnTo>
                <a:lnTo>
                  <a:pt x="130828" y="2645"/>
                </a:lnTo>
                <a:lnTo>
                  <a:pt x="151805" y="8929"/>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2" name="SMARTInkAnnotation580"/>
          <p:cNvSpPr/>
          <p:nvPr/>
        </p:nvSpPr>
        <p:spPr>
          <a:xfrm>
            <a:off x="669835" y="4348867"/>
            <a:ext cx="17710" cy="98118"/>
          </a:xfrm>
          <a:custGeom>
            <a:avLst/>
            <a:gdLst/>
            <a:ahLst/>
            <a:cxnLst/>
            <a:rect l="0" t="0" r="0" b="0"/>
            <a:pathLst>
              <a:path w="17710" h="98118">
                <a:moveTo>
                  <a:pt x="8821" y="8821"/>
                </a:moveTo>
                <a:lnTo>
                  <a:pt x="0" y="0"/>
                </a:lnTo>
                <a:lnTo>
                  <a:pt x="4664" y="4664"/>
                </a:lnTo>
                <a:lnTo>
                  <a:pt x="7042" y="8034"/>
                </a:lnTo>
                <a:lnTo>
                  <a:pt x="9620" y="12264"/>
                </a:lnTo>
                <a:lnTo>
                  <a:pt x="12330" y="17070"/>
                </a:lnTo>
                <a:lnTo>
                  <a:pt x="14137" y="22258"/>
                </a:lnTo>
                <a:lnTo>
                  <a:pt x="15342" y="27700"/>
                </a:lnTo>
                <a:lnTo>
                  <a:pt x="16145" y="33313"/>
                </a:lnTo>
                <a:lnTo>
                  <a:pt x="16680" y="39040"/>
                </a:lnTo>
                <a:lnTo>
                  <a:pt x="17037" y="44842"/>
                </a:lnTo>
                <a:lnTo>
                  <a:pt x="17434" y="56580"/>
                </a:lnTo>
                <a:lnTo>
                  <a:pt x="17709" y="81488"/>
                </a:lnTo>
                <a:lnTo>
                  <a:pt x="16731" y="85047"/>
                </a:lnTo>
                <a:lnTo>
                  <a:pt x="15086" y="88411"/>
                </a:lnTo>
                <a:lnTo>
                  <a:pt x="8821" y="98117"/>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3" name="SMARTInkAnnotation581"/>
          <p:cNvSpPr/>
          <p:nvPr/>
        </p:nvSpPr>
        <p:spPr>
          <a:xfrm>
            <a:off x="669727" y="4277354"/>
            <a:ext cx="295588" cy="204790"/>
          </a:xfrm>
          <a:custGeom>
            <a:avLst/>
            <a:gdLst/>
            <a:ahLst/>
            <a:cxnLst/>
            <a:rect l="0" t="0" r="0" b="0"/>
            <a:pathLst>
              <a:path w="295588" h="204790">
                <a:moveTo>
                  <a:pt x="0" y="35685"/>
                </a:moveTo>
                <a:lnTo>
                  <a:pt x="0" y="22383"/>
                </a:lnTo>
                <a:lnTo>
                  <a:pt x="1984" y="19872"/>
                </a:lnTo>
                <a:lnTo>
                  <a:pt x="9480" y="14436"/>
                </a:lnTo>
                <a:lnTo>
                  <a:pt x="14258" y="12589"/>
                </a:lnTo>
                <a:lnTo>
                  <a:pt x="19427" y="11358"/>
                </a:lnTo>
                <a:lnTo>
                  <a:pt x="24857" y="10538"/>
                </a:lnTo>
                <a:lnTo>
                  <a:pt x="31454" y="9991"/>
                </a:lnTo>
                <a:lnTo>
                  <a:pt x="38829" y="9626"/>
                </a:lnTo>
                <a:lnTo>
                  <a:pt x="46722" y="9382"/>
                </a:lnTo>
                <a:lnTo>
                  <a:pt x="54960" y="8228"/>
                </a:lnTo>
                <a:lnTo>
                  <a:pt x="63429" y="6466"/>
                </a:lnTo>
                <a:lnTo>
                  <a:pt x="72051" y="4300"/>
                </a:lnTo>
                <a:lnTo>
                  <a:pt x="81769" y="2856"/>
                </a:lnTo>
                <a:lnTo>
                  <a:pt x="92215" y="1892"/>
                </a:lnTo>
                <a:lnTo>
                  <a:pt x="103149" y="1250"/>
                </a:lnTo>
                <a:lnTo>
                  <a:pt x="125880" y="537"/>
                </a:lnTo>
                <a:lnTo>
                  <a:pt x="189461" y="17"/>
                </a:lnTo>
                <a:lnTo>
                  <a:pt x="200721" y="0"/>
                </a:lnTo>
                <a:lnTo>
                  <a:pt x="211204" y="981"/>
                </a:lnTo>
                <a:lnTo>
                  <a:pt x="221170" y="2628"/>
                </a:lnTo>
                <a:lnTo>
                  <a:pt x="230790" y="4717"/>
                </a:lnTo>
                <a:lnTo>
                  <a:pt x="239188" y="7102"/>
                </a:lnTo>
                <a:lnTo>
                  <a:pt x="246771" y="9684"/>
                </a:lnTo>
                <a:lnTo>
                  <a:pt x="253811" y="12398"/>
                </a:lnTo>
                <a:lnTo>
                  <a:pt x="260488" y="16192"/>
                </a:lnTo>
                <a:lnTo>
                  <a:pt x="266924" y="20705"/>
                </a:lnTo>
                <a:lnTo>
                  <a:pt x="273200" y="25699"/>
                </a:lnTo>
                <a:lnTo>
                  <a:pt x="279367" y="31012"/>
                </a:lnTo>
                <a:lnTo>
                  <a:pt x="285464" y="36538"/>
                </a:lnTo>
                <a:lnTo>
                  <a:pt x="291512" y="42207"/>
                </a:lnTo>
                <a:lnTo>
                  <a:pt x="294552" y="47971"/>
                </a:lnTo>
                <a:lnTo>
                  <a:pt x="295587" y="53798"/>
                </a:lnTo>
                <a:lnTo>
                  <a:pt x="295284" y="59667"/>
                </a:lnTo>
                <a:lnTo>
                  <a:pt x="294090" y="66555"/>
                </a:lnTo>
                <a:lnTo>
                  <a:pt x="292302" y="74125"/>
                </a:lnTo>
                <a:lnTo>
                  <a:pt x="290118" y="82147"/>
                </a:lnTo>
                <a:lnTo>
                  <a:pt x="285685" y="89480"/>
                </a:lnTo>
                <a:lnTo>
                  <a:pt x="279753" y="96353"/>
                </a:lnTo>
                <a:lnTo>
                  <a:pt x="265225" y="110274"/>
                </a:lnTo>
                <a:lnTo>
                  <a:pt x="248846" y="126382"/>
                </a:lnTo>
                <a:lnTo>
                  <a:pt x="238327" y="133853"/>
                </a:lnTo>
                <a:lnTo>
                  <a:pt x="226354" y="140818"/>
                </a:lnTo>
                <a:lnTo>
                  <a:pt x="213410" y="147445"/>
                </a:lnTo>
                <a:lnTo>
                  <a:pt x="199820" y="152856"/>
                </a:lnTo>
                <a:lnTo>
                  <a:pt x="185799" y="157456"/>
                </a:lnTo>
                <a:lnTo>
                  <a:pt x="171491" y="161514"/>
                </a:lnTo>
                <a:lnTo>
                  <a:pt x="157983" y="166204"/>
                </a:lnTo>
                <a:lnTo>
                  <a:pt x="145010" y="171314"/>
                </a:lnTo>
                <a:lnTo>
                  <a:pt x="132391" y="176706"/>
                </a:lnTo>
                <a:lnTo>
                  <a:pt x="121003" y="181292"/>
                </a:lnTo>
                <a:lnTo>
                  <a:pt x="100412" y="189035"/>
                </a:lnTo>
                <a:lnTo>
                  <a:pt x="72085" y="198972"/>
                </a:lnTo>
                <a:lnTo>
                  <a:pt x="64924" y="201097"/>
                </a:lnTo>
                <a:lnTo>
                  <a:pt x="59157" y="202515"/>
                </a:lnTo>
                <a:lnTo>
                  <a:pt x="47514" y="204789"/>
                </a:lnTo>
                <a:lnTo>
                  <a:pt x="46559" y="203984"/>
                </a:lnTo>
                <a:lnTo>
                  <a:pt x="45922" y="202454"/>
                </a:lnTo>
                <a:lnTo>
                  <a:pt x="44648" y="196419"/>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4" name="SMARTInkAnnotation582"/>
          <p:cNvSpPr/>
          <p:nvPr/>
        </p:nvSpPr>
        <p:spPr>
          <a:xfrm>
            <a:off x="1044773" y="4295180"/>
            <a:ext cx="1" cy="151805"/>
          </a:xfrm>
          <a:custGeom>
            <a:avLst/>
            <a:gdLst/>
            <a:ahLst/>
            <a:cxnLst/>
            <a:rect l="0" t="0" r="0" b="0"/>
            <a:pathLst>
              <a:path w="1" h="151805">
                <a:moveTo>
                  <a:pt x="0" y="0"/>
                </a:moveTo>
                <a:lnTo>
                  <a:pt x="0" y="151804"/>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5" name="SMARTInkAnnotation583"/>
          <p:cNvSpPr/>
          <p:nvPr/>
        </p:nvSpPr>
        <p:spPr>
          <a:xfrm>
            <a:off x="1062633" y="4304477"/>
            <a:ext cx="133269" cy="142508"/>
          </a:xfrm>
          <a:custGeom>
            <a:avLst/>
            <a:gdLst/>
            <a:ahLst/>
            <a:cxnLst/>
            <a:rect l="0" t="0" r="0" b="0"/>
            <a:pathLst>
              <a:path w="133269" h="142508">
                <a:moveTo>
                  <a:pt x="0" y="8562"/>
                </a:moveTo>
                <a:lnTo>
                  <a:pt x="20991" y="8562"/>
                </a:lnTo>
                <a:lnTo>
                  <a:pt x="23916" y="7570"/>
                </a:lnTo>
                <a:lnTo>
                  <a:pt x="26858" y="5917"/>
                </a:lnTo>
                <a:lnTo>
                  <a:pt x="29811" y="3822"/>
                </a:lnTo>
                <a:lnTo>
                  <a:pt x="33765" y="2425"/>
                </a:lnTo>
                <a:lnTo>
                  <a:pt x="38385" y="1494"/>
                </a:lnTo>
                <a:lnTo>
                  <a:pt x="43449" y="874"/>
                </a:lnTo>
                <a:lnTo>
                  <a:pt x="48810" y="460"/>
                </a:lnTo>
                <a:lnTo>
                  <a:pt x="54368" y="185"/>
                </a:lnTo>
                <a:lnTo>
                  <a:pt x="60058" y="0"/>
                </a:lnTo>
                <a:lnTo>
                  <a:pt x="65835" y="870"/>
                </a:lnTo>
                <a:lnTo>
                  <a:pt x="71671" y="2442"/>
                </a:lnTo>
                <a:lnTo>
                  <a:pt x="77547" y="4482"/>
                </a:lnTo>
                <a:lnTo>
                  <a:pt x="83447" y="5842"/>
                </a:lnTo>
                <a:lnTo>
                  <a:pt x="89366" y="6749"/>
                </a:lnTo>
                <a:lnTo>
                  <a:pt x="95296" y="7353"/>
                </a:lnTo>
                <a:lnTo>
                  <a:pt x="101234" y="8748"/>
                </a:lnTo>
                <a:lnTo>
                  <a:pt x="107177" y="10670"/>
                </a:lnTo>
                <a:lnTo>
                  <a:pt x="113123" y="12944"/>
                </a:lnTo>
                <a:lnTo>
                  <a:pt x="118079" y="15452"/>
                </a:lnTo>
                <a:lnTo>
                  <a:pt x="122376" y="18117"/>
                </a:lnTo>
                <a:lnTo>
                  <a:pt x="126232" y="20885"/>
                </a:lnTo>
                <a:lnTo>
                  <a:pt x="128803" y="23723"/>
                </a:lnTo>
                <a:lnTo>
                  <a:pt x="130517" y="26607"/>
                </a:lnTo>
                <a:lnTo>
                  <a:pt x="131660" y="29521"/>
                </a:lnTo>
                <a:lnTo>
                  <a:pt x="132421" y="33449"/>
                </a:lnTo>
                <a:lnTo>
                  <a:pt x="132929" y="38052"/>
                </a:lnTo>
                <a:lnTo>
                  <a:pt x="133268" y="43105"/>
                </a:lnTo>
                <a:lnTo>
                  <a:pt x="132502" y="47466"/>
                </a:lnTo>
                <a:lnTo>
                  <a:pt x="130998" y="51365"/>
                </a:lnTo>
                <a:lnTo>
                  <a:pt x="129004" y="54957"/>
                </a:lnTo>
                <a:lnTo>
                  <a:pt x="125690" y="59336"/>
                </a:lnTo>
                <a:lnTo>
                  <a:pt x="121497" y="64239"/>
                </a:lnTo>
                <a:lnTo>
                  <a:pt x="116716" y="69493"/>
                </a:lnTo>
                <a:lnTo>
                  <a:pt x="111545" y="73987"/>
                </a:lnTo>
                <a:lnTo>
                  <a:pt x="106113" y="77976"/>
                </a:lnTo>
                <a:lnTo>
                  <a:pt x="78397" y="96247"/>
                </a:lnTo>
                <a:lnTo>
                  <a:pt x="71116" y="100753"/>
                </a:lnTo>
                <a:lnTo>
                  <a:pt x="64278" y="104749"/>
                </a:lnTo>
                <a:lnTo>
                  <a:pt x="57734" y="108405"/>
                </a:lnTo>
                <a:lnTo>
                  <a:pt x="51388" y="112827"/>
                </a:lnTo>
                <a:lnTo>
                  <a:pt x="45172" y="117760"/>
                </a:lnTo>
                <a:lnTo>
                  <a:pt x="39045" y="123033"/>
                </a:lnTo>
                <a:lnTo>
                  <a:pt x="32975" y="127540"/>
                </a:lnTo>
                <a:lnTo>
                  <a:pt x="26944" y="131536"/>
                </a:lnTo>
                <a:lnTo>
                  <a:pt x="20940" y="135193"/>
                </a:lnTo>
                <a:lnTo>
                  <a:pt x="15944" y="137631"/>
                </a:lnTo>
                <a:lnTo>
                  <a:pt x="11621" y="139256"/>
                </a:lnTo>
                <a:lnTo>
                  <a:pt x="0" y="142507"/>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6" name="SMARTInkAnnotation584"/>
          <p:cNvSpPr/>
          <p:nvPr/>
        </p:nvSpPr>
        <p:spPr>
          <a:xfrm>
            <a:off x="1303734" y="4295180"/>
            <a:ext cx="177185" cy="142196"/>
          </a:xfrm>
          <a:custGeom>
            <a:avLst/>
            <a:gdLst/>
            <a:ahLst/>
            <a:cxnLst/>
            <a:rect l="0" t="0" r="0" b="0"/>
            <a:pathLst>
              <a:path w="177185" h="142196">
                <a:moveTo>
                  <a:pt x="0" y="0"/>
                </a:moveTo>
                <a:lnTo>
                  <a:pt x="4741" y="4740"/>
                </a:lnTo>
                <a:lnTo>
                  <a:pt x="6137" y="7129"/>
                </a:lnTo>
                <a:lnTo>
                  <a:pt x="7068" y="9713"/>
                </a:lnTo>
                <a:lnTo>
                  <a:pt x="7689" y="12428"/>
                </a:lnTo>
                <a:lnTo>
                  <a:pt x="8103" y="16224"/>
                </a:lnTo>
                <a:lnTo>
                  <a:pt x="8379" y="20738"/>
                </a:lnTo>
                <a:lnTo>
                  <a:pt x="8685" y="31045"/>
                </a:lnTo>
                <a:lnTo>
                  <a:pt x="8898" y="64440"/>
                </a:lnTo>
                <a:lnTo>
                  <a:pt x="9901" y="71734"/>
                </a:lnTo>
                <a:lnTo>
                  <a:pt x="11562" y="78580"/>
                </a:lnTo>
                <a:lnTo>
                  <a:pt x="13661" y="85129"/>
                </a:lnTo>
                <a:lnTo>
                  <a:pt x="15060" y="91479"/>
                </a:lnTo>
                <a:lnTo>
                  <a:pt x="15993" y="97697"/>
                </a:lnTo>
                <a:lnTo>
                  <a:pt x="16616" y="103826"/>
                </a:lnTo>
                <a:lnTo>
                  <a:pt x="18023" y="109897"/>
                </a:lnTo>
                <a:lnTo>
                  <a:pt x="19953" y="115929"/>
                </a:lnTo>
                <a:lnTo>
                  <a:pt x="22232" y="121934"/>
                </a:lnTo>
                <a:lnTo>
                  <a:pt x="24743" y="126930"/>
                </a:lnTo>
                <a:lnTo>
                  <a:pt x="27410" y="131253"/>
                </a:lnTo>
                <a:lnTo>
                  <a:pt x="30180" y="135127"/>
                </a:lnTo>
                <a:lnTo>
                  <a:pt x="34010" y="137710"/>
                </a:lnTo>
                <a:lnTo>
                  <a:pt x="38549" y="139432"/>
                </a:lnTo>
                <a:lnTo>
                  <a:pt x="43559" y="140579"/>
                </a:lnTo>
                <a:lnTo>
                  <a:pt x="48883" y="141345"/>
                </a:lnTo>
                <a:lnTo>
                  <a:pt x="54417" y="141855"/>
                </a:lnTo>
                <a:lnTo>
                  <a:pt x="60091" y="142195"/>
                </a:lnTo>
                <a:lnTo>
                  <a:pt x="65857" y="141429"/>
                </a:lnTo>
                <a:lnTo>
                  <a:pt x="71686" y="139927"/>
                </a:lnTo>
                <a:lnTo>
                  <a:pt x="100040" y="130386"/>
                </a:lnTo>
                <a:lnTo>
                  <a:pt x="107373" y="127604"/>
                </a:lnTo>
                <a:lnTo>
                  <a:pt x="114247" y="124757"/>
                </a:lnTo>
                <a:lnTo>
                  <a:pt x="120813" y="121866"/>
                </a:lnTo>
                <a:lnTo>
                  <a:pt x="127175" y="117955"/>
                </a:lnTo>
                <a:lnTo>
                  <a:pt x="133400" y="113363"/>
                </a:lnTo>
                <a:lnTo>
                  <a:pt x="139535" y="108318"/>
                </a:lnTo>
                <a:lnTo>
                  <a:pt x="144617" y="102970"/>
                </a:lnTo>
                <a:lnTo>
                  <a:pt x="148998" y="97420"/>
                </a:lnTo>
                <a:lnTo>
                  <a:pt x="152910" y="91736"/>
                </a:lnTo>
                <a:lnTo>
                  <a:pt x="156510" y="85962"/>
                </a:lnTo>
                <a:lnTo>
                  <a:pt x="159903" y="80129"/>
                </a:lnTo>
                <a:lnTo>
                  <a:pt x="163157" y="74255"/>
                </a:lnTo>
                <a:lnTo>
                  <a:pt x="165326" y="68355"/>
                </a:lnTo>
                <a:lnTo>
                  <a:pt x="166772" y="62437"/>
                </a:lnTo>
                <a:lnTo>
                  <a:pt x="167736" y="56507"/>
                </a:lnTo>
                <a:lnTo>
                  <a:pt x="169371" y="50570"/>
                </a:lnTo>
                <a:lnTo>
                  <a:pt x="171453" y="44628"/>
                </a:lnTo>
                <a:lnTo>
                  <a:pt x="173834" y="38681"/>
                </a:lnTo>
                <a:lnTo>
                  <a:pt x="175420" y="33725"/>
                </a:lnTo>
                <a:lnTo>
                  <a:pt x="176478" y="29429"/>
                </a:lnTo>
                <a:lnTo>
                  <a:pt x="177184" y="25572"/>
                </a:lnTo>
                <a:lnTo>
                  <a:pt x="176661" y="22009"/>
                </a:lnTo>
                <a:lnTo>
                  <a:pt x="175321" y="18642"/>
                </a:lnTo>
                <a:lnTo>
                  <a:pt x="173436" y="15404"/>
                </a:lnTo>
                <a:lnTo>
                  <a:pt x="171186" y="13246"/>
                </a:lnTo>
                <a:lnTo>
                  <a:pt x="168695" y="11807"/>
                </a:lnTo>
                <a:lnTo>
                  <a:pt x="163280" y="10208"/>
                </a:lnTo>
                <a:lnTo>
                  <a:pt x="160447" y="9782"/>
                </a:lnTo>
                <a:lnTo>
                  <a:pt x="157567" y="9498"/>
                </a:lnTo>
                <a:lnTo>
                  <a:pt x="154654" y="9308"/>
                </a:lnTo>
                <a:lnTo>
                  <a:pt x="151720" y="9182"/>
                </a:lnTo>
                <a:lnTo>
                  <a:pt x="142875" y="8929"/>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7" name="SMARTInkAnnotation585"/>
          <p:cNvSpPr/>
          <p:nvPr/>
        </p:nvSpPr>
        <p:spPr>
          <a:xfrm>
            <a:off x="2098516" y="4473773"/>
            <a:ext cx="3409739" cy="35720"/>
          </a:xfrm>
          <a:custGeom>
            <a:avLst/>
            <a:gdLst/>
            <a:ahLst/>
            <a:cxnLst/>
            <a:rect l="0" t="0" r="0" b="0"/>
            <a:pathLst>
              <a:path w="3409739" h="35720">
                <a:moveTo>
                  <a:pt x="142836" y="17860"/>
                </a:moveTo>
                <a:lnTo>
                  <a:pt x="100595" y="17860"/>
                </a:lnTo>
                <a:lnTo>
                  <a:pt x="94832" y="18852"/>
                </a:lnTo>
                <a:lnTo>
                  <a:pt x="89005" y="20505"/>
                </a:lnTo>
                <a:lnTo>
                  <a:pt x="83136" y="22600"/>
                </a:lnTo>
                <a:lnTo>
                  <a:pt x="76247" y="23997"/>
                </a:lnTo>
                <a:lnTo>
                  <a:pt x="68677" y="24928"/>
                </a:lnTo>
                <a:lnTo>
                  <a:pt x="54314" y="25962"/>
                </a:lnTo>
                <a:lnTo>
                  <a:pt x="0" y="26790"/>
                </a:lnTo>
                <a:lnTo>
                  <a:pt x="116498" y="26790"/>
                </a:lnTo>
                <a:lnTo>
                  <a:pt x="125277" y="25798"/>
                </a:lnTo>
                <a:lnTo>
                  <a:pt x="134106" y="24144"/>
                </a:lnTo>
                <a:lnTo>
                  <a:pt x="142969" y="22049"/>
                </a:lnTo>
                <a:lnTo>
                  <a:pt x="152847" y="20653"/>
                </a:lnTo>
                <a:lnTo>
                  <a:pt x="163400" y="19722"/>
                </a:lnTo>
                <a:lnTo>
                  <a:pt x="184718" y="18687"/>
                </a:lnTo>
                <a:lnTo>
                  <a:pt x="287757" y="17874"/>
                </a:lnTo>
                <a:lnTo>
                  <a:pt x="520828" y="17860"/>
                </a:lnTo>
                <a:lnTo>
                  <a:pt x="532744" y="18852"/>
                </a:lnTo>
                <a:lnTo>
                  <a:pt x="544657" y="20505"/>
                </a:lnTo>
                <a:lnTo>
                  <a:pt x="556568" y="22600"/>
                </a:lnTo>
                <a:lnTo>
                  <a:pt x="568478" y="23997"/>
                </a:lnTo>
                <a:lnTo>
                  <a:pt x="580386" y="24928"/>
                </a:lnTo>
                <a:lnTo>
                  <a:pt x="604201" y="25962"/>
                </a:lnTo>
                <a:lnTo>
                  <a:pt x="663734" y="26681"/>
                </a:lnTo>
                <a:lnTo>
                  <a:pt x="675640" y="27710"/>
                </a:lnTo>
                <a:lnTo>
                  <a:pt x="687547" y="29387"/>
                </a:lnTo>
                <a:lnTo>
                  <a:pt x="699453" y="31498"/>
                </a:lnTo>
                <a:lnTo>
                  <a:pt x="711359" y="32905"/>
                </a:lnTo>
                <a:lnTo>
                  <a:pt x="723265" y="33843"/>
                </a:lnTo>
                <a:lnTo>
                  <a:pt x="747078" y="34886"/>
                </a:lnTo>
                <a:lnTo>
                  <a:pt x="850016" y="35687"/>
                </a:lnTo>
                <a:lnTo>
                  <a:pt x="1137007" y="35719"/>
                </a:lnTo>
                <a:lnTo>
                  <a:pt x="1148914" y="34727"/>
                </a:lnTo>
                <a:lnTo>
                  <a:pt x="1160820" y="33074"/>
                </a:lnTo>
                <a:lnTo>
                  <a:pt x="1172726" y="30979"/>
                </a:lnTo>
                <a:lnTo>
                  <a:pt x="1184632" y="29582"/>
                </a:lnTo>
                <a:lnTo>
                  <a:pt x="1196539" y="28651"/>
                </a:lnTo>
                <a:lnTo>
                  <a:pt x="1220351" y="27617"/>
                </a:lnTo>
                <a:lnTo>
                  <a:pt x="1310861" y="26822"/>
                </a:lnTo>
                <a:lnTo>
                  <a:pt x="1321370" y="25819"/>
                </a:lnTo>
                <a:lnTo>
                  <a:pt x="1332346" y="24158"/>
                </a:lnTo>
                <a:lnTo>
                  <a:pt x="1343631" y="22059"/>
                </a:lnTo>
                <a:lnTo>
                  <a:pt x="1355124" y="20659"/>
                </a:lnTo>
                <a:lnTo>
                  <a:pt x="1366754" y="19726"/>
                </a:lnTo>
                <a:lnTo>
                  <a:pt x="1390261" y="18690"/>
                </a:lnTo>
                <a:lnTo>
                  <a:pt x="1489075" y="17881"/>
                </a:lnTo>
                <a:lnTo>
                  <a:pt x="1524207" y="16874"/>
                </a:lnTo>
                <a:lnTo>
                  <a:pt x="1536032" y="15219"/>
                </a:lnTo>
                <a:lnTo>
                  <a:pt x="1547883" y="13123"/>
                </a:lnTo>
                <a:lnTo>
                  <a:pt x="1559752" y="11725"/>
                </a:lnTo>
                <a:lnTo>
                  <a:pt x="1571634" y="10793"/>
                </a:lnTo>
                <a:lnTo>
                  <a:pt x="1594427" y="9758"/>
                </a:lnTo>
                <a:lnTo>
                  <a:pt x="1624986" y="10168"/>
                </a:lnTo>
                <a:lnTo>
                  <a:pt x="1635960" y="11739"/>
                </a:lnTo>
                <a:lnTo>
                  <a:pt x="1647243" y="13780"/>
                </a:lnTo>
                <a:lnTo>
                  <a:pt x="1657743" y="15139"/>
                </a:lnTo>
                <a:lnTo>
                  <a:pt x="1667719" y="16046"/>
                </a:lnTo>
                <a:lnTo>
                  <a:pt x="1687733" y="17054"/>
                </a:lnTo>
                <a:lnTo>
                  <a:pt x="1785793" y="17839"/>
                </a:lnTo>
                <a:lnTo>
                  <a:pt x="1818499" y="18846"/>
                </a:lnTo>
                <a:lnTo>
                  <a:pt x="1828469" y="20502"/>
                </a:lnTo>
                <a:lnTo>
                  <a:pt x="1838090" y="22598"/>
                </a:lnTo>
                <a:lnTo>
                  <a:pt x="1847482" y="23995"/>
                </a:lnTo>
                <a:lnTo>
                  <a:pt x="1856720" y="24926"/>
                </a:lnTo>
                <a:lnTo>
                  <a:pt x="1875913" y="25961"/>
                </a:lnTo>
                <a:lnTo>
                  <a:pt x="1980321" y="26775"/>
                </a:lnTo>
                <a:lnTo>
                  <a:pt x="2293613" y="26790"/>
                </a:lnTo>
                <a:lnTo>
                  <a:pt x="2302968" y="25798"/>
                </a:lnTo>
                <a:lnTo>
                  <a:pt x="2312181" y="24144"/>
                </a:lnTo>
                <a:lnTo>
                  <a:pt x="2321300" y="22049"/>
                </a:lnTo>
                <a:lnTo>
                  <a:pt x="2330356" y="20653"/>
                </a:lnTo>
                <a:lnTo>
                  <a:pt x="2339370" y="19722"/>
                </a:lnTo>
                <a:lnTo>
                  <a:pt x="2357323" y="18687"/>
                </a:lnTo>
                <a:lnTo>
                  <a:pt x="2433572" y="17892"/>
                </a:lnTo>
                <a:lnTo>
                  <a:pt x="2443900" y="16889"/>
                </a:lnTo>
                <a:lnTo>
                  <a:pt x="2453761" y="15229"/>
                </a:lnTo>
                <a:lnTo>
                  <a:pt x="2463312" y="13129"/>
                </a:lnTo>
                <a:lnTo>
                  <a:pt x="2472656" y="11730"/>
                </a:lnTo>
                <a:lnTo>
                  <a:pt x="2481861" y="10796"/>
                </a:lnTo>
                <a:lnTo>
                  <a:pt x="2501019" y="9760"/>
                </a:lnTo>
                <a:lnTo>
                  <a:pt x="2607318" y="8940"/>
                </a:lnTo>
                <a:lnTo>
                  <a:pt x="2714584" y="8930"/>
                </a:lnTo>
                <a:lnTo>
                  <a:pt x="2723514" y="9922"/>
                </a:lnTo>
                <a:lnTo>
                  <a:pt x="2732444" y="11576"/>
                </a:lnTo>
                <a:lnTo>
                  <a:pt x="2741374" y="13671"/>
                </a:lnTo>
                <a:lnTo>
                  <a:pt x="2749311" y="15067"/>
                </a:lnTo>
                <a:lnTo>
                  <a:pt x="2756588" y="15998"/>
                </a:lnTo>
                <a:lnTo>
                  <a:pt x="2769965" y="17032"/>
                </a:lnTo>
                <a:lnTo>
                  <a:pt x="2826408" y="17827"/>
                </a:lnTo>
                <a:lnTo>
                  <a:pt x="2832790" y="18831"/>
                </a:lnTo>
                <a:lnTo>
                  <a:pt x="2839028" y="20491"/>
                </a:lnTo>
                <a:lnTo>
                  <a:pt x="2845173" y="22591"/>
                </a:lnTo>
                <a:lnTo>
                  <a:pt x="2852245" y="23990"/>
                </a:lnTo>
                <a:lnTo>
                  <a:pt x="2859937" y="24924"/>
                </a:lnTo>
                <a:lnTo>
                  <a:pt x="2875428" y="25960"/>
                </a:lnTo>
                <a:lnTo>
                  <a:pt x="2978624" y="26789"/>
                </a:lnTo>
                <a:lnTo>
                  <a:pt x="3112958" y="26790"/>
                </a:lnTo>
                <a:lnTo>
                  <a:pt x="3119074" y="25798"/>
                </a:lnTo>
                <a:lnTo>
                  <a:pt x="3125135" y="24144"/>
                </a:lnTo>
                <a:lnTo>
                  <a:pt x="3131159" y="22049"/>
                </a:lnTo>
                <a:lnTo>
                  <a:pt x="3137161" y="20653"/>
                </a:lnTo>
                <a:lnTo>
                  <a:pt x="3143147" y="19722"/>
                </a:lnTo>
                <a:lnTo>
                  <a:pt x="3155088" y="18687"/>
                </a:lnTo>
                <a:lnTo>
                  <a:pt x="3257528" y="17861"/>
                </a:lnTo>
                <a:lnTo>
                  <a:pt x="3263079" y="16868"/>
                </a:lnTo>
                <a:lnTo>
                  <a:pt x="3268763" y="15215"/>
                </a:lnTo>
                <a:lnTo>
                  <a:pt x="3274537" y="13120"/>
                </a:lnTo>
                <a:lnTo>
                  <a:pt x="3280371" y="11723"/>
                </a:lnTo>
                <a:lnTo>
                  <a:pt x="3286244" y="10792"/>
                </a:lnTo>
                <a:lnTo>
                  <a:pt x="3297070" y="9758"/>
                </a:lnTo>
                <a:lnTo>
                  <a:pt x="3397496" y="8930"/>
                </a:lnTo>
                <a:lnTo>
                  <a:pt x="3399054" y="7938"/>
                </a:lnTo>
                <a:lnTo>
                  <a:pt x="3400094" y="6285"/>
                </a:lnTo>
                <a:lnTo>
                  <a:pt x="3400786" y="4190"/>
                </a:lnTo>
                <a:lnTo>
                  <a:pt x="3402240" y="2793"/>
                </a:lnTo>
                <a:lnTo>
                  <a:pt x="3404201" y="1862"/>
                </a:lnTo>
                <a:lnTo>
                  <a:pt x="3409738" y="368"/>
                </a:lnTo>
                <a:lnTo>
                  <a:pt x="3409200" y="246"/>
                </a:lnTo>
                <a:lnTo>
                  <a:pt x="3405957" y="109"/>
                </a:lnTo>
                <a:lnTo>
                  <a:pt x="3404694" y="1065"/>
                </a:lnTo>
                <a:lnTo>
                  <a:pt x="3403854" y="2695"/>
                </a:lnTo>
                <a:lnTo>
                  <a:pt x="3402270" y="8565"/>
                </a:lnTo>
                <a:lnTo>
                  <a:pt x="3407335" y="8858"/>
                </a:lnTo>
                <a:lnTo>
                  <a:pt x="3390001" y="8927"/>
                </a:lnTo>
                <a:lnTo>
                  <a:pt x="3385128" y="7936"/>
                </a:lnTo>
                <a:lnTo>
                  <a:pt x="3378902" y="6283"/>
                </a:lnTo>
                <a:lnTo>
                  <a:pt x="3357523"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8" name="SMARTInkAnnotation586"/>
          <p:cNvSpPr/>
          <p:nvPr/>
        </p:nvSpPr>
        <p:spPr>
          <a:xfrm>
            <a:off x="3564080" y="4580930"/>
            <a:ext cx="311405" cy="293585"/>
          </a:xfrm>
          <a:custGeom>
            <a:avLst/>
            <a:gdLst/>
            <a:ahLst/>
            <a:cxnLst/>
            <a:rect l="0" t="0" r="0" b="0"/>
            <a:pathLst>
              <a:path w="311405" h="293585">
                <a:moveTo>
                  <a:pt x="311404" y="0"/>
                </a:moveTo>
                <a:lnTo>
                  <a:pt x="306664" y="0"/>
                </a:lnTo>
                <a:lnTo>
                  <a:pt x="299045" y="2645"/>
                </a:lnTo>
                <a:lnTo>
                  <a:pt x="294235" y="4740"/>
                </a:lnTo>
                <a:lnTo>
                  <a:pt x="288052" y="6137"/>
                </a:lnTo>
                <a:lnTo>
                  <a:pt x="280953" y="7068"/>
                </a:lnTo>
                <a:lnTo>
                  <a:pt x="273245" y="7689"/>
                </a:lnTo>
                <a:lnTo>
                  <a:pt x="265128" y="10087"/>
                </a:lnTo>
                <a:lnTo>
                  <a:pt x="256742" y="13670"/>
                </a:lnTo>
                <a:lnTo>
                  <a:pt x="248174" y="18043"/>
                </a:lnTo>
                <a:lnTo>
                  <a:pt x="239485" y="21950"/>
                </a:lnTo>
                <a:lnTo>
                  <a:pt x="230716" y="25548"/>
                </a:lnTo>
                <a:lnTo>
                  <a:pt x="221894" y="28938"/>
                </a:lnTo>
                <a:lnTo>
                  <a:pt x="212043" y="33183"/>
                </a:lnTo>
                <a:lnTo>
                  <a:pt x="190515" y="43190"/>
                </a:lnTo>
                <a:lnTo>
                  <a:pt x="179218" y="49629"/>
                </a:lnTo>
                <a:lnTo>
                  <a:pt x="167717" y="56899"/>
                </a:lnTo>
                <a:lnTo>
                  <a:pt x="125485" y="85212"/>
                </a:lnTo>
                <a:lnTo>
                  <a:pt x="115028" y="93519"/>
                </a:lnTo>
                <a:lnTo>
                  <a:pt x="104089" y="103025"/>
                </a:lnTo>
                <a:lnTo>
                  <a:pt x="92827" y="113332"/>
                </a:lnTo>
                <a:lnTo>
                  <a:pt x="69731" y="135367"/>
                </a:lnTo>
                <a:lnTo>
                  <a:pt x="58015" y="146800"/>
                </a:lnTo>
                <a:lnTo>
                  <a:pt x="48220" y="158390"/>
                </a:lnTo>
                <a:lnTo>
                  <a:pt x="39707" y="170085"/>
                </a:lnTo>
                <a:lnTo>
                  <a:pt x="11784" y="212631"/>
                </a:lnTo>
                <a:lnTo>
                  <a:pt x="7478" y="222121"/>
                </a:lnTo>
                <a:lnTo>
                  <a:pt x="4607" y="231425"/>
                </a:lnTo>
                <a:lnTo>
                  <a:pt x="2694" y="240603"/>
                </a:lnTo>
                <a:lnTo>
                  <a:pt x="1418" y="248707"/>
                </a:lnTo>
                <a:lnTo>
                  <a:pt x="567" y="256094"/>
                </a:lnTo>
                <a:lnTo>
                  <a:pt x="0" y="263003"/>
                </a:lnTo>
                <a:lnTo>
                  <a:pt x="1607" y="269593"/>
                </a:lnTo>
                <a:lnTo>
                  <a:pt x="4662" y="275971"/>
                </a:lnTo>
                <a:lnTo>
                  <a:pt x="8683" y="282207"/>
                </a:lnTo>
                <a:lnTo>
                  <a:pt x="13348" y="286365"/>
                </a:lnTo>
                <a:lnTo>
                  <a:pt x="18443" y="289136"/>
                </a:lnTo>
                <a:lnTo>
                  <a:pt x="23823" y="290984"/>
                </a:lnTo>
                <a:lnTo>
                  <a:pt x="29395" y="292216"/>
                </a:lnTo>
                <a:lnTo>
                  <a:pt x="35093" y="293037"/>
                </a:lnTo>
                <a:lnTo>
                  <a:pt x="40877" y="293584"/>
                </a:lnTo>
                <a:lnTo>
                  <a:pt x="47710" y="291965"/>
                </a:lnTo>
                <a:lnTo>
                  <a:pt x="55241" y="288901"/>
                </a:lnTo>
                <a:lnTo>
                  <a:pt x="63237" y="284874"/>
                </a:lnTo>
                <a:lnTo>
                  <a:pt x="71546" y="281198"/>
                </a:lnTo>
                <a:lnTo>
                  <a:pt x="80062" y="277754"/>
                </a:lnTo>
                <a:lnTo>
                  <a:pt x="88715" y="274466"/>
                </a:lnTo>
                <a:lnTo>
                  <a:pt x="96469" y="270290"/>
                </a:lnTo>
                <a:lnTo>
                  <a:pt x="103622" y="265521"/>
                </a:lnTo>
                <a:lnTo>
                  <a:pt x="110375" y="260358"/>
                </a:lnTo>
                <a:lnTo>
                  <a:pt x="115869" y="254932"/>
                </a:lnTo>
                <a:lnTo>
                  <a:pt x="120525" y="249329"/>
                </a:lnTo>
                <a:lnTo>
                  <a:pt x="124620" y="243610"/>
                </a:lnTo>
                <a:lnTo>
                  <a:pt x="128342" y="237813"/>
                </a:lnTo>
                <a:lnTo>
                  <a:pt x="131816" y="231964"/>
                </a:lnTo>
                <a:lnTo>
                  <a:pt x="135125" y="226080"/>
                </a:lnTo>
                <a:lnTo>
                  <a:pt x="137329" y="220173"/>
                </a:lnTo>
                <a:lnTo>
                  <a:pt x="138800" y="214251"/>
                </a:lnTo>
                <a:lnTo>
                  <a:pt x="139780" y="208318"/>
                </a:lnTo>
                <a:lnTo>
                  <a:pt x="139442" y="203371"/>
                </a:lnTo>
                <a:lnTo>
                  <a:pt x="138223" y="199081"/>
                </a:lnTo>
                <a:lnTo>
                  <a:pt x="134224" y="191667"/>
                </a:lnTo>
                <a:lnTo>
                  <a:pt x="129140" y="185066"/>
                </a:lnTo>
                <a:lnTo>
                  <a:pt x="120927" y="178824"/>
                </a:lnTo>
                <a:lnTo>
                  <a:pt x="111655" y="173735"/>
                </a:lnTo>
                <a:lnTo>
                  <a:pt x="99863" y="169878"/>
                </a:lnTo>
                <a:lnTo>
                  <a:pt x="94971" y="167822"/>
                </a:lnTo>
                <a:lnTo>
                  <a:pt x="89725" y="165459"/>
                </a:lnTo>
                <a:lnTo>
                  <a:pt x="81250" y="162834"/>
                </a:lnTo>
                <a:lnTo>
                  <a:pt x="77601" y="162134"/>
                </a:lnTo>
                <a:lnTo>
                  <a:pt x="73184" y="162660"/>
                </a:lnTo>
                <a:lnTo>
                  <a:pt x="68256" y="164002"/>
                </a:lnTo>
                <a:lnTo>
                  <a:pt x="55567" y="168545"/>
                </a:lnTo>
                <a:lnTo>
                  <a:pt x="51186" y="169166"/>
                </a:lnTo>
                <a:lnTo>
                  <a:pt x="43515" y="169664"/>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9" name="SMARTInkAnnotation587"/>
          <p:cNvSpPr/>
          <p:nvPr/>
        </p:nvSpPr>
        <p:spPr>
          <a:xfrm>
            <a:off x="4036219" y="4714875"/>
            <a:ext cx="181640" cy="156604"/>
          </a:xfrm>
          <a:custGeom>
            <a:avLst/>
            <a:gdLst/>
            <a:ahLst/>
            <a:cxnLst/>
            <a:rect l="0" t="0" r="0" b="0"/>
            <a:pathLst>
              <a:path w="181640" h="156604">
                <a:moveTo>
                  <a:pt x="0" y="0"/>
                </a:moveTo>
                <a:lnTo>
                  <a:pt x="16510" y="0"/>
                </a:lnTo>
                <a:lnTo>
                  <a:pt x="19906" y="2646"/>
                </a:lnTo>
                <a:lnTo>
                  <a:pt x="22200" y="4740"/>
                </a:lnTo>
                <a:lnTo>
                  <a:pt x="22737" y="8122"/>
                </a:lnTo>
                <a:lnTo>
                  <a:pt x="22103" y="12359"/>
                </a:lnTo>
                <a:lnTo>
                  <a:pt x="20689" y="17169"/>
                </a:lnTo>
                <a:lnTo>
                  <a:pt x="19745" y="22360"/>
                </a:lnTo>
                <a:lnTo>
                  <a:pt x="19117" y="27805"/>
                </a:lnTo>
                <a:lnTo>
                  <a:pt x="18697" y="33419"/>
                </a:lnTo>
                <a:lnTo>
                  <a:pt x="18418" y="40139"/>
                </a:lnTo>
                <a:lnTo>
                  <a:pt x="18108" y="55543"/>
                </a:lnTo>
                <a:lnTo>
                  <a:pt x="17032" y="62826"/>
                </a:lnTo>
                <a:lnTo>
                  <a:pt x="15324" y="69665"/>
                </a:lnTo>
                <a:lnTo>
                  <a:pt x="13192" y="76209"/>
                </a:lnTo>
                <a:lnTo>
                  <a:pt x="11771" y="82556"/>
                </a:lnTo>
                <a:lnTo>
                  <a:pt x="10824" y="88771"/>
                </a:lnTo>
                <a:lnTo>
                  <a:pt x="10193" y="94900"/>
                </a:lnTo>
                <a:lnTo>
                  <a:pt x="8780" y="99978"/>
                </a:lnTo>
                <a:lnTo>
                  <a:pt x="6845" y="104354"/>
                </a:lnTo>
                <a:lnTo>
                  <a:pt x="4563" y="108265"/>
                </a:lnTo>
                <a:lnTo>
                  <a:pt x="3043" y="111864"/>
                </a:lnTo>
                <a:lnTo>
                  <a:pt x="2028" y="115256"/>
                </a:lnTo>
                <a:lnTo>
                  <a:pt x="1352" y="118509"/>
                </a:lnTo>
                <a:lnTo>
                  <a:pt x="901" y="121670"/>
                </a:lnTo>
                <a:lnTo>
                  <a:pt x="601" y="124769"/>
                </a:lnTo>
                <a:lnTo>
                  <a:pt x="118" y="132133"/>
                </a:lnTo>
                <a:lnTo>
                  <a:pt x="35" y="128668"/>
                </a:lnTo>
                <a:lnTo>
                  <a:pt x="1016" y="127450"/>
                </a:lnTo>
                <a:lnTo>
                  <a:pt x="2662" y="126639"/>
                </a:lnTo>
                <a:lnTo>
                  <a:pt x="4751" y="126098"/>
                </a:lnTo>
                <a:lnTo>
                  <a:pt x="6144" y="124745"/>
                </a:lnTo>
                <a:lnTo>
                  <a:pt x="7073" y="122851"/>
                </a:lnTo>
                <a:lnTo>
                  <a:pt x="7692" y="120596"/>
                </a:lnTo>
                <a:lnTo>
                  <a:pt x="10089" y="118100"/>
                </a:lnTo>
                <a:lnTo>
                  <a:pt x="13671" y="115445"/>
                </a:lnTo>
                <a:lnTo>
                  <a:pt x="18043" y="112681"/>
                </a:lnTo>
                <a:lnTo>
                  <a:pt x="21951" y="108856"/>
                </a:lnTo>
                <a:lnTo>
                  <a:pt x="25548" y="104320"/>
                </a:lnTo>
                <a:lnTo>
                  <a:pt x="28939" y="99312"/>
                </a:lnTo>
                <a:lnTo>
                  <a:pt x="33183" y="94982"/>
                </a:lnTo>
                <a:lnTo>
                  <a:pt x="37997" y="91103"/>
                </a:lnTo>
                <a:lnTo>
                  <a:pt x="43191" y="87524"/>
                </a:lnTo>
                <a:lnTo>
                  <a:pt x="47645" y="84146"/>
                </a:lnTo>
                <a:lnTo>
                  <a:pt x="51607" y="80902"/>
                </a:lnTo>
                <a:lnTo>
                  <a:pt x="55241" y="77748"/>
                </a:lnTo>
                <a:lnTo>
                  <a:pt x="59647" y="74651"/>
                </a:lnTo>
                <a:lnTo>
                  <a:pt x="64570" y="71596"/>
                </a:lnTo>
                <a:lnTo>
                  <a:pt x="69835" y="68566"/>
                </a:lnTo>
                <a:lnTo>
                  <a:pt x="74339" y="65555"/>
                </a:lnTo>
                <a:lnTo>
                  <a:pt x="78333" y="62555"/>
                </a:lnTo>
                <a:lnTo>
                  <a:pt x="81987" y="59563"/>
                </a:lnTo>
                <a:lnTo>
                  <a:pt x="86408" y="57568"/>
                </a:lnTo>
                <a:lnTo>
                  <a:pt x="91340" y="56238"/>
                </a:lnTo>
                <a:lnTo>
                  <a:pt x="96612" y="55351"/>
                </a:lnTo>
                <a:lnTo>
                  <a:pt x="101119" y="54761"/>
                </a:lnTo>
                <a:lnTo>
                  <a:pt x="105115" y="54366"/>
                </a:lnTo>
                <a:lnTo>
                  <a:pt x="108773" y="54104"/>
                </a:lnTo>
                <a:lnTo>
                  <a:pt x="113195" y="53928"/>
                </a:lnTo>
                <a:lnTo>
                  <a:pt x="123400" y="53734"/>
                </a:lnTo>
                <a:lnTo>
                  <a:pt x="128900" y="54675"/>
                </a:lnTo>
                <a:lnTo>
                  <a:pt x="134550" y="56293"/>
                </a:lnTo>
                <a:lnTo>
                  <a:pt x="140301" y="58364"/>
                </a:lnTo>
                <a:lnTo>
                  <a:pt x="145128" y="60738"/>
                </a:lnTo>
                <a:lnTo>
                  <a:pt x="149338" y="63312"/>
                </a:lnTo>
                <a:lnTo>
                  <a:pt x="153137" y="66021"/>
                </a:lnTo>
                <a:lnTo>
                  <a:pt x="157653" y="68818"/>
                </a:lnTo>
                <a:lnTo>
                  <a:pt x="162650" y="71676"/>
                </a:lnTo>
                <a:lnTo>
                  <a:pt x="167964" y="74573"/>
                </a:lnTo>
                <a:lnTo>
                  <a:pt x="172500" y="77497"/>
                </a:lnTo>
                <a:lnTo>
                  <a:pt x="176516" y="80438"/>
                </a:lnTo>
                <a:lnTo>
                  <a:pt x="180185" y="83391"/>
                </a:lnTo>
                <a:lnTo>
                  <a:pt x="181639" y="86352"/>
                </a:lnTo>
                <a:lnTo>
                  <a:pt x="181616" y="89317"/>
                </a:lnTo>
                <a:lnTo>
                  <a:pt x="180609" y="92287"/>
                </a:lnTo>
                <a:lnTo>
                  <a:pt x="178945" y="95259"/>
                </a:lnTo>
                <a:lnTo>
                  <a:pt x="176843" y="98233"/>
                </a:lnTo>
                <a:lnTo>
                  <a:pt x="174451" y="101207"/>
                </a:lnTo>
                <a:lnTo>
                  <a:pt x="170871" y="104182"/>
                </a:lnTo>
                <a:lnTo>
                  <a:pt x="166499" y="107159"/>
                </a:lnTo>
                <a:lnTo>
                  <a:pt x="161602" y="110134"/>
                </a:lnTo>
                <a:lnTo>
                  <a:pt x="155360" y="112118"/>
                </a:lnTo>
                <a:lnTo>
                  <a:pt x="148221" y="113441"/>
                </a:lnTo>
                <a:lnTo>
                  <a:pt x="140486" y="114322"/>
                </a:lnTo>
                <a:lnTo>
                  <a:pt x="133345" y="115902"/>
                </a:lnTo>
                <a:lnTo>
                  <a:pt x="126601" y="117948"/>
                </a:lnTo>
                <a:lnTo>
                  <a:pt x="112821" y="122867"/>
                </a:lnTo>
                <a:lnTo>
                  <a:pt x="96775" y="128360"/>
                </a:lnTo>
                <a:lnTo>
                  <a:pt x="89322" y="131214"/>
                </a:lnTo>
                <a:lnTo>
                  <a:pt x="82368" y="134108"/>
                </a:lnTo>
                <a:lnTo>
                  <a:pt x="75748" y="137031"/>
                </a:lnTo>
                <a:lnTo>
                  <a:pt x="70342" y="139971"/>
                </a:lnTo>
                <a:lnTo>
                  <a:pt x="65747" y="142923"/>
                </a:lnTo>
                <a:lnTo>
                  <a:pt x="61690" y="145884"/>
                </a:lnTo>
                <a:lnTo>
                  <a:pt x="57993" y="147858"/>
                </a:lnTo>
                <a:lnTo>
                  <a:pt x="54538" y="149173"/>
                </a:lnTo>
                <a:lnTo>
                  <a:pt x="51241" y="150051"/>
                </a:lnTo>
                <a:lnTo>
                  <a:pt x="48052" y="151627"/>
                </a:lnTo>
                <a:lnTo>
                  <a:pt x="44933" y="153671"/>
                </a:lnTo>
                <a:lnTo>
                  <a:pt x="41862" y="156025"/>
                </a:lnTo>
                <a:lnTo>
                  <a:pt x="40806" y="156603"/>
                </a:lnTo>
                <a:lnTo>
                  <a:pt x="41095" y="155996"/>
                </a:lnTo>
                <a:lnTo>
                  <a:pt x="44648" y="151805"/>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0" name="SMARTInkAnnotation588"/>
          <p:cNvSpPr/>
          <p:nvPr/>
        </p:nvSpPr>
        <p:spPr>
          <a:xfrm>
            <a:off x="4295180" y="4777383"/>
            <a:ext cx="44649" cy="71438"/>
          </a:xfrm>
          <a:custGeom>
            <a:avLst/>
            <a:gdLst/>
            <a:ahLst/>
            <a:cxnLst/>
            <a:rect l="0" t="0" r="0" b="0"/>
            <a:pathLst>
              <a:path w="44649" h="71438">
                <a:moveTo>
                  <a:pt x="44648" y="0"/>
                </a:moveTo>
                <a:lnTo>
                  <a:pt x="36959" y="0"/>
                </a:lnTo>
                <a:lnTo>
                  <a:pt x="36546" y="992"/>
                </a:lnTo>
                <a:lnTo>
                  <a:pt x="36270" y="2645"/>
                </a:lnTo>
                <a:lnTo>
                  <a:pt x="36087" y="4740"/>
                </a:lnTo>
                <a:lnTo>
                  <a:pt x="35964" y="7129"/>
                </a:lnTo>
                <a:lnTo>
                  <a:pt x="35827" y="12429"/>
                </a:lnTo>
                <a:lnTo>
                  <a:pt x="35751" y="25731"/>
                </a:lnTo>
                <a:lnTo>
                  <a:pt x="34748" y="31044"/>
                </a:lnTo>
                <a:lnTo>
                  <a:pt x="33087" y="36571"/>
                </a:lnTo>
                <a:lnTo>
                  <a:pt x="30988" y="42241"/>
                </a:lnTo>
                <a:lnTo>
                  <a:pt x="28595" y="47011"/>
                </a:lnTo>
                <a:lnTo>
                  <a:pt x="26009" y="51185"/>
                </a:lnTo>
                <a:lnTo>
                  <a:pt x="23292" y="54959"/>
                </a:lnTo>
                <a:lnTo>
                  <a:pt x="20490" y="58468"/>
                </a:lnTo>
                <a:lnTo>
                  <a:pt x="17628" y="61798"/>
                </a:lnTo>
                <a:lnTo>
                  <a:pt x="14728" y="65012"/>
                </a:lnTo>
                <a:lnTo>
                  <a:pt x="11804" y="67153"/>
                </a:lnTo>
                <a:lnTo>
                  <a:pt x="8862" y="68581"/>
                </a:lnTo>
                <a:lnTo>
                  <a:pt x="0" y="71437"/>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1" name="SMARTInkAnnotation589"/>
          <p:cNvSpPr/>
          <p:nvPr/>
        </p:nvSpPr>
        <p:spPr>
          <a:xfrm>
            <a:off x="4313039" y="4705945"/>
            <a:ext cx="44650" cy="8931"/>
          </a:xfrm>
          <a:custGeom>
            <a:avLst/>
            <a:gdLst/>
            <a:ahLst/>
            <a:cxnLst/>
            <a:rect l="0" t="0" r="0" b="0"/>
            <a:pathLst>
              <a:path w="44650" h="8931">
                <a:moveTo>
                  <a:pt x="0" y="8930"/>
                </a:moveTo>
                <a:lnTo>
                  <a:pt x="17169" y="8930"/>
                </a:lnTo>
                <a:lnTo>
                  <a:pt x="21368" y="7938"/>
                </a:lnTo>
                <a:lnTo>
                  <a:pt x="25159" y="6285"/>
                </a:lnTo>
                <a:lnTo>
                  <a:pt x="28679" y="4190"/>
                </a:lnTo>
                <a:lnTo>
                  <a:pt x="32018" y="2793"/>
                </a:lnTo>
                <a:lnTo>
                  <a:pt x="35236" y="1862"/>
                </a:lnTo>
                <a:lnTo>
                  <a:pt x="44649"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2" name="SMARTInkAnnotation590"/>
          <p:cNvSpPr/>
          <p:nvPr/>
        </p:nvSpPr>
        <p:spPr>
          <a:xfrm>
            <a:off x="4554141" y="4661297"/>
            <a:ext cx="17492" cy="187524"/>
          </a:xfrm>
          <a:custGeom>
            <a:avLst/>
            <a:gdLst/>
            <a:ahLst/>
            <a:cxnLst/>
            <a:rect l="0" t="0" r="0" b="0"/>
            <a:pathLst>
              <a:path w="17492" h="187524">
                <a:moveTo>
                  <a:pt x="8929" y="0"/>
                </a:moveTo>
                <a:lnTo>
                  <a:pt x="13670" y="4740"/>
                </a:lnTo>
                <a:lnTo>
                  <a:pt x="15067" y="8121"/>
                </a:lnTo>
                <a:lnTo>
                  <a:pt x="15997" y="12359"/>
                </a:lnTo>
                <a:lnTo>
                  <a:pt x="16618" y="17169"/>
                </a:lnTo>
                <a:lnTo>
                  <a:pt x="17032" y="23352"/>
                </a:lnTo>
                <a:lnTo>
                  <a:pt x="17307" y="30451"/>
                </a:lnTo>
                <a:lnTo>
                  <a:pt x="17491" y="38160"/>
                </a:lnTo>
                <a:lnTo>
                  <a:pt x="16622" y="47268"/>
                </a:lnTo>
                <a:lnTo>
                  <a:pt x="15049" y="57308"/>
                </a:lnTo>
                <a:lnTo>
                  <a:pt x="13009" y="67972"/>
                </a:lnTo>
                <a:lnTo>
                  <a:pt x="11649" y="78057"/>
                </a:lnTo>
                <a:lnTo>
                  <a:pt x="10742" y="87756"/>
                </a:lnTo>
                <a:lnTo>
                  <a:pt x="10139" y="97200"/>
                </a:lnTo>
                <a:lnTo>
                  <a:pt x="8743" y="107463"/>
                </a:lnTo>
                <a:lnTo>
                  <a:pt x="6822" y="118275"/>
                </a:lnTo>
                <a:lnTo>
                  <a:pt x="4547" y="129452"/>
                </a:lnTo>
                <a:lnTo>
                  <a:pt x="3031" y="138887"/>
                </a:lnTo>
                <a:lnTo>
                  <a:pt x="2021" y="147162"/>
                </a:lnTo>
                <a:lnTo>
                  <a:pt x="1346" y="154662"/>
                </a:lnTo>
                <a:lnTo>
                  <a:pt x="898" y="160655"/>
                </a:lnTo>
                <a:lnTo>
                  <a:pt x="399" y="169959"/>
                </a:lnTo>
                <a:lnTo>
                  <a:pt x="176" y="177402"/>
                </a:lnTo>
                <a:lnTo>
                  <a:pt x="0" y="187523"/>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3" name="SMARTInkAnnotation591"/>
          <p:cNvSpPr/>
          <p:nvPr/>
        </p:nvSpPr>
        <p:spPr>
          <a:xfrm>
            <a:off x="4402336" y="4741664"/>
            <a:ext cx="232173" cy="53579"/>
          </a:xfrm>
          <a:custGeom>
            <a:avLst/>
            <a:gdLst/>
            <a:ahLst/>
            <a:cxnLst/>
            <a:rect l="0" t="0" r="0" b="0"/>
            <a:pathLst>
              <a:path w="232173" h="53579">
                <a:moveTo>
                  <a:pt x="0" y="53578"/>
                </a:moveTo>
                <a:lnTo>
                  <a:pt x="24857" y="41150"/>
                </a:lnTo>
                <a:lnTo>
                  <a:pt x="31455" y="38347"/>
                </a:lnTo>
                <a:lnTo>
                  <a:pt x="38829" y="35487"/>
                </a:lnTo>
                <a:lnTo>
                  <a:pt x="46722" y="32588"/>
                </a:lnTo>
                <a:lnTo>
                  <a:pt x="55953" y="30655"/>
                </a:lnTo>
                <a:lnTo>
                  <a:pt x="66076" y="29366"/>
                </a:lnTo>
                <a:lnTo>
                  <a:pt x="76793" y="28507"/>
                </a:lnTo>
                <a:lnTo>
                  <a:pt x="88898" y="26942"/>
                </a:lnTo>
                <a:lnTo>
                  <a:pt x="101930" y="24907"/>
                </a:lnTo>
                <a:lnTo>
                  <a:pt x="129638" y="20000"/>
                </a:lnTo>
                <a:lnTo>
                  <a:pt x="232172"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4" name="SMARTInkAnnotation592"/>
          <p:cNvSpPr/>
          <p:nvPr/>
        </p:nvSpPr>
        <p:spPr>
          <a:xfrm>
            <a:off x="4456023" y="4688086"/>
            <a:ext cx="223134" cy="116087"/>
          </a:xfrm>
          <a:custGeom>
            <a:avLst/>
            <a:gdLst/>
            <a:ahLst/>
            <a:cxnLst/>
            <a:rect l="0" t="0" r="0" b="0"/>
            <a:pathLst>
              <a:path w="223134" h="116087">
                <a:moveTo>
                  <a:pt x="8821" y="116086"/>
                </a:moveTo>
                <a:lnTo>
                  <a:pt x="4081" y="116086"/>
                </a:lnTo>
                <a:lnTo>
                  <a:pt x="2684" y="115094"/>
                </a:lnTo>
                <a:lnTo>
                  <a:pt x="1753" y="113441"/>
                </a:lnTo>
                <a:lnTo>
                  <a:pt x="1132" y="111346"/>
                </a:lnTo>
                <a:lnTo>
                  <a:pt x="718" y="108957"/>
                </a:lnTo>
                <a:lnTo>
                  <a:pt x="443" y="106373"/>
                </a:lnTo>
                <a:lnTo>
                  <a:pt x="258" y="103658"/>
                </a:lnTo>
                <a:lnTo>
                  <a:pt x="136" y="100855"/>
                </a:lnTo>
                <a:lnTo>
                  <a:pt x="0" y="95096"/>
                </a:lnTo>
                <a:lnTo>
                  <a:pt x="956" y="92170"/>
                </a:lnTo>
                <a:lnTo>
                  <a:pt x="2585" y="89228"/>
                </a:lnTo>
                <a:lnTo>
                  <a:pt x="7589" y="82117"/>
                </a:lnTo>
                <a:lnTo>
                  <a:pt x="10919" y="78499"/>
                </a:lnTo>
                <a:lnTo>
                  <a:pt x="13196" y="76146"/>
                </a:lnTo>
                <a:lnTo>
                  <a:pt x="15707" y="74576"/>
                </a:lnTo>
                <a:lnTo>
                  <a:pt x="21142" y="72832"/>
                </a:lnTo>
                <a:lnTo>
                  <a:pt x="32156" y="69412"/>
                </a:lnTo>
                <a:lnTo>
                  <a:pt x="39260" y="67110"/>
                </a:lnTo>
                <a:lnTo>
                  <a:pt x="45981" y="64584"/>
                </a:lnTo>
                <a:lnTo>
                  <a:pt x="52446" y="61908"/>
                </a:lnTo>
                <a:lnTo>
                  <a:pt x="58740" y="59131"/>
                </a:lnTo>
                <a:lnTo>
                  <a:pt x="66905" y="56288"/>
                </a:lnTo>
                <a:lnTo>
                  <a:pt x="76317" y="53401"/>
                </a:lnTo>
                <a:lnTo>
                  <a:pt x="97359" y="47546"/>
                </a:lnTo>
                <a:lnTo>
                  <a:pt x="119939" y="41637"/>
                </a:lnTo>
                <a:lnTo>
                  <a:pt x="130525" y="38672"/>
                </a:lnTo>
                <a:lnTo>
                  <a:pt x="150224" y="32732"/>
                </a:lnTo>
                <a:lnTo>
                  <a:pt x="178049" y="23809"/>
                </a:lnTo>
                <a:lnTo>
                  <a:pt x="186132" y="20834"/>
                </a:lnTo>
                <a:lnTo>
                  <a:pt x="193504" y="17857"/>
                </a:lnTo>
                <a:lnTo>
                  <a:pt x="200404" y="14882"/>
                </a:lnTo>
                <a:lnTo>
                  <a:pt x="205996" y="11905"/>
                </a:lnTo>
                <a:lnTo>
                  <a:pt x="210717" y="8929"/>
                </a:lnTo>
                <a:lnTo>
                  <a:pt x="223133"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5" name="SMARTInkAnnotation593"/>
          <p:cNvSpPr/>
          <p:nvPr/>
        </p:nvSpPr>
        <p:spPr>
          <a:xfrm>
            <a:off x="2331890" y="4411266"/>
            <a:ext cx="3015225" cy="88046"/>
          </a:xfrm>
          <a:custGeom>
            <a:avLst/>
            <a:gdLst/>
            <a:ahLst/>
            <a:cxnLst/>
            <a:rect l="0" t="0" r="0" b="0"/>
            <a:pathLst>
              <a:path w="3015225" h="88046">
                <a:moveTo>
                  <a:pt x="7688" y="53578"/>
                </a:moveTo>
                <a:lnTo>
                  <a:pt x="7688" y="48837"/>
                </a:lnTo>
                <a:lnTo>
                  <a:pt x="6696" y="47441"/>
                </a:lnTo>
                <a:lnTo>
                  <a:pt x="5042" y="46510"/>
                </a:lnTo>
                <a:lnTo>
                  <a:pt x="2948" y="45889"/>
                </a:lnTo>
                <a:lnTo>
                  <a:pt x="1551" y="44483"/>
                </a:lnTo>
                <a:lnTo>
                  <a:pt x="620" y="42554"/>
                </a:lnTo>
                <a:lnTo>
                  <a:pt x="0" y="40275"/>
                </a:lnTo>
                <a:lnTo>
                  <a:pt x="578" y="38757"/>
                </a:lnTo>
                <a:lnTo>
                  <a:pt x="1956" y="37743"/>
                </a:lnTo>
                <a:lnTo>
                  <a:pt x="6133" y="36618"/>
                </a:lnTo>
                <a:lnTo>
                  <a:pt x="61027" y="34750"/>
                </a:lnTo>
                <a:lnTo>
                  <a:pt x="72020" y="33088"/>
                </a:lnTo>
                <a:lnTo>
                  <a:pt x="83319" y="30988"/>
                </a:lnTo>
                <a:lnTo>
                  <a:pt x="111747" y="28655"/>
                </a:lnTo>
                <a:lnTo>
                  <a:pt x="144226" y="26626"/>
                </a:lnTo>
                <a:lnTo>
                  <a:pt x="161221" y="24696"/>
                </a:lnTo>
                <a:lnTo>
                  <a:pt x="178504" y="22417"/>
                </a:lnTo>
                <a:lnTo>
                  <a:pt x="216229" y="19884"/>
                </a:lnTo>
                <a:lnTo>
                  <a:pt x="257139" y="17767"/>
                </a:lnTo>
                <a:lnTo>
                  <a:pt x="301779" y="13519"/>
                </a:lnTo>
                <a:lnTo>
                  <a:pt x="348078" y="10969"/>
                </a:lnTo>
                <a:lnTo>
                  <a:pt x="418768" y="9534"/>
                </a:lnTo>
                <a:lnTo>
                  <a:pt x="467211" y="8206"/>
                </a:lnTo>
                <a:lnTo>
                  <a:pt x="492631" y="6462"/>
                </a:lnTo>
                <a:lnTo>
                  <a:pt x="518506" y="4308"/>
                </a:lnTo>
                <a:lnTo>
                  <a:pt x="571070" y="1915"/>
                </a:lnTo>
                <a:lnTo>
                  <a:pt x="653512" y="567"/>
                </a:lnTo>
                <a:lnTo>
                  <a:pt x="1354337" y="0"/>
                </a:lnTo>
                <a:lnTo>
                  <a:pt x="1413840" y="2645"/>
                </a:lnTo>
                <a:lnTo>
                  <a:pt x="1442208" y="4740"/>
                </a:lnTo>
                <a:lnTo>
                  <a:pt x="1500188" y="7068"/>
                </a:lnTo>
                <a:lnTo>
                  <a:pt x="1588611" y="8377"/>
                </a:lnTo>
                <a:lnTo>
                  <a:pt x="1647938" y="9676"/>
                </a:lnTo>
                <a:lnTo>
                  <a:pt x="1707378" y="13561"/>
                </a:lnTo>
                <a:lnTo>
                  <a:pt x="1764223" y="18594"/>
                </a:lnTo>
                <a:lnTo>
                  <a:pt x="1878218" y="29911"/>
                </a:lnTo>
                <a:lnTo>
                  <a:pt x="1906574" y="31847"/>
                </a:lnTo>
                <a:lnTo>
                  <a:pt x="1989150" y="35563"/>
                </a:lnTo>
                <a:lnTo>
                  <a:pt x="2043244" y="39949"/>
                </a:lnTo>
                <a:lnTo>
                  <a:pt x="2097051" y="42559"/>
                </a:lnTo>
                <a:lnTo>
                  <a:pt x="2151724" y="44712"/>
                </a:lnTo>
                <a:lnTo>
                  <a:pt x="2209095" y="48976"/>
                </a:lnTo>
                <a:lnTo>
                  <a:pt x="2267668" y="51533"/>
                </a:lnTo>
                <a:lnTo>
                  <a:pt x="2325779" y="53661"/>
                </a:lnTo>
                <a:lnTo>
                  <a:pt x="2407707" y="59445"/>
                </a:lnTo>
                <a:lnTo>
                  <a:pt x="2482694" y="61600"/>
                </a:lnTo>
                <a:lnTo>
                  <a:pt x="2555183" y="63231"/>
                </a:lnTo>
                <a:lnTo>
                  <a:pt x="2579144" y="64974"/>
                </a:lnTo>
                <a:lnTo>
                  <a:pt x="2603055" y="67128"/>
                </a:lnTo>
                <a:lnTo>
                  <a:pt x="2648143" y="69522"/>
                </a:lnTo>
                <a:lnTo>
                  <a:pt x="2728939" y="71058"/>
                </a:lnTo>
                <a:lnTo>
                  <a:pt x="2796088" y="72355"/>
                </a:lnTo>
                <a:lnTo>
                  <a:pt x="2813169" y="74033"/>
                </a:lnTo>
                <a:lnTo>
                  <a:pt x="2830508" y="76144"/>
                </a:lnTo>
                <a:lnTo>
                  <a:pt x="2860359" y="78490"/>
                </a:lnTo>
                <a:lnTo>
                  <a:pt x="2935820" y="80257"/>
                </a:lnTo>
                <a:lnTo>
                  <a:pt x="2951482" y="82964"/>
                </a:lnTo>
                <a:lnTo>
                  <a:pt x="2958437" y="85075"/>
                </a:lnTo>
                <a:lnTo>
                  <a:pt x="2968809" y="87420"/>
                </a:lnTo>
                <a:lnTo>
                  <a:pt x="2972964" y="88045"/>
                </a:lnTo>
                <a:lnTo>
                  <a:pt x="2976727" y="87470"/>
                </a:lnTo>
                <a:lnTo>
                  <a:pt x="2980227" y="86094"/>
                </a:lnTo>
                <a:lnTo>
                  <a:pt x="2983552" y="84185"/>
                </a:lnTo>
                <a:lnTo>
                  <a:pt x="2989893" y="82064"/>
                </a:lnTo>
                <a:lnTo>
                  <a:pt x="3005046" y="80590"/>
                </a:lnTo>
                <a:lnTo>
                  <a:pt x="3015224" y="80396"/>
                </a:lnTo>
                <a:lnTo>
                  <a:pt x="3011728" y="80375"/>
                </a:lnTo>
                <a:lnTo>
                  <a:pt x="3010507" y="79380"/>
                </a:lnTo>
                <a:lnTo>
                  <a:pt x="3009692" y="77725"/>
                </a:lnTo>
                <a:lnTo>
                  <a:pt x="3009149" y="75629"/>
                </a:lnTo>
                <a:lnTo>
                  <a:pt x="3007795" y="74232"/>
                </a:lnTo>
                <a:lnTo>
                  <a:pt x="3005900" y="73300"/>
                </a:lnTo>
                <a:lnTo>
                  <a:pt x="3000470" y="71805"/>
                </a:lnTo>
                <a:lnTo>
                  <a:pt x="2963415" y="71437"/>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6" name="SMARTInkAnnotation594"/>
          <p:cNvSpPr/>
          <p:nvPr/>
        </p:nvSpPr>
        <p:spPr>
          <a:xfrm>
            <a:off x="5768701" y="4402339"/>
            <a:ext cx="1597734" cy="62473"/>
          </a:xfrm>
          <a:custGeom>
            <a:avLst/>
            <a:gdLst/>
            <a:ahLst/>
            <a:cxnLst/>
            <a:rect l="0" t="0" r="0" b="0"/>
            <a:pathLst>
              <a:path w="1597734" h="62473">
                <a:moveTo>
                  <a:pt x="249908" y="8927"/>
                </a:moveTo>
                <a:lnTo>
                  <a:pt x="237480" y="8927"/>
                </a:lnTo>
                <a:lnTo>
                  <a:pt x="234678" y="7934"/>
                </a:lnTo>
                <a:lnTo>
                  <a:pt x="231818" y="6281"/>
                </a:lnTo>
                <a:lnTo>
                  <a:pt x="224837" y="1238"/>
                </a:lnTo>
                <a:lnTo>
                  <a:pt x="221238" y="548"/>
                </a:lnTo>
                <a:lnTo>
                  <a:pt x="188495" y="0"/>
                </a:lnTo>
                <a:lnTo>
                  <a:pt x="183169" y="991"/>
                </a:lnTo>
                <a:lnTo>
                  <a:pt x="177635" y="2644"/>
                </a:lnTo>
                <a:lnTo>
                  <a:pt x="171961" y="4738"/>
                </a:lnTo>
                <a:lnTo>
                  <a:pt x="166193" y="7126"/>
                </a:lnTo>
                <a:lnTo>
                  <a:pt x="160364" y="9711"/>
                </a:lnTo>
                <a:lnTo>
                  <a:pt x="154493" y="12426"/>
                </a:lnTo>
                <a:lnTo>
                  <a:pt x="148595" y="14236"/>
                </a:lnTo>
                <a:lnTo>
                  <a:pt x="142679" y="15443"/>
                </a:lnTo>
                <a:lnTo>
                  <a:pt x="136750" y="16247"/>
                </a:lnTo>
                <a:lnTo>
                  <a:pt x="130813" y="17775"/>
                </a:lnTo>
                <a:lnTo>
                  <a:pt x="124871" y="19786"/>
                </a:lnTo>
                <a:lnTo>
                  <a:pt x="118926" y="22120"/>
                </a:lnTo>
                <a:lnTo>
                  <a:pt x="112977" y="23675"/>
                </a:lnTo>
                <a:lnTo>
                  <a:pt x="101077" y="25404"/>
                </a:lnTo>
                <a:lnTo>
                  <a:pt x="96117" y="26856"/>
                </a:lnTo>
                <a:lnTo>
                  <a:pt x="91819" y="28817"/>
                </a:lnTo>
                <a:lnTo>
                  <a:pt x="87960" y="31116"/>
                </a:lnTo>
                <a:lnTo>
                  <a:pt x="84396" y="32650"/>
                </a:lnTo>
                <a:lnTo>
                  <a:pt x="77791" y="34353"/>
                </a:lnTo>
                <a:lnTo>
                  <a:pt x="29718" y="35708"/>
                </a:lnTo>
                <a:lnTo>
                  <a:pt x="0" y="35716"/>
                </a:lnTo>
                <a:lnTo>
                  <a:pt x="2578" y="38361"/>
                </a:lnTo>
                <a:lnTo>
                  <a:pt x="4654" y="40456"/>
                </a:lnTo>
                <a:lnTo>
                  <a:pt x="7031" y="41852"/>
                </a:lnTo>
                <a:lnTo>
                  <a:pt x="12317" y="43404"/>
                </a:lnTo>
                <a:lnTo>
                  <a:pt x="56976" y="44573"/>
                </a:lnTo>
                <a:lnTo>
                  <a:pt x="394560" y="44645"/>
                </a:lnTo>
                <a:lnTo>
                  <a:pt x="412819" y="43653"/>
                </a:lnTo>
                <a:lnTo>
                  <a:pt x="431938" y="41999"/>
                </a:lnTo>
                <a:lnTo>
                  <a:pt x="451628" y="39905"/>
                </a:lnTo>
                <a:lnTo>
                  <a:pt x="470709" y="38509"/>
                </a:lnTo>
                <a:lnTo>
                  <a:pt x="507785" y="36957"/>
                </a:lnTo>
                <a:lnTo>
                  <a:pt x="562127" y="36083"/>
                </a:lnTo>
                <a:lnTo>
                  <a:pt x="817036" y="35717"/>
                </a:lnTo>
                <a:lnTo>
                  <a:pt x="833376" y="36708"/>
                </a:lnTo>
                <a:lnTo>
                  <a:pt x="850224" y="38362"/>
                </a:lnTo>
                <a:lnTo>
                  <a:pt x="867408" y="40456"/>
                </a:lnTo>
                <a:lnTo>
                  <a:pt x="884817" y="41853"/>
                </a:lnTo>
                <a:lnTo>
                  <a:pt x="920035" y="43404"/>
                </a:lnTo>
                <a:lnTo>
                  <a:pt x="973332" y="44278"/>
                </a:lnTo>
                <a:lnTo>
                  <a:pt x="1121523" y="44636"/>
                </a:lnTo>
                <a:lnTo>
                  <a:pt x="1137570" y="45631"/>
                </a:lnTo>
                <a:lnTo>
                  <a:pt x="1154221" y="47287"/>
                </a:lnTo>
                <a:lnTo>
                  <a:pt x="1171276" y="49383"/>
                </a:lnTo>
                <a:lnTo>
                  <a:pt x="1186615" y="50780"/>
                </a:lnTo>
                <a:lnTo>
                  <a:pt x="1214241" y="52333"/>
                </a:lnTo>
                <a:lnTo>
                  <a:pt x="1252107" y="53207"/>
                </a:lnTo>
                <a:lnTo>
                  <a:pt x="1478726" y="53575"/>
                </a:lnTo>
                <a:lnTo>
                  <a:pt x="1484846" y="54567"/>
                </a:lnTo>
                <a:lnTo>
                  <a:pt x="1490912" y="56221"/>
                </a:lnTo>
                <a:lnTo>
                  <a:pt x="1496939" y="58315"/>
                </a:lnTo>
                <a:lnTo>
                  <a:pt x="1501951" y="59712"/>
                </a:lnTo>
                <a:lnTo>
                  <a:pt x="1510164" y="61263"/>
                </a:lnTo>
                <a:lnTo>
                  <a:pt x="1554964" y="62472"/>
                </a:lnTo>
                <a:lnTo>
                  <a:pt x="1559484" y="61491"/>
                </a:lnTo>
                <a:lnTo>
                  <a:pt x="1564483" y="59844"/>
                </a:lnTo>
                <a:lnTo>
                  <a:pt x="1569800" y="57754"/>
                </a:lnTo>
                <a:lnTo>
                  <a:pt x="1574335" y="56361"/>
                </a:lnTo>
                <a:lnTo>
                  <a:pt x="1582022" y="54813"/>
                </a:lnTo>
                <a:lnTo>
                  <a:pt x="1597733" y="53607"/>
                </a:lnTo>
                <a:lnTo>
                  <a:pt x="1593385" y="53585"/>
                </a:lnTo>
                <a:lnTo>
                  <a:pt x="1592045" y="52589"/>
                </a:lnTo>
                <a:lnTo>
                  <a:pt x="1591151" y="50934"/>
                </a:lnTo>
                <a:lnTo>
                  <a:pt x="1589362" y="44645"/>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7" name="SMARTInkAnnotation595"/>
          <p:cNvSpPr/>
          <p:nvPr/>
        </p:nvSpPr>
        <p:spPr>
          <a:xfrm>
            <a:off x="7679641" y="4393974"/>
            <a:ext cx="1051520" cy="26222"/>
          </a:xfrm>
          <a:custGeom>
            <a:avLst/>
            <a:gdLst/>
            <a:ahLst/>
            <a:cxnLst/>
            <a:rect l="0" t="0" r="0" b="0"/>
            <a:pathLst>
              <a:path w="1051520" h="26222">
                <a:moveTo>
                  <a:pt x="8820" y="26221"/>
                </a:moveTo>
                <a:lnTo>
                  <a:pt x="1130" y="18533"/>
                </a:lnTo>
                <a:lnTo>
                  <a:pt x="717" y="17127"/>
                </a:lnTo>
                <a:lnTo>
                  <a:pt x="442" y="15198"/>
                </a:lnTo>
                <a:lnTo>
                  <a:pt x="0" y="9712"/>
                </a:lnTo>
                <a:lnTo>
                  <a:pt x="955" y="9262"/>
                </a:lnTo>
                <a:lnTo>
                  <a:pt x="4663" y="8762"/>
                </a:lnTo>
                <a:lnTo>
                  <a:pt x="7041" y="7636"/>
                </a:lnTo>
                <a:lnTo>
                  <a:pt x="9618" y="5894"/>
                </a:lnTo>
                <a:lnTo>
                  <a:pt x="12329" y="3740"/>
                </a:lnTo>
                <a:lnTo>
                  <a:pt x="16120" y="2304"/>
                </a:lnTo>
                <a:lnTo>
                  <a:pt x="20632" y="1347"/>
                </a:lnTo>
                <a:lnTo>
                  <a:pt x="25624" y="709"/>
                </a:lnTo>
                <a:lnTo>
                  <a:pt x="39110" y="0"/>
                </a:lnTo>
                <a:lnTo>
                  <a:pt x="55024" y="676"/>
                </a:lnTo>
                <a:lnTo>
                  <a:pt x="63434" y="2246"/>
                </a:lnTo>
                <a:lnTo>
                  <a:pt x="72019" y="4285"/>
                </a:lnTo>
                <a:lnTo>
                  <a:pt x="80719" y="5643"/>
                </a:lnTo>
                <a:lnTo>
                  <a:pt x="89494" y="6550"/>
                </a:lnTo>
                <a:lnTo>
                  <a:pt x="98321" y="7154"/>
                </a:lnTo>
                <a:lnTo>
                  <a:pt x="118713" y="7825"/>
                </a:lnTo>
                <a:lnTo>
                  <a:pt x="176860" y="8291"/>
                </a:lnTo>
                <a:lnTo>
                  <a:pt x="504157" y="8362"/>
                </a:lnTo>
                <a:lnTo>
                  <a:pt x="518631" y="9354"/>
                </a:lnTo>
                <a:lnTo>
                  <a:pt x="532248" y="11008"/>
                </a:lnTo>
                <a:lnTo>
                  <a:pt x="545295" y="13102"/>
                </a:lnTo>
                <a:lnTo>
                  <a:pt x="558955" y="14499"/>
                </a:lnTo>
                <a:lnTo>
                  <a:pt x="573022" y="15430"/>
                </a:lnTo>
                <a:lnTo>
                  <a:pt x="587361" y="16050"/>
                </a:lnTo>
                <a:lnTo>
                  <a:pt x="616522" y="16740"/>
                </a:lnTo>
                <a:lnTo>
                  <a:pt x="871873" y="17291"/>
                </a:lnTo>
                <a:lnTo>
                  <a:pt x="882837" y="16299"/>
                </a:lnTo>
                <a:lnTo>
                  <a:pt x="894115" y="14645"/>
                </a:lnTo>
                <a:lnTo>
                  <a:pt x="905602" y="12551"/>
                </a:lnTo>
                <a:lnTo>
                  <a:pt x="916237" y="11154"/>
                </a:lnTo>
                <a:lnTo>
                  <a:pt x="926304" y="10224"/>
                </a:lnTo>
                <a:lnTo>
                  <a:pt x="935991" y="9603"/>
                </a:lnTo>
                <a:lnTo>
                  <a:pt x="954693" y="8913"/>
                </a:lnTo>
                <a:lnTo>
                  <a:pt x="990953" y="8471"/>
                </a:lnTo>
                <a:lnTo>
                  <a:pt x="1046592" y="8365"/>
                </a:lnTo>
                <a:lnTo>
                  <a:pt x="1048926" y="9356"/>
                </a:lnTo>
                <a:lnTo>
                  <a:pt x="1050481" y="11009"/>
                </a:lnTo>
                <a:lnTo>
                  <a:pt x="1051519" y="13104"/>
                </a:lnTo>
                <a:lnTo>
                  <a:pt x="1051218" y="14499"/>
                </a:lnTo>
                <a:lnTo>
                  <a:pt x="1050025" y="15430"/>
                </a:lnTo>
                <a:lnTo>
                  <a:pt x="1044664" y="17292"/>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8" name="SMARTInkAnnotation596"/>
          <p:cNvSpPr/>
          <p:nvPr/>
        </p:nvSpPr>
        <p:spPr>
          <a:xfrm>
            <a:off x="6375906" y="4554173"/>
            <a:ext cx="321361" cy="178026"/>
          </a:xfrm>
          <a:custGeom>
            <a:avLst/>
            <a:gdLst/>
            <a:ahLst/>
            <a:cxnLst/>
            <a:rect l="0" t="0" r="0" b="0"/>
            <a:pathLst>
              <a:path w="321361" h="178026">
                <a:moveTo>
                  <a:pt x="8821" y="8897"/>
                </a:moveTo>
                <a:lnTo>
                  <a:pt x="8821" y="1209"/>
                </a:lnTo>
                <a:lnTo>
                  <a:pt x="7828" y="795"/>
                </a:lnTo>
                <a:lnTo>
                  <a:pt x="258" y="0"/>
                </a:lnTo>
                <a:lnTo>
                  <a:pt x="0" y="4718"/>
                </a:lnTo>
                <a:lnTo>
                  <a:pt x="956" y="6111"/>
                </a:lnTo>
                <a:lnTo>
                  <a:pt x="2585" y="7040"/>
                </a:lnTo>
                <a:lnTo>
                  <a:pt x="4664" y="7659"/>
                </a:lnTo>
                <a:lnTo>
                  <a:pt x="6049" y="9064"/>
                </a:lnTo>
                <a:lnTo>
                  <a:pt x="6973" y="10993"/>
                </a:lnTo>
                <a:lnTo>
                  <a:pt x="7589" y="13271"/>
                </a:lnTo>
                <a:lnTo>
                  <a:pt x="7999" y="16774"/>
                </a:lnTo>
                <a:lnTo>
                  <a:pt x="8274" y="21094"/>
                </a:lnTo>
                <a:lnTo>
                  <a:pt x="8577" y="31185"/>
                </a:lnTo>
                <a:lnTo>
                  <a:pt x="8788" y="59690"/>
                </a:lnTo>
                <a:lnTo>
                  <a:pt x="9791" y="66572"/>
                </a:lnTo>
                <a:lnTo>
                  <a:pt x="11452" y="74136"/>
                </a:lnTo>
                <a:lnTo>
                  <a:pt x="13552" y="82155"/>
                </a:lnTo>
                <a:lnTo>
                  <a:pt x="14950" y="89487"/>
                </a:lnTo>
                <a:lnTo>
                  <a:pt x="15884" y="96357"/>
                </a:lnTo>
                <a:lnTo>
                  <a:pt x="16506" y="102923"/>
                </a:lnTo>
                <a:lnTo>
                  <a:pt x="16921" y="109285"/>
                </a:lnTo>
                <a:lnTo>
                  <a:pt x="17198" y="115510"/>
                </a:lnTo>
                <a:lnTo>
                  <a:pt x="17505" y="127718"/>
                </a:lnTo>
                <a:lnTo>
                  <a:pt x="17749" y="176751"/>
                </a:lnTo>
                <a:lnTo>
                  <a:pt x="16757" y="177354"/>
                </a:lnTo>
                <a:lnTo>
                  <a:pt x="13009" y="178025"/>
                </a:lnTo>
                <a:lnTo>
                  <a:pt x="11613" y="177211"/>
                </a:lnTo>
                <a:lnTo>
                  <a:pt x="10682" y="175677"/>
                </a:lnTo>
                <a:lnTo>
                  <a:pt x="9648" y="171327"/>
                </a:lnTo>
                <a:lnTo>
                  <a:pt x="9188" y="166085"/>
                </a:lnTo>
                <a:lnTo>
                  <a:pt x="10058" y="162307"/>
                </a:lnTo>
                <a:lnTo>
                  <a:pt x="11630" y="157803"/>
                </a:lnTo>
                <a:lnTo>
                  <a:pt x="13670" y="152816"/>
                </a:lnTo>
                <a:lnTo>
                  <a:pt x="16022" y="146515"/>
                </a:lnTo>
                <a:lnTo>
                  <a:pt x="21281" y="131576"/>
                </a:lnTo>
                <a:lnTo>
                  <a:pt x="24073" y="124418"/>
                </a:lnTo>
                <a:lnTo>
                  <a:pt x="26926" y="117661"/>
                </a:lnTo>
                <a:lnTo>
                  <a:pt x="29821" y="111172"/>
                </a:lnTo>
                <a:lnTo>
                  <a:pt x="33735" y="104862"/>
                </a:lnTo>
                <a:lnTo>
                  <a:pt x="38328" y="98671"/>
                </a:lnTo>
                <a:lnTo>
                  <a:pt x="43375" y="92559"/>
                </a:lnTo>
                <a:lnTo>
                  <a:pt x="48724" y="86500"/>
                </a:lnTo>
                <a:lnTo>
                  <a:pt x="59959" y="74476"/>
                </a:lnTo>
                <a:lnTo>
                  <a:pt x="66726" y="68491"/>
                </a:lnTo>
                <a:lnTo>
                  <a:pt x="74213" y="62517"/>
                </a:lnTo>
                <a:lnTo>
                  <a:pt x="82181" y="56550"/>
                </a:lnTo>
                <a:lnTo>
                  <a:pt x="90470" y="51580"/>
                </a:lnTo>
                <a:lnTo>
                  <a:pt x="98972" y="47274"/>
                </a:lnTo>
                <a:lnTo>
                  <a:pt x="107616" y="43411"/>
                </a:lnTo>
                <a:lnTo>
                  <a:pt x="117349" y="39844"/>
                </a:lnTo>
                <a:lnTo>
                  <a:pt x="127805" y="36474"/>
                </a:lnTo>
                <a:lnTo>
                  <a:pt x="138745" y="33235"/>
                </a:lnTo>
                <a:lnTo>
                  <a:pt x="149015" y="31075"/>
                </a:lnTo>
                <a:lnTo>
                  <a:pt x="158839" y="29636"/>
                </a:lnTo>
                <a:lnTo>
                  <a:pt x="168364" y="28677"/>
                </a:lnTo>
                <a:lnTo>
                  <a:pt x="178683" y="27044"/>
                </a:lnTo>
                <a:lnTo>
                  <a:pt x="189531" y="24964"/>
                </a:lnTo>
                <a:lnTo>
                  <a:pt x="200732" y="22585"/>
                </a:lnTo>
                <a:lnTo>
                  <a:pt x="211175" y="20999"/>
                </a:lnTo>
                <a:lnTo>
                  <a:pt x="221115" y="19942"/>
                </a:lnTo>
                <a:lnTo>
                  <a:pt x="230717" y="19237"/>
                </a:lnTo>
                <a:lnTo>
                  <a:pt x="239103" y="18767"/>
                </a:lnTo>
                <a:lnTo>
                  <a:pt x="253713" y="18245"/>
                </a:lnTo>
                <a:lnTo>
                  <a:pt x="273094" y="17951"/>
                </a:lnTo>
                <a:lnTo>
                  <a:pt x="279261" y="18902"/>
                </a:lnTo>
                <a:lnTo>
                  <a:pt x="285356" y="20528"/>
                </a:lnTo>
                <a:lnTo>
                  <a:pt x="291404" y="22605"/>
                </a:lnTo>
                <a:lnTo>
                  <a:pt x="300769" y="24911"/>
                </a:lnTo>
                <a:lnTo>
                  <a:pt x="304657" y="25527"/>
                </a:lnTo>
                <a:lnTo>
                  <a:pt x="307248" y="26929"/>
                </a:lnTo>
                <a:lnTo>
                  <a:pt x="308974" y="28856"/>
                </a:lnTo>
                <a:lnTo>
                  <a:pt x="311887" y="33643"/>
                </a:lnTo>
                <a:lnTo>
                  <a:pt x="316488" y="39078"/>
                </a:lnTo>
                <a:lnTo>
                  <a:pt x="321360" y="44616"/>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9" name="SMARTInkAnnotation597"/>
          <p:cNvSpPr/>
          <p:nvPr/>
        </p:nvSpPr>
        <p:spPr>
          <a:xfrm>
            <a:off x="6831211" y="4518563"/>
            <a:ext cx="321470" cy="186847"/>
          </a:xfrm>
          <a:custGeom>
            <a:avLst/>
            <a:gdLst/>
            <a:ahLst/>
            <a:cxnLst/>
            <a:rect l="0" t="0" r="0" b="0"/>
            <a:pathLst>
              <a:path w="321470" h="186847">
                <a:moveTo>
                  <a:pt x="0" y="17718"/>
                </a:moveTo>
                <a:lnTo>
                  <a:pt x="12429" y="17718"/>
                </a:lnTo>
                <a:lnTo>
                  <a:pt x="20737" y="15073"/>
                </a:lnTo>
                <a:lnTo>
                  <a:pt x="25732" y="12978"/>
                </a:lnTo>
                <a:lnTo>
                  <a:pt x="32036" y="10590"/>
                </a:lnTo>
                <a:lnTo>
                  <a:pt x="46982" y="5290"/>
                </a:lnTo>
                <a:lnTo>
                  <a:pt x="55134" y="3480"/>
                </a:lnTo>
                <a:lnTo>
                  <a:pt x="63544" y="2273"/>
                </a:lnTo>
                <a:lnTo>
                  <a:pt x="72129" y="1468"/>
                </a:lnTo>
                <a:lnTo>
                  <a:pt x="81821" y="932"/>
                </a:lnTo>
                <a:lnTo>
                  <a:pt x="103173" y="336"/>
                </a:lnTo>
                <a:lnTo>
                  <a:pt x="132764" y="0"/>
                </a:lnTo>
                <a:lnTo>
                  <a:pt x="142088" y="945"/>
                </a:lnTo>
                <a:lnTo>
                  <a:pt x="151279" y="2568"/>
                </a:lnTo>
                <a:lnTo>
                  <a:pt x="160385" y="4642"/>
                </a:lnTo>
                <a:lnTo>
                  <a:pt x="168438" y="6024"/>
                </a:lnTo>
                <a:lnTo>
                  <a:pt x="175792" y="6946"/>
                </a:lnTo>
                <a:lnTo>
                  <a:pt x="182679" y="7560"/>
                </a:lnTo>
                <a:lnTo>
                  <a:pt x="189256" y="8962"/>
                </a:lnTo>
                <a:lnTo>
                  <a:pt x="195623" y="10888"/>
                </a:lnTo>
                <a:lnTo>
                  <a:pt x="201853" y="13165"/>
                </a:lnTo>
                <a:lnTo>
                  <a:pt x="206006" y="15675"/>
                </a:lnTo>
                <a:lnTo>
                  <a:pt x="208776" y="18341"/>
                </a:lnTo>
                <a:lnTo>
                  <a:pt x="210620" y="21110"/>
                </a:lnTo>
                <a:lnTo>
                  <a:pt x="212671" y="26833"/>
                </a:lnTo>
                <a:lnTo>
                  <a:pt x="213219" y="29747"/>
                </a:lnTo>
                <a:lnTo>
                  <a:pt x="213583" y="33675"/>
                </a:lnTo>
                <a:lnTo>
                  <a:pt x="213826" y="38278"/>
                </a:lnTo>
                <a:lnTo>
                  <a:pt x="213988" y="43331"/>
                </a:lnTo>
                <a:lnTo>
                  <a:pt x="213104" y="47692"/>
                </a:lnTo>
                <a:lnTo>
                  <a:pt x="211523" y="51592"/>
                </a:lnTo>
                <a:lnTo>
                  <a:pt x="209476" y="55183"/>
                </a:lnTo>
                <a:lnTo>
                  <a:pt x="206127" y="59562"/>
                </a:lnTo>
                <a:lnTo>
                  <a:pt x="201909" y="64466"/>
                </a:lnTo>
                <a:lnTo>
                  <a:pt x="197114" y="69719"/>
                </a:lnTo>
                <a:lnTo>
                  <a:pt x="190941" y="74214"/>
                </a:lnTo>
                <a:lnTo>
                  <a:pt x="183848" y="78202"/>
                </a:lnTo>
                <a:lnTo>
                  <a:pt x="157000" y="91202"/>
                </a:lnTo>
                <a:lnTo>
                  <a:pt x="77172" y="130948"/>
                </a:lnTo>
                <a:lnTo>
                  <a:pt x="66331" y="136861"/>
                </a:lnTo>
                <a:lnTo>
                  <a:pt x="56127" y="142787"/>
                </a:lnTo>
                <a:lnTo>
                  <a:pt x="46348" y="148723"/>
                </a:lnTo>
                <a:lnTo>
                  <a:pt x="37844" y="153672"/>
                </a:lnTo>
                <a:lnTo>
                  <a:pt x="23103" y="161816"/>
                </a:lnTo>
                <a:lnTo>
                  <a:pt x="18379" y="165378"/>
                </a:lnTo>
                <a:lnTo>
                  <a:pt x="15229" y="168744"/>
                </a:lnTo>
                <a:lnTo>
                  <a:pt x="13129" y="171980"/>
                </a:lnTo>
                <a:lnTo>
                  <a:pt x="12721" y="175130"/>
                </a:lnTo>
                <a:lnTo>
                  <a:pt x="13442" y="178222"/>
                </a:lnTo>
                <a:lnTo>
                  <a:pt x="14915" y="181275"/>
                </a:lnTo>
                <a:lnTo>
                  <a:pt x="17881" y="183311"/>
                </a:lnTo>
                <a:lnTo>
                  <a:pt x="26468" y="185573"/>
                </a:lnTo>
                <a:lnTo>
                  <a:pt x="33520" y="186176"/>
                </a:lnTo>
                <a:lnTo>
                  <a:pt x="42190" y="186578"/>
                </a:lnTo>
                <a:lnTo>
                  <a:pt x="51939" y="186846"/>
                </a:lnTo>
                <a:lnTo>
                  <a:pt x="63400" y="186033"/>
                </a:lnTo>
                <a:lnTo>
                  <a:pt x="76001" y="184498"/>
                </a:lnTo>
                <a:lnTo>
                  <a:pt x="89363" y="182483"/>
                </a:lnTo>
                <a:lnTo>
                  <a:pt x="103232" y="181140"/>
                </a:lnTo>
                <a:lnTo>
                  <a:pt x="117439" y="180244"/>
                </a:lnTo>
                <a:lnTo>
                  <a:pt x="131870" y="179647"/>
                </a:lnTo>
                <a:lnTo>
                  <a:pt x="147445" y="178257"/>
                </a:lnTo>
                <a:lnTo>
                  <a:pt x="163781" y="176338"/>
                </a:lnTo>
                <a:lnTo>
                  <a:pt x="180625" y="174066"/>
                </a:lnTo>
                <a:lnTo>
                  <a:pt x="212569" y="168896"/>
                </a:lnTo>
                <a:lnTo>
                  <a:pt x="228033" y="166129"/>
                </a:lnTo>
                <a:lnTo>
                  <a:pt x="241319" y="162299"/>
                </a:lnTo>
                <a:lnTo>
                  <a:pt x="253153" y="157761"/>
                </a:lnTo>
                <a:lnTo>
                  <a:pt x="275230" y="147429"/>
                </a:lnTo>
                <a:lnTo>
                  <a:pt x="321469" y="124875"/>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0" name="SMARTInkAnnotation598"/>
          <p:cNvSpPr/>
          <p:nvPr/>
        </p:nvSpPr>
        <p:spPr>
          <a:xfrm>
            <a:off x="8295680" y="4482703"/>
            <a:ext cx="125016" cy="190248"/>
          </a:xfrm>
          <a:custGeom>
            <a:avLst/>
            <a:gdLst/>
            <a:ahLst/>
            <a:cxnLst/>
            <a:rect l="0" t="0" r="0" b="0"/>
            <a:pathLst>
              <a:path w="125016" h="190248">
                <a:moveTo>
                  <a:pt x="0" y="0"/>
                </a:moveTo>
                <a:lnTo>
                  <a:pt x="0" y="20991"/>
                </a:lnTo>
                <a:lnTo>
                  <a:pt x="991" y="25900"/>
                </a:lnTo>
                <a:lnTo>
                  <a:pt x="2646" y="32150"/>
                </a:lnTo>
                <a:lnTo>
                  <a:pt x="4740" y="39293"/>
                </a:lnTo>
                <a:lnTo>
                  <a:pt x="6137" y="47031"/>
                </a:lnTo>
                <a:lnTo>
                  <a:pt x="7067" y="55167"/>
                </a:lnTo>
                <a:lnTo>
                  <a:pt x="7688" y="63567"/>
                </a:lnTo>
                <a:lnTo>
                  <a:pt x="8102" y="73136"/>
                </a:lnTo>
                <a:lnTo>
                  <a:pt x="8562" y="94351"/>
                </a:lnTo>
                <a:lnTo>
                  <a:pt x="8897" y="154413"/>
                </a:lnTo>
                <a:lnTo>
                  <a:pt x="7915" y="161481"/>
                </a:lnTo>
                <a:lnTo>
                  <a:pt x="6270" y="168177"/>
                </a:lnTo>
                <a:lnTo>
                  <a:pt x="4180" y="174626"/>
                </a:lnTo>
                <a:lnTo>
                  <a:pt x="2786" y="179917"/>
                </a:lnTo>
                <a:lnTo>
                  <a:pt x="1858" y="184437"/>
                </a:lnTo>
                <a:lnTo>
                  <a:pt x="1238" y="188442"/>
                </a:lnTo>
                <a:lnTo>
                  <a:pt x="1818" y="190121"/>
                </a:lnTo>
                <a:lnTo>
                  <a:pt x="3196" y="190247"/>
                </a:lnTo>
                <a:lnTo>
                  <a:pt x="5107" y="189340"/>
                </a:lnTo>
                <a:lnTo>
                  <a:pt x="6381" y="187742"/>
                </a:lnTo>
                <a:lnTo>
                  <a:pt x="7231" y="185685"/>
                </a:lnTo>
                <a:lnTo>
                  <a:pt x="9167" y="179761"/>
                </a:lnTo>
                <a:lnTo>
                  <a:pt x="11072" y="175403"/>
                </a:lnTo>
                <a:lnTo>
                  <a:pt x="13335" y="170514"/>
                </a:lnTo>
                <a:lnTo>
                  <a:pt x="14843" y="165269"/>
                </a:lnTo>
                <a:lnTo>
                  <a:pt x="15848" y="159790"/>
                </a:lnTo>
                <a:lnTo>
                  <a:pt x="16519" y="154151"/>
                </a:lnTo>
                <a:lnTo>
                  <a:pt x="17957" y="147416"/>
                </a:lnTo>
                <a:lnTo>
                  <a:pt x="19909" y="139949"/>
                </a:lnTo>
                <a:lnTo>
                  <a:pt x="22203" y="131995"/>
                </a:lnTo>
                <a:lnTo>
                  <a:pt x="24723" y="124708"/>
                </a:lnTo>
                <a:lnTo>
                  <a:pt x="27396" y="117865"/>
                </a:lnTo>
                <a:lnTo>
                  <a:pt x="30170" y="111319"/>
                </a:lnTo>
                <a:lnTo>
                  <a:pt x="34005" y="105963"/>
                </a:lnTo>
                <a:lnTo>
                  <a:pt x="38545" y="101400"/>
                </a:lnTo>
                <a:lnTo>
                  <a:pt x="43555" y="97366"/>
                </a:lnTo>
                <a:lnTo>
                  <a:pt x="47888" y="93684"/>
                </a:lnTo>
                <a:lnTo>
                  <a:pt x="51769" y="90236"/>
                </a:lnTo>
                <a:lnTo>
                  <a:pt x="55348" y="86948"/>
                </a:lnTo>
                <a:lnTo>
                  <a:pt x="59719" y="83762"/>
                </a:lnTo>
                <a:lnTo>
                  <a:pt x="64617" y="80646"/>
                </a:lnTo>
                <a:lnTo>
                  <a:pt x="69866" y="77576"/>
                </a:lnTo>
                <a:lnTo>
                  <a:pt x="75352" y="76523"/>
                </a:lnTo>
                <a:lnTo>
                  <a:pt x="80991" y="76812"/>
                </a:lnTo>
                <a:lnTo>
                  <a:pt x="86737" y="77997"/>
                </a:lnTo>
                <a:lnTo>
                  <a:pt x="92551" y="78787"/>
                </a:lnTo>
                <a:lnTo>
                  <a:pt x="98412" y="79314"/>
                </a:lnTo>
                <a:lnTo>
                  <a:pt x="109223" y="79899"/>
                </a:lnTo>
                <a:lnTo>
                  <a:pt x="125015" y="80367"/>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1" name="SMARTInkAnnotation599"/>
          <p:cNvSpPr/>
          <p:nvPr/>
        </p:nvSpPr>
        <p:spPr>
          <a:xfrm>
            <a:off x="8608219" y="4475124"/>
            <a:ext cx="168611" cy="186138"/>
          </a:xfrm>
          <a:custGeom>
            <a:avLst/>
            <a:gdLst/>
            <a:ahLst/>
            <a:cxnLst/>
            <a:rect l="0" t="0" r="0" b="0"/>
            <a:pathLst>
              <a:path w="168611" h="186138">
                <a:moveTo>
                  <a:pt x="53578" y="16509"/>
                </a:moveTo>
                <a:lnTo>
                  <a:pt x="58319" y="11769"/>
                </a:lnTo>
                <a:lnTo>
                  <a:pt x="60707" y="10372"/>
                </a:lnTo>
                <a:lnTo>
                  <a:pt x="63292" y="9441"/>
                </a:lnTo>
                <a:lnTo>
                  <a:pt x="66007" y="8821"/>
                </a:lnTo>
                <a:lnTo>
                  <a:pt x="69801" y="7414"/>
                </a:lnTo>
                <a:lnTo>
                  <a:pt x="74315" y="5485"/>
                </a:lnTo>
                <a:lnTo>
                  <a:pt x="79309" y="3207"/>
                </a:lnTo>
                <a:lnTo>
                  <a:pt x="85615" y="1688"/>
                </a:lnTo>
                <a:lnTo>
                  <a:pt x="92796" y="675"/>
                </a:lnTo>
                <a:lnTo>
                  <a:pt x="100560" y="0"/>
                </a:lnTo>
                <a:lnTo>
                  <a:pt x="107719" y="542"/>
                </a:lnTo>
                <a:lnTo>
                  <a:pt x="114476" y="1895"/>
                </a:lnTo>
                <a:lnTo>
                  <a:pt x="120967" y="3790"/>
                </a:lnTo>
                <a:lnTo>
                  <a:pt x="127276" y="6045"/>
                </a:lnTo>
                <a:lnTo>
                  <a:pt x="133469" y="8541"/>
                </a:lnTo>
                <a:lnTo>
                  <a:pt x="139581" y="11197"/>
                </a:lnTo>
                <a:lnTo>
                  <a:pt x="151663" y="16794"/>
                </a:lnTo>
                <a:lnTo>
                  <a:pt x="157664" y="19676"/>
                </a:lnTo>
                <a:lnTo>
                  <a:pt x="161664" y="23581"/>
                </a:lnTo>
                <a:lnTo>
                  <a:pt x="164330" y="28169"/>
                </a:lnTo>
                <a:lnTo>
                  <a:pt x="166109" y="33212"/>
                </a:lnTo>
                <a:lnTo>
                  <a:pt x="167293" y="37566"/>
                </a:lnTo>
                <a:lnTo>
                  <a:pt x="168083" y="41461"/>
                </a:lnTo>
                <a:lnTo>
                  <a:pt x="168610" y="45050"/>
                </a:lnTo>
                <a:lnTo>
                  <a:pt x="166978" y="49427"/>
                </a:lnTo>
                <a:lnTo>
                  <a:pt x="163904" y="54329"/>
                </a:lnTo>
                <a:lnTo>
                  <a:pt x="159871" y="59582"/>
                </a:lnTo>
                <a:lnTo>
                  <a:pt x="155198" y="65068"/>
                </a:lnTo>
                <a:lnTo>
                  <a:pt x="150098" y="70710"/>
                </a:lnTo>
                <a:lnTo>
                  <a:pt x="144714" y="76456"/>
                </a:lnTo>
                <a:lnTo>
                  <a:pt x="138148" y="81278"/>
                </a:lnTo>
                <a:lnTo>
                  <a:pt x="130794" y="85485"/>
                </a:lnTo>
                <a:lnTo>
                  <a:pt x="122916" y="89282"/>
                </a:lnTo>
                <a:lnTo>
                  <a:pt x="114685" y="92806"/>
                </a:lnTo>
                <a:lnTo>
                  <a:pt x="106222" y="96147"/>
                </a:lnTo>
                <a:lnTo>
                  <a:pt x="97604" y="99367"/>
                </a:lnTo>
                <a:lnTo>
                  <a:pt x="88882" y="101513"/>
                </a:lnTo>
                <a:lnTo>
                  <a:pt x="80090" y="102944"/>
                </a:lnTo>
                <a:lnTo>
                  <a:pt x="71254" y="103898"/>
                </a:lnTo>
                <a:lnTo>
                  <a:pt x="62385" y="104534"/>
                </a:lnTo>
                <a:lnTo>
                  <a:pt x="53495" y="104958"/>
                </a:lnTo>
                <a:lnTo>
                  <a:pt x="36675" y="105429"/>
                </a:lnTo>
                <a:lnTo>
                  <a:pt x="10129" y="105791"/>
                </a:lnTo>
                <a:lnTo>
                  <a:pt x="18765" y="105801"/>
                </a:lnTo>
                <a:lnTo>
                  <a:pt x="24417" y="106795"/>
                </a:lnTo>
                <a:lnTo>
                  <a:pt x="31161" y="108450"/>
                </a:lnTo>
                <a:lnTo>
                  <a:pt x="38634" y="110545"/>
                </a:lnTo>
                <a:lnTo>
                  <a:pt x="46592" y="111942"/>
                </a:lnTo>
                <a:lnTo>
                  <a:pt x="54873" y="112873"/>
                </a:lnTo>
                <a:lnTo>
                  <a:pt x="63371" y="113494"/>
                </a:lnTo>
                <a:lnTo>
                  <a:pt x="71021" y="114900"/>
                </a:lnTo>
                <a:lnTo>
                  <a:pt x="78104" y="116830"/>
                </a:lnTo>
                <a:lnTo>
                  <a:pt x="84812" y="119108"/>
                </a:lnTo>
                <a:lnTo>
                  <a:pt x="91268" y="121619"/>
                </a:lnTo>
                <a:lnTo>
                  <a:pt x="97556" y="124286"/>
                </a:lnTo>
                <a:lnTo>
                  <a:pt x="103732" y="127056"/>
                </a:lnTo>
                <a:lnTo>
                  <a:pt x="108843" y="129895"/>
                </a:lnTo>
                <a:lnTo>
                  <a:pt x="113242" y="132780"/>
                </a:lnTo>
                <a:lnTo>
                  <a:pt x="117165" y="135695"/>
                </a:lnTo>
                <a:lnTo>
                  <a:pt x="119782" y="138630"/>
                </a:lnTo>
                <a:lnTo>
                  <a:pt x="121526" y="141579"/>
                </a:lnTo>
                <a:lnTo>
                  <a:pt x="122689" y="144538"/>
                </a:lnTo>
                <a:lnTo>
                  <a:pt x="123465" y="147502"/>
                </a:lnTo>
                <a:lnTo>
                  <a:pt x="123982" y="150470"/>
                </a:lnTo>
                <a:lnTo>
                  <a:pt x="124327" y="153442"/>
                </a:lnTo>
                <a:lnTo>
                  <a:pt x="123564" y="156415"/>
                </a:lnTo>
                <a:lnTo>
                  <a:pt x="122064" y="159389"/>
                </a:lnTo>
                <a:lnTo>
                  <a:pt x="120071" y="162364"/>
                </a:lnTo>
                <a:lnTo>
                  <a:pt x="116759" y="165340"/>
                </a:lnTo>
                <a:lnTo>
                  <a:pt x="112566" y="168315"/>
                </a:lnTo>
                <a:lnTo>
                  <a:pt x="107786" y="171291"/>
                </a:lnTo>
                <a:lnTo>
                  <a:pt x="102615" y="173275"/>
                </a:lnTo>
                <a:lnTo>
                  <a:pt x="97185" y="174598"/>
                </a:lnTo>
                <a:lnTo>
                  <a:pt x="91579" y="175480"/>
                </a:lnTo>
                <a:lnTo>
                  <a:pt x="85857" y="177060"/>
                </a:lnTo>
                <a:lnTo>
                  <a:pt x="80058" y="179106"/>
                </a:lnTo>
                <a:lnTo>
                  <a:pt x="74208" y="181462"/>
                </a:lnTo>
                <a:lnTo>
                  <a:pt x="68323" y="183032"/>
                </a:lnTo>
                <a:lnTo>
                  <a:pt x="62417" y="184079"/>
                </a:lnTo>
                <a:lnTo>
                  <a:pt x="56493" y="184777"/>
                </a:lnTo>
                <a:lnTo>
                  <a:pt x="51553" y="185243"/>
                </a:lnTo>
                <a:lnTo>
                  <a:pt x="47267" y="185552"/>
                </a:lnTo>
                <a:lnTo>
                  <a:pt x="43418" y="185759"/>
                </a:lnTo>
                <a:lnTo>
                  <a:pt x="36494" y="185989"/>
                </a:lnTo>
                <a:lnTo>
                  <a:pt x="23966" y="186137"/>
                </a:lnTo>
                <a:lnTo>
                  <a:pt x="19946" y="185157"/>
                </a:lnTo>
                <a:lnTo>
                  <a:pt x="15283" y="183511"/>
                </a:lnTo>
                <a:lnTo>
                  <a:pt x="0" y="177243"/>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2" name="SMARTInkAnnotation600"/>
          <p:cNvSpPr/>
          <p:nvPr/>
        </p:nvSpPr>
        <p:spPr>
          <a:xfrm>
            <a:off x="9242227" y="4384513"/>
            <a:ext cx="437555" cy="35683"/>
          </a:xfrm>
          <a:custGeom>
            <a:avLst/>
            <a:gdLst/>
            <a:ahLst/>
            <a:cxnLst/>
            <a:rect l="0" t="0" r="0" b="0"/>
            <a:pathLst>
              <a:path w="437555" h="35683">
                <a:moveTo>
                  <a:pt x="0" y="26753"/>
                </a:moveTo>
                <a:lnTo>
                  <a:pt x="21249" y="26753"/>
                </a:lnTo>
                <a:lnTo>
                  <a:pt x="23096" y="27745"/>
                </a:lnTo>
                <a:lnTo>
                  <a:pt x="24327" y="29398"/>
                </a:lnTo>
                <a:lnTo>
                  <a:pt x="26644" y="35315"/>
                </a:lnTo>
                <a:lnTo>
                  <a:pt x="27685" y="34445"/>
                </a:lnTo>
                <a:lnTo>
                  <a:pt x="29371" y="32873"/>
                </a:lnTo>
                <a:lnTo>
                  <a:pt x="34465" y="27961"/>
                </a:lnTo>
                <a:lnTo>
                  <a:pt x="36867" y="26567"/>
                </a:lnTo>
                <a:lnTo>
                  <a:pt x="44828" y="22371"/>
                </a:lnTo>
                <a:lnTo>
                  <a:pt x="47744" y="19862"/>
                </a:lnTo>
                <a:lnTo>
                  <a:pt x="49689" y="17199"/>
                </a:lnTo>
                <a:lnTo>
                  <a:pt x="50985" y="14430"/>
                </a:lnTo>
                <a:lnTo>
                  <a:pt x="53833" y="12585"/>
                </a:lnTo>
                <a:lnTo>
                  <a:pt x="57717" y="11354"/>
                </a:lnTo>
                <a:lnTo>
                  <a:pt x="62291" y="10534"/>
                </a:lnTo>
                <a:lnTo>
                  <a:pt x="65340" y="8995"/>
                </a:lnTo>
                <a:lnTo>
                  <a:pt x="67371" y="6977"/>
                </a:lnTo>
                <a:lnTo>
                  <a:pt x="68726" y="4639"/>
                </a:lnTo>
                <a:lnTo>
                  <a:pt x="70623" y="3081"/>
                </a:lnTo>
                <a:lnTo>
                  <a:pt x="72878" y="2042"/>
                </a:lnTo>
                <a:lnTo>
                  <a:pt x="75375" y="1349"/>
                </a:lnTo>
                <a:lnTo>
                  <a:pt x="85518" y="237"/>
                </a:lnTo>
                <a:lnTo>
                  <a:pt x="93539" y="0"/>
                </a:lnTo>
                <a:lnTo>
                  <a:pt x="96094" y="980"/>
                </a:lnTo>
                <a:lnTo>
                  <a:pt x="98789" y="2626"/>
                </a:lnTo>
                <a:lnTo>
                  <a:pt x="101579" y="4715"/>
                </a:lnTo>
                <a:lnTo>
                  <a:pt x="104430" y="6108"/>
                </a:lnTo>
                <a:lnTo>
                  <a:pt x="107322" y="7036"/>
                </a:lnTo>
                <a:lnTo>
                  <a:pt x="110244" y="7655"/>
                </a:lnTo>
                <a:lnTo>
                  <a:pt x="113183" y="9060"/>
                </a:lnTo>
                <a:lnTo>
                  <a:pt x="116135" y="10989"/>
                </a:lnTo>
                <a:lnTo>
                  <a:pt x="119095" y="13267"/>
                </a:lnTo>
                <a:lnTo>
                  <a:pt x="122060" y="14786"/>
                </a:lnTo>
                <a:lnTo>
                  <a:pt x="125029" y="15798"/>
                </a:lnTo>
                <a:lnTo>
                  <a:pt x="128002" y="16473"/>
                </a:lnTo>
                <a:lnTo>
                  <a:pt x="151146" y="22164"/>
                </a:lnTo>
                <a:lnTo>
                  <a:pt x="162279" y="23694"/>
                </a:lnTo>
                <a:lnTo>
                  <a:pt x="174663" y="24713"/>
                </a:lnTo>
                <a:lnTo>
                  <a:pt x="187880" y="25393"/>
                </a:lnTo>
                <a:lnTo>
                  <a:pt x="215794" y="26148"/>
                </a:lnTo>
                <a:lnTo>
                  <a:pt x="328827" y="26743"/>
                </a:lnTo>
                <a:lnTo>
                  <a:pt x="363766" y="29394"/>
                </a:lnTo>
                <a:lnTo>
                  <a:pt x="437554" y="35682"/>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3" name="SMARTInkAnnotation601"/>
          <p:cNvSpPr/>
          <p:nvPr/>
        </p:nvSpPr>
        <p:spPr>
          <a:xfrm>
            <a:off x="10403086" y="4446984"/>
            <a:ext cx="160735" cy="26790"/>
          </a:xfrm>
          <a:custGeom>
            <a:avLst/>
            <a:gdLst/>
            <a:ahLst/>
            <a:cxnLst/>
            <a:rect l="0" t="0" r="0" b="0"/>
            <a:pathLst>
              <a:path w="160735" h="26790">
                <a:moveTo>
                  <a:pt x="0" y="0"/>
                </a:moveTo>
                <a:lnTo>
                  <a:pt x="7689" y="0"/>
                </a:lnTo>
                <a:lnTo>
                  <a:pt x="9095" y="993"/>
                </a:lnTo>
                <a:lnTo>
                  <a:pt x="11024" y="2646"/>
                </a:lnTo>
                <a:lnTo>
                  <a:pt x="13301" y="4741"/>
                </a:lnTo>
                <a:lnTo>
                  <a:pt x="15813" y="6137"/>
                </a:lnTo>
                <a:lnTo>
                  <a:pt x="18480" y="7069"/>
                </a:lnTo>
                <a:lnTo>
                  <a:pt x="21250" y="7689"/>
                </a:lnTo>
                <a:lnTo>
                  <a:pt x="24088" y="8103"/>
                </a:lnTo>
                <a:lnTo>
                  <a:pt x="26973" y="8378"/>
                </a:lnTo>
                <a:lnTo>
                  <a:pt x="29889" y="8562"/>
                </a:lnTo>
                <a:lnTo>
                  <a:pt x="33816" y="9677"/>
                </a:lnTo>
                <a:lnTo>
                  <a:pt x="38419" y="11412"/>
                </a:lnTo>
                <a:lnTo>
                  <a:pt x="43473" y="13562"/>
                </a:lnTo>
                <a:lnTo>
                  <a:pt x="47833" y="14994"/>
                </a:lnTo>
                <a:lnTo>
                  <a:pt x="51733" y="15950"/>
                </a:lnTo>
                <a:lnTo>
                  <a:pt x="55324" y="16587"/>
                </a:lnTo>
                <a:lnTo>
                  <a:pt x="59703" y="17011"/>
                </a:lnTo>
                <a:lnTo>
                  <a:pt x="64607" y="17294"/>
                </a:lnTo>
                <a:lnTo>
                  <a:pt x="74355" y="17608"/>
                </a:lnTo>
                <a:lnTo>
                  <a:pt x="86412" y="17785"/>
                </a:lnTo>
                <a:lnTo>
                  <a:pt x="141176" y="17859"/>
                </a:lnTo>
                <a:lnTo>
                  <a:pt x="145710" y="18852"/>
                </a:lnTo>
                <a:lnTo>
                  <a:pt x="149726" y="20505"/>
                </a:lnTo>
                <a:lnTo>
                  <a:pt x="160734" y="26789"/>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4" name="SMARTInkAnnotation602"/>
          <p:cNvSpPr/>
          <p:nvPr/>
        </p:nvSpPr>
        <p:spPr>
          <a:xfrm>
            <a:off x="10617398" y="4473773"/>
            <a:ext cx="35720" cy="8931"/>
          </a:xfrm>
          <a:custGeom>
            <a:avLst/>
            <a:gdLst/>
            <a:ahLst/>
            <a:cxnLst/>
            <a:rect l="0" t="0" r="0" b="0"/>
            <a:pathLst>
              <a:path w="35720" h="8931">
                <a:moveTo>
                  <a:pt x="0" y="0"/>
                </a:moveTo>
                <a:lnTo>
                  <a:pt x="7690" y="0"/>
                </a:lnTo>
                <a:lnTo>
                  <a:pt x="9095" y="993"/>
                </a:lnTo>
                <a:lnTo>
                  <a:pt x="11025" y="2646"/>
                </a:lnTo>
                <a:lnTo>
                  <a:pt x="16510" y="7689"/>
                </a:lnTo>
                <a:lnTo>
                  <a:pt x="17953" y="8103"/>
                </a:lnTo>
                <a:lnTo>
                  <a:pt x="19905" y="8378"/>
                </a:lnTo>
                <a:lnTo>
                  <a:pt x="25431" y="8821"/>
                </a:lnTo>
                <a:lnTo>
                  <a:pt x="28831" y="8882"/>
                </a:lnTo>
                <a:lnTo>
                  <a:pt x="35719" y="893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5" name="SMARTInkAnnotation603"/>
          <p:cNvSpPr/>
          <p:nvPr/>
        </p:nvSpPr>
        <p:spPr>
          <a:xfrm>
            <a:off x="9305134" y="4500563"/>
            <a:ext cx="276422" cy="186433"/>
          </a:xfrm>
          <a:custGeom>
            <a:avLst/>
            <a:gdLst/>
            <a:ahLst/>
            <a:cxnLst/>
            <a:rect l="0" t="0" r="0" b="0"/>
            <a:pathLst>
              <a:path w="276422" h="186433">
                <a:moveTo>
                  <a:pt x="17460" y="0"/>
                </a:moveTo>
                <a:lnTo>
                  <a:pt x="31097" y="0"/>
                </a:lnTo>
                <a:lnTo>
                  <a:pt x="31513" y="1984"/>
                </a:lnTo>
                <a:lnTo>
                  <a:pt x="30798" y="5291"/>
                </a:lnTo>
                <a:lnTo>
                  <a:pt x="29328" y="9480"/>
                </a:lnTo>
                <a:lnTo>
                  <a:pt x="27356" y="14258"/>
                </a:lnTo>
                <a:lnTo>
                  <a:pt x="25050" y="19427"/>
                </a:lnTo>
                <a:lnTo>
                  <a:pt x="22520" y="24857"/>
                </a:lnTo>
                <a:lnTo>
                  <a:pt x="20834" y="32446"/>
                </a:lnTo>
                <a:lnTo>
                  <a:pt x="19709" y="41474"/>
                </a:lnTo>
                <a:lnTo>
                  <a:pt x="18958" y="51462"/>
                </a:lnTo>
                <a:lnTo>
                  <a:pt x="18460" y="61097"/>
                </a:lnTo>
                <a:lnTo>
                  <a:pt x="17905" y="79740"/>
                </a:lnTo>
                <a:lnTo>
                  <a:pt x="17518" y="124933"/>
                </a:lnTo>
                <a:lnTo>
                  <a:pt x="17499" y="133890"/>
                </a:lnTo>
                <a:lnTo>
                  <a:pt x="16492" y="141846"/>
                </a:lnTo>
                <a:lnTo>
                  <a:pt x="14830" y="149134"/>
                </a:lnTo>
                <a:lnTo>
                  <a:pt x="12731" y="155977"/>
                </a:lnTo>
                <a:lnTo>
                  <a:pt x="11330" y="162524"/>
                </a:lnTo>
                <a:lnTo>
                  <a:pt x="10397" y="168873"/>
                </a:lnTo>
                <a:lnTo>
                  <a:pt x="9775" y="175089"/>
                </a:lnTo>
                <a:lnTo>
                  <a:pt x="8367" y="179234"/>
                </a:lnTo>
                <a:lnTo>
                  <a:pt x="6437" y="181997"/>
                </a:lnTo>
                <a:lnTo>
                  <a:pt x="951" y="186432"/>
                </a:lnTo>
                <a:lnTo>
                  <a:pt x="501" y="185803"/>
                </a:lnTo>
                <a:lnTo>
                  <a:pt x="0" y="182459"/>
                </a:lnTo>
                <a:lnTo>
                  <a:pt x="859" y="180178"/>
                </a:lnTo>
                <a:lnTo>
                  <a:pt x="4459" y="174999"/>
                </a:lnTo>
                <a:lnTo>
                  <a:pt x="6809" y="170244"/>
                </a:lnTo>
                <a:lnTo>
                  <a:pt x="9366" y="164098"/>
                </a:lnTo>
                <a:lnTo>
                  <a:pt x="12064" y="157023"/>
                </a:lnTo>
                <a:lnTo>
                  <a:pt x="13863" y="150322"/>
                </a:lnTo>
                <a:lnTo>
                  <a:pt x="15062" y="143871"/>
                </a:lnTo>
                <a:lnTo>
                  <a:pt x="15861" y="137586"/>
                </a:lnTo>
                <a:lnTo>
                  <a:pt x="17385" y="131411"/>
                </a:lnTo>
                <a:lnTo>
                  <a:pt x="19395" y="125310"/>
                </a:lnTo>
                <a:lnTo>
                  <a:pt x="21727" y="119259"/>
                </a:lnTo>
                <a:lnTo>
                  <a:pt x="23281" y="114232"/>
                </a:lnTo>
                <a:lnTo>
                  <a:pt x="24317" y="109889"/>
                </a:lnTo>
                <a:lnTo>
                  <a:pt x="25007" y="106002"/>
                </a:lnTo>
                <a:lnTo>
                  <a:pt x="26460" y="101425"/>
                </a:lnTo>
                <a:lnTo>
                  <a:pt x="28421" y="96390"/>
                </a:lnTo>
                <a:lnTo>
                  <a:pt x="30720" y="91049"/>
                </a:lnTo>
                <a:lnTo>
                  <a:pt x="33246" y="86496"/>
                </a:lnTo>
                <a:lnTo>
                  <a:pt x="35921" y="82468"/>
                </a:lnTo>
                <a:lnTo>
                  <a:pt x="38698" y="78791"/>
                </a:lnTo>
                <a:lnTo>
                  <a:pt x="41540" y="76340"/>
                </a:lnTo>
                <a:lnTo>
                  <a:pt x="44428" y="74706"/>
                </a:lnTo>
                <a:lnTo>
                  <a:pt x="47345" y="73616"/>
                </a:lnTo>
                <a:lnTo>
                  <a:pt x="53232" y="69760"/>
                </a:lnTo>
                <a:lnTo>
                  <a:pt x="56191" y="67342"/>
                </a:lnTo>
                <a:lnTo>
                  <a:pt x="59155" y="65731"/>
                </a:lnTo>
                <a:lnTo>
                  <a:pt x="65095" y="63940"/>
                </a:lnTo>
                <a:lnTo>
                  <a:pt x="71045" y="64455"/>
                </a:lnTo>
                <a:lnTo>
                  <a:pt x="78980" y="65790"/>
                </a:lnTo>
                <a:lnTo>
                  <a:pt x="88239" y="67672"/>
                </a:lnTo>
                <a:lnTo>
                  <a:pt x="98380" y="68927"/>
                </a:lnTo>
                <a:lnTo>
                  <a:pt x="109110" y="69764"/>
                </a:lnTo>
                <a:lnTo>
                  <a:pt x="120233" y="70321"/>
                </a:lnTo>
                <a:lnTo>
                  <a:pt x="132607" y="71685"/>
                </a:lnTo>
                <a:lnTo>
                  <a:pt x="145819" y="73587"/>
                </a:lnTo>
                <a:lnTo>
                  <a:pt x="159587" y="75847"/>
                </a:lnTo>
                <a:lnTo>
                  <a:pt x="174719" y="77354"/>
                </a:lnTo>
                <a:lnTo>
                  <a:pt x="190760" y="78359"/>
                </a:lnTo>
                <a:lnTo>
                  <a:pt x="221482" y="79474"/>
                </a:lnTo>
                <a:lnTo>
                  <a:pt x="276421" y="80367"/>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6" name="SMARTInkAnnotation604"/>
          <p:cNvSpPr/>
          <p:nvPr/>
        </p:nvSpPr>
        <p:spPr>
          <a:xfrm>
            <a:off x="9590484" y="4573241"/>
            <a:ext cx="765645" cy="122980"/>
          </a:xfrm>
          <a:custGeom>
            <a:avLst/>
            <a:gdLst/>
            <a:ahLst/>
            <a:cxnLst/>
            <a:rect l="0" t="0" r="0" b="0"/>
            <a:pathLst>
              <a:path w="765645" h="122980">
                <a:moveTo>
                  <a:pt x="0" y="7689"/>
                </a:moveTo>
                <a:lnTo>
                  <a:pt x="0" y="0"/>
                </a:lnTo>
                <a:lnTo>
                  <a:pt x="0" y="74992"/>
                </a:lnTo>
                <a:lnTo>
                  <a:pt x="9921" y="82323"/>
                </a:lnTo>
                <a:lnTo>
                  <a:pt x="26459" y="90187"/>
                </a:lnTo>
                <a:lnTo>
                  <a:pt x="47406" y="98406"/>
                </a:lnTo>
                <a:lnTo>
                  <a:pt x="77245" y="104878"/>
                </a:lnTo>
                <a:lnTo>
                  <a:pt x="113012" y="110185"/>
                </a:lnTo>
                <a:lnTo>
                  <a:pt x="152731" y="114715"/>
                </a:lnTo>
                <a:lnTo>
                  <a:pt x="197072" y="117735"/>
                </a:lnTo>
                <a:lnTo>
                  <a:pt x="244490" y="119748"/>
                </a:lnTo>
                <a:lnTo>
                  <a:pt x="346788" y="121986"/>
                </a:lnTo>
                <a:lnTo>
                  <a:pt x="458400" y="122979"/>
                </a:lnTo>
                <a:lnTo>
                  <a:pt x="507014" y="122253"/>
                </a:lnTo>
                <a:lnTo>
                  <a:pt x="550337" y="120775"/>
                </a:lnTo>
                <a:lnTo>
                  <a:pt x="590134" y="118799"/>
                </a:lnTo>
                <a:lnTo>
                  <a:pt x="622618" y="115496"/>
                </a:lnTo>
                <a:lnTo>
                  <a:pt x="650228" y="111310"/>
                </a:lnTo>
                <a:lnTo>
                  <a:pt x="674587" y="106535"/>
                </a:lnTo>
                <a:lnTo>
                  <a:pt x="693804" y="101368"/>
                </a:lnTo>
                <a:lnTo>
                  <a:pt x="709591" y="95938"/>
                </a:lnTo>
                <a:lnTo>
                  <a:pt x="723093" y="90334"/>
                </a:lnTo>
                <a:lnTo>
                  <a:pt x="733084" y="84614"/>
                </a:lnTo>
                <a:lnTo>
                  <a:pt x="740740" y="78816"/>
                </a:lnTo>
                <a:lnTo>
                  <a:pt x="760152" y="59992"/>
                </a:lnTo>
                <a:lnTo>
                  <a:pt x="762753" y="55456"/>
                </a:lnTo>
                <a:lnTo>
                  <a:pt x="764488" y="50448"/>
                </a:lnTo>
                <a:lnTo>
                  <a:pt x="765644" y="45124"/>
                </a:lnTo>
                <a:lnTo>
                  <a:pt x="764428" y="40583"/>
                </a:lnTo>
                <a:lnTo>
                  <a:pt x="761636" y="36564"/>
                </a:lnTo>
                <a:lnTo>
                  <a:pt x="757788" y="32892"/>
                </a:lnTo>
                <a:lnTo>
                  <a:pt x="753240" y="29452"/>
                </a:lnTo>
                <a:lnTo>
                  <a:pt x="748223" y="26166"/>
                </a:lnTo>
                <a:lnTo>
                  <a:pt x="742894" y="22983"/>
                </a:lnTo>
                <a:lnTo>
                  <a:pt x="738348" y="19869"/>
                </a:lnTo>
                <a:lnTo>
                  <a:pt x="734326" y="16801"/>
                </a:lnTo>
                <a:lnTo>
                  <a:pt x="725483" y="9489"/>
                </a:lnTo>
                <a:lnTo>
                  <a:pt x="725750" y="8889"/>
                </a:lnTo>
                <a:lnTo>
                  <a:pt x="726919" y="8489"/>
                </a:lnTo>
                <a:lnTo>
                  <a:pt x="741164" y="7689"/>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7" name="SMARTInkAnnotation605"/>
          <p:cNvSpPr/>
          <p:nvPr/>
        </p:nvSpPr>
        <p:spPr>
          <a:xfrm>
            <a:off x="9590494" y="4509648"/>
            <a:ext cx="785119" cy="178439"/>
          </a:xfrm>
          <a:custGeom>
            <a:avLst/>
            <a:gdLst/>
            <a:ahLst/>
            <a:cxnLst/>
            <a:rect l="0" t="0" r="0" b="0"/>
            <a:pathLst>
              <a:path w="785119" h="178439">
                <a:moveTo>
                  <a:pt x="660787" y="107000"/>
                </a:moveTo>
                <a:lnTo>
                  <a:pt x="87831" y="107000"/>
                </a:lnTo>
                <a:lnTo>
                  <a:pt x="71450" y="106009"/>
                </a:lnTo>
                <a:lnTo>
                  <a:pt x="47956" y="102260"/>
                </a:lnTo>
                <a:lnTo>
                  <a:pt x="23573" y="99312"/>
                </a:lnTo>
                <a:lnTo>
                  <a:pt x="18689" y="97906"/>
                </a:lnTo>
                <a:lnTo>
                  <a:pt x="15431" y="95977"/>
                </a:lnTo>
                <a:lnTo>
                  <a:pt x="13262" y="93698"/>
                </a:lnTo>
                <a:lnTo>
                  <a:pt x="11814" y="90195"/>
                </a:lnTo>
                <a:lnTo>
                  <a:pt x="10849" y="85875"/>
                </a:lnTo>
                <a:lnTo>
                  <a:pt x="10206" y="81011"/>
                </a:lnTo>
                <a:lnTo>
                  <a:pt x="8784" y="76776"/>
                </a:lnTo>
                <a:lnTo>
                  <a:pt x="6845" y="72960"/>
                </a:lnTo>
                <a:lnTo>
                  <a:pt x="4561" y="69424"/>
                </a:lnTo>
                <a:lnTo>
                  <a:pt x="3037" y="65082"/>
                </a:lnTo>
                <a:lnTo>
                  <a:pt x="2021" y="60204"/>
                </a:lnTo>
                <a:lnTo>
                  <a:pt x="1344" y="54966"/>
                </a:lnTo>
                <a:lnTo>
                  <a:pt x="893" y="50483"/>
                </a:lnTo>
                <a:lnTo>
                  <a:pt x="591" y="46502"/>
                </a:lnTo>
                <a:lnTo>
                  <a:pt x="391" y="42856"/>
                </a:lnTo>
                <a:lnTo>
                  <a:pt x="169" y="36159"/>
                </a:lnTo>
                <a:lnTo>
                  <a:pt x="26" y="23775"/>
                </a:lnTo>
                <a:lnTo>
                  <a:pt x="0" y="14762"/>
                </a:lnTo>
                <a:lnTo>
                  <a:pt x="10911" y="11774"/>
                </a:lnTo>
                <a:lnTo>
                  <a:pt x="29099" y="8790"/>
                </a:lnTo>
                <a:lnTo>
                  <a:pt x="52138" y="5808"/>
                </a:lnTo>
                <a:lnTo>
                  <a:pt x="83372" y="3820"/>
                </a:lnTo>
                <a:lnTo>
                  <a:pt x="120071" y="2495"/>
                </a:lnTo>
                <a:lnTo>
                  <a:pt x="255504" y="630"/>
                </a:lnTo>
                <a:lnTo>
                  <a:pt x="474898" y="0"/>
                </a:lnTo>
                <a:lnTo>
                  <a:pt x="523963" y="940"/>
                </a:lnTo>
                <a:lnTo>
                  <a:pt x="567587" y="2560"/>
                </a:lnTo>
                <a:lnTo>
                  <a:pt x="607584" y="4631"/>
                </a:lnTo>
                <a:lnTo>
                  <a:pt x="640201" y="7996"/>
                </a:lnTo>
                <a:lnTo>
                  <a:pt x="667898" y="12224"/>
                </a:lnTo>
                <a:lnTo>
                  <a:pt x="692319" y="17027"/>
                </a:lnTo>
                <a:lnTo>
                  <a:pt x="711573" y="22214"/>
                </a:lnTo>
                <a:lnTo>
                  <a:pt x="727387" y="27656"/>
                </a:lnTo>
                <a:lnTo>
                  <a:pt x="740906" y="33268"/>
                </a:lnTo>
                <a:lnTo>
                  <a:pt x="750910" y="39986"/>
                </a:lnTo>
                <a:lnTo>
                  <a:pt x="758574" y="47442"/>
                </a:lnTo>
                <a:lnTo>
                  <a:pt x="764673" y="55388"/>
                </a:lnTo>
                <a:lnTo>
                  <a:pt x="769733" y="62671"/>
                </a:lnTo>
                <a:lnTo>
                  <a:pt x="774097" y="69509"/>
                </a:lnTo>
                <a:lnTo>
                  <a:pt x="778000" y="76053"/>
                </a:lnTo>
                <a:lnTo>
                  <a:pt x="780601" y="83393"/>
                </a:lnTo>
                <a:lnTo>
                  <a:pt x="782335" y="91262"/>
                </a:lnTo>
                <a:lnTo>
                  <a:pt x="783491" y="99485"/>
                </a:lnTo>
                <a:lnTo>
                  <a:pt x="784262" y="107943"/>
                </a:lnTo>
                <a:lnTo>
                  <a:pt x="784775" y="116558"/>
                </a:lnTo>
                <a:lnTo>
                  <a:pt x="785118" y="125279"/>
                </a:lnTo>
                <a:lnTo>
                  <a:pt x="784355" y="133077"/>
                </a:lnTo>
                <a:lnTo>
                  <a:pt x="782853" y="140259"/>
                </a:lnTo>
                <a:lnTo>
                  <a:pt x="780861" y="147032"/>
                </a:lnTo>
                <a:lnTo>
                  <a:pt x="779531" y="152540"/>
                </a:lnTo>
                <a:lnTo>
                  <a:pt x="778644" y="157204"/>
                </a:lnTo>
                <a:lnTo>
                  <a:pt x="778054" y="161305"/>
                </a:lnTo>
                <a:lnTo>
                  <a:pt x="776669" y="165032"/>
                </a:lnTo>
                <a:lnTo>
                  <a:pt x="774752" y="168508"/>
                </a:lnTo>
                <a:lnTo>
                  <a:pt x="772483" y="171818"/>
                </a:lnTo>
                <a:lnTo>
                  <a:pt x="760056" y="174025"/>
                </a:lnTo>
                <a:lnTo>
                  <a:pt x="740857" y="175496"/>
                </a:lnTo>
                <a:lnTo>
                  <a:pt x="669717" y="178438"/>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8" name="SMARTInkAnnotation606"/>
          <p:cNvSpPr/>
          <p:nvPr/>
        </p:nvSpPr>
        <p:spPr>
          <a:xfrm>
            <a:off x="2474050" y="3759400"/>
            <a:ext cx="651342" cy="44648"/>
          </a:xfrm>
          <a:custGeom>
            <a:avLst/>
            <a:gdLst/>
            <a:ahLst/>
            <a:cxnLst/>
            <a:rect l="0" t="0" r="0" b="0"/>
            <a:pathLst>
              <a:path w="651342" h="44648">
                <a:moveTo>
                  <a:pt x="70911" y="17858"/>
                </a:moveTo>
                <a:lnTo>
                  <a:pt x="70911" y="13117"/>
                </a:lnTo>
                <a:lnTo>
                  <a:pt x="68927" y="11721"/>
                </a:lnTo>
                <a:lnTo>
                  <a:pt x="65619" y="10790"/>
                </a:lnTo>
                <a:lnTo>
                  <a:pt x="51484" y="9480"/>
                </a:lnTo>
                <a:lnTo>
                  <a:pt x="46054" y="9296"/>
                </a:lnTo>
                <a:lnTo>
                  <a:pt x="41441" y="8181"/>
                </a:lnTo>
                <a:lnTo>
                  <a:pt x="37373" y="6446"/>
                </a:lnTo>
                <a:lnTo>
                  <a:pt x="33670" y="4297"/>
                </a:lnTo>
                <a:lnTo>
                  <a:pt x="30209" y="2864"/>
                </a:lnTo>
                <a:lnTo>
                  <a:pt x="26909" y="1909"/>
                </a:lnTo>
                <a:lnTo>
                  <a:pt x="17524" y="565"/>
                </a:lnTo>
                <a:lnTo>
                  <a:pt x="0" y="8"/>
                </a:lnTo>
                <a:lnTo>
                  <a:pt x="11949" y="0"/>
                </a:lnTo>
                <a:lnTo>
                  <a:pt x="14736" y="991"/>
                </a:lnTo>
                <a:lnTo>
                  <a:pt x="17586" y="2645"/>
                </a:lnTo>
                <a:lnTo>
                  <a:pt x="20478" y="4739"/>
                </a:lnTo>
                <a:lnTo>
                  <a:pt x="24391" y="6136"/>
                </a:lnTo>
                <a:lnTo>
                  <a:pt x="28983" y="7067"/>
                </a:lnTo>
                <a:lnTo>
                  <a:pt x="47574" y="8377"/>
                </a:lnTo>
                <a:lnTo>
                  <a:pt x="64508" y="8683"/>
                </a:lnTo>
                <a:lnTo>
                  <a:pt x="114520" y="8896"/>
                </a:lnTo>
                <a:lnTo>
                  <a:pt x="124789" y="9899"/>
                </a:lnTo>
                <a:lnTo>
                  <a:pt x="135603" y="11560"/>
                </a:lnTo>
                <a:lnTo>
                  <a:pt x="146781" y="13659"/>
                </a:lnTo>
                <a:lnTo>
                  <a:pt x="159194" y="15058"/>
                </a:lnTo>
                <a:lnTo>
                  <a:pt x="172431" y="15992"/>
                </a:lnTo>
                <a:lnTo>
                  <a:pt x="199374" y="17029"/>
                </a:lnTo>
                <a:lnTo>
                  <a:pt x="238841" y="17612"/>
                </a:lnTo>
                <a:lnTo>
                  <a:pt x="317149" y="17825"/>
                </a:lnTo>
                <a:lnTo>
                  <a:pt x="333296" y="18829"/>
                </a:lnTo>
                <a:lnTo>
                  <a:pt x="350014" y="20489"/>
                </a:lnTo>
                <a:lnTo>
                  <a:pt x="367112" y="22589"/>
                </a:lnTo>
                <a:lnTo>
                  <a:pt x="383472" y="24981"/>
                </a:lnTo>
                <a:lnTo>
                  <a:pt x="414879" y="30284"/>
                </a:lnTo>
                <a:lnTo>
                  <a:pt x="431192" y="32095"/>
                </a:lnTo>
                <a:lnTo>
                  <a:pt x="448020" y="33303"/>
                </a:lnTo>
                <a:lnTo>
                  <a:pt x="465192" y="34107"/>
                </a:lnTo>
                <a:lnTo>
                  <a:pt x="500147" y="35001"/>
                </a:lnTo>
                <a:lnTo>
                  <a:pt x="517803" y="35240"/>
                </a:lnTo>
                <a:lnTo>
                  <a:pt x="534534" y="36392"/>
                </a:lnTo>
                <a:lnTo>
                  <a:pt x="550649" y="38151"/>
                </a:lnTo>
                <a:lnTo>
                  <a:pt x="566353" y="40316"/>
                </a:lnTo>
                <a:lnTo>
                  <a:pt x="582777" y="41760"/>
                </a:lnTo>
                <a:lnTo>
                  <a:pt x="599679" y="42723"/>
                </a:lnTo>
                <a:lnTo>
                  <a:pt x="651341" y="44647"/>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9" name="SMARTInkAnnotation607"/>
          <p:cNvSpPr/>
          <p:nvPr/>
        </p:nvSpPr>
        <p:spPr>
          <a:xfrm>
            <a:off x="3277195" y="3804047"/>
            <a:ext cx="187525" cy="1"/>
          </a:xfrm>
          <a:custGeom>
            <a:avLst/>
            <a:gdLst/>
            <a:ahLst/>
            <a:cxnLst/>
            <a:rect l="0" t="0" r="0" b="0"/>
            <a:pathLst>
              <a:path w="187525" h="1">
                <a:moveTo>
                  <a:pt x="0" y="0"/>
                </a:moveTo>
                <a:lnTo>
                  <a:pt x="187524"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0" name="SMARTInkAnnotation608"/>
          <p:cNvSpPr/>
          <p:nvPr/>
        </p:nvSpPr>
        <p:spPr>
          <a:xfrm>
            <a:off x="3545086" y="3795117"/>
            <a:ext cx="98228" cy="8931"/>
          </a:xfrm>
          <a:custGeom>
            <a:avLst/>
            <a:gdLst/>
            <a:ahLst/>
            <a:cxnLst/>
            <a:rect l="0" t="0" r="0" b="0"/>
            <a:pathLst>
              <a:path w="98228" h="8931">
                <a:moveTo>
                  <a:pt x="0" y="8930"/>
                </a:moveTo>
                <a:lnTo>
                  <a:pt x="49715" y="8930"/>
                </a:lnTo>
                <a:lnTo>
                  <a:pt x="59932" y="7938"/>
                </a:lnTo>
                <a:lnTo>
                  <a:pt x="69721" y="6284"/>
                </a:lnTo>
                <a:lnTo>
                  <a:pt x="98227"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1" name="SMARTInkAnnotation609"/>
          <p:cNvSpPr/>
          <p:nvPr/>
        </p:nvSpPr>
        <p:spPr>
          <a:xfrm>
            <a:off x="3705820" y="3607594"/>
            <a:ext cx="142876" cy="169665"/>
          </a:xfrm>
          <a:custGeom>
            <a:avLst/>
            <a:gdLst/>
            <a:ahLst/>
            <a:cxnLst/>
            <a:rect l="0" t="0" r="0" b="0"/>
            <a:pathLst>
              <a:path w="142876" h="169665">
                <a:moveTo>
                  <a:pt x="0" y="169664"/>
                </a:moveTo>
                <a:lnTo>
                  <a:pt x="18962" y="164923"/>
                </a:lnTo>
                <a:lnTo>
                  <a:pt x="27524" y="162534"/>
                </a:lnTo>
                <a:lnTo>
                  <a:pt x="44975" y="157236"/>
                </a:lnTo>
                <a:lnTo>
                  <a:pt x="52804" y="154433"/>
                </a:lnTo>
                <a:lnTo>
                  <a:pt x="60008" y="151572"/>
                </a:lnTo>
                <a:lnTo>
                  <a:pt x="66794" y="148673"/>
                </a:lnTo>
                <a:lnTo>
                  <a:pt x="79627" y="142806"/>
                </a:lnTo>
                <a:lnTo>
                  <a:pt x="85827" y="139852"/>
                </a:lnTo>
                <a:lnTo>
                  <a:pt x="90952" y="135899"/>
                </a:lnTo>
                <a:lnTo>
                  <a:pt x="95362" y="131279"/>
                </a:lnTo>
                <a:lnTo>
                  <a:pt x="99294" y="126215"/>
                </a:lnTo>
                <a:lnTo>
                  <a:pt x="102907" y="121846"/>
                </a:lnTo>
                <a:lnTo>
                  <a:pt x="106308" y="117941"/>
                </a:lnTo>
                <a:lnTo>
                  <a:pt x="109568" y="114346"/>
                </a:lnTo>
                <a:lnTo>
                  <a:pt x="112733" y="109965"/>
                </a:lnTo>
                <a:lnTo>
                  <a:pt x="115835" y="105060"/>
                </a:lnTo>
                <a:lnTo>
                  <a:pt x="118895" y="99806"/>
                </a:lnTo>
                <a:lnTo>
                  <a:pt x="120935" y="93326"/>
                </a:lnTo>
                <a:lnTo>
                  <a:pt x="122296" y="86030"/>
                </a:lnTo>
                <a:lnTo>
                  <a:pt x="123203" y="78189"/>
                </a:lnTo>
                <a:lnTo>
                  <a:pt x="124799" y="70978"/>
                </a:lnTo>
                <a:lnTo>
                  <a:pt x="126856" y="64186"/>
                </a:lnTo>
                <a:lnTo>
                  <a:pt x="129220" y="57673"/>
                </a:lnTo>
                <a:lnTo>
                  <a:pt x="131787" y="51347"/>
                </a:lnTo>
                <a:lnTo>
                  <a:pt x="134491" y="45145"/>
                </a:lnTo>
                <a:lnTo>
                  <a:pt x="137286" y="39026"/>
                </a:lnTo>
                <a:lnTo>
                  <a:pt x="139149" y="31971"/>
                </a:lnTo>
                <a:lnTo>
                  <a:pt x="140391" y="24290"/>
                </a:lnTo>
                <a:lnTo>
                  <a:pt x="142875"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2" name="SMARTInkAnnotation610"/>
          <p:cNvSpPr/>
          <p:nvPr/>
        </p:nvSpPr>
        <p:spPr>
          <a:xfrm>
            <a:off x="2330798" y="3215056"/>
            <a:ext cx="1544319" cy="419328"/>
          </a:xfrm>
          <a:custGeom>
            <a:avLst/>
            <a:gdLst/>
            <a:ahLst/>
            <a:cxnLst/>
            <a:rect l="0" t="0" r="0" b="0"/>
            <a:pathLst>
              <a:path w="1544319" h="419328">
                <a:moveTo>
                  <a:pt x="1535757" y="347889"/>
                </a:moveTo>
                <a:lnTo>
                  <a:pt x="1535757" y="315343"/>
                </a:lnTo>
                <a:lnTo>
                  <a:pt x="1536748" y="308332"/>
                </a:lnTo>
                <a:lnTo>
                  <a:pt x="1538402" y="300682"/>
                </a:lnTo>
                <a:lnTo>
                  <a:pt x="1540497" y="292605"/>
                </a:lnTo>
                <a:lnTo>
                  <a:pt x="1541894" y="285237"/>
                </a:lnTo>
                <a:lnTo>
                  <a:pt x="1542824" y="278340"/>
                </a:lnTo>
                <a:lnTo>
                  <a:pt x="1543859" y="265385"/>
                </a:lnTo>
                <a:lnTo>
                  <a:pt x="1544318" y="253012"/>
                </a:lnTo>
                <a:lnTo>
                  <a:pt x="1543449" y="245943"/>
                </a:lnTo>
                <a:lnTo>
                  <a:pt x="1541877" y="238253"/>
                </a:lnTo>
                <a:lnTo>
                  <a:pt x="1539837" y="230150"/>
                </a:lnTo>
                <a:lnTo>
                  <a:pt x="1537484" y="222764"/>
                </a:lnTo>
                <a:lnTo>
                  <a:pt x="1534924" y="215855"/>
                </a:lnTo>
                <a:lnTo>
                  <a:pt x="1529433" y="202887"/>
                </a:lnTo>
                <a:lnTo>
                  <a:pt x="1523686" y="190509"/>
                </a:lnTo>
                <a:lnTo>
                  <a:pt x="1505976" y="154446"/>
                </a:lnTo>
                <a:lnTo>
                  <a:pt x="1497385" y="142521"/>
                </a:lnTo>
                <a:lnTo>
                  <a:pt x="1486953" y="131599"/>
                </a:lnTo>
                <a:lnTo>
                  <a:pt x="1469923" y="118880"/>
                </a:lnTo>
                <a:lnTo>
                  <a:pt x="1458211" y="108524"/>
                </a:lnTo>
                <a:lnTo>
                  <a:pt x="1440461" y="96278"/>
                </a:lnTo>
                <a:lnTo>
                  <a:pt x="1409556" y="83251"/>
                </a:lnTo>
                <a:lnTo>
                  <a:pt x="1372143" y="71124"/>
                </a:lnTo>
                <a:lnTo>
                  <a:pt x="1326828" y="59174"/>
                </a:lnTo>
                <a:lnTo>
                  <a:pt x="1267791" y="51349"/>
                </a:lnTo>
                <a:lnTo>
                  <a:pt x="1220226" y="40936"/>
                </a:lnTo>
                <a:lnTo>
                  <a:pt x="1179778" y="32265"/>
                </a:lnTo>
                <a:lnTo>
                  <a:pt x="1136374" y="28152"/>
                </a:lnTo>
                <a:lnTo>
                  <a:pt x="1092093" y="22193"/>
                </a:lnTo>
                <a:lnTo>
                  <a:pt x="1042814" y="14144"/>
                </a:lnTo>
                <a:lnTo>
                  <a:pt x="1008101" y="11042"/>
                </a:lnTo>
                <a:lnTo>
                  <a:pt x="973822" y="9664"/>
                </a:lnTo>
                <a:lnTo>
                  <a:pt x="924647" y="8888"/>
                </a:lnTo>
                <a:lnTo>
                  <a:pt x="779936" y="8574"/>
                </a:lnTo>
                <a:lnTo>
                  <a:pt x="742438" y="5921"/>
                </a:lnTo>
                <a:lnTo>
                  <a:pt x="705928" y="2427"/>
                </a:lnTo>
                <a:lnTo>
                  <a:pt x="669858" y="874"/>
                </a:lnTo>
                <a:lnTo>
                  <a:pt x="616082" y="0"/>
                </a:lnTo>
                <a:lnTo>
                  <a:pt x="577672" y="2441"/>
                </a:lnTo>
                <a:lnTo>
                  <a:pt x="538441" y="5841"/>
                </a:lnTo>
                <a:lnTo>
                  <a:pt x="501162" y="7352"/>
                </a:lnTo>
                <a:lnTo>
                  <a:pt x="464749" y="10670"/>
                </a:lnTo>
                <a:lnTo>
                  <a:pt x="428722" y="14459"/>
                </a:lnTo>
                <a:lnTo>
                  <a:pt x="392867" y="16144"/>
                </a:lnTo>
                <a:lnTo>
                  <a:pt x="339211" y="17092"/>
                </a:lnTo>
                <a:lnTo>
                  <a:pt x="295091" y="17373"/>
                </a:lnTo>
                <a:lnTo>
                  <a:pt x="252143" y="12715"/>
                </a:lnTo>
                <a:lnTo>
                  <a:pt x="206452" y="9382"/>
                </a:lnTo>
                <a:lnTo>
                  <a:pt x="162883" y="8723"/>
                </a:lnTo>
                <a:lnTo>
                  <a:pt x="122376" y="9575"/>
                </a:lnTo>
                <a:lnTo>
                  <a:pt x="98331" y="15697"/>
                </a:lnTo>
                <a:lnTo>
                  <a:pt x="71926" y="26654"/>
                </a:lnTo>
                <a:lnTo>
                  <a:pt x="47602" y="38373"/>
                </a:lnTo>
                <a:lnTo>
                  <a:pt x="29653" y="47270"/>
                </a:lnTo>
                <a:lnTo>
                  <a:pt x="25672" y="51235"/>
                </a:lnTo>
                <a:lnTo>
                  <a:pt x="23018" y="55862"/>
                </a:lnTo>
                <a:lnTo>
                  <a:pt x="19077" y="65302"/>
                </a:lnTo>
                <a:lnTo>
                  <a:pt x="11280" y="76195"/>
                </a:lnTo>
                <a:lnTo>
                  <a:pt x="5592" y="82608"/>
                </a:lnTo>
                <a:lnTo>
                  <a:pt x="3678" y="86699"/>
                </a:lnTo>
                <a:lnTo>
                  <a:pt x="1551" y="96536"/>
                </a:lnTo>
                <a:lnTo>
                  <a:pt x="606" y="107524"/>
                </a:lnTo>
                <a:lnTo>
                  <a:pt x="186" y="120013"/>
                </a:lnTo>
                <a:lnTo>
                  <a:pt x="0" y="135486"/>
                </a:lnTo>
                <a:lnTo>
                  <a:pt x="942" y="143780"/>
                </a:lnTo>
                <a:lnTo>
                  <a:pt x="2563" y="152285"/>
                </a:lnTo>
                <a:lnTo>
                  <a:pt x="4635" y="160932"/>
                </a:lnTo>
                <a:lnTo>
                  <a:pt x="6017" y="169673"/>
                </a:lnTo>
                <a:lnTo>
                  <a:pt x="6938" y="178477"/>
                </a:lnTo>
                <a:lnTo>
                  <a:pt x="7552" y="187323"/>
                </a:lnTo>
                <a:lnTo>
                  <a:pt x="7962" y="197188"/>
                </a:lnTo>
                <a:lnTo>
                  <a:pt x="8537" y="229043"/>
                </a:lnTo>
                <a:lnTo>
                  <a:pt x="8672" y="248436"/>
                </a:lnTo>
                <a:lnTo>
                  <a:pt x="9701" y="258767"/>
                </a:lnTo>
                <a:lnTo>
                  <a:pt x="11378" y="269623"/>
                </a:lnTo>
                <a:lnTo>
                  <a:pt x="13489" y="280829"/>
                </a:lnTo>
                <a:lnTo>
                  <a:pt x="14896" y="290284"/>
                </a:lnTo>
                <a:lnTo>
                  <a:pt x="15834" y="298572"/>
                </a:lnTo>
                <a:lnTo>
                  <a:pt x="16459" y="306081"/>
                </a:lnTo>
                <a:lnTo>
                  <a:pt x="17868" y="314064"/>
                </a:lnTo>
                <a:lnTo>
                  <a:pt x="19799" y="322363"/>
                </a:lnTo>
                <a:lnTo>
                  <a:pt x="22080" y="330872"/>
                </a:lnTo>
                <a:lnTo>
                  <a:pt x="23600" y="338529"/>
                </a:lnTo>
                <a:lnTo>
                  <a:pt x="24613" y="345617"/>
                </a:lnTo>
                <a:lnTo>
                  <a:pt x="25288" y="352328"/>
                </a:lnTo>
                <a:lnTo>
                  <a:pt x="28685" y="365076"/>
                </a:lnTo>
                <a:lnTo>
                  <a:pt x="32509" y="376364"/>
                </a:lnTo>
                <a:lnTo>
                  <a:pt x="34209" y="384688"/>
                </a:lnTo>
                <a:lnTo>
                  <a:pt x="37611" y="391695"/>
                </a:lnTo>
                <a:lnTo>
                  <a:pt x="39907" y="394952"/>
                </a:lnTo>
                <a:lnTo>
                  <a:pt x="42458" y="401218"/>
                </a:lnTo>
                <a:lnTo>
                  <a:pt x="43894" y="410323"/>
                </a:lnTo>
                <a:lnTo>
                  <a:pt x="44096" y="413324"/>
                </a:lnTo>
                <a:lnTo>
                  <a:pt x="43238" y="415325"/>
                </a:lnTo>
                <a:lnTo>
                  <a:pt x="41674" y="416659"/>
                </a:lnTo>
                <a:lnTo>
                  <a:pt x="35569" y="419327"/>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 name="SMARTInkAnnotation611"/>
          <p:cNvSpPr/>
          <p:nvPr/>
        </p:nvSpPr>
        <p:spPr>
          <a:xfrm>
            <a:off x="5333269" y="3286125"/>
            <a:ext cx="328154" cy="80368"/>
          </a:xfrm>
          <a:custGeom>
            <a:avLst/>
            <a:gdLst/>
            <a:ahLst/>
            <a:cxnLst/>
            <a:rect l="0" t="0" r="0" b="0"/>
            <a:pathLst>
              <a:path w="328154" h="80368">
                <a:moveTo>
                  <a:pt x="69191" y="80367"/>
                </a:moveTo>
                <a:lnTo>
                  <a:pt x="59710" y="80367"/>
                </a:lnTo>
                <a:lnTo>
                  <a:pt x="55926" y="79375"/>
                </a:lnTo>
                <a:lnTo>
                  <a:pt x="52410" y="77721"/>
                </a:lnTo>
                <a:lnTo>
                  <a:pt x="49074" y="75627"/>
                </a:lnTo>
                <a:lnTo>
                  <a:pt x="40077" y="73299"/>
                </a:lnTo>
                <a:lnTo>
                  <a:pt x="34898" y="72679"/>
                </a:lnTo>
                <a:lnTo>
                  <a:pt x="29463" y="72265"/>
                </a:lnTo>
                <a:lnTo>
                  <a:pt x="23854" y="71989"/>
                </a:lnTo>
                <a:lnTo>
                  <a:pt x="18130" y="71805"/>
                </a:lnTo>
                <a:lnTo>
                  <a:pt x="13323" y="70691"/>
                </a:lnTo>
                <a:lnTo>
                  <a:pt x="9125" y="68955"/>
                </a:lnTo>
                <a:lnTo>
                  <a:pt x="0" y="63781"/>
                </a:lnTo>
                <a:lnTo>
                  <a:pt x="244" y="63357"/>
                </a:lnTo>
                <a:lnTo>
                  <a:pt x="3160" y="62885"/>
                </a:lnTo>
                <a:lnTo>
                  <a:pt x="10409" y="62676"/>
                </a:lnTo>
                <a:lnTo>
                  <a:pt x="15121" y="62619"/>
                </a:lnTo>
                <a:lnTo>
                  <a:pt x="20245" y="61590"/>
                </a:lnTo>
                <a:lnTo>
                  <a:pt x="25648" y="59912"/>
                </a:lnTo>
                <a:lnTo>
                  <a:pt x="31233" y="57800"/>
                </a:lnTo>
                <a:lnTo>
                  <a:pt x="38925" y="55401"/>
                </a:lnTo>
                <a:lnTo>
                  <a:pt x="58054" y="50089"/>
                </a:lnTo>
                <a:lnTo>
                  <a:pt x="67720" y="48275"/>
                </a:lnTo>
                <a:lnTo>
                  <a:pt x="77140" y="47067"/>
                </a:lnTo>
                <a:lnTo>
                  <a:pt x="86397" y="46260"/>
                </a:lnTo>
                <a:lnTo>
                  <a:pt x="96536" y="44731"/>
                </a:lnTo>
                <a:lnTo>
                  <a:pt x="107265" y="42719"/>
                </a:lnTo>
                <a:lnTo>
                  <a:pt x="118386" y="40386"/>
                </a:lnTo>
                <a:lnTo>
                  <a:pt x="130762" y="38830"/>
                </a:lnTo>
                <a:lnTo>
                  <a:pt x="143973" y="37793"/>
                </a:lnTo>
                <a:lnTo>
                  <a:pt x="157741" y="37102"/>
                </a:lnTo>
                <a:lnTo>
                  <a:pt x="183623" y="36333"/>
                </a:lnTo>
                <a:lnTo>
                  <a:pt x="196081" y="36128"/>
                </a:lnTo>
                <a:lnTo>
                  <a:pt x="207363" y="34999"/>
                </a:lnTo>
                <a:lnTo>
                  <a:pt x="217860" y="33255"/>
                </a:lnTo>
                <a:lnTo>
                  <a:pt x="238454" y="28671"/>
                </a:lnTo>
                <a:lnTo>
                  <a:pt x="260836" y="23326"/>
                </a:lnTo>
                <a:lnTo>
                  <a:pt x="271369" y="21504"/>
                </a:lnTo>
                <a:lnTo>
                  <a:pt x="281367" y="20289"/>
                </a:lnTo>
                <a:lnTo>
                  <a:pt x="291009" y="19479"/>
                </a:lnTo>
                <a:lnTo>
                  <a:pt x="298429" y="17947"/>
                </a:lnTo>
                <a:lnTo>
                  <a:pt x="304368" y="15933"/>
                </a:lnTo>
                <a:lnTo>
                  <a:pt x="309320" y="13599"/>
                </a:lnTo>
                <a:lnTo>
                  <a:pt x="313613" y="11050"/>
                </a:lnTo>
                <a:lnTo>
                  <a:pt x="317468" y="8359"/>
                </a:lnTo>
                <a:lnTo>
                  <a:pt x="328153"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4" name="SMARTInkAnnotation612"/>
          <p:cNvSpPr/>
          <p:nvPr/>
        </p:nvSpPr>
        <p:spPr>
          <a:xfrm>
            <a:off x="5442209" y="3196828"/>
            <a:ext cx="94198" cy="330400"/>
          </a:xfrm>
          <a:custGeom>
            <a:avLst/>
            <a:gdLst/>
            <a:ahLst/>
            <a:cxnLst/>
            <a:rect l="0" t="0" r="0" b="0"/>
            <a:pathLst>
              <a:path w="94198" h="330400">
                <a:moveTo>
                  <a:pt x="13830" y="0"/>
                </a:moveTo>
                <a:lnTo>
                  <a:pt x="6141" y="0"/>
                </a:lnTo>
                <a:lnTo>
                  <a:pt x="4736" y="1985"/>
                </a:lnTo>
                <a:lnTo>
                  <a:pt x="2806" y="5292"/>
                </a:lnTo>
                <a:lnTo>
                  <a:pt x="528" y="9481"/>
                </a:lnTo>
                <a:lnTo>
                  <a:pt x="0" y="14258"/>
                </a:lnTo>
                <a:lnTo>
                  <a:pt x="642" y="19428"/>
                </a:lnTo>
                <a:lnTo>
                  <a:pt x="2061" y="24858"/>
                </a:lnTo>
                <a:lnTo>
                  <a:pt x="3007" y="32447"/>
                </a:lnTo>
                <a:lnTo>
                  <a:pt x="3638" y="41475"/>
                </a:lnTo>
                <a:lnTo>
                  <a:pt x="4059" y="51463"/>
                </a:lnTo>
                <a:lnTo>
                  <a:pt x="5332" y="64074"/>
                </a:lnTo>
                <a:lnTo>
                  <a:pt x="7172" y="78435"/>
                </a:lnTo>
                <a:lnTo>
                  <a:pt x="14504" y="127089"/>
                </a:lnTo>
                <a:lnTo>
                  <a:pt x="17255" y="144258"/>
                </a:lnTo>
                <a:lnTo>
                  <a:pt x="21075" y="160664"/>
                </a:lnTo>
                <a:lnTo>
                  <a:pt x="25605" y="176563"/>
                </a:lnTo>
                <a:lnTo>
                  <a:pt x="30610" y="192122"/>
                </a:lnTo>
                <a:lnTo>
                  <a:pt x="36923" y="207456"/>
                </a:lnTo>
                <a:lnTo>
                  <a:pt x="44107" y="222640"/>
                </a:lnTo>
                <a:lnTo>
                  <a:pt x="72287" y="277915"/>
                </a:lnTo>
                <a:lnTo>
                  <a:pt x="77606" y="289456"/>
                </a:lnTo>
                <a:lnTo>
                  <a:pt x="82144" y="300127"/>
                </a:lnTo>
                <a:lnTo>
                  <a:pt x="94197" y="330399"/>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5" name="SMARTInkAnnotation613"/>
          <p:cNvSpPr/>
          <p:nvPr/>
        </p:nvSpPr>
        <p:spPr>
          <a:xfrm>
            <a:off x="4438055" y="1296368"/>
            <a:ext cx="196454" cy="140741"/>
          </a:xfrm>
          <a:custGeom>
            <a:avLst/>
            <a:gdLst/>
            <a:ahLst/>
            <a:cxnLst/>
            <a:rect l="0" t="0" r="0" b="0"/>
            <a:pathLst>
              <a:path w="196454" h="140741">
                <a:moveTo>
                  <a:pt x="0" y="7366"/>
                </a:moveTo>
                <a:lnTo>
                  <a:pt x="0" y="12107"/>
                </a:lnTo>
                <a:lnTo>
                  <a:pt x="991" y="16480"/>
                </a:lnTo>
                <a:lnTo>
                  <a:pt x="2645" y="22372"/>
                </a:lnTo>
                <a:lnTo>
                  <a:pt x="4740" y="29276"/>
                </a:lnTo>
                <a:lnTo>
                  <a:pt x="6137" y="35863"/>
                </a:lnTo>
                <a:lnTo>
                  <a:pt x="7067" y="42240"/>
                </a:lnTo>
                <a:lnTo>
                  <a:pt x="7689" y="48475"/>
                </a:lnTo>
                <a:lnTo>
                  <a:pt x="9094" y="55608"/>
                </a:lnTo>
                <a:lnTo>
                  <a:pt x="11024" y="63340"/>
                </a:lnTo>
                <a:lnTo>
                  <a:pt x="13302" y="71471"/>
                </a:lnTo>
                <a:lnTo>
                  <a:pt x="14821" y="78876"/>
                </a:lnTo>
                <a:lnTo>
                  <a:pt x="15834" y="85798"/>
                </a:lnTo>
                <a:lnTo>
                  <a:pt x="16510" y="92396"/>
                </a:lnTo>
                <a:lnTo>
                  <a:pt x="17951" y="98779"/>
                </a:lnTo>
                <a:lnTo>
                  <a:pt x="19905" y="105019"/>
                </a:lnTo>
                <a:lnTo>
                  <a:pt x="22199" y="111164"/>
                </a:lnTo>
                <a:lnTo>
                  <a:pt x="24722" y="116252"/>
                </a:lnTo>
                <a:lnTo>
                  <a:pt x="27395" y="120637"/>
                </a:lnTo>
                <a:lnTo>
                  <a:pt x="30170" y="124552"/>
                </a:lnTo>
                <a:lnTo>
                  <a:pt x="32019" y="128154"/>
                </a:lnTo>
                <a:lnTo>
                  <a:pt x="33253" y="131548"/>
                </a:lnTo>
                <a:lnTo>
                  <a:pt x="34074" y="134802"/>
                </a:lnTo>
                <a:lnTo>
                  <a:pt x="35614" y="136972"/>
                </a:lnTo>
                <a:lnTo>
                  <a:pt x="37634" y="138419"/>
                </a:lnTo>
                <a:lnTo>
                  <a:pt x="43263" y="140740"/>
                </a:lnTo>
                <a:lnTo>
                  <a:pt x="43725" y="139939"/>
                </a:lnTo>
                <a:lnTo>
                  <a:pt x="44238" y="136402"/>
                </a:lnTo>
                <a:lnTo>
                  <a:pt x="45366" y="133078"/>
                </a:lnTo>
                <a:lnTo>
                  <a:pt x="47111" y="128877"/>
                </a:lnTo>
                <a:lnTo>
                  <a:pt x="49268" y="124092"/>
                </a:lnTo>
                <a:lnTo>
                  <a:pt x="50704" y="118918"/>
                </a:lnTo>
                <a:lnTo>
                  <a:pt x="51662" y="113484"/>
                </a:lnTo>
                <a:lnTo>
                  <a:pt x="52301" y="107877"/>
                </a:lnTo>
                <a:lnTo>
                  <a:pt x="53719" y="101163"/>
                </a:lnTo>
                <a:lnTo>
                  <a:pt x="55656" y="93710"/>
                </a:lnTo>
                <a:lnTo>
                  <a:pt x="57940" y="85764"/>
                </a:lnTo>
                <a:lnTo>
                  <a:pt x="63123" y="68999"/>
                </a:lnTo>
                <a:lnTo>
                  <a:pt x="65895" y="60361"/>
                </a:lnTo>
                <a:lnTo>
                  <a:pt x="68734" y="52618"/>
                </a:lnTo>
                <a:lnTo>
                  <a:pt x="71620" y="45472"/>
                </a:lnTo>
                <a:lnTo>
                  <a:pt x="74536" y="38723"/>
                </a:lnTo>
                <a:lnTo>
                  <a:pt x="80422" y="25933"/>
                </a:lnTo>
                <a:lnTo>
                  <a:pt x="83380" y="19744"/>
                </a:lnTo>
                <a:lnTo>
                  <a:pt x="86344" y="15618"/>
                </a:lnTo>
                <a:lnTo>
                  <a:pt x="89312" y="12868"/>
                </a:lnTo>
                <a:lnTo>
                  <a:pt x="92284" y="11034"/>
                </a:lnTo>
                <a:lnTo>
                  <a:pt x="96249" y="8819"/>
                </a:lnTo>
                <a:lnTo>
                  <a:pt x="105947" y="3713"/>
                </a:lnTo>
                <a:lnTo>
                  <a:pt x="112303" y="1954"/>
                </a:lnTo>
                <a:lnTo>
                  <a:pt x="119516" y="782"/>
                </a:lnTo>
                <a:lnTo>
                  <a:pt x="127303" y="0"/>
                </a:lnTo>
                <a:lnTo>
                  <a:pt x="134477" y="471"/>
                </a:lnTo>
                <a:lnTo>
                  <a:pt x="141246" y="1777"/>
                </a:lnTo>
                <a:lnTo>
                  <a:pt x="147741" y="3640"/>
                </a:lnTo>
                <a:lnTo>
                  <a:pt x="154057" y="4882"/>
                </a:lnTo>
                <a:lnTo>
                  <a:pt x="160252" y="5710"/>
                </a:lnTo>
                <a:lnTo>
                  <a:pt x="166366" y="6262"/>
                </a:lnTo>
                <a:lnTo>
                  <a:pt x="172426" y="6630"/>
                </a:lnTo>
                <a:lnTo>
                  <a:pt x="196453" y="7366"/>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6" name="SMARTInkAnnotation614"/>
          <p:cNvSpPr/>
          <p:nvPr/>
        </p:nvSpPr>
        <p:spPr>
          <a:xfrm>
            <a:off x="4786313" y="1268383"/>
            <a:ext cx="205383" cy="151421"/>
          </a:xfrm>
          <a:custGeom>
            <a:avLst/>
            <a:gdLst/>
            <a:ahLst/>
            <a:cxnLst/>
            <a:rect l="0" t="0" r="0" b="0"/>
            <a:pathLst>
              <a:path w="205383" h="151421">
                <a:moveTo>
                  <a:pt x="0" y="8562"/>
                </a:moveTo>
                <a:lnTo>
                  <a:pt x="0" y="3822"/>
                </a:lnTo>
                <a:lnTo>
                  <a:pt x="991" y="2425"/>
                </a:lnTo>
                <a:lnTo>
                  <a:pt x="2645" y="1495"/>
                </a:lnTo>
                <a:lnTo>
                  <a:pt x="7129" y="460"/>
                </a:lnTo>
                <a:lnTo>
                  <a:pt x="12429" y="0"/>
                </a:lnTo>
                <a:lnTo>
                  <a:pt x="17215" y="870"/>
                </a:lnTo>
                <a:lnTo>
                  <a:pt x="23382" y="2442"/>
                </a:lnTo>
                <a:lnTo>
                  <a:pt x="30471" y="4482"/>
                </a:lnTo>
                <a:lnTo>
                  <a:pt x="38173" y="5842"/>
                </a:lnTo>
                <a:lnTo>
                  <a:pt x="46285" y="6749"/>
                </a:lnTo>
                <a:lnTo>
                  <a:pt x="54669" y="7353"/>
                </a:lnTo>
                <a:lnTo>
                  <a:pt x="63235" y="8749"/>
                </a:lnTo>
                <a:lnTo>
                  <a:pt x="71922" y="10671"/>
                </a:lnTo>
                <a:lnTo>
                  <a:pt x="80690" y="12945"/>
                </a:lnTo>
                <a:lnTo>
                  <a:pt x="89511" y="15452"/>
                </a:lnTo>
                <a:lnTo>
                  <a:pt x="107252" y="20885"/>
                </a:lnTo>
                <a:lnTo>
                  <a:pt x="115157" y="23723"/>
                </a:lnTo>
                <a:lnTo>
                  <a:pt x="122413" y="26607"/>
                </a:lnTo>
                <a:lnTo>
                  <a:pt x="129233" y="29521"/>
                </a:lnTo>
                <a:lnTo>
                  <a:pt x="134772" y="33449"/>
                </a:lnTo>
                <a:lnTo>
                  <a:pt x="139458" y="38052"/>
                </a:lnTo>
                <a:lnTo>
                  <a:pt x="143573" y="43105"/>
                </a:lnTo>
                <a:lnTo>
                  <a:pt x="145325" y="48458"/>
                </a:lnTo>
                <a:lnTo>
                  <a:pt x="145501" y="54011"/>
                </a:lnTo>
                <a:lnTo>
                  <a:pt x="144625" y="59697"/>
                </a:lnTo>
                <a:lnTo>
                  <a:pt x="142057" y="65473"/>
                </a:lnTo>
                <a:lnTo>
                  <a:pt x="138360" y="71307"/>
                </a:lnTo>
                <a:lnTo>
                  <a:pt x="133912" y="77181"/>
                </a:lnTo>
                <a:lnTo>
                  <a:pt x="127970" y="83082"/>
                </a:lnTo>
                <a:lnTo>
                  <a:pt x="121032" y="89000"/>
                </a:lnTo>
                <a:lnTo>
                  <a:pt x="113430" y="94929"/>
                </a:lnTo>
                <a:lnTo>
                  <a:pt x="105386" y="100867"/>
                </a:lnTo>
                <a:lnTo>
                  <a:pt x="88510" y="112756"/>
                </a:lnTo>
                <a:lnTo>
                  <a:pt x="62274" y="130605"/>
                </a:lnTo>
                <a:lnTo>
                  <a:pt x="54414" y="135565"/>
                </a:lnTo>
                <a:lnTo>
                  <a:pt x="47190" y="139864"/>
                </a:lnTo>
                <a:lnTo>
                  <a:pt x="40390" y="143721"/>
                </a:lnTo>
                <a:lnTo>
                  <a:pt x="34864" y="146293"/>
                </a:lnTo>
                <a:lnTo>
                  <a:pt x="30188" y="148008"/>
                </a:lnTo>
                <a:lnTo>
                  <a:pt x="20294" y="150760"/>
                </a:lnTo>
                <a:lnTo>
                  <a:pt x="20475" y="150986"/>
                </a:lnTo>
                <a:lnTo>
                  <a:pt x="26461" y="151303"/>
                </a:lnTo>
                <a:lnTo>
                  <a:pt x="56083" y="151420"/>
                </a:lnTo>
                <a:lnTo>
                  <a:pt x="64177" y="150433"/>
                </a:lnTo>
                <a:lnTo>
                  <a:pt x="72550" y="148784"/>
                </a:lnTo>
                <a:lnTo>
                  <a:pt x="81109" y="146692"/>
                </a:lnTo>
                <a:lnTo>
                  <a:pt x="103848" y="141721"/>
                </a:lnTo>
                <a:lnTo>
                  <a:pt x="129498" y="136205"/>
                </a:lnTo>
                <a:lnTo>
                  <a:pt x="154128" y="130446"/>
                </a:lnTo>
                <a:lnTo>
                  <a:pt x="165259" y="126529"/>
                </a:lnTo>
                <a:lnTo>
                  <a:pt x="175657" y="121933"/>
                </a:lnTo>
                <a:lnTo>
                  <a:pt x="205382" y="106789"/>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7" name="SMARTInkAnnotation615"/>
          <p:cNvSpPr/>
          <p:nvPr/>
        </p:nvSpPr>
        <p:spPr>
          <a:xfrm>
            <a:off x="4643438" y="1964531"/>
            <a:ext cx="223243" cy="172917"/>
          </a:xfrm>
          <a:custGeom>
            <a:avLst/>
            <a:gdLst/>
            <a:ahLst/>
            <a:cxnLst/>
            <a:rect l="0" t="0" r="0" b="0"/>
            <a:pathLst>
              <a:path w="223243" h="172917">
                <a:moveTo>
                  <a:pt x="0" y="0"/>
                </a:moveTo>
                <a:lnTo>
                  <a:pt x="0" y="30472"/>
                </a:lnTo>
                <a:lnTo>
                  <a:pt x="991" y="38174"/>
                </a:lnTo>
                <a:lnTo>
                  <a:pt x="2645" y="46285"/>
                </a:lnTo>
                <a:lnTo>
                  <a:pt x="4740" y="54670"/>
                </a:lnTo>
                <a:lnTo>
                  <a:pt x="6137" y="64228"/>
                </a:lnTo>
                <a:lnTo>
                  <a:pt x="7067" y="74569"/>
                </a:lnTo>
                <a:lnTo>
                  <a:pt x="7689" y="85431"/>
                </a:lnTo>
                <a:lnTo>
                  <a:pt x="9094" y="95650"/>
                </a:lnTo>
                <a:lnTo>
                  <a:pt x="11024" y="105438"/>
                </a:lnTo>
                <a:lnTo>
                  <a:pt x="13302" y="114941"/>
                </a:lnTo>
                <a:lnTo>
                  <a:pt x="15814" y="124252"/>
                </a:lnTo>
                <a:lnTo>
                  <a:pt x="21249" y="142536"/>
                </a:lnTo>
                <a:lnTo>
                  <a:pt x="23096" y="149594"/>
                </a:lnTo>
                <a:lnTo>
                  <a:pt x="24326" y="155292"/>
                </a:lnTo>
                <a:lnTo>
                  <a:pt x="25147" y="160083"/>
                </a:lnTo>
                <a:lnTo>
                  <a:pt x="26686" y="164269"/>
                </a:lnTo>
                <a:lnTo>
                  <a:pt x="28705" y="168052"/>
                </a:lnTo>
                <a:lnTo>
                  <a:pt x="31043" y="171566"/>
                </a:lnTo>
                <a:lnTo>
                  <a:pt x="32601" y="172916"/>
                </a:lnTo>
                <a:lnTo>
                  <a:pt x="33640" y="172824"/>
                </a:lnTo>
                <a:lnTo>
                  <a:pt x="34333" y="171771"/>
                </a:lnTo>
                <a:lnTo>
                  <a:pt x="34795" y="169084"/>
                </a:lnTo>
                <a:lnTo>
                  <a:pt x="35102" y="165309"/>
                </a:lnTo>
                <a:lnTo>
                  <a:pt x="35308" y="160808"/>
                </a:lnTo>
                <a:lnTo>
                  <a:pt x="35536" y="150515"/>
                </a:lnTo>
                <a:lnTo>
                  <a:pt x="35682" y="127738"/>
                </a:lnTo>
                <a:lnTo>
                  <a:pt x="36687" y="121869"/>
                </a:lnTo>
                <a:lnTo>
                  <a:pt x="38348" y="115973"/>
                </a:lnTo>
                <a:lnTo>
                  <a:pt x="40448" y="110057"/>
                </a:lnTo>
                <a:lnTo>
                  <a:pt x="42840" y="104130"/>
                </a:lnTo>
                <a:lnTo>
                  <a:pt x="45427" y="98193"/>
                </a:lnTo>
                <a:lnTo>
                  <a:pt x="48143" y="92251"/>
                </a:lnTo>
                <a:lnTo>
                  <a:pt x="51940" y="87298"/>
                </a:lnTo>
                <a:lnTo>
                  <a:pt x="56455" y="83003"/>
                </a:lnTo>
                <a:lnTo>
                  <a:pt x="61449" y="79148"/>
                </a:lnTo>
                <a:lnTo>
                  <a:pt x="67755" y="75586"/>
                </a:lnTo>
                <a:lnTo>
                  <a:pt x="74936" y="72219"/>
                </a:lnTo>
                <a:lnTo>
                  <a:pt x="82699" y="68982"/>
                </a:lnTo>
                <a:lnTo>
                  <a:pt x="90852" y="65832"/>
                </a:lnTo>
                <a:lnTo>
                  <a:pt x="107847" y="59686"/>
                </a:lnTo>
                <a:lnTo>
                  <a:pt x="117538" y="57650"/>
                </a:lnTo>
                <a:lnTo>
                  <a:pt x="127968" y="56293"/>
                </a:lnTo>
                <a:lnTo>
                  <a:pt x="138890" y="55388"/>
                </a:lnTo>
                <a:lnTo>
                  <a:pt x="150140" y="53793"/>
                </a:lnTo>
                <a:lnTo>
                  <a:pt x="161608" y="51737"/>
                </a:lnTo>
                <a:lnTo>
                  <a:pt x="173223" y="49374"/>
                </a:lnTo>
                <a:lnTo>
                  <a:pt x="183944" y="46807"/>
                </a:lnTo>
                <a:lnTo>
                  <a:pt x="194066" y="44103"/>
                </a:lnTo>
                <a:lnTo>
                  <a:pt x="223242" y="35719"/>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8" name="SMARTInkAnnotation616"/>
          <p:cNvSpPr/>
          <p:nvPr/>
        </p:nvSpPr>
        <p:spPr>
          <a:xfrm>
            <a:off x="4983806" y="1893094"/>
            <a:ext cx="162949" cy="249983"/>
          </a:xfrm>
          <a:custGeom>
            <a:avLst/>
            <a:gdLst/>
            <a:ahLst/>
            <a:cxnLst/>
            <a:rect l="0" t="0" r="0" b="0"/>
            <a:pathLst>
              <a:path w="162949" h="249983">
                <a:moveTo>
                  <a:pt x="7889" y="0"/>
                </a:moveTo>
                <a:lnTo>
                  <a:pt x="25059" y="0"/>
                </a:lnTo>
                <a:lnTo>
                  <a:pt x="30250" y="992"/>
                </a:lnTo>
                <a:lnTo>
                  <a:pt x="35694" y="2646"/>
                </a:lnTo>
                <a:lnTo>
                  <a:pt x="41309" y="4740"/>
                </a:lnTo>
                <a:lnTo>
                  <a:pt x="47037" y="7129"/>
                </a:lnTo>
                <a:lnTo>
                  <a:pt x="52839" y="9713"/>
                </a:lnTo>
                <a:lnTo>
                  <a:pt x="58692" y="12429"/>
                </a:lnTo>
                <a:lnTo>
                  <a:pt x="63586" y="16223"/>
                </a:lnTo>
                <a:lnTo>
                  <a:pt x="67840" y="20737"/>
                </a:lnTo>
                <a:lnTo>
                  <a:pt x="71670" y="25731"/>
                </a:lnTo>
                <a:lnTo>
                  <a:pt x="74222" y="31045"/>
                </a:lnTo>
                <a:lnTo>
                  <a:pt x="75924" y="36571"/>
                </a:lnTo>
                <a:lnTo>
                  <a:pt x="77058" y="42240"/>
                </a:lnTo>
                <a:lnTo>
                  <a:pt x="77815" y="48004"/>
                </a:lnTo>
                <a:lnTo>
                  <a:pt x="78319" y="53830"/>
                </a:lnTo>
                <a:lnTo>
                  <a:pt x="78656" y="59699"/>
                </a:lnTo>
                <a:lnTo>
                  <a:pt x="77886" y="65597"/>
                </a:lnTo>
                <a:lnTo>
                  <a:pt x="76382" y="71512"/>
                </a:lnTo>
                <a:lnTo>
                  <a:pt x="74388" y="77440"/>
                </a:lnTo>
                <a:lnTo>
                  <a:pt x="71073" y="83377"/>
                </a:lnTo>
                <a:lnTo>
                  <a:pt x="66880" y="89319"/>
                </a:lnTo>
                <a:lnTo>
                  <a:pt x="62099" y="95265"/>
                </a:lnTo>
                <a:lnTo>
                  <a:pt x="56927" y="100221"/>
                </a:lnTo>
                <a:lnTo>
                  <a:pt x="51495" y="104517"/>
                </a:lnTo>
                <a:lnTo>
                  <a:pt x="45890" y="108373"/>
                </a:lnTo>
                <a:lnTo>
                  <a:pt x="40168" y="111936"/>
                </a:lnTo>
                <a:lnTo>
                  <a:pt x="34370" y="115304"/>
                </a:lnTo>
                <a:lnTo>
                  <a:pt x="22636" y="121691"/>
                </a:lnTo>
                <a:lnTo>
                  <a:pt x="10805" y="127837"/>
                </a:lnTo>
                <a:lnTo>
                  <a:pt x="6857" y="130866"/>
                </a:lnTo>
                <a:lnTo>
                  <a:pt x="4224" y="133876"/>
                </a:lnTo>
                <a:lnTo>
                  <a:pt x="0" y="141098"/>
                </a:lnTo>
                <a:lnTo>
                  <a:pt x="1638" y="142682"/>
                </a:lnTo>
                <a:lnTo>
                  <a:pt x="4714" y="144731"/>
                </a:lnTo>
                <a:lnTo>
                  <a:pt x="8749" y="147088"/>
                </a:lnTo>
                <a:lnTo>
                  <a:pt x="13423" y="148660"/>
                </a:lnTo>
                <a:lnTo>
                  <a:pt x="18524" y="149709"/>
                </a:lnTo>
                <a:lnTo>
                  <a:pt x="23909" y="150407"/>
                </a:lnTo>
                <a:lnTo>
                  <a:pt x="30475" y="152857"/>
                </a:lnTo>
                <a:lnTo>
                  <a:pt x="37829" y="156475"/>
                </a:lnTo>
                <a:lnTo>
                  <a:pt x="45709" y="160871"/>
                </a:lnTo>
                <a:lnTo>
                  <a:pt x="54930" y="164794"/>
                </a:lnTo>
                <a:lnTo>
                  <a:pt x="65047" y="168402"/>
                </a:lnTo>
                <a:lnTo>
                  <a:pt x="105059" y="181321"/>
                </a:lnTo>
                <a:lnTo>
                  <a:pt x="114341" y="185373"/>
                </a:lnTo>
                <a:lnTo>
                  <a:pt x="123506" y="190058"/>
                </a:lnTo>
                <a:lnTo>
                  <a:pt x="132593" y="195167"/>
                </a:lnTo>
                <a:lnTo>
                  <a:pt x="139641" y="199564"/>
                </a:lnTo>
                <a:lnTo>
                  <a:pt x="145334" y="203488"/>
                </a:lnTo>
                <a:lnTo>
                  <a:pt x="150120" y="207096"/>
                </a:lnTo>
                <a:lnTo>
                  <a:pt x="154304" y="211486"/>
                </a:lnTo>
                <a:lnTo>
                  <a:pt x="158085" y="216397"/>
                </a:lnTo>
                <a:lnTo>
                  <a:pt x="161598" y="221655"/>
                </a:lnTo>
                <a:lnTo>
                  <a:pt x="162948" y="226153"/>
                </a:lnTo>
                <a:lnTo>
                  <a:pt x="162855" y="230144"/>
                </a:lnTo>
                <a:lnTo>
                  <a:pt x="161802" y="233796"/>
                </a:lnTo>
                <a:lnTo>
                  <a:pt x="159115" y="237223"/>
                </a:lnTo>
                <a:lnTo>
                  <a:pt x="155339" y="240500"/>
                </a:lnTo>
                <a:lnTo>
                  <a:pt x="150838" y="243678"/>
                </a:lnTo>
                <a:lnTo>
                  <a:pt x="144860" y="245795"/>
                </a:lnTo>
                <a:lnTo>
                  <a:pt x="137898" y="247207"/>
                </a:lnTo>
                <a:lnTo>
                  <a:pt x="130281" y="248148"/>
                </a:lnTo>
                <a:lnTo>
                  <a:pt x="123218" y="248776"/>
                </a:lnTo>
                <a:lnTo>
                  <a:pt x="116526" y="249195"/>
                </a:lnTo>
                <a:lnTo>
                  <a:pt x="110078" y="249473"/>
                </a:lnTo>
                <a:lnTo>
                  <a:pt x="94979" y="249783"/>
                </a:lnTo>
                <a:lnTo>
                  <a:pt x="65771" y="249982"/>
                </a:lnTo>
                <a:lnTo>
                  <a:pt x="60368" y="249006"/>
                </a:lnTo>
                <a:lnTo>
                  <a:pt x="55774" y="247364"/>
                </a:lnTo>
                <a:lnTo>
                  <a:pt x="51718" y="245276"/>
                </a:lnTo>
                <a:lnTo>
                  <a:pt x="48023" y="242892"/>
                </a:lnTo>
                <a:lnTo>
                  <a:pt x="44567" y="240311"/>
                </a:lnTo>
                <a:lnTo>
                  <a:pt x="34678" y="232172"/>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9" name="SMARTInkAnnotation617"/>
          <p:cNvSpPr/>
          <p:nvPr/>
        </p:nvSpPr>
        <p:spPr>
          <a:xfrm>
            <a:off x="5343401" y="3126896"/>
            <a:ext cx="387599" cy="415178"/>
          </a:xfrm>
          <a:custGeom>
            <a:avLst/>
            <a:gdLst/>
            <a:ahLst/>
            <a:cxnLst/>
            <a:rect l="0" t="0" r="0" b="0"/>
            <a:pathLst>
              <a:path w="387599" h="415178">
                <a:moveTo>
                  <a:pt x="335880" y="69932"/>
                </a:moveTo>
                <a:lnTo>
                  <a:pt x="331140" y="65192"/>
                </a:lnTo>
                <a:lnTo>
                  <a:pt x="323521" y="60219"/>
                </a:lnTo>
                <a:lnTo>
                  <a:pt x="313520" y="54701"/>
                </a:lnTo>
                <a:lnTo>
                  <a:pt x="296733" y="46017"/>
                </a:lnTo>
                <a:lnTo>
                  <a:pt x="285078" y="40121"/>
                </a:lnTo>
                <a:lnTo>
                  <a:pt x="275929" y="34193"/>
                </a:lnTo>
                <a:lnTo>
                  <a:pt x="267563" y="27259"/>
                </a:lnTo>
                <a:lnTo>
                  <a:pt x="257230" y="17563"/>
                </a:lnTo>
                <a:lnTo>
                  <a:pt x="251698" y="14183"/>
                </a:lnTo>
                <a:lnTo>
                  <a:pt x="240257" y="10428"/>
                </a:lnTo>
                <a:lnTo>
                  <a:pt x="228559" y="6114"/>
                </a:lnTo>
                <a:lnTo>
                  <a:pt x="216744" y="1881"/>
                </a:lnTo>
                <a:lnTo>
                  <a:pt x="204878" y="0"/>
                </a:lnTo>
                <a:lnTo>
                  <a:pt x="192991" y="1810"/>
                </a:lnTo>
                <a:lnTo>
                  <a:pt x="187042" y="3681"/>
                </a:lnTo>
                <a:lnTo>
                  <a:pt x="169850" y="8406"/>
                </a:lnTo>
                <a:lnTo>
                  <a:pt x="159708" y="11056"/>
                </a:lnTo>
                <a:lnTo>
                  <a:pt x="149972" y="13814"/>
                </a:lnTo>
                <a:lnTo>
                  <a:pt x="131215" y="19524"/>
                </a:lnTo>
                <a:lnTo>
                  <a:pt x="122046" y="23429"/>
                </a:lnTo>
                <a:lnTo>
                  <a:pt x="112956" y="28016"/>
                </a:lnTo>
                <a:lnTo>
                  <a:pt x="103921" y="33058"/>
                </a:lnTo>
                <a:lnTo>
                  <a:pt x="94920" y="39396"/>
                </a:lnTo>
                <a:lnTo>
                  <a:pt x="85943" y="46598"/>
                </a:lnTo>
                <a:lnTo>
                  <a:pt x="76982" y="54376"/>
                </a:lnTo>
                <a:lnTo>
                  <a:pt x="68031" y="63530"/>
                </a:lnTo>
                <a:lnTo>
                  <a:pt x="59088" y="73602"/>
                </a:lnTo>
                <a:lnTo>
                  <a:pt x="50148" y="84285"/>
                </a:lnTo>
                <a:lnTo>
                  <a:pt x="42204" y="96368"/>
                </a:lnTo>
                <a:lnTo>
                  <a:pt x="34925" y="109384"/>
                </a:lnTo>
                <a:lnTo>
                  <a:pt x="28087" y="123022"/>
                </a:lnTo>
                <a:lnTo>
                  <a:pt x="21544" y="138068"/>
                </a:lnTo>
                <a:lnTo>
                  <a:pt x="15197" y="154051"/>
                </a:lnTo>
                <a:lnTo>
                  <a:pt x="8982" y="170660"/>
                </a:lnTo>
                <a:lnTo>
                  <a:pt x="4839" y="187685"/>
                </a:lnTo>
                <a:lnTo>
                  <a:pt x="2077" y="204989"/>
                </a:lnTo>
                <a:lnTo>
                  <a:pt x="235" y="222478"/>
                </a:lnTo>
                <a:lnTo>
                  <a:pt x="0" y="239098"/>
                </a:lnTo>
                <a:lnTo>
                  <a:pt x="835" y="255139"/>
                </a:lnTo>
                <a:lnTo>
                  <a:pt x="2384" y="270794"/>
                </a:lnTo>
                <a:lnTo>
                  <a:pt x="5400" y="286192"/>
                </a:lnTo>
                <a:lnTo>
                  <a:pt x="9396" y="301418"/>
                </a:lnTo>
                <a:lnTo>
                  <a:pt x="14044" y="316529"/>
                </a:lnTo>
                <a:lnTo>
                  <a:pt x="21112" y="330572"/>
                </a:lnTo>
                <a:lnTo>
                  <a:pt x="29792" y="343903"/>
                </a:lnTo>
                <a:lnTo>
                  <a:pt x="39548" y="356759"/>
                </a:lnTo>
                <a:lnTo>
                  <a:pt x="50021" y="368307"/>
                </a:lnTo>
                <a:lnTo>
                  <a:pt x="60971" y="378981"/>
                </a:lnTo>
                <a:lnTo>
                  <a:pt x="72241" y="389074"/>
                </a:lnTo>
                <a:lnTo>
                  <a:pt x="85706" y="396795"/>
                </a:lnTo>
                <a:lnTo>
                  <a:pt x="100636" y="402935"/>
                </a:lnTo>
                <a:lnTo>
                  <a:pt x="116543" y="408020"/>
                </a:lnTo>
                <a:lnTo>
                  <a:pt x="132109" y="411410"/>
                </a:lnTo>
                <a:lnTo>
                  <a:pt x="147446" y="413670"/>
                </a:lnTo>
                <a:lnTo>
                  <a:pt x="162632" y="415177"/>
                </a:lnTo>
                <a:lnTo>
                  <a:pt x="177718" y="414196"/>
                </a:lnTo>
                <a:lnTo>
                  <a:pt x="192735" y="411559"/>
                </a:lnTo>
                <a:lnTo>
                  <a:pt x="207708" y="407816"/>
                </a:lnTo>
                <a:lnTo>
                  <a:pt x="221659" y="403337"/>
                </a:lnTo>
                <a:lnTo>
                  <a:pt x="234927" y="398366"/>
                </a:lnTo>
                <a:lnTo>
                  <a:pt x="247743" y="393067"/>
                </a:lnTo>
                <a:lnTo>
                  <a:pt x="260254" y="386559"/>
                </a:lnTo>
                <a:lnTo>
                  <a:pt x="272564" y="379243"/>
                </a:lnTo>
                <a:lnTo>
                  <a:pt x="284740" y="371389"/>
                </a:lnTo>
                <a:lnTo>
                  <a:pt x="295833" y="361193"/>
                </a:lnTo>
                <a:lnTo>
                  <a:pt x="306206" y="349434"/>
                </a:lnTo>
                <a:lnTo>
                  <a:pt x="344240" y="299657"/>
                </a:lnTo>
                <a:lnTo>
                  <a:pt x="351375" y="287574"/>
                </a:lnTo>
                <a:lnTo>
                  <a:pt x="357125" y="275550"/>
                </a:lnTo>
                <a:lnTo>
                  <a:pt x="361950" y="263566"/>
                </a:lnTo>
                <a:lnTo>
                  <a:pt x="369956" y="242312"/>
                </a:lnTo>
                <a:lnTo>
                  <a:pt x="380042" y="213612"/>
                </a:lnTo>
                <a:lnTo>
                  <a:pt x="383181" y="204414"/>
                </a:lnTo>
                <a:lnTo>
                  <a:pt x="385273" y="195305"/>
                </a:lnTo>
                <a:lnTo>
                  <a:pt x="386668" y="186256"/>
                </a:lnTo>
                <a:lnTo>
                  <a:pt x="387598" y="177247"/>
                </a:lnTo>
                <a:lnTo>
                  <a:pt x="387226" y="169257"/>
                </a:lnTo>
                <a:lnTo>
                  <a:pt x="385985" y="161946"/>
                </a:lnTo>
                <a:lnTo>
                  <a:pt x="384167" y="155087"/>
                </a:lnTo>
                <a:lnTo>
                  <a:pt x="376854" y="142175"/>
                </a:lnTo>
                <a:lnTo>
                  <a:pt x="366989" y="130813"/>
                </a:lnTo>
                <a:lnTo>
                  <a:pt x="355991" y="122456"/>
                </a:lnTo>
                <a:lnTo>
                  <a:pt x="333901" y="107433"/>
                </a:lnTo>
                <a:lnTo>
                  <a:pt x="326623" y="102870"/>
                </a:lnTo>
                <a:lnTo>
                  <a:pt x="319787" y="98837"/>
                </a:lnTo>
                <a:lnTo>
                  <a:pt x="313246" y="95155"/>
                </a:lnTo>
                <a:lnTo>
                  <a:pt x="305907" y="92700"/>
                </a:lnTo>
                <a:lnTo>
                  <a:pt x="298039" y="91064"/>
                </a:lnTo>
                <a:lnTo>
                  <a:pt x="289817" y="89973"/>
                </a:lnTo>
                <a:lnTo>
                  <a:pt x="280367" y="89246"/>
                </a:lnTo>
                <a:lnTo>
                  <a:pt x="270097" y="88761"/>
                </a:lnTo>
                <a:lnTo>
                  <a:pt x="249097" y="88222"/>
                </a:lnTo>
                <a:lnTo>
                  <a:pt x="210865" y="87792"/>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0" name="SMARTInkAnnotation618"/>
          <p:cNvSpPr/>
          <p:nvPr/>
        </p:nvSpPr>
        <p:spPr>
          <a:xfrm>
            <a:off x="7027664" y="1750219"/>
            <a:ext cx="8931" cy="8930"/>
          </a:xfrm>
          <a:custGeom>
            <a:avLst/>
            <a:gdLst/>
            <a:ahLst/>
            <a:cxnLst/>
            <a:rect l="0" t="0" r="0" b="0"/>
            <a:pathLst>
              <a:path w="8931" h="8930">
                <a:moveTo>
                  <a:pt x="8930" y="0"/>
                </a:moveTo>
                <a:lnTo>
                  <a:pt x="0" y="8929"/>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1" name="SMARTInkAnnotation619"/>
          <p:cNvSpPr/>
          <p:nvPr/>
        </p:nvSpPr>
        <p:spPr>
          <a:xfrm>
            <a:off x="6875859" y="1678781"/>
            <a:ext cx="8931" cy="8931"/>
          </a:xfrm>
          <a:custGeom>
            <a:avLst/>
            <a:gdLst/>
            <a:ahLst/>
            <a:cxnLst/>
            <a:rect l="0" t="0" r="0" b="0"/>
            <a:pathLst>
              <a:path w="8931" h="8931">
                <a:moveTo>
                  <a:pt x="8930" y="8930"/>
                </a:moveTo>
                <a:lnTo>
                  <a:pt x="8930" y="4190"/>
                </a:lnTo>
                <a:lnTo>
                  <a:pt x="7939" y="2793"/>
                </a:lnTo>
                <a:lnTo>
                  <a:pt x="6284" y="1862"/>
                </a:lnTo>
                <a:lnTo>
                  <a:pt x="0"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2" name="SMARTInkAnnotation620"/>
          <p:cNvSpPr/>
          <p:nvPr/>
        </p:nvSpPr>
        <p:spPr>
          <a:xfrm>
            <a:off x="6866930" y="1678781"/>
            <a:ext cx="232173" cy="186975"/>
          </a:xfrm>
          <a:custGeom>
            <a:avLst/>
            <a:gdLst/>
            <a:ahLst/>
            <a:cxnLst/>
            <a:rect l="0" t="0" r="0" b="0"/>
            <a:pathLst>
              <a:path w="232173" h="186975">
                <a:moveTo>
                  <a:pt x="0" y="0"/>
                </a:moveTo>
                <a:lnTo>
                  <a:pt x="4740" y="4741"/>
                </a:lnTo>
                <a:lnTo>
                  <a:pt x="7129" y="8121"/>
                </a:lnTo>
                <a:lnTo>
                  <a:pt x="9714" y="12360"/>
                </a:lnTo>
                <a:lnTo>
                  <a:pt x="12429" y="17170"/>
                </a:lnTo>
                <a:lnTo>
                  <a:pt x="15231" y="23353"/>
                </a:lnTo>
                <a:lnTo>
                  <a:pt x="18092" y="30451"/>
                </a:lnTo>
                <a:lnTo>
                  <a:pt x="20991" y="38161"/>
                </a:lnTo>
                <a:lnTo>
                  <a:pt x="24908" y="46276"/>
                </a:lnTo>
                <a:lnTo>
                  <a:pt x="29504" y="54663"/>
                </a:lnTo>
                <a:lnTo>
                  <a:pt x="34552" y="63231"/>
                </a:lnTo>
                <a:lnTo>
                  <a:pt x="38910" y="71920"/>
                </a:lnTo>
                <a:lnTo>
                  <a:pt x="42807" y="80689"/>
                </a:lnTo>
                <a:lnTo>
                  <a:pt x="46397" y="89512"/>
                </a:lnTo>
                <a:lnTo>
                  <a:pt x="48791" y="98370"/>
                </a:lnTo>
                <a:lnTo>
                  <a:pt x="50387" y="107252"/>
                </a:lnTo>
                <a:lnTo>
                  <a:pt x="51450" y="116150"/>
                </a:lnTo>
                <a:lnTo>
                  <a:pt x="52159" y="125058"/>
                </a:lnTo>
                <a:lnTo>
                  <a:pt x="52632" y="133974"/>
                </a:lnTo>
                <a:lnTo>
                  <a:pt x="53298" y="155451"/>
                </a:lnTo>
                <a:lnTo>
                  <a:pt x="53541" y="174922"/>
                </a:lnTo>
                <a:lnTo>
                  <a:pt x="53562" y="181261"/>
                </a:lnTo>
                <a:lnTo>
                  <a:pt x="52576" y="183349"/>
                </a:lnTo>
                <a:lnTo>
                  <a:pt x="50925" y="184740"/>
                </a:lnTo>
                <a:lnTo>
                  <a:pt x="45888" y="186974"/>
                </a:lnTo>
                <a:lnTo>
                  <a:pt x="44483" y="186165"/>
                </a:lnTo>
                <a:lnTo>
                  <a:pt x="40275" y="182620"/>
                </a:lnTo>
                <a:lnTo>
                  <a:pt x="38756" y="179294"/>
                </a:lnTo>
                <a:lnTo>
                  <a:pt x="37744" y="175092"/>
                </a:lnTo>
                <a:lnTo>
                  <a:pt x="37068" y="170306"/>
                </a:lnTo>
                <a:lnTo>
                  <a:pt x="35626" y="165131"/>
                </a:lnTo>
                <a:lnTo>
                  <a:pt x="33673" y="159697"/>
                </a:lnTo>
                <a:lnTo>
                  <a:pt x="31378" y="154090"/>
                </a:lnTo>
                <a:lnTo>
                  <a:pt x="29848" y="149360"/>
                </a:lnTo>
                <a:lnTo>
                  <a:pt x="28829" y="145214"/>
                </a:lnTo>
                <a:lnTo>
                  <a:pt x="28149" y="141458"/>
                </a:lnTo>
                <a:lnTo>
                  <a:pt x="27695" y="136969"/>
                </a:lnTo>
                <a:lnTo>
                  <a:pt x="27393" y="131993"/>
                </a:lnTo>
                <a:lnTo>
                  <a:pt x="27193" y="126690"/>
                </a:lnTo>
                <a:lnTo>
                  <a:pt x="28049" y="121171"/>
                </a:lnTo>
                <a:lnTo>
                  <a:pt x="29615" y="115508"/>
                </a:lnTo>
                <a:lnTo>
                  <a:pt x="31649" y="109747"/>
                </a:lnTo>
                <a:lnTo>
                  <a:pt x="33005" y="104915"/>
                </a:lnTo>
                <a:lnTo>
                  <a:pt x="33909" y="100701"/>
                </a:lnTo>
                <a:lnTo>
                  <a:pt x="34512" y="96900"/>
                </a:lnTo>
                <a:lnTo>
                  <a:pt x="36899" y="92381"/>
                </a:lnTo>
                <a:lnTo>
                  <a:pt x="40474" y="87384"/>
                </a:lnTo>
                <a:lnTo>
                  <a:pt x="44843" y="82069"/>
                </a:lnTo>
                <a:lnTo>
                  <a:pt x="48746" y="77533"/>
                </a:lnTo>
                <a:lnTo>
                  <a:pt x="52341" y="73517"/>
                </a:lnTo>
                <a:lnTo>
                  <a:pt x="55730" y="69847"/>
                </a:lnTo>
                <a:lnTo>
                  <a:pt x="69981" y="55202"/>
                </a:lnTo>
                <a:lnTo>
                  <a:pt x="76419" y="50692"/>
                </a:lnTo>
                <a:lnTo>
                  <a:pt x="83688" y="46693"/>
                </a:lnTo>
                <a:lnTo>
                  <a:pt x="91511" y="43035"/>
                </a:lnTo>
                <a:lnTo>
                  <a:pt x="98710" y="40596"/>
                </a:lnTo>
                <a:lnTo>
                  <a:pt x="105494" y="38971"/>
                </a:lnTo>
                <a:lnTo>
                  <a:pt x="112001" y="37887"/>
                </a:lnTo>
                <a:lnTo>
                  <a:pt x="118323" y="36172"/>
                </a:lnTo>
                <a:lnTo>
                  <a:pt x="124523" y="34037"/>
                </a:lnTo>
                <a:lnTo>
                  <a:pt x="130641" y="31621"/>
                </a:lnTo>
                <a:lnTo>
                  <a:pt x="136703" y="30010"/>
                </a:lnTo>
                <a:lnTo>
                  <a:pt x="142729" y="28937"/>
                </a:lnTo>
                <a:lnTo>
                  <a:pt x="148730" y="28221"/>
                </a:lnTo>
                <a:lnTo>
                  <a:pt x="153724" y="27744"/>
                </a:lnTo>
                <a:lnTo>
                  <a:pt x="158046" y="27426"/>
                </a:lnTo>
                <a:lnTo>
                  <a:pt x="161918" y="27214"/>
                </a:lnTo>
                <a:lnTo>
                  <a:pt x="171513" y="26978"/>
                </a:lnTo>
                <a:lnTo>
                  <a:pt x="232172" y="26789"/>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3" name="SMARTInkAnnotation621"/>
          <p:cNvSpPr/>
          <p:nvPr/>
        </p:nvSpPr>
        <p:spPr>
          <a:xfrm>
            <a:off x="7180831" y="1705570"/>
            <a:ext cx="176954" cy="124849"/>
          </a:xfrm>
          <a:custGeom>
            <a:avLst/>
            <a:gdLst/>
            <a:ahLst/>
            <a:cxnLst/>
            <a:rect l="0" t="0" r="0" b="0"/>
            <a:pathLst>
              <a:path w="176954" h="124849">
                <a:moveTo>
                  <a:pt x="34357" y="0"/>
                </a:moveTo>
                <a:lnTo>
                  <a:pt x="21928" y="0"/>
                </a:lnTo>
                <a:lnTo>
                  <a:pt x="20119" y="993"/>
                </a:lnTo>
                <a:lnTo>
                  <a:pt x="18911" y="2646"/>
                </a:lnTo>
                <a:lnTo>
                  <a:pt x="18106" y="4741"/>
                </a:lnTo>
                <a:lnTo>
                  <a:pt x="16579" y="7130"/>
                </a:lnTo>
                <a:lnTo>
                  <a:pt x="14566" y="9714"/>
                </a:lnTo>
                <a:lnTo>
                  <a:pt x="12233" y="12429"/>
                </a:lnTo>
                <a:lnTo>
                  <a:pt x="10678" y="16224"/>
                </a:lnTo>
                <a:lnTo>
                  <a:pt x="9641" y="20738"/>
                </a:lnTo>
                <a:lnTo>
                  <a:pt x="8950" y="25731"/>
                </a:lnTo>
                <a:lnTo>
                  <a:pt x="7497" y="31045"/>
                </a:lnTo>
                <a:lnTo>
                  <a:pt x="5536" y="36572"/>
                </a:lnTo>
                <a:lnTo>
                  <a:pt x="3237" y="42241"/>
                </a:lnTo>
                <a:lnTo>
                  <a:pt x="1703" y="48004"/>
                </a:lnTo>
                <a:lnTo>
                  <a:pt x="682" y="53831"/>
                </a:lnTo>
                <a:lnTo>
                  <a:pt x="0" y="59700"/>
                </a:lnTo>
                <a:lnTo>
                  <a:pt x="538" y="65597"/>
                </a:lnTo>
                <a:lnTo>
                  <a:pt x="1889" y="71513"/>
                </a:lnTo>
                <a:lnTo>
                  <a:pt x="3782" y="77441"/>
                </a:lnTo>
                <a:lnTo>
                  <a:pt x="5044" y="83377"/>
                </a:lnTo>
                <a:lnTo>
                  <a:pt x="5886" y="89319"/>
                </a:lnTo>
                <a:lnTo>
                  <a:pt x="6447" y="95265"/>
                </a:lnTo>
                <a:lnTo>
                  <a:pt x="7812" y="100221"/>
                </a:lnTo>
                <a:lnTo>
                  <a:pt x="9715" y="104517"/>
                </a:lnTo>
                <a:lnTo>
                  <a:pt x="11976" y="108374"/>
                </a:lnTo>
                <a:lnTo>
                  <a:pt x="15468" y="111937"/>
                </a:lnTo>
                <a:lnTo>
                  <a:pt x="19779" y="115304"/>
                </a:lnTo>
                <a:lnTo>
                  <a:pt x="24638" y="118542"/>
                </a:lnTo>
                <a:lnTo>
                  <a:pt x="29862" y="120700"/>
                </a:lnTo>
                <a:lnTo>
                  <a:pt x="35329" y="122138"/>
                </a:lnTo>
                <a:lnTo>
                  <a:pt x="40959" y="123098"/>
                </a:lnTo>
                <a:lnTo>
                  <a:pt x="46695" y="123737"/>
                </a:lnTo>
                <a:lnTo>
                  <a:pt x="52503" y="124163"/>
                </a:lnTo>
                <a:lnTo>
                  <a:pt x="58360" y="124448"/>
                </a:lnTo>
                <a:lnTo>
                  <a:pt x="72808" y="124763"/>
                </a:lnTo>
                <a:lnTo>
                  <a:pt x="80827" y="124848"/>
                </a:lnTo>
                <a:lnTo>
                  <a:pt x="88156" y="123912"/>
                </a:lnTo>
                <a:lnTo>
                  <a:pt x="95028" y="122295"/>
                </a:lnTo>
                <a:lnTo>
                  <a:pt x="101593" y="120226"/>
                </a:lnTo>
                <a:lnTo>
                  <a:pt x="107955" y="117854"/>
                </a:lnTo>
                <a:lnTo>
                  <a:pt x="114180" y="115280"/>
                </a:lnTo>
                <a:lnTo>
                  <a:pt x="120314" y="112572"/>
                </a:lnTo>
                <a:lnTo>
                  <a:pt x="126388" y="108783"/>
                </a:lnTo>
                <a:lnTo>
                  <a:pt x="132423" y="104272"/>
                </a:lnTo>
                <a:lnTo>
                  <a:pt x="138429" y="99280"/>
                </a:lnTo>
                <a:lnTo>
                  <a:pt x="143427" y="93968"/>
                </a:lnTo>
                <a:lnTo>
                  <a:pt x="147749" y="88443"/>
                </a:lnTo>
                <a:lnTo>
                  <a:pt x="151624" y="82774"/>
                </a:lnTo>
                <a:lnTo>
                  <a:pt x="156191" y="78003"/>
                </a:lnTo>
                <a:lnTo>
                  <a:pt x="161219" y="73830"/>
                </a:lnTo>
                <a:lnTo>
                  <a:pt x="166557" y="70056"/>
                </a:lnTo>
                <a:lnTo>
                  <a:pt x="170115" y="65556"/>
                </a:lnTo>
                <a:lnTo>
                  <a:pt x="172488" y="60571"/>
                </a:lnTo>
                <a:lnTo>
                  <a:pt x="174069" y="55264"/>
                </a:lnTo>
                <a:lnTo>
                  <a:pt x="175123" y="50733"/>
                </a:lnTo>
                <a:lnTo>
                  <a:pt x="175825" y="46721"/>
                </a:lnTo>
                <a:lnTo>
                  <a:pt x="176294" y="43053"/>
                </a:lnTo>
                <a:lnTo>
                  <a:pt x="176607" y="39616"/>
                </a:lnTo>
                <a:lnTo>
                  <a:pt x="176815" y="36333"/>
                </a:lnTo>
                <a:lnTo>
                  <a:pt x="176953" y="33152"/>
                </a:lnTo>
                <a:lnTo>
                  <a:pt x="176054" y="30039"/>
                </a:lnTo>
                <a:lnTo>
                  <a:pt x="174463" y="26971"/>
                </a:lnTo>
                <a:lnTo>
                  <a:pt x="172409" y="23934"/>
                </a:lnTo>
                <a:lnTo>
                  <a:pt x="170048" y="21909"/>
                </a:lnTo>
                <a:lnTo>
                  <a:pt x="167481" y="20559"/>
                </a:lnTo>
                <a:lnTo>
                  <a:pt x="164779" y="19660"/>
                </a:lnTo>
                <a:lnTo>
                  <a:pt x="160991" y="18067"/>
                </a:lnTo>
                <a:lnTo>
                  <a:pt x="156483" y="16014"/>
                </a:lnTo>
                <a:lnTo>
                  <a:pt x="151493" y="13653"/>
                </a:lnTo>
                <a:lnTo>
                  <a:pt x="147174" y="12078"/>
                </a:lnTo>
                <a:lnTo>
                  <a:pt x="143303" y="11029"/>
                </a:lnTo>
                <a:lnTo>
                  <a:pt x="139730" y="10329"/>
                </a:lnTo>
                <a:lnTo>
                  <a:pt x="136355" y="10855"/>
                </a:lnTo>
                <a:lnTo>
                  <a:pt x="133112" y="12198"/>
                </a:lnTo>
                <a:lnTo>
                  <a:pt x="129960" y="14085"/>
                </a:lnTo>
                <a:lnTo>
                  <a:pt x="125873" y="15343"/>
                </a:lnTo>
                <a:lnTo>
                  <a:pt x="121164" y="16182"/>
                </a:lnTo>
                <a:lnTo>
                  <a:pt x="105794" y="1786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4" name="SMARTInkAnnotation622"/>
          <p:cNvSpPr/>
          <p:nvPr/>
        </p:nvSpPr>
        <p:spPr>
          <a:xfrm>
            <a:off x="1902850" y="955477"/>
            <a:ext cx="6999938" cy="1330514"/>
          </a:xfrm>
          <a:custGeom>
            <a:avLst/>
            <a:gdLst/>
            <a:ahLst/>
            <a:cxnLst/>
            <a:rect l="0" t="0" r="0" b="0"/>
            <a:pathLst>
              <a:path w="6999938" h="1330514">
                <a:moveTo>
                  <a:pt x="4865853" y="982265"/>
                </a:moveTo>
                <a:lnTo>
                  <a:pt x="4865853" y="974577"/>
                </a:lnTo>
                <a:lnTo>
                  <a:pt x="4864862" y="974163"/>
                </a:lnTo>
                <a:lnTo>
                  <a:pt x="4857292" y="973368"/>
                </a:lnTo>
                <a:lnTo>
                  <a:pt x="4861773" y="973345"/>
                </a:lnTo>
                <a:lnTo>
                  <a:pt x="4864125" y="972350"/>
                </a:lnTo>
                <a:lnTo>
                  <a:pt x="4872177" y="967201"/>
                </a:lnTo>
                <a:lnTo>
                  <a:pt x="4877925" y="965648"/>
                </a:lnTo>
                <a:lnTo>
                  <a:pt x="4925909" y="964416"/>
                </a:lnTo>
                <a:lnTo>
                  <a:pt x="4937523" y="967056"/>
                </a:lnTo>
                <a:lnTo>
                  <a:pt x="4949300" y="970545"/>
                </a:lnTo>
                <a:lnTo>
                  <a:pt x="4997944" y="973172"/>
                </a:lnTo>
                <a:lnTo>
                  <a:pt x="5011872" y="972271"/>
                </a:lnTo>
                <a:lnTo>
                  <a:pt x="5058532" y="965637"/>
                </a:lnTo>
                <a:lnTo>
                  <a:pt x="5139826" y="965470"/>
                </a:lnTo>
                <a:lnTo>
                  <a:pt x="5358353" y="973326"/>
                </a:lnTo>
                <a:lnTo>
                  <a:pt x="5614180" y="973336"/>
                </a:lnTo>
                <a:lnTo>
                  <a:pt x="5827530" y="982259"/>
                </a:lnTo>
                <a:lnTo>
                  <a:pt x="6297212" y="982265"/>
                </a:lnTo>
                <a:lnTo>
                  <a:pt x="6508687" y="973340"/>
                </a:lnTo>
                <a:lnTo>
                  <a:pt x="6812416" y="973336"/>
                </a:lnTo>
                <a:lnTo>
                  <a:pt x="6827691" y="970690"/>
                </a:lnTo>
                <a:lnTo>
                  <a:pt x="6841094" y="967199"/>
                </a:lnTo>
                <a:lnTo>
                  <a:pt x="6973258" y="964406"/>
                </a:lnTo>
                <a:lnTo>
                  <a:pt x="6982157" y="955508"/>
                </a:lnTo>
                <a:lnTo>
                  <a:pt x="6982189" y="946915"/>
                </a:lnTo>
                <a:lnTo>
                  <a:pt x="6989878" y="946579"/>
                </a:lnTo>
                <a:lnTo>
                  <a:pt x="6990292" y="945576"/>
                </a:lnTo>
                <a:lnTo>
                  <a:pt x="6990752" y="941816"/>
                </a:lnTo>
                <a:lnTo>
                  <a:pt x="6991867" y="940416"/>
                </a:lnTo>
                <a:lnTo>
                  <a:pt x="6993602" y="939483"/>
                </a:lnTo>
                <a:lnTo>
                  <a:pt x="6995751" y="938861"/>
                </a:lnTo>
                <a:lnTo>
                  <a:pt x="6997183" y="937454"/>
                </a:lnTo>
                <a:lnTo>
                  <a:pt x="6998138" y="935524"/>
                </a:lnTo>
                <a:lnTo>
                  <a:pt x="6999200" y="930733"/>
                </a:lnTo>
                <a:lnTo>
                  <a:pt x="6999937" y="916659"/>
                </a:lnTo>
                <a:lnTo>
                  <a:pt x="6998983" y="913723"/>
                </a:lnTo>
                <a:lnTo>
                  <a:pt x="6992350" y="903651"/>
                </a:lnTo>
                <a:lnTo>
                  <a:pt x="6991667" y="900031"/>
                </a:lnTo>
                <a:lnTo>
                  <a:pt x="6991226" y="889623"/>
                </a:lnTo>
                <a:lnTo>
                  <a:pt x="6990200" y="886769"/>
                </a:lnTo>
                <a:lnTo>
                  <a:pt x="6985004" y="878013"/>
                </a:lnTo>
                <a:lnTo>
                  <a:pt x="6983440" y="872100"/>
                </a:lnTo>
                <a:lnTo>
                  <a:pt x="6982300" y="854270"/>
                </a:lnTo>
                <a:lnTo>
                  <a:pt x="6981271" y="851295"/>
                </a:lnTo>
                <a:lnTo>
                  <a:pt x="6977482" y="845343"/>
                </a:lnTo>
                <a:lnTo>
                  <a:pt x="6975137" y="836744"/>
                </a:lnTo>
                <a:lnTo>
                  <a:pt x="6974511" y="831673"/>
                </a:lnTo>
                <a:lnTo>
                  <a:pt x="6973102" y="827300"/>
                </a:lnTo>
                <a:lnTo>
                  <a:pt x="6967371" y="816405"/>
                </a:lnTo>
                <a:lnTo>
                  <a:pt x="6965682" y="809993"/>
                </a:lnTo>
                <a:lnTo>
                  <a:pt x="6963417" y="782673"/>
                </a:lnTo>
                <a:lnTo>
                  <a:pt x="6957279" y="768509"/>
                </a:lnTo>
                <a:lnTo>
                  <a:pt x="6955957" y="756542"/>
                </a:lnTo>
                <a:lnTo>
                  <a:pt x="6955415" y="716404"/>
                </a:lnTo>
                <a:lnTo>
                  <a:pt x="6955400" y="635732"/>
                </a:lnTo>
                <a:lnTo>
                  <a:pt x="6952754" y="624522"/>
                </a:lnTo>
                <a:lnTo>
                  <a:pt x="6949264" y="612924"/>
                </a:lnTo>
                <a:lnTo>
                  <a:pt x="6946634" y="574131"/>
                </a:lnTo>
                <a:lnTo>
                  <a:pt x="6946473" y="520789"/>
                </a:lnTo>
                <a:lnTo>
                  <a:pt x="6946473" y="507747"/>
                </a:lnTo>
                <a:lnTo>
                  <a:pt x="6943825" y="498186"/>
                </a:lnTo>
                <a:lnTo>
                  <a:pt x="6940334" y="487322"/>
                </a:lnTo>
                <a:lnTo>
                  <a:pt x="6937377" y="471042"/>
                </a:lnTo>
                <a:lnTo>
                  <a:pt x="6931649" y="458501"/>
                </a:lnTo>
                <a:lnTo>
                  <a:pt x="6926567" y="436988"/>
                </a:lnTo>
                <a:lnTo>
                  <a:pt x="6921750" y="426389"/>
                </a:lnTo>
                <a:lnTo>
                  <a:pt x="6907656" y="403538"/>
                </a:lnTo>
                <a:lnTo>
                  <a:pt x="6904416" y="392340"/>
                </a:lnTo>
                <a:lnTo>
                  <a:pt x="6901924" y="354353"/>
                </a:lnTo>
                <a:lnTo>
                  <a:pt x="6901822" y="269481"/>
                </a:lnTo>
                <a:lnTo>
                  <a:pt x="6902815" y="264982"/>
                </a:lnTo>
                <a:lnTo>
                  <a:pt x="6908890" y="250632"/>
                </a:lnTo>
                <a:lnTo>
                  <a:pt x="6910385" y="238243"/>
                </a:lnTo>
                <a:lnTo>
                  <a:pt x="6910720" y="215535"/>
                </a:lnTo>
                <a:lnTo>
                  <a:pt x="6911723" y="211159"/>
                </a:lnTo>
                <a:lnTo>
                  <a:pt x="6917815" y="197006"/>
                </a:lnTo>
                <a:lnTo>
                  <a:pt x="6919313" y="184656"/>
                </a:lnTo>
                <a:lnTo>
                  <a:pt x="6919681" y="145024"/>
                </a:lnTo>
                <a:lnTo>
                  <a:pt x="6919681" y="117479"/>
                </a:lnTo>
                <a:lnTo>
                  <a:pt x="6928244" y="107560"/>
                </a:lnTo>
                <a:lnTo>
                  <a:pt x="6928611" y="93519"/>
                </a:lnTo>
                <a:lnTo>
                  <a:pt x="6929604" y="92111"/>
                </a:lnTo>
                <a:lnTo>
                  <a:pt x="6931257" y="91173"/>
                </a:lnTo>
                <a:lnTo>
                  <a:pt x="6933351" y="90548"/>
                </a:lnTo>
                <a:lnTo>
                  <a:pt x="6933756" y="89138"/>
                </a:lnTo>
                <a:lnTo>
                  <a:pt x="6933034" y="87207"/>
                </a:lnTo>
                <a:lnTo>
                  <a:pt x="6928871" y="80767"/>
                </a:lnTo>
                <a:lnTo>
                  <a:pt x="6928635" y="72714"/>
                </a:lnTo>
                <a:lnTo>
                  <a:pt x="6927634" y="72288"/>
                </a:lnTo>
                <a:lnTo>
                  <a:pt x="6919791" y="71447"/>
                </a:lnTo>
                <a:lnTo>
                  <a:pt x="6914975" y="71440"/>
                </a:lnTo>
                <a:lnTo>
                  <a:pt x="6912575" y="70447"/>
                </a:lnTo>
                <a:lnTo>
                  <a:pt x="6904457" y="65301"/>
                </a:lnTo>
                <a:lnTo>
                  <a:pt x="6898695" y="63749"/>
                </a:lnTo>
                <a:lnTo>
                  <a:pt x="6732111" y="53687"/>
                </a:lnTo>
                <a:lnTo>
                  <a:pt x="6689301" y="58744"/>
                </a:lnTo>
                <a:lnTo>
                  <a:pt x="6505753" y="54585"/>
                </a:lnTo>
                <a:lnTo>
                  <a:pt x="6291193" y="62486"/>
                </a:lnTo>
                <a:lnTo>
                  <a:pt x="4725945" y="62507"/>
                </a:lnTo>
                <a:lnTo>
                  <a:pt x="4516383" y="53946"/>
                </a:lnTo>
                <a:lnTo>
                  <a:pt x="4310892" y="53587"/>
                </a:lnTo>
                <a:lnTo>
                  <a:pt x="4059218" y="37069"/>
                </a:lnTo>
                <a:lnTo>
                  <a:pt x="3842743" y="35742"/>
                </a:lnTo>
                <a:lnTo>
                  <a:pt x="3263080" y="35718"/>
                </a:lnTo>
                <a:lnTo>
                  <a:pt x="3046275" y="44485"/>
                </a:lnTo>
                <a:lnTo>
                  <a:pt x="1950035" y="44648"/>
                </a:lnTo>
                <a:lnTo>
                  <a:pt x="1751511" y="53332"/>
                </a:lnTo>
                <a:lnTo>
                  <a:pt x="1536466" y="53575"/>
                </a:lnTo>
                <a:lnTo>
                  <a:pt x="1331574" y="44811"/>
                </a:lnTo>
                <a:lnTo>
                  <a:pt x="1116709" y="42003"/>
                </a:lnTo>
                <a:lnTo>
                  <a:pt x="909848" y="35767"/>
                </a:lnTo>
                <a:lnTo>
                  <a:pt x="640837" y="26821"/>
                </a:lnTo>
                <a:lnTo>
                  <a:pt x="426564" y="10203"/>
                </a:lnTo>
                <a:lnTo>
                  <a:pt x="231377" y="7938"/>
                </a:lnTo>
                <a:lnTo>
                  <a:pt x="183907" y="827"/>
                </a:lnTo>
                <a:lnTo>
                  <a:pt x="39726" y="0"/>
                </a:lnTo>
                <a:lnTo>
                  <a:pt x="38115" y="992"/>
                </a:lnTo>
                <a:lnTo>
                  <a:pt x="37041" y="2645"/>
                </a:lnTo>
                <a:lnTo>
                  <a:pt x="36324" y="4740"/>
                </a:lnTo>
                <a:lnTo>
                  <a:pt x="34855" y="6136"/>
                </a:lnTo>
                <a:lnTo>
                  <a:pt x="32883" y="7067"/>
                </a:lnTo>
                <a:lnTo>
                  <a:pt x="30576" y="7688"/>
                </a:lnTo>
                <a:lnTo>
                  <a:pt x="25367" y="11023"/>
                </a:lnTo>
                <a:lnTo>
                  <a:pt x="22589" y="13302"/>
                </a:lnTo>
                <a:lnTo>
                  <a:pt x="20737" y="16805"/>
                </a:lnTo>
                <a:lnTo>
                  <a:pt x="18679" y="25990"/>
                </a:lnTo>
                <a:lnTo>
                  <a:pt x="16365" y="41918"/>
                </a:lnTo>
                <a:lnTo>
                  <a:pt x="10992" y="57509"/>
                </a:lnTo>
                <a:lnTo>
                  <a:pt x="8484" y="86446"/>
                </a:lnTo>
                <a:lnTo>
                  <a:pt x="8137" y="126790"/>
                </a:lnTo>
                <a:lnTo>
                  <a:pt x="8103" y="623804"/>
                </a:lnTo>
                <a:lnTo>
                  <a:pt x="1966" y="661537"/>
                </a:lnTo>
                <a:lnTo>
                  <a:pt x="0" y="693648"/>
                </a:lnTo>
                <a:lnTo>
                  <a:pt x="411" y="722455"/>
                </a:lnTo>
                <a:lnTo>
                  <a:pt x="6289" y="761501"/>
                </a:lnTo>
                <a:lnTo>
                  <a:pt x="7745" y="802397"/>
                </a:lnTo>
                <a:lnTo>
                  <a:pt x="8072" y="861878"/>
                </a:lnTo>
                <a:lnTo>
                  <a:pt x="15167" y="912907"/>
                </a:lnTo>
                <a:lnTo>
                  <a:pt x="16664" y="954123"/>
                </a:lnTo>
                <a:lnTo>
                  <a:pt x="17952" y="991920"/>
                </a:lnTo>
                <a:lnTo>
                  <a:pt x="24086" y="1031283"/>
                </a:lnTo>
                <a:lnTo>
                  <a:pt x="25715" y="1072137"/>
                </a:lnTo>
                <a:lnTo>
                  <a:pt x="26881" y="1098522"/>
                </a:lnTo>
                <a:lnTo>
                  <a:pt x="33016" y="1134104"/>
                </a:lnTo>
                <a:lnTo>
                  <a:pt x="34521" y="1169795"/>
                </a:lnTo>
                <a:lnTo>
                  <a:pt x="34870" y="1217066"/>
                </a:lnTo>
                <a:lnTo>
                  <a:pt x="34889" y="1247134"/>
                </a:lnTo>
                <a:lnTo>
                  <a:pt x="32245" y="1259065"/>
                </a:lnTo>
                <a:lnTo>
                  <a:pt x="27824" y="1274293"/>
                </a:lnTo>
                <a:lnTo>
                  <a:pt x="26126" y="1297217"/>
                </a:lnTo>
                <a:lnTo>
                  <a:pt x="25963" y="1329149"/>
                </a:lnTo>
                <a:lnTo>
                  <a:pt x="26954" y="1329607"/>
                </a:lnTo>
                <a:lnTo>
                  <a:pt x="33651" y="1330403"/>
                </a:lnTo>
                <a:lnTo>
                  <a:pt x="42471" y="1330513"/>
                </a:lnTo>
                <a:lnTo>
                  <a:pt x="50684" y="1324384"/>
                </a:lnTo>
                <a:lnTo>
                  <a:pt x="56132" y="1322834"/>
                </a:lnTo>
                <a:lnTo>
                  <a:pt x="73623" y="1321702"/>
                </a:lnTo>
                <a:lnTo>
                  <a:pt x="76587" y="1320674"/>
                </a:lnTo>
                <a:lnTo>
                  <a:pt x="85501" y="1315478"/>
                </a:lnTo>
                <a:lnTo>
                  <a:pt x="91450" y="1313914"/>
                </a:lnTo>
                <a:lnTo>
                  <a:pt x="259412" y="1303843"/>
                </a:lnTo>
                <a:lnTo>
                  <a:pt x="379981" y="1313650"/>
                </a:lnTo>
                <a:lnTo>
                  <a:pt x="395881" y="1318799"/>
                </a:lnTo>
                <a:lnTo>
                  <a:pt x="429709" y="1321430"/>
                </a:lnTo>
                <a:lnTo>
                  <a:pt x="447248" y="1321561"/>
                </a:lnTo>
                <a:lnTo>
                  <a:pt x="450686" y="1320579"/>
                </a:lnTo>
                <a:lnTo>
                  <a:pt x="460267" y="1315450"/>
                </a:lnTo>
                <a:lnTo>
                  <a:pt x="466372" y="1313902"/>
                </a:lnTo>
                <a:lnTo>
                  <a:pt x="475387" y="1313031"/>
                </a:lnTo>
                <a:lnTo>
                  <a:pt x="477383" y="1311916"/>
                </a:lnTo>
                <a:lnTo>
                  <a:pt x="478715" y="1310181"/>
                </a:lnTo>
                <a:lnTo>
                  <a:pt x="479602" y="1308032"/>
                </a:lnTo>
                <a:lnTo>
                  <a:pt x="488909" y="1296423"/>
                </a:lnTo>
                <a:lnTo>
                  <a:pt x="489685" y="1292878"/>
                </a:lnTo>
                <a:lnTo>
                  <a:pt x="490184" y="1282518"/>
                </a:lnTo>
                <a:lnTo>
                  <a:pt x="489232" y="1279668"/>
                </a:lnTo>
                <a:lnTo>
                  <a:pt x="481377" y="1268015"/>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5" name="SMARTInkAnnotation623"/>
          <p:cNvSpPr/>
          <p:nvPr/>
        </p:nvSpPr>
        <p:spPr>
          <a:xfrm>
            <a:off x="2260562" y="2125275"/>
            <a:ext cx="194902" cy="195886"/>
          </a:xfrm>
          <a:custGeom>
            <a:avLst/>
            <a:gdLst/>
            <a:ahLst/>
            <a:cxnLst/>
            <a:rect l="0" t="0" r="0" b="0"/>
            <a:pathLst>
              <a:path w="194902" h="195886">
                <a:moveTo>
                  <a:pt x="16509" y="8920"/>
                </a:moveTo>
                <a:lnTo>
                  <a:pt x="8820" y="8920"/>
                </a:lnTo>
                <a:lnTo>
                  <a:pt x="3206" y="4180"/>
                </a:lnTo>
                <a:lnTo>
                  <a:pt x="0" y="1232"/>
                </a:lnTo>
                <a:lnTo>
                  <a:pt x="541" y="818"/>
                </a:lnTo>
                <a:lnTo>
                  <a:pt x="6045" y="236"/>
                </a:lnTo>
                <a:lnTo>
                  <a:pt x="11197" y="100"/>
                </a:lnTo>
                <a:lnTo>
                  <a:pt x="33212" y="0"/>
                </a:lnTo>
                <a:lnTo>
                  <a:pt x="38558" y="989"/>
                </a:lnTo>
                <a:lnTo>
                  <a:pt x="44107" y="2641"/>
                </a:lnTo>
                <a:lnTo>
                  <a:pt x="49791" y="4734"/>
                </a:lnTo>
                <a:lnTo>
                  <a:pt x="56556" y="6129"/>
                </a:lnTo>
                <a:lnTo>
                  <a:pt x="64042" y="7060"/>
                </a:lnTo>
                <a:lnTo>
                  <a:pt x="72011" y="7680"/>
                </a:lnTo>
                <a:lnTo>
                  <a:pt x="80299" y="8093"/>
                </a:lnTo>
                <a:lnTo>
                  <a:pt x="97446" y="8553"/>
                </a:lnTo>
                <a:lnTo>
                  <a:pt x="105193" y="9668"/>
                </a:lnTo>
                <a:lnTo>
                  <a:pt x="112343" y="11403"/>
                </a:lnTo>
                <a:lnTo>
                  <a:pt x="119093" y="13552"/>
                </a:lnTo>
                <a:lnTo>
                  <a:pt x="125578" y="15977"/>
                </a:lnTo>
                <a:lnTo>
                  <a:pt x="131886" y="18585"/>
                </a:lnTo>
                <a:lnTo>
                  <a:pt x="138075" y="21317"/>
                </a:lnTo>
                <a:lnTo>
                  <a:pt x="144186" y="25122"/>
                </a:lnTo>
                <a:lnTo>
                  <a:pt x="150244" y="29643"/>
                </a:lnTo>
                <a:lnTo>
                  <a:pt x="156267" y="34642"/>
                </a:lnTo>
                <a:lnTo>
                  <a:pt x="162267" y="38966"/>
                </a:lnTo>
                <a:lnTo>
                  <a:pt x="168251" y="42842"/>
                </a:lnTo>
                <a:lnTo>
                  <a:pt x="174225" y="46417"/>
                </a:lnTo>
                <a:lnTo>
                  <a:pt x="179199" y="50786"/>
                </a:lnTo>
                <a:lnTo>
                  <a:pt x="183508" y="55682"/>
                </a:lnTo>
                <a:lnTo>
                  <a:pt x="187373" y="60931"/>
                </a:lnTo>
                <a:lnTo>
                  <a:pt x="189949" y="66414"/>
                </a:lnTo>
                <a:lnTo>
                  <a:pt x="191667" y="72054"/>
                </a:lnTo>
                <a:lnTo>
                  <a:pt x="192812" y="77799"/>
                </a:lnTo>
                <a:lnTo>
                  <a:pt x="193575" y="82620"/>
                </a:lnTo>
                <a:lnTo>
                  <a:pt x="194084" y="86827"/>
                </a:lnTo>
                <a:lnTo>
                  <a:pt x="194424" y="90624"/>
                </a:lnTo>
                <a:lnTo>
                  <a:pt x="194650" y="95139"/>
                </a:lnTo>
                <a:lnTo>
                  <a:pt x="194901" y="105448"/>
                </a:lnTo>
                <a:lnTo>
                  <a:pt x="193976" y="110975"/>
                </a:lnTo>
                <a:lnTo>
                  <a:pt x="192367" y="116645"/>
                </a:lnTo>
                <a:lnTo>
                  <a:pt x="190302" y="122408"/>
                </a:lnTo>
                <a:lnTo>
                  <a:pt x="186941" y="128235"/>
                </a:lnTo>
                <a:lnTo>
                  <a:pt x="182716" y="134104"/>
                </a:lnTo>
                <a:lnTo>
                  <a:pt x="177916" y="140001"/>
                </a:lnTo>
                <a:lnTo>
                  <a:pt x="172730" y="144925"/>
                </a:lnTo>
                <a:lnTo>
                  <a:pt x="167289" y="149199"/>
                </a:lnTo>
                <a:lnTo>
                  <a:pt x="161677" y="153041"/>
                </a:lnTo>
                <a:lnTo>
                  <a:pt x="155952" y="157587"/>
                </a:lnTo>
                <a:lnTo>
                  <a:pt x="150150" y="162601"/>
                </a:lnTo>
                <a:lnTo>
                  <a:pt x="144298" y="167929"/>
                </a:lnTo>
                <a:lnTo>
                  <a:pt x="137421" y="172473"/>
                </a:lnTo>
                <a:lnTo>
                  <a:pt x="129859" y="176495"/>
                </a:lnTo>
                <a:lnTo>
                  <a:pt x="114511" y="183608"/>
                </a:lnTo>
                <a:lnTo>
                  <a:pt x="101076" y="190078"/>
                </a:lnTo>
                <a:lnTo>
                  <a:pt x="93723" y="192200"/>
                </a:lnTo>
                <a:lnTo>
                  <a:pt x="85844" y="193614"/>
                </a:lnTo>
                <a:lnTo>
                  <a:pt x="77615" y="194558"/>
                </a:lnTo>
                <a:lnTo>
                  <a:pt x="70145" y="195186"/>
                </a:lnTo>
                <a:lnTo>
                  <a:pt x="63180" y="195605"/>
                </a:lnTo>
                <a:lnTo>
                  <a:pt x="56552" y="195885"/>
                </a:lnTo>
                <a:lnTo>
                  <a:pt x="50149" y="195079"/>
                </a:lnTo>
                <a:lnTo>
                  <a:pt x="43897" y="193550"/>
                </a:lnTo>
                <a:lnTo>
                  <a:pt x="25439" y="187514"/>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6" name="SMARTInkAnnotation624"/>
          <p:cNvSpPr/>
          <p:nvPr/>
        </p:nvSpPr>
        <p:spPr>
          <a:xfrm>
            <a:off x="2125792" y="4420195"/>
            <a:ext cx="3348107" cy="71439"/>
          </a:xfrm>
          <a:custGeom>
            <a:avLst/>
            <a:gdLst/>
            <a:ahLst/>
            <a:cxnLst/>
            <a:rect l="0" t="0" r="0" b="0"/>
            <a:pathLst>
              <a:path w="3348107" h="71439">
                <a:moveTo>
                  <a:pt x="160208" y="53578"/>
                </a:moveTo>
                <a:lnTo>
                  <a:pt x="147779" y="53578"/>
                </a:lnTo>
                <a:lnTo>
                  <a:pt x="143984" y="52587"/>
                </a:lnTo>
                <a:lnTo>
                  <a:pt x="139471" y="50933"/>
                </a:lnTo>
                <a:lnTo>
                  <a:pt x="134477" y="48838"/>
                </a:lnTo>
                <a:lnTo>
                  <a:pt x="129163" y="47442"/>
                </a:lnTo>
                <a:lnTo>
                  <a:pt x="117968" y="45890"/>
                </a:lnTo>
                <a:lnTo>
                  <a:pt x="112204" y="44484"/>
                </a:lnTo>
                <a:lnTo>
                  <a:pt x="106377" y="42555"/>
                </a:lnTo>
                <a:lnTo>
                  <a:pt x="100508" y="40276"/>
                </a:lnTo>
                <a:lnTo>
                  <a:pt x="94611" y="37765"/>
                </a:lnTo>
                <a:lnTo>
                  <a:pt x="82768" y="32329"/>
                </a:lnTo>
                <a:lnTo>
                  <a:pt x="76831" y="30482"/>
                </a:lnTo>
                <a:lnTo>
                  <a:pt x="64943" y="28431"/>
                </a:lnTo>
                <a:lnTo>
                  <a:pt x="47095" y="27276"/>
                </a:lnTo>
                <a:lnTo>
                  <a:pt x="42135" y="26122"/>
                </a:lnTo>
                <a:lnTo>
                  <a:pt x="37836" y="24360"/>
                </a:lnTo>
                <a:lnTo>
                  <a:pt x="33978" y="22194"/>
                </a:lnTo>
                <a:lnTo>
                  <a:pt x="30415" y="20749"/>
                </a:lnTo>
                <a:lnTo>
                  <a:pt x="20657" y="18716"/>
                </a:lnTo>
                <a:lnTo>
                  <a:pt x="0" y="17870"/>
                </a:lnTo>
                <a:lnTo>
                  <a:pt x="54434" y="17860"/>
                </a:lnTo>
                <a:lnTo>
                  <a:pt x="59926" y="18852"/>
                </a:lnTo>
                <a:lnTo>
                  <a:pt x="66564" y="20505"/>
                </a:lnTo>
                <a:lnTo>
                  <a:pt x="73967" y="22600"/>
                </a:lnTo>
                <a:lnTo>
                  <a:pt x="80886" y="23997"/>
                </a:lnTo>
                <a:lnTo>
                  <a:pt x="101097" y="25962"/>
                </a:lnTo>
                <a:lnTo>
                  <a:pt x="200706" y="26780"/>
                </a:lnTo>
                <a:lnTo>
                  <a:pt x="422549" y="26789"/>
                </a:lnTo>
                <a:lnTo>
                  <a:pt x="433329" y="27782"/>
                </a:lnTo>
                <a:lnTo>
                  <a:pt x="443492" y="29435"/>
                </a:lnTo>
                <a:lnTo>
                  <a:pt x="453243" y="31530"/>
                </a:lnTo>
                <a:lnTo>
                  <a:pt x="462721" y="32926"/>
                </a:lnTo>
                <a:lnTo>
                  <a:pt x="481190" y="34478"/>
                </a:lnTo>
                <a:lnTo>
                  <a:pt x="491274" y="35884"/>
                </a:lnTo>
                <a:lnTo>
                  <a:pt x="501966" y="37814"/>
                </a:lnTo>
                <a:lnTo>
                  <a:pt x="513062" y="40092"/>
                </a:lnTo>
                <a:lnTo>
                  <a:pt x="523436" y="41611"/>
                </a:lnTo>
                <a:lnTo>
                  <a:pt x="542901" y="43299"/>
                </a:lnTo>
                <a:lnTo>
                  <a:pt x="553251" y="44741"/>
                </a:lnTo>
                <a:lnTo>
                  <a:pt x="564119" y="46695"/>
                </a:lnTo>
                <a:lnTo>
                  <a:pt x="575334" y="48990"/>
                </a:lnTo>
                <a:lnTo>
                  <a:pt x="586779" y="50519"/>
                </a:lnTo>
                <a:lnTo>
                  <a:pt x="621849" y="52673"/>
                </a:lnTo>
                <a:lnTo>
                  <a:pt x="724524" y="53544"/>
                </a:lnTo>
                <a:lnTo>
                  <a:pt x="818121" y="54569"/>
                </a:lnTo>
                <a:lnTo>
                  <a:pt x="831981" y="56224"/>
                </a:lnTo>
                <a:lnTo>
                  <a:pt x="846181" y="58319"/>
                </a:lnTo>
                <a:lnTo>
                  <a:pt x="860609" y="59715"/>
                </a:lnTo>
                <a:lnTo>
                  <a:pt x="905610" y="61681"/>
                </a:lnTo>
                <a:lnTo>
                  <a:pt x="954222" y="63256"/>
                </a:lnTo>
                <a:lnTo>
                  <a:pt x="968355" y="64991"/>
                </a:lnTo>
                <a:lnTo>
                  <a:pt x="981746" y="67140"/>
                </a:lnTo>
                <a:lnTo>
                  <a:pt x="996627" y="68572"/>
                </a:lnTo>
                <a:lnTo>
                  <a:pt x="1045020" y="70589"/>
                </a:lnTo>
                <a:lnTo>
                  <a:pt x="1142464" y="71364"/>
                </a:lnTo>
                <a:lnTo>
                  <a:pt x="1362620" y="71438"/>
                </a:lnTo>
                <a:lnTo>
                  <a:pt x="1377543" y="70446"/>
                </a:lnTo>
                <a:lnTo>
                  <a:pt x="1392452" y="68792"/>
                </a:lnTo>
                <a:lnTo>
                  <a:pt x="1407352" y="66698"/>
                </a:lnTo>
                <a:lnTo>
                  <a:pt x="1423240" y="65301"/>
                </a:lnTo>
                <a:lnTo>
                  <a:pt x="1473049" y="63336"/>
                </a:lnTo>
                <a:lnTo>
                  <a:pt x="1564900" y="62581"/>
                </a:lnTo>
                <a:lnTo>
                  <a:pt x="1660558" y="61523"/>
                </a:lnTo>
                <a:lnTo>
                  <a:pt x="1676379" y="59868"/>
                </a:lnTo>
                <a:lnTo>
                  <a:pt x="1691888" y="57771"/>
                </a:lnTo>
                <a:lnTo>
                  <a:pt x="1707186" y="56374"/>
                </a:lnTo>
                <a:lnTo>
                  <a:pt x="1753414" y="54407"/>
                </a:lnTo>
                <a:lnTo>
                  <a:pt x="1850046" y="52659"/>
                </a:lnTo>
                <a:lnTo>
                  <a:pt x="1865212" y="50981"/>
                </a:lnTo>
                <a:lnTo>
                  <a:pt x="1880284" y="48871"/>
                </a:lnTo>
                <a:lnTo>
                  <a:pt x="1895293" y="47464"/>
                </a:lnTo>
                <a:lnTo>
                  <a:pt x="1940118" y="45483"/>
                </a:lnTo>
                <a:lnTo>
                  <a:pt x="2029483" y="43730"/>
                </a:lnTo>
                <a:lnTo>
                  <a:pt x="2044367" y="42052"/>
                </a:lnTo>
                <a:lnTo>
                  <a:pt x="2059252" y="39941"/>
                </a:lnTo>
                <a:lnTo>
                  <a:pt x="2074136" y="38534"/>
                </a:lnTo>
                <a:lnTo>
                  <a:pt x="2118785" y="36553"/>
                </a:lnTo>
                <a:lnTo>
                  <a:pt x="2209076" y="34801"/>
                </a:lnTo>
                <a:lnTo>
                  <a:pt x="2225611" y="33122"/>
                </a:lnTo>
                <a:lnTo>
                  <a:pt x="2242589" y="31012"/>
                </a:lnTo>
                <a:lnTo>
                  <a:pt x="2259860" y="29604"/>
                </a:lnTo>
                <a:lnTo>
                  <a:pt x="2312611" y="27623"/>
                </a:lnTo>
                <a:lnTo>
                  <a:pt x="2364952" y="26044"/>
                </a:lnTo>
                <a:lnTo>
                  <a:pt x="2381124" y="24309"/>
                </a:lnTo>
                <a:lnTo>
                  <a:pt x="2396865" y="22159"/>
                </a:lnTo>
                <a:lnTo>
                  <a:pt x="2413312" y="20726"/>
                </a:lnTo>
                <a:lnTo>
                  <a:pt x="2447463" y="19134"/>
                </a:lnTo>
                <a:lnTo>
                  <a:pt x="2463911" y="17717"/>
                </a:lnTo>
                <a:lnTo>
                  <a:pt x="2479839" y="15780"/>
                </a:lnTo>
                <a:lnTo>
                  <a:pt x="2495418" y="13497"/>
                </a:lnTo>
                <a:lnTo>
                  <a:pt x="2510764" y="11974"/>
                </a:lnTo>
                <a:lnTo>
                  <a:pt x="2556066" y="9832"/>
                </a:lnTo>
                <a:lnTo>
                  <a:pt x="2657858" y="8983"/>
                </a:lnTo>
                <a:lnTo>
                  <a:pt x="2725837" y="7944"/>
                </a:lnTo>
                <a:lnTo>
                  <a:pt x="2738792" y="6289"/>
                </a:lnTo>
                <a:lnTo>
                  <a:pt x="2751397" y="4193"/>
                </a:lnTo>
                <a:lnTo>
                  <a:pt x="2763769" y="2795"/>
                </a:lnTo>
                <a:lnTo>
                  <a:pt x="2801135" y="829"/>
                </a:lnTo>
                <a:lnTo>
                  <a:pt x="2894771" y="49"/>
                </a:lnTo>
                <a:lnTo>
                  <a:pt x="3316952" y="0"/>
                </a:lnTo>
                <a:lnTo>
                  <a:pt x="3322376" y="993"/>
                </a:lnTo>
                <a:lnTo>
                  <a:pt x="3326984" y="2646"/>
                </a:lnTo>
                <a:lnTo>
                  <a:pt x="3331048" y="4741"/>
                </a:lnTo>
                <a:lnTo>
                  <a:pt x="3334750" y="6137"/>
                </a:lnTo>
                <a:lnTo>
                  <a:pt x="3338209" y="7068"/>
                </a:lnTo>
                <a:lnTo>
                  <a:pt x="3348106" y="893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7" name="SMARTInkAnnotation625"/>
          <p:cNvSpPr/>
          <p:nvPr/>
        </p:nvSpPr>
        <p:spPr>
          <a:xfrm>
            <a:off x="8483212" y="5072431"/>
            <a:ext cx="53570" cy="168725"/>
          </a:xfrm>
          <a:custGeom>
            <a:avLst/>
            <a:gdLst/>
            <a:ahLst/>
            <a:cxnLst/>
            <a:rect l="0" t="0" r="0" b="0"/>
            <a:pathLst>
              <a:path w="53570" h="168725">
                <a:moveTo>
                  <a:pt x="8921" y="8561"/>
                </a:moveTo>
                <a:lnTo>
                  <a:pt x="1231" y="8561"/>
                </a:lnTo>
                <a:lnTo>
                  <a:pt x="818" y="7569"/>
                </a:lnTo>
                <a:lnTo>
                  <a:pt x="236" y="2424"/>
                </a:lnTo>
                <a:lnTo>
                  <a:pt x="24" y="0"/>
                </a:lnTo>
                <a:lnTo>
                  <a:pt x="0" y="4481"/>
                </a:lnTo>
                <a:lnTo>
                  <a:pt x="990" y="5841"/>
                </a:lnTo>
                <a:lnTo>
                  <a:pt x="2641" y="6748"/>
                </a:lnTo>
                <a:lnTo>
                  <a:pt x="4733" y="7353"/>
                </a:lnTo>
                <a:lnTo>
                  <a:pt x="7122" y="9740"/>
                </a:lnTo>
                <a:lnTo>
                  <a:pt x="9705" y="13316"/>
                </a:lnTo>
                <a:lnTo>
                  <a:pt x="12421" y="17684"/>
                </a:lnTo>
                <a:lnTo>
                  <a:pt x="14231" y="22580"/>
                </a:lnTo>
                <a:lnTo>
                  <a:pt x="15437" y="27829"/>
                </a:lnTo>
                <a:lnTo>
                  <a:pt x="16241" y="33313"/>
                </a:lnTo>
                <a:lnTo>
                  <a:pt x="16777" y="38953"/>
                </a:lnTo>
                <a:lnTo>
                  <a:pt x="17135" y="44698"/>
                </a:lnTo>
                <a:lnTo>
                  <a:pt x="17375" y="50511"/>
                </a:lnTo>
                <a:lnTo>
                  <a:pt x="17637" y="64910"/>
                </a:lnTo>
                <a:lnTo>
                  <a:pt x="17839" y="120069"/>
                </a:lnTo>
                <a:lnTo>
                  <a:pt x="18835" y="126556"/>
                </a:lnTo>
                <a:lnTo>
                  <a:pt x="20491" y="132865"/>
                </a:lnTo>
                <a:lnTo>
                  <a:pt x="22586" y="139056"/>
                </a:lnTo>
                <a:lnTo>
                  <a:pt x="23985" y="144175"/>
                </a:lnTo>
                <a:lnTo>
                  <a:pt x="24918" y="148579"/>
                </a:lnTo>
                <a:lnTo>
                  <a:pt x="25538" y="152509"/>
                </a:lnTo>
                <a:lnTo>
                  <a:pt x="25952" y="156120"/>
                </a:lnTo>
                <a:lnTo>
                  <a:pt x="26228" y="159520"/>
                </a:lnTo>
                <a:lnTo>
                  <a:pt x="26672" y="167365"/>
                </a:lnTo>
                <a:lnTo>
                  <a:pt x="27700" y="168008"/>
                </a:lnTo>
                <a:lnTo>
                  <a:pt x="29378" y="168437"/>
                </a:lnTo>
                <a:lnTo>
                  <a:pt x="31488" y="168724"/>
                </a:lnTo>
                <a:lnTo>
                  <a:pt x="33887" y="166930"/>
                </a:lnTo>
                <a:lnTo>
                  <a:pt x="36480" y="163749"/>
                </a:lnTo>
                <a:lnTo>
                  <a:pt x="39199" y="159645"/>
                </a:lnTo>
                <a:lnTo>
                  <a:pt x="42005" y="154924"/>
                </a:lnTo>
                <a:lnTo>
                  <a:pt x="44867" y="149793"/>
                </a:lnTo>
                <a:lnTo>
                  <a:pt x="53569" y="133577"/>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8" name="SMARTInkAnnotation626"/>
          <p:cNvSpPr/>
          <p:nvPr/>
        </p:nvSpPr>
        <p:spPr>
          <a:xfrm>
            <a:off x="8565689" y="4965075"/>
            <a:ext cx="1801670" cy="187356"/>
          </a:xfrm>
          <a:custGeom>
            <a:avLst/>
            <a:gdLst/>
            <a:ahLst/>
            <a:cxnLst/>
            <a:rect l="0" t="0" r="0" b="0"/>
            <a:pathLst>
              <a:path w="1801670" h="187356">
                <a:moveTo>
                  <a:pt x="42530" y="106988"/>
                </a:moveTo>
                <a:lnTo>
                  <a:pt x="37790" y="106988"/>
                </a:lnTo>
                <a:lnTo>
                  <a:pt x="35401" y="105996"/>
                </a:lnTo>
                <a:lnTo>
                  <a:pt x="30101" y="102247"/>
                </a:lnTo>
                <a:lnTo>
                  <a:pt x="26307" y="100851"/>
                </a:lnTo>
                <a:lnTo>
                  <a:pt x="12477" y="97893"/>
                </a:lnTo>
                <a:lnTo>
                  <a:pt x="5030" y="93685"/>
                </a:lnTo>
                <a:lnTo>
                  <a:pt x="2647" y="91174"/>
                </a:lnTo>
                <a:lnTo>
                  <a:pt x="1059" y="88508"/>
                </a:lnTo>
                <a:lnTo>
                  <a:pt x="0" y="85738"/>
                </a:lnTo>
                <a:lnTo>
                  <a:pt x="286" y="82899"/>
                </a:lnTo>
                <a:lnTo>
                  <a:pt x="1469" y="80014"/>
                </a:lnTo>
                <a:lnTo>
                  <a:pt x="3248" y="77099"/>
                </a:lnTo>
                <a:lnTo>
                  <a:pt x="6421" y="75156"/>
                </a:lnTo>
                <a:lnTo>
                  <a:pt x="31061" y="69391"/>
                </a:lnTo>
                <a:lnTo>
                  <a:pt x="52315" y="64482"/>
                </a:lnTo>
                <a:lnTo>
                  <a:pt x="78299" y="58992"/>
                </a:lnTo>
                <a:lnTo>
                  <a:pt x="111674" y="53245"/>
                </a:lnTo>
                <a:lnTo>
                  <a:pt x="150651" y="48376"/>
                </a:lnTo>
                <a:lnTo>
                  <a:pt x="217221" y="44642"/>
                </a:lnTo>
                <a:lnTo>
                  <a:pt x="263706" y="40253"/>
                </a:lnTo>
                <a:lnTo>
                  <a:pt x="405750" y="23534"/>
                </a:lnTo>
                <a:lnTo>
                  <a:pt x="453332" y="20288"/>
                </a:lnTo>
                <a:lnTo>
                  <a:pt x="498952" y="17853"/>
                </a:lnTo>
                <a:lnTo>
                  <a:pt x="539072" y="13464"/>
                </a:lnTo>
                <a:lnTo>
                  <a:pt x="595128" y="10155"/>
                </a:lnTo>
                <a:lnTo>
                  <a:pt x="644700" y="9174"/>
                </a:lnTo>
                <a:lnTo>
                  <a:pt x="681326" y="4143"/>
                </a:lnTo>
                <a:lnTo>
                  <a:pt x="729482" y="683"/>
                </a:lnTo>
                <a:lnTo>
                  <a:pt x="794263" y="0"/>
                </a:lnTo>
                <a:lnTo>
                  <a:pt x="849334" y="2528"/>
                </a:lnTo>
                <a:lnTo>
                  <a:pt x="898195" y="5991"/>
                </a:lnTo>
                <a:lnTo>
                  <a:pt x="972829" y="7530"/>
                </a:lnTo>
                <a:lnTo>
                  <a:pt x="1516065" y="9732"/>
                </a:lnTo>
                <a:lnTo>
                  <a:pt x="1559674" y="11393"/>
                </a:lnTo>
                <a:lnTo>
                  <a:pt x="1630622" y="14892"/>
                </a:lnTo>
                <a:lnTo>
                  <a:pt x="1681996" y="16447"/>
                </a:lnTo>
                <a:lnTo>
                  <a:pt x="1730169" y="22062"/>
                </a:lnTo>
                <a:lnTo>
                  <a:pt x="1747737" y="27241"/>
                </a:lnTo>
                <a:lnTo>
                  <a:pt x="1758853" y="32849"/>
                </a:lnTo>
                <a:lnTo>
                  <a:pt x="1767102" y="38649"/>
                </a:lnTo>
                <a:lnTo>
                  <a:pt x="1769697" y="41585"/>
                </a:lnTo>
                <a:lnTo>
                  <a:pt x="1771428" y="44535"/>
                </a:lnTo>
                <a:lnTo>
                  <a:pt x="1772582" y="47493"/>
                </a:lnTo>
                <a:lnTo>
                  <a:pt x="1774343" y="51449"/>
                </a:lnTo>
                <a:lnTo>
                  <a:pt x="1778946" y="61138"/>
                </a:lnTo>
                <a:lnTo>
                  <a:pt x="1780571" y="65507"/>
                </a:lnTo>
                <a:lnTo>
                  <a:pt x="1781654" y="69412"/>
                </a:lnTo>
                <a:lnTo>
                  <a:pt x="1782376" y="73008"/>
                </a:lnTo>
                <a:lnTo>
                  <a:pt x="1782858" y="77389"/>
                </a:lnTo>
                <a:lnTo>
                  <a:pt x="1783179" y="82294"/>
                </a:lnTo>
                <a:lnTo>
                  <a:pt x="1783392" y="87549"/>
                </a:lnTo>
                <a:lnTo>
                  <a:pt x="1784527" y="93036"/>
                </a:lnTo>
                <a:lnTo>
                  <a:pt x="1786276" y="98679"/>
                </a:lnTo>
                <a:lnTo>
                  <a:pt x="1788434" y="104425"/>
                </a:lnTo>
                <a:lnTo>
                  <a:pt x="1789873" y="109248"/>
                </a:lnTo>
                <a:lnTo>
                  <a:pt x="1790831" y="113456"/>
                </a:lnTo>
                <a:lnTo>
                  <a:pt x="1791471" y="117253"/>
                </a:lnTo>
                <a:lnTo>
                  <a:pt x="1792888" y="121769"/>
                </a:lnTo>
                <a:lnTo>
                  <a:pt x="1794827" y="126763"/>
                </a:lnTo>
                <a:lnTo>
                  <a:pt x="1797110" y="132078"/>
                </a:lnTo>
                <a:lnTo>
                  <a:pt x="1798633" y="137605"/>
                </a:lnTo>
                <a:lnTo>
                  <a:pt x="1799649" y="143274"/>
                </a:lnTo>
                <a:lnTo>
                  <a:pt x="1800326" y="149038"/>
                </a:lnTo>
                <a:lnTo>
                  <a:pt x="1800776" y="153873"/>
                </a:lnTo>
                <a:lnTo>
                  <a:pt x="1801077" y="158088"/>
                </a:lnTo>
                <a:lnTo>
                  <a:pt x="1801277" y="161891"/>
                </a:lnTo>
                <a:lnTo>
                  <a:pt x="1801500" y="168762"/>
                </a:lnTo>
                <a:lnTo>
                  <a:pt x="1801669" y="185548"/>
                </a:lnTo>
                <a:lnTo>
                  <a:pt x="1800680" y="186150"/>
                </a:lnTo>
                <a:lnTo>
                  <a:pt x="1792749" y="187355"/>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9" name="SMARTInkAnnotation627"/>
          <p:cNvSpPr/>
          <p:nvPr/>
        </p:nvSpPr>
        <p:spPr>
          <a:xfrm>
            <a:off x="8752812" y="5152801"/>
            <a:ext cx="1694923" cy="53208"/>
          </a:xfrm>
          <a:custGeom>
            <a:avLst/>
            <a:gdLst/>
            <a:ahLst/>
            <a:cxnLst/>
            <a:rect l="0" t="0" r="0" b="0"/>
            <a:pathLst>
              <a:path w="1694923" h="53208">
                <a:moveTo>
                  <a:pt x="25071" y="53207"/>
                </a:moveTo>
                <a:lnTo>
                  <a:pt x="12642" y="53207"/>
                </a:lnTo>
                <a:lnTo>
                  <a:pt x="9840" y="52215"/>
                </a:lnTo>
                <a:lnTo>
                  <a:pt x="6980" y="50562"/>
                </a:lnTo>
                <a:lnTo>
                  <a:pt x="0" y="45518"/>
                </a:lnTo>
                <a:lnTo>
                  <a:pt x="420" y="45105"/>
                </a:lnTo>
                <a:lnTo>
                  <a:pt x="3532" y="44645"/>
                </a:lnTo>
                <a:lnTo>
                  <a:pt x="43805" y="44326"/>
                </a:lnTo>
                <a:lnTo>
                  <a:pt x="75070" y="43307"/>
                </a:lnTo>
                <a:lnTo>
                  <a:pt x="93129" y="41646"/>
                </a:lnTo>
                <a:lnTo>
                  <a:pt x="112116" y="39546"/>
                </a:lnTo>
                <a:lnTo>
                  <a:pt x="133702" y="38147"/>
                </a:lnTo>
                <a:lnTo>
                  <a:pt x="181499" y="36592"/>
                </a:lnTo>
                <a:lnTo>
                  <a:pt x="258613" y="35716"/>
                </a:lnTo>
                <a:lnTo>
                  <a:pt x="283953" y="34601"/>
                </a:lnTo>
                <a:lnTo>
                  <a:pt x="308785" y="32865"/>
                </a:lnTo>
                <a:lnTo>
                  <a:pt x="333276" y="30717"/>
                </a:lnTo>
                <a:lnTo>
                  <a:pt x="356548" y="29284"/>
                </a:lnTo>
                <a:lnTo>
                  <a:pt x="400929" y="27692"/>
                </a:lnTo>
                <a:lnTo>
                  <a:pt x="421494" y="26275"/>
                </a:lnTo>
                <a:lnTo>
                  <a:pt x="441158" y="24338"/>
                </a:lnTo>
                <a:lnTo>
                  <a:pt x="460220" y="22055"/>
                </a:lnTo>
                <a:lnTo>
                  <a:pt x="490787" y="20533"/>
                </a:lnTo>
                <a:lnTo>
                  <a:pt x="879012" y="10599"/>
                </a:lnTo>
                <a:lnTo>
                  <a:pt x="1414021" y="7646"/>
                </a:lnTo>
                <a:lnTo>
                  <a:pt x="1454077" y="5966"/>
                </a:lnTo>
                <a:lnTo>
                  <a:pt x="1519419" y="2445"/>
                </a:lnTo>
                <a:lnTo>
                  <a:pt x="1568304" y="881"/>
                </a:lnTo>
                <a:lnTo>
                  <a:pt x="1619813" y="0"/>
                </a:lnTo>
                <a:lnTo>
                  <a:pt x="1632943" y="868"/>
                </a:lnTo>
                <a:lnTo>
                  <a:pt x="1644674" y="2439"/>
                </a:lnTo>
                <a:lnTo>
                  <a:pt x="1655471" y="4479"/>
                </a:lnTo>
                <a:lnTo>
                  <a:pt x="1664652" y="5839"/>
                </a:lnTo>
                <a:lnTo>
                  <a:pt x="1672759" y="6745"/>
                </a:lnTo>
                <a:lnTo>
                  <a:pt x="1694922" y="8558"/>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0" name="SMARTInkAnnotation628"/>
          <p:cNvSpPr/>
          <p:nvPr/>
        </p:nvSpPr>
        <p:spPr>
          <a:xfrm>
            <a:off x="7728315" y="3277195"/>
            <a:ext cx="76233" cy="285106"/>
          </a:xfrm>
          <a:custGeom>
            <a:avLst/>
            <a:gdLst/>
            <a:ahLst/>
            <a:cxnLst/>
            <a:rect l="0" t="0" r="0" b="0"/>
            <a:pathLst>
              <a:path w="76233" h="285106">
                <a:moveTo>
                  <a:pt x="76232" y="0"/>
                </a:moveTo>
                <a:lnTo>
                  <a:pt x="63803" y="0"/>
                </a:lnTo>
                <a:lnTo>
                  <a:pt x="60009" y="993"/>
                </a:lnTo>
                <a:lnTo>
                  <a:pt x="55494" y="2646"/>
                </a:lnTo>
                <a:lnTo>
                  <a:pt x="50502" y="4741"/>
                </a:lnTo>
                <a:lnTo>
                  <a:pt x="46179" y="7129"/>
                </a:lnTo>
                <a:lnTo>
                  <a:pt x="42307" y="9714"/>
                </a:lnTo>
                <a:lnTo>
                  <a:pt x="38732" y="12429"/>
                </a:lnTo>
                <a:lnTo>
                  <a:pt x="35358" y="17216"/>
                </a:lnTo>
                <a:lnTo>
                  <a:pt x="32114" y="23384"/>
                </a:lnTo>
                <a:lnTo>
                  <a:pt x="28960" y="30472"/>
                </a:lnTo>
                <a:lnTo>
                  <a:pt x="25866" y="38174"/>
                </a:lnTo>
                <a:lnTo>
                  <a:pt x="19782" y="54669"/>
                </a:lnTo>
                <a:lnTo>
                  <a:pt x="16770" y="64228"/>
                </a:lnTo>
                <a:lnTo>
                  <a:pt x="10779" y="85432"/>
                </a:lnTo>
                <a:lnTo>
                  <a:pt x="8784" y="95650"/>
                </a:lnTo>
                <a:lnTo>
                  <a:pt x="7454" y="105438"/>
                </a:lnTo>
                <a:lnTo>
                  <a:pt x="6569" y="114941"/>
                </a:lnTo>
                <a:lnTo>
                  <a:pt x="4984" y="125245"/>
                </a:lnTo>
                <a:lnTo>
                  <a:pt x="2937" y="136083"/>
                </a:lnTo>
                <a:lnTo>
                  <a:pt x="579" y="147277"/>
                </a:lnTo>
                <a:lnTo>
                  <a:pt x="0" y="157715"/>
                </a:lnTo>
                <a:lnTo>
                  <a:pt x="605" y="167652"/>
                </a:lnTo>
                <a:lnTo>
                  <a:pt x="2002" y="177252"/>
                </a:lnTo>
                <a:lnTo>
                  <a:pt x="2932" y="185637"/>
                </a:lnTo>
                <a:lnTo>
                  <a:pt x="3553" y="193211"/>
                </a:lnTo>
                <a:lnTo>
                  <a:pt x="3967" y="200245"/>
                </a:lnTo>
                <a:lnTo>
                  <a:pt x="5235" y="206919"/>
                </a:lnTo>
                <a:lnTo>
                  <a:pt x="7073" y="213352"/>
                </a:lnTo>
                <a:lnTo>
                  <a:pt x="9290" y="219626"/>
                </a:lnTo>
                <a:lnTo>
                  <a:pt x="10768" y="225792"/>
                </a:lnTo>
                <a:lnTo>
                  <a:pt x="11753" y="231888"/>
                </a:lnTo>
                <a:lnTo>
                  <a:pt x="12411" y="237936"/>
                </a:lnTo>
                <a:lnTo>
                  <a:pt x="12848" y="242960"/>
                </a:lnTo>
                <a:lnTo>
                  <a:pt x="13336" y="251188"/>
                </a:lnTo>
                <a:lnTo>
                  <a:pt x="14457" y="255763"/>
                </a:lnTo>
                <a:lnTo>
                  <a:pt x="16197" y="260798"/>
                </a:lnTo>
                <a:lnTo>
                  <a:pt x="18349" y="266139"/>
                </a:lnTo>
                <a:lnTo>
                  <a:pt x="19783" y="270692"/>
                </a:lnTo>
                <a:lnTo>
                  <a:pt x="21379" y="278396"/>
                </a:lnTo>
                <a:lnTo>
                  <a:pt x="22541" y="285105"/>
                </a:lnTo>
                <a:lnTo>
                  <a:pt x="21587" y="284328"/>
                </a:lnTo>
                <a:lnTo>
                  <a:pt x="19959" y="282818"/>
                </a:lnTo>
                <a:lnTo>
                  <a:pt x="17880" y="280819"/>
                </a:lnTo>
                <a:lnTo>
                  <a:pt x="16495" y="278494"/>
                </a:lnTo>
                <a:lnTo>
                  <a:pt x="15570" y="275952"/>
                </a:lnTo>
                <a:lnTo>
                  <a:pt x="13724" y="267891"/>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1" name="SMARTInkAnnotation629"/>
          <p:cNvSpPr/>
          <p:nvPr/>
        </p:nvSpPr>
        <p:spPr>
          <a:xfrm>
            <a:off x="7608094" y="3237499"/>
            <a:ext cx="178595" cy="209361"/>
          </a:xfrm>
          <a:custGeom>
            <a:avLst/>
            <a:gdLst/>
            <a:ahLst/>
            <a:cxnLst/>
            <a:rect l="0" t="0" r="0" b="0"/>
            <a:pathLst>
              <a:path w="178595" h="209361">
                <a:moveTo>
                  <a:pt x="178594" y="39696"/>
                </a:moveTo>
                <a:lnTo>
                  <a:pt x="173853" y="34956"/>
                </a:lnTo>
                <a:lnTo>
                  <a:pt x="172457" y="32567"/>
                </a:lnTo>
                <a:lnTo>
                  <a:pt x="170905" y="27268"/>
                </a:lnTo>
                <a:lnTo>
                  <a:pt x="167570" y="21605"/>
                </a:lnTo>
                <a:lnTo>
                  <a:pt x="165292" y="18706"/>
                </a:lnTo>
                <a:lnTo>
                  <a:pt x="163772" y="15781"/>
                </a:lnTo>
                <a:lnTo>
                  <a:pt x="162085" y="9885"/>
                </a:lnTo>
                <a:lnTo>
                  <a:pt x="158690" y="3957"/>
                </a:lnTo>
                <a:lnTo>
                  <a:pt x="156394" y="988"/>
                </a:lnTo>
                <a:lnTo>
                  <a:pt x="153873" y="0"/>
                </a:lnTo>
                <a:lnTo>
                  <a:pt x="151198" y="334"/>
                </a:lnTo>
                <a:lnTo>
                  <a:pt x="148424" y="1548"/>
                </a:lnTo>
                <a:lnTo>
                  <a:pt x="145582" y="3350"/>
                </a:lnTo>
                <a:lnTo>
                  <a:pt x="142696" y="5544"/>
                </a:lnTo>
                <a:lnTo>
                  <a:pt x="139780" y="7998"/>
                </a:lnTo>
                <a:lnTo>
                  <a:pt x="136843" y="11619"/>
                </a:lnTo>
                <a:lnTo>
                  <a:pt x="133892" y="16017"/>
                </a:lnTo>
                <a:lnTo>
                  <a:pt x="130934" y="20934"/>
                </a:lnTo>
                <a:lnTo>
                  <a:pt x="126976" y="28180"/>
                </a:lnTo>
                <a:lnTo>
                  <a:pt x="117289" y="46815"/>
                </a:lnTo>
                <a:lnTo>
                  <a:pt x="110935" y="58333"/>
                </a:lnTo>
                <a:lnTo>
                  <a:pt x="95937" y="84359"/>
                </a:lnTo>
                <a:lnTo>
                  <a:pt x="87770" y="97253"/>
                </a:lnTo>
                <a:lnTo>
                  <a:pt x="79351" y="109818"/>
                </a:lnTo>
                <a:lnTo>
                  <a:pt x="70759" y="122163"/>
                </a:lnTo>
                <a:lnTo>
                  <a:pt x="62056" y="135353"/>
                </a:lnTo>
                <a:lnTo>
                  <a:pt x="44447" y="163239"/>
                </a:lnTo>
                <a:lnTo>
                  <a:pt x="35584" y="174644"/>
                </a:lnTo>
                <a:lnTo>
                  <a:pt x="26700" y="184232"/>
                </a:lnTo>
                <a:lnTo>
                  <a:pt x="0" y="20936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2" name="SMARTInkAnnotation630"/>
          <p:cNvSpPr/>
          <p:nvPr/>
        </p:nvSpPr>
        <p:spPr>
          <a:xfrm>
            <a:off x="7822406" y="3286125"/>
            <a:ext cx="285751" cy="116087"/>
          </a:xfrm>
          <a:custGeom>
            <a:avLst/>
            <a:gdLst/>
            <a:ahLst/>
            <a:cxnLst/>
            <a:rect l="0" t="0" r="0" b="0"/>
            <a:pathLst>
              <a:path w="285751" h="116087">
                <a:moveTo>
                  <a:pt x="0" y="0"/>
                </a:moveTo>
                <a:lnTo>
                  <a:pt x="50590" y="0"/>
                </a:lnTo>
                <a:lnTo>
                  <a:pt x="62500" y="992"/>
                </a:lnTo>
                <a:lnTo>
                  <a:pt x="75401" y="2646"/>
                </a:lnTo>
                <a:lnTo>
                  <a:pt x="88962" y="4741"/>
                </a:lnTo>
                <a:lnTo>
                  <a:pt x="101973" y="8121"/>
                </a:lnTo>
                <a:lnTo>
                  <a:pt x="114615" y="12360"/>
                </a:lnTo>
                <a:lnTo>
                  <a:pt x="127012" y="17169"/>
                </a:lnTo>
                <a:lnTo>
                  <a:pt x="140237" y="23352"/>
                </a:lnTo>
                <a:lnTo>
                  <a:pt x="154016" y="30451"/>
                </a:lnTo>
                <a:lnTo>
                  <a:pt x="168161" y="38160"/>
                </a:lnTo>
                <a:lnTo>
                  <a:pt x="181561" y="46276"/>
                </a:lnTo>
                <a:lnTo>
                  <a:pt x="194462" y="54663"/>
                </a:lnTo>
                <a:lnTo>
                  <a:pt x="207033" y="63231"/>
                </a:lnTo>
                <a:lnTo>
                  <a:pt x="219381" y="70927"/>
                </a:lnTo>
                <a:lnTo>
                  <a:pt x="231582" y="78043"/>
                </a:lnTo>
                <a:lnTo>
                  <a:pt x="243685" y="84771"/>
                </a:lnTo>
                <a:lnTo>
                  <a:pt x="253737" y="91241"/>
                </a:lnTo>
                <a:lnTo>
                  <a:pt x="262425" y="97538"/>
                </a:lnTo>
                <a:lnTo>
                  <a:pt x="285750" y="116086"/>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7443546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Datapath</a:t>
            </a:r>
            <a:r>
              <a:rPr lang="en-US" dirty="0" smtClean="0"/>
              <a:t> walkthrough</a:t>
            </a:r>
            <a:endParaRPr lang="en-US" dirty="0"/>
          </a:p>
        </p:txBody>
      </p:sp>
      <p:sp>
        <p:nvSpPr>
          <p:cNvPr id="3" name="Content Placeholder 2"/>
          <p:cNvSpPr>
            <a:spLocks noGrp="1"/>
          </p:cNvSpPr>
          <p:nvPr>
            <p:ph idx="1"/>
          </p:nvPr>
        </p:nvSpPr>
        <p:spPr/>
        <p:txBody>
          <a:bodyPr/>
          <a:lstStyle/>
          <a:p>
            <a:pPr marL="457200" indent="-457200">
              <a:buFont typeface="Arial" pitchFamily="34" charset="0"/>
              <a:buChar char="•"/>
            </a:pPr>
            <a:r>
              <a:rPr lang="en-US" dirty="0" err="1" smtClean="0"/>
              <a:t>slti</a:t>
            </a:r>
            <a:r>
              <a:rPr lang="en-US" dirty="0" smtClean="0"/>
              <a:t> $s0, $s2, 4</a:t>
            </a:r>
          </a:p>
          <a:p>
            <a:pPr marL="115888" lvl="1" indent="0">
              <a:buNone/>
            </a:pPr>
            <a:r>
              <a:rPr lang="en-US" dirty="0"/>
              <a:t>	</a:t>
            </a:r>
            <a:r>
              <a:rPr lang="en-US" dirty="0" smtClean="0"/>
              <a:t> #if (s2 </a:t>
            </a:r>
            <a:r>
              <a:rPr lang="en-US" dirty="0" smtClean="0"/>
              <a:t>&lt; </a:t>
            </a:r>
            <a:r>
              <a:rPr lang="en-US" dirty="0" smtClean="0"/>
              <a:t>4), s0 = 1, else s0 = 0</a:t>
            </a:r>
          </a:p>
          <a:p>
            <a:pPr marL="573088" lvl="1" indent="-457200"/>
            <a:r>
              <a:rPr lang="en-US" dirty="0" smtClean="0"/>
              <a:t>Stage 1: fetch instruction, increment PC.</a:t>
            </a:r>
          </a:p>
          <a:p>
            <a:pPr marL="573088" lvl="1" indent="-457200"/>
            <a:r>
              <a:rPr lang="en-US" dirty="0" smtClean="0"/>
              <a:t>Stage 2: decode to determine it is a </a:t>
            </a:r>
            <a:r>
              <a:rPr lang="en-US" dirty="0" err="1" smtClean="0"/>
              <a:t>slti</a:t>
            </a:r>
            <a:r>
              <a:rPr lang="en-US" dirty="0" smtClean="0"/>
              <a:t>, then read register s2.</a:t>
            </a:r>
          </a:p>
          <a:p>
            <a:pPr marL="573088" lvl="1" indent="-457200"/>
            <a:r>
              <a:rPr lang="en-US" dirty="0" smtClean="0"/>
              <a:t>Stage 3: compare s2 with 4.</a:t>
            </a:r>
          </a:p>
          <a:p>
            <a:pPr marL="573088" lvl="1" indent="-457200"/>
            <a:r>
              <a:rPr lang="en-US" dirty="0" smtClean="0"/>
              <a:t>Stage 4: </a:t>
            </a:r>
            <a:r>
              <a:rPr lang="en-US" smtClean="0"/>
              <a:t>do nothing</a:t>
            </a:r>
            <a:endParaRPr lang="en-US" dirty="0" smtClean="0"/>
          </a:p>
          <a:p>
            <a:pPr marL="573088" lvl="1" indent="-457200"/>
            <a:r>
              <a:rPr lang="en-US" dirty="0" smtClean="0"/>
              <a:t>Stage 5: write result to s0.</a:t>
            </a:r>
            <a:endParaRPr lang="en-US" dirty="0"/>
          </a:p>
        </p:txBody>
      </p:sp>
    </p:spTree>
    <p:extLst>
      <p:ext uri="{BB962C8B-B14F-4D97-AF65-F5344CB8AC3E}">
        <p14:creationId xmlns:p14="http://schemas.microsoft.com/office/powerpoint/2010/main" val="2607490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SLTI instruction</a:t>
            </a:r>
            <a:endParaRPr lang="en-US" dirty="0"/>
          </a:p>
        </p:txBody>
      </p:sp>
      <p:sp>
        <p:nvSpPr>
          <p:cNvPr id="4" name="Line 25"/>
          <p:cNvSpPr>
            <a:spLocks noChangeShapeType="1"/>
          </p:cNvSpPr>
          <p:nvPr>
            <p:custDataLst>
              <p:tags r:id="rId1"/>
            </p:custDataLst>
          </p:nvPr>
        </p:nvSpPr>
        <p:spPr bwMode="auto">
          <a:xfrm flipV="1">
            <a:off x="2743200" y="2667000"/>
            <a:ext cx="1" cy="762000"/>
          </a:xfrm>
          <a:prstGeom prst="line">
            <a:avLst/>
          </a:prstGeom>
          <a:noFill/>
          <a:ln w="25400" cap="sq">
            <a:solidFill>
              <a:schemeClr val="accent1"/>
            </a:solidFill>
            <a:round/>
            <a:headEnd type="none" w="med" len="med"/>
            <a:tailEnd type="arrow" w="med" len="med"/>
          </a:ln>
          <a:effectLst/>
        </p:spPr>
        <p:txBody>
          <a:bodyPr anchor="ctr" anchorCtr="1">
            <a:noAutofit/>
          </a:bodyPr>
          <a:lstStyle/>
          <a:p>
            <a:endParaRPr lang="en-US" dirty="0"/>
          </a:p>
        </p:txBody>
      </p:sp>
      <p:sp>
        <p:nvSpPr>
          <p:cNvPr id="5" name="Line 26"/>
          <p:cNvSpPr>
            <a:spLocks noChangeShapeType="1"/>
          </p:cNvSpPr>
          <p:nvPr>
            <p:custDataLst>
              <p:tags r:id="rId2"/>
            </p:custDataLst>
          </p:nvPr>
        </p:nvSpPr>
        <p:spPr bwMode="auto">
          <a:xfrm flipH="1" flipV="1">
            <a:off x="3124200" y="2667000"/>
            <a:ext cx="0" cy="685800"/>
          </a:xfrm>
          <a:prstGeom prst="line">
            <a:avLst/>
          </a:prstGeom>
          <a:noFill/>
          <a:ln w="25400" cap="sq">
            <a:solidFill>
              <a:schemeClr val="accent1"/>
            </a:solidFill>
            <a:round/>
            <a:headEnd type="none" w="med" len="med"/>
            <a:tailEnd type="arrow" w="med" len="med"/>
          </a:ln>
          <a:effectLst/>
        </p:spPr>
        <p:txBody>
          <a:bodyPr anchor="ctr" anchorCtr="1">
            <a:noAutofit/>
          </a:bodyPr>
          <a:lstStyle/>
          <a:p>
            <a:endParaRPr lang="en-US"/>
          </a:p>
        </p:txBody>
      </p:sp>
      <p:sp>
        <p:nvSpPr>
          <p:cNvPr id="6" name="Line 27"/>
          <p:cNvSpPr>
            <a:spLocks noChangeShapeType="1"/>
          </p:cNvSpPr>
          <p:nvPr>
            <p:custDataLst>
              <p:tags r:id="rId3"/>
            </p:custDataLst>
          </p:nvPr>
        </p:nvSpPr>
        <p:spPr bwMode="auto">
          <a:xfrm flipH="1" flipV="1">
            <a:off x="3352800" y="2667000"/>
            <a:ext cx="0" cy="685800"/>
          </a:xfrm>
          <a:prstGeom prst="line">
            <a:avLst/>
          </a:prstGeom>
          <a:noFill/>
          <a:ln w="25400" cap="sq">
            <a:solidFill>
              <a:schemeClr val="accent1"/>
            </a:solidFill>
            <a:round/>
            <a:headEnd type="none" w="med" len="med"/>
            <a:tailEnd type="arrow" w="med" len="med"/>
          </a:ln>
          <a:effectLst/>
        </p:spPr>
        <p:txBody>
          <a:bodyPr anchor="ctr" anchorCtr="1">
            <a:noAutofit/>
          </a:bodyPr>
          <a:lstStyle/>
          <a:p>
            <a:endParaRPr lang="en-US"/>
          </a:p>
        </p:txBody>
      </p:sp>
      <p:sp>
        <p:nvSpPr>
          <p:cNvPr id="7" name="Line 28"/>
          <p:cNvSpPr>
            <a:spLocks noChangeShapeType="1"/>
          </p:cNvSpPr>
          <p:nvPr>
            <p:custDataLst>
              <p:tags r:id="rId4"/>
            </p:custDataLst>
          </p:nvPr>
        </p:nvSpPr>
        <p:spPr bwMode="auto">
          <a:xfrm flipH="1" flipV="1">
            <a:off x="3581400" y="2667000"/>
            <a:ext cx="0" cy="762000"/>
          </a:xfrm>
          <a:prstGeom prst="line">
            <a:avLst/>
          </a:prstGeom>
          <a:noFill/>
          <a:ln w="25400" cap="sq">
            <a:solidFill>
              <a:schemeClr val="accent1"/>
            </a:solidFill>
            <a:round/>
            <a:headEnd type="none" w="med" len="med"/>
            <a:tailEnd type="arrow" w="med" len="med"/>
          </a:ln>
          <a:effectLst/>
        </p:spPr>
        <p:txBody>
          <a:bodyPr wrap="none" anchor="ctr" anchorCtr="1">
            <a:noAutofit/>
          </a:bodyPr>
          <a:lstStyle/>
          <a:p>
            <a:endParaRPr lang="en-US"/>
          </a:p>
        </p:txBody>
      </p:sp>
      <p:sp>
        <p:nvSpPr>
          <p:cNvPr id="8" name="Text Box 29"/>
          <p:cNvSpPr txBox="1">
            <a:spLocks noChangeArrowheads="1"/>
          </p:cNvSpPr>
          <p:nvPr>
            <p:custDataLst>
              <p:tags r:id="rId5"/>
            </p:custDataLst>
          </p:nvPr>
        </p:nvSpPr>
        <p:spPr bwMode="auto">
          <a:xfrm>
            <a:off x="2971800" y="2819400"/>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9" name="Line 30"/>
          <p:cNvSpPr>
            <a:spLocks noChangeShapeType="1"/>
          </p:cNvSpPr>
          <p:nvPr>
            <p:custDataLst>
              <p:tags r:id="rId6"/>
            </p:custDataLst>
          </p:nvPr>
        </p:nvSpPr>
        <p:spPr bwMode="auto">
          <a:xfrm>
            <a:off x="3048001" y="2819400"/>
            <a:ext cx="152400" cy="76200"/>
          </a:xfrm>
          <a:prstGeom prst="line">
            <a:avLst/>
          </a:prstGeom>
          <a:noFill/>
          <a:ln w="25400" cap="sq">
            <a:solidFill>
              <a:schemeClr val="accent1"/>
            </a:solidFill>
            <a:round/>
            <a:headEnd/>
            <a:tailEnd/>
          </a:ln>
          <a:effectLst/>
        </p:spPr>
        <p:txBody>
          <a:bodyPr wrap="square" anchor="ctr" anchorCtr="1">
            <a:noAutofit/>
          </a:bodyPr>
          <a:lstStyle/>
          <a:p>
            <a:endParaRPr lang="en-US" sz="2400"/>
          </a:p>
        </p:txBody>
      </p:sp>
      <p:sp>
        <p:nvSpPr>
          <p:cNvPr id="10" name="Line 34"/>
          <p:cNvSpPr>
            <a:spLocks noChangeShapeType="1"/>
          </p:cNvSpPr>
          <p:nvPr>
            <p:custDataLst>
              <p:tags r:id="rId7"/>
            </p:custDataLst>
          </p:nvPr>
        </p:nvSpPr>
        <p:spPr bwMode="auto">
          <a:xfrm flipV="1">
            <a:off x="1524000" y="3505200"/>
            <a:ext cx="1066800" cy="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1" name="Line 43"/>
          <p:cNvSpPr>
            <a:spLocks noChangeShapeType="1"/>
          </p:cNvSpPr>
          <p:nvPr>
            <p:custDataLst>
              <p:tags r:id="rId8"/>
            </p:custDataLst>
          </p:nvPr>
        </p:nvSpPr>
        <p:spPr bwMode="auto">
          <a:xfrm>
            <a:off x="3733800" y="1524000"/>
            <a:ext cx="2286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2" name="Line 44"/>
          <p:cNvSpPr>
            <a:spLocks noChangeShapeType="1"/>
          </p:cNvSpPr>
          <p:nvPr>
            <p:custDataLst>
              <p:tags r:id="rId9"/>
            </p:custDataLst>
          </p:nvPr>
        </p:nvSpPr>
        <p:spPr bwMode="auto">
          <a:xfrm>
            <a:off x="3733800" y="2362200"/>
            <a:ext cx="2286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3" name="Line 47"/>
          <p:cNvSpPr>
            <a:spLocks noChangeShapeType="1"/>
          </p:cNvSpPr>
          <p:nvPr>
            <p:custDataLst>
              <p:tags r:id="rId10"/>
            </p:custDataLst>
          </p:nvPr>
        </p:nvSpPr>
        <p:spPr bwMode="auto">
          <a:xfrm flipV="1">
            <a:off x="8610600" y="990600"/>
            <a:ext cx="0" cy="914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4" name="Line 48"/>
          <p:cNvSpPr>
            <a:spLocks noChangeShapeType="1"/>
          </p:cNvSpPr>
          <p:nvPr>
            <p:custDataLst>
              <p:tags r:id="rId11"/>
            </p:custDataLst>
          </p:nvPr>
        </p:nvSpPr>
        <p:spPr bwMode="auto">
          <a:xfrm flipH="1">
            <a:off x="8305800" y="1905000"/>
            <a:ext cx="3048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15" name="Line 49"/>
          <p:cNvSpPr>
            <a:spLocks noChangeShapeType="1"/>
          </p:cNvSpPr>
          <p:nvPr>
            <p:custDataLst>
              <p:tags r:id="rId12"/>
            </p:custDataLst>
          </p:nvPr>
        </p:nvSpPr>
        <p:spPr bwMode="auto">
          <a:xfrm flipV="1">
            <a:off x="1981200" y="990600"/>
            <a:ext cx="66294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6" name="Line 51"/>
          <p:cNvSpPr>
            <a:spLocks noChangeShapeType="1"/>
          </p:cNvSpPr>
          <p:nvPr>
            <p:custDataLst>
              <p:tags r:id="rId13"/>
            </p:custDataLst>
          </p:nvPr>
        </p:nvSpPr>
        <p:spPr bwMode="auto">
          <a:xfrm flipV="1">
            <a:off x="1981200" y="2209800"/>
            <a:ext cx="609600" cy="0"/>
          </a:xfrm>
          <a:prstGeom prst="line">
            <a:avLst/>
          </a:prstGeom>
          <a:noFill/>
          <a:ln w="25400" cap="sq">
            <a:solidFill>
              <a:srgbClr val="66FF33"/>
            </a:solidFill>
            <a:round/>
            <a:headEnd type="none" w="med" len="med"/>
            <a:tailEnd type="arrow" w="med" len="med"/>
          </a:ln>
          <a:effectLst/>
        </p:spPr>
        <p:txBody>
          <a:bodyPr anchor="ctr" anchorCtr="1">
            <a:noAutofit/>
          </a:bodyPr>
          <a:lstStyle/>
          <a:p>
            <a:endParaRPr lang="en-US"/>
          </a:p>
        </p:txBody>
      </p:sp>
      <p:sp>
        <p:nvSpPr>
          <p:cNvPr id="17" name="Text Box 52"/>
          <p:cNvSpPr txBox="1">
            <a:spLocks noChangeArrowheads="1"/>
          </p:cNvSpPr>
          <p:nvPr>
            <p:custDataLst>
              <p:tags r:id="rId14"/>
            </p:custDataLst>
          </p:nvPr>
        </p:nvSpPr>
        <p:spPr bwMode="auto">
          <a:xfrm>
            <a:off x="6096000" y="1524000"/>
            <a:ext cx="470000" cy="394275"/>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ALU</a:t>
            </a:r>
            <a:endParaRPr lang="en-US" sz="2400" dirty="0">
              <a:solidFill>
                <a:srgbClr val="FFFFFF"/>
              </a:solidFill>
              <a:latin typeface="Calibri"/>
            </a:endParaRPr>
          </a:p>
        </p:txBody>
      </p:sp>
      <p:sp>
        <p:nvSpPr>
          <p:cNvPr id="18" name="Line 49"/>
          <p:cNvSpPr>
            <a:spLocks noChangeShapeType="1"/>
          </p:cNvSpPr>
          <p:nvPr>
            <p:custDataLst>
              <p:tags r:id="rId15"/>
            </p:custDataLst>
          </p:nvPr>
        </p:nvSpPr>
        <p:spPr bwMode="auto">
          <a:xfrm flipH="1">
            <a:off x="1981200" y="990600"/>
            <a:ext cx="0" cy="12192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9" name="Line 30"/>
          <p:cNvSpPr>
            <a:spLocks noChangeShapeType="1"/>
          </p:cNvSpPr>
          <p:nvPr>
            <p:custDataLst>
              <p:tags r:id="rId16"/>
            </p:custDataLst>
          </p:nvPr>
        </p:nvSpPr>
        <p:spPr bwMode="auto">
          <a:xfrm>
            <a:off x="3276600" y="2819400"/>
            <a:ext cx="152400" cy="76200"/>
          </a:xfrm>
          <a:prstGeom prst="line">
            <a:avLst/>
          </a:prstGeom>
          <a:noFill/>
          <a:ln w="25400" cap="sq">
            <a:solidFill>
              <a:schemeClr val="accent1"/>
            </a:solidFill>
            <a:round/>
            <a:headEnd/>
            <a:tailEnd/>
          </a:ln>
          <a:effectLst/>
        </p:spPr>
        <p:txBody>
          <a:bodyPr wrap="square" anchor="ctr" anchorCtr="1">
            <a:noAutofit/>
          </a:bodyPr>
          <a:lstStyle/>
          <a:p>
            <a:endParaRPr lang="en-US" sz="2400"/>
          </a:p>
        </p:txBody>
      </p:sp>
      <p:sp>
        <p:nvSpPr>
          <p:cNvPr id="20" name="Line 30"/>
          <p:cNvSpPr>
            <a:spLocks noChangeShapeType="1"/>
          </p:cNvSpPr>
          <p:nvPr>
            <p:custDataLst>
              <p:tags r:id="rId17"/>
            </p:custDataLst>
          </p:nvPr>
        </p:nvSpPr>
        <p:spPr bwMode="auto">
          <a:xfrm>
            <a:off x="3505200" y="2819400"/>
            <a:ext cx="152400" cy="76200"/>
          </a:xfrm>
          <a:prstGeom prst="line">
            <a:avLst/>
          </a:prstGeom>
          <a:noFill/>
          <a:ln w="25400" cap="sq">
            <a:solidFill>
              <a:schemeClr val="accent1"/>
            </a:solidFill>
            <a:round/>
            <a:headEnd/>
            <a:tailEnd/>
          </a:ln>
          <a:effectLst/>
        </p:spPr>
        <p:txBody>
          <a:bodyPr wrap="square" anchor="ctr" anchorCtr="1">
            <a:noAutofit/>
          </a:bodyPr>
          <a:lstStyle/>
          <a:p>
            <a:endParaRPr lang="en-US" sz="2400"/>
          </a:p>
        </p:txBody>
      </p:sp>
      <p:sp>
        <p:nvSpPr>
          <p:cNvPr id="21" name="Text Box 29"/>
          <p:cNvSpPr txBox="1">
            <a:spLocks noChangeArrowheads="1"/>
          </p:cNvSpPr>
          <p:nvPr>
            <p:custDataLst>
              <p:tags r:id="rId18"/>
            </p:custDataLst>
          </p:nvPr>
        </p:nvSpPr>
        <p:spPr bwMode="auto">
          <a:xfrm>
            <a:off x="3200401" y="2819400"/>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22" name="Text Box 29"/>
          <p:cNvSpPr txBox="1">
            <a:spLocks noChangeArrowheads="1"/>
          </p:cNvSpPr>
          <p:nvPr>
            <p:custDataLst>
              <p:tags r:id="rId19"/>
            </p:custDataLst>
          </p:nvPr>
        </p:nvSpPr>
        <p:spPr bwMode="auto">
          <a:xfrm>
            <a:off x="3429001" y="2819400"/>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23" name="Oval 24"/>
          <p:cNvSpPr>
            <a:spLocks noChangeArrowheads="1"/>
          </p:cNvSpPr>
          <p:nvPr>
            <p:custDataLst>
              <p:tags r:id="rId20"/>
            </p:custDataLst>
          </p:nvPr>
        </p:nvSpPr>
        <p:spPr bwMode="auto">
          <a:xfrm>
            <a:off x="2590800" y="3276601"/>
            <a:ext cx="1219200" cy="457199"/>
          </a:xfrm>
          <a:prstGeom prst="ellipse">
            <a:avLst/>
          </a:prstGeom>
          <a:solidFill>
            <a:schemeClr val="tx1"/>
          </a:solidFill>
          <a:ln w="25400" cap="sq" algn="ctr">
            <a:solidFill>
              <a:schemeClr val="accent1"/>
            </a:solidFill>
            <a:round/>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a:solidFill>
                  <a:srgbClr val="FFFFFF"/>
                </a:solidFill>
                <a:latin typeface="Calibri"/>
              </a:rPr>
              <a:t>control</a:t>
            </a:r>
          </a:p>
        </p:txBody>
      </p:sp>
      <p:sp>
        <p:nvSpPr>
          <p:cNvPr id="24" name="Line 45"/>
          <p:cNvSpPr>
            <a:spLocks noChangeShapeType="1"/>
          </p:cNvSpPr>
          <p:nvPr>
            <p:custDataLst>
              <p:tags r:id="rId21"/>
            </p:custDataLst>
          </p:nvPr>
        </p:nvSpPr>
        <p:spPr bwMode="auto">
          <a:xfrm flipV="1">
            <a:off x="6400800" y="2514600"/>
            <a:ext cx="0" cy="990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25" name="Freeform 24"/>
          <p:cNvSpPr/>
          <p:nvPr>
            <p:custDataLst>
              <p:tags r:id="rId22"/>
            </p:custDataLst>
          </p:nvPr>
        </p:nvSpPr>
        <p:spPr>
          <a:xfrm>
            <a:off x="6019800" y="1219200"/>
            <a:ext cx="609600" cy="15240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2"/>
          <p:cNvSpPr>
            <a:spLocks noChangeArrowheads="1"/>
          </p:cNvSpPr>
          <p:nvPr>
            <p:custDataLst>
              <p:tags r:id="rId23"/>
            </p:custDataLst>
          </p:nvPr>
        </p:nvSpPr>
        <p:spPr bwMode="auto">
          <a:xfrm>
            <a:off x="2590800" y="1295400"/>
            <a:ext cx="1143001" cy="1363663"/>
          </a:xfrm>
          <a:prstGeom prst="rect">
            <a:avLst/>
          </a:prstGeom>
          <a:noFill/>
          <a:ln w="25400" cap="sq" algn="ctr">
            <a:solidFill>
              <a:srgbClr val="FFFFFF"/>
            </a:solidFill>
            <a:miter lim="800000"/>
            <a:headEnd/>
            <a:tailEnd/>
          </a:ln>
          <a:effectLst/>
        </p:spPr>
        <p:txBody>
          <a:bodyPr anchor="ctr" anchorCtr="1">
            <a:noAutofit/>
          </a:bodyPr>
          <a:lstStyle/>
          <a:p>
            <a:pPr algn="ctr"/>
            <a:r>
              <a:rPr lang="en-US" sz="2400" dirty="0" smtClean="0">
                <a:solidFill>
                  <a:schemeClr val="bg1"/>
                </a:solidFill>
              </a:rPr>
              <a:t>Reg.</a:t>
            </a:r>
            <a:br>
              <a:rPr lang="en-US" sz="2400" dirty="0" smtClean="0">
                <a:solidFill>
                  <a:schemeClr val="bg1"/>
                </a:solidFill>
              </a:rPr>
            </a:br>
            <a:r>
              <a:rPr lang="en-US" sz="2400" dirty="0" smtClean="0">
                <a:solidFill>
                  <a:schemeClr val="bg1"/>
                </a:solidFill>
              </a:rPr>
              <a:t>File</a:t>
            </a:r>
            <a:endParaRPr lang="en-US" sz="2400" dirty="0">
              <a:solidFill>
                <a:schemeClr val="bg1"/>
              </a:solidFill>
            </a:endParaRPr>
          </a:p>
        </p:txBody>
      </p:sp>
      <p:sp>
        <p:nvSpPr>
          <p:cNvPr id="27" name="Line 34"/>
          <p:cNvSpPr>
            <a:spLocks noChangeShapeType="1"/>
          </p:cNvSpPr>
          <p:nvPr>
            <p:custDataLst>
              <p:tags r:id="rId24"/>
            </p:custDataLst>
          </p:nvPr>
        </p:nvSpPr>
        <p:spPr bwMode="auto">
          <a:xfrm>
            <a:off x="3810000" y="3505200"/>
            <a:ext cx="2590800" cy="0"/>
          </a:xfrm>
          <a:prstGeom prst="line">
            <a:avLst/>
          </a:prstGeom>
          <a:noFill/>
          <a:ln w="25400" cap="sq">
            <a:solidFill>
              <a:schemeClr val="accent1"/>
            </a:solidFill>
            <a:round/>
            <a:headEnd type="none" w="med" len="med"/>
            <a:tailEnd type="none" w="med" len="med"/>
          </a:ln>
          <a:effectLst/>
        </p:spPr>
        <p:txBody>
          <a:bodyPr wrap="square" anchor="ctr" anchorCtr="1">
            <a:noAutofit/>
          </a:bodyPr>
          <a:lstStyle/>
          <a:p>
            <a:endParaRPr lang="en-US"/>
          </a:p>
        </p:txBody>
      </p:sp>
      <p:sp>
        <p:nvSpPr>
          <p:cNvPr id="28" name="Line 8"/>
          <p:cNvSpPr>
            <a:spLocks noChangeShapeType="1"/>
          </p:cNvSpPr>
          <p:nvPr>
            <p:custDataLst>
              <p:tags r:id="rId25"/>
            </p:custDataLst>
          </p:nvPr>
        </p:nvSpPr>
        <p:spPr bwMode="auto">
          <a:xfrm>
            <a:off x="761998" y="2286000"/>
            <a:ext cx="2" cy="762000"/>
          </a:xfrm>
          <a:prstGeom prst="line">
            <a:avLst/>
          </a:prstGeom>
          <a:noFill/>
          <a:ln w="25400" cap="sq">
            <a:solidFill>
              <a:schemeClr val="accent1"/>
            </a:solidFill>
            <a:round/>
            <a:headEnd type="arrow" w="med" len="med"/>
            <a:tailEnd type="none" w="med" len="med"/>
          </a:ln>
          <a:effectLst/>
        </p:spPr>
        <p:txBody>
          <a:bodyPr wrap="square" anchor="ctr" anchorCtr="1">
            <a:noAutofit/>
          </a:bodyPr>
          <a:lstStyle/>
          <a:p>
            <a:endParaRPr lang="en-US"/>
          </a:p>
        </p:txBody>
      </p:sp>
      <p:sp>
        <p:nvSpPr>
          <p:cNvPr id="29" name="Text Box 11"/>
          <p:cNvSpPr txBox="1">
            <a:spLocks noChangeArrowheads="1"/>
          </p:cNvSpPr>
          <p:nvPr>
            <p:custDataLst>
              <p:tags r:id="rId26"/>
            </p:custDataLst>
          </p:nvPr>
        </p:nvSpPr>
        <p:spPr bwMode="auto">
          <a:xfrm>
            <a:off x="381000" y="3048000"/>
            <a:ext cx="762000" cy="304799"/>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onsolas" pitchFamily="49" charset="0"/>
              </a:rPr>
              <a:t>PC</a:t>
            </a:r>
            <a:endParaRPr lang="en-US" sz="2400" dirty="0">
              <a:solidFill>
                <a:srgbClr val="FFFFFF"/>
              </a:solidFill>
              <a:latin typeface="Consolas" pitchFamily="49" charset="0"/>
            </a:endParaRPr>
          </a:p>
        </p:txBody>
      </p:sp>
      <p:sp>
        <p:nvSpPr>
          <p:cNvPr id="30" name="Line 18"/>
          <p:cNvSpPr>
            <a:spLocks noChangeShapeType="1"/>
          </p:cNvSpPr>
          <p:nvPr>
            <p:custDataLst>
              <p:tags r:id="rId27"/>
            </p:custDataLst>
          </p:nvPr>
        </p:nvSpPr>
        <p:spPr bwMode="auto">
          <a:xfrm flipH="1">
            <a:off x="1295400" y="2667000"/>
            <a:ext cx="0" cy="1524000"/>
          </a:xfrm>
          <a:prstGeom prst="line">
            <a:avLst/>
          </a:prstGeom>
          <a:noFill/>
          <a:ln w="25400" cap="sq">
            <a:solidFill>
              <a:schemeClr val="accent1"/>
            </a:solidFill>
            <a:round/>
            <a:headEnd type="none" w="med" len="med"/>
            <a:tailEnd type="none" w="med" len="med"/>
          </a:ln>
          <a:effectLst/>
        </p:spPr>
        <p:txBody>
          <a:bodyPr wrap="square" anchor="ctr" anchorCtr="1">
            <a:noAutofit/>
          </a:bodyPr>
          <a:lstStyle/>
          <a:p>
            <a:endParaRPr lang="en-US"/>
          </a:p>
        </p:txBody>
      </p:sp>
      <p:sp>
        <p:nvSpPr>
          <p:cNvPr id="31" name="Line 21"/>
          <p:cNvSpPr>
            <a:spLocks noChangeShapeType="1"/>
          </p:cNvSpPr>
          <p:nvPr>
            <p:custDataLst>
              <p:tags r:id="rId28"/>
            </p:custDataLst>
          </p:nvPr>
        </p:nvSpPr>
        <p:spPr bwMode="auto">
          <a:xfrm>
            <a:off x="761998" y="3352798"/>
            <a:ext cx="2" cy="838202"/>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sp>
        <p:nvSpPr>
          <p:cNvPr id="32" name="Line 49"/>
          <p:cNvSpPr>
            <a:spLocks noChangeShapeType="1"/>
          </p:cNvSpPr>
          <p:nvPr>
            <p:custDataLst>
              <p:tags r:id="rId29"/>
            </p:custDataLst>
          </p:nvPr>
        </p:nvSpPr>
        <p:spPr bwMode="auto">
          <a:xfrm flipH="1">
            <a:off x="1981200" y="990600"/>
            <a:ext cx="0" cy="12192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33" name="Line 49"/>
          <p:cNvSpPr>
            <a:spLocks noChangeShapeType="1"/>
          </p:cNvSpPr>
          <p:nvPr>
            <p:custDataLst>
              <p:tags r:id="rId30"/>
            </p:custDataLst>
          </p:nvPr>
        </p:nvSpPr>
        <p:spPr bwMode="auto">
          <a:xfrm flipH="1" flipV="1">
            <a:off x="1219200" y="1752600"/>
            <a:ext cx="3048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34" name="Rectangle 4"/>
          <p:cNvSpPr>
            <a:spLocks noChangeArrowheads="1"/>
          </p:cNvSpPr>
          <p:nvPr>
            <p:custDataLst>
              <p:tags r:id="rId31"/>
            </p:custDataLst>
          </p:nvPr>
        </p:nvSpPr>
        <p:spPr bwMode="auto">
          <a:xfrm>
            <a:off x="228600" y="1219200"/>
            <a:ext cx="990600" cy="1066800"/>
          </a:xfrm>
          <a:prstGeom prst="rect">
            <a:avLst/>
          </a:prstGeom>
          <a:noFill/>
          <a:ln w="25400" cap="sq" algn="ctr">
            <a:solidFill>
              <a:srgbClr val="FFFFFF"/>
            </a:solidFill>
            <a:miter lim="800000"/>
            <a:headEnd/>
            <a:tailEnd/>
          </a:ln>
          <a:effectLst/>
        </p:spPr>
        <p:txBody>
          <a:bodyPr wrap="square" anchor="ctr" anchorCtr="1">
            <a:noAutofit/>
          </a:bodyPr>
          <a:lstStyle/>
          <a:p>
            <a:pPr algn="ctr"/>
            <a:r>
              <a:rPr lang="en-US" sz="2400" dirty="0" err="1" smtClean="0">
                <a:solidFill>
                  <a:schemeClr val="bg1"/>
                </a:solidFill>
              </a:rPr>
              <a:t>Prog</a:t>
            </a:r>
            <a:r>
              <a:rPr lang="en-US" sz="2400" dirty="0" smtClean="0">
                <a:solidFill>
                  <a:schemeClr val="bg1"/>
                </a:solidFill>
              </a:rPr>
              <a:t>.</a:t>
            </a:r>
          </a:p>
          <a:p>
            <a:pPr algn="ctr"/>
            <a:r>
              <a:rPr lang="en-US" sz="2400" dirty="0" err="1" smtClean="0">
                <a:solidFill>
                  <a:schemeClr val="bg1"/>
                </a:solidFill>
              </a:rPr>
              <a:t>Mem</a:t>
            </a:r>
            <a:endParaRPr lang="en-US" sz="2400" dirty="0">
              <a:solidFill>
                <a:schemeClr val="bg1"/>
              </a:solidFill>
            </a:endParaRPr>
          </a:p>
        </p:txBody>
      </p:sp>
      <p:sp>
        <p:nvSpPr>
          <p:cNvPr id="35" name="Line 49"/>
          <p:cNvSpPr>
            <a:spLocks noChangeShapeType="1"/>
          </p:cNvSpPr>
          <p:nvPr>
            <p:custDataLst>
              <p:tags r:id="rId32"/>
            </p:custDataLst>
          </p:nvPr>
        </p:nvSpPr>
        <p:spPr bwMode="auto">
          <a:xfrm flipH="1" flipV="1">
            <a:off x="1524000" y="1752600"/>
            <a:ext cx="0" cy="17526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36" name="Line 44"/>
          <p:cNvSpPr>
            <a:spLocks noChangeShapeType="1"/>
          </p:cNvSpPr>
          <p:nvPr>
            <p:custDataLst>
              <p:tags r:id="rId33"/>
            </p:custDataLst>
          </p:nvPr>
        </p:nvSpPr>
        <p:spPr bwMode="auto">
          <a:xfrm>
            <a:off x="762000" y="2667000"/>
            <a:ext cx="152400" cy="0"/>
          </a:xfrm>
          <a:prstGeom prst="line">
            <a:avLst/>
          </a:prstGeom>
          <a:noFill/>
          <a:ln w="25400" cap="sq">
            <a:solidFill>
              <a:schemeClr val="accent1"/>
            </a:solidFill>
            <a:round/>
            <a:headEnd type="oval" w="med" len="med"/>
            <a:tailEnd type="none" w="med" len="med"/>
          </a:ln>
          <a:effectLst/>
        </p:spPr>
        <p:txBody>
          <a:bodyPr wrap="square" anchor="ctr" anchorCtr="1">
            <a:noAutofit/>
          </a:bodyPr>
          <a:lstStyle/>
          <a:p>
            <a:endParaRPr lang="en-US"/>
          </a:p>
        </p:txBody>
      </p:sp>
      <p:sp>
        <p:nvSpPr>
          <p:cNvPr id="37" name="Text Box 29"/>
          <p:cNvSpPr txBox="1">
            <a:spLocks noChangeArrowheads="1"/>
          </p:cNvSpPr>
          <p:nvPr>
            <p:custDataLst>
              <p:tags r:id="rId34"/>
            </p:custDataLst>
          </p:nvPr>
        </p:nvSpPr>
        <p:spPr bwMode="auto">
          <a:xfrm>
            <a:off x="1295400" y="1450876"/>
            <a:ext cx="3992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inst</a:t>
            </a:r>
            <a:endParaRPr lang="en-US" sz="2400" dirty="0">
              <a:solidFill>
                <a:srgbClr val="FFFFFF"/>
              </a:solidFill>
              <a:latin typeface="Calibri"/>
            </a:endParaRPr>
          </a:p>
        </p:txBody>
      </p:sp>
      <p:sp>
        <p:nvSpPr>
          <p:cNvPr id="38" name="Line 8"/>
          <p:cNvSpPr>
            <a:spLocks noChangeShapeType="1"/>
          </p:cNvSpPr>
          <p:nvPr>
            <p:custDataLst>
              <p:tags r:id="rId35"/>
            </p:custDataLst>
          </p:nvPr>
        </p:nvSpPr>
        <p:spPr bwMode="auto">
          <a:xfrm flipH="1">
            <a:off x="1219200" y="2667000"/>
            <a:ext cx="76200" cy="0"/>
          </a:xfrm>
          <a:prstGeom prst="line">
            <a:avLst/>
          </a:prstGeom>
          <a:noFill/>
          <a:ln w="25400" cap="sq">
            <a:solidFill>
              <a:schemeClr val="accent1"/>
            </a:solidFill>
            <a:round/>
            <a:headEnd type="none" w="med" len="med"/>
            <a:tailEnd type="none" w="med" len="med"/>
          </a:ln>
          <a:effectLst/>
        </p:spPr>
        <p:txBody>
          <a:bodyPr wrap="square" anchor="ctr" anchorCtr="1">
            <a:noAutofit/>
          </a:bodyPr>
          <a:lstStyle/>
          <a:p>
            <a:endParaRPr lang="en-US"/>
          </a:p>
        </p:txBody>
      </p:sp>
      <p:grpSp>
        <p:nvGrpSpPr>
          <p:cNvPr id="39" name="Group 59"/>
          <p:cNvGrpSpPr/>
          <p:nvPr>
            <p:custDataLst>
              <p:tags r:id="rId36"/>
            </p:custDataLst>
          </p:nvPr>
        </p:nvGrpSpPr>
        <p:grpSpPr>
          <a:xfrm>
            <a:off x="914400" y="2514600"/>
            <a:ext cx="304800" cy="304800"/>
            <a:chOff x="990600" y="2971800"/>
            <a:chExt cx="304800" cy="304800"/>
          </a:xfrm>
        </p:grpSpPr>
        <p:sp>
          <p:nvSpPr>
            <p:cNvPr id="40" name="Freeform 39"/>
            <p:cNvSpPr/>
            <p:nvPr>
              <p:custDataLst>
                <p:tags r:id="rId39"/>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no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1"/>
            <p:cNvSpPr txBox="1">
              <a:spLocks noChangeArrowheads="1"/>
            </p:cNvSpPr>
            <p:nvPr>
              <p:custDataLst>
                <p:tags r:id="rId40"/>
              </p:custDataLst>
            </p:nvPr>
          </p:nvSpPr>
          <p:spPr bwMode="auto">
            <a:xfrm>
              <a:off x="1081086"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sp>
        <p:nvSpPr>
          <p:cNvPr id="42" name="Line 9"/>
          <p:cNvSpPr>
            <a:spLocks noChangeShapeType="1"/>
          </p:cNvSpPr>
          <p:nvPr>
            <p:custDataLst>
              <p:tags r:id="rId37"/>
            </p:custDataLst>
          </p:nvPr>
        </p:nvSpPr>
        <p:spPr bwMode="auto">
          <a:xfrm flipV="1">
            <a:off x="762000" y="4191000"/>
            <a:ext cx="533400" cy="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43" name="Rectangle 22"/>
          <p:cNvSpPr>
            <a:spLocks noChangeArrowheads="1"/>
          </p:cNvSpPr>
          <p:nvPr>
            <p:custDataLst>
              <p:tags r:id="rId38"/>
            </p:custDataLst>
          </p:nvPr>
        </p:nvSpPr>
        <p:spPr bwMode="auto">
          <a:xfrm>
            <a:off x="7162800" y="1257617"/>
            <a:ext cx="1143001" cy="1942782"/>
          </a:xfrm>
          <a:prstGeom prst="rect">
            <a:avLst/>
          </a:prstGeom>
          <a:noFill/>
          <a:ln w="25400" cap="sq" algn="ctr">
            <a:solidFill>
              <a:srgbClr val="FFFFFF"/>
            </a:solidFill>
            <a:miter lim="800000"/>
            <a:headEnd/>
            <a:tailEnd/>
          </a:ln>
          <a:effectLst/>
        </p:spPr>
        <p:txBody>
          <a:bodyPr anchor="ctr" anchorCtr="1">
            <a:noAutofit/>
          </a:bodyPr>
          <a:lstStyle/>
          <a:p>
            <a:pPr algn="ctr"/>
            <a:r>
              <a:rPr lang="en-US" sz="2400" dirty="0" smtClean="0">
                <a:solidFill>
                  <a:schemeClr val="bg1"/>
                </a:solidFill>
              </a:rPr>
              <a:t>Data</a:t>
            </a:r>
          </a:p>
          <a:p>
            <a:pPr algn="ctr"/>
            <a:r>
              <a:rPr lang="en-US" sz="2400" dirty="0" err="1" smtClean="0">
                <a:solidFill>
                  <a:schemeClr val="bg1"/>
                </a:solidFill>
              </a:rPr>
              <a:t>Mem</a:t>
            </a:r>
            <a:endParaRPr lang="en-US" sz="2400" dirty="0">
              <a:solidFill>
                <a:schemeClr val="bg1"/>
              </a:solidFill>
            </a:endParaRPr>
          </a:p>
        </p:txBody>
      </p:sp>
      <p:cxnSp>
        <p:nvCxnSpPr>
          <p:cNvPr id="45" name="Straight Arrow Connector 44"/>
          <p:cNvCxnSpPr/>
          <p:nvPr/>
        </p:nvCxnSpPr>
        <p:spPr>
          <a:xfrm>
            <a:off x="6629400" y="1939448"/>
            <a:ext cx="533400" cy="0"/>
          </a:xfrm>
          <a:prstGeom prst="straightConnector1">
            <a:avLst/>
          </a:prstGeom>
          <a:ln w="28575">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4876800" y="2362200"/>
            <a:ext cx="0" cy="457200"/>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4876800" y="2819400"/>
            <a:ext cx="2286000" cy="0"/>
          </a:xfrm>
          <a:prstGeom prst="straightConnector1">
            <a:avLst/>
          </a:prstGeom>
          <a:ln w="28575">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3" name="SMARTInkAnnotation524"/>
          <p:cNvSpPr/>
          <p:nvPr/>
        </p:nvSpPr>
        <p:spPr>
          <a:xfrm>
            <a:off x="669845" y="4357688"/>
            <a:ext cx="258844" cy="188239"/>
          </a:xfrm>
          <a:custGeom>
            <a:avLst/>
            <a:gdLst/>
            <a:ahLst/>
            <a:cxnLst/>
            <a:rect l="0" t="0" r="0" b="0"/>
            <a:pathLst>
              <a:path w="258844" h="188239">
                <a:moveTo>
                  <a:pt x="17741" y="35718"/>
                </a:moveTo>
                <a:lnTo>
                  <a:pt x="13000" y="35718"/>
                </a:lnTo>
                <a:lnTo>
                  <a:pt x="11604" y="34726"/>
                </a:lnTo>
                <a:lnTo>
                  <a:pt x="10673" y="33073"/>
                </a:lnTo>
                <a:lnTo>
                  <a:pt x="10053" y="30978"/>
                </a:lnTo>
                <a:lnTo>
                  <a:pt x="8647" y="29581"/>
                </a:lnTo>
                <a:lnTo>
                  <a:pt x="6717" y="28650"/>
                </a:lnTo>
                <a:lnTo>
                  <a:pt x="1232" y="27156"/>
                </a:lnTo>
                <a:lnTo>
                  <a:pt x="782" y="28026"/>
                </a:lnTo>
                <a:lnTo>
                  <a:pt x="282" y="31638"/>
                </a:lnTo>
                <a:lnTo>
                  <a:pt x="59" y="36551"/>
                </a:lnTo>
                <a:lnTo>
                  <a:pt x="0" y="39250"/>
                </a:lnTo>
                <a:lnTo>
                  <a:pt x="953" y="44026"/>
                </a:lnTo>
                <a:lnTo>
                  <a:pt x="2580" y="50187"/>
                </a:lnTo>
                <a:lnTo>
                  <a:pt x="4657" y="57270"/>
                </a:lnTo>
                <a:lnTo>
                  <a:pt x="12321" y="81461"/>
                </a:lnTo>
                <a:lnTo>
                  <a:pt x="16112" y="91018"/>
                </a:lnTo>
                <a:lnTo>
                  <a:pt x="20624" y="101358"/>
                </a:lnTo>
                <a:lnTo>
                  <a:pt x="25616" y="112221"/>
                </a:lnTo>
                <a:lnTo>
                  <a:pt x="29937" y="122439"/>
                </a:lnTo>
                <a:lnTo>
                  <a:pt x="33809" y="132227"/>
                </a:lnTo>
                <a:lnTo>
                  <a:pt x="37383" y="141730"/>
                </a:lnTo>
                <a:lnTo>
                  <a:pt x="41749" y="150048"/>
                </a:lnTo>
                <a:lnTo>
                  <a:pt x="46645" y="157579"/>
                </a:lnTo>
                <a:lnTo>
                  <a:pt x="51893" y="164584"/>
                </a:lnTo>
                <a:lnTo>
                  <a:pt x="56384" y="171238"/>
                </a:lnTo>
                <a:lnTo>
                  <a:pt x="60370" y="177659"/>
                </a:lnTo>
                <a:lnTo>
                  <a:pt x="64020" y="183924"/>
                </a:lnTo>
                <a:lnTo>
                  <a:pt x="68437" y="187108"/>
                </a:lnTo>
                <a:lnTo>
                  <a:pt x="73367" y="188238"/>
                </a:lnTo>
                <a:lnTo>
                  <a:pt x="78637" y="188000"/>
                </a:lnTo>
                <a:lnTo>
                  <a:pt x="84136" y="186849"/>
                </a:lnTo>
                <a:lnTo>
                  <a:pt x="89785" y="185089"/>
                </a:lnTo>
                <a:lnTo>
                  <a:pt x="95536" y="182924"/>
                </a:lnTo>
                <a:lnTo>
                  <a:pt x="101354" y="178504"/>
                </a:lnTo>
                <a:lnTo>
                  <a:pt x="107218" y="172581"/>
                </a:lnTo>
                <a:lnTo>
                  <a:pt x="113111" y="165656"/>
                </a:lnTo>
                <a:lnTo>
                  <a:pt x="119024" y="158062"/>
                </a:lnTo>
                <a:lnTo>
                  <a:pt x="124951" y="150023"/>
                </a:lnTo>
                <a:lnTo>
                  <a:pt x="136827" y="133153"/>
                </a:lnTo>
                <a:lnTo>
                  <a:pt x="166572" y="89192"/>
                </a:lnTo>
                <a:lnTo>
                  <a:pt x="172524" y="81289"/>
                </a:lnTo>
                <a:lnTo>
                  <a:pt x="178477" y="74037"/>
                </a:lnTo>
                <a:lnTo>
                  <a:pt x="184429" y="67217"/>
                </a:lnTo>
                <a:lnTo>
                  <a:pt x="190382" y="61679"/>
                </a:lnTo>
                <a:lnTo>
                  <a:pt x="196335" y="56994"/>
                </a:lnTo>
                <a:lnTo>
                  <a:pt x="202288" y="52879"/>
                </a:lnTo>
                <a:lnTo>
                  <a:pt x="208241" y="48150"/>
                </a:lnTo>
                <a:lnTo>
                  <a:pt x="214195" y="43014"/>
                </a:lnTo>
                <a:lnTo>
                  <a:pt x="220147" y="37606"/>
                </a:lnTo>
                <a:lnTo>
                  <a:pt x="226100" y="33008"/>
                </a:lnTo>
                <a:lnTo>
                  <a:pt x="232053" y="28950"/>
                </a:lnTo>
                <a:lnTo>
                  <a:pt x="238007" y="25253"/>
                </a:lnTo>
                <a:lnTo>
                  <a:pt x="242968" y="20804"/>
                </a:lnTo>
                <a:lnTo>
                  <a:pt x="247267" y="15854"/>
                </a:lnTo>
                <a:lnTo>
                  <a:pt x="258843"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SMARTInkAnnotation525"/>
          <p:cNvSpPr/>
          <p:nvPr/>
        </p:nvSpPr>
        <p:spPr>
          <a:xfrm>
            <a:off x="1885928" y="3580805"/>
            <a:ext cx="266128" cy="155186"/>
          </a:xfrm>
          <a:custGeom>
            <a:avLst/>
            <a:gdLst/>
            <a:ahLst/>
            <a:cxnLst/>
            <a:rect l="0" t="0" r="0" b="0"/>
            <a:pathLst>
              <a:path w="266128" h="155186">
                <a:moveTo>
                  <a:pt x="60744" y="142875"/>
                </a:moveTo>
                <a:lnTo>
                  <a:pt x="60744" y="138134"/>
                </a:lnTo>
                <a:lnTo>
                  <a:pt x="59751" y="135745"/>
                </a:lnTo>
                <a:lnTo>
                  <a:pt x="58098" y="133161"/>
                </a:lnTo>
                <a:lnTo>
                  <a:pt x="56003" y="130446"/>
                </a:lnTo>
                <a:lnTo>
                  <a:pt x="53615" y="127643"/>
                </a:lnTo>
                <a:lnTo>
                  <a:pt x="51031" y="124783"/>
                </a:lnTo>
                <a:lnTo>
                  <a:pt x="48315" y="121884"/>
                </a:lnTo>
                <a:lnTo>
                  <a:pt x="45513" y="117967"/>
                </a:lnTo>
                <a:lnTo>
                  <a:pt x="42653" y="113371"/>
                </a:lnTo>
                <a:lnTo>
                  <a:pt x="39753" y="108323"/>
                </a:lnTo>
                <a:lnTo>
                  <a:pt x="36828" y="103965"/>
                </a:lnTo>
                <a:lnTo>
                  <a:pt x="33886" y="100068"/>
                </a:lnTo>
                <a:lnTo>
                  <a:pt x="30932" y="96477"/>
                </a:lnTo>
                <a:lnTo>
                  <a:pt x="27971" y="92099"/>
                </a:lnTo>
                <a:lnTo>
                  <a:pt x="25005" y="87196"/>
                </a:lnTo>
                <a:lnTo>
                  <a:pt x="22035" y="81943"/>
                </a:lnTo>
                <a:lnTo>
                  <a:pt x="19063" y="77449"/>
                </a:lnTo>
                <a:lnTo>
                  <a:pt x="16089" y="73461"/>
                </a:lnTo>
                <a:lnTo>
                  <a:pt x="13115" y="69810"/>
                </a:lnTo>
                <a:lnTo>
                  <a:pt x="10140" y="67376"/>
                </a:lnTo>
                <a:lnTo>
                  <a:pt x="7164" y="65753"/>
                </a:lnTo>
                <a:lnTo>
                  <a:pt x="0" y="63149"/>
                </a:lnTo>
                <a:lnTo>
                  <a:pt x="404" y="62935"/>
                </a:lnTo>
                <a:lnTo>
                  <a:pt x="3499" y="62697"/>
                </a:lnTo>
                <a:lnTo>
                  <a:pt x="5713" y="64618"/>
                </a:lnTo>
                <a:lnTo>
                  <a:pt x="8182" y="67884"/>
                </a:lnTo>
                <a:lnTo>
                  <a:pt x="10820" y="72045"/>
                </a:lnTo>
                <a:lnTo>
                  <a:pt x="13571" y="76803"/>
                </a:lnTo>
                <a:lnTo>
                  <a:pt x="19273" y="87382"/>
                </a:lnTo>
                <a:lnTo>
                  <a:pt x="23175" y="92981"/>
                </a:lnTo>
                <a:lnTo>
                  <a:pt x="27760" y="98698"/>
                </a:lnTo>
                <a:lnTo>
                  <a:pt x="32801" y="104494"/>
                </a:lnTo>
                <a:lnTo>
                  <a:pt x="38147" y="111334"/>
                </a:lnTo>
                <a:lnTo>
                  <a:pt x="43695" y="118871"/>
                </a:lnTo>
                <a:lnTo>
                  <a:pt x="49378" y="126873"/>
                </a:lnTo>
                <a:lnTo>
                  <a:pt x="55151" y="133199"/>
                </a:lnTo>
                <a:lnTo>
                  <a:pt x="60984" y="138409"/>
                </a:lnTo>
                <a:lnTo>
                  <a:pt x="66857" y="142874"/>
                </a:lnTo>
                <a:lnTo>
                  <a:pt x="72757" y="146842"/>
                </a:lnTo>
                <a:lnTo>
                  <a:pt x="78674" y="150481"/>
                </a:lnTo>
                <a:lnTo>
                  <a:pt x="84604" y="153898"/>
                </a:lnTo>
                <a:lnTo>
                  <a:pt x="90541" y="155185"/>
                </a:lnTo>
                <a:lnTo>
                  <a:pt x="96484" y="155050"/>
                </a:lnTo>
                <a:lnTo>
                  <a:pt x="102430" y="153968"/>
                </a:lnTo>
                <a:lnTo>
                  <a:pt x="109370" y="151263"/>
                </a:lnTo>
                <a:lnTo>
                  <a:pt x="116974" y="147474"/>
                </a:lnTo>
                <a:lnTo>
                  <a:pt x="125020" y="142965"/>
                </a:lnTo>
                <a:lnTo>
                  <a:pt x="132368" y="136982"/>
                </a:lnTo>
                <a:lnTo>
                  <a:pt x="139251" y="130016"/>
                </a:lnTo>
                <a:lnTo>
                  <a:pt x="145824" y="122396"/>
                </a:lnTo>
                <a:lnTo>
                  <a:pt x="153183" y="115331"/>
                </a:lnTo>
                <a:lnTo>
                  <a:pt x="161065" y="108637"/>
                </a:lnTo>
                <a:lnTo>
                  <a:pt x="169296" y="102191"/>
                </a:lnTo>
                <a:lnTo>
                  <a:pt x="177761" y="94916"/>
                </a:lnTo>
                <a:lnTo>
                  <a:pt x="186380" y="87090"/>
                </a:lnTo>
                <a:lnTo>
                  <a:pt x="195103" y="78895"/>
                </a:lnTo>
                <a:lnTo>
                  <a:pt x="202903" y="70456"/>
                </a:lnTo>
                <a:lnTo>
                  <a:pt x="210087" y="61854"/>
                </a:lnTo>
                <a:lnTo>
                  <a:pt x="216861" y="53142"/>
                </a:lnTo>
                <a:lnTo>
                  <a:pt x="223360" y="45350"/>
                </a:lnTo>
                <a:lnTo>
                  <a:pt x="229678" y="38171"/>
                </a:lnTo>
                <a:lnTo>
                  <a:pt x="241990" y="24902"/>
                </a:lnTo>
                <a:lnTo>
                  <a:pt x="266127"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SMARTInkAnnotation526"/>
          <p:cNvSpPr/>
          <p:nvPr/>
        </p:nvSpPr>
        <p:spPr>
          <a:xfrm>
            <a:off x="2812852" y="3857625"/>
            <a:ext cx="339329" cy="26790"/>
          </a:xfrm>
          <a:custGeom>
            <a:avLst/>
            <a:gdLst/>
            <a:ahLst/>
            <a:cxnLst/>
            <a:rect l="0" t="0" r="0" b="0"/>
            <a:pathLst>
              <a:path w="339329" h="26790">
                <a:moveTo>
                  <a:pt x="0" y="26789"/>
                </a:moveTo>
                <a:lnTo>
                  <a:pt x="4740" y="26789"/>
                </a:lnTo>
                <a:lnTo>
                  <a:pt x="7129" y="25797"/>
                </a:lnTo>
                <a:lnTo>
                  <a:pt x="9713" y="24143"/>
                </a:lnTo>
                <a:lnTo>
                  <a:pt x="12428" y="22049"/>
                </a:lnTo>
                <a:lnTo>
                  <a:pt x="17215" y="20652"/>
                </a:lnTo>
                <a:lnTo>
                  <a:pt x="23383" y="19721"/>
                </a:lnTo>
                <a:lnTo>
                  <a:pt x="30471" y="19101"/>
                </a:lnTo>
                <a:lnTo>
                  <a:pt x="37181" y="18687"/>
                </a:lnTo>
                <a:lnTo>
                  <a:pt x="49929" y="18227"/>
                </a:lnTo>
                <a:lnTo>
                  <a:pt x="56106" y="17113"/>
                </a:lnTo>
                <a:lnTo>
                  <a:pt x="62208" y="15377"/>
                </a:lnTo>
                <a:lnTo>
                  <a:pt x="68261" y="13227"/>
                </a:lnTo>
                <a:lnTo>
                  <a:pt x="75273" y="11795"/>
                </a:lnTo>
                <a:lnTo>
                  <a:pt x="82924" y="10840"/>
                </a:lnTo>
                <a:lnTo>
                  <a:pt x="91002" y="10203"/>
                </a:lnTo>
                <a:lnTo>
                  <a:pt x="99363" y="9778"/>
                </a:lnTo>
                <a:lnTo>
                  <a:pt x="116591" y="9308"/>
                </a:lnTo>
                <a:lnTo>
                  <a:pt x="186877" y="8963"/>
                </a:lnTo>
                <a:lnTo>
                  <a:pt x="199991" y="7960"/>
                </a:lnTo>
                <a:lnTo>
                  <a:pt x="212702" y="6299"/>
                </a:lnTo>
                <a:lnTo>
                  <a:pt x="225145" y="4199"/>
                </a:lnTo>
                <a:lnTo>
                  <a:pt x="238401" y="2799"/>
                </a:lnTo>
                <a:lnTo>
                  <a:pt x="252200" y="1866"/>
                </a:lnTo>
                <a:lnTo>
                  <a:pt x="266360" y="1244"/>
                </a:lnTo>
                <a:lnTo>
                  <a:pt x="295322" y="553"/>
                </a:lnTo>
                <a:lnTo>
                  <a:pt x="339328"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SMARTInkAnnotation527"/>
          <p:cNvSpPr/>
          <p:nvPr/>
        </p:nvSpPr>
        <p:spPr>
          <a:xfrm>
            <a:off x="3250406" y="3848695"/>
            <a:ext cx="339329" cy="17861"/>
          </a:xfrm>
          <a:custGeom>
            <a:avLst/>
            <a:gdLst/>
            <a:ahLst/>
            <a:cxnLst/>
            <a:rect l="0" t="0" r="0" b="0"/>
            <a:pathLst>
              <a:path w="339329" h="17861">
                <a:moveTo>
                  <a:pt x="0" y="0"/>
                </a:moveTo>
                <a:lnTo>
                  <a:pt x="225717" y="0"/>
                </a:lnTo>
                <a:lnTo>
                  <a:pt x="236798" y="993"/>
                </a:lnTo>
                <a:lnTo>
                  <a:pt x="247163" y="2646"/>
                </a:lnTo>
                <a:lnTo>
                  <a:pt x="257049" y="4741"/>
                </a:lnTo>
                <a:lnTo>
                  <a:pt x="266616" y="6137"/>
                </a:lnTo>
                <a:lnTo>
                  <a:pt x="275971" y="7068"/>
                </a:lnTo>
                <a:lnTo>
                  <a:pt x="285184" y="7689"/>
                </a:lnTo>
                <a:lnTo>
                  <a:pt x="300712" y="8378"/>
                </a:lnTo>
                <a:lnTo>
                  <a:pt x="322109" y="8821"/>
                </a:lnTo>
                <a:lnTo>
                  <a:pt x="325865" y="9850"/>
                </a:lnTo>
                <a:lnTo>
                  <a:pt x="329361" y="11528"/>
                </a:lnTo>
                <a:lnTo>
                  <a:pt x="339328" y="1786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SMARTInkAnnotation528"/>
          <p:cNvSpPr/>
          <p:nvPr/>
        </p:nvSpPr>
        <p:spPr>
          <a:xfrm>
            <a:off x="3001915" y="4031074"/>
            <a:ext cx="159195" cy="188457"/>
          </a:xfrm>
          <a:custGeom>
            <a:avLst/>
            <a:gdLst/>
            <a:ahLst/>
            <a:cxnLst/>
            <a:rect l="0" t="0" r="0" b="0"/>
            <a:pathLst>
              <a:path w="159195" h="188457">
                <a:moveTo>
                  <a:pt x="96687" y="5145"/>
                </a:moveTo>
                <a:lnTo>
                  <a:pt x="91947" y="5145"/>
                </a:lnTo>
                <a:lnTo>
                  <a:pt x="89558" y="4153"/>
                </a:lnTo>
                <a:lnTo>
                  <a:pt x="86973" y="2499"/>
                </a:lnTo>
                <a:lnTo>
                  <a:pt x="84258" y="404"/>
                </a:lnTo>
                <a:lnTo>
                  <a:pt x="81455" y="0"/>
                </a:lnTo>
                <a:lnTo>
                  <a:pt x="78595" y="723"/>
                </a:lnTo>
                <a:lnTo>
                  <a:pt x="75696" y="2196"/>
                </a:lnTo>
                <a:lnTo>
                  <a:pt x="71779" y="3179"/>
                </a:lnTo>
                <a:lnTo>
                  <a:pt x="67183" y="3835"/>
                </a:lnTo>
                <a:lnTo>
                  <a:pt x="62135" y="4272"/>
                </a:lnTo>
                <a:lnTo>
                  <a:pt x="57777" y="5554"/>
                </a:lnTo>
                <a:lnTo>
                  <a:pt x="53880" y="7402"/>
                </a:lnTo>
                <a:lnTo>
                  <a:pt x="50289" y="9626"/>
                </a:lnTo>
                <a:lnTo>
                  <a:pt x="45912" y="13093"/>
                </a:lnTo>
                <a:lnTo>
                  <a:pt x="41008" y="17389"/>
                </a:lnTo>
                <a:lnTo>
                  <a:pt x="35755" y="22237"/>
                </a:lnTo>
                <a:lnTo>
                  <a:pt x="24627" y="32916"/>
                </a:lnTo>
                <a:lnTo>
                  <a:pt x="18881" y="38542"/>
                </a:lnTo>
                <a:lnTo>
                  <a:pt x="15051" y="44277"/>
                </a:lnTo>
                <a:lnTo>
                  <a:pt x="12497" y="50084"/>
                </a:lnTo>
                <a:lnTo>
                  <a:pt x="10794" y="55940"/>
                </a:lnTo>
                <a:lnTo>
                  <a:pt x="8668" y="60837"/>
                </a:lnTo>
                <a:lnTo>
                  <a:pt x="6258" y="65093"/>
                </a:lnTo>
                <a:lnTo>
                  <a:pt x="3658" y="68923"/>
                </a:lnTo>
                <a:lnTo>
                  <a:pt x="1926" y="72468"/>
                </a:lnTo>
                <a:lnTo>
                  <a:pt x="771" y="75824"/>
                </a:lnTo>
                <a:lnTo>
                  <a:pt x="0" y="79053"/>
                </a:lnTo>
                <a:lnTo>
                  <a:pt x="479" y="82198"/>
                </a:lnTo>
                <a:lnTo>
                  <a:pt x="1790" y="85287"/>
                </a:lnTo>
                <a:lnTo>
                  <a:pt x="3657" y="88339"/>
                </a:lnTo>
                <a:lnTo>
                  <a:pt x="6886" y="91365"/>
                </a:lnTo>
                <a:lnTo>
                  <a:pt x="11022" y="94375"/>
                </a:lnTo>
                <a:lnTo>
                  <a:pt x="15765" y="97374"/>
                </a:lnTo>
                <a:lnTo>
                  <a:pt x="20911" y="99373"/>
                </a:lnTo>
                <a:lnTo>
                  <a:pt x="26325" y="100706"/>
                </a:lnTo>
                <a:lnTo>
                  <a:pt x="31920" y="101594"/>
                </a:lnTo>
                <a:lnTo>
                  <a:pt x="37634" y="103179"/>
                </a:lnTo>
                <a:lnTo>
                  <a:pt x="43428" y="105227"/>
                </a:lnTo>
                <a:lnTo>
                  <a:pt x="49275" y="107585"/>
                </a:lnTo>
                <a:lnTo>
                  <a:pt x="55156" y="109157"/>
                </a:lnTo>
                <a:lnTo>
                  <a:pt x="61062" y="110205"/>
                </a:lnTo>
                <a:lnTo>
                  <a:pt x="66984" y="110904"/>
                </a:lnTo>
                <a:lnTo>
                  <a:pt x="72916" y="112362"/>
                </a:lnTo>
                <a:lnTo>
                  <a:pt x="78856" y="114326"/>
                </a:lnTo>
                <a:lnTo>
                  <a:pt x="84799" y="116628"/>
                </a:lnTo>
                <a:lnTo>
                  <a:pt x="89754" y="119154"/>
                </a:lnTo>
                <a:lnTo>
                  <a:pt x="94050" y="121831"/>
                </a:lnTo>
                <a:lnTo>
                  <a:pt x="97905" y="124607"/>
                </a:lnTo>
                <a:lnTo>
                  <a:pt x="100475" y="128443"/>
                </a:lnTo>
                <a:lnTo>
                  <a:pt x="102190" y="132984"/>
                </a:lnTo>
                <a:lnTo>
                  <a:pt x="103332" y="137996"/>
                </a:lnTo>
                <a:lnTo>
                  <a:pt x="105085" y="142329"/>
                </a:lnTo>
                <a:lnTo>
                  <a:pt x="107247" y="146210"/>
                </a:lnTo>
                <a:lnTo>
                  <a:pt x="109679" y="149790"/>
                </a:lnTo>
                <a:lnTo>
                  <a:pt x="111303" y="154161"/>
                </a:lnTo>
                <a:lnTo>
                  <a:pt x="112383" y="159059"/>
                </a:lnTo>
                <a:lnTo>
                  <a:pt x="113104" y="164309"/>
                </a:lnTo>
                <a:lnTo>
                  <a:pt x="113584" y="168801"/>
                </a:lnTo>
                <a:lnTo>
                  <a:pt x="113905" y="172788"/>
                </a:lnTo>
                <a:lnTo>
                  <a:pt x="114420" y="181575"/>
                </a:lnTo>
                <a:lnTo>
                  <a:pt x="117136" y="185423"/>
                </a:lnTo>
                <a:lnTo>
                  <a:pt x="119249" y="187838"/>
                </a:lnTo>
                <a:lnTo>
                  <a:pt x="121650" y="188456"/>
                </a:lnTo>
                <a:lnTo>
                  <a:pt x="124243" y="187876"/>
                </a:lnTo>
                <a:lnTo>
                  <a:pt x="126964" y="186496"/>
                </a:lnTo>
                <a:lnTo>
                  <a:pt x="129769" y="184585"/>
                </a:lnTo>
                <a:lnTo>
                  <a:pt x="132632" y="182319"/>
                </a:lnTo>
                <a:lnTo>
                  <a:pt x="135534" y="179815"/>
                </a:lnTo>
                <a:lnTo>
                  <a:pt x="139451" y="176162"/>
                </a:lnTo>
                <a:lnTo>
                  <a:pt x="159194" y="156949"/>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SMARTInkAnnotation529"/>
          <p:cNvSpPr/>
          <p:nvPr/>
        </p:nvSpPr>
        <p:spPr>
          <a:xfrm>
            <a:off x="3357563" y="3965181"/>
            <a:ext cx="89297" cy="195882"/>
          </a:xfrm>
          <a:custGeom>
            <a:avLst/>
            <a:gdLst/>
            <a:ahLst/>
            <a:cxnLst/>
            <a:rect l="0" t="0" r="0" b="0"/>
            <a:pathLst>
              <a:path w="89297" h="195882">
                <a:moveTo>
                  <a:pt x="0" y="17460"/>
                </a:moveTo>
                <a:lnTo>
                  <a:pt x="0" y="9771"/>
                </a:lnTo>
                <a:lnTo>
                  <a:pt x="2645" y="6436"/>
                </a:lnTo>
                <a:lnTo>
                  <a:pt x="8561" y="0"/>
                </a:lnTo>
                <a:lnTo>
                  <a:pt x="8820" y="4460"/>
                </a:lnTo>
                <a:lnTo>
                  <a:pt x="8919" y="33030"/>
                </a:lnTo>
                <a:lnTo>
                  <a:pt x="7931" y="39747"/>
                </a:lnTo>
                <a:lnTo>
                  <a:pt x="6279" y="47200"/>
                </a:lnTo>
                <a:lnTo>
                  <a:pt x="4186" y="55146"/>
                </a:lnTo>
                <a:lnTo>
                  <a:pt x="2791" y="64412"/>
                </a:lnTo>
                <a:lnTo>
                  <a:pt x="1860" y="74558"/>
                </a:lnTo>
                <a:lnTo>
                  <a:pt x="1241" y="85291"/>
                </a:lnTo>
                <a:lnTo>
                  <a:pt x="551" y="105154"/>
                </a:lnTo>
                <a:lnTo>
                  <a:pt x="108" y="142159"/>
                </a:lnTo>
                <a:lnTo>
                  <a:pt x="10" y="178856"/>
                </a:lnTo>
                <a:lnTo>
                  <a:pt x="998" y="182604"/>
                </a:lnTo>
                <a:lnTo>
                  <a:pt x="2650" y="186095"/>
                </a:lnTo>
                <a:lnTo>
                  <a:pt x="4743" y="189414"/>
                </a:lnTo>
                <a:lnTo>
                  <a:pt x="7130" y="191627"/>
                </a:lnTo>
                <a:lnTo>
                  <a:pt x="9714" y="193103"/>
                </a:lnTo>
                <a:lnTo>
                  <a:pt x="12429" y="194086"/>
                </a:lnTo>
                <a:lnTo>
                  <a:pt x="15231" y="194742"/>
                </a:lnTo>
                <a:lnTo>
                  <a:pt x="18091" y="195179"/>
                </a:lnTo>
                <a:lnTo>
                  <a:pt x="20991" y="195471"/>
                </a:lnTo>
                <a:lnTo>
                  <a:pt x="24908" y="195665"/>
                </a:lnTo>
                <a:lnTo>
                  <a:pt x="34552" y="195881"/>
                </a:lnTo>
                <a:lnTo>
                  <a:pt x="39901" y="194946"/>
                </a:lnTo>
                <a:lnTo>
                  <a:pt x="45453" y="193330"/>
                </a:lnTo>
                <a:lnTo>
                  <a:pt x="51137" y="191262"/>
                </a:lnTo>
                <a:lnTo>
                  <a:pt x="56912" y="189882"/>
                </a:lnTo>
                <a:lnTo>
                  <a:pt x="62746" y="188962"/>
                </a:lnTo>
                <a:lnTo>
                  <a:pt x="68620" y="188350"/>
                </a:lnTo>
                <a:lnTo>
                  <a:pt x="73527" y="186949"/>
                </a:lnTo>
                <a:lnTo>
                  <a:pt x="77791" y="185023"/>
                </a:lnTo>
                <a:lnTo>
                  <a:pt x="89296" y="178194"/>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SMARTInkAnnotation530"/>
          <p:cNvSpPr/>
          <p:nvPr/>
        </p:nvSpPr>
        <p:spPr>
          <a:xfrm>
            <a:off x="3589734" y="3973711"/>
            <a:ext cx="71439" cy="195798"/>
          </a:xfrm>
          <a:custGeom>
            <a:avLst/>
            <a:gdLst/>
            <a:ahLst/>
            <a:cxnLst/>
            <a:rect l="0" t="0" r="0" b="0"/>
            <a:pathLst>
              <a:path w="71439" h="195798">
                <a:moveTo>
                  <a:pt x="0" y="0"/>
                </a:moveTo>
                <a:lnTo>
                  <a:pt x="0" y="4741"/>
                </a:lnTo>
                <a:lnTo>
                  <a:pt x="992" y="7129"/>
                </a:lnTo>
                <a:lnTo>
                  <a:pt x="2646" y="9713"/>
                </a:lnTo>
                <a:lnTo>
                  <a:pt x="4741" y="12429"/>
                </a:lnTo>
                <a:lnTo>
                  <a:pt x="6138" y="16224"/>
                </a:lnTo>
                <a:lnTo>
                  <a:pt x="7068" y="20737"/>
                </a:lnTo>
                <a:lnTo>
                  <a:pt x="7689" y="25731"/>
                </a:lnTo>
                <a:lnTo>
                  <a:pt x="9095" y="32037"/>
                </a:lnTo>
                <a:lnTo>
                  <a:pt x="11025" y="39217"/>
                </a:lnTo>
                <a:lnTo>
                  <a:pt x="15815" y="55133"/>
                </a:lnTo>
                <a:lnTo>
                  <a:pt x="29889" y="98431"/>
                </a:lnTo>
                <a:lnTo>
                  <a:pt x="32824" y="106300"/>
                </a:lnTo>
                <a:lnTo>
                  <a:pt x="35774" y="113532"/>
                </a:lnTo>
                <a:lnTo>
                  <a:pt x="38732" y="120336"/>
                </a:lnTo>
                <a:lnTo>
                  <a:pt x="40705" y="127849"/>
                </a:lnTo>
                <a:lnTo>
                  <a:pt x="42019" y="135835"/>
                </a:lnTo>
                <a:lnTo>
                  <a:pt x="42895" y="144135"/>
                </a:lnTo>
                <a:lnTo>
                  <a:pt x="44472" y="150660"/>
                </a:lnTo>
                <a:lnTo>
                  <a:pt x="46516" y="156002"/>
                </a:lnTo>
                <a:lnTo>
                  <a:pt x="48870" y="160557"/>
                </a:lnTo>
                <a:lnTo>
                  <a:pt x="50439" y="165577"/>
                </a:lnTo>
                <a:lnTo>
                  <a:pt x="51486" y="170908"/>
                </a:lnTo>
                <a:lnTo>
                  <a:pt x="52183" y="176447"/>
                </a:lnTo>
                <a:lnTo>
                  <a:pt x="52648" y="181131"/>
                </a:lnTo>
                <a:lnTo>
                  <a:pt x="52958" y="185246"/>
                </a:lnTo>
                <a:lnTo>
                  <a:pt x="53165" y="188982"/>
                </a:lnTo>
                <a:lnTo>
                  <a:pt x="54296" y="191472"/>
                </a:lnTo>
                <a:lnTo>
                  <a:pt x="56041" y="193133"/>
                </a:lnTo>
                <a:lnTo>
                  <a:pt x="58197" y="194240"/>
                </a:lnTo>
                <a:lnTo>
                  <a:pt x="60626" y="194978"/>
                </a:lnTo>
                <a:lnTo>
                  <a:pt x="63238" y="195469"/>
                </a:lnTo>
                <a:lnTo>
                  <a:pt x="65971" y="195797"/>
                </a:lnTo>
                <a:lnTo>
                  <a:pt x="67794" y="195024"/>
                </a:lnTo>
                <a:lnTo>
                  <a:pt x="69008" y="193516"/>
                </a:lnTo>
                <a:lnTo>
                  <a:pt x="71438" y="187523"/>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SMARTInkAnnotation531"/>
          <p:cNvSpPr/>
          <p:nvPr/>
        </p:nvSpPr>
        <p:spPr>
          <a:xfrm>
            <a:off x="3509367" y="4009430"/>
            <a:ext cx="223243" cy="26790"/>
          </a:xfrm>
          <a:custGeom>
            <a:avLst/>
            <a:gdLst/>
            <a:ahLst/>
            <a:cxnLst/>
            <a:rect l="0" t="0" r="0" b="0"/>
            <a:pathLst>
              <a:path w="223243" h="26790">
                <a:moveTo>
                  <a:pt x="0" y="26789"/>
                </a:moveTo>
                <a:lnTo>
                  <a:pt x="0" y="22048"/>
                </a:lnTo>
                <a:lnTo>
                  <a:pt x="992" y="20652"/>
                </a:lnTo>
                <a:lnTo>
                  <a:pt x="2646" y="19721"/>
                </a:lnTo>
                <a:lnTo>
                  <a:pt x="4741" y="19100"/>
                </a:lnTo>
                <a:lnTo>
                  <a:pt x="8122" y="17694"/>
                </a:lnTo>
                <a:lnTo>
                  <a:pt x="12360" y="15765"/>
                </a:lnTo>
                <a:lnTo>
                  <a:pt x="17169" y="13486"/>
                </a:lnTo>
                <a:lnTo>
                  <a:pt x="23352" y="10975"/>
                </a:lnTo>
                <a:lnTo>
                  <a:pt x="30451" y="8309"/>
                </a:lnTo>
                <a:lnTo>
                  <a:pt x="38160" y="5539"/>
                </a:lnTo>
                <a:lnTo>
                  <a:pt x="47269" y="3693"/>
                </a:lnTo>
                <a:lnTo>
                  <a:pt x="57309" y="2462"/>
                </a:lnTo>
                <a:lnTo>
                  <a:pt x="67972" y="1641"/>
                </a:lnTo>
                <a:lnTo>
                  <a:pt x="79049" y="1094"/>
                </a:lnTo>
                <a:lnTo>
                  <a:pt x="101941" y="486"/>
                </a:lnTo>
                <a:lnTo>
                  <a:pt x="223242"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SMARTInkAnnotation532"/>
          <p:cNvSpPr/>
          <p:nvPr/>
        </p:nvSpPr>
        <p:spPr>
          <a:xfrm>
            <a:off x="3834621" y="3965149"/>
            <a:ext cx="23005" cy="97860"/>
          </a:xfrm>
          <a:custGeom>
            <a:avLst/>
            <a:gdLst/>
            <a:ahLst/>
            <a:cxnLst/>
            <a:rect l="0" t="0" r="0" b="0"/>
            <a:pathLst>
              <a:path w="23005" h="97860">
                <a:moveTo>
                  <a:pt x="5145" y="8562"/>
                </a:moveTo>
                <a:lnTo>
                  <a:pt x="5145" y="3822"/>
                </a:lnTo>
                <a:lnTo>
                  <a:pt x="4152" y="2425"/>
                </a:lnTo>
                <a:lnTo>
                  <a:pt x="2499" y="1494"/>
                </a:lnTo>
                <a:lnTo>
                  <a:pt x="405" y="874"/>
                </a:lnTo>
                <a:lnTo>
                  <a:pt x="0" y="459"/>
                </a:lnTo>
                <a:lnTo>
                  <a:pt x="723" y="184"/>
                </a:lnTo>
                <a:lnTo>
                  <a:pt x="2196" y="0"/>
                </a:lnTo>
                <a:lnTo>
                  <a:pt x="3179" y="1862"/>
                </a:lnTo>
                <a:lnTo>
                  <a:pt x="3834" y="5087"/>
                </a:lnTo>
                <a:lnTo>
                  <a:pt x="4271" y="9222"/>
                </a:lnTo>
                <a:lnTo>
                  <a:pt x="5554" y="13963"/>
                </a:lnTo>
                <a:lnTo>
                  <a:pt x="7402" y="19108"/>
                </a:lnTo>
                <a:lnTo>
                  <a:pt x="9626" y="24523"/>
                </a:lnTo>
                <a:lnTo>
                  <a:pt x="12102" y="31109"/>
                </a:lnTo>
                <a:lnTo>
                  <a:pt x="17497" y="46364"/>
                </a:lnTo>
                <a:lnTo>
                  <a:pt x="19333" y="53607"/>
                </a:lnTo>
                <a:lnTo>
                  <a:pt x="20557" y="60420"/>
                </a:lnTo>
                <a:lnTo>
                  <a:pt x="21373" y="66947"/>
                </a:lnTo>
                <a:lnTo>
                  <a:pt x="21916" y="73282"/>
                </a:lnTo>
                <a:lnTo>
                  <a:pt x="22278" y="79490"/>
                </a:lnTo>
                <a:lnTo>
                  <a:pt x="23004" y="97859"/>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 name="SMARTInkAnnotation533"/>
          <p:cNvSpPr/>
          <p:nvPr/>
        </p:nvSpPr>
        <p:spPr>
          <a:xfrm>
            <a:off x="3795117" y="3884414"/>
            <a:ext cx="89298" cy="17860"/>
          </a:xfrm>
          <a:custGeom>
            <a:avLst/>
            <a:gdLst/>
            <a:ahLst/>
            <a:cxnLst/>
            <a:rect l="0" t="0" r="0" b="0"/>
            <a:pathLst>
              <a:path w="89298" h="17860">
                <a:moveTo>
                  <a:pt x="0" y="0"/>
                </a:moveTo>
                <a:lnTo>
                  <a:pt x="4741" y="0"/>
                </a:lnTo>
                <a:lnTo>
                  <a:pt x="8122" y="992"/>
                </a:lnTo>
                <a:lnTo>
                  <a:pt x="12360" y="2646"/>
                </a:lnTo>
                <a:lnTo>
                  <a:pt x="17169" y="4741"/>
                </a:lnTo>
                <a:lnTo>
                  <a:pt x="23352" y="7129"/>
                </a:lnTo>
                <a:lnTo>
                  <a:pt x="38160" y="12429"/>
                </a:lnTo>
                <a:lnTo>
                  <a:pt x="47269" y="14239"/>
                </a:lnTo>
                <a:lnTo>
                  <a:pt x="57309" y="15446"/>
                </a:lnTo>
                <a:lnTo>
                  <a:pt x="89297" y="17859"/>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 name="SMARTInkAnnotation534"/>
          <p:cNvSpPr/>
          <p:nvPr/>
        </p:nvSpPr>
        <p:spPr>
          <a:xfrm>
            <a:off x="4880665" y="3277315"/>
            <a:ext cx="155680" cy="158287"/>
          </a:xfrm>
          <a:custGeom>
            <a:avLst/>
            <a:gdLst/>
            <a:ahLst/>
            <a:cxnLst/>
            <a:rect l="0" t="0" r="0" b="0"/>
            <a:pathLst>
              <a:path w="155680" h="158287">
                <a:moveTo>
                  <a:pt x="155679" y="35599"/>
                </a:moveTo>
                <a:lnTo>
                  <a:pt x="142376" y="22297"/>
                </a:lnTo>
                <a:lnTo>
                  <a:pt x="139865" y="20778"/>
                </a:lnTo>
                <a:lnTo>
                  <a:pt x="137199" y="19765"/>
                </a:lnTo>
                <a:lnTo>
                  <a:pt x="134429" y="19090"/>
                </a:lnTo>
                <a:lnTo>
                  <a:pt x="131590" y="17647"/>
                </a:lnTo>
                <a:lnTo>
                  <a:pt x="128706" y="15694"/>
                </a:lnTo>
                <a:lnTo>
                  <a:pt x="125791" y="13399"/>
                </a:lnTo>
                <a:lnTo>
                  <a:pt x="122855" y="11870"/>
                </a:lnTo>
                <a:lnTo>
                  <a:pt x="119905" y="10849"/>
                </a:lnTo>
                <a:lnTo>
                  <a:pt x="116947" y="10170"/>
                </a:lnTo>
                <a:lnTo>
                  <a:pt x="113983" y="8724"/>
                </a:lnTo>
                <a:lnTo>
                  <a:pt x="111015" y="6768"/>
                </a:lnTo>
                <a:lnTo>
                  <a:pt x="108043" y="4472"/>
                </a:lnTo>
                <a:lnTo>
                  <a:pt x="105070" y="2942"/>
                </a:lnTo>
                <a:lnTo>
                  <a:pt x="102096" y="1921"/>
                </a:lnTo>
                <a:lnTo>
                  <a:pt x="99121" y="1241"/>
                </a:lnTo>
                <a:lnTo>
                  <a:pt x="95153" y="787"/>
                </a:lnTo>
                <a:lnTo>
                  <a:pt x="90524" y="485"/>
                </a:lnTo>
                <a:lnTo>
                  <a:pt x="81080" y="149"/>
                </a:lnTo>
                <a:lnTo>
                  <a:pt x="73576" y="0"/>
                </a:lnTo>
                <a:lnTo>
                  <a:pt x="70186" y="952"/>
                </a:lnTo>
                <a:lnTo>
                  <a:pt x="66934" y="2579"/>
                </a:lnTo>
                <a:lnTo>
                  <a:pt x="63773" y="4656"/>
                </a:lnTo>
                <a:lnTo>
                  <a:pt x="59681" y="7033"/>
                </a:lnTo>
                <a:lnTo>
                  <a:pt x="49845" y="12319"/>
                </a:lnTo>
                <a:lnTo>
                  <a:pt x="44443" y="17103"/>
                </a:lnTo>
                <a:lnTo>
                  <a:pt x="38857" y="23268"/>
                </a:lnTo>
                <a:lnTo>
                  <a:pt x="33150" y="30355"/>
                </a:lnTo>
                <a:lnTo>
                  <a:pt x="28352" y="37064"/>
                </a:lnTo>
                <a:lnTo>
                  <a:pt x="24161" y="43521"/>
                </a:lnTo>
                <a:lnTo>
                  <a:pt x="20375" y="49810"/>
                </a:lnTo>
                <a:lnTo>
                  <a:pt x="16859" y="56979"/>
                </a:lnTo>
                <a:lnTo>
                  <a:pt x="13523" y="64735"/>
                </a:lnTo>
                <a:lnTo>
                  <a:pt x="10307" y="72883"/>
                </a:lnTo>
                <a:lnTo>
                  <a:pt x="4087" y="89872"/>
                </a:lnTo>
                <a:lnTo>
                  <a:pt x="1039" y="98570"/>
                </a:lnTo>
                <a:lnTo>
                  <a:pt x="0" y="106353"/>
                </a:lnTo>
                <a:lnTo>
                  <a:pt x="299" y="113526"/>
                </a:lnTo>
                <a:lnTo>
                  <a:pt x="1491" y="120293"/>
                </a:lnTo>
                <a:lnTo>
                  <a:pt x="4269" y="126788"/>
                </a:lnTo>
                <a:lnTo>
                  <a:pt x="8106" y="133103"/>
                </a:lnTo>
                <a:lnTo>
                  <a:pt x="12649" y="139297"/>
                </a:lnTo>
                <a:lnTo>
                  <a:pt x="17661" y="144418"/>
                </a:lnTo>
                <a:lnTo>
                  <a:pt x="22988" y="148825"/>
                </a:lnTo>
                <a:lnTo>
                  <a:pt x="28522" y="152755"/>
                </a:lnTo>
                <a:lnTo>
                  <a:pt x="35190" y="155375"/>
                </a:lnTo>
                <a:lnTo>
                  <a:pt x="42610" y="157121"/>
                </a:lnTo>
                <a:lnTo>
                  <a:pt x="50535" y="158286"/>
                </a:lnTo>
                <a:lnTo>
                  <a:pt x="58793" y="158070"/>
                </a:lnTo>
                <a:lnTo>
                  <a:pt x="67276" y="156934"/>
                </a:lnTo>
                <a:lnTo>
                  <a:pt x="75907" y="155184"/>
                </a:lnTo>
                <a:lnTo>
                  <a:pt x="83646" y="153026"/>
                </a:lnTo>
                <a:lnTo>
                  <a:pt x="90790" y="150594"/>
                </a:lnTo>
                <a:lnTo>
                  <a:pt x="111030" y="142755"/>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 name="SMARTInkAnnotation535"/>
          <p:cNvSpPr/>
          <p:nvPr/>
        </p:nvSpPr>
        <p:spPr>
          <a:xfrm>
            <a:off x="5154158" y="3312914"/>
            <a:ext cx="147717" cy="124439"/>
          </a:xfrm>
          <a:custGeom>
            <a:avLst/>
            <a:gdLst/>
            <a:ahLst/>
            <a:cxnLst/>
            <a:rect l="0" t="0" r="0" b="0"/>
            <a:pathLst>
              <a:path w="147717" h="124439">
                <a:moveTo>
                  <a:pt x="33990" y="0"/>
                </a:moveTo>
                <a:lnTo>
                  <a:pt x="29251" y="0"/>
                </a:lnTo>
                <a:lnTo>
                  <a:pt x="27854" y="992"/>
                </a:lnTo>
                <a:lnTo>
                  <a:pt x="26923" y="2646"/>
                </a:lnTo>
                <a:lnTo>
                  <a:pt x="26303" y="4741"/>
                </a:lnTo>
                <a:lnTo>
                  <a:pt x="24896" y="8121"/>
                </a:lnTo>
                <a:lnTo>
                  <a:pt x="22967" y="12360"/>
                </a:lnTo>
                <a:lnTo>
                  <a:pt x="15511" y="27805"/>
                </a:lnTo>
                <a:lnTo>
                  <a:pt x="4102" y="50802"/>
                </a:lnTo>
                <a:lnTo>
                  <a:pt x="2159" y="57681"/>
                </a:lnTo>
                <a:lnTo>
                  <a:pt x="864" y="65243"/>
                </a:lnTo>
                <a:lnTo>
                  <a:pt x="0" y="73261"/>
                </a:lnTo>
                <a:lnTo>
                  <a:pt x="417" y="80591"/>
                </a:lnTo>
                <a:lnTo>
                  <a:pt x="1685" y="87461"/>
                </a:lnTo>
                <a:lnTo>
                  <a:pt x="3524" y="94026"/>
                </a:lnTo>
                <a:lnTo>
                  <a:pt x="6735" y="99395"/>
                </a:lnTo>
                <a:lnTo>
                  <a:pt x="10859" y="103967"/>
                </a:lnTo>
                <a:lnTo>
                  <a:pt x="15593" y="108006"/>
                </a:lnTo>
                <a:lnTo>
                  <a:pt x="20734" y="111692"/>
                </a:lnTo>
                <a:lnTo>
                  <a:pt x="26144" y="115141"/>
                </a:lnTo>
                <a:lnTo>
                  <a:pt x="31737" y="118432"/>
                </a:lnTo>
                <a:lnTo>
                  <a:pt x="38441" y="120627"/>
                </a:lnTo>
                <a:lnTo>
                  <a:pt x="45887" y="122090"/>
                </a:lnTo>
                <a:lnTo>
                  <a:pt x="53828" y="123065"/>
                </a:lnTo>
                <a:lnTo>
                  <a:pt x="63091" y="123715"/>
                </a:lnTo>
                <a:lnTo>
                  <a:pt x="73235" y="124149"/>
                </a:lnTo>
                <a:lnTo>
                  <a:pt x="83965" y="124438"/>
                </a:lnTo>
                <a:lnTo>
                  <a:pt x="93104" y="123638"/>
                </a:lnTo>
                <a:lnTo>
                  <a:pt x="101181" y="122113"/>
                </a:lnTo>
                <a:lnTo>
                  <a:pt x="108550" y="120104"/>
                </a:lnTo>
                <a:lnTo>
                  <a:pt x="115447" y="116781"/>
                </a:lnTo>
                <a:lnTo>
                  <a:pt x="122029" y="112580"/>
                </a:lnTo>
                <a:lnTo>
                  <a:pt x="128402" y="107796"/>
                </a:lnTo>
                <a:lnTo>
                  <a:pt x="133642" y="103614"/>
                </a:lnTo>
                <a:lnTo>
                  <a:pt x="138127" y="99834"/>
                </a:lnTo>
                <a:lnTo>
                  <a:pt x="142111" y="96321"/>
                </a:lnTo>
                <a:lnTo>
                  <a:pt x="144766" y="91996"/>
                </a:lnTo>
                <a:lnTo>
                  <a:pt x="146536" y="87127"/>
                </a:lnTo>
                <a:lnTo>
                  <a:pt x="147716" y="81897"/>
                </a:lnTo>
                <a:lnTo>
                  <a:pt x="147510" y="77419"/>
                </a:lnTo>
                <a:lnTo>
                  <a:pt x="146381" y="73441"/>
                </a:lnTo>
                <a:lnTo>
                  <a:pt x="144636" y="69796"/>
                </a:lnTo>
                <a:lnTo>
                  <a:pt x="142481" y="66375"/>
                </a:lnTo>
                <a:lnTo>
                  <a:pt x="140052" y="63101"/>
                </a:lnTo>
                <a:lnTo>
                  <a:pt x="137440" y="59927"/>
                </a:lnTo>
                <a:lnTo>
                  <a:pt x="133715" y="56819"/>
                </a:lnTo>
                <a:lnTo>
                  <a:pt x="129246" y="53754"/>
                </a:lnTo>
                <a:lnTo>
                  <a:pt x="124284" y="50719"/>
                </a:lnTo>
                <a:lnTo>
                  <a:pt x="118991" y="48695"/>
                </a:lnTo>
                <a:lnTo>
                  <a:pt x="113478" y="47346"/>
                </a:lnTo>
                <a:lnTo>
                  <a:pt x="107818" y="46447"/>
                </a:lnTo>
                <a:lnTo>
                  <a:pt x="103053" y="45848"/>
                </a:lnTo>
                <a:lnTo>
                  <a:pt x="98883" y="45448"/>
                </a:lnTo>
                <a:lnTo>
                  <a:pt x="95112" y="45181"/>
                </a:lnTo>
                <a:lnTo>
                  <a:pt x="93590" y="44012"/>
                </a:lnTo>
                <a:lnTo>
                  <a:pt x="93567" y="42239"/>
                </a:lnTo>
                <a:lnTo>
                  <a:pt x="94544" y="40066"/>
                </a:lnTo>
                <a:lnTo>
                  <a:pt x="95195" y="37625"/>
                </a:lnTo>
                <a:lnTo>
                  <a:pt x="95630" y="35005"/>
                </a:lnTo>
                <a:lnTo>
                  <a:pt x="95919" y="32266"/>
                </a:lnTo>
                <a:lnTo>
                  <a:pt x="98097" y="29448"/>
                </a:lnTo>
                <a:lnTo>
                  <a:pt x="101532" y="26578"/>
                </a:lnTo>
                <a:lnTo>
                  <a:pt x="105808" y="23672"/>
                </a:lnTo>
                <a:lnTo>
                  <a:pt x="110642" y="20742"/>
                </a:lnTo>
                <a:lnTo>
                  <a:pt x="115850" y="17797"/>
                </a:lnTo>
                <a:lnTo>
                  <a:pt x="132217" y="893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 name="SMARTInkAnnotation536"/>
          <p:cNvSpPr/>
          <p:nvPr/>
        </p:nvSpPr>
        <p:spPr>
          <a:xfrm>
            <a:off x="5393900" y="3324139"/>
            <a:ext cx="293743" cy="149510"/>
          </a:xfrm>
          <a:custGeom>
            <a:avLst/>
            <a:gdLst/>
            <a:ahLst/>
            <a:cxnLst/>
            <a:rect l="0" t="0" r="0" b="0"/>
            <a:pathLst>
              <a:path w="293743" h="149510">
                <a:moveTo>
                  <a:pt x="8561" y="149509"/>
                </a:moveTo>
                <a:lnTo>
                  <a:pt x="3822" y="149509"/>
                </a:lnTo>
                <a:lnTo>
                  <a:pt x="2425" y="148517"/>
                </a:lnTo>
                <a:lnTo>
                  <a:pt x="1494" y="146863"/>
                </a:lnTo>
                <a:lnTo>
                  <a:pt x="0" y="141821"/>
                </a:lnTo>
                <a:lnTo>
                  <a:pt x="2442" y="138486"/>
                </a:lnTo>
                <a:lnTo>
                  <a:pt x="4481" y="136207"/>
                </a:lnTo>
                <a:lnTo>
                  <a:pt x="9393" y="131030"/>
                </a:lnTo>
                <a:lnTo>
                  <a:pt x="41875" y="98349"/>
                </a:lnTo>
                <a:lnTo>
                  <a:pt x="47638" y="91590"/>
                </a:lnTo>
                <a:lnTo>
                  <a:pt x="53464" y="84108"/>
                </a:lnTo>
                <a:lnTo>
                  <a:pt x="59332" y="76142"/>
                </a:lnTo>
                <a:lnTo>
                  <a:pt x="65228" y="68848"/>
                </a:lnTo>
                <a:lnTo>
                  <a:pt x="71144" y="62001"/>
                </a:lnTo>
                <a:lnTo>
                  <a:pt x="77072" y="55452"/>
                </a:lnTo>
                <a:lnTo>
                  <a:pt x="88951" y="42883"/>
                </a:lnTo>
                <a:lnTo>
                  <a:pt x="131291" y="0"/>
                </a:lnTo>
                <a:lnTo>
                  <a:pt x="133045" y="227"/>
                </a:lnTo>
                <a:lnTo>
                  <a:pt x="137640" y="3125"/>
                </a:lnTo>
                <a:lnTo>
                  <a:pt x="140254" y="6279"/>
                </a:lnTo>
                <a:lnTo>
                  <a:pt x="142989" y="10366"/>
                </a:lnTo>
                <a:lnTo>
                  <a:pt x="145805" y="15075"/>
                </a:lnTo>
                <a:lnTo>
                  <a:pt x="147682" y="20199"/>
                </a:lnTo>
                <a:lnTo>
                  <a:pt x="148933" y="25600"/>
                </a:lnTo>
                <a:lnTo>
                  <a:pt x="149768" y="31184"/>
                </a:lnTo>
                <a:lnTo>
                  <a:pt x="150324" y="36891"/>
                </a:lnTo>
                <a:lnTo>
                  <a:pt x="150695" y="42681"/>
                </a:lnTo>
                <a:lnTo>
                  <a:pt x="150942" y="48525"/>
                </a:lnTo>
                <a:lnTo>
                  <a:pt x="150114" y="54405"/>
                </a:lnTo>
                <a:lnTo>
                  <a:pt x="148570" y="60309"/>
                </a:lnTo>
                <a:lnTo>
                  <a:pt x="146549" y="66230"/>
                </a:lnTo>
                <a:lnTo>
                  <a:pt x="145202" y="71170"/>
                </a:lnTo>
                <a:lnTo>
                  <a:pt x="144303" y="75455"/>
                </a:lnTo>
                <a:lnTo>
                  <a:pt x="143705" y="79304"/>
                </a:lnTo>
                <a:lnTo>
                  <a:pt x="142313" y="82862"/>
                </a:lnTo>
                <a:lnTo>
                  <a:pt x="140393" y="86226"/>
                </a:lnTo>
                <a:lnTo>
                  <a:pt x="134924" y="94014"/>
                </a:lnTo>
                <a:lnTo>
                  <a:pt x="134474" y="93661"/>
                </a:lnTo>
                <a:lnTo>
                  <a:pt x="133976" y="90623"/>
                </a:lnTo>
                <a:lnTo>
                  <a:pt x="134834" y="88424"/>
                </a:lnTo>
                <a:lnTo>
                  <a:pt x="136400" y="85965"/>
                </a:lnTo>
                <a:lnTo>
                  <a:pt x="138435" y="83334"/>
                </a:lnTo>
                <a:lnTo>
                  <a:pt x="140785" y="79595"/>
                </a:lnTo>
                <a:lnTo>
                  <a:pt x="143343" y="75119"/>
                </a:lnTo>
                <a:lnTo>
                  <a:pt x="148831" y="64853"/>
                </a:lnTo>
                <a:lnTo>
                  <a:pt x="163392" y="36227"/>
                </a:lnTo>
                <a:lnTo>
                  <a:pt x="166351" y="31324"/>
                </a:lnTo>
                <a:lnTo>
                  <a:pt x="169317" y="27063"/>
                </a:lnTo>
                <a:lnTo>
                  <a:pt x="172287" y="23230"/>
                </a:lnTo>
                <a:lnTo>
                  <a:pt x="176250" y="19682"/>
                </a:lnTo>
                <a:lnTo>
                  <a:pt x="180878" y="16325"/>
                </a:lnTo>
                <a:lnTo>
                  <a:pt x="185947" y="13095"/>
                </a:lnTo>
                <a:lnTo>
                  <a:pt x="192302" y="10942"/>
                </a:lnTo>
                <a:lnTo>
                  <a:pt x="199517" y="9506"/>
                </a:lnTo>
                <a:lnTo>
                  <a:pt x="207302" y="8549"/>
                </a:lnTo>
                <a:lnTo>
                  <a:pt x="214477" y="7910"/>
                </a:lnTo>
                <a:lnTo>
                  <a:pt x="221245" y="7485"/>
                </a:lnTo>
                <a:lnTo>
                  <a:pt x="227740" y="7201"/>
                </a:lnTo>
                <a:lnTo>
                  <a:pt x="234056" y="8005"/>
                </a:lnTo>
                <a:lnTo>
                  <a:pt x="240250" y="9532"/>
                </a:lnTo>
                <a:lnTo>
                  <a:pt x="246364" y="11543"/>
                </a:lnTo>
                <a:lnTo>
                  <a:pt x="252424" y="14868"/>
                </a:lnTo>
                <a:lnTo>
                  <a:pt x="258449" y="19069"/>
                </a:lnTo>
                <a:lnTo>
                  <a:pt x="264450" y="23853"/>
                </a:lnTo>
                <a:lnTo>
                  <a:pt x="269443" y="28035"/>
                </a:lnTo>
                <a:lnTo>
                  <a:pt x="273763" y="31816"/>
                </a:lnTo>
                <a:lnTo>
                  <a:pt x="277636" y="35328"/>
                </a:lnTo>
                <a:lnTo>
                  <a:pt x="281209" y="39655"/>
                </a:lnTo>
                <a:lnTo>
                  <a:pt x="284585" y="44522"/>
                </a:lnTo>
                <a:lnTo>
                  <a:pt x="287827" y="49753"/>
                </a:lnTo>
                <a:lnTo>
                  <a:pt x="289989" y="55224"/>
                </a:lnTo>
                <a:lnTo>
                  <a:pt x="291429" y="60856"/>
                </a:lnTo>
                <a:lnTo>
                  <a:pt x="292389" y="66594"/>
                </a:lnTo>
                <a:lnTo>
                  <a:pt x="293030" y="71412"/>
                </a:lnTo>
                <a:lnTo>
                  <a:pt x="293457" y="75616"/>
                </a:lnTo>
                <a:lnTo>
                  <a:pt x="293742" y="79411"/>
                </a:lnTo>
                <a:lnTo>
                  <a:pt x="292939" y="83926"/>
                </a:lnTo>
                <a:lnTo>
                  <a:pt x="291413" y="88920"/>
                </a:lnTo>
                <a:lnTo>
                  <a:pt x="285381" y="104861"/>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 name="SMARTInkAnnotation537"/>
          <p:cNvSpPr/>
          <p:nvPr/>
        </p:nvSpPr>
        <p:spPr>
          <a:xfrm>
            <a:off x="5679281" y="3429000"/>
            <a:ext cx="17861" cy="1"/>
          </a:xfrm>
          <a:custGeom>
            <a:avLst/>
            <a:gdLst/>
            <a:ahLst/>
            <a:cxnLst/>
            <a:rect l="0" t="0" r="0" b="0"/>
            <a:pathLst>
              <a:path w="17861" h="1">
                <a:moveTo>
                  <a:pt x="0" y="0"/>
                </a:moveTo>
                <a:lnTo>
                  <a:pt x="17860"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 name="SMARTInkAnnotation538"/>
          <p:cNvSpPr/>
          <p:nvPr/>
        </p:nvSpPr>
        <p:spPr>
          <a:xfrm>
            <a:off x="5840016" y="3321953"/>
            <a:ext cx="8930" cy="274225"/>
          </a:xfrm>
          <a:custGeom>
            <a:avLst/>
            <a:gdLst/>
            <a:ahLst/>
            <a:cxnLst/>
            <a:rect l="0" t="0" r="0" b="0"/>
            <a:pathLst>
              <a:path w="8930" h="274225">
                <a:moveTo>
                  <a:pt x="0" y="8820"/>
                </a:moveTo>
                <a:lnTo>
                  <a:pt x="0" y="0"/>
                </a:lnTo>
                <a:lnTo>
                  <a:pt x="0" y="199372"/>
                </a:lnTo>
                <a:lnTo>
                  <a:pt x="991" y="210269"/>
                </a:lnTo>
                <a:lnTo>
                  <a:pt x="2645" y="220510"/>
                </a:lnTo>
                <a:lnTo>
                  <a:pt x="4740" y="230314"/>
                </a:lnTo>
                <a:lnTo>
                  <a:pt x="6137" y="238834"/>
                </a:lnTo>
                <a:lnTo>
                  <a:pt x="7067" y="246499"/>
                </a:lnTo>
                <a:lnTo>
                  <a:pt x="7689" y="253593"/>
                </a:lnTo>
                <a:lnTo>
                  <a:pt x="8103" y="259315"/>
                </a:lnTo>
                <a:lnTo>
                  <a:pt x="8821" y="274224"/>
                </a:lnTo>
                <a:lnTo>
                  <a:pt x="8857" y="274061"/>
                </a:lnTo>
                <a:lnTo>
                  <a:pt x="8929" y="267781"/>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 name="SMARTInkAnnotation539"/>
          <p:cNvSpPr/>
          <p:nvPr/>
        </p:nvSpPr>
        <p:spPr>
          <a:xfrm>
            <a:off x="5831086" y="3305735"/>
            <a:ext cx="171691" cy="94701"/>
          </a:xfrm>
          <a:custGeom>
            <a:avLst/>
            <a:gdLst/>
            <a:ahLst/>
            <a:cxnLst/>
            <a:rect l="0" t="0" r="0" b="0"/>
            <a:pathLst>
              <a:path w="171691" h="94701">
                <a:moveTo>
                  <a:pt x="0" y="33968"/>
                </a:moveTo>
                <a:lnTo>
                  <a:pt x="20991" y="12977"/>
                </a:lnTo>
                <a:lnTo>
                  <a:pt x="25900" y="10052"/>
                </a:lnTo>
                <a:lnTo>
                  <a:pt x="32150" y="7110"/>
                </a:lnTo>
                <a:lnTo>
                  <a:pt x="39293" y="4156"/>
                </a:lnTo>
                <a:lnTo>
                  <a:pt x="47031" y="2188"/>
                </a:lnTo>
                <a:lnTo>
                  <a:pt x="55167" y="875"/>
                </a:lnTo>
                <a:lnTo>
                  <a:pt x="63567" y="0"/>
                </a:lnTo>
                <a:lnTo>
                  <a:pt x="73136" y="409"/>
                </a:lnTo>
                <a:lnTo>
                  <a:pt x="83484" y="1673"/>
                </a:lnTo>
                <a:lnTo>
                  <a:pt x="94352" y="3508"/>
                </a:lnTo>
                <a:lnTo>
                  <a:pt x="104573" y="5724"/>
                </a:lnTo>
                <a:lnTo>
                  <a:pt x="114364" y="8193"/>
                </a:lnTo>
                <a:lnTo>
                  <a:pt x="123868" y="10832"/>
                </a:lnTo>
                <a:lnTo>
                  <a:pt x="142365" y="16409"/>
                </a:lnTo>
                <a:lnTo>
                  <a:pt x="151465" y="19286"/>
                </a:lnTo>
                <a:lnTo>
                  <a:pt x="158524" y="23187"/>
                </a:lnTo>
                <a:lnTo>
                  <a:pt x="164222" y="27773"/>
                </a:lnTo>
                <a:lnTo>
                  <a:pt x="169013" y="32815"/>
                </a:lnTo>
                <a:lnTo>
                  <a:pt x="171214" y="38160"/>
                </a:lnTo>
                <a:lnTo>
                  <a:pt x="171690" y="43708"/>
                </a:lnTo>
                <a:lnTo>
                  <a:pt x="171015" y="49391"/>
                </a:lnTo>
                <a:lnTo>
                  <a:pt x="168580" y="54172"/>
                </a:lnTo>
                <a:lnTo>
                  <a:pt x="164973" y="58352"/>
                </a:lnTo>
                <a:lnTo>
                  <a:pt x="160584" y="62130"/>
                </a:lnTo>
                <a:lnTo>
                  <a:pt x="154681" y="65641"/>
                </a:lnTo>
                <a:lnTo>
                  <a:pt x="147770" y="68974"/>
                </a:lnTo>
                <a:lnTo>
                  <a:pt x="140185" y="72188"/>
                </a:lnTo>
                <a:lnTo>
                  <a:pt x="132152" y="75323"/>
                </a:lnTo>
                <a:lnTo>
                  <a:pt x="115289" y="81452"/>
                </a:lnTo>
                <a:lnTo>
                  <a:pt x="89062" y="90481"/>
                </a:lnTo>
                <a:lnTo>
                  <a:pt x="81203" y="92480"/>
                </a:lnTo>
                <a:lnTo>
                  <a:pt x="73979" y="93811"/>
                </a:lnTo>
                <a:lnTo>
                  <a:pt x="67178" y="94700"/>
                </a:lnTo>
                <a:lnTo>
                  <a:pt x="60661" y="94300"/>
                </a:lnTo>
                <a:lnTo>
                  <a:pt x="54331" y="93040"/>
                </a:lnTo>
                <a:lnTo>
                  <a:pt x="35719" y="87546"/>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 name="SMARTInkAnnotation540"/>
          <p:cNvSpPr/>
          <p:nvPr/>
        </p:nvSpPr>
        <p:spPr>
          <a:xfrm>
            <a:off x="4607860" y="1286026"/>
            <a:ext cx="178454" cy="182034"/>
          </a:xfrm>
          <a:custGeom>
            <a:avLst/>
            <a:gdLst/>
            <a:ahLst/>
            <a:cxnLst/>
            <a:rect l="0" t="0" r="0" b="0"/>
            <a:pathLst>
              <a:path w="178454" h="182034">
                <a:moveTo>
                  <a:pt x="17718" y="26638"/>
                </a:moveTo>
                <a:lnTo>
                  <a:pt x="17718" y="21898"/>
                </a:lnTo>
                <a:lnTo>
                  <a:pt x="16727" y="19509"/>
                </a:lnTo>
                <a:lnTo>
                  <a:pt x="12978" y="14209"/>
                </a:lnTo>
                <a:lnTo>
                  <a:pt x="8005" y="8547"/>
                </a:lnTo>
                <a:lnTo>
                  <a:pt x="0" y="0"/>
                </a:lnTo>
                <a:lnTo>
                  <a:pt x="4642" y="9375"/>
                </a:lnTo>
                <a:lnTo>
                  <a:pt x="6024" y="13145"/>
                </a:lnTo>
                <a:lnTo>
                  <a:pt x="6946" y="16650"/>
                </a:lnTo>
                <a:lnTo>
                  <a:pt x="7560" y="19980"/>
                </a:lnTo>
                <a:lnTo>
                  <a:pt x="9954" y="25176"/>
                </a:lnTo>
                <a:lnTo>
                  <a:pt x="13534" y="31616"/>
                </a:lnTo>
                <a:lnTo>
                  <a:pt x="17905" y="38887"/>
                </a:lnTo>
                <a:lnTo>
                  <a:pt x="21812" y="46710"/>
                </a:lnTo>
                <a:lnTo>
                  <a:pt x="25408" y="54902"/>
                </a:lnTo>
                <a:lnTo>
                  <a:pt x="28798" y="63340"/>
                </a:lnTo>
                <a:lnTo>
                  <a:pt x="35210" y="80653"/>
                </a:lnTo>
                <a:lnTo>
                  <a:pt x="47411" y="116021"/>
                </a:lnTo>
                <a:lnTo>
                  <a:pt x="49420" y="123930"/>
                </a:lnTo>
                <a:lnTo>
                  <a:pt x="50759" y="131187"/>
                </a:lnTo>
                <a:lnTo>
                  <a:pt x="51652" y="138009"/>
                </a:lnTo>
                <a:lnTo>
                  <a:pt x="52246" y="144542"/>
                </a:lnTo>
                <a:lnTo>
                  <a:pt x="52644" y="150881"/>
                </a:lnTo>
                <a:lnTo>
                  <a:pt x="53085" y="162224"/>
                </a:lnTo>
                <a:lnTo>
                  <a:pt x="53281" y="170573"/>
                </a:lnTo>
                <a:lnTo>
                  <a:pt x="52340" y="174189"/>
                </a:lnTo>
                <a:lnTo>
                  <a:pt x="50722" y="177591"/>
                </a:lnTo>
                <a:lnTo>
                  <a:pt x="48650" y="180852"/>
                </a:lnTo>
                <a:lnTo>
                  <a:pt x="47269" y="182033"/>
                </a:lnTo>
                <a:lnTo>
                  <a:pt x="46349" y="181828"/>
                </a:lnTo>
                <a:lnTo>
                  <a:pt x="45735" y="180700"/>
                </a:lnTo>
                <a:lnTo>
                  <a:pt x="44333" y="179948"/>
                </a:lnTo>
                <a:lnTo>
                  <a:pt x="40131" y="179112"/>
                </a:lnTo>
                <a:lnTo>
                  <a:pt x="38613" y="176904"/>
                </a:lnTo>
                <a:lnTo>
                  <a:pt x="37602" y="173448"/>
                </a:lnTo>
                <a:lnTo>
                  <a:pt x="36926" y="169160"/>
                </a:lnTo>
                <a:lnTo>
                  <a:pt x="36477" y="164317"/>
                </a:lnTo>
                <a:lnTo>
                  <a:pt x="36177" y="159104"/>
                </a:lnTo>
                <a:lnTo>
                  <a:pt x="35977" y="153644"/>
                </a:lnTo>
                <a:lnTo>
                  <a:pt x="36837" y="147027"/>
                </a:lnTo>
                <a:lnTo>
                  <a:pt x="38401" y="139640"/>
                </a:lnTo>
                <a:lnTo>
                  <a:pt x="40437" y="131738"/>
                </a:lnTo>
                <a:lnTo>
                  <a:pt x="43778" y="123494"/>
                </a:lnTo>
                <a:lnTo>
                  <a:pt x="47990" y="115021"/>
                </a:lnTo>
                <a:lnTo>
                  <a:pt x="56970" y="98662"/>
                </a:lnTo>
                <a:lnTo>
                  <a:pt x="64267" y="84776"/>
                </a:lnTo>
                <a:lnTo>
                  <a:pt x="68595" y="77303"/>
                </a:lnTo>
                <a:lnTo>
                  <a:pt x="73464" y="69345"/>
                </a:lnTo>
                <a:lnTo>
                  <a:pt x="78695" y="61062"/>
                </a:lnTo>
                <a:lnTo>
                  <a:pt x="84166" y="53556"/>
                </a:lnTo>
                <a:lnTo>
                  <a:pt x="89799" y="46568"/>
                </a:lnTo>
                <a:lnTo>
                  <a:pt x="95537" y="39925"/>
                </a:lnTo>
                <a:lnTo>
                  <a:pt x="101348" y="34504"/>
                </a:lnTo>
                <a:lnTo>
                  <a:pt x="107206" y="29897"/>
                </a:lnTo>
                <a:lnTo>
                  <a:pt x="113096" y="25834"/>
                </a:lnTo>
                <a:lnTo>
                  <a:pt x="119006" y="22133"/>
                </a:lnTo>
                <a:lnTo>
                  <a:pt x="124930" y="18674"/>
                </a:lnTo>
                <a:lnTo>
                  <a:pt x="130865" y="15376"/>
                </a:lnTo>
                <a:lnTo>
                  <a:pt x="135813" y="13177"/>
                </a:lnTo>
                <a:lnTo>
                  <a:pt x="140104" y="11711"/>
                </a:lnTo>
                <a:lnTo>
                  <a:pt x="143957" y="10733"/>
                </a:lnTo>
                <a:lnTo>
                  <a:pt x="147519" y="11074"/>
                </a:lnTo>
                <a:lnTo>
                  <a:pt x="150885" y="12293"/>
                </a:lnTo>
                <a:lnTo>
                  <a:pt x="154120" y="14098"/>
                </a:lnTo>
                <a:lnTo>
                  <a:pt x="157270" y="15302"/>
                </a:lnTo>
                <a:lnTo>
                  <a:pt x="160363" y="16104"/>
                </a:lnTo>
                <a:lnTo>
                  <a:pt x="163416" y="16639"/>
                </a:lnTo>
                <a:lnTo>
                  <a:pt x="166444" y="16003"/>
                </a:lnTo>
                <a:lnTo>
                  <a:pt x="169455" y="14587"/>
                </a:lnTo>
                <a:lnTo>
                  <a:pt x="178453" y="8779"/>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 name="SMARTInkAnnotation541"/>
          <p:cNvSpPr/>
          <p:nvPr/>
        </p:nvSpPr>
        <p:spPr>
          <a:xfrm>
            <a:off x="4902398" y="1250156"/>
            <a:ext cx="250033" cy="151766"/>
          </a:xfrm>
          <a:custGeom>
            <a:avLst/>
            <a:gdLst/>
            <a:ahLst/>
            <a:cxnLst/>
            <a:rect l="0" t="0" r="0" b="0"/>
            <a:pathLst>
              <a:path w="250033" h="151766">
                <a:moveTo>
                  <a:pt x="0" y="0"/>
                </a:moveTo>
                <a:lnTo>
                  <a:pt x="17170" y="0"/>
                </a:lnTo>
                <a:lnTo>
                  <a:pt x="22361" y="993"/>
                </a:lnTo>
                <a:lnTo>
                  <a:pt x="27805" y="2646"/>
                </a:lnTo>
                <a:lnTo>
                  <a:pt x="33420" y="4741"/>
                </a:lnTo>
                <a:lnTo>
                  <a:pt x="40139" y="6137"/>
                </a:lnTo>
                <a:lnTo>
                  <a:pt x="47596" y="7068"/>
                </a:lnTo>
                <a:lnTo>
                  <a:pt x="55543" y="7689"/>
                </a:lnTo>
                <a:lnTo>
                  <a:pt x="62826" y="9095"/>
                </a:lnTo>
                <a:lnTo>
                  <a:pt x="69666" y="11024"/>
                </a:lnTo>
                <a:lnTo>
                  <a:pt x="76209" y="13303"/>
                </a:lnTo>
                <a:lnTo>
                  <a:pt x="83549" y="16806"/>
                </a:lnTo>
                <a:lnTo>
                  <a:pt x="91418" y="21126"/>
                </a:lnTo>
                <a:lnTo>
                  <a:pt x="99641" y="25990"/>
                </a:lnTo>
                <a:lnTo>
                  <a:pt x="107107" y="30225"/>
                </a:lnTo>
                <a:lnTo>
                  <a:pt x="120695" y="37577"/>
                </a:lnTo>
                <a:lnTo>
                  <a:pt x="126104" y="41919"/>
                </a:lnTo>
                <a:lnTo>
                  <a:pt x="130703" y="46797"/>
                </a:lnTo>
                <a:lnTo>
                  <a:pt x="134760" y="52034"/>
                </a:lnTo>
                <a:lnTo>
                  <a:pt x="137465" y="57510"/>
                </a:lnTo>
                <a:lnTo>
                  <a:pt x="139268" y="63145"/>
                </a:lnTo>
                <a:lnTo>
                  <a:pt x="140471" y="68886"/>
                </a:lnTo>
                <a:lnTo>
                  <a:pt x="140280" y="74697"/>
                </a:lnTo>
                <a:lnTo>
                  <a:pt x="139161" y="80556"/>
                </a:lnTo>
                <a:lnTo>
                  <a:pt x="137423" y="86446"/>
                </a:lnTo>
                <a:lnTo>
                  <a:pt x="135271" y="92357"/>
                </a:lnTo>
                <a:lnTo>
                  <a:pt x="132845" y="98283"/>
                </a:lnTo>
                <a:lnTo>
                  <a:pt x="130236" y="104217"/>
                </a:lnTo>
                <a:lnTo>
                  <a:pt x="125520" y="109166"/>
                </a:lnTo>
                <a:lnTo>
                  <a:pt x="119398" y="113457"/>
                </a:lnTo>
                <a:lnTo>
                  <a:pt x="112341" y="117310"/>
                </a:lnTo>
                <a:lnTo>
                  <a:pt x="105652" y="121863"/>
                </a:lnTo>
                <a:lnTo>
                  <a:pt x="99208" y="126883"/>
                </a:lnTo>
                <a:lnTo>
                  <a:pt x="92928" y="132213"/>
                </a:lnTo>
                <a:lnTo>
                  <a:pt x="86757" y="135767"/>
                </a:lnTo>
                <a:lnTo>
                  <a:pt x="80658" y="138137"/>
                </a:lnTo>
                <a:lnTo>
                  <a:pt x="74608" y="139716"/>
                </a:lnTo>
                <a:lnTo>
                  <a:pt x="68591" y="141761"/>
                </a:lnTo>
                <a:lnTo>
                  <a:pt x="62595" y="144117"/>
                </a:lnTo>
                <a:lnTo>
                  <a:pt x="45699" y="151355"/>
                </a:lnTo>
                <a:lnTo>
                  <a:pt x="46341" y="151505"/>
                </a:lnTo>
                <a:lnTo>
                  <a:pt x="52978" y="151716"/>
                </a:lnTo>
                <a:lnTo>
                  <a:pt x="61910" y="151765"/>
                </a:lnTo>
                <a:lnTo>
                  <a:pt x="67071" y="150786"/>
                </a:lnTo>
                <a:lnTo>
                  <a:pt x="72496" y="149142"/>
                </a:lnTo>
                <a:lnTo>
                  <a:pt x="78096" y="147053"/>
                </a:lnTo>
                <a:lnTo>
                  <a:pt x="85798" y="145660"/>
                </a:lnTo>
                <a:lnTo>
                  <a:pt x="94903" y="144732"/>
                </a:lnTo>
                <a:lnTo>
                  <a:pt x="104940" y="144113"/>
                </a:lnTo>
                <a:lnTo>
                  <a:pt x="115601" y="142708"/>
                </a:lnTo>
                <a:lnTo>
                  <a:pt x="126676" y="140780"/>
                </a:lnTo>
                <a:lnTo>
                  <a:pt x="177710" y="130555"/>
                </a:lnTo>
                <a:lnTo>
                  <a:pt x="191895" y="126724"/>
                </a:lnTo>
                <a:lnTo>
                  <a:pt x="206313" y="122186"/>
                </a:lnTo>
                <a:lnTo>
                  <a:pt x="250032" y="107157"/>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 name="SMARTInkAnnotation542"/>
          <p:cNvSpPr/>
          <p:nvPr/>
        </p:nvSpPr>
        <p:spPr>
          <a:xfrm>
            <a:off x="5484638" y="2173968"/>
            <a:ext cx="308763" cy="370454"/>
          </a:xfrm>
          <a:custGeom>
            <a:avLst/>
            <a:gdLst/>
            <a:ahLst/>
            <a:cxnLst/>
            <a:rect l="0" t="0" r="0" b="0"/>
            <a:pathLst>
              <a:path w="308763" h="370454">
                <a:moveTo>
                  <a:pt x="292870" y="31665"/>
                </a:moveTo>
                <a:lnTo>
                  <a:pt x="288130" y="31665"/>
                </a:lnTo>
                <a:lnTo>
                  <a:pt x="285741" y="30673"/>
                </a:lnTo>
                <a:lnTo>
                  <a:pt x="280441" y="26924"/>
                </a:lnTo>
                <a:lnTo>
                  <a:pt x="276647" y="25528"/>
                </a:lnTo>
                <a:lnTo>
                  <a:pt x="267140" y="23977"/>
                </a:lnTo>
                <a:lnTo>
                  <a:pt x="261825" y="22571"/>
                </a:lnTo>
                <a:lnTo>
                  <a:pt x="256299" y="20641"/>
                </a:lnTo>
                <a:lnTo>
                  <a:pt x="250630" y="18363"/>
                </a:lnTo>
                <a:lnTo>
                  <a:pt x="243874" y="16843"/>
                </a:lnTo>
                <a:lnTo>
                  <a:pt x="236393" y="15831"/>
                </a:lnTo>
                <a:lnTo>
                  <a:pt x="228430" y="15156"/>
                </a:lnTo>
                <a:lnTo>
                  <a:pt x="221137" y="13713"/>
                </a:lnTo>
                <a:lnTo>
                  <a:pt x="214290" y="11760"/>
                </a:lnTo>
                <a:lnTo>
                  <a:pt x="207741" y="9465"/>
                </a:lnTo>
                <a:lnTo>
                  <a:pt x="201391" y="7936"/>
                </a:lnTo>
                <a:lnTo>
                  <a:pt x="195173" y="6915"/>
                </a:lnTo>
                <a:lnTo>
                  <a:pt x="189044" y="6236"/>
                </a:lnTo>
                <a:lnTo>
                  <a:pt x="182973" y="4790"/>
                </a:lnTo>
                <a:lnTo>
                  <a:pt x="176941" y="2834"/>
                </a:lnTo>
                <a:lnTo>
                  <a:pt x="170935" y="538"/>
                </a:lnTo>
                <a:lnTo>
                  <a:pt x="164947" y="0"/>
                </a:lnTo>
                <a:lnTo>
                  <a:pt x="158971" y="633"/>
                </a:lnTo>
                <a:lnTo>
                  <a:pt x="153002" y="2047"/>
                </a:lnTo>
                <a:lnTo>
                  <a:pt x="146047" y="2990"/>
                </a:lnTo>
                <a:lnTo>
                  <a:pt x="138434" y="3619"/>
                </a:lnTo>
                <a:lnTo>
                  <a:pt x="130381" y="4038"/>
                </a:lnTo>
                <a:lnTo>
                  <a:pt x="123028" y="5309"/>
                </a:lnTo>
                <a:lnTo>
                  <a:pt x="116142" y="7149"/>
                </a:lnTo>
                <a:lnTo>
                  <a:pt x="109568" y="9368"/>
                </a:lnTo>
                <a:lnTo>
                  <a:pt x="103200" y="12832"/>
                </a:lnTo>
                <a:lnTo>
                  <a:pt x="96969" y="17125"/>
                </a:lnTo>
                <a:lnTo>
                  <a:pt x="90832" y="21971"/>
                </a:lnTo>
                <a:lnTo>
                  <a:pt x="84756" y="28179"/>
                </a:lnTo>
                <a:lnTo>
                  <a:pt x="78721" y="35294"/>
                </a:lnTo>
                <a:lnTo>
                  <a:pt x="72714" y="43014"/>
                </a:lnTo>
                <a:lnTo>
                  <a:pt x="66724" y="51137"/>
                </a:lnTo>
                <a:lnTo>
                  <a:pt x="54777" y="68101"/>
                </a:lnTo>
                <a:lnTo>
                  <a:pt x="48813" y="77784"/>
                </a:lnTo>
                <a:lnTo>
                  <a:pt x="42854" y="88207"/>
                </a:lnTo>
                <a:lnTo>
                  <a:pt x="36895" y="99126"/>
                </a:lnTo>
                <a:lnTo>
                  <a:pt x="31931" y="110373"/>
                </a:lnTo>
                <a:lnTo>
                  <a:pt x="27629" y="121840"/>
                </a:lnTo>
                <a:lnTo>
                  <a:pt x="13597" y="164020"/>
                </a:lnTo>
                <a:lnTo>
                  <a:pt x="10445" y="174472"/>
                </a:lnTo>
                <a:lnTo>
                  <a:pt x="4299" y="196669"/>
                </a:lnTo>
                <a:lnTo>
                  <a:pt x="2263" y="207152"/>
                </a:lnTo>
                <a:lnTo>
                  <a:pt x="905" y="217117"/>
                </a:lnTo>
                <a:lnTo>
                  <a:pt x="0" y="226737"/>
                </a:lnTo>
                <a:lnTo>
                  <a:pt x="389" y="236127"/>
                </a:lnTo>
                <a:lnTo>
                  <a:pt x="1641" y="245364"/>
                </a:lnTo>
                <a:lnTo>
                  <a:pt x="3467" y="254498"/>
                </a:lnTo>
                <a:lnTo>
                  <a:pt x="5677" y="263564"/>
                </a:lnTo>
                <a:lnTo>
                  <a:pt x="8142" y="272584"/>
                </a:lnTo>
                <a:lnTo>
                  <a:pt x="13527" y="290545"/>
                </a:lnTo>
                <a:lnTo>
                  <a:pt x="19228" y="308449"/>
                </a:lnTo>
                <a:lnTo>
                  <a:pt x="23129" y="316399"/>
                </a:lnTo>
                <a:lnTo>
                  <a:pt x="27716" y="323683"/>
                </a:lnTo>
                <a:lnTo>
                  <a:pt x="32757" y="330523"/>
                </a:lnTo>
                <a:lnTo>
                  <a:pt x="38101" y="336075"/>
                </a:lnTo>
                <a:lnTo>
                  <a:pt x="43649" y="340769"/>
                </a:lnTo>
                <a:lnTo>
                  <a:pt x="49332" y="344891"/>
                </a:lnTo>
                <a:lnTo>
                  <a:pt x="55105" y="348631"/>
                </a:lnTo>
                <a:lnTo>
                  <a:pt x="60939" y="352116"/>
                </a:lnTo>
                <a:lnTo>
                  <a:pt x="66812" y="355432"/>
                </a:lnTo>
                <a:lnTo>
                  <a:pt x="73704" y="358634"/>
                </a:lnTo>
                <a:lnTo>
                  <a:pt x="81275" y="361762"/>
                </a:lnTo>
                <a:lnTo>
                  <a:pt x="89298" y="364839"/>
                </a:lnTo>
                <a:lnTo>
                  <a:pt x="97625" y="366890"/>
                </a:lnTo>
                <a:lnTo>
                  <a:pt x="106152" y="368258"/>
                </a:lnTo>
                <a:lnTo>
                  <a:pt x="114813" y="369169"/>
                </a:lnTo>
                <a:lnTo>
                  <a:pt x="123564" y="369777"/>
                </a:lnTo>
                <a:lnTo>
                  <a:pt x="132374" y="370183"/>
                </a:lnTo>
                <a:lnTo>
                  <a:pt x="141224" y="370453"/>
                </a:lnTo>
                <a:lnTo>
                  <a:pt x="150101" y="368648"/>
                </a:lnTo>
                <a:lnTo>
                  <a:pt x="158995" y="365461"/>
                </a:lnTo>
                <a:lnTo>
                  <a:pt x="177808" y="356628"/>
                </a:lnTo>
                <a:lnTo>
                  <a:pt x="199398" y="346088"/>
                </a:lnTo>
                <a:lnTo>
                  <a:pt x="209720" y="339506"/>
                </a:lnTo>
                <a:lnTo>
                  <a:pt x="219578" y="332143"/>
                </a:lnTo>
                <a:lnTo>
                  <a:pt x="229125" y="324257"/>
                </a:lnTo>
                <a:lnTo>
                  <a:pt x="238468" y="316023"/>
                </a:lnTo>
                <a:lnTo>
                  <a:pt x="256785" y="298937"/>
                </a:lnTo>
                <a:lnTo>
                  <a:pt x="264845" y="290214"/>
                </a:lnTo>
                <a:lnTo>
                  <a:pt x="272201" y="281421"/>
                </a:lnTo>
                <a:lnTo>
                  <a:pt x="279091" y="272583"/>
                </a:lnTo>
                <a:lnTo>
                  <a:pt x="284676" y="263715"/>
                </a:lnTo>
                <a:lnTo>
                  <a:pt x="289392" y="254826"/>
                </a:lnTo>
                <a:lnTo>
                  <a:pt x="293528" y="245923"/>
                </a:lnTo>
                <a:lnTo>
                  <a:pt x="297278" y="236019"/>
                </a:lnTo>
                <a:lnTo>
                  <a:pt x="300769" y="225448"/>
                </a:lnTo>
                <a:lnTo>
                  <a:pt x="304090" y="214432"/>
                </a:lnTo>
                <a:lnTo>
                  <a:pt x="306303" y="204111"/>
                </a:lnTo>
                <a:lnTo>
                  <a:pt x="307778" y="194254"/>
                </a:lnTo>
                <a:lnTo>
                  <a:pt x="308762" y="184706"/>
                </a:lnTo>
                <a:lnTo>
                  <a:pt x="308425" y="175364"/>
                </a:lnTo>
                <a:lnTo>
                  <a:pt x="307210" y="166160"/>
                </a:lnTo>
                <a:lnTo>
                  <a:pt x="305406" y="157047"/>
                </a:lnTo>
                <a:lnTo>
                  <a:pt x="304204" y="148987"/>
                </a:lnTo>
                <a:lnTo>
                  <a:pt x="303403" y="141630"/>
                </a:lnTo>
                <a:lnTo>
                  <a:pt x="302868" y="134740"/>
                </a:lnTo>
                <a:lnTo>
                  <a:pt x="301520" y="128163"/>
                </a:lnTo>
                <a:lnTo>
                  <a:pt x="299629" y="121794"/>
                </a:lnTo>
                <a:lnTo>
                  <a:pt x="297376" y="115564"/>
                </a:lnTo>
                <a:lnTo>
                  <a:pt x="293890" y="109425"/>
                </a:lnTo>
                <a:lnTo>
                  <a:pt x="289581" y="103349"/>
                </a:lnTo>
                <a:lnTo>
                  <a:pt x="284725" y="97314"/>
                </a:lnTo>
                <a:lnTo>
                  <a:pt x="279502" y="92298"/>
                </a:lnTo>
                <a:lnTo>
                  <a:pt x="274037" y="87962"/>
                </a:lnTo>
                <a:lnTo>
                  <a:pt x="268408" y="84079"/>
                </a:lnTo>
                <a:lnTo>
                  <a:pt x="262672" y="80498"/>
                </a:lnTo>
                <a:lnTo>
                  <a:pt x="256863" y="77119"/>
                </a:lnTo>
                <a:lnTo>
                  <a:pt x="251006" y="73874"/>
                </a:lnTo>
                <a:lnTo>
                  <a:pt x="244125" y="71711"/>
                </a:lnTo>
                <a:lnTo>
                  <a:pt x="236560" y="70268"/>
                </a:lnTo>
                <a:lnTo>
                  <a:pt x="228542" y="69307"/>
                </a:lnTo>
                <a:lnTo>
                  <a:pt x="220218" y="69658"/>
                </a:lnTo>
                <a:lnTo>
                  <a:pt x="211693" y="70884"/>
                </a:lnTo>
                <a:lnTo>
                  <a:pt x="203033" y="72694"/>
                </a:lnTo>
                <a:lnTo>
                  <a:pt x="194284" y="74893"/>
                </a:lnTo>
                <a:lnTo>
                  <a:pt x="185474" y="77350"/>
                </a:lnTo>
                <a:lnTo>
                  <a:pt x="158925" y="85243"/>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 name="SMARTInkAnnotation543"/>
          <p:cNvSpPr/>
          <p:nvPr/>
        </p:nvSpPr>
        <p:spPr>
          <a:xfrm>
            <a:off x="2089547" y="3527227"/>
            <a:ext cx="8931" cy="26790"/>
          </a:xfrm>
          <a:custGeom>
            <a:avLst/>
            <a:gdLst/>
            <a:ahLst/>
            <a:cxnLst/>
            <a:rect l="0" t="0" r="0" b="0"/>
            <a:pathLst>
              <a:path w="8931" h="26790">
                <a:moveTo>
                  <a:pt x="8930" y="26789"/>
                </a:moveTo>
                <a:lnTo>
                  <a:pt x="4189" y="22048"/>
                </a:lnTo>
                <a:lnTo>
                  <a:pt x="2793" y="19660"/>
                </a:lnTo>
                <a:lnTo>
                  <a:pt x="1862" y="17075"/>
                </a:lnTo>
                <a:lnTo>
                  <a:pt x="367" y="10538"/>
                </a:lnTo>
                <a:lnTo>
                  <a:pt x="245" y="9010"/>
                </a:lnTo>
                <a:lnTo>
                  <a:pt x="164" y="6999"/>
                </a:lnTo>
                <a:lnTo>
                  <a:pt x="0"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 name="SMARTInkAnnotation544"/>
          <p:cNvSpPr/>
          <p:nvPr/>
        </p:nvSpPr>
        <p:spPr>
          <a:xfrm>
            <a:off x="2062761" y="2428875"/>
            <a:ext cx="3954203" cy="1080493"/>
          </a:xfrm>
          <a:custGeom>
            <a:avLst/>
            <a:gdLst/>
            <a:ahLst/>
            <a:cxnLst/>
            <a:rect l="0" t="0" r="0" b="0"/>
            <a:pathLst>
              <a:path w="3954203" h="1080493">
                <a:moveTo>
                  <a:pt x="17856" y="1080492"/>
                </a:moveTo>
                <a:lnTo>
                  <a:pt x="17856" y="1075752"/>
                </a:lnTo>
                <a:lnTo>
                  <a:pt x="16864" y="1073363"/>
                </a:lnTo>
                <a:lnTo>
                  <a:pt x="11719" y="1065261"/>
                </a:lnTo>
                <a:lnTo>
                  <a:pt x="10168" y="1059502"/>
                </a:lnTo>
                <a:lnTo>
                  <a:pt x="8180" y="1034454"/>
                </a:lnTo>
                <a:lnTo>
                  <a:pt x="1907" y="1006722"/>
                </a:lnTo>
                <a:lnTo>
                  <a:pt x="374" y="977616"/>
                </a:lnTo>
                <a:lnTo>
                  <a:pt x="71" y="945628"/>
                </a:lnTo>
                <a:lnTo>
                  <a:pt x="0" y="882762"/>
                </a:lnTo>
                <a:lnTo>
                  <a:pt x="2644" y="868258"/>
                </a:lnTo>
                <a:lnTo>
                  <a:pt x="15228" y="836688"/>
                </a:lnTo>
                <a:lnTo>
                  <a:pt x="29808" y="806684"/>
                </a:lnTo>
                <a:lnTo>
                  <a:pt x="33761" y="801712"/>
                </a:lnTo>
                <a:lnTo>
                  <a:pt x="60055" y="778621"/>
                </a:lnTo>
                <a:lnTo>
                  <a:pt x="74314" y="770049"/>
                </a:lnTo>
                <a:lnTo>
                  <a:pt x="149121" y="738086"/>
                </a:lnTo>
                <a:lnTo>
                  <a:pt x="243252" y="711511"/>
                </a:lnTo>
                <a:lnTo>
                  <a:pt x="357384" y="705682"/>
                </a:lnTo>
                <a:lnTo>
                  <a:pt x="470856" y="697771"/>
                </a:lnTo>
                <a:lnTo>
                  <a:pt x="580214" y="696626"/>
                </a:lnTo>
                <a:lnTo>
                  <a:pt x="745895" y="696519"/>
                </a:lnTo>
                <a:lnTo>
                  <a:pt x="869308" y="704204"/>
                </a:lnTo>
                <a:lnTo>
                  <a:pt x="973353" y="707928"/>
                </a:lnTo>
                <a:lnTo>
                  <a:pt x="1141014" y="721252"/>
                </a:lnTo>
                <a:lnTo>
                  <a:pt x="1342365" y="747141"/>
                </a:lnTo>
                <a:lnTo>
                  <a:pt x="1453923" y="757263"/>
                </a:lnTo>
                <a:lnTo>
                  <a:pt x="1562089" y="761437"/>
                </a:lnTo>
                <a:lnTo>
                  <a:pt x="1673922" y="767095"/>
                </a:lnTo>
                <a:lnTo>
                  <a:pt x="1787292" y="772581"/>
                </a:lnTo>
                <a:lnTo>
                  <a:pt x="1902590" y="778962"/>
                </a:lnTo>
                <a:lnTo>
                  <a:pt x="2014029" y="784911"/>
                </a:lnTo>
                <a:lnTo>
                  <a:pt x="2123904" y="785694"/>
                </a:lnTo>
                <a:lnTo>
                  <a:pt x="2234494" y="792865"/>
                </a:lnTo>
                <a:lnTo>
                  <a:pt x="2345618" y="788358"/>
                </a:lnTo>
                <a:lnTo>
                  <a:pt x="2485695" y="785044"/>
                </a:lnTo>
                <a:lnTo>
                  <a:pt x="2627332" y="771593"/>
                </a:lnTo>
                <a:lnTo>
                  <a:pt x="2734939" y="763692"/>
                </a:lnTo>
                <a:lnTo>
                  <a:pt x="2846637" y="747279"/>
                </a:lnTo>
                <a:lnTo>
                  <a:pt x="2963700" y="716774"/>
                </a:lnTo>
                <a:lnTo>
                  <a:pt x="3046696" y="692679"/>
                </a:lnTo>
                <a:lnTo>
                  <a:pt x="3122240" y="663660"/>
                </a:lnTo>
                <a:lnTo>
                  <a:pt x="3184444" y="633993"/>
                </a:lnTo>
                <a:lnTo>
                  <a:pt x="3238226" y="603248"/>
                </a:lnTo>
                <a:lnTo>
                  <a:pt x="3276550" y="573362"/>
                </a:lnTo>
                <a:lnTo>
                  <a:pt x="3312785" y="543315"/>
                </a:lnTo>
                <a:lnTo>
                  <a:pt x="3339663" y="512768"/>
                </a:lnTo>
                <a:lnTo>
                  <a:pt x="3361738" y="483322"/>
                </a:lnTo>
                <a:lnTo>
                  <a:pt x="3380846" y="455745"/>
                </a:lnTo>
                <a:lnTo>
                  <a:pt x="3399076" y="428723"/>
                </a:lnTo>
                <a:lnTo>
                  <a:pt x="3417044" y="397125"/>
                </a:lnTo>
                <a:lnTo>
                  <a:pt x="3430196" y="367367"/>
                </a:lnTo>
                <a:lnTo>
                  <a:pt x="3440377" y="339699"/>
                </a:lnTo>
                <a:lnTo>
                  <a:pt x="3458717" y="285783"/>
                </a:lnTo>
                <a:lnTo>
                  <a:pt x="3462938" y="258971"/>
                </a:lnTo>
                <a:lnTo>
                  <a:pt x="3468929" y="232175"/>
                </a:lnTo>
                <a:lnTo>
                  <a:pt x="3476988" y="205384"/>
                </a:lnTo>
                <a:lnTo>
                  <a:pt x="3485660" y="178594"/>
                </a:lnTo>
                <a:lnTo>
                  <a:pt x="3497479" y="150004"/>
                </a:lnTo>
                <a:lnTo>
                  <a:pt x="3512344" y="119218"/>
                </a:lnTo>
                <a:lnTo>
                  <a:pt x="3530200" y="83357"/>
                </a:lnTo>
                <a:lnTo>
                  <a:pt x="3539130" y="70229"/>
                </a:lnTo>
                <a:lnTo>
                  <a:pt x="3570010" y="37650"/>
                </a:lnTo>
                <a:lnTo>
                  <a:pt x="3573608" y="34030"/>
                </a:lnTo>
                <a:lnTo>
                  <a:pt x="3577990" y="31616"/>
                </a:lnTo>
                <a:lnTo>
                  <a:pt x="3655405" y="3903"/>
                </a:lnTo>
                <a:lnTo>
                  <a:pt x="3705218" y="228"/>
                </a:lnTo>
                <a:lnTo>
                  <a:pt x="3936549" y="0"/>
                </a:lnTo>
                <a:lnTo>
                  <a:pt x="3944834" y="6137"/>
                </a:lnTo>
                <a:lnTo>
                  <a:pt x="3954202" y="8562"/>
                </a:lnTo>
                <a:lnTo>
                  <a:pt x="3953759" y="7693"/>
                </a:lnTo>
                <a:lnTo>
                  <a:pt x="3950620" y="4080"/>
                </a:lnTo>
                <a:lnTo>
                  <a:pt x="3948394" y="2720"/>
                </a:lnTo>
                <a:lnTo>
                  <a:pt x="3937989"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7" name="SMARTInkAnnotation545"/>
          <p:cNvSpPr/>
          <p:nvPr/>
        </p:nvSpPr>
        <p:spPr>
          <a:xfrm>
            <a:off x="7027664" y="1634136"/>
            <a:ext cx="53579" cy="159431"/>
          </a:xfrm>
          <a:custGeom>
            <a:avLst/>
            <a:gdLst/>
            <a:ahLst/>
            <a:cxnLst/>
            <a:rect l="0" t="0" r="0" b="0"/>
            <a:pathLst>
              <a:path w="53579" h="159431">
                <a:moveTo>
                  <a:pt x="0" y="8927"/>
                </a:moveTo>
                <a:lnTo>
                  <a:pt x="0" y="0"/>
                </a:lnTo>
                <a:lnTo>
                  <a:pt x="0" y="25987"/>
                </a:lnTo>
                <a:lnTo>
                  <a:pt x="991" y="31214"/>
                </a:lnTo>
                <a:lnTo>
                  <a:pt x="2646" y="36684"/>
                </a:lnTo>
                <a:lnTo>
                  <a:pt x="4740" y="42314"/>
                </a:lnTo>
                <a:lnTo>
                  <a:pt x="6138" y="48052"/>
                </a:lnTo>
                <a:lnTo>
                  <a:pt x="7069" y="53862"/>
                </a:lnTo>
                <a:lnTo>
                  <a:pt x="7689" y="59719"/>
                </a:lnTo>
                <a:lnTo>
                  <a:pt x="9096" y="65609"/>
                </a:lnTo>
                <a:lnTo>
                  <a:pt x="11023" y="71519"/>
                </a:lnTo>
                <a:lnTo>
                  <a:pt x="13302" y="77444"/>
                </a:lnTo>
                <a:lnTo>
                  <a:pt x="14822" y="83378"/>
                </a:lnTo>
                <a:lnTo>
                  <a:pt x="15835" y="89319"/>
                </a:lnTo>
                <a:lnTo>
                  <a:pt x="16510" y="95264"/>
                </a:lnTo>
                <a:lnTo>
                  <a:pt x="16960" y="101211"/>
                </a:lnTo>
                <a:lnTo>
                  <a:pt x="17259" y="107161"/>
                </a:lnTo>
                <a:lnTo>
                  <a:pt x="17459" y="113111"/>
                </a:lnTo>
                <a:lnTo>
                  <a:pt x="18585" y="119063"/>
                </a:lnTo>
                <a:lnTo>
                  <a:pt x="20328" y="125015"/>
                </a:lnTo>
                <a:lnTo>
                  <a:pt x="22482" y="130967"/>
                </a:lnTo>
                <a:lnTo>
                  <a:pt x="23918" y="135927"/>
                </a:lnTo>
                <a:lnTo>
                  <a:pt x="24875" y="140227"/>
                </a:lnTo>
                <a:lnTo>
                  <a:pt x="26678" y="151124"/>
                </a:lnTo>
                <a:lnTo>
                  <a:pt x="26740" y="154146"/>
                </a:lnTo>
                <a:lnTo>
                  <a:pt x="26779" y="159430"/>
                </a:lnTo>
                <a:lnTo>
                  <a:pt x="26789" y="147395"/>
                </a:lnTo>
                <a:lnTo>
                  <a:pt x="27781" y="144895"/>
                </a:lnTo>
                <a:lnTo>
                  <a:pt x="29435" y="142236"/>
                </a:lnTo>
                <a:lnTo>
                  <a:pt x="31529" y="139471"/>
                </a:lnTo>
                <a:lnTo>
                  <a:pt x="32927" y="135644"/>
                </a:lnTo>
                <a:lnTo>
                  <a:pt x="33858" y="131108"/>
                </a:lnTo>
                <a:lnTo>
                  <a:pt x="34478" y="126100"/>
                </a:lnTo>
                <a:lnTo>
                  <a:pt x="35885" y="120776"/>
                </a:lnTo>
                <a:lnTo>
                  <a:pt x="37812" y="115243"/>
                </a:lnTo>
                <a:lnTo>
                  <a:pt x="40091" y="109570"/>
                </a:lnTo>
                <a:lnTo>
                  <a:pt x="42602" y="103803"/>
                </a:lnTo>
                <a:lnTo>
                  <a:pt x="53578" y="80364"/>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8" name="SMARTInkAnnotation546"/>
          <p:cNvSpPr/>
          <p:nvPr/>
        </p:nvSpPr>
        <p:spPr>
          <a:xfrm>
            <a:off x="8661798" y="1893094"/>
            <a:ext cx="26790" cy="53579"/>
          </a:xfrm>
          <a:custGeom>
            <a:avLst/>
            <a:gdLst/>
            <a:ahLst/>
            <a:cxnLst/>
            <a:rect l="0" t="0" r="0" b="0"/>
            <a:pathLst>
              <a:path w="26790" h="53579">
                <a:moveTo>
                  <a:pt x="26789" y="53578"/>
                </a:moveTo>
                <a:lnTo>
                  <a:pt x="26789" y="32587"/>
                </a:lnTo>
                <a:lnTo>
                  <a:pt x="25797" y="29662"/>
                </a:lnTo>
                <a:lnTo>
                  <a:pt x="24142" y="26720"/>
                </a:lnTo>
                <a:lnTo>
                  <a:pt x="22049" y="23767"/>
                </a:lnTo>
                <a:lnTo>
                  <a:pt x="19660" y="20805"/>
                </a:lnTo>
                <a:lnTo>
                  <a:pt x="17075" y="17839"/>
                </a:lnTo>
                <a:lnTo>
                  <a:pt x="14360" y="14869"/>
                </a:lnTo>
                <a:lnTo>
                  <a:pt x="8697" y="8923"/>
                </a:lnTo>
                <a:lnTo>
                  <a:pt x="0"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 name="Freeform 68"/>
          <p:cNvSpPr/>
          <p:nvPr/>
        </p:nvSpPr>
        <p:spPr>
          <a:xfrm>
            <a:off x="8483204" y="1866305"/>
            <a:ext cx="2647" cy="1"/>
          </a:xfrm>
          <a:custGeom>
            <a:avLst/>
            <a:gdLst/>
            <a:ahLst/>
            <a:cxnLst/>
            <a:rect l="0" t="0" r="0" b="0"/>
            <a:pathLst>
              <a:path w="2647" h="1">
                <a:moveTo>
                  <a:pt x="0" y="0"/>
                </a:moveTo>
                <a:lnTo>
                  <a:pt x="2646" y="0"/>
                </a:lnTo>
                <a:close/>
              </a:path>
            </a:pathLst>
          </a:custGeom>
          <a:noFill/>
          <a:ln w="381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SMARTInkAnnotation548"/>
          <p:cNvSpPr/>
          <p:nvPr/>
        </p:nvSpPr>
        <p:spPr>
          <a:xfrm>
            <a:off x="1772132" y="930782"/>
            <a:ext cx="7005743" cy="1203414"/>
          </a:xfrm>
          <a:custGeom>
            <a:avLst/>
            <a:gdLst/>
            <a:ahLst/>
            <a:cxnLst/>
            <a:rect l="0" t="0" r="0" b="0"/>
            <a:pathLst>
              <a:path w="7005743" h="1203414">
                <a:moveTo>
                  <a:pt x="6737860" y="926593"/>
                </a:moveTo>
                <a:lnTo>
                  <a:pt x="6783554" y="927585"/>
                </a:lnTo>
                <a:lnTo>
                  <a:pt x="6827295" y="934281"/>
                </a:lnTo>
                <a:lnTo>
                  <a:pt x="6995128" y="935523"/>
                </a:lnTo>
                <a:lnTo>
                  <a:pt x="6995692" y="934531"/>
                </a:lnTo>
                <a:lnTo>
                  <a:pt x="6996778" y="926961"/>
                </a:lnTo>
                <a:lnTo>
                  <a:pt x="6996821" y="857974"/>
                </a:lnTo>
                <a:lnTo>
                  <a:pt x="6999468" y="846155"/>
                </a:lnTo>
                <a:lnTo>
                  <a:pt x="7002959" y="833296"/>
                </a:lnTo>
                <a:lnTo>
                  <a:pt x="7005200" y="800787"/>
                </a:lnTo>
                <a:lnTo>
                  <a:pt x="7005643" y="770443"/>
                </a:lnTo>
                <a:lnTo>
                  <a:pt x="7005742" y="720829"/>
                </a:lnTo>
                <a:lnTo>
                  <a:pt x="7001009" y="694308"/>
                </a:lnTo>
                <a:lnTo>
                  <a:pt x="6991512" y="659672"/>
                </a:lnTo>
                <a:lnTo>
                  <a:pt x="6985961" y="630047"/>
                </a:lnTo>
                <a:lnTo>
                  <a:pt x="6982073" y="613225"/>
                </a:lnTo>
                <a:lnTo>
                  <a:pt x="6976930" y="578171"/>
                </a:lnTo>
                <a:lnTo>
                  <a:pt x="6972077" y="551498"/>
                </a:lnTo>
                <a:lnTo>
                  <a:pt x="6970436" y="515818"/>
                </a:lnTo>
                <a:lnTo>
                  <a:pt x="6969120" y="481099"/>
                </a:lnTo>
                <a:lnTo>
                  <a:pt x="6962981" y="451457"/>
                </a:lnTo>
                <a:lnTo>
                  <a:pt x="6961474" y="417233"/>
                </a:lnTo>
                <a:lnTo>
                  <a:pt x="6958623" y="402224"/>
                </a:lnTo>
                <a:lnTo>
                  <a:pt x="6948707" y="371679"/>
                </a:lnTo>
                <a:lnTo>
                  <a:pt x="6934248" y="337850"/>
                </a:lnTo>
                <a:lnTo>
                  <a:pt x="6919424" y="301412"/>
                </a:lnTo>
                <a:lnTo>
                  <a:pt x="6904547" y="269151"/>
                </a:lnTo>
                <a:lnTo>
                  <a:pt x="6901240" y="257035"/>
                </a:lnTo>
                <a:lnTo>
                  <a:pt x="6896182" y="221163"/>
                </a:lnTo>
                <a:lnTo>
                  <a:pt x="6892562" y="209248"/>
                </a:lnTo>
                <a:lnTo>
                  <a:pt x="6888928" y="173523"/>
                </a:lnTo>
                <a:lnTo>
                  <a:pt x="6877270" y="143757"/>
                </a:lnTo>
                <a:lnTo>
                  <a:pt x="6866748" y="120937"/>
                </a:lnTo>
                <a:lnTo>
                  <a:pt x="6858646" y="97867"/>
                </a:lnTo>
                <a:lnTo>
                  <a:pt x="6850600" y="85622"/>
                </a:lnTo>
                <a:lnTo>
                  <a:pt x="6837190" y="70969"/>
                </a:lnTo>
                <a:lnTo>
                  <a:pt x="6820650" y="58801"/>
                </a:lnTo>
                <a:lnTo>
                  <a:pt x="6760671" y="27695"/>
                </a:lnTo>
                <a:lnTo>
                  <a:pt x="6719478" y="12792"/>
                </a:lnTo>
                <a:lnTo>
                  <a:pt x="6627806" y="0"/>
                </a:lnTo>
                <a:lnTo>
                  <a:pt x="6535862" y="735"/>
                </a:lnTo>
                <a:lnTo>
                  <a:pt x="6223531" y="27795"/>
                </a:lnTo>
                <a:lnTo>
                  <a:pt x="6016403" y="40412"/>
                </a:lnTo>
                <a:lnTo>
                  <a:pt x="4597740" y="152687"/>
                </a:lnTo>
                <a:lnTo>
                  <a:pt x="4330642" y="164428"/>
                </a:lnTo>
                <a:lnTo>
                  <a:pt x="4144011" y="167156"/>
                </a:lnTo>
                <a:lnTo>
                  <a:pt x="3925421" y="167533"/>
                </a:lnTo>
                <a:lnTo>
                  <a:pt x="3698303" y="175255"/>
                </a:lnTo>
                <a:lnTo>
                  <a:pt x="3041006" y="176498"/>
                </a:lnTo>
                <a:lnTo>
                  <a:pt x="2826661" y="168811"/>
                </a:lnTo>
                <a:lnTo>
                  <a:pt x="2624774" y="167679"/>
                </a:lnTo>
                <a:lnTo>
                  <a:pt x="2427843" y="159891"/>
                </a:lnTo>
                <a:lnTo>
                  <a:pt x="2239037" y="154009"/>
                </a:lnTo>
                <a:lnTo>
                  <a:pt x="2026238" y="149962"/>
                </a:lnTo>
                <a:lnTo>
                  <a:pt x="1285150" y="149710"/>
                </a:lnTo>
                <a:lnTo>
                  <a:pt x="1085730" y="141332"/>
                </a:lnTo>
                <a:lnTo>
                  <a:pt x="868240" y="136050"/>
                </a:lnTo>
                <a:lnTo>
                  <a:pt x="642246" y="109760"/>
                </a:lnTo>
                <a:lnTo>
                  <a:pt x="436954" y="95991"/>
                </a:lnTo>
                <a:lnTo>
                  <a:pt x="219425" y="87207"/>
                </a:lnTo>
                <a:lnTo>
                  <a:pt x="164383" y="87203"/>
                </a:lnTo>
                <a:lnTo>
                  <a:pt x="157847" y="88195"/>
                </a:lnTo>
                <a:lnTo>
                  <a:pt x="142915" y="94331"/>
                </a:lnTo>
                <a:lnTo>
                  <a:pt x="114763" y="108193"/>
                </a:lnTo>
                <a:lnTo>
                  <a:pt x="109884" y="113103"/>
                </a:lnTo>
                <a:lnTo>
                  <a:pt x="91697" y="146029"/>
                </a:lnTo>
                <a:lnTo>
                  <a:pt x="73252" y="177536"/>
                </a:lnTo>
                <a:lnTo>
                  <a:pt x="65692" y="194819"/>
                </a:lnTo>
                <a:lnTo>
                  <a:pt x="60599" y="226025"/>
                </a:lnTo>
                <a:lnTo>
                  <a:pt x="54349" y="260406"/>
                </a:lnTo>
                <a:lnTo>
                  <a:pt x="51668" y="286552"/>
                </a:lnTo>
                <a:lnTo>
                  <a:pt x="50477" y="314708"/>
                </a:lnTo>
                <a:lnTo>
                  <a:pt x="49807" y="357459"/>
                </a:lnTo>
                <a:lnTo>
                  <a:pt x="49649" y="383264"/>
                </a:lnTo>
                <a:lnTo>
                  <a:pt x="46934" y="413254"/>
                </a:lnTo>
                <a:lnTo>
                  <a:pt x="43412" y="446427"/>
                </a:lnTo>
                <a:lnTo>
                  <a:pt x="41847" y="481014"/>
                </a:lnTo>
                <a:lnTo>
                  <a:pt x="40966" y="533955"/>
                </a:lnTo>
                <a:lnTo>
                  <a:pt x="40627" y="645607"/>
                </a:lnTo>
                <a:lnTo>
                  <a:pt x="39624" y="664855"/>
                </a:lnTo>
                <a:lnTo>
                  <a:pt x="34464" y="720387"/>
                </a:lnTo>
                <a:lnTo>
                  <a:pt x="32909" y="756563"/>
                </a:lnTo>
                <a:lnTo>
                  <a:pt x="29572" y="792485"/>
                </a:lnTo>
                <a:lnTo>
                  <a:pt x="25774" y="828294"/>
                </a:lnTo>
                <a:lnTo>
                  <a:pt x="24086" y="864053"/>
                </a:lnTo>
                <a:lnTo>
                  <a:pt x="20689" y="897144"/>
                </a:lnTo>
                <a:lnTo>
                  <a:pt x="16865" y="927395"/>
                </a:lnTo>
                <a:lnTo>
                  <a:pt x="15165" y="954069"/>
                </a:lnTo>
                <a:lnTo>
                  <a:pt x="7937" y="1003532"/>
                </a:lnTo>
                <a:lnTo>
                  <a:pt x="4791" y="1038576"/>
                </a:lnTo>
                <a:lnTo>
                  <a:pt x="0" y="1066268"/>
                </a:lnTo>
                <a:lnTo>
                  <a:pt x="633" y="1072296"/>
                </a:lnTo>
                <a:lnTo>
                  <a:pt x="8778" y="1093839"/>
                </a:lnTo>
                <a:lnTo>
                  <a:pt x="17056" y="1111306"/>
                </a:lnTo>
                <a:lnTo>
                  <a:pt x="20934" y="1116211"/>
                </a:lnTo>
                <a:lnTo>
                  <a:pt x="44060" y="1133859"/>
                </a:lnTo>
                <a:lnTo>
                  <a:pt x="81738" y="1156160"/>
                </a:lnTo>
                <a:lnTo>
                  <a:pt x="128391" y="1172545"/>
                </a:lnTo>
                <a:lnTo>
                  <a:pt x="258000" y="1199416"/>
                </a:lnTo>
                <a:lnTo>
                  <a:pt x="303559" y="1201237"/>
                </a:lnTo>
                <a:lnTo>
                  <a:pt x="500020" y="1194492"/>
                </a:lnTo>
                <a:lnTo>
                  <a:pt x="504636" y="1195481"/>
                </a:lnTo>
                <a:lnTo>
                  <a:pt x="507713" y="1197133"/>
                </a:lnTo>
                <a:lnTo>
                  <a:pt x="509765" y="1199227"/>
                </a:lnTo>
                <a:lnTo>
                  <a:pt x="512125" y="1200622"/>
                </a:lnTo>
                <a:lnTo>
                  <a:pt x="518202" y="1202586"/>
                </a:lnTo>
                <a:lnTo>
                  <a:pt x="517750" y="1202862"/>
                </a:lnTo>
                <a:lnTo>
                  <a:pt x="513868" y="1203413"/>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 name="SMARTInkAnnotation549"/>
          <p:cNvSpPr/>
          <p:nvPr/>
        </p:nvSpPr>
        <p:spPr>
          <a:xfrm>
            <a:off x="2232422" y="2000619"/>
            <a:ext cx="240409" cy="169296"/>
          </a:xfrm>
          <a:custGeom>
            <a:avLst/>
            <a:gdLst/>
            <a:ahLst/>
            <a:cxnLst/>
            <a:rect l="0" t="0" r="0" b="0"/>
            <a:pathLst>
              <a:path w="240409" h="169296">
                <a:moveTo>
                  <a:pt x="0" y="17490"/>
                </a:moveTo>
                <a:lnTo>
                  <a:pt x="0" y="9802"/>
                </a:lnTo>
                <a:lnTo>
                  <a:pt x="992" y="9388"/>
                </a:lnTo>
                <a:lnTo>
                  <a:pt x="8121" y="8806"/>
                </a:lnTo>
                <a:lnTo>
                  <a:pt x="22360" y="8633"/>
                </a:lnTo>
                <a:lnTo>
                  <a:pt x="33419" y="8593"/>
                </a:lnTo>
                <a:lnTo>
                  <a:pt x="40139" y="7590"/>
                </a:lnTo>
                <a:lnTo>
                  <a:pt x="47595" y="5929"/>
                </a:lnTo>
                <a:lnTo>
                  <a:pt x="55543" y="3830"/>
                </a:lnTo>
                <a:lnTo>
                  <a:pt x="64810" y="2430"/>
                </a:lnTo>
                <a:lnTo>
                  <a:pt x="74956" y="1497"/>
                </a:lnTo>
                <a:lnTo>
                  <a:pt x="85690" y="875"/>
                </a:lnTo>
                <a:lnTo>
                  <a:pt x="105553" y="184"/>
                </a:lnTo>
                <a:lnTo>
                  <a:pt x="115017" y="0"/>
                </a:lnTo>
                <a:lnTo>
                  <a:pt x="125295" y="869"/>
                </a:lnTo>
                <a:lnTo>
                  <a:pt x="136116" y="2441"/>
                </a:lnTo>
                <a:lnTo>
                  <a:pt x="147299" y="4481"/>
                </a:lnTo>
                <a:lnTo>
                  <a:pt x="157730" y="6833"/>
                </a:lnTo>
                <a:lnTo>
                  <a:pt x="167662" y="9393"/>
                </a:lnTo>
                <a:lnTo>
                  <a:pt x="177259" y="12092"/>
                </a:lnTo>
                <a:lnTo>
                  <a:pt x="185641" y="15876"/>
                </a:lnTo>
                <a:lnTo>
                  <a:pt x="193214" y="20383"/>
                </a:lnTo>
                <a:lnTo>
                  <a:pt x="200247" y="25372"/>
                </a:lnTo>
                <a:lnTo>
                  <a:pt x="206920" y="30682"/>
                </a:lnTo>
                <a:lnTo>
                  <a:pt x="213353" y="36207"/>
                </a:lnTo>
                <a:lnTo>
                  <a:pt x="219626" y="41874"/>
                </a:lnTo>
                <a:lnTo>
                  <a:pt x="224800" y="47637"/>
                </a:lnTo>
                <a:lnTo>
                  <a:pt x="229242" y="53463"/>
                </a:lnTo>
                <a:lnTo>
                  <a:pt x="233195" y="59332"/>
                </a:lnTo>
                <a:lnTo>
                  <a:pt x="235831" y="65228"/>
                </a:lnTo>
                <a:lnTo>
                  <a:pt x="237588" y="71144"/>
                </a:lnTo>
                <a:lnTo>
                  <a:pt x="238759" y="77072"/>
                </a:lnTo>
                <a:lnTo>
                  <a:pt x="239540" y="83008"/>
                </a:lnTo>
                <a:lnTo>
                  <a:pt x="240061" y="88950"/>
                </a:lnTo>
                <a:lnTo>
                  <a:pt x="240408" y="94896"/>
                </a:lnTo>
                <a:lnTo>
                  <a:pt x="239647" y="99852"/>
                </a:lnTo>
                <a:lnTo>
                  <a:pt x="238147" y="104148"/>
                </a:lnTo>
                <a:lnTo>
                  <a:pt x="236156" y="108004"/>
                </a:lnTo>
                <a:lnTo>
                  <a:pt x="231851" y="112560"/>
                </a:lnTo>
                <a:lnTo>
                  <a:pt x="226005" y="117581"/>
                </a:lnTo>
                <a:lnTo>
                  <a:pt x="219131" y="122913"/>
                </a:lnTo>
                <a:lnTo>
                  <a:pt x="212564" y="127459"/>
                </a:lnTo>
                <a:lnTo>
                  <a:pt x="206201" y="131483"/>
                </a:lnTo>
                <a:lnTo>
                  <a:pt x="199976" y="135157"/>
                </a:lnTo>
                <a:lnTo>
                  <a:pt x="192848" y="138599"/>
                </a:lnTo>
                <a:lnTo>
                  <a:pt x="185120" y="141886"/>
                </a:lnTo>
                <a:lnTo>
                  <a:pt x="176992" y="145069"/>
                </a:lnTo>
                <a:lnTo>
                  <a:pt x="169588" y="149176"/>
                </a:lnTo>
                <a:lnTo>
                  <a:pt x="162668" y="153898"/>
                </a:lnTo>
                <a:lnTo>
                  <a:pt x="156070" y="159030"/>
                </a:lnTo>
                <a:lnTo>
                  <a:pt x="148695" y="162452"/>
                </a:lnTo>
                <a:lnTo>
                  <a:pt x="140803" y="164733"/>
                </a:lnTo>
                <a:lnTo>
                  <a:pt x="116086" y="169295"/>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2" name="SMARTInkAnnotation550"/>
          <p:cNvSpPr/>
          <p:nvPr/>
        </p:nvSpPr>
        <p:spPr>
          <a:xfrm>
            <a:off x="2083045" y="1679181"/>
            <a:ext cx="158308" cy="213914"/>
          </a:xfrm>
          <a:custGeom>
            <a:avLst/>
            <a:gdLst/>
            <a:ahLst/>
            <a:cxnLst/>
            <a:rect l="0" t="0" r="0" b="0"/>
            <a:pathLst>
              <a:path w="158308" h="213914">
                <a:moveTo>
                  <a:pt x="158307" y="17460"/>
                </a:moveTo>
                <a:lnTo>
                  <a:pt x="153566" y="12719"/>
                </a:lnTo>
                <a:lnTo>
                  <a:pt x="150186" y="11323"/>
                </a:lnTo>
                <a:lnTo>
                  <a:pt x="145947" y="10392"/>
                </a:lnTo>
                <a:lnTo>
                  <a:pt x="141137" y="9771"/>
                </a:lnTo>
                <a:lnTo>
                  <a:pt x="135946" y="8365"/>
                </a:lnTo>
                <a:lnTo>
                  <a:pt x="130501" y="6436"/>
                </a:lnTo>
                <a:lnTo>
                  <a:pt x="124887" y="4158"/>
                </a:lnTo>
                <a:lnTo>
                  <a:pt x="119160" y="2638"/>
                </a:lnTo>
                <a:lnTo>
                  <a:pt x="113357" y="1626"/>
                </a:lnTo>
                <a:lnTo>
                  <a:pt x="107505" y="950"/>
                </a:lnTo>
                <a:lnTo>
                  <a:pt x="101618" y="500"/>
                </a:lnTo>
                <a:lnTo>
                  <a:pt x="95710" y="200"/>
                </a:lnTo>
                <a:lnTo>
                  <a:pt x="89787" y="0"/>
                </a:lnTo>
                <a:lnTo>
                  <a:pt x="82861" y="859"/>
                </a:lnTo>
                <a:lnTo>
                  <a:pt x="75267" y="2424"/>
                </a:lnTo>
                <a:lnTo>
                  <a:pt x="67228" y="4459"/>
                </a:lnTo>
                <a:lnTo>
                  <a:pt x="58893" y="7801"/>
                </a:lnTo>
                <a:lnTo>
                  <a:pt x="50359" y="12012"/>
                </a:lnTo>
                <a:lnTo>
                  <a:pt x="41693" y="16805"/>
                </a:lnTo>
                <a:lnTo>
                  <a:pt x="33931" y="21984"/>
                </a:lnTo>
                <a:lnTo>
                  <a:pt x="26773" y="27421"/>
                </a:lnTo>
                <a:lnTo>
                  <a:pt x="20016" y="33030"/>
                </a:lnTo>
                <a:lnTo>
                  <a:pt x="14519" y="38754"/>
                </a:lnTo>
                <a:lnTo>
                  <a:pt x="9863" y="44554"/>
                </a:lnTo>
                <a:lnTo>
                  <a:pt x="5766" y="50405"/>
                </a:lnTo>
                <a:lnTo>
                  <a:pt x="3035" y="55299"/>
                </a:lnTo>
                <a:lnTo>
                  <a:pt x="1214" y="59553"/>
                </a:lnTo>
                <a:lnTo>
                  <a:pt x="0" y="63381"/>
                </a:lnTo>
                <a:lnTo>
                  <a:pt x="183" y="67918"/>
                </a:lnTo>
                <a:lnTo>
                  <a:pt x="1297" y="72927"/>
                </a:lnTo>
                <a:lnTo>
                  <a:pt x="3032" y="78250"/>
                </a:lnTo>
                <a:lnTo>
                  <a:pt x="5181" y="82791"/>
                </a:lnTo>
                <a:lnTo>
                  <a:pt x="7605" y="86811"/>
                </a:lnTo>
                <a:lnTo>
                  <a:pt x="10215" y="90483"/>
                </a:lnTo>
                <a:lnTo>
                  <a:pt x="13938" y="93923"/>
                </a:lnTo>
                <a:lnTo>
                  <a:pt x="18404" y="97209"/>
                </a:lnTo>
                <a:lnTo>
                  <a:pt x="23367" y="100391"/>
                </a:lnTo>
                <a:lnTo>
                  <a:pt x="29652" y="102513"/>
                </a:lnTo>
                <a:lnTo>
                  <a:pt x="36818" y="103927"/>
                </a:lnTo>
                <a:lnTo>
                  <a:pt x="44572" y="104871"/>
                </a:lnTo>
                <a:lnTo>
                  <a:pt x="51726" y="106491"/>
                </a:lnTo>
                <a:lnTo>
                  <a:pt x="58479" y="108564"/>
                </a:lnTo>
                <a:lnTo>
                  <a:pt x="64966" y="110938"/>
                </a:lnTo>
                <a:lnTo>
                  <a:pt x="72267" y="112521"/>
                </a:lnTo>
                <a:lnTo>
                  <a:pt x="80111" y="113576"/>
                </a:lnTo>
                <a:lnTo>
                  <a:pt x="94780" y="114748"/>
                </a:lnTo>
                <a:lnTo>
                  <a:pt x="104606" y="115270"/>
                </a:lnTo>
                <a:lnTo>
                  <a:pt x="109608" y="116401"/>
                </a:lnTo>
                <a:lnTo>
                  <a:pt x="114927" y="118147"/>
                </a:lnTo>
                <a:lnTo>
                  <a:pt x="120457" y="120303"/>
                </a:lnTo>
                <a:lnTo>
                  <a:pt x="125136" y="122733"/>
                </a:lnTo>
                <a:lnTo>
                  <a:pt x="129247" y="125345"/>
                </a:lnTo>
                <a:lnTo>
                  <a:pt x="132981" y="128078"/>
                </a:lnTo>
                <a:lnTo>
                  <a:pt x="135469" y="131885"/>
                </a:lnTo>
                <a:lnTo>
                  <a:pt x="137129" y="136408"/>
                </a:lnTo>
                <a:lnTo>
                  <a:pt x="138235" y="141407"/>
                </a:lnTo>
                <a:lnTo>
                  <a:pt x="138972" y="146724"/>
                </a:lnTo>
                <a:lnTo>
                  <a:pt x="139464" y="152253"/>
                </a:lnTo>
                <a:lnTo>
                  <a:pt x="139792" y="157923"/>
                </a:lnTo>
                <a:lnTo>
                  <a:pt x="140156" y="169515"/>
                </a:lnTo>
                <a:lnTo>
                  <a:pt x="140431" y="198522"/>
                </a:lnTo>
                <a:lnTo>
                  <a:pt x="140447" y="213913"/>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3" name="SMARTInkAnnotation551"/>
          <p:cNvSpPr/>
          <p:nvPr/>
        </p:nvSpPr>
        <p:spPr>
          <a:xfrm>
            <a:off x="2268141" y="1725312"/>
            <a:ext cx="146497" cy="76726"/>
          </a:xfrm>
          <a:custGeom>
            <a:avLst/>
            <a:gdLst/>
            <a:ahLst/>
            <a:cxnLst/>
            <a:rect l="0" t="0" r="0" b="0"/>
            <a:pathLst>
              <a:path w="146497" h="76726">
                <a:moveTo>
                  <a:pt x="0" y="42766"/>
                </a:moveTo>
                <a:lnTo>
                  <a:pt x="0" y="35078"/>
                </a:lnTo>
                <a:lnTo>
                  <a:pt x="992" y="34664"/>
                </a:lnTo>
                <a:lnTo>
                  <a:pt x="4740" y="34204"/>
                </a:lnTo>
                <a:lnTo>
                  <a:pt x="7688" y="33945"/>
                </a:lnTo>
                <a:lnTo>
                  <a:pt x="9094" y="34901"/>
                </a:lnTo>
                <a:lnTo>
                  <a:pt x="11023" y="36530"/>
                </a:lnTo>
                <a:lnTo>
                  <a:pt x="13302" y="38609"/>
                </a:lnTo>
                <a:lnTo>
                  <a:pt x="16806" y="40987"/>
                </a:lnTo>
                <a:lnTo>
                  <a:pt x="21125" y="43565"/>
                </a:lnTo>
                <a:lnTo>
                  <a:pt x="25990" y="46275"/>
                </a:lnTo>
                <a:lnTo>
                  <a:pt x="30225" y="49074"/>
                </a:lnTo>
                <a:lnTo>
                  <a:pt x="34041" y="51932"/>
                </a:lnTo>
                <a:lnTo>
                  <a:pt x="37576" y="54830"/>
                </a:lnTo>
                <a:lnTo>
                  <a:pt x="41918" y="57754"/>
                </a:lnTo>
                <a:lnTo>
                  <a:pt x="46797" y="60695"/>
                </a:lnTo>
                <a:lnTo>
                  <a:pt x="52034" y="63649"/>
                </a:lnTo>
                <a:lnTo>
                  <a:pt x="63144" y="69576"/>
                </a:lnTo>
                <a:lnTo>
                  <a:pt x="68885" y="72546"/>
                </a:lnTo>
                <a:lnTo>
                  <a:pt x="74697" y="74525"/>
                </a:lnTo>
                <a:lnTo>
                  <a:pt x="80556" y="75845"/>
                </a:lnTo>
                <a:lnTo>
                  <a:pt x="86446" y="76725"/>
                </a:lnTo>
                <a:lnTo>
                  <a:pt x="92357" y="76320"/>
                </a:lnTo>
                <a:lnTo>
                  <a:pt x="98283" y="75057"/>
                </a:lnTo>
                <a:lnTo>
                  <a:pt x="104217" y="73223"/>
                </a:lnTo>
                <a:lnTo>
                  <a:pt x="110158" y="71008"/>
                </a:lnTo>
                <a:lnTo>
                  <a:pt x="116102" y="68540"/>
                </a:lnTo>
                <a:lnTo>
                  <a:pt x="122050" y="65902"/>
                </a:lnTo>
                <a:lnTo>
                  <a:pt x="127007" y="62159"/>
                </a:lnTo>
                <a:lnTo>
                  <a:pt x="131304" y="57679"/>
                </a:lnTo>
                <a:lnTo>
                  <a:pt x="135161" y="52708"/>
                </a:lnTo>
                <a:lnTo>
                  <a:pt x="138725" y="48402"/>
                </a:lnTo>
                <a:lnTo>
                  <a:pt x="142092" y="44539"/>
                </a:lnTo>
                <a:lnTo>
                  <a:pt x="145330" y="40971"/>
                </a:lnTo>
                <a:lnTo>
                  <a:pt x="146496" y="36609"/>
                </a:lnTo>
                <a:lnTo>
                  <a:pt x="146281" y="31716"/>
                </a:lnTo>
                <a:lnTo>
                  <a:pt x="145146" y="26470"/>
                </a:lnTo>
                <a:lnTo>
                  <a:pt x="143396" y="21980"/>
                </a:lnTo>
                <a:lnTo>
                  <a:pt x="141238" y="17994"/>
                </a:lnTo>
                <a:lnTo>
                  <a:pt x="138807" y="14345"/>
                </a:lnTo>
                <a:lnTo>
                  <a:pt x="134210" y="10921"/>
                </a:lnTo>
                <a:lnTo>
                  <a:pt x="128169" y="7645"/>
                </a:lnTo>
                <a:lnTo>
                  <a:pt x="121164" y="4469"/>
                </a:lnTo>
                <a:lnTo>
                  <a:pt x="112526" y="2352"/>
                </a:lnTo>
                <a:lnTo>
                  <a:pt x="102799" y="941"/>
                </a:lnTo>
                <a:lnTo>
                  <a:pt x="92345" y="0"/>
                </a:lnTo>
                <a:lnTo>
                  <a:pt x="82399" y="365"/>
                </a:lnTo>
                <a:lnTo>
                  <a:pt x="72792" y="1600"/>
                </a:lnTo>
                <a:lnTo>
                  <a:pt x="63411" y="3416"/>
                </a:lnTo>
                <a:lnTo>
                  <a:pt x="54180" y="5618"/>
                </a:lnTo>
                <a:lnTo>
                  <a:pt x="45049" y="8079"/>
                </a:lnTo>
                <a:lnTo>
                  <a:pt x="35986" y="10712"/>
                </a:lnTo>
                <a:lnTo>
                  <a:pt x="27959" y="12467"/>
                </a:lnTo>
                <a:lnTo>
                  <a:pt x="20624" y="13637"/>
                </a:lnTo>
                <a:lnTo>
                  <a:pt x="0" y="15977"/>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4" name="SMARTInkAnnotation552"/>
          <p:cNvSpPr/>
          <p:nvPr/>
        </p:nvSpPr>
        <p:spPr>
          <a:xfrm>
            <a:off x="-987035" y="2875359"/>
            <a:ext cx="67278" cy="44650"/>
          </a:xfrm>
          <a:custGeom>
            <a:avLst/>
            <a:gdLst/>
            <a:ahLst/>
            <a:cxnLst/>
            <a:rect l="0" t="0" r="0" b="0"/>
            <a:pathLst>
              <a:path w="67278" h="44650">
                <a:moveTo>
                  <a:pt x="67277" y="44649"/>
                </a:moveTo>
                <a:lnTo>
                  <a:pt x="62536" y="44649"/>
                </a:lnTo>
                <a:lnTo>
                  <a:pt x="59156" y="43657"/>
                </a:lnTo>
                <a:lnTo>
                  <a:pt x="54918" y="42003"/>
                </a:lnTo>
                <a:lnTo>
                  <a:pt x="50108" y="39908"/>
                </a:lnTo>
                <a:lnTo>
                  <a:pt x="44917" y="38512"/>
                </a:lnTo>
                <a:lnTo>
                  <a:pt x="39472" y="37581"/>
                </a:lnTo>
                <a:lnTo>
                  <a:pt x="33858" y="36961"/>
                </a:lnTo>
                <a:lnTo>
                  <a:pt x="29123" y="35555"/>
                </a:lnTo>
                <a:lnTo>
                  <a:pt x="24973" y="33625"/>
                </a:lnTo>
                <a:lnTo>
                  <a:pt x="21215" y="31347"/>
                </a:lnTo>
                <a:lnTo>
                  <a:pt x="17718" y="29827"/>
                </a:lnTo>
                <a:lnTo>
                  <a:pt x="14394" y="28815"/>
                </a:lnTo>
                <a:lnTo>
                  <a:pt x="6671" y="27189"/>
                </a:lnTo>
                <a:lnTo>
                  <a:pt x="5045" y="26064"/>
                </a:lnTo>
                <a:lnTo>
                  <a:pt x="2969" y="24321"/>
                </a:lnTo>
                <a:lnTo>
                  <a:pt x="592" y="22167"/>
                </a:lnTo>
                <a:lnTo>
                  <a:pt x="0" y="20731"/>
                </a:lnTo>
                <a:lnTo>
                  <a:pt x="598" y="19775"/>
                </a:lnTo>
                <a:lnTo>
                  <a:pt x="1988" y="19136"/>
                </a:lnTo>
                <a:lnTo>
                  <a:pt x="3908" y="17719"/>
                </a:lnTo>
                <a:lnTo>
                  <a:pt x="6179" y="15781"/>
                </a:lnTo>
                <a:lnTo>
                  <a:pt x="8686" y="13498"/>
                </a:lnTo>
                <a:lnTo>
                  <a:pt x="13333" y="11975"/>
                </a:lnTo>
                <a:lnTo>
                  <a:pt x="19409" y="10960"/>
                </a:lnTo>
                <a:lnTo>
                  <a:pt x="26435" y="10283"/>
                </a:lnTo>
                <a:lnTo>
                  <a:pt x="32112" y="8840"/>
                </a:lnTo>
                <a:lnTo>
                  <a:pt x="36888" y="6886"/>
                </a:lnTo>
                <a:lnTo>
                  <a:pt x="49418"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5" name="SMARTInkAnnotation553"/>
          <p:cNvSpPr/>
          <p:nvPr/>
        </p:nvSpPr>
        <p:spPr>
          <a:xfrm>
            <a:off x="6465094" y="4438057"/>
            <a:ext cx="17860" cy="8928"/>
          </a:xfrm>
          <a:custGeom>
            <a:avLst/>
            <a:gdLst/>
            <a:ahLst/>
            <a:cxnLst/>
            <a:rect l="0" t="0" r="0" b="0"/>
            <a:pathLst>
              <a:path w="17860" h="8928">
                <a:moveTo>
                  <a:pt x="17859" y="8927"/>
                </a:moveTo>
                <a:lnTo>
                  <a:pt x="8962" y="30"/>
                </a:lnTo>
                <a:lnTo>
                  <a:pt x="8940" y="7"/>
                </a:lnTo>
                <a:lnTo>
                  <a:pt x="4192" y="0"/>
                </a:lnTo>
                <a:lnTo>
                  <a:pt x="2795" y="992"/>
                </a:lnTo>
                <a:lnTo>
                  <a:pt x="1863" y="2644"/>
                </a:lnTo>
                <a:lnTo>
                  <a:pt x="0" y="8927"/>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8510724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Datapath</a:t>
            </a:r>
            <a:r>
              <a:rPr lang="en-US" dirty="0" smtClean="0"/>
              <a:t> walkthrough</a:t>
            </a:r>
            <a:endParaRPr lang="en-US" dirty="0"/>
          </a:p>
        </p:txBody>
      </p:sp>
      <p:sp>
        <p:nvSpPr>
          <p:cNvPr id="3" name="Content Placeholder 2"/>
          <p:cNvSpPr>
            <a:spLocks noGrp="1"/>
          </p:cNvSpPr>
          <p:nvPr>
            <p:ph idx="1"/>
          </p:nvPr>
        </p:nvSpPr>
        <p:spPr/>
        <p:txBody>
          <a:bodyPr/>
          <a:lstStyle/>
          <a:p>
            <a:pPr marL="457200" indent="-457200">
              <a:buFont typeface="Arial" pitchFamily="34" charset="0"/>
              <a:buChar char="•"/>
            </a:pPr>
            <a:r>
              <a:rPr lang="en-US" dirty="0" err="1"/>
              <a:t>l</a:t>
            </a:r>
            <a:r>
              <a:rPr lang="en-US" dirty="0" err="1" smtClean="0"/>
              <a:t>w</a:t>
            </a:r>
            <a:r>
              <a:rPr lang="en-US" dirty="0" smtClean="0"/>
              <a:t> $s0, 20($s3) # s0 = </a:t>
            </a:r>
            <a:r>
              <a:rPr lang="en-US" dirty="0" err="1" smtClean="0"/>
              <a:t>Mem</a:t>
            </a:r>
            <a:r>
              <a:rPr lang="en-US" dirty="0" smtClean="0"/>
              <a:t>[s3+20]</a:t>
            </a:r>
          </a:p>
          <a:p>
            <a:pPr marL="574675" lvl="2" indent="0">
              <a:buNone/>
            </a:pPr>
            <a:r>
              <a:rPr lang="en-US" dirty="0" smtClean="0"/>
              <a:t>R[</a:t>
            </a:r>
            <a:r>
              <a:rPr lang="en-US" dirty="0" err="1" smtClean="0"/>
              <a:t>rt</a:t>
            </a:r>
            <a:r>
              <a:rPr lang="en-US" dirty="0" smtClean="0"/>
              <a:t>] = M[R[</a:t>
            </a:r>
            <a:r>
              <a:rPr lang="en-US" dirty="0" err="1" smtClean="0"/>
              <a:t>rs</a:t>
            </a:r>
            <a:r>
              <a:rPr lang="en-US" dirty="0" smtClean="0"/>
              <a:t>] + </a:t>
            </a:r>
            <a:r>
              <a:rPr lang="en-US" dirty="0" err="1" smtClean="0"/>
              <a:t>SignExtImm</a:t>
            </a:r>
            <a:r>
              <a:rPr lang="en-US" dirty="0" smtClean="0"/>
              <a:t>]</a:t>
            </a:r>
          </a:p>
          <a:p>
            <a:pPr marL="573088" lvl="1" indent="-457200"/>
            <a:r>
              <a:rPr lang="en-US" dirty="0" smtClean="0"/>
              <a:t>Stage 1: fetch instruction, increment PC.</a:t>
            </a:r>
          </a:p>
          <a:p>
            <a:pPr marL="573088" lvl="1" indent="-457200"/>
            <a:r>
              <a:rPr lang="en-US" dirty="0" smtClean="0"/>
              <a:t>Stage 2: decode to determine it is </a:t>
            </a:r>
            <a:r>
              <a:rPr lang="en-US" dirty="0" err="1" smtClean="0"/>
              <a:t>lw</a:t>
            </a:r>
            <a:r>
              <a:rPr lang="en-US" dirty="0" smtClean="0"/>
              <a:t>, then read register s3. </a:t>
            </a:r>
          </a:p>
          <a:p>
            <a:pPr marL="573088" lvl="1" indent="-457200"/>
            <a:r>
              <a:rPr lang="en-US" dirty="0" smtClean="0"/>
              <a:t>Stage 3: add 20 to s3 to compute address.</a:t>
            </a:r>
          </a:p>
          <a:p>
            <a:pPr marL="573088" lvl="1" indent="-457200"/>
            <a:r>
              <a:rPr lang="en-US" dirty="0" smtClean="0"/>
              <a:t>Stage 4: access memory, read value at memory address s3+20</a:t>
            </a:r>
          </a:p>
          <a:p>
            <a:pPr marL="573088" lvl="1" indent="-457200"/>
            <a:r>
              <a:rPr lang="en-US" dirty="0" smtClean="0"/>
              <a:t>Stage 5: write value to s0.</a:t>
            </a:r>
            <a:endParaRPr lang="en-US" dirty="0"/>
          </a:p>
        </p:txBody>
      </p:sp>
      <p:grpSp>
        <p:nvGrpSpPr>
          <p:cNvPr id="52" name="Group 51"/>
          <p:cNvGrpSpPr/>
          <p:nvPr/>
        </p:nvGrpSpPr>
        <p:grpSpPr>
          <a:xfrm>
            <a:off x="714852" y="635788"/>
            <a:ext cx="9947196" cy="5507838"/>
            <a:chOff x="714852" y="635788"/>
            <a:chExt cx="9947196" cy="5507838"/>
          </a:xfrm>
        </p:grpSpPr>
        <p:sp>
          <p:nvSpPr>
            <p:cNvPr id="4" name="SMARTInkAnnotation476"/>
            <p:cNvSpPr/>
            <p:nvPr/>
          </p:nvSpPr>
          <p:spPr>
            <a:xfrm>
              <a:off x="2500313" y="1196578"/>
              <a:ext cx="71438" cy="17861"/>
            </a:xfrm>
            <a:custGeom>
              <a:avLst/>
              <a:gdLst/>
              <a:ahLst/>
              <a:cxnLst/>
              <a:rect l="0" t="0" r="0" b="0"/>
              <a:pathLst>
                <a:path w="71438" h="17861">
                  <a:moveTo>
                    <a:pt x="71437" y="17860"/>
                  </a:moveTo>
                  <a:lnTo>
                    <a:pt x="66697" y="17860"/>
                  </a:lnTo>
                  <a:lnTo>
                    <a:pt x="63316" y="16867"/>
                  </a:lnTo>
                  <a:lnTo>
                    <a:pt x="59078" y="15214"/>
                  </a:lnTo>
                  <a:lnTo>
                    <a:pt x="54268" y="13119"/>
                  </a:lnTo>
                  <a:lnTo>
                    <a:pt x="49077" y="11723"/>
                  </a:lnTo>
                  <a:lnTo>
                    <a:pt x="43632" y="10792"/>
                  </a:lnTo>
                  <a:lnTo>
                    <a:pt x="38018" y="10171"/>
                  </a:lnTo>
                  <a:lnTo>
                    <a:pt x="32290" y="8765"/>
                  </a:lnTo>
                  <a:lnTo>
                    <a:pt x="26488" y="6836"/>
                  </a:lnTo>
                  <a:lnTo>
                    <a:pt x="20635" y="4557"/>
                  </a:lnTo>
                  <a:lnTo>
                    <a:pt x="15741" y="3038"/>
                  </a:lnTo>
                  <a:lnTo>
                    <a:pt x="11486" y="2025"/>
                  </a:lnTo>
                  <a:lnTo>
                    <a:pt x="0"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SMARTInkAnnotation477"/>
            <p:cNvSpPr/>
            <p:nvPr/>
          </p:nvSpPr>
          <p:spPr>
            <a:xfrm>
              <a:off x="2385900" y="1178719"/>
              <a:ext cx="784002" cy="71435"/>
            </a:xfrm>
            <a:custGeom>
              <a:avLst/>
              <a:gdLst/>
              <a:ahLst/>
              <a:cxnLst/>
              <a:rect l="0" t="0" r="0" b="0"/>
              <a:pathLst>
                <a:path w="784002" h="71435">
                  <a:moveTo>
                    <a:pt x="34045" y="0"/>
                  </a:moveTo>
                  <a:lnTo>
                    <a:pt x="0" y="0"/>
                  </a:lnTo>
                  <a:lnTo>
                    <a:pt x="79377" y="0"/>
                  </a:lnTo>
                  <a:lnTo>
                    <a:pt x="88079" y="992"/>
                  </a:lnTo>
                  <a:lnTo>
                    <a:pt x="96856" y="2646"/>
                  </a:lnTo>
                  <a:lnTo>
                    <a:pt x="105685" y="4740"/>
                  </a:lnTo>
                  <a:lnTo>
                    <a:pt x="116532" y="6137"/>
                  </a:lnTo>
                  <a:lnTo>
                    <a:pt x="128724" y="7067"/>
                  </a:lnTo>
                  <a:lnTo>
                    <a:pt x="141813" y="7688"/>
                  </a:lnTo>
                  <a:lnTo>
                    <a:pt x="169585" y="8378"/>
                  </a:lnTo>
                  <a:lnTo>
                    <a:pt x="232577" y="8821"/>
                  </a:lnTo>
                  <a:lnTo>
                    <a:pt x="248751" y="9849"/>
                  </a:lnTo>
                  <a:lnTo>
                    <a:pt x="264496" y="11527"/>
                  </a:lnTo>
                  <a:lnTo>
                    <a:pt x="279952" y="13638"/>
                  </a:lnTo>
                  <a:lnTo>
                    <a:pt x="296210" y="15045"/>
                  </a:lnTo>
                  <a:lnTo>
                    <a:pt x="313001" y="15983"/>
                  </a:lnTo>
                  <a:lnTo>
                    <a:pt x="346541" y="17025"/>
                  </a:lnTo>
                  <a:lnTo>
                    <a:pt x="423577" y="17749"/>
                  </a:lnTo>
                  <a:lnTo>
                    <a:pt x="473246" y="17827"/>
                  </a:lnTo>
                  <a:lnTo>
                    <a:pt x="489565" y="18830"/>
                  </a:lnTo>
                  <a:lnTo>
                    <a:pt x="505405" y="20491"/>
                  </a:lnTo>
                  <a:lnTo>
                    <a:pt x="520925" y="22590"/>
                  </a:lnTo>
                  <a:lnTo>
                    <a:pt x="537226" y="23990"/>
                  </a:lnTo>
                  <a:lnTo>
                    <a:pt x="554046" y="24923"/>
                  </a:lnTo>
                  <a:lnTo>
                    <a:pt x="586626" y="25960"/>
                  </a:lnTo>
                  <a:lnTo>
                    <a:pt x="642524" y="26625"/>
                  </a:lnTo>
                  <a:lnTo>
                    <a:pt x="656987" y="26680"/>
                  </a:lnTo>
                  <a:lnTo>
                    <a:pt x="669605" y="27708"/>
                  </a:lnTo>
                  <a:lnTo>
                    <a:pt x="680994" y="29386"/>
                  </a:lnTo>
                  <a:lnTo>
                    <a:pt x="691563" y="31497"/>
                  </a:lnTo>
                  <a:lnTo>
                    <a:pt x="701586" y="32904"/>
                  </a:lnTo>
                  <a:lnTo>
                    <a:pt x="720659" y="34468"/>
                  </a:lnTo>
                  <a:lnTo>
                    <a:pt x="728921" y="35877"/>
                  </a:lnTo>
                  <a:lnTo>
                    <a:pt x="736413" y="37808"/>
                  </a:lnTo>
                  <a:lnTo>
                    <a:pt x="743392" y="40088"/>
                  </a:lnTo>
                  <a:lnTo>
                    <a:pt x="750029" y="41608"/>
                  </a:lnTo>
                  <a:lnTo>
                    <a:pt x="766867" y="43747"/>
                  </a:lnTo>
                  <a:lnTo>
                    <a:pt x="778851" y="44530"/>
                  </a:lnTo>
                  <a:lnTo>
                    <a:pt x="780614" y="45561"/>
                  </a:lnTo>
                  <a:lnTo>
                    <a:pt x="781789" y="47241"/>
                  </a:lnTo>
                  <a:lnTo>
                    <a:pt x="784001" y="53207"/>
                  </a:lnTo>
                  <a:lnTo>
                    <a:pt x="783055" y="52339"/>
                  </a:lnTo>
                  <a:lnTo>
                    <a:pt x="779357" y="48728"/>
                  </a:lnTo>
                  <a:lnTo>
                    <a:pt x="776982" y="47368"/>
                  </a:lnTo>
                  <a:lnTo>
                    <a:pt x="771697" y="45857"/>
                  </a:lnTo>
                  <a:lnTo>
                    <a:pt x="750374" y="44719"/>
                  </a:lnTo>
                  <a:lnTo>
                    <a:pt x="740690" y="44680"/>
                  </a:lnTo>
                  <a:lnTo>
                    <a:pt x="735328" y="45661"/>
                  </a:lnTo>
                  <a:lnTo>
                    <a:pt x="729770" y="47308"/>
                  </a:lnTo>
                  <a:lnTo>
                    <a:pt x="724081" y="49398"/>
                  </a:lnTo>
                  <a:lnTo>
                    <a:pt x="718303" y="50791"/>
                  </a:lnTo>
                  <a:lnTo>
                    <a:pt x="699699" y="52752"/>
                  </a:lnTo>
                  <a:lnTo>
                    <a:pt x="676768" y="54326"/>
                  </a:lnTo>
                  <a:lnTo>
                    <a:pt x="669895" y="56061"/>
                  </a:lnTo>
                  <a:lnTo>
                    <a:pt x="663328" y="58210"/>
                  </a:lnTo>
                  <a:lnTo>
                    <a:pt x="656965" y="59642"/>
                  </a:lnTo>
                  <a:lnTo>
                    <a:pt x="644604" y="61234"/>
                  </a:lnTo>
                  <a:lnTo>
                    <a:pt x="637538" y="62651"/>
                  </a:lnTo>
                  <a:lnTo>
                    <a:pt x="629850" y="64587"/>
                  </a:lnTo>
                  <a:lnTo>
                    <a:pt x="621748" y="66871"/>
                  </a:lnTo>
                  <a:lnTo>
                    <a:pt x="614363" y="68393"/>
                  </a:lnTo>
                  <a:lnTo>
                    <a:pt x="593496" y="70535"/>
                  </a:lnTo>
                  <a:lnTo>
                    <a:pt x="577370" y="71036"/>
                  </a:lnTo>
                  <a:lnTo>
                    <a:pt x="525056" y="71402"/>
                  </a:lnTo>
                  <a:lnTo>
                    <a:pt x="484018" y="71434"/>
                  </a:lnTo>
                  <a:lnTo>
                    <a:pt x="478887" y="70443"/>
                  </a:lnTo>
                  <a:lnTo>
                    <a:pt x="474473" y="68790"/>
                  </a:lnTo>
                  <a:lnTo>
                    <a:pt x="470539" y="66696"/>
                  </a:lnTo>
                  <a:lnTo>
                    <a:pt x="466924" y="65300"/>
                  </a:lnTo>
                  <a:lnTo>
                    <a:pt x="458088" y="63335"/>
                  </a:lnTo>
                  <a:lnTo>
                    <a:pt x="454313" y="62617"/>
                  </a:lnTo>
                  <a:lnTo>
                    <a:pt x="476134" y="62514"/>
                  </a:lnTo>
                  <a:lnTo>
                    <a:pt x="487175" y="62510"/>
                  </a:lnTo>
                  <a:lnTo>
                    <a:pt x="492897" y="61517"/>
                  </a:lnTo>
                  <a:lnTo>
                    <a:pt x="498697" y="59863"/>
                  </a:lnTo>
                  <a:lnTo>
                    <a:pt x="504547" y="57768"/>
                  </a:lnTo>
                  <a:lnTo>
                    <a:pt x="512416" y="55379"/>
                  </a:lnTo>
                  <a:lnTo>
                    <a:pt x="531743" y="50079"/>
                  </a:lnTo>
                  <a:lnTo>
                    <a:pt x="541461" y="48269"/>
                  </a:lnTo>
                  <a:lnTo>
                    <a:pt x="560196" y="46257"/>
                  </a:lnTo>
                  <a:lnTo>
                    <a:pt x="569359" y="44729"/>
                  </a:lnTo>
                  <a:lnTo>
                    <a:pt x="578445" y="42717"/>
                  </a:lnTo>
                  <a:lnTo>
                    <a:pt x="587478" y="40384"/>
                  </a:lnTo>
                  <a:lnTo>
                    <a:pt x="597470" y="38829"/>
                  </a:lnTo>
                  <a:lnTo>
                    <a:pt x="619154" y="37101"/>
                  </a:lnTo>
                  <a:lnTo>
                    <a:pt x="636729" y="36333"/>
                  </a:lnTo>
                  <a:lnTo>
                    <a:pt x="660426" y="35901"/>
                  </a:lnTo>
                  <a:lnTo>
                    <a:pt x="685913" y="35719"/>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SMARTInkAnnotation478"/>
            <p:cNvSpPr/>
            <p:nvPr/>
          </p:nvSpPr>
          <p:spPr>
            <a:xfrm>
              <a:off x="5477684" y="691826"/>
              <a:ext cx="1108324" cy="647628"/>
            </a:xfrm>
            <a:custGeom>
              <a:avLst/>
              <a:gdLst/>
              <a:ahLst/>
              <a:cxnLst/>
              <a:rect l="0" t="0" r="0" b="0"/>
              <a:pathLst>
                <a:path w="1108324" h="647628">
                  <a:moveTo>
                    <a:pt x="5145" y="647627"/>
                  </a:moveTo>
                  <a:lnTo>
                    <a:pt x="0" y="647627"/>
                  </a:lnTo>
                  <a:lnTo>
                    <a:pt x="2197" y="647627"/>
                  </a:lnTo>
                  <a:lnTo>
                    <a:pt x="4172" y="646635"/>
                  </a:lnTo>
                  <a:lnTo>
                    <a:pt x="9012" y="642887"/>
                  </a:lnTo>
                  <a:lnTo>
                    <a:pt x="19762" y="640559"/>
                  </a:lnTo>
                  <a:lnTo>
                    <a:pt x="50917" y="639065"/>
                  </a:lnTo>
                  <a:lnTo>
                    <a:pt x="93855" y="632633"/>
                  </a:lnTo>
                  <a:lnTo>
                    <a:pt x="120639" y="631041"/>
                  </a:lnTo>
                  <a:lnTo>
                    <a:pt x="151725" y="627688"/>
                  </a:lnTo>
                  <a:lnTo>
                    <a:pt x="168350" y="625405"/>
                  </a:lnTo>
                  <a:lnTo>
                    <a:pt x="186378" y="623882"/>
                  </a:lnTo>
                  <a:lnTo>
                    <a:pt x="205341" y="622868"/>
                  </a:lnTo>
                  <a:lnTo>
                    <a:pt x="224930" y="622191"/>
                  </a:lnTo>
                  <a:lnTo>
                    <a:pt x="245926" y="620748"/>
                  </a:lnTo>
                  <a:lnTo>
                    <a:pt x="290422" y="616499"/>
                  </a:lnTo>
                  <a:lnTo>
                    <a:pt x="312408" y="614968"/>
                  </a:lnTo>
                  <a:lnTo>
                    <a:pt x="334010" y="613948"/>
                  </a:lnTo>
                  <a:lnTo>
                    <a:pt x="355357" y="613269"/>
                  </a:lnTo>
                  <a:lnTo>
                    <a:pt x="378518" y="611823"/>
                  </a:lnTo>
                  <a:lnTo>
                    <a:pt x="428064" y="607571"/>
                  </a:lnTo>
                  <a:lnTo>
                    <a:pt x="452787" y="606040"/>
                  </a:lnTo>
                  <a:lnTo>
                    <a:pt x="501422" y="604339"/>
                  </a:lnTo>
                  <a:lnTo>
                    <a:pt x="524512" y="602894"/>
                  </a:lnTo>
                  <a:lnTo>
                    <a:pt x="546850" y="600938"/>
                  </a:lnTo>
                  <a:lnTo>
                    <a:pt x="568688" y="598641"/>
                  </a:lnTo>
                  <a:lnTo>
                    <a:pt x="591184" y="597111"/>
                  </a:lnTo>
                  <a:lnTo>
                    <a:pt x="614118" y="596090"/>
                  </a:lnTo>
                  <a:lnTo>
                    <a:pt x="658784" y="594956"/>
                  </a:lnTo>
                  <a:lnTo>
                    <a:pt x="698480" y="594452"/>
                  </a:lnTo>
                  <a:lnTo>
                    <a:pt x="718391" y="593326"/>
                  </a:lnTo>
                  <a:lnTo>
                    <a:pt x="738610" y="591582"/>
                  </a:lnTo>
                  <a:lnTo>
                    <a:pt x="759036" y="589428"/>
                  </a:lnTo>
                  <a:lnTo>
                    <a:pt x="797606" y="584388"/>
                  </a:lnTo>
                  <a:lnTo>
                    <a:pt x="816225" y="581656"/>
                  </a:lnTo>
                  <a:lnTo>
                    <a:pt x="834591" y="579834"/>
                  </a:lnTo>
                  <a:lnTo>
                    <a:pt x="852789" y="578619"/>
                  </a:lnTo>
                  <a:lnTo>
                    <a:pt x="870874" y="577809"/>
                  </a:lnTo>
                  <a:lnTo>
                    <a:pt x="904196" y="574263"/>
                  </a:lnTo>
                  <a:lnTo>
                    <a:pt x="935543" y="569381"/>
                  </a:lnTo>
                  <a:lnTo>
                    <a:pt x="966012" y="563903"/>
                  </a:lnTo>
                  <a:lnTo>
                    <a:pt x="993444" y="560807"/>
                  </a:lnTo>
                  <a:lnTo>
                    <a:pt x="1017873" y="558439"/>
                  </a:lnTo>
                  <a:lnTo>
                    <a:pt x="1047368" y="552520"/>
                  </a:lnTo>
                  <a:lnTo>
                    <a:pt x="1068124" y="549333"/>
                  </a:lnTo>
                  <a:lnTo>
                    <a:pt x="1084529" y="542515"/>
                  </a:lnTo>
                  <a:lnTo>
                    <a:pt x="1093978" y="540590"/>
                  </a:lnTo>
                  <a:lnTo>
                    <a:pt x="1094514" y="532793"/>
                  </a:lnTo>
                  <a:lnTo>
                    <a:pt x="1094561" y="519222"/>
                  </a:lnTo>
                  <a:lnTo>
                    <a:pt x="1088429" y="501510"/>
                  </a:lnTo>
                  <a:lnTo>
                    <a:pt x="1086463" y="489680"/>
                  </a:lnTo>
                  <a:lnTo>
                    <a:pt x="1085882" y="474049"/>
                  </a:lnTo>
                  <a:lnTo>
                    <a:pt x="1085668" y="445097"/>
                  </a:lnTo>
                  <a:lnTo>
                    <a:pt x="1088297" y="427968"/>
                  </a:lnTo>
                  <a:lnTo>
                    <a:pt x="1092772" y="408118"/>
                  </a:lnTo>
                  <a:lnTo>
                    <a:pt x="1098068" y="389374"/>
                  </a:lnTo>
                  <a:lnTo>
                    <a:pt x="1099877" y="379216"/>
                  </a:lnTo>
                  <a:lnTo>
                    <a:pt x="1101084" y="368475"/>
                  </a:lnTo>
                  <a:lnTo>
                    <a:pt x="1101887" y="357346"/>
                  </a:lnTo>
                  <a:lnTo>
                    <a:pt x="1103416" y="345958"/>
                  </a:lnTo>
                  <a:lnTo>
                    <a:pt x="1105427" y="334397"/>
                  </a:lnTo>
                  <a:lnTo>
                    <a:pt x="1107760" y="322721"/>
                  </a:lnTo>
                  <a:lnTo>
                    <a:pt x="1108323" y="310969"/>
                  </a:lnTo>
                  <a:lnTo>
                    <a:pt x="1107706" y="299165"/>
                  </a:lnTo>
                  <a:lnTo>
                    <a:pt x="1106303" y="287327"/>
                  </a:lnTo>
                  <a:lnTo>
                    <a:pt x="1105368" y="275466"/>
                  </a:lnTo>
                  <a:lnTo>
                    <a:pt x="1104743" y="263590"/>
                  </a:lnTo>
                  <a:lnTo>
                    <a:pt x="1104327" y="251704"/>
                  </a:lnTo>
                  <a:lnTo>
                    <a:pt x="1103058" y="239811"/>
                  </a:lnTo>
                  <a:lnTo>
                    <a:pt x="1101220" y="227914"/>
                  </a:lnTo>
                  <a:lnTo>
                    <a:pt x="1099002" y="216013"/>
                  </a:lnTo>
                  <a:lnTo>
                    <a:pt x="1096531" y="205103"/>
                  </a:lnTo>
                  <a:lnTo>
                    <a:pt x="1091141" y="185044"/>
                  </a:lnTo>
                  <a:lnTo>
                    <a:pt x="1087321" y="174535"/>
                  </a:lnTo>
                  <a:lnTo>
                    <a:pt x="1082791" y="163561"/>
                  </a:lnTo>
                  <a:lnTo>
                    <a:pt x="1077786" y="152275"/>
                  </a:lnTo>
                  <a:lnTo>
                    <a:pt x="1066934" y="129153"/>
                  </a:lnTo>
                  <a:lnTo>
                    <a:pt x="1061262" y="117431"/>
                  </a:lnTo>
                  <a:lnTo>
                    <a:pt x="1054504" y="106639"/>
                  </a:lnTo>
                  <a:lnTo>
                    <a:pt x="1039058" y="86712"/>
                  </a:lnTo>
                  <a:lnTo>
                    <a:pt x="1022271" y="70579"/>
                  </a:lnTo>
                  <a:lnTo>
                    <a:pt x="1003896" y="56794"/>
                  </a:lnTo>
                  <a:lnTo>
                    <a:pt x="971238" y="37877"/>
                  </a:lnTo>
                  <a:lnTo>
                    <a:pt x="948142" y="25723"/>
                  </a:lnTo>
                  <a:lnTo>
                    <a:pt x="924647" y="16353"/>
                  </a:lnTo>
                  <a:lnTo>
                    <a:pt x="899984" y="9873"/>
                  </a:lnTo>
                  <a:lnTo>
                    <a:pt x="841083" y="3068"/>
                  </a:lnTo>
                  <a:lnTo>
                    <a:pt x="807282" y="0"/>
                  </a:lnTo>
                  <a:lnTo>
                    <a:pt x="789935" y="571"/>
                  </a:lnTo>
                  <a:lnTo>
                    <a:pt x="755776" y="2859"/>
                  </a:lnTo>
                  <a:lnTo>
                    <a:pt x="724058" y="3876"/>
                  </a:lnTo>
                  <a:lnTo>
                    <a:pt x="693425" y="6974"/>
                  </a:lnTo>
                  <a:lnTo>
                    <a:pt x="663273" y="10666"/>
                  </a:lnTo>
                  <a:lnTo>
                    <a:pt x="633337" y="12307"/>
                  </a:lnTo>
                  <a:lnTo>
                    <a:pt x="608786" y="15682"/>
                  </a:lnTo>
                  <a:lnTo>
                    <a:pt x="575585" y="23160"/>
                  </a:lnTo>
                  <a:lnTo>
                    <a:pt x="552361" y="29766"/>
                  </a:lnTo>
                  <a:lnTo>
                    <a:pt x="518958" y="44641"/>
                  </a:lnTo>
                  <a:lnTo>
                    <a:pt x="494620" y="61617"/>
                  </a:lnTo>
                  <a:lnTo>
                    <a:pt x="469989" y="80206"/>
                  </a:lnTo>
                  <a:lnTo>
                    <a:pt x="456151" y="95799"/>
                  </a:lnTo>
                  <a:lnTo>
                    <a:pt x="446032" y="112652"/>
                  </a:lnTo>
                  <a:lnTo>
                    <a:pt x="438228" y="130063"/>
                  </a:lnTo>
                  <a:lnTo>
                    <a:pt x="431451" y="147724"/>
                  </a:lnTo>
                  <a:lnTo>
                    <a:pt x="422058" y="174401"/>
                  </a:lnTo>
                  <a:lnTo>
                    <a:pt x="420009" y="184307"/>
                  </a:lnTo>
                  <a:lnTo>
                    <a:pt x="418643" y="194880"/>
                  </a:lnTo>
                  <a:lnTo>
                    <a:pt x="417732" y="205897"/>
                  </a:lnTo>
                  <a:lnTo>
                    <a:pt x="416719" y="226076"/>
                  </a:lnTo>
                  <a:lnTo>
                    <a:pt x="417262" y="244966"/>
                  </a:lnTo>
                  <a:lnTo>
                    <a:pt x="420811" y="263284"/>
                  </a:lnTo>
                  <a:lnTo>
                    <a:pt x="428387" y="295071"/>
                  </a:lnTo>
                  <a:lnTo>
                    <a:pt x="432165" y="305434"/>
                  </a:lnTo>
                  <a:lnTo>
                    <a:pt x="441655" y="324885"/>
                  </a:lnTo>
                  <a:lnTo>
                    <a:pt x="452488" y="343452"/>
                  </a:lnTo>
                  <a:lnTo>
                    <a:pt x="464909" y="362618"/>
                  </a:lnTo>
                  <a:lnTo>
                    <a:pt x="480352" y="384365"/>
                  </a:lnTo>
                  <a:lnTo>
                    <a:pt x="497137" y="401968"/>
                  </a:lnTo>
                  <a:lnTo>
                    <a:pt x="513526" y="417398"/>
                  </a:lnTo>
                  <a:lnTo>
                    <a:pt x="527426" y="434178"/>
                  </a:lnTo>
                  <a:lnTo>
                    <a:pt x="537571" y="448912"/>
                  </a:lnTo>
                  <a:lnTo>
                    <a:pt x="551507" y="468363"/>
                  </a:lnTo>
                  <a:lnTo>
                    <a:pt x="569254" y="487973"/>
                  </a:lnTo>
                  <a:lnTo>
                    <a:pt x="585384" y="511570"/>
                  </a:lnTo>
                  <a:lnTo>
                    <a:pt x="588425" y="515251"/>
                  </a:lnTo>
                  <a:lnTo>
                    <a:pt x="591443" y="517704"/>
                  </a:lnTo>
                  <a:lnTo>
                    <a:pt x="594448" y="519340"/>
                  </a:lnTo>
                  <a:lnTo>
                    <a:pt x="597443" y="520431"/>
                  </a:lnTo>
                  <a:lnTo>
                    <a:pt x="603418" y="524288"/>
                  </a:lnTo>
                  <a:lnTo>
                    <a:pt x="606399" y="526706"/>
                  </a:lnTo>
                  <a:lnTo>
                    <a:pt x="609379" y="528317"/>
                  </a:lnTo>
                  <a:lnTo>
                    <a:pt x="615337" y="530109"/>
                  </a:lnTo>
                  <a:lnTo>
                    <a:pt x="618314" y="529594"/>
                  </a:lnTo>
                  <a:lnTo>
                    <a:pt x="630222" y="522612"/>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SMARTInkAnnotation479"/>
            <p:cNvSpPr/>
            <p:nvPr/>
          </p:nvSpPr>
          <p:spPr>
            <a:xfrm>
              <a:off x="1964531" y="1268016"/>
              <a:ext cx="151806" cy="8930"/>
            </a:xfrm>
            <a:custGeom>
              <a:avLst/>
              <a:gdLst/>
              <a:ahLst/>
              <a:cxnLst/>
              <a:rect l="0" t="0" r="0" b="0"/>
              <a:pathLst>
                <a:path w="151806" h="8930">
                  <a:moveTo>
                    <a:pt x="0" y="8929"/>
                  </a:moveTo>
                  <a:lnTo>
                    <a:pt x="63567" y="8929"/>
                  </a:lnTo>
                  <a:lnTo>
                    <a:pt x="73136" y="7937"/>
                  </a:lnTo>
                  <a:lnTo>
                    <a:pt x="83484" y="6284"/>
                  </a:lnTo>
                  <a:lnTo>
                    <a:pt x="94351" y="4189"/>
                  </a:lnTo>
                  <a:lnTo>
                    <a:pt x="105565" y="2792"/>
                  </a:lnTo>
                  <a:lnTo>
                    <a:pt x="117009" y="1862"/>
                  </a:lnTo>
                  <a:lnTo>
                    <a:pt x="151805"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SMARTInkAnnotation480"/>
            <p:cNvSpPr/>
            <p:nvPr/>
          </p:nvSpPr>
          <p:spPr>
            <a:xfrm>
              <a:off x="1877046" y="635788"/>
              <a:ext cx="560558" cy="605440"/>
            </a:xfrm>
            <a:custGeom>
              <a:avLst/>
              <a:gdLst/>
              <a:ahLst/>
              <a:cxnLst/>
              <a:rect l="0" t="0" r="0" b="0"/>
              <a:pathLst>
                <a:path w="560558" h="605440">
                  <a:moveTo>
                    <a:pt x="310727" y="605439"/>
                  </a:moveTo>
                  <a:lnTo>
                    <a:pt x="329690" y="600698"/>
                  </a:lnTo>
                  <a:lnTo>
                    <a:pt x="339244" y="597317"/>
                  </a:lnTo>
                  <a:lnTo>
                    <a:pt x="349582" y="593079"/>
                  </a:lnTo>
                  <a:lnTo>
                    <a:pt x="360443" y="588269"/>
                  </a:lnTo>
                  <a:lnTo>
                    <a:pt x="370661" y="583078"/>
                  </a:lnTo>
                  <a:lnTo>
                    <a:pt x="380448" y="577633"/>
                  </a:lnTo>
                  <a:lnTo>
                    <a:pt x="389950" y="572019"/>
                  </a:lnTo>
                  <a:lnTo>
                    <a:pt x="400254" y="566292"/>
                  </a:lnTo>
                  <a:lnTo>
                    <a:pt x="422285" y="554636"/>
                  </a:lnTo>
                  <a:lnTo>
                    <a:pt x="432724" y="548750"/>
                  </a:lnTo>
                  <a:lnTo>
                    <a:pt x="442660" y="542842"/>
                  </a:lnTo>
                  <a:lnTo>
                    <a:pt x="452261" y="536918"/>
                  </a:lnTo>
                  <a:lnTo>
                    <a:pt x="461638" y="529993"/>
                  </a:lnTo>
                  <a:lnTo>
                    <a:pt x="470866" y="522399"/>
                  </a:lnTo>
                  <a:lnTo>
                    <a:pt x="488064" y="506024"/>
                  </a:lnTo>
                  <a:lnTo>
                    <a:pt x="502322" y="488825"/>
                  </a:lnTo>
                  <a:lnTo>
                    <a:pt x="515274" y="471259"/>
                  </a:lnTo>
                  <a:lnTo>
                    <a:pt x="527645" y="452537"/>
                  </a:lnTo>
                  <a:lnTo>
                    <a:pt x="533722" y="441989"/>
                  </a:lnTo>
                  <a:lnTo>
                    <a:pt x="539758" y="430988"/>
                  </a:lnTo>
                  <a:lnTo>
                    <a:pt x="544774" y="419685"/>
                  </a:lnTo>
                  <a:lnTo>
                    <a:pt x="549110" y="408181"/>
                  </a:lnTo>
                  <a:lnTo>
                    <a:pt x="552993" y="396543"/>
                  </a:lnTo>
                  <a:lnTo>
                    <a:pt x="555581" y="384815"/>
                  </a:lnTo>
                  <a:lnTo>
                    <a:pt x="557307" y="373028"/>
                  </a:lnTo>
                  <a:lnTo>
                    <a:pt x="558457" y="361201"/>
                  </a:lnTo>
                  <a:lnTo>
                    <a:pt x="559225" y="349348"/>
                  </a:lnTo>
                  <a:lnTo>
                    <a:pt x="559736" y="337477"/>
                  </a:lnTo>
                  <a:lnTo>
                    <a:pt x="560456" y="304454"/>
                  </a:lnTo>
                  <a:lnTo>
                    <a:pt x="560557" y="294649"/>
                  </a:lnTo>
                  <a:lnTo>
                    <a:pt x="559632" y="284144"/>
                  </a:lnTo>
                  <a:lnTo>
                    <a:pt x="558023" y="273172"/>
                  </a:lnTo>
                  <a:lnTo>
                    <a:pt x="555959" y="261888"/>
                  </a:lnTo>
                  <a:lnTo>
                    <a:pt x="553590" y="251390"/>
                  </a:lnTo>
                  <a:lnTo>
                    <a:pt x="551019" y="241414"/>
                  </a:lnTo>
                  <a:lnTo>
                    <a:pt x="548313" y="231787"/>
                  </a:lnTo>
                  <a:lnTo>
                    <a:pt x="544523" y="221400"/>
                  </a:lnTo>
                  <a:lnTo>
                    <a:pt x="540013" y="210506"/>
                  </a:lnTo>
                  <a:lnTo>
                    <a:pt x="535023" y="199275"/>
                  </a:lnTo>
                  <a:lnTo>
                    <a:pt x="528718" y="188812"/>
                  </a:lnTo>
                  <a:lnTo>
                    <a:pt x="521539" y="178859"/>
                  </a:lnTo>
                  <a:lnTo>
                    <a:pt x="513776" y="169248"/>
                  </a:lnTo>
                  <a:lnTo>
                    <a:pt x="499859" y="150631"/>
                  </a:lnTo>
                  <a:lnTo>
                    <a:pt x="487060" y="132434"/>
                  </a:lnTo>
                  <a:lnTo>
                    <a:pt x="474756" y="114426"/>
                  </a:lnTo>
                  <a:lnTo>
                    <a:pt x="460028" y="99145"/>
                  </a:lnTo>
                  <a:lnTo>
                    <a:pt x="451933" y="92293"/>
                  </a:lnTo>
                  <a:lnTo>
                    <a:pt x="440293" y="76741"/>
                  </a:lnTo>
                  <a:lnTo>
                    <a:pt x="430820" y="60899"/>
                  </a:lnTo>
                  <a:lnTo>
                    <a:pt x="419995" y="47244"/>
                  </a:lnTo>
                  <a:lnTo>
                    <a:pt x="404006" y="29438"/>
                  </a:lnTo>
                  <a:lnTo>
                    <a:pt x="397494" y="22678"/>
                  </a:lnTo>
                  <a:lnTo>
                    <a:pt x="383510" y="13294"/>
                  </a:lnTo>
                  <a:lnTo>
                    <a:pt x="371539" y="4230"/>
                  </a:lnTo>
                  <a:lnTo>
                    <a:pt x="366152" y="2226"/>
                  </a:lnTo>
                  <a:lnTo>
                    <a:pt x="352228" y="0"/>
                  </a:lnTo>
                  <a:lnTo>
                    <a:pt x="338763" y="1657"/>
                  </a:lnTo>
                  <a:lnTo>
                    <a:pt x="325172" y="4708"/>
                  </a:lnTo>
                  <a:lnTo>
                    <a:pt x="309210" y="6065"/>
                  </a:lnTo>
                  <a:lnTo>
                    <a:pt x="292193" y="11959"/>
                  </a:lnTo>
                  <a:lnTo>
                    <a:pt x="283489" y="16309"/>
                  </a:lnTo>
                  <a:lnTo>
                    <a:pt x="273717" y="20201"/>
                  </a:lnTo>
                  <a:lnTo>
                    <a:pt x="263233" y="23788"/>
                  </a:lnTo>
                  <a:lnTo>
                    <a:pt x="252276" y="27172"/>
                  </a:lnTo>
                  <a:lnTo>
                    <a:pt x="241994" y="31412"/>
                  </a:lnTo>
                  <a:lnTo>
                    <a:pt x="232163" y="36223"/>
                  </a:lnTo>
                  <a:lnTo>
                    <a:pt x="212310" y="46860"/>
                  </a:lnTo>
                  <a:lnTo>
                    <a:pt x="190257" y="58202"/>
                  </a:lnTo>
                  <a:lnTo>
                    <a:pt x="179812" y="64997"/>
                  </a:lnTo>
                  <a:lnTo>
                    <a:pt x="169873" y="72504"/>
                  </a:lnTo>
                  <a:lnTo>
                    <a:pt x="160270" y="80485"/>
                  </a:lnTo>
                  <a:lnTo>
                    <a:pt x="150891" y="88782"/>
                  </a:lnTo>
                  <a:lnTo>
                    <a:pt x="132533" y="105938"/>
                  </a:lnTo>
                  <a:lnTo>
                    <a:pt x="100722" y="137072"/>
                  </a:lnTo>
                  <a:lnTo>
                    <a:pt x="91349" y="147343"/>
                  </a:lnTo>
                  <a:lnTo>
                    <a:pt x="83116" y="157166"/>
                  </a:lnTo>
                  <a:lnTo>
                    <a:pt x="68676" y="176019"/>
                  </a:lnTo>
                  <a:lnTo>
                    <a:pt x="55644" y="194320"/>
                  </a:lnTo>
                  <a:lnTo>
                    <a:pt x="49390" y="204359"/>
                  </a:lnTo>
                  <a:lnTo>
                    <a:pt x="43237" y="215021"/>
                  </a:lnTo>
                  <a:lnTo>
                    <a:pt x="37151" y="226098"/>
                  </a:lnTo>
                  <a:lnTo>
                    <a:pt x="32101" y="236459"/>
                  </a:lnTo>
                  <a:lnTo>
                    <a:pt x="27742" y="246343"/>
                  </a:lnTo>
                  <a:lnTo>
                    <a:pt x="23844" y="255909"/>
                  </a:lnTo>
                  <a:lnTo>
                    <a:pt x="20253" y="266254"/>
                  </a:lnTo>
                  <a:lnTo>
                    <a:pt x="16867" y="277121"/>
                  </a:lnTo>
                  <a:lnTo>
                    <a:pt x="10459" y="298785"/>
                  </a:lnTo>
                  <a:lnTo>
                    <a:pt x="4303" y="318336"/>
                  </a:lnTo>
                  <a:lnTo>
                    <a:pt x="2265" y="328708"/>
                  </a:lnTo>
                  <a:lnTo>
                    <a:pt x="906" y="339592"/>
                  </a:lnTo>
                  <a:lnTo>
                    <a:pt x="0" y="350817"/>
                  </a:lnTo>
                  <a:lnTo>
                    <a:pt x="388" y="361277"/>
                  </a:lnTo>
                  <a:lnTo>
                    <a:pt x="1639" y="371227"/>
                  </a:lnTo>
                  <a:lnTo>
                    <a:pt x="3466" y="380836"/>
                  </a:lnTo>
                  <a:lnTo>
                    <a:pt x="5495" y="399451"/>
                  </a:lnTo>
                  <a:lnTo>
                    <a:pt x="7389" y="417646"/>
                  </a:lnTo>
                  <a:lnTo>
                    <a:pt x="11538" y="435655"/>
                  </a:lnTo>
                  <a:lnTo>
                    <a:pt x="16689" y="453581"/>
                  </a:lnTo>
                  <a:lnTo>
                    <a:pt x="19452" y="462528"/>
                  </a:lnTo>
                  <a:lnTo>
                    <a:pt x="27813" y="477761"/>
                  </a:lnTo>
                  <a:lnTo>
                    <a:pt x="37152" y="491146"/>
                  </a:lnTo>
                  <a:lnTo>
                    <a:pt x="48980" y="509838"/>
                  </a:lnTo>
                  <a:lnTo>
                    <a:pt x="64611" y="527944"/>
                  </a:lnTo>
                  <a:lnTo>
                    <a:pt x="81810" y="544884"/>
                  </a:lnTo>
                  <a:lnTo>
                    <a:pt x="93562" y="553059"/>
                  </a:lnTo>
                  <a:lnTo>
                    <a:pt x="108045" y="560000"/>
                  </a:lnTo>
                  <a:lnTo>
                    <a:pt x="124405" y="566392"/>
                  </a:lnTo>
                  <a:lnTo>
                    <a:pt x="141597" y="572540"/>
                  </a:lnTo>
                  <a:lnTo>
                    <a:pt x="168011" y="581580"/>
                  </a:lnTo>
                  <a:lnTo>
                    <a:pt x="177880" y="584572"/>
                  </a:lnTo>
                  <a:lnTo>
                    <a:pt x="199429" y="590542"/>
                  </a:lnTo>
                  <a:lnTo>
                    <a:pt x="210732" y="592531"/>
                  </a:lnTo>
                  <a:lnTo>
                    <a:pt x="222235" y="593857"/>
                  </a:lnTo>
                  <a:lnTo>
                    <a:pt x="233873" y="594741"/>
                  </a:lnTo>
                  <a:lnTo>
                    <a:pt x="245601" y="595330"/>
                  </a:lnTo>
                  <a:lnTo>
                    <a:pt x="269215" y="595985"/>
                  </a:lnTo>
                  <a:lnTo>
                    <a:pt x="355376" y="596509"/>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SMARTInkAnnotation481"/>
            <p:cNvSpPr/>
            <p:nvPr/>
          </p:nvSpPr>
          <p:spPr>
            <a:xfrm>
              <a:off x="3402211" y="1205508"/>
              <a:ext cx="35720" cy="8931"/>
            </a:xfrm>
            <a:custGeom>
              <a:avLst/>
              <a:gdLst/>
              <a:ahLst/>
              <a:cxnLst/>
              <a:rect l="0" t="0" r="0" b="0"/>
              <a:pathLst>
                <a:path w="35720" h="8931">
                  <a:moveTo>
                    <a:pt x="35719" y="8930"/>
                  </a:moveTo>
                  <a:lnTo>
                    <a:pt x="30979" y="8930"/>
                  </a:lnTo>
                  <a:lnTo>
                    <a:pt x="28590" y="7937"/>
                  </a:lnTo>
                  <a:lnTo>
                    <a:pt x="26005" y="6284"/>
                  </a:lnTo>
                  <a:lnTo>
                    <a:pt x="23290" y="4189"/>
                  </a:lnTo>
                  <a:lnTo>
                    <a:pt x="20487" y="2793"/>
                  </a:lnTo>
                  <a:lnTo>
                    <a:pt x="17627" y="1862"/>
                  </a:lnTo>
                  <a:lnTo>
                    <a:pt x="14728" y="1241"/>
                  </a:lnTo>
                  <a:lnTo>
                    <a:pt x="11803" y="827"/>
                  </a:lnTo>
                  <a:lnTo>
                    <a:pt x="8861" y="552"/>
                  </a:lnTo>
                  <a:lnTo>
                    <a:pt x="0"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SMARTInkAnnotation482"/>
            <p:cNvSpPr/>
            <p:nvPr/>
          </p:nvSpPr>
          <p:spPr>
            <a:xfrm>
              <a:off x="3402211" y="1205508"/>
              <a:ext cx="169665" cy="1"/>
            </a:xfrm>
            <a:custGeom>
              <a:avLst/>
              <a:gdLst/>
              <a:ahLst/>
              <a:cxnLst/>
              <a:rect l="0" t="0" r="0" b="0"/>
              <a:pathLst>
                <a:path w="169665" h="1">
                  <a:moveTo>
                    <a:pt x="0" y="0"/>
                  </a:moveTo>
                  <a:lnTo>
                    <a:pt x="169664"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SMARTInkAnnotation483"/>
            <p:cNvSpPr/>
            <p:nvPr/>
          </p:nvSpPr>
          <p:spPr>
            <a:xfrm>
              <a:off x="3661172" y="1196588"/>
              <a:ext cx="437556" cy="8921"/>
            </a:xfrm>
            <a:custGeom>
              <a:avLst/>
              <a:gdLst/>
              <a:ahLst/>
              <a:cxnLst/>
              <a:rect l="0" t="0" r="0" b="0"/>
              <a:pathLst>
                <a:path w="437556" h="8921">
                  <a:moveTo>
                    <a:pt x="0" y="8920"/>
                  </a:moveTo>
                  <a:lnTo>
                    <a:pt x="28443" y="4179"/>
                  </a:lnTo>
                  <a:lnTo>
                    <a:pt x="41783" y="2783"/>
                  </a:lnTo>
                  <a:lnTo>
                    <a:pt x="55636" y="1852"/>
                  </a:lnTo>
                  <a:lnTo>
                    <a:pt x="69833" y="1232"/>
                  </a:lnTo>
                  <a:lnTo>
                    <a:pt x="98837" y="542"/>
                  </a:lnTo>
                  <a:lnTo>
                    <a:pt x="242325" y="0"/>
                  </a:lnTo>
                  <a:lnTo>
                    <a:pt x="255808" y="989"/>
                  </a:lnTo>
                  <a:lnTo>
                    <a:pt x="269757" y="2640"/>
                  </a:lnTo>
                  <a:lnTo>
                    <a:pt x="284018" y="4734"/>
                  </a:lnTo>
                  <a:lnTo>
                    <a:pt x="296502" y="6129"/>
                  </a:lnTo>
                  <a:lnTo>
                    <a:pt x="307801" y="7059"/>
                  </a:lnTo>
                  <a:lnTo>
                    <a:pt x="318310" y="7680"/>
                  </a:lnTo>
                  <a:lnTo>
                    <a:pt x="340570" y="8369"/>
                  </a:lnTo>
                  <a:lnTo>
                    <a:pt x="397886" y="8888"/>
                  </a:lnTo>
                  <a:lnTo>
                    <a:pt x="437555" y="892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SMARTInkAnnotation484"/>
            <p:cNvSpPr/>
            <p:nvPr/>
          </p:nvSpPr>
          <p:spPr>
            <a:xfrm>
              <a:off x="4348758" y="1192324"/>
              <a:ext cx="2494211" cy="31044"/>
            </a:xfrm>
            <a:custGeom>
              <a:avLst/>
              <a:gdLst/>
              <a:ahLst/>
              <a:cxnLst/>
              <a:rect l="0" t="0" r="0" b="0"/>
              <a:pathLst>
                <a:path w="2494211" h="31044">
                  <a:moveTo>
                    <a:pt x="0" y="31043"/>
                  </a:moveTo>
                  <a:lnTo>
                    <a:pt x="7689" y="31043"/>
                  </a:lnTo>
                  <a:lnTo>
                    <a:pt x="9094" y="30051"/>
                  </a:lnTo>
                  <a:lnTo>
                    <a:pt x="11024" y="28397"/>
                  </a:lnTo>
                  <a:lnTo>
                    <a:pt x="13302" y="26303"/>
                  </a:lnTo>
                  <a:lnTo>
                    <a:pt x="15814" y="24906"/>
                  </a:lnTo>
                  <a:lnTo>
                    <a:pt x="18480" y="23975"/>
                  </a:lnTo>
                  <a:lnTo>
                    <a:pt x="21250" y="23355"/>
                  </a:lnTo>
                  <a:lnTo>
                    <a:pt x="34628" y="22481"/>
                  </a:lnTo>
                  <a:lnTo>
                    <a:pt x="109272" y="22118"/>
                  </a:lnTo>
                  <a:lnTo>
                    <a:pt x="433719" y="22114"/>
                  </a:lnTo>
                  <a:lnTo>
                    <a:pt x="448888" y="21121"/>
                  </a:lnTo>
                  <a:lnTo>
                    <a:pt x="463962" y="19468"/>
                  </a:lnTo>
                  <a:lnTo>
                    <a:pt x="478973" y="17373"/>
                  </a:lnTo>
                  <a:lnTo>
                    <a:pt x="494932" y="15977"/>
                  </a:lnTo>
                  <a:lnTo>
                    <a:pt x="511525" y="15046"/>
                  </a:lnTo>
                  <a:lnTo>
                    <a:pt x="544845" y="15003"/>
                  </a:lnTo>
                  <a:lnTo>
                    <a:pt x="560676" y="16381"/>
                  </a:lnTo>
                  <a:lnTo>
                    <a:pt x="576189" y="18292"/>
                  </a:lnTo>
                  <a:lnTo>
                    <a:pt x="592486" y="19566"/>
                  </a:lnTo>
                  <a:lnTo>
                    <a:pt x="609303" y="20415"/>
                  </a:lnTo>
                  <a:lnTo>
                    <a:pt x="642871" y="21359"/>
                  </a:lnTo>
                  <a:lnTo>
                    <a:pt x="674327" y="21778"/>
                  </a:lnTo>
                  <a:lnTo>
                    <a:pt x="689661" y="22882"/>
                  </a:lnTo>
                  <a:lnTo>
                    <a:pt x="704844" y="24610"/>
                  </a:lnTo>
                  <a:lnTo>
                    <a:pt x="719927" y="26754"/>
                  </a:lnTo>
                  <a:lnTo>
                    <a:pt x="736928" y="28184"/>
                  </a:lnTo>
                  <a:lnTo>
                    <a:pt x="755207" y="29137"/>
                  </a:lnTo>
                  <a:lnTo>
                    <a:pt x="793046" y="30196"/>
                  </a:lnTo>
                  <a:lnTo>
                    <a:pt x="847818" y="29800"/>
                  </a:lnTo>
                  <a:lnTo>
                    <a:pt x="865845" y="28230"/>
                  </a:lnTo>
                  <a:lnTo>
                    <a:pt x="883816" y="26191"/>
                  </a:lnTo>
                  <a:lnTo>
                    <a:pt x="902741" y="24832"/>
                  </a:lnTo>
                  <a:lnTo>
                    <a:pt x="922305" y="23926"/>
                  </a:lnTo>
                  <a:lnTo>
                    <a:pt x="942291" y="23322"/>
                  </a:lnTo>
                  <a:lnTo>
                    <a:pt x="961569" y="21927"/>
                  </a:lnTo>
                  <a:lnTo>
                    <a:pt x="980374" y="20005"/>
                  </a:lnTo>
                  <a:lnTo>
                    <a:pt x="1037929" y="12559"/>
                  </a:lnTo>
                  <a:lnTo>
                    <a:pt x="1058070" y="9791"/>
                  </a:lnTo>
                  <a:lnTo>
                    <a:pt x="1077450" y="7945"/>
                  </a:lnTo>
                  <a:lnTo>
                    <a:pt x="1096324" y="6715"/>
                  </a:lnTo>
                  <a:lnTo>
                    <a:pt x="1114859" y="5895"/>
                  </a:lnTo>
                  <a:lnTo>
                    <a:pt x="1132176" y="4356"/>
                  </a:lnTo>
                  <a:lnTo>
                    <a:pt x="1148683" y="2337"/>
                  </a:lnTo>
                  <a:lnTo>
                    <a:pt x="1164648" y="0"/>
                  </a:lnTo>
                  <a:lnTo>
                    <a:pt x="1195616" y="48"/>
                  </a:lnTo>
                  <a:lnTo>
                    <a:pt x="1210820" y="1450"/>
                  </a:lnTo>
                  <a:lnTo>
                    <a:pt x="1225916" y="2385"/>
                  </a:lnTo>
                  <a:lnTo>
                    <a:pt x="1255920" y="3423"/>
                  </a:lnTo>
                  <a:lnTo>
                    <a:pt x="1269874" y="4692"/>
                  </a:lnTo>
                  <a:lnTo>
                    <a:pt x="1283144" y="6531"/>
                  </a:lnTo>
                  <a:lnTo>
                    <a:pt x="1295961" y="8748"/>
                  </a:lnTo>
                  <a:lnTo>
                    <a:pt x="1308473" y="10227"/>
                  </a:lnTo>
                  <a:lnTo>
                    <a:pt x="1320784" y="11212"/>
                  </a:lnTo>
                  <a:lnTo>
                    <a:pt x="1332960" y="11870"/>
                  </a:lnTo>
                  <a:lnTo>
                    <a:pt x="1345047" y="13300"/>
                  </a:lnTo>
                  <a:lnTo>
                    <a:pt x="1357072" y="15246"/>
                  </a:lnTo>
                  <a:lnTo>
                    <a:pt x="1369059" y="17535"/>
                  </a:lnTo>
                  <a:lnTo>
                    <a:pt x="1380026" y="20053"/>
                  </a:lnTo>
                  <a:lnTo>
                    <a:pt x="1390314" y="22725"/>
                  </a:lnTo>
                  <a:lnTo>
                    <a:pt x="1400150" y="25497"/>
                  </a:lnTo>
                  <a:lnTo>
                    <a:pt x="1411667" y="27346"/>
                  </a:lnTo>
                  <a:lnTo>
                    <a:pt x="1424307" y="28578"/>
                  </a:lnTo>
                  <a:lnTo>
                    <a:pt x="1437695" y="29400"/>
                  </a:lnTo>
                  <a:lnTo>
                    <a:pt x="1465798" y="30313"/>
                  </a:lnTo>
                  <a:lnTo>
                    <a:pt x="1540050" y="29955"/>
                  </a:lnTo>
                  <a:lnTo>
                    <a:pt x="1556528" y="28333"/>
                  </a:lnTo>
                  <a:lnTo>
                    <a:pt x="1573467" y="26260"/>
                  </a:lnTo>
                  <a:lnTo>
                    <a:pt x="1589720" y="23886"/>
                  </a:lnTo>
                  <a:lnTo>
                    <a:pt x="1621008" y="18602"/>
                  </a:lnTo>
                  <a:lnTo>
                    <a:pt x="1637290" y="16796"/>
                  </a:lnTo>
                  <a:lnTo>
                    <a:pt x="1654096" y="15592"/>
                  </a:lnTo>
                  <a:lnTo>
                    <a:pt x="1687654" y="14254"/>
                  </a:lnTo>
                  <a:lnTo>
                    <a:pt x="1764703" y="13325"/>
                  </a:lnTo>
                  <a:lnTo>
                    <a:pt x="1849623" y="13196"/>
                  </a:lnTo>
                  <a:lnTo>
                    <a:pt x="1862129" y="14184"/>
                  </a:lnTo>
                  <a:lnTo>
                    <a:pt x="1874434" y="15835"/>
                  </a:lnTo>
                  <a:lnTo>
                    <a:pt x="1886609" y="17928"/>
                  </a:lnTo>
                  <a:lnTo>
                    <a:pt x="1899684" y="19323"/>
                  </a:lnTo>
                  <a:lnTo>
                    <a:pt x="1913362" y="20253"/>
                  </a:lnTo>
                  <a:lnTo>
                    <a:pt x="1927441" y="20873"/>
                  </a:lnTo>
                  <a:lnTo>
                    <a:pt x="1970961" y="21746"/>
                  </a:lnTo>
                  <a:lnTo>
                    <a:pt x="2494210" y="22114"/>
                  </a:lnTo>
                  <a:lnTo>
                    <a:pt x="2482453" y="22114"/>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SMARTInkAnnotation485"/>
            <p:cNvSpPr/>
            <p:nvPr/>
          </p:nvSpPr>
          <p:spPr>
            <a:xfrm>
              <a:off x="4009430" y="660830"/>
              <a:ext cx="571501" cy="116054"/>
            </a:xfrm>
            <a:custGeom>
              <a:avLst/>
              <a:gdLst/>
              <a:ahLst/>
              <a:cxnLst/>
              <a:rect l="0" t="0" r="0" b="0"/>
              <a:pathLst>
                <a:path w="571501" h="116054">
                  <a:moveTo>
                    <a:pt x="571500" y="80334"/>
                  </a:moveTo>
                  <a:lnTo>
                    <a:pt x="563811" y="80334"/>
                  </a:lnTo>
                  <a:lnTo>
                    <a:pt x="563397" y="79342"/>
                  </a:lnTo>
                  <a:lnTo>
                    <a:pt x="563122" y="77688"/>
                  </a:lnTo>
                  <a:lnTo>
                    <a:pt x="562603" y="71772"/>
                  </a:lnTo>
                  <a:lnTo>
                    <a:pt x="562573" y="59008"/>
                  </a:lnTo>
                  <a:lnTo>
                    <a:pt x="561579" y="56195"/>
                  </a:lnTo>
                  <a:lnTo>
                    <a:pt x="559926" y="53327"/>
                  </a:lnTo>
                  <a:lnTo>
                    <a:pt x="557831" y="50423"/>
                  </a:lnTo>
                  <a:lnTo>
                    <a:pt x="554450" y="47495"/>
                  </a:lnTo>
                  <a:lnTo>
                    <a:pt x="550211" y="44551"/>
                  </a:lnTo>
                  <a:lnTo>
                    <a:pt x="545401" y="41596"/>
                  </a:lnTo>
                  <a:lnTo>
                    <a:pt x="540210" y="38634"/>
                  </a:lnTo>
                  <a:lnTo>
                    <a:pt x="529151" y="32696"/>
                  </a:lnTo>
                  <a:lnTo>
                    <a:pt x="521439" y="29724"/>
                  </a:lnTo>
                  <a:lnTo>
                    <a:pt x="512329" y="26750"/>
                  </a:lnTo>
                  <a:lnTo>
                    <a:pt x="502287" y="23776"/>
                  </a:lnTo>
                  <a:lnTo>
                    <a:pt x="492615" y="21793"/>
                  </a:lnTo>
                  <a:lnTo>
                    <a:pt x="483192" y="20471"/>
                  </a:lnTo>
                  <a:lnTo>
                    <a:pt x="473932" y="19589"/>
                  </a:lnTo>
                  <a:lnTo>
                    <a:pt x="462799" y="18009"/>
                  </a:lnTo>
                  <a:lnTo>
                    <a:pt x="437198" y="13608"/>
                  </a:lnTo>
                  <a:lnTo>
                    <a:pt x="424418" y="12038"/>
                  </a:lnTo>
                  <a:lnTo>
                    <a:pt x="411930" y="10991"/>
                  </a:lnTo>
                  <a:lnTo>
                    <a:pt x="399636" y="10293"/>
                  </a:lnTo>
                  <a:lnTo>
                    <a:pt x="372746" y="9517"/>
                  </a:lnTo>
                  <a:lnTo>
                    <a:pt x="319801" y="9019"/>
                  </a:lnTo>
                  <a:lnTo>
                    <a:pt x="307458" y="7986"/>
                  </a:lnTo>
                  <a:lnTo>
                    <a:pt x="295262" y="6305"/>
                  </a:lnTo>
                  <a:lnTo>
                    <a:pt x="283161" y="4193"/>
                  </a:lnTo>
                  <a:lnTo>
                    <a:pt x="271125" y="2784"/>
                  </a:lnTo>
                  <a:lnTo>
                    <a:pt x="259133" y="1845"/>
                  </a:lnTo>
                  <a:lnTo>
                    <a:pt x="247170" y="1219"/>
                  </a:lnTo>
                  <a:lnTo>
                    <a:pt x="223292" y="524"/>
                  </a:lnTo>
                  <a:lnTo>
                    <a:pt x="152330" y="0"/>
                  </a:lnTo>
                  <a:lnTo>
                    <a:pt x="143225" y="981"/>
                  </a:lnTo>
                  <a:lnTo>
                    <a:pt x="134179" y="2627"/>
                  </a:lnTo>
                  <a:lnTo>
                    <a:pt x="117181" y="6110"/>
                  </a:lnTo>
                  <a:lnTo>
                    <a:pt x="103013" y="7658"/>
                  </a:lnTo>
                  <a:lnTo>
                    <a:pt x="90101" y="10992"/>
                  </a:lnTo>
                  <a:lnTo>
                    <a:pt x="83879" y="13270"/>
                  </a:lnTo>
                  <a:lnTo>
                    <a:pt x="77748" y="16773"/>
                  </a:lnTo>
                  <a:lnTo>
                    <a:pt x="71676" y="21093"/>
                  </a:lnTo>
                  <a:lnTo>
                    <a:pt x="65643" y="25957"/>
                  </a:lnTo>
                  <a:lnTo>
                    <a:pt x="60629" y="30192"/>
                  </a:lnTo>
                  <a:lnTo>
                    <a:pt x="56294" y="34008"/>
                  </a:lnTo>
                  <a:lnTo>
                    <a:pt x="52412" y="37544"/>
                  </a:lnTo>
                  <a:lnTo>
                    <a:pt x="42808" y="46764"/>
                  </a:lnTo>
                  <a:lnTo>
                    <a:pt x="25212" y="64112"/>
                  </a:lnTo>
                  <a:lnTo>
                    <a:pt x="22761" y="67535"/>
                  </a:lnTo>
                  <a:lnTo>
                    <a:pt x="21127" y="70809"/>
                  </a:lnTo>
                  <a:lnTo>
                    <a:pt x="20038" y="73984"/>
                  </a:lnTo>
                  <a:lnTo>
                    <a:pt x="19312" y="78085"/>
                  </a:lnTo>
                  <a:lnTo>
                    <a:pt x="18828" y="82804"/>
                  </a:lnTo>
                  <a:lnTo>
                    <a:pt x="18505" y="87934"/>
                  </a:lnTo>
                  <a:lnTo>
                    <a:pt x="17297" y="92346"/>
                  </a:lnTo>
                  <a:lnTo>
                    <a:pt x="15500" y="96279"/>
                  </a:lnTo>
                  <a:lnTo>
                    <a:pt x="13310" y="99894"/>
                  </a:lnTo>
                  <a:lnTo>
                    <a:pt x="11849" y="103296"/>
                  </a:lnTo>
                  <a:lnTo>
                    <a:pt x="10876" y="106556"/>
                  </a:lnTo>
                  <a:lnTo>
                    <a:pt x="9043" y="115497"/>
                  </a:lnTo>
                  <a:lnTo>
                    <a:pt x="0" y="116053"/>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SMARTInkAnnotation486"/>
            <p:cNvSpPr/>
            <p:nvPr/>
          </p:nvSpPr>
          <p:spPr>
            <a:xfrm>
              <a:off x="3889714" y="660797"/>
              <a:ext cx="235803" cy="168972"/>
            </a:xfrm>
            <a:custGeom>
              <a:avLst/>
              <a:gdLst/>
              <a:ahLst/>
              <a:cxnLst/>
              <a:rect l="0" t="0" r="0" b="0"/>
              <a:pathLst>
                <a:path w="235803" h="168972">
                  <a:moveTo>
                    <a:pt x="110786" y="0"/>
                  </a:moveTo>
                  <a:lnTo>
                    <a:pt x="97484" y="0"/>
                  </a:lnTo>
                  <a:lnTo>
                    <a:pt x="94972" y="992"/>
                  </a:lnTo>
                  <a:lnTo>
                    <a:pt x="89536" y="4740"/>
                  </a:lnTo>
                  <a:lnTo>
                    <a:pt x="83813" y="9714"/>
                  </a:lnTo>
                  <a:lnTo>
                    <a:pt x="80898" y="12429"/>
                  </a:lnTo>
                  <a:lnTo>
                    <a:pt x="77962" y="16223"/>
                  </a:lnTo>
                  <a:lnTo>
                    <a:pt x="75013" y="20737"/>
                  </a:lnTo>
                  <a:lnTo>
                    <a:pt x="72055" y="25731"/>
                  </a:lnTo>
                  <a:lnTo>
                    <a:pt x="63475" y="39217"/>
                  </a:lnTo>
                  <a:lnTo>
                    <a:pt x="58410" y="46981"/>
                  </a:lnTo>
                  <a:lnTo>
                    <a:pt x="53048" y="56125"/>
                  </a:lnTo>
                  <a:lnTo>
                    <a:pt x="47489" y="66190"/>
                  </a:lnTo>
                  <a:lnTo>
                    <a:pt x="41800" y="76869"/>
                  </a:lnTo>
                  <a:lnTo>
                    <a:pt x="36021" y="86965"/>
                  </a:lnTo>
                  <a:lnTo>
                    <a:pt x="30185" y="96672"/>
                  </a:lnTo>
                  <a:lnTo>
                    <a:pt x="24310" y="106120"/>
                  </a:lnTo>
                  <a:lnTo>
                    <a:pt x="19401" y="114403"/>
                  </a:lnTo>
                  <a:lnTo>
                    <a:pt x="15136" y="121909"/>
                  </a:lnTo>
                  <a:lnTo>
                    <a:pt x="7752" y="135541"/>
                  </a:lnTo>
                  <a:lnTo>
                    <a:pt x="1162" y="148215"/>
                  </a:lnTo>
                  <a:lnTo>
                    <a:pt x="0" y="153380"/>
                  </a:lnTo>
                  <a:lnTo>
                    <a:pt x="218" y="157816"/>
                  </a:lnTo>
                  <a:lnTo>
                    <a:pt x="1355" y="161765"/>
                  </a:lnTo>
                  <a:lnTo>
                    <a:pt x="3105" y="164398"/>
                  </a:lnTo>
                  <a:lnTo>
                    <a:pt x="5265" y="166154"/>
                  </a:lnTo>
                  <a:lnTo>
                    <a:pt x="7696" y="167324"/>
                  </a:lnTo>
                  <a:lnTo>
                    <a:pt x="11301" y="168104"/>
                  </a:lnTo>
                  <a:lnTo>
                    <a:pt x="15689" y="168624"/>
                  </a:lnTo>
                  <a:lnTo>
                    <a:pt x="20599" y="168971"/>
                  </a:lnTo>
                  <a:lnTo>
                    <a:pt x="27841" y="168210"/>
                  </a:lnTo>
                  <a:lnTo>
                    <a:pt x="36638" y="166710"/>
                  </a:lnTo>
                  <a:lnTo>
                    <a:pt x="46471" y="164718"/>
                  </a:lnTo>
                  <a:lnTo>
                    <a:pt x="56995" y="161406"/>
                  </a:lnTo>
                  <a:lnTo>
                    <a:pt x="67980" y="157213"/>
                  </a:lnTo>
                  <a:lnTo>
                    <a:pt x="105048" y="141832"/>
                  </a:lnTo>
                  <a:lnTo>
                    <a:pt x="118867" y="136226"/>
                  </a:lnTo>
                  <a:lnTo>
                    <a:pt x="133040" y="129513"/>
                  </a:lnTo>
                  <a:lnTo>
                    <a:pt x="147451" y="122061"/>
                  </a:lnTo>
                  <a:lnTo>
                    <a:pt x="176691" y="105843"/>
                  </a:lnTo>
                  <a:lnTo>
                    <a:pt x="235802" y="71438"/>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SMARTInkAnnotation487"/>
            <p:cNvSpPr/>
            <p:nvPr/>
          </p:nvSpPr>
          <p:spPr>
            <a:xfrm>
              <a:off x="8367117" y="1821656"/>
              <a:ext cx="8931" cy="8931"/>
            </a:xfrm>
            <a:custGeom>
              <a:avLst/>
              <a:gdLst/>
              <a:ahLst/>
              <a:cxnLst/>
              <a:rect l="0" t="0" r="0" b="0"/>
              <a:pathLst>
                <a:path w="8931" h="8931">
                  <a:moveTo>
                    <a:pt x="8930" y="8930"/>
                  </a:moveTo>
                  <a:lnTo>
                    <a:pt x="0"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SMARTInkAnnotation488"/>
            <p:cNvSpPr/>
            <p:nvPr/>
          </p:nvSpPr>
          <p:spPr>
            <a:xfrm>
              <a:off x="8340438" y="1821656"/>
              <a:ext cx="35577" cy="214314"/>
            </a:xfrm>
            <a:custGeom>
              <a:avLst/>
              <a:gdLst/>
              <a:ahLst/>
              <a:cxnLst/>
              <a:rect l="0" t="0" r="0" b="0"/>
              <a:pathLst>
                <a:path w="35577" h="214314">
                  <a:moveTo>
                    <a:pt x="26679" y="0"/>
                  </a:moveTo>
                  <a:lnTo>
                    <a:pt x="18117" y="0"/>
                  </a:lnTo>
                  <a:lnTo>
                    <a:pt x="17822" y="6137"/>
                  </a:lnTo>
                  <a:lnTo>
                    <a:pt x="17782" y="7689"/>
                  </a:lnTo>
                  <a:lnTo>
                    <a:pt x="16780" y="8103"/>
                  </a:lnTo>
                  <a:lnTo>
                    <a:pt x="15118" y="8378"/>
                  </a:lnTo>
                  <a:lnTo>
                    <a:pt x="13019" y="8562"/>
                  </a:lnTo>
                  <a:lnTo>
                    <a:pt x="11619" y="9677"/>
                  </a:lnTo>
                  <a:lnTo>
                    <a:pt x="10686" y="11412"/>
                  </a:lnTo>
                  <a:lnTo>
                    <a:pt x="9650" y="15986"/>
                  </a:lnTo>
                  <a:lnTo>
                    <a:pt x="9188" y="21327"/>
                  </a:lnTo>
                  <a:lnTo>
                    <a:pt x="8929" y="25171"/>
                  </a:lnTo>
                  <a:lnTo>
                    <a:pt x="7901" y="26702"/>
                  </a:lnTo>
                  <a:lnTo>
                    <a:pt x="6222" y="28716"/>
                  </a:lnTo>
                  <a:lnTo>
                    <a:pt x="4112" y="31050"/>
                  </a:lnTo>
                  <a:lnTo>
                    <a:pt x="2704" y="34591"/>
                  </a:lnTo>
                  <a:lnTo>
                    <a:pt x="1765" y="38936"/>
                  </a:lnTo>
                  <a:lnTo>
                    <a:pt x="1140" y="43817"/>
                  </a:lnTo>
                  <a:lnTo>
                    <a:pt x="723" y="48063"/>
                  </a:lnTo>
                  <a:lnTo>
                    <a:pt x="446" y="51886"/>
                  </a:lnTo>
                  <a:lnTo>
                    <a:pt x="261" y="55427"/>
                  </a:lnTo>
                  <a:lnTo>
                    <a:pt x="55" y="64652"/>
                  </a:lnTo>
                  <a:lnTo>
                    <a:pt x="0" y="69891"/>
                  </a:lnTo>
                  <a:lnTo>
                    <a:pt x="955" y="74375"/>
                  </a:lnTo>
                  <a:lnTo>
                    <a:pt x="2585" y="78357"/>
                  </a:lnTo>
                  <a:lnTo>
                    <a:pt x="4663" y="82004"/>
                  </a:lnTo>
                  <a:lnTo>
                    <a:pt x="6049" y="86419"/>
                  </a:lnTo>
                  <a:lnTo>
                    <a:pt x="6972" y="91347"/>
                  </a:lnTo>
                  <a:lnTo>
                    <a:pt x="7587" y="96617"/>
                  </a:lnTo>
                  <a:lnTo>
                    <a:pt x="7999" y="102115"/>
                  </a:lnTo>
                  <a:lnTo>
                    <a:pt x="8272" y="107764"/>
                  </a:lnTo>
                  <a:lnTo>
                    <a:pt x="8455" y="113515"/>
                  </a:lnTo>
                  <a:lnTo>
                    <a:pt x="9569" y="118341"/>
                  </a:lnTo>
                  <a:lnTo>
                    <a:pt x="11303" y="122550"/>
                  </a:lnTo>
                  <a:lnTo>
                    <a:pt x="13451" y="126349"/>
                  </a:lnTo>
                  <a:lnTo>
                    <a:pt x="15878" y="129873"/>
                  </a:lnTo>
                  <a:lnTo>
                    <a:pt x="18485" y="133215"/>
                  </a:lnTo>
                  <a:lnTo>
                    <a:pt x="21215" y="136435"/>
                  </a:lnTo>
                  <a:lnTo>
                    <a:pt x="23038" y="140566"/>
                  </a:lnTo>
                  <a:lnTo>
                    <a:pt x="24251" y="145305"/>
                  </a:lnTo>
                  <a:lnTo>
                    <a:pt x="25061" y="150448"/>
                  </a:lnTo>
                  <a:lnTo>
                    <a:pt x="25600" y="154869"/>
                  </a:lnTo>
                  <a:lnTo>
                    <a:pt x="25959" y="158809"/>
                  </a:lnTo>
                  <a:lnTo>
                    <a:pt x="26538" y="167520"/>
                  </a:lnTo>
                  <a:lnTo>
                    <a:pt x="26637" y="173769"/>
                  </a:lnTo>
                  <a:lnTo>
                    <a:pt x="26678" y="187031"/>
                  </a:lnTo>
                  <a:lnTo>
                    <a:pt x="27670" y="188187"/>
                  </a:lnTo>
                  <a:lnTo>
                    <a:pt x="29325" y="189950"/>
                  </a:lnTo>
                  <a:lnTo>
                    <a:pt x="34367" y="195169"/>
                  </a:lnTo>
                  <a:lnTo>
                    <a:pt x="35058" y="198528"/>
                  </a:lnTo>
                  <a:lnTo>
                    <a:pt x="35500" y="204029"/>
                  </a:lnTo>
                  <a:lnTo>
                    <a:pt x="35576" y="209722"/>
                  </a:lnTo>
                  <a:lnTo>
                    <a:pt x="34595" y="211252"/>
                  </a:lnTo>
                  <a:lnTo>
                    <a:pt x="32949" y="212273"/>
                  </a:lnTo>
                  <a:lnTo>
                    <a:pt x="26679" y="214313"/>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SMARTInkAnnotation489"/>
            <p:cNvSpPr/>
            <p:nvPr/>
          </p:nvSpPr>
          <p:spPr>
            <a:xfrm>
              <a:off x="8367117" y="2009180"/>
              <a:ext cx="1" cy="17860"/>
            </a:xfrm>
            <a:custGeom>
              <a:avLst/>
              <a:gdLst/>
              <a:ahLst/>
              <a:cxnLst/>
              <a:rect l="0" t="0" r="0" b="0"/>
              <a:pathLst>
                <a:path w="1" h="17860">
                  <a:moveTo>
                    <a:pt x="0" y="17859"/>
                  </a:moveTo>
                  <a:lnTo>
                    <a:pt x="0"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SMARTInkAnnotation490"/>
            <p:cNvSpPr/>
            <p:nvPr/>
          </p:nvSpPr>
          <p:spPr>
            <a:xfrm>
              <a:off x="8287117" y="1794867"/>
              <a:ext cx="651501" cy="123250"/>
            </a:xfrm>
            <a:custGeom>
              <a:avLst/>
              <a:gdLst/>
              <a:ahLst/>
              <a:cxnLst/>
              <a:rect l="0" t="0" r="0" b="0"/>
              <a:pathLst>
                <a:path w="651501" h="123250">
                  <a:moveTo>
                    <a:pt x="8563" y="80367"/>
                  </a:moveTo>
                  <a:lnTo>
                    <a:pt x="3823" y="80367"/>
                  </a:lnTo>
                  <a:lnTo>
                    <a:pt x="2426" y="81360"/>
                  </a:lnTo>
                  <a:lnTo>
                    <a:pt x="1496" y="83013"/>
                  </a:lnTo>
                  <a:lnTo>
                    <a:pt x="0" y="88056"/>
                  </a:lnTo>
                  <a:lnTo>
                    <a:pt x="870" y="88470"/>
                  </a:lnTo>
                  <a:lnTo>
                    <a:pt x="9395" y="89134"/>
                  </a:lnTo>
                  <a:lnTo>
                    <a:pt x="25374" y="89265"/>
                  </a:lnTo>
                  <a:lnTo>
                    <a:pt x="38854" y="86637"/>
                  </a:lnTo>
                  <a:lnTo>
                    <a:pt x="55760" y="83154"/>
                  </a:lnTo>
                  <a:lnTo>
                    <a:pt x="65825" y="82225"/>
                  </a:lnTo>
                  <a:lnTo>
                    <a:pt x="76504" y="81606"/>
                  </a:lnTo>
                  <a:lnTo>
                    <a:pt x="87590" y="79209"/>
                  </a:lnTo>
                  <a:lnTo>
                    <a:pt x="98952" y="75626"/>
                  </a:lnTo>
                  <a:lnTo>
                    <a:pt x="110494" y="71254"/>
                  </a:lnTo>
                  <a:lnTo>
                    <a:pt x="123150" y="67346"/>
                  </a:lnTo>
                  <a:lnTo>
                    <a:pt x="136548" y="63749"/>
                  </a:lnTo>
                  <a:lnTo>
                    <a:pt x="188956" y="50847"/>
                  </a:lnTo>
                  <a:lnTo>
                    <a:pt x="201254" y="48781"/>
                  </a:lnTo>
                  <a:lnTo>
                    <a:pt x="213423" y="47404"/>
                  </a:lnTo>
                  <a:lnTo>
                    <a:pt x="225503" y="46485"/>
                  </a:lnTo>
                  <a:lnTo>
                    <a:pt x="237525" y="44881"/>
                  </a:lnTo>
                  <a:lnTo>
                    <a:pt x="249510" y="42819"/>
                  </a:lnTo>
                  <a:lnTo>
                    <a:pt x="261467" y="40452"/>
                  </a:lnTo>
                  <a:lnTo>
                    <a:pt x="280045" y="37822"/>
                  </a:lnTo>
                  <a:lnTo>
                    <a:pt x="294917" y="36654"/>
                  </a:lnTo>
                  <a:lnTo>
                    <a:pt x="313454" y="35996"/>
                  </a:lnTo>
                  <a:lnTo>
                    <a:pt x="327653" y="35756"/>
                  </a:lnTo>
                  <a:lnTo>
                    <a:pt x="328445" y="36735"/>
                  </a:lnTo>
                  <a:lnTo>
                    <a:pt x="329327" y="40470"/>
                  </a:lnTo>
                  <a:lnTo>
                    <a:pt x="329969" y="44282"/>
                  </a:lnTo>
                  <a:lnTo>
                    <a:pt x="330004" y="47131"/>
                  </a:lnTo>
                  <a:lnTo>
                    <a:pt x="330026" y="52305"/>
                  </a:lnTo>
                  <a:lnTo>
                    <a:pt x="332675" y="55658"/>
                  </a:lnTo>
                  <a:lnTo>
                    <a:pt x="334770" y="57941"/>
                  </a:lnTo>
                  <a:lnTo>
                    <a:pt x="336168" y="61448"/>
                  </a:lnTo>
                  <a:lnTo>
                    <a:pt x="337099" y="65770"/>
                  </a:lnTo>
                  <a:lnTo>
                    <a:pt x="337719" y="70636"/>
                  </a:lnTo>
                  <a:lnTo>
                    <a:pt x="339126" y="74872"/>
                  </a:lnTo>
                  <a:lnTo>
                    <a:pt x="341055" y="78688"/>
                  </a:lnTo>
                  <a:lnTo>
                    <a:pt x="343333" y="82224"/>
                  </a:lnTo>
                  <a:lnTo>
                    <a:pt x="345844" y="85574"/>
                  </a:lnTo>
                  <a:lnTo>
                    <a:pt x="348512" y="88799"/>
                  </a:lnTo>
                  <a:lnTo>
                    <a:pt x="351281" y="91942"/>
                  </a:lnTo>
                  <a:lnTo>
                    <a:pt x="355112" y="95029"/>
                  </a:lnTo>
                  <a:lnTo>
                    <a:pt x="359651" y="98079"/>
                  </a:lnTo>
                  <a:lnTo>
                    <a:pt x="364660" y="101105"/>
                  </a:lnTo>
                  <a:lnTo>
                    <a:pt x="369985" y="104114"/>
                  </a:lnTo>
                  <a:lnTo>
                    <a:pt x="381192" y="110104"/>
                  </a:lnTo>
                  <a:lnTo>
                    <a:pt x="387952" y="113090"/>
                  </a:lnTo>
                  <a:lnTo>
                    <a:pt x="395433" y="116073"/>
                  </a:lnTo>
                  <a:lnTo>
                    <a:pt x="403398" y="119054"/>
                  </a:lnTo>
                  <a:lnTo>
                    <a:pt x="420186" y="122366"/>
                  </a:lnTo>
                  <a:lnTo>
                    <a:pt x="428829" y="123249"/>
                  </a:lnTo>
                  <a:lnTo>
                    <a:pt x="446372" y="121585"/>
                  </a:lnTo>
                  <a:lnTo>
                    <a:pt x="455217" y="119752"/>
                  </a:lnTo>
                  <a:lnTo>
                    <a:pt x="464091" y="117538"/>
                  </a:lnTo>
                  <a:lnTo>
                    <a:pt x="472982" y="115070"/>
                  </a:lnTo>
                  <a:lnTo>
                    <a:pt x="481887" y="112432"/>
                  </a:lnTo>
                  <a:lnTo>
                    <a:pt x="491792" y="108689"/>
                  </a:lnTo>
                  <a:lnTo>
                    <a:pt x="502364" y="104210"/>
                  </a:lnTo>
                  <a:lnTo>
                    <a:pt x="513381" y="99239"/>
                  </a:lnTo>
                  <a:lnTo>
                    <a:pt x="524694" y="92948"/>
                  </a:lnTo>
                  <a:lnTo>
                    <a:pt x="536205" y="85778"/>
                  </a:lnTo>
                  <a:lnTo>
                    <a:pt x="547847" y="78021"/>
                  </a:lnTo>
                  <a:lnTo>
                    <a:pt x="559579" y="70866"/>
                  </a:lnTo>
                  <a:lnTo>
                    <a:pt x="571368" y="64111"/>
                  </a:lnTo>
                  <a:lnTo>
                    <a:pt x="583196" y="57624"/>
                  </a:lnTo>
                  <a:lnTo>
                    <a:pt x="594058" y="50322"/>
                  </a:lnTo>
                  <a:lnTo>
                    <a:pt x="604275" y="42478"/>
                  </a:lnTo>
                  <a:lnTo>
                    <a:pt x="614064" y="34272"/>
                  </a:lnTo>
                  <a:lnTo>
                    <a:pt x="622574" y="26817"/>
                  </a:lnTo>
                  <a:lnTo>
                    <a:pt x="651500"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SMARTInkAnnotation491"/>
            <p:cNvSpPr/>
            <p:nvPr/>
          </p:nvSpPr>
          <p:spPr>
            <a:xfrm>
              <a:off x="8430866" y="2544961"/>
              <a:ext cx="409526" cy="194505"/>
            </a:xfrm>
            <a:custGeom>
              <a:avLst/>
              <a:gdLst/>
              <a:ahLst/>
              <a:cxnLst/>
              <a:rect l="0" t="0" r="0" b="0"/>
              <a:pathLst>
                <a:path w="409526" h="194505">
                  <a:moveTo>
                    <a:pt x="7689" y="80367"/>
                  </a:moveTo>
                  <a:lnTo>
                    <a:pt x="0" y="80367"/>
                  </a:lnTo>
                  <a:lnTo>
                    <a:pt x="6557" y="80367"/>
                  </a:lnTo>
                  <a:lnTo>
                    <a:pt x="12094" y="85108"/>
                  </a:lnTo>
                  <a:lnTo>
                    <a:pt x="20018" y="92796"/>
                  </a:lnTo>
                  <a:lnTo>
                    <a:pt x="22854" y="96591"/>
                  </a:lnTo>
                  <a:lnTo>
                    <a:pt x="25736" y="101105"/>
                  </a:lnTo>
                  <a:lnTo>
                    <a:pt x="28651" y="106099"/>
                  </a:lnTo>
                  <a:lnTo>
                    <a:pt x="30593" y="111412"/>
                  </a:lnTo>
                  <a:lnTo>
                    <a:pt x="31888" y="116939"/>
                  </a:lnTo>
                  <a:lnTo>
                    <a:pt x="32751" y="122607"/>
                  </a:lnTo>
                  <a:lnTo>
                    <a:pt x="34319" y="129363"/>
                  </a:lnTo>
                  <a:lnTo>
                    <a:pt x="36357" y="136844"/>
                  </a:lnTo>
                  <a:lnTo>
                    <a:pt x="38708" y="144807"/>
                  </a:lnTo>
                  <a:lnTo>
                    <a:pt x="40274" y="152101"/>
                  </a:lnTo>
                  <a:lnTo>
                    <a:pt x="41319" y="158948"/>
                  </a:lnTo>
                  <a:lnTo>
                    <a:pt x="42015" y="165496"/>
                  </a:lnTo>
                  <a:lnTo>
                    <a:pt x="42480" y="170854"/>
                  </a:lnTo>
                  <a:lnTo>
                    <a:pt x="42789" y="175418"/>
                  </a:lnTo>
                  <a:lnTo>
                    <a:pt x="42994" y="179454"/>
                  </a:lnTo>
                  <a:lnTo>
                    <a:pt x="44124" y="183136"/>
                  </a:lnTo>
                  <a:lnTo>
                    <a:pt x="45871" y="186583"/>
                  </a:lnTo>
                  <a:lnTo>
                    <a:pt x="48025" y="189873"/>
                  </a:lnTo>
                  <a:lnTo>
                    <a:pt x="51447" y="192066"/>
                  </a:lnTo>
                  <a:lnTo>
                    <a:pt x="60541" y="194504"/>
                  </a:lnTo>
                  <a:lnTo>
                    <a:pt x="65744" y="194161"/>
                  </a:lnTo>
                  <a:lnTo>
                    <a:pt x="76817" y="191135"/>
                  </a:lnTo>
                  <a:lnTo>
                    <a:pt x="93644" y="186483"/>
                  </a:lnTo>
                  <a:lnTo>
                    <a:pt x="103687" y="183853"/>
                  </a:lnTo>
                  <a:lnTo>
                    <a:pt x="115345" y="179124"/>
                  </a:lnTo>
                  <a:lnTo>
                    <a:pt x="128076" y="172994"/>
                  </a:lnTo>
                  <a:lnTo>
                    <a:pt x="141525" y="165931"/>
                  </a:lnTo>
                  <a:lnTo>
                    <a:pt x="155452" y="157253"/>
                  </a:lnTo>
                  <a:lnTo>
                    <a:pt x="169697" y="147500"/>
                  </a:lnTo>
                  <a:lnTo>
                    <a:pt x="184156" y="137028"/>
                  </a:lnTo>
                  <a:lnTo>
                    <a:pt x="198755" y="127071"/>
                  </a:lnTo>
                  <a:lnTo>
                    <a:pt x="228205" y="108070"/>
                  </a:lnTo>
                  <a:lnTo>
                    <a:pt x="272678" y="80638"/>
                  </a:lnTo>
                  <a:lnTo>
                    <a:pt x="286544" y="72610"/>
                  </a:lnTo>
                  <a:lnTo>
                    <a:pt x="324028" y="51831"/>
                  </a:lnTo>
                  <a:lnTo>
                    <a:pt x="334668" y="45468"/>
                  </a:lnTo>
                  <a:lnTo>
                    <a:pt x="354426" y="33106"/>
                  </a:lnTo>
                  <a:lnTo>
                    <a:pt x="373130" y="20997"/>
                  </a:lnTo>
                  <a:lnTo>
                    <a:pt x="381294" y="15983"/>
                  </a:lnTo>
                  <a:lnTo>
                    <a:pt x="388719" y="11647"/>
                  </a:lnTo>
                  <a:lnTo>
                    <a:pt x="409525"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SMARTInkAnnotation492"/>
            <p:cNvSpPr/>
            <p:nvPr/>
          </p:nvSpPr>
          <p:spPr>
            <a:xfrm>
              <a:off x="1998506" y="2627629"/>
              <a:ext cx="628577" cy="442434"/>
            </a:xfrm>
            <a:custGeom>
              <a:avLst/>
              <a:gdLst/>
              <a:ahLst/>
              <a:cxnLst/>
              <a:rect l="0" t="0" r="0" b="0"/>
              <a:pathLst>
                <a:path w="628577" h="442434">
                  <a:moveTo>
                    <a:pt x="153549" y="408465"/>
                  </a:moveTo>
                  <a:lnTo>
                    <a:pt x="158289" y="408465"/>
                  </a:lnTo>
                  <a:lnTo>
                    <a:pt x="160678" y="409457"/>
                  </a:lnTo>
                  <a:lnTo>
                    <a:pt x="179280" y="420894"/>
                  </a:lnTo>
                  <a:lnTo>
                    <a:pt x="192766" y="426556"/>
                  </a:lnTo>
                  <a:lnTo>
                    <a:pt x="208682" y="432381"/>
                  </a:lnTo>
                  <a:lnTo>
                    <a:pt x="225677" y="438276"/>
                  </a:lnTo>
                  <a:lnTo>
                    <a:pt x="235369" y="440245"/>
                  </a:lnTo>
                  <a:lnTo>
                    <a:pt x="245798" y="441558"/>
                  </a:lnTo>
                  <a:lnTo>
                    <a:pt x="256720" y="442433"/>
                  </a:lnTo>
                  <a:lnTo>
                    <a:pt x="268963" y="442024"/>
                  </a:lnTo>
                  <a:lnTo>
                    <a:pt x="282085" y="440760"/>
                  </a:lnTo>
                  <a:lnTo>
                    <a:pt x="295794" y="438925"/>
                  </a:lnTo>
                  <a:lnTo>
                    <a:pt x="309895" y="435717"/>
                  </a:lnTo>
                  <a:lnTo>
                    <a:pt x="324256" y="431593"/>
                  </a:lnTo>
                  <a:lnTo>
                    <a:pt x="338791" y="426861"/>
                  </a:lnTo>
                  <a:lnTo>
                    <a:pt x="354434" y="419737"/>
                  </a:lnTo>
                  <a:lnTo>
                    <a:pt x="370816" y="411018"/>
                  </a:lnTo>
                  <a:lnTo>
                    <a:pt x="387691" y="401238"/>
                  </a:lnTo>
                  <a:lnTo>
                    <a:pt x="403901" y="389756"/>
                  </a:lnTo>
                  <a:lnTo>
                    <a:pt x="419669" y="377141"/>
                  </a:lnTo>
                  <a:lnTo>
                    <a:pt x="485361" y="321249"/>
                  </a:lnTo>
                  <a:lnTo>
                    <a:pt x="533204" y="281971"/>
                  </a:lnTo>
                  <a:lnTo>
                    <a:pt x="547543" y="268573"/>
                  </a:lnTo>
                  <a:lnTo>
                    <a:pt x="561071" y="254680"/>
                  </a:lnTo>
                  <a:lnTo>
                    <a:pt x="574058" y="240457"/>
                  </a:lnTo>
                  <a:lnTo>
                    <a:pt x="585694" y="227007"/>
                  </a:lnTo>
                  <a:lnTo>
                    <a:pt x="596426" y="214071"/>
                  </a:lnTo>
                  <a:lnTo>
                    <a:pt x="606558" y="201478"/>
                  </a:lnTo>
                  <a:lnTo>
                    <a:pt x="614305" y="189115"/>
                  </a:lnTo>
                  <a:lnTo>
                    <a:pt x="620462" y="176903"/>
                  </a:lnTo>
                  <a:lnTo>
                    <a:pt x="625558" y="164793"/>
                  </a:lnTo>
                  <a:lnTo>
                    <a:pt x="627964" y="153744"/>
                  </a:lnTo>
                  <a:lnTo>
                    <a:pt x="628576" y="143401"/>
                  </a:lnTo>
                  <a:lnTo>
                    <a:pt x="627991" y="133529"/>
                  </a:lnTo>
                  <a:lnTo>
                    <a:pt x="625617" y="123971"/>
                  </a:lnTo>
                  <a:lnTo>
                    <a:pt x="622050" y="114623"/>
                  </a:lnTo>
                  <a:lnTo>
                    <a:pt x="617688" y="105414"/>
                  </a:lnTo>
                  <a:lnTo>
                    <a:pt x="611803" y="96298"/>
                  </a:lnTo>
                  <a:lnTo>
                    <a:pt x="604903" y="87244"/>
                  </a:lnTo>
                  <a:lnTo>
                    <a:pt x="597326" y="78232"/>
                  </a:lnTo>
                  <a:lnTo>
                    <a:pt x="588307" y="70239"/>
                  </a:lnTo>
                  <a:lnTo>
                    <a:pt x="578325" y="62926"/>
                  </a:lnTo>
                  <a:lnTo>
                    <a:pt x="567702" y="56067"/>
                  </a:lnTo>
                  <a:lnTo>
                    <a:pt x="554667" y="49509"/>
                  </a:lnTo>
                  <a:lnTo>
                    <a:pt x="540023" y="43153"/>
                  </a:lnTo>
                  <a:lnTo>
                    <a:pt x="478488" y="18694"/>
                  </a:lnTo>
                  <a:lnTo>
                    <a:pt x="462448" y="13680"/>
                  </a:lnTo>
                  <a:lnTo>
                    <a:pt x="445802" y="9346"/>
                  </a:lnTo>
                  <a:lnTo>
                    <a:pt x="428751" y="5463"/>
                  </a:lnTo>
                  <a:lnTo>
                    <a:pt x="411432" y="2875"/>
                  </a:lnTo>
                  <a:lnTo>
                    <a:pt x="393931" y="1150"/>
                  </a:lnTo>
                  <a:lnTo>
                    <a:pt x="376311" y="0"/>
                  </a:lnTo>
                  <a:lnTo>
                    <a:pt x="357620" y="1217"/>
                  </a:lnTo>
                  <a:lnTo>
                    <a:pt x="338213" y="4013"/>
                  </a:lnTo>
                  <a:lnTo>
                    <a:pt x="318330" y="7862"/>
                  </a:lnTo>
                  <a:lnTo>
                    <a:pt x="299122" y="12412"/>
                  </a:lnTo>
                  <a:lnTo>
                    <a:pt x="280363" y="17429"/>
                  </a:lnTo>
                  <a:lnTo>
                    <a:pt x="261904" y="22759"/>
                  </a:lnTo>
                  <a:lnTo>
                    <a:pt x="242653" y="30281"/>
                  </a:lnTo>
                  <a:lnTo>
                    <a:pt x="222873" y="39264"/>
                  </a:lnTo>
                  <a:lnTo>
                    <a:pt x="202742" y="49221"/>
                  </a:lnTo>
                  <a:lnTo>
                    <a:pt x="183367" y="59829"/>
                  </a:lnTo>
                  <a:lnTo>
                    <a:pt x="164498" y="70869"/>
                  </a:lnTo>
                  <a:lnTo>
                    <a:pt x="145965" y="82198"/>
                  </a:lnTo>
                  <a:lnTo>
                    <a:pt x="128650" y="94711"/>
                  </a:lnTo>
                  <a:lnTo>
                    <a:pt x="112145" y="108014"/>
                  </a:lnTo>
                  <a:lnTo>
                    <a:pt x="96180" y="121844"/>
                  </a:lnTo>
                  <a:lnTo>
                    <a:pt x="81568" y="136025"/>
                  </a:lnTo>
                  <a:lnTo>
                    <a:pt x="67859" y="150440"/>
                  </a:lnTo>
                  <a:lnTo>
                    <a:pt x="54751" y="165011"/>
                  </a:lnTo>
                  <a:lnTo>
                    <a:pt x="43035" y="179685"/>
                  </a:lnTo>
                  <a:lnTo>
                    <a:pt x="32248" y="194430"/>
                  </a:lnTo>
                  <a:lnTo>
                    <a:pt x="22080" y="209220"/>
                  </a:lnTo>
                  <a:lnTo>
                    <a:pt x="14309" y="223049"/>
                  </a:lnTo>
                  <a:lnTo>
                    <a:pt x="8136" y="236237"/>
                  </a:lnTo>
                  <a:lnTo>
                    <a:pt x="3029" y="248998"/>
                  </a:lnTo>
                  <a:lnTo>
                    <a:pt x="616" y="261474"/>
                  </a:lnTo>
                  <a:lnTo>
                    <a:pt x="0" y="273760"/>
                  </a:lnTo>
                  <a:lnTo>
                    <a:pt x="581" y="285919"/>
                  </a:lnTo>
                  <a:lnTo>
                    <a:pt x="3945" y="297002"/>
                  </a:lnTo>
                  <a:lnTo>
                    <a:pt x="9165" y="307367"/>
                  </a:lnTo>
                  <a:lnTo>
                    <a:pt x="15621" y="317254"/>
                  </a:lnTo>
                  <a:lnTo>
                    <a:pt x="23894" y="325829"/>
                  </a:lnTo>
                  <a:lnTo>
                    <a:pt x="33378" y="333531"/>
                  </a:lnTo>
                  <a:lnTo>
                    <a:pt x="43669" y="340650"/>
                  </a:lnTo>
                  <a:lnTo>
                    <a:pt x="56483" y="346387"/>
                  </a:lnTo>
                  <a:lnTo>
                    <a:pt x="70979" y="351205"/>
                  </a:lnTo>
                  <a:lnTo>
                    <a:pt x="86596" y="355409"/>
                  </a:lnTo>
                  <a:lnTo>
                    <a:pt x="103953" y="358211"/>
                  </a:lnTo>
                  <a:lnTo>
                    <a:pt x="122469" y="360080"/>
                  </a:lnTo>
                  <a:lnTo>
                    <a:pt x="141758" y="361325"/>
                  </a:lnTo>
                  <a:lnTo>
                    <a:pt x="162556" y="361164"/>
                  </a:lnTo>
                  <a:lnTo>
                    <a:pt x="184358" y="360063"/>
                  </a:lnTo>
                  <a:lnTo>
                    <a:pt x="251775" y="354887"/>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SMARTInkAnnotation493"/>
            <p:cNvSpPr/>
            <p:nvPr/>
          </p:nvSpPr>
          <p:spPr>
            <a:xfrm>
              <a:off x="7893844" y="3339703"/>
              <a:ext cx="383977" cy="196137"/>
            </a:xfrm>
            <a:custGeom>
              <a:avLst/>
              <a:gdLst/>
              <a:ahLst/>
              <a:cxnLst/>
              <a:rect l="0" t="0" r="0" b="0"/>
              <a:pathLst>
                <a:path w="383977" h="196137">
                  <a:moveTo>
                    <a:pt x="0" y="133945"/>
                  </a:moveTo>
                  <a:lnTo>
                    <a:pt x="8562" y="125384"/>
                  </a:lnTo>
                  <a:lnTo>
                    <a:pt x="8821" y="120384"/>
                  </a:lnTo>
                  <a:lnTo>
                    <a:pt x="9849" y="118951"/>
                  </a:lnTo>
                  <a:lnTo>
                    <a:pt x="11528" y="117996"/>
                  </a:lnTo>
                  <a:lnTo>
                    <a:pt x="13637" y="117360"/>
                  </a:lnTo>
                  <a:lnTo>
                    <a:pt x="15045" y="115943"/>
                  </a:lnTo>
                  <a:lnTo>
                    <a:pt x="15983" y="114006"/>
                  </a:lnTo>
                  <a:lnTo>
                    <a:pt x="17811" y="107335"/>
                  </a:lnTo>
                  <a:lnTo>
                    <a:pt x="17827" y="107275"/>
                  </a:lnTo>
                  <a:lnTo>
                    <a:pt x="13110" y="111932"/>
                  </a:lnTo>
                  <a:lnTo>
                    <a:pt x="11715" y="115301"/>
                  </a:lnTo>
                  <a:lnTo>
                    <a:pt x="10787" y="119532"/>
                  </a:lnTo>
                  <a:lnTo>
                    <a:pt x="10167" y="124336"/>
                  </a:lnTo>
                  <a:lnTo>
                    <a:pt x="9755" y="130516"/>
                  </a:lnTo>
                  <a:lnTo>
                    <a:pt x="9481" y="137612"/>
                  </a:lnTo>
                  <a:lnTo>
                    <a:pt x="9092" y="159175"/>
                  </a:lnTo>
                  <a:lnTo>
                    <a:pt x="8962" y="184239"/>
                  </a:lnTo>
                  <a:lnTo>
                    <a:pt x="9943" y="188311"/>
                  </a:lnTo>
                  <a:lnTo>
                    <a:pt x="11589" y="191025"/>
                  </a:lnTo>
                  <a:lnTo>
                    <a:pt x="13679" y="192834"/>
                  </a:lnTo>
                  <a:lnTo>
                    <a:pt x="17058" y="194041"/>
                  </a:lnTo>
                  <a:lnTo>
                    <a:pt x="26101" y="195381"/>
                  </a:lnTo>
                  <a:lnTo>
                    <a:pt x="36735" y="195977"/>
                  </a:lnTo>
                  <a:lnTo>
                    <a:pt x="42351" y="196136"/>
                  </a:lnTo>
                  <a:lnTo>
                    <a:pt x="50062" y="194257"/>
                  </a:lnTo>
                  <a:lnTo>
                    <a:pt x="59171" y="191021"/>
                  </a:lnTo>
                  <a:lnTo>
                    <a:pt x="69213" y="186878"/>
                  </a:lnTo>
                  <a:lnTo>
                    <a:pt x="79877" y="181140"/>
                  </a:lnTo>
                  <a:lnTo>
                    <a:pt x="90953" y="174338"/>
                  </a:lnTo>
                  <a:lnTo>
                    <a:pt x="102308" y="166827"/>
                  </a:lnTo>
                  <a:lnTo>
                    <a:pt x="125508" y="150544"/>
                  </a:lnTo>
                  <a:lnTo>
                    <a:pt x="137250" y="142035"/>
                  </a:lnTo>
                  <a:lnTo>
                    <a:pt x="150039" y="133385"/>
                  </a:lnTo>
                  <a:lnTo>
                    <a:pt x="177478" y="115837"/>
                  </a:lnTo>
                  <a:lnTo>
                    <a:pt x="220817" y="89223"/>
                  </a:lnTo>
                  <a:lnTo>
                    <a:pt x="234524" y="81310"/>
                  </a:lnTo>
                  <a:lnTo>
                    <a:pt x="271784" y="60693"/>
                  </a:lnTo>
                  <a:lnTo>
                    <a:pt x="282393" y="54353"/>
                  </a:lnTo>
                  <a:lnTo>
                    <a:pt x="292442" y="48141"/>
                  </a:lnTo>
                  <a:lnTo>
                    <a:pt x="302117" y="43008"/>
                  </a:lnTo>
                  <a:lnTo>
                    <a:pt x="311544" y="38594"/>
                  </a:lnTo>
                  <a:lnTo>
                    <a:pt x="320804" y="34659"/>
                  </a:lnTo>
                  <a:lnTo>
                    <a:pt x="328964" y="30052"/>
                  </a:lnTo>
                  <a:lnTo>
                    <a:pt x="336387" y="24995"/>
                  </a:lnTo>
                  <a:lnTo>
                    <a:pt x="343321" y="19640"/>
                  </a:lnTo>
                  <a:lnTo>
                    <a:pt x="349927" y="16070"/>
                  </a:lnTo>
                  <a:lnTo>
                    <a:pt x="356317" y="13690"/>
                  </a:lnTo>
                  <a:lnTo>
                    <a:pt x="367715" y="10053"/>
                  </a:lnTo>
                  <a:lnTo>
                    <a:pt x="372143" y="7695"/>
                  </a:lnTo>
                  <a:lnTo>
                    <a:pt x="383976"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SMARTInkAnnotation494"/>
            <p:cNvSpPr/>
            <p:nvPr/>
          </p:nvSpPr>
          <p:spPr>
            <a:xfrm>
              <a:off x="714852" y="4090044"/>
              <a:ext cx="1446133" cy="80086"/>
            </a:xfrm>
            <a:custGeom>
              <a:avLst/>
              <a:gdLst/>
              <a:ahLst/>
              <a:cxnLst/>
              <a:rect l="0" t="0" r="0" b="0"/>
              <a:pathLst>
                <a:path w="1446133" h="80086">
                  <a:moveTo>
                    <a:pt x="17383" y="17612"/>
                  </a:moveTo>
                  <a:lnTo>
                    <a:pt x="1133" y="17612"/>
                  </a:lnTo>
                  <a:lnTo>
                    <a:pt x="596" y="16620"/>
                  </a:lnTo>
                  <a:lnTo>
                    <a:pt x="238" y="14967"/>
                  </a:lnTo>
                  <a:lnTo>
                    <a:pt x="0" y="12872"/>
                  </a:lnTo>
                  <a:lnTo>
                    <a:pt x="834" y="11475"/>
                  </a:lnTo>
                  <a:lnTo>
                    <a:pt x="2381" y="10544"/>
                  </a:lnTo>
                  <a:lnTo>
                    <a:pt x="6747" y="9510"/>
                  </a:lnTo>
                  <a:lnTo>
                    <a:pt x="30576" y="7763"/>
                  </a:lnTo>
                  <a:lnTo>
                    <a:pt x="36100" y="6085"/>
                  </a:lnTo>
                  <a:lnTo>
                    <a:pt x="41767" y="3975"/>
                  </a:lnTo>
                  <a:lnTo>
                    <a:pt x="56001" y="1629"/>
                  </a:lnTo>
                  <a:lnTo>
                    <a:pt x="99124" y="0"/>
                  </a:lnTo>
                  <a:lnTo>
                    <a:pt x="131781" y="818"/>
                  </a:lnTo>
                  <a:lnTo>
                    <a:pt x="143258" y="2448"/>
                  </a:lnTo>
                  <a:lnTo>
                    <a:pt x="154878" y="4526"/>
                  </a:lnTo>
                  <a:lnTo>
                    <a:pt x="181018" y="6835"/>
                  </a:lnTo>
                  <a:lnTo>
                    <a:pt x="210164" y="8854"/>
                  </a:lnTo>
                  <a:lnTo>
                    <a:pt x="226271" y="10781"/>
                  </a:lnTo>
                  <a:lnTo>
                    <a:pt x="299636" y="21003"/>
                  </a:lnTo>
                  <a:lnTo>
                    <a:pt x="320645" y="22850"/>
                  </a:lnTo>
                  <a:lnTo>
                    <a:pt x="388137" y="26440"/>
                  </a:lnTo>
                  <a:lnTo>
                    <a:pt x="434840" y="30796"/>
                  </a:lnTo>
                  <a:lnTo>
                    <a:pt x="458406" y="32355"/>
                  </a:lnTo>
                  <a:lnTo>
                    <a:pt x="482054" y="33394"/>
                  </a:lnTo>
                  <a:lnTo>
                    <a:pt x="531482" y="34548"/>
                  </a:lnTo>
                  <a:lnTo>
                    <a:pt x="663810" y="35350"/>
                  </a:lnTo>
                  <a:lnTo>
                    <a:pt x="690428" y="36383"/>
                  </a:lnTo>
                  <a:lnTo>
                    <a:pt x="774303" y="41585"/>
                  </a:lnTo>
                  <a:lnTo>
                    <a:pt x="829049" y="43149"/>
                  </a:lnTo>
                  <a:lnTo>
                    <a:pt x="910074" y="44031"/>
                  </a:lnTo>
                  <a:lnTo>
                    <a:pt x="935964" y="45147"/>
                  </a:lnTo>
                  <a:lnTo>
                    <a:pt x="961161" y="46882"/>
                  </a:lnTo>
                  <a:lnTo>
                    <a:pt x="985896" y="49032"/>
                  </a:lnTo>
                  <a:lnTo>
                    <a:pt x="1010324" y="50465"/>
                  </a:lnTo>
                  <a:lnTo>
                    <a:pt x="1058632" y="52057"/>
                  </a:lnTo>
                  <a:lnTo>
                    <a:pt x="1125714" y="52954"/>
                  </a:lnTo>
                  <a:lnTo>
                    <a:pt x="1146200" y="54072"/>
                  </a:lnTo>
                  <a:lnTo>
                    <a:pt x="1165811" y="55809"/>
                  </a:lnTo>
                  <a:lnTo>
                    <a:pt x="1184837" y="57960"/>
                  </a:lnTo>
                  <a:lnTo>
                    <a:pt x="1221853" y="60349"/>
                  </a:lnTo>
                  <a:lnTo>
                    <a:pt x="1256164" y="62404"/>
                  </a:lnTo>
                  <a:lnTo>
                    <a:pt x="1270870" y="64340"/>
                  </a:lnTo>
                  <a:lnTo>
                    <a:pt x="1284642" y="66623"/>
                  </a:lnTo>
                  <a:lnTo>
                    <a:pt x="1297793" y="68146"/>
                  </a:lnTo>
                  <a:lnTo>
                    <a:pt x="1322987" y="69837"/>
                  </a:lnTo>
                  <a:lnTo>
                    <a:pt x="1334270" y="71281"/>
                  </a:lnTo>
                  <a:lnTo>
                    <a:pt x="1344768" y="73235"/>
                  </a:lnTo>
                  <a:lnTo>
                    <a:pt x="1354744" y="75530"/>
                  </a:lnTo>
                  <a:lnTo>
                    <a:pt x="1364371" y="77060"/>
                  </a:lnTo>
                  <a:lnTo>
                    <a:pt x="1398563" y="79515"/>
                  </a:lnTo>
                  <a:lnTo>
                    <a:pt x="1438244" y="80085"/>
                  </a:lnTo>
                  <a:lnTo>
                    <a:pt x="1440874" y="79104"/>
                  </a:lnTo>
                  <a:lnTo>
                    <a:pt x="1442627" y="77459"/>
                  </a:lnTo>
                  <a:lnTo>
                    <a:pt x="1446132" y="7119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SMARTInkAnnotation495"/>
            <p:cNvSpPr/>
            <p:nvPr/>
          </p:nvSpPr>
          <p:spPr>
            <a:xfrm>
              <a:off x="7331273" y="4500563"/>
              <a:ext cx="80369" cy="1554627"/>
            </a:xfrm>
            <a:custGeom>
              <a:avLst/>
              <a:gdLst/>
              <a:ahLst/>
              <a:cxnLst/>
              <a:rect l="0" t="0" r="0" b="0"/>
              <a:pathLst>
                <a:path w="80369" h="1554627">
                  <a:moveTo>
                    <a:pt x="80368" y="0"/>
                  </a:moveTo>
                  <a:lnTo>
                    <a:pt x="72679" y="0"/>
                  </a:lnTo>
                  <a:lnTo>
                    <a:pt x="72265" y="992"/>
                  </a:lnTo>
                  <a:lnTo>
                    <a:pt x="71601" y="12359"/>
                  </a:lnTo>
                  <a:lnTo>
                    <a:pt x="71439" y="217540"/>
                  </a:lnTo>
                  <a:lnTo>
                    <a:pt x="72431" y="246230"/>
                  </a:lnTo>
                  <a:lnTo>
                    <a:pt x="77576" y="343492"/>
                  </a:lnTo>
                  <a:lnTo>
                    <a:pt x="79127" y="412617"/>
                  </a:lnTo>
                  <a:lnTo>
                    <a:pt x="78548" y="449702"/>
                  </a:lnTo>
                  <a:lnTo>
                    <a:pt x="73986" y="569256"/>
                  </a:lnTo>
                  <a:lnTo>
                    <a:pt x="71201" y="698496"/>
                  </a:lnTo>
                  <a:lnTo>
                    <a:pt x="67033" y="786692"/>
                  </a:lnTo>
                  <a:lnTo>
                    <a:pt x="48535" y="1081187"/>
                  </a:lnTo>
                  <a:lnTo>
                    <a:pt x="44808" y="1193145"/>
                  </a:lnTo>
                  <a:lnTo>
                    <a:pt x="40420" y="1262191"/>
                  </a:lnTo>
                  <a:lnTo>
                    <a:pt x="35162" y="1323965"/>
                  </a:lnTo>
                  <a:lnTo>
                    <a:pt x="32371" y="1352940"/>
                  </a:lnTo>
                  <a:lnTo>
                    <a:pt x="30510" y="1379203"/>
                  </a:lnTo>
                  <a:lnTo>
                    <a:pt x="28444" y="1426903"/>
                  </a:lnTo>
                  <a:lnTo>
                    <a:pt x="26900" y="1447362"/>
                  </a:lnTo>
                  <a:lnTo>
                    <a:pt x="24879" y="1465963"/>
                  </a:lnTo>
                  <a:lnTo>
                    <a:pt x="22539" y="1483324"/>
                  </a:lnTo>
                  <a:lnTo>
                    <a:pt x="20980" y="1498867"/>
                  </a:lnTo>
                  <a:lnTo>
                    <a:pt x="19246" y="1526720"/>
                  </a:lnTo>
                  <a:lnTo>
                    <a:pt x="17792" y="1536727"/>
                  </a:lnTo>
                  <a:lnTo>
                    <a:pt x="15830" y="1544391"/>
                  </a:lnTo>
                  <a:lnTo>
                    <a:pt x="13530" y="1550492"/>
                  </a:lnTo>
                  <a:lnTo>
                    <a:pt x="11996" y="1553567"/>
                  </a:lnTo>
                  <a:lnTo>
                    <a:pt x="10975" y="1554626"/>
                  </a:lnTo>
                  <a:lnTo>
                    <a:pt x="10293" y="1554338"/>
                  </a:lnTo>
                  <a:lnTo>
                    <a:pt x="8846" y="1550179"/>
                  </a:lnTo>
                  <a:lnTo>
                    <a:pt x="6891" y="1543437"/>
                  </a:lnTo>
                  <a:lnTo>
                    <a:pt x="4594" y="1534973"/>
                  </a:lnTo>
                  <a:lnTo>
                    <a:pt x="3063" y="1521393"/>
                  </a:lnTo>
                  <a:lnTo>
                    <a:pt x="2042" y="1504403"/>
                  </a:lnTo>
                  <a:lnTo>
                    <a:pt x="0" y="1446609"/>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SMARTInkAnnotation496"/>
            <p:cNvSpPr/>
            <p:nvPr/>
          </p:nvSpPr>
          <p:spPr>
            <a:xfrm>
              <a:off x="7390936" y="4206297"/>
              <a:ext cx="1886999" cy="1874821"/>
            </a:xfrm>
            <a:custGeom>
              <a:avLst/>
              <a:gdLst/>
              <a:ahLst/>
              <a:cxnLst/>
              <a:rect l="0" t="0" r="0" b="0"/>
              <a:pathLst>
                <a:path w="1886999" h="1874821">
                  <a:moveTo>
                    <a:pt x="101072" y="151391"/>
                  </a:moveTo>
                  <a:lnTo>
                    <a:pt x="96332" y="151391"/>
                  </a:lnTo>
                  <a:lnTo>
                    <a:pt x="93943" y="150399"/>
                  </a:lnTo>
                  <a:lnTo>
                    <a:pt x="83857" y="144262"/>
                  </a:lnTo>
                  <a:lnTo>
                    <a:pt x="26791" y="119610"/>
                  </a:lnTo>
                  <a:lnTo>
                    <a:pt x="5518" y="116450"/>
                  </a:lnTo>
                  <a:lnTo>
                    <a:pt x="64" y="116018"/>
                  </a:lnTo>
                  <a:lnTo>
                    <a:pt x="0" y="115902"/>
                  </a:lnTo>
                  <a:lnTo>
                    <a:pt x="52650" y="108610"/>
                  </a:lnTo>
                  <a:lnTo>
                    <a:pt x="101607" y="107296"/>
                  </a:lnTo>
                  <a:lnTo>
                    <a:pt x="144966" y="105996"/>
                  </a:lnTo>
                  <a:lnTo>
                    <a:pt x="194003" y="102111"/>
                  </a:lnTo>
                  <a:lnTo>
                    <a:pt x="429954" y="82833"/>
                  </a:lnTo>
                  <a:lnTo>
                    <a:pt x="634462" y="68034"/>
                  </a:lnTo>
                  <a:lnTo>
                    <a:pt x="720126" y="59442"/>
                  </a:lnTo>
                  <a:lnTo>
                    <a:pt x="763807" y="54373"/>
                  </a:lnTo>
                  <a:lnTo>
                    <a:pt x="852027" y="46095"/>
                  </a:lnTo>
                  <a:lnTo>
                    <a:pt x="990659" y="35856"/>
                  </a:lnTo>
                  <a:lnTo>
                    <a:pt x="1347335" y="14501"/>
                  </a:lnTo>
                  <a:lnTo>
                    <a:pt x="1443757" y="11176"/>
                  </a:lnTo>
                  <a:lnTo>
                    <a:pt x="1490303" y="10289"/>
                  </a:lnTo>
                  <a:lnTo>
                    <a:pt x="1532250" y="8706"/>
                  </a:lnTo>
                  <a:lnTo>
                    <a:pt x="1641447" y="2729"/>
                  </a:lnTo>
                  <a:lnTo>
                    <a:pt x="1702465" y="983"/>
                  </a:lnTo>
                  <a:lnTo>
                    <a:pt x="1768058" y="0"/>
                  </a:lnTo>
                  <a:lnTo>
                    <a:pt x="1818912" y="4449"/>
                  </a:lnTo>
                  <a:lnTo>
                    <a:pt x="1855918" y="12051"/>
                  </a:lnTo>
                  <a:lnTo>
                    <a:pt x="1870875" y="17694"/>
                  </a:lnTo>
                  <a:lnTo>
                    <a:pt x="1876254" y="20588"/>
                  </a:lnTo>
                  <a:lnTo>
                    <a:pt x="1879840" y="23509"/>
                  </a:lnTo>
                  <a:lnTo>
                    <a:pt x="1882228" y="26449"/>
                  </a:lnTo>
                  <a:lnTo>
                    <a:pt x="1886065" y="33555"/>
                  </a:lnTo>
                  <a:lnTo>
                    <a:pt x="1886998" y="91646"/>
                  </a:lnTo>
                  <a:lnTo>
                    <a:pt x="1886012" y="108963"/>
                  </a:lnTo>
                  <a:lnTo>
                    <a:pt x="1872771" y="175660"/>
                  </a:lnTo>
                  <a:lnTo>
                    <a:pt x="1867219" y="228210"/>
                  </a:lnTo>
                  <a:lnTo>
                    <a:pt x="1862294" y="278001"/>
                  </a:lnTo>
                  <a:lnTo>
                    <a:pt x="1860835" y="335749"/>
                  </a:lnTo>
                  <a:lnTo>
                    <a:pt x="1860341" y="431114"/>
                  </a:lnTo>
                  <a:lnTo>
                    <a:pt x="1857629" y="488371"/>
                  </a:lnTo>
                  <a:lnTo>
                    <a:pt x="1839233" y="728539"/>
                  </a:lnTo>
                  <a:lnTo>
                    <a:pt x="1837299" y="766344"/>
                  </a:lnTo>
                  <a:lnTo>
                    <a:pt x="1833585" y="881176"/>
                  </a:lnTo>
                  <a:lnTo>
                    <a:pt x="1827635" y="996891"/>
                  </a:lnTo>
                  <a:lnTo>
                    <a:pt x="1824437" y="1111875"/>
                  </a:lnTo>
                  <a:lnTo>
                    <a:pt x="1818640" y="1220799"/>
                  </a:lnTo>
                  <a:lnTo>
                    <a:pt x="1816935" y="1289133"/>
                  </a:lnTo>
                  <a:lnTo>
                    <a:pt x="1815692" y="1479979"/>
                  </a:lnTo>
                  <a:lnTo>
                    <a:pt x="1814659" y="1510390"/>
                  </a:lnTo>
                  <a:lnTo>
                    <a:pt x="1810867" y="1567992"/>
                  </a:lnTo>
                  <a:lnTo>
                    <a:pt x="1805874" y="1620712"/>
                  </a:lnTo>
                  <a:lnTo>
                    <a:pt x="1794585" y="1719234"/>
                  </a:lnTo>
                  <a:lnTo>
                    <a:pt x="1791362" y="1762015"/>
                  </a:lnTo>
                  <a:lnTo>
                    <a:pt x="1786902" y="1814277"/>
                  </a:lnTo>
                  <a:lnTo>
                    <a:pt x="1781001" y="1839975"/>
                  </a:lnTo>
                  <a:lnTo>
                    <a:pt x="1761994" y="187482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SMARTInkAnnotation497"/>
            <p:cNvSpPr/>
            <p:nvPr/>
          </p:nvSpPr>
          <p:spPr>
            <a:xfrm>
              <a:off x="7407569" y="6072188"/>
              <a:ext cx="1783490" cy="71438"/>
            </a:xfrm>
            <a:custGeom>
              <a:avLst/>
              <a:gdLst/>
              <a:ahLst/>
              <a:cxnLst/>
              <a:rect l="0" t="0" r="0" b="0"/>
              <a:pathLst>
                <a:path w="1783490" h="71438">
                  <a:moveTo>
                    <a:pt x="21931" y="71437"/>
                  </a:moveTo>
                  <a:lnTo>
                    <a:pt x="0" y="71437"/>
                  </a:lnTo>
                  <a:lnTo>
                    <a:pt x="1600" y="71437"/>
                  </a:lnTo>
                  <a:lnTo>
                    <a:pt x="5400" y="70445"/>
                  </a:lnTo>
                  <a:lnTo>
                    <a:pt x="17560" y="66697"/>
                  </a:lnTo>
                  <a:lnTo>
                    <a:pt x="25963" y="65300"/>
                  </a:lnTo>
                  <a:lnTo>
                    <a:pt x="58734" y="62343"/>
                  </a:lnTo>
                  <a:lnTo>
                    <a:pt x="130072" y="52957"/>
                  </a:lnTo>
                  <a:lnTo>
                    <a:pt x="234013" y="41549"/>
                  </a:lnTo>
                  <a:lnTo>
                    <a:pt x="359201" y="29741"/>
                  </a:lnTo>
                  <a:lnTo>
                    <a:pt x="431120" y="23802"/>
                  </a:lnTo>
                  <a:lnTo>
                    <a:pt x="468356" y="21821"/>
                  </a:lnTo>
                  <a:lnTo>
                    <a:pt x="544127" y="19620"/>
                  </a:lnTo>
                  <a:lnTo>
                    <a:pt x="829996" y="17962"/>
                  </a:lnTo>
                  <a:lnTo>
                    <a:pt x="1459471" y="17860"/>
                  </a:lnTo>
                  <a:lnTo>
                    <a:pt x="1495236" y="18851"/>
                  </a:lnTo>
                  <a:lnTo>
                    <a:pt x="1528010" y="20505"/>
                  </a:lnTo>
                  <a:lnTo>
                    <a:pt x="1558788" y="22600"/>
                  </a:lnTo>
                  <a:lnTo>
                    <a:pt x="1587245" y="23996"/>
                  </a:lnTo>
                  <a:lnTo>
                    <a:pt x="1640030" y="25548"/>
                  </a:lnTo>
                  <a:lnTo>
                    <a:pt x="1662241" y="26953"/>
                  </a:lnTo>
                  <a:lnTo>
                    <a:pt x="1682010" y="28883"/>
                  </a:lnTo>
                  <a:lnTo>
                    <a:pt x="1700150" y="31162"/>
                  </a:lnTo>
                  <a:lnTo>
                    <a:pt x="1715221" y="32680"/>
                  </a:lnTo>
                  <a:lnTo>
                    <a:pt x="1739904" y="34368"/>
                  </a:lnTo>
                  <a:lnTo>
                    <a:pt x="1749660" y="35810"/>
                  </a:lnTo>
                  <a:lnTo>
                    <a:pt x="1758150" y="37764"/>
                  </a:lnTo>
                  <a:lnTo>
                    <a:pt x="1765793" y="40059"/>
                  </a:lnTo>
                  <a:lnTo>
                    <a:pt x="1771881" y="40596"/>
                  </a:lnTo>
                  <a:lnTo>
                    <a:pt x="1776932" y="39963"/>
                  </a:lnTo>
                  <a:lnTo>
                    <a:pt x="1781292" y="38548"/>
                  </a:lnTo>
                  <a:lnTo>
                    <a:pt x="1783205" y="36613"/>
                  </a:lnTo>
                  <a:lnTo>
                    <a:pt x="1783489" y="34330"/>
                  </a:lnTo>
                  <a:lnTo>
                    <a:pt x="1782685" y="31817"/>
                  </a:lnTo>
                  <a:lnTo>
                    <a:pt x="1780166" y="27164"/>
                  </a:lnTo>
                  <a:lnTo>
                    <a:pt x="1776501" y="21086"/>
                  </a:lnTo>
                  <a:lnTo>
                    <a:pt x="1763220"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SMARTInkAnnotation498"/>
            <p:cNvSpPr/>
            <p:nvPr/>
          </p:nvSpPr>
          <p:spPr>
            <a:xfrm>
              <a:off x="6487056" y="4786313"/>
              <a:ext cx="1103179" cy="26790"/>
            </a:xfrm>
            <a:custGeom>
              <a:avLst/>
              <a:gdLst/>
              <a:ahLst/>
              <a:cxnLst/>
              <a:rect l="0" t="0" r="0" b="0"/>
              <a:pathLst>
                <a:path w="1103179" h="26790">
                  <a:moveTo>
                    <a:pt x="22686" y="26789"/>
                  </a:moveTo>
                  <a:lnTo>
                    <a:pt x="10257" y="26789"/>
                  </a:lnTo>
                  <a:lnTo>
                    <a:pt x="8447" y="25797"/>
                  </a:lnTo>
                  <a:lnTo>
                    <a:pt x="7241" y="24143"/>
                  </a:lnTo>
                  <a:lnTo>
                    <a:pt x="6436" y="22049"/>
                  </a:lnTo>
                  <a:lnTo>
                    <a:pt x="4908" y="20652"/>
                  </a:lnTo>
                  <a:lnTo>
                    <a:pt x="2897" y="19721"/>
                  </a:lnTo>
                  <a:lnTo>
                    <a:pt x="563" y="19100"/>
                  </a:lnTo>
                  <a:lnTo>
                    <a:pt x="0" y="18686"/>
                  </a:lnTo>
                  <a:lnTo>
                    <a:pt x="617" y="18410"/>
                  </a:lnTo>
                  <a:lnTo>
                    <a:pt x="3995" y="17968"/>
                  </a:lnTo>
                  <a:lnTo>
                    <a:pt x="6258" y="16940"/>
                  </a:lnTo>
                  <a:lnTo>
                    <a:pt x="14062" y="13151"/>
                  </a:lnTo>
                  <a:lnTo>
                    <a:pt x="19913" y="11744"/>
                  </a:lnTo>
                  <a:lnTo>
                    <a:pt x="26791" y="10806"/>
                  </a:lnTo>
                  <a:lnTo>
                    <a:pt x="34351" y="10180"/>
                  </a:lnTo>
                  <a:lnTo>
                    <a:pt x="53338" y="9485"/>
                  </a:lnTo>
                  <a:lnTo>
                    <a:pt x="107345" y="9039"/>
                  </a:lnTo>
                  <a:lnTo>
                    <a:pt x="983252" y="8929"/>
                  </a:lnTo>
                  <a:lnTo>
                    <a:pt x="1001399" y="7937"/>
                  </a:lnTo>
                  <a:lnTo>
                    <a:pt x="1018459" y="6284"/>
                  </a:lnTo>
                  <a:lnTo>
                    <a:pt x="1034793" y="4189"/>
                  </a:lnTo>
                  <a:lnTo>
                    <a:pt x="1048658" y="2792"/>
                  </a:lnTo>
                  <a:lnTo>
                    <a:pt x="1060879" y="1861"/>
                  </a:lnTo>
                  <a:lnTo>
                    <a:pt x="1087007" y="551"/>
                  </a:lnTo>
                  <a:lnTo>
                    <a:pt x="1103178"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SMARTInkAnnotation499"/>
            <p:cNvSpPr/>
            <p:nvPr/>
          </p:nvSpPr>
          <p:spPr>
            <a:xfrm>
              <a:off x="6920508" y="4608960"/>
              <a:ext cx="401837" cy="355947"/>
            </a:xfrm>
            <a:custGeom>
              <a:avLst/>
              <a:gdLst/>
              <a:ahLst/>
              <a:cxnLst/>
              <a:rect l="0" t="0" r="0" b="0"/>
              <a:pathLst>
                <a:path w="401837" h="355947">
                  <a:moveTo>
                    <a:pt x="401836" y="7688"/>
                  </a:moveTo>
                  <a:lnTo>
                    <a:pt x="397096" y="2948"/>
                  </a:lnTo>
                  <a:lnTo>
                    <a:pt x="394707" y="1551"/>
                  </a:lnTo>
                  <a:lnTo>
                    <a:pt x="389407" y="0"/>
                  </a:lnTo>
                  <a:lnTo>
                    <a:pt x="381098" y="1956"/>
                  </a:lnTo>
                  <a:lnTo>
                    <a:pt x="376105" y="3867"/>
                  </a:lnTo>
                  <a:lnTo>
                    <a:pt x="369800" y="8117"/>
                  </a:lnTo>
                  <a:lnTo>
                    <a:pt x="362618" y="13927"/>
                  </a:lnTo>
                  <a:lnTo>
                    <a:pt x="354855" y="20777"/>
                  </a:lnTo>
                  <a:lnTo>
                    <a:pt x="333000" y="41617"/>
                  </a:lnTo>
                  <a:lnTo>
                    <a:pt x="320227" y="54120"/>
                  </a:lnTo>
                  <a:lnTo>
                    <a:pt x="304766" y="68408"/>
                  </a:lnTo>
                  <a:lnTo>
                    <a:pt x="269066" y="100160"/>
                  </a:lnTo>
                  <a:lnTo>
                    <a:pt x="230049" y="136761"/>
                  </a:lnTo>
                  <a:lnTo>
                    <a:pt x="209921" y="156244"/>
                  </a:lnTo>
                  <a:lnTo>
                    <a:pt x="189556" y="177171"/>
                  </a:lnTo>
                  <a:lnTo>
                    <a:pt x="148409" y="221589"/>
                  </a:lnTo>
                  <a:lnTo>
                    <a:pt x="127713" y="242562"/>
                  </a:lnTo>
                  <a:lnTo>
                    <a:pt x="106970" y="262498"/>
                  </a:lnTo>
                  <a:lnTo>
                    <a:pt x="86197" y="281741"/>
                  </a:lnTo>
                  <a:lnTo>
                    <a:pt x="67386" y="298539"/>
                  </a:lnTo>
                  <a:lnTo>
                    <a:pt x="0" y="355946"/>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SMARTInkAnnotation500"/>
            <p:cNvSpPr/>
            <p:nvPr/>
          </p:nvSpPr>
          <p:spPr>
            <a:xfrm>
              <a:off x="5727447" y="4385718"/>
              <a:ext cx="320500" cy="265973"/>
            </a:xfrm>
            <a:custGeom>
              <a:avLst/>
              <a:gdLst/>
              <a:ahLst/>
              <a:cxnLst/>
              <a:rect l="0" t="0" r="0" b="0"/>
              <a:pathLst>
                <a:path w="320500" h="265973">
                  <a:moveTo>
                    <a:pt x="166147" y="7688"/>
                  </a:moveTo>
                  <a:lnTo>
                    <a:pt x="161407" y="2948"/>
                  </a:lnTo>
                  <a:lnTo>
                    <a:pt x="158026" y="1551"/>
                  </a:lnTo>
                  <a:lnTo>
                    <a:pt x="148977" y="0"/>
                  </a:lnTo>
                  <a:lnTo>
                    <a:pt x="143786" y="578"/>
                  </a:lnTo>
                  <a:lnTo>
                    <a:pt x="138341" y="1956"/>
                  </a:lnTo>
                  <a:lnTo>
                    <a:pt x="85197" y="19782"/>
                  </a:lnTo>
                  <a:lnTo>
                    <a:pt x="75470" y="22696"/>
                  </a:lnTo>
                  <a:lnTo>
                    <a:pt x="54078" y="28580"/>
                  </a:lnTo>
                  <a:lnTo>
                    <a:pt x="44802" y="31538"/>
                  </a:lnTo>
                  <a:lnTo>
                    <a:pt x="36633" y="34502"/>
                  </a:lnTo>
                  <a:lnTo>
                    <a:pt x="29202" y="37470"/>
                  </a:lnTo>
                  <a:lnTo>
                    <a:pt x="22264" y="41434"/>
                  </a:lnTo>
                  <a:lnTo>
                    <a:pt x="15655" y="46060"/>
                  </a:lnTo>
                  <a:lnTo>
                    <a:pt x="9264" y="51129"/>
                  </a:lnTo>
                  <a:lnTo>
                    <a:pt x="2163" y="59406"/>
                  </a:lnTo>
                  <a:lnTo>
                    <a:pt x="270" y="63003"/>
                  </a:lnTo>
                  <a:lnTo>
                    <a:pt x="0" y="65401"/>
                  </a:lnTo>
                  <a:lnTo>
                    <a:pt x="812" y="66999"/>
                  </a:lnTo>
                  <a:lnTo>
                    <a:pt x="5352" y="70760"/>
                  </a:lnTo>
                  <a:lnTo>
                    <a:pt x="13985" y="79046"/>
                  </a:lnTo>
                  <a:lnTo>
                    <a:pt x="19065" y="82049"/>
                  </a:lnTo>
                  <a:lnTo>
                    <a:pt x="24436" y="84051"/>
                  </a:lnTo>
                  <a:lnTo>
                    <a:pt x="56795" y="92004"/>
                  </a:lnTo>
                  <a:lnTo>
                    <a:pt x="67449" y="93665"/>
                  </a:lnTo>
                  <a:lnTo>
                    <a:pt x="78520" y="94771"/>
                  </a:lnTo>
                  <a:lnTo>
                    <a:pt x="89870" y="95510"/>
                  </a:lnTo>
                  <a:lnTo>
                    <a:pt x="102396" y="96994"/>
                  </a:lnTo>
                  <a:lnTo>
                    <a:pt x="115709" y="98975"/>
                  </a:lnTo>
                  <a:lnTo>
                    <a:pt x="129544" y="101288"/>
                  </a:lnTo>
                  <a:lnTo>
                    <a:pt x="143731" y="102831"/>
                  </a:lnTo>
                  <a:lnTo>
                    <a:pt x="158147" y="103859"/>
                  </a:lnTo>
                  <a:lnTo>
                    <a:pt x="186404" y="105001"/>
                  </a:lnTo>
                  <a:lnTo>
                    <a:pt x="212192" y="105509"/>
                  </a:lnTo>
                  <a:lnTo>
                    <a:pt x="224624" y="106636"/>
                  </a:lnTo>
                  <a:lnTo>
                    <a:pt x="236882" y="108380"/>
                  </a:lnTo>
                  <a:lnTo>
                    <a:pt x="249023" y="110535"/>
                  </a:lnTo>
                  <a:lnTo>
                    <a:pt x="260093" y="112964"/>
                  </a:lnTo>
                  <a:lnTo>
                    <a:pt x="270449" y="115575"/>
                  </a:lnTo>
                  <a:lnTo>
                    <a:pt x="280330" y="118308"/>
                  </a:lnTo>
                  <a:lnTo>
                    <a:pt x="288901" y="121122"/>
                  </a:lnTo>
                  <a:lnTo>
                    <a:pt x="296600" y="123991"/>
                  </a:lnTo>
                  <a:lnTo>
                    <a:pt x="303717" y="126895"/>
                  </a:lnTo>
                  <a:lnTo>
                    <a:pt x="309454" y="130816"/>
                  </a:lnTo>
                  <a:lnTo>
                    <a:pt x="314270" y="135414"/>
                  </a:lnTo>
                  <a:lnTo>
                    <a:pt x="318473" y="140463"/>
                  </a:lnTo>
                  <a:lnTo>
                    <a:pt x="320283" y="145815"/>
                  </a:lnTo>
                  <a:lnTo>
                    <a:pt x="320499" y="151366"/>
                  </a:lnTo>
                  <a:lnTo>
                    <a:pt x="319649" y="157051"/>
                  </a:lnTo>
                  <a:lnTo>
                    <a:pt x="317099" y="162826"/>
                  </a:lnTo>
                  <a:lnTo>
                    <a:pt x="313414" y="168660"/>
                  </a:lnTo>
                  <a:lnTo>
                    <a:pt x="308974" y="174534"/>
                  </a:lnTo>
                  <a:lnTo>
                    <a:pt x="303036" y="180435"/>
                  </a:lnTo>
                  <a:lnTo>
                    <a:pt x="296102" y="186352"/>
                  </a:lnTo>
                  <a:lnTo>
                    <a:pt x="288501" y="192282"/>
                  </a:lnTo>
                  <a:lnTo>
                    <a:pt x="280459" y="198220"/>
                  </a:lnTo>
                  <a:lnTo>
                    <a:pt x="263585" y="210108"/>
                  </a:lnTo>
                  <a:lnTo>
                    <a:pt x="210725" y="245814"/>
                  </a:lnTo>
                  <a:lnTo>
                    <a:pt x="202812" y="250775"/>
                  </a:lnTo>
                  <a:lnTo>
                    <a:pt x="195551" y="255075"/>
                  </a:lnTo>
                  <a:lnTo>
                    <a:pt x="188726" y="258933"/>
                  </a:lnTo>
                  <a:lnTo>
                    <a:pt x="183184" y="261505"/>
                  </a:lnTo>
                  <a:lnTo>
                    <a:pt x="174380" y="264363"/>
                  </a:lnTo>
                  <a:lnTo>
                    <a:pt x="167160" y="265633"/>
                  </a:lnTo>
                  <a:lnTo>
                    <a:pt x="163846" y="265972"/>
                  </a:lnTo>
                  <a:lnTo>
                    <a:pt x="161635" y="265205"/>
                  </a:lnTo>
                  <a:lnTo>
                    <a:pt x="160163" y="263702"/>
                  </a:lnTo>
                  <a:lnTo>
                    <a:pt x="159181" y="261708"/>
                  </a:lnTo>
                  <a:lnTo>
                    <a:pt x="159518" y="258394"/>
                  </a:lnTo>
                  <a:lnTo>
                    <a:pt x="160735" y="254200"/>
                  </a:lnTo>
                  <a:lnTo>
                    <a:pt x="166147" y="23986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SMARTInkAnnotation501"/>
            <p:cNvSpPr/>
            <p:nvPr/>
          </p:nvSpPr>
          <p:spPr>
            <a:xfrm>
              <a:off x="6125766" y="4339831"/>
              <a:ext cx="222310" cy="241100"/>
            </a:xfrm>
            <a:custGeom>
              <a:avLst/>
              <a:gdLst/>
              <a:ahLst/>
              <a:cxnLst/>
              <a:rect l="0" t="0" r="0" b="0"/>
              <a:pathLst>
                <a:path w="222310" h="241100">
                  <a:moveTo>
                    <a:pt x="0" y="8927"/>
                  </a:moveTo>
                  <a:lnTo>
                    <a:pt x="4740" y="4186"/>
                  </a:lnTo>
                  <a:lnTo>
                    <a:pt x="7129" y="2790"/>
                  </a:lnTo>
                  <a:lnTo>
                    <a:pt x="12429" y="1239"/>
                  </a:lnTo>
                  <a:lnTo>
                    <a:pt x="16223" y="824"/>
                  </a:lnTo>
                  <a:lnTo>
                    <a:pt x="20737" y="549"/>
                  </a:lnTo>
                  <a:lnTo>
                    <a:pt x="25731" y="365"/>
                  </a:lnTo>
                  <a:lnTo>
                    <a:pt x="46981" y="106"/>
                  </a:lnTo>
                  <a:lnTo>
                    <a:pt x="120336" y="0"/>
                  </a:lnTo>
                  <a:lnTo>
                    <a:pt x="126856" y="991"/>
                  </a:lnTo>
                  <a:lnTo>
                    <a:pt x="133189" y="2644"/>
                  </a:lnTo>
                  <a:lnTo>
                    <a:pt x="139394" y="4738"/>
                  </a:lnTo>
                  <a:lnTo>
                    <a:pt x="143530" y="7127"/>
                  </a:lnTo>
                  <a:lnTo>
                    <a:pt x="146288" y="9711"/>
                  </a:lnTo>
                  <a:lnTo>
                    <a:pt x="150346" y="15228"/>
                  </a:lnTo>
                  <a:lnTo>
                    <a:pt x="155455" y="20988"/>
                  </a:lnTo>
                  <a:lnTo>
                    <a:pt x="156223" y="23913"/>
                  </a:lnTo>
                  <a:lnTo>
                    <a:pt x="155742" y="26855"/>
                  </a:lnTo>
                  <a:lnTo>
                    <a:pt x="152562" y="32770"/>
                  </a:lnTo>
                  <a:lnTo>
                    <a:pt x="147842" y="38706"/>
                  </a:lnTo>
                  <a:lnTo>
                    <a:pt x="145194" y="42670"/>
                  </a:lnTo>
                  <a:lnTo>
                    <a:pt x="142437" y="47298"/>
                  </a:lnTo>
                  <a:lnTo>
                    <a:pt x="139606" y="52366"/>
                  </a:lnTo>
                  <a:lnTo>
                    <a:pt x="136727" y="56738"/>
                  </a:lnTo>
                  <a:lnTo>
                    <a:pt x="130882" y="64242"/>
                  </a:lnTo>
                  <a:lnTo>
                    <a:pt x="127623" y="70884"/>
                  </a:lnTo>
                  <a:lnTo>
                    <a:pt x="125531" y="78492"/>
                  </a:lnTo>
                  <a:lnTo>
                    <a:pt x="125168" y="84550"/>
                  </a:lnTo>
                  <a:lnTo>
                    <a:pt x="126109" y="86131"/>
                  </a:lnTo>
                  <a:lnTo>
                    <a:pt x="127729" y="87185"/>
                  </a:lnTo>
                  <a:lnTo>
                    <a:pt x="133167" y="89349"/>
                  </a:lnTo>
                  <a:lnTo>
                    <a:pt x="142199" y="93618"/>
                  </a:lnTo>
                  <a:lnTo>
                    <a:pt x="146393" y="95153"/>
                  </a:lnTo>
                  <a:lnTo>
                    <a:pt x="150181" y="96177"/>
                  </a:lnTo>
                  <a:lnTo>
                    <a:pt x="153699" y="96859"/>
                  </a:lnTo>
                  <a:lnTo>
                    <a:pt x="158028" y="98306"/>
                  </a:lnTo>
                  <a:lnTo>
                    <a:pt x="162899" y="100263"/>
                  </a:lnTo>
                  <a:lnTo>
                    <a:pt x="168130" y="102560"/>
                  </a:lnTo>
                  <a:lnTo>
                    <a:pt x="179235" y="107758"/>
                  </a:lnTo>
                  <a:lnTo>
                    <a:pt x="184974" y="110533"/>
                  </a:lnTo>
                  <a:lnTo>
                    <a:pt x="189793" y="113375"/>
                  </a:lnTo>
                  <a:lnTo>
                    <a:pt x="193997" y="116262"/>
                  </a:lnTo>
                  <a:lnTo>
                    <a:pt x="197792" y="119179"/>
                  </a:lnTo>
                  <a:lnTo>
                    <a:pt x="202307" y="122116"/>
                  </a:lnTo>
                  <a:lnTo>
                    <a:pt x="207301" y="125065"/>
                  </a:lnTo>
                  <a:lnTo>
                    <a:pt x="212615" y="128025"/>
                  </a:lnTo>
                  <a:lnTo>
                    <a:pt x="216157" y="131981"/>
                  </a:lnTo>
                  <a:lnTo>
                    <a:pt x="218518" y="136604"/>
                  </a:lnTo>
                  <a:lnTo>
                    <a:pt x="220093" y="141670"/>
                  </a:lnTo>
                  <a:lnTo>
                    <a:pt x="221143" y="146039"/>
                  </a:lnTo>
                  <a:lnTo>
                    <a:pt x="222309" y="153540"/>
                  </a:lnTo>
                  <a:lnTo>
                    <a:pt x="220636" y="158914"/>
                  </a:lnTo>
                  <a:lnTo>
                    <a:pt x="217535" y="165473"/>
                  </a:lnTo>
                  <a:lnTo>
                    <a:pt x="209791" y="179706"/>
                  </a:lnTo>
                  <a:lnTo>
                    <a:pt x="203043" y="192646"/>
                  </a:lnTo>
                  <a:lnTo>
                    <a:pt x="198862" y="197883"/>
                  </a:lnTo>
                  <a:lnTo>
                    <a:pt x="194090" y="202367"/>
                  </a:lnTo>
                  <a:lnTo>
                    <a:pt x="188925" y="206348"/>
                  </a:lnTo>
                  <a:lnTo>
                    <a:pt x="184489" y="210986"/>
                  </a:lnTo>
                  <a:lnTo>
                    <a:pt x="180539" y="216063"/>
                  </a:lnTo>
                  <a:lnTo>
                    <a:pt x="176914" y="221431"/>
                  </a:lnTo>
                  <a:lnTo>
                    <a:pt x="172513" y="226002"/>
                  </a:lnTo>
                  <a:lnTo>
                    <a:pt x="167595" y="230043"/>
                  </a:lnTo>
                  <a:lnTo>
                    <a:pt x="162331" y="233728"/>
                  </a:lnTo>
                  <a:lnTo>
                    <a:pt x="157830" y="236185"/>
                  </a:lnTo>
                  <a:lnTo>
                    <a:pt x="153838" y="237823"/>
                  </a:lnTo>
                  <a:lnTo>
                    <a:pt x="150183" y="238915"/>
                  </a:lnTo>
                  <a:lnTo>
                    <a:pt x="145763" y="239643"/>
                  </a:lnTo>
                  <a:lnTo>
                    <a:pt x="140831" y="240128"/>
                  </a:lnTo>
                  <a:lnTo>
                    <a:pt x="135560" y="240451"/>
                  </a:lnTo>
                  <a:lnTo>
                    <a:pt x="124410" y="240811"/>
                  </a:lnTo>
                  <a:lnTo>
                    <a:pt x="107156" y="241099"/>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SMARTInkAnnotation502"/>
            <p:cNvSpPr/>
            <p:nvPr/>
          </p:nvSpPr>
          <p:spPr>
            <a:xfrm>
              <a:off x="5341079" y="4411266"/>
              <a:ext cx="254112" cy="227116"/>
            </a:xfrm>
            <a:custGeom>
              <a:avLst/>
              <a:gdLst/>
              <a:ahLst/>
              <a:cxnLst/>
              <a:rect l="0" t="0" r="0" b="0"/>
              <a:pathLst>
                <a:path w="254112" h="227116">
                  <a:moveTo>
                    <a:pt x="168538" y="0"/>
                  </a:moveTo>
                  <a:lnTo>
                    <a:pt x="143681" y="0"/>
                  </a:lnTo>
                  <a:lnTo>
                    <a:pt x="136092" y="992"/>
                  </a:lnTo>
                  <a:lnTo>
                    <a:pt x="127064" y="2645"/>
                  </a:lnTo>
                  <a:lnTo>
                    <a:pt x="117076" y="4740"/>
                  </a:lnTo>
                  <a:lnTo>
                    <a:pt x="107442" y="6136"/>
                  </a:lnTo>
                  <a:lnTo>
                    <a:pt x="98041" y="7068"/>
                  </a:lnTo>
                  <a:lnTo>
                    <a:pt x="88798" y="7688"/>
                  </a:lnTo>
                  <a:lnTo>
                    <a:pt x="78668" y="9094"/>
                  </a:lnTo>
                  <a:lnTo>
                    <a:pt x="67945" y="11024"/>
                  </a:lnTo>
                  <a:lnTo>
                    <a:pt x="56828" y="13302"/>
                  </a:lnTo>
                  <a:lnTo>
                    <a:pt x="47432" y="16806"/>
                  </a:lnTo>
                  <a:lnTo>
                    <a:pt x="39183" y="21125"/>
                  </a:lnTo>
                  <a:lnTo>
                    <a:pt x="31700" y="25990"/>
                  </a:lnTo>
                  <a:lnTo>
                    <a:pt x="24728" y="31217"/>
                  </a:lnTo>
                  <a:lnTo>
                    <a:pt x="18093" y="36686"/>
                  </a:lnTo>
                  <a:lnTo>
                    <a:pt x="11687" y="42317"/>
                  </a:lnTo>
                  <a:lnTo>
                    <a:pt x="7416" y="48055"/>
                  </a:lnTo>
                  <a:lnTo>
                    <a:pt x="4569" y="53864"/>
                  </a:lnTo>
                  <a:lnTo>
                    <a:pt x="2671" y="59722"/>
                  </a:lnTo>
                  <a:lnTo>
                    <a:pt x="1406" y="64619"/>
                  </a:lnTo>
                  <a:lnTo>
                    <a:pt x="562" y="68876"/>
                  </a:lnTo>
                  <a:lnTo>
                    <a:pt x="0" y="72706"/>
                  </a:lnTo>
                  <a:lnTo>
                    <a:pt x="1609" y="77244"/>
                  </a:lnTo>
                  <a:lnTo>
                    <a:pt x="4666" y="82254"/>
                  </a:lnTo>
                  <a:lnTo>
                    <a:pt x="8689" y="87578"/>
                  </a:lnTo>
                  <a:lnTo>
                    <a:pt x="13355" y="92120"/>
                  </a:lnTo>
                  <a:lnTo>
                    <a:pt x="18450" y="96139"/>
                  </a:lnTo>
                  <a:lnTo>
                    <a:pt x="23832" y="99812"/>
                  </a:lnTo>
                  <a:lnTo>
                    <a:pt x="31388" y="102260"/>
                  </a:lnTo>
                  <a:lnTo>
                    <a:pt x="40394" y="103892"/>
                  </a:lnTo>
                  <a:lnTo>
                    <a:pt x="50366" y="104980"/>
                  </a:lnTo>
                  <a:lnTo>
                    <a:pt x="61976" y="106697"/>
                  </a:lnTo>
                  <a:lnTo>
                    <a:pt x="88104" y="111251"/>
                  </a:lnTo>
                  <a:lnTo>
                    <a:pt x="101025" y="112863"/>
                  </a:lnTo>
                  <a:lnTo>
                    <a:pt x="113608" y="113937"/>
                  </a:lnTo>
                  <a:lnTo>
                    <a:pt x="125965" y="114653"/>
                  </a:lnTo>
                  <a:lnTo>
                    <a:pt x="150278" y="115449"/>
                  </a:lnTo>
                  <a:lnTo>
                    <a:pt x="162318" y="115662"/>
                  </a:lnTo>
                  <a:lnTo>
                    <a:pt x="173321" y="116795"/>
                  </a:lnTo>
                  <a:lnTo>
                    <a:pt x="183633" y="118543"/>
                  </a:lnTo>
                  <a:lnTo>
                    <a:pt x="193485" y="120700"/>
                  </a:lnTo>
                  <a:lnTo>
                    <a:pt x="203028" y="123131"/>
                  </a:lnTo>
                  <a:lnTo>
                    <a:pt x="212367" y="125743"/>
                  </a:lnTo>
                  <a:lnTo>
                    <a:pt x="221571" y="128477"/>
                  </a:lnTo>
                  <a:lnTo>
                    <a:pt x="229690" y="131292"/>
                  </a:lnTo>
                  <a:lnTo>
                    <a:pt x="237087" y="134160"/>
                  </a:lnTo>
                  <a:lnTo>
                    <a:pt x="244003" y="137065"/>
                  </a:lnTo>
                  <a:lnTo>
                    <a:pt x="248614" y="140986"/>
                  </a:lnTo>
                  <a:lnTo>
                    <a:pt x="251688" y="145584"/>
                  </a:lnTo>
                  <a:lnTo>
                    <a:pt x="253737" y="150634"/>
                  </a:lnTo>
                  <a:lnTo>
                    <a:pt x="254111" y="154993"/>
                  </a:lnTo>
                  <a:lnTo>
                    <a:pt x="253368" y="158891"/>
                  </a:lnTo>
                  <a:lnTo>
                    <a:pt x="251880" y="162482"/>
                  </a:lnTo>
                  <a:lnTo>
                    <a:pt x="248905" y="166860"/>
                  </a:lnTo>
                  <a:lnTo>
                    <a:pt x="244935" y="171763"/>
                  </a:lnTo>
                  <a:lnTo>
                    <a:pt x="240306" y="177017"/>
                  </a:lnTo>
                  <a:lnTo>
                    <a:pt x="235235" y="182504"/>
                  </a:lnTo>
                  <a:lnTo>
                    <a:pt x="224309" y="193891"/>
                  </a:lnTo>
                  <a:lnTo>
                    <a:pt x="218617" y="198713"/>
                  </a:lnTo>
                  <a:lnTo>
                    <a:pt x="212838" y="202921"/>
                  </a:lnTo>
                  <a:lnTo>
                    <a:pt x="207001" y="206718"/>
                  </a:lnTo>
                  <a:lnTo>
                    <a:pt x="200134" y="210241"/>
                  </a:lnTo>
                  <a:lnTo>
                    <a:pt x="192578" y="213583"/>
                  </a:lnTo>
                  <a:lnTo>
                    <a:pt x="184565" y="216802"/>
                  </a:lnTo>
                  <a:lnTo>
                    <a:pt x="167724" y="223026"/>
                  </a:lnTo>
                  <a:lnTo>
                    <a:pt x="159066" y="226074"/>
                  </a:lnTo>
                  <a:lnTo>
                    <a:pt x="151309" y="227115"/>
                  </a:lnTo>
                  <a:lnTo>
                    <a:pt x="144154" y="226816"/>
                  </a:lnTo>
                  <a:lnTo>
                    <a:pt x="137399" y="225625"/>
                  </a:lnTo>
                  <a:lnTo>
                    <a:pt x="130912" y="223838"/>
                  </a:lnTo>
                  <a:lnTo>
                    <a:pt x="124603" y="221655"/>
                  </a:lnTo>
                  <a:lnTo>
                    <a:pt x="106030" y="214312"/>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SMARTInkAnnotation503"/>
            <p:cNvSpPr/>
            <p:nvPr/>
          </p:nvSpPr>
          <p:spPr>
            <a:xfrm>
              <a:off x="5456039" y="4272176"/>
              <a:ext cx="62509" cy="451630"/>
            </a:xfrm>
            <a:custGeom>
              <a:avLst/>
              <a:gdLst/>
              <a:ahLst/>
              <a:cxnLst/>
              <a:rect l="0" t="0" r="0" b="0"/>
              <a:pathLst>
                <a:path w="62509" h="451630">
                  <a:moveTo>
                    <a:pt x="0" y="5144"/>
                  </a:moveTo>
                  <a:lnTo>
                    <a:pt x="0" y="404"/>
                  </a:lnTo>
                  <a:lnTo>
                    <a:pt x="992" y="0"/>
                  </a:lnTo>
                  <a:lnTo>
                    <a:pt x="2646" y="723"/>
                  </a:lnTo>
                  <a:lnTo>
                    <a:pt x="7689" y="4271"/>
                  </a:lnTo>
                  <a:lnTo>
                    <a:pt x="9094" y="7539"/>
                  </a:lnTo>
                  <a:lnTo>
                    <a:pt x="11025" y="12694"/>
                  </a:lnTo>
                  <a:lnTo>
                    <a:pt x="18480" y="34170"/>
                  </a:lnTo>
                  <a:lnTo>
                    <a:pt x="21250" y="42355"/>
                  </a:lnTo>
                  <a:lnTo>
                    <a:pt x="24089" y="53764"/>
                  </a:lnTo>
                  <a:lnTo>
                    <a:pt x="26974" y="67323"/>
                  </a:lnTo>
                  <a:lnTo>
                    <a:pt x="29889" y="82316"/>
                  </a:lnTo>
                  <a:lnTo>
                    <a:pt x="31832" y="99256"/>
                  </a:lnTo>
                  <a:lnTo>
                    <a:pt x="33127" y="117495"/>
                  </a:lnTo>
                  <a:lnTo>
                    <a:pt x="33992" y="136599"/>
                  </a:lnTo>
                  <a:lnTo>
                    <a:pt x="35559" y="157273"/>
                  </a:lnTo>
                  <a:lnTo>
                    <a:pt x="39948" y="201411"/>
                  </a:lnTo>
                  <a:lnTo>
                    <a:pt x="47996" y="266145"/>
                  </a:lnTo>
                  <a:lnTo>
                    <a:pt x="56665" y="324571"/>
                  </a:lnTo>
                  <a:lnTo>
                    <a:pt x="58612" y="343112"/>
                  </a:lnTo>
                  <a:lnTo>
                    <a:pt x="59911" y="361425"/>
                  </a:lnTo>
                  <a:lnTo>
                    <a:pt x="61354" y="395663"/>
                  </a:lnTo>
                  <a:lnTo>
                    <a:pt x="62508" y="451629"/>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SMARTInkAnnotation504"/>
            <p:cNvSpPr/>
            <p:nvPr/>
          </p:nvSpPr>
          <p:spPr>
            <a:xfrm>
              <a:off x="6448112" y="4375547"/>
              <a:ext cx="240225" cy="62509"/>
            </a:xfrm>
            <a:custGeom>
              <a:avLst/>
              <a:gdLst/>
              <a:ahLst/>
              <a:cxnLst/>
              <a:rect l="0" t="0" r="0" b="0"/>
              <a:pathLst>
                <a:path w="240225" h="62509">
                  <a:moveTo>
                    <a:pt x="34841" y="62508"/>
                  </a:moveTo>
                  <a:lnTo>
                    <a:pt x="2081" y="62508"/>
                  </a:lnTo>
                  <a:lnTo>
                    <a:pt x="1096" y="61516"/>
                  </a:lnTo>
                  <a:lnTo>
                    <a:pt x="438" y="59863"/>
                  </a:lnTo>
                  <a:lnTo>
                    <a:pt x="0" y="57768"/>
                  </a:lnTo>
                  <a:lnTo>
                    <a:pt x="1692" y="56371"/>
                  </a:lnTo>
                  <a:lnTo>
                    <a:pt x="8863" y="54819"/>
                  </a:lnTo>
                  <a:lnTo>
                    <a:pt x="14547" y="53413"/>
                  </a:lnTo>
                  <a:lnTo>
                    <a:pt x="21311" y="51484"/>
                  </a:lnTo>
                  <a:lnTo>
                    <a:pt x="28798" y="49205"/>
                  </a:lnTo>
                  <a:lnTo>
                    <a:pt x="37758" y="47686"/>
                  </a:lnTo>
                  <a:lnTo>
                    <a:pt x="47700" y="46673"/>
                  </a:lnTo>
                  <a:lnTo>
                    <a:pt x="58296" y="45999"/>
                  </a:lnTo>
                  <a:lnTo>
                    <a:pt x="69330" y="44556"/>
                  </a:lnTo>
                  <a:lnTo>
                    <a:pt x="80655" y="42602"/>
                  </a:lnTo>
                  <a:lnTo>
                    <a:pt x="92172" y="40308"/>
                  </a:lnTo>
                  <a:lnTo>
                    <a:pt x="115553" y="35113"/>
                  </a:lnTo>
                  <a:lnTo>
                    <a:pt x="162902" y="23693"/>
                  </a:lnTo>
                  <a:lnTo>
                    <a:pt x="173793" y="20756"/>
                  </a:lnTo>
                  <a:lnTo>
                    <a:pt x="193832" y="14847"/>
                  </a:lnTo>
                  <a:lnTo>
                    <a:pt x="240224"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SMARTInkAnnotation505"/>
            <p:cNvSpPr/>
            <p:nvPr/>
          </p:nvSpPr>
          <p:spPr>
            <a:xfrm>
              <a:off x="6554791" y="4321969"/>
              <a:ext cx="26390" cy="196454"/>
            </a:xfrm>
            <a:custGeom>
              <a:avLst/>
              <a:gdLst/>
              <a:ahLst/>
              <a:cxnLst/>
              <a:rect l="0" t="0" r="0" b="0"/>
              <a:pathLst>
                <a:path w="26390" h="196454">
                  <a:moveTo>
                    <a:pt x="17459" y="0"/>
                  </a:moveTo>
                  <a:lnTo>
                    <a:pt x="17459" y="7688"/>
                  </a:lnTo>
                  <a:lnTo>
                    <a:pt x="16468" y="10086"/>
                  </a:lnTo>
                  <a:lnTo>
                    <a:pt x="14813" y="13670"/>
                  </a:lnTo>
                  <a:lnTo>
                    <a:pt x="12719" y="18042"/>
                  </a:lnTo>
                  <a:lnTo>
                    <a:pt x="11322" y="23935"/>
                  </a:lnTo>
                  <a:lnTo>
                    <a:pt x="10392" y="30839"/>
                  </a:lnTo>
                  <a:lnTo>
                    <a:pt x="9770" y="38418"/>
                  </a:lnTo>
                  <a:lnTo>
                    <a:pt x="8365" y="47441"/>
                  </a:lnTo>
                  <a:lnTo>
                    <a:pt x="6435" y="57424"/>
                  </a:lnTo>
                  <a:lnTo>
                    <a:pt x="4157" y="68048"/>
                  </a:lnTo>
                  <a:lnTo>
                    <a:pt x="2637" y="80092"/>
                  </a:lnTo>
                  <a:lnTo>
                    <a:pt x="1625" y="93082"/>
                  </a:lnTo>
                  <a:lnTo>
                    <a:pt x="949" y="106703"/>
                  </a:lnTo>
                  <a:lnTo>
                    <a:pt x="200" y="132421"/>
                  </a:lnTo>
                  <a:lnTo>
                    <a:pt x="0" y="144835"/>
                  </a:lnTo>
                  <a:lnTo>
                    <a:pt x="858" y="155096"/>
                  </a:lnTo>
                  <a:lnTo>
                    <a:pt x="2423" y="163920"/>
                  </a:lnTo>
                  <a:lnTo>
                    <a:pt x="4459" y="171788"/>
                  </a:lnTo>
                  <a:lnTo>
                    <a:pt x="7800" y="178025"/>
                  </a:lnTo>
                  <a:lnTo>
                    <a:pt x="12012" y="183176"/>
                  </a:lnTo>
                  <a:lnTo>
                    <a:pt x="26389" y="196453"/>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SMARTInkAnnotation506"/>
            <p:cNvSpPr/>
            <p:nvPr/>
          </p:nvSpPr>
          <p:spPr>
            <a:xfrm>
              <a:off x="6795492" y="4268423"/>
              <a:ext cx="443044" cy="186953"/>
            </a:xfrm>
            <a:custGeom>
              <a:avLst/>
              <a:gdLst/>
              <a:ahLst/>
              <a:cxnLst/>
              <a:rect l="0" t="0" r="0" b="0"/>
              <a:pathLst>
                <a:path w="443044" h="186953">
                  <a:moveTo>
                    <a:pt x="0" y="8897"/>
                  </a:moveTo>
                  <a:lnTo>
                    <a:pt x="0" y="4157"/>
                  </a:lnTo>
                  <a:lnTo>
                    <a:pt x="992" y="2761"/>
                  </a:lnTo>
                  <a:lnTo>
                    <a:pt x="2647" y="1830"/>
                  </a:lnTo>
                  <a:lnTo>
                    <a:pt x="4740" y="1209"/>
                  </a:lnTo>
                  <a:lnTo>
                    <a:pt x="17170" y="335"/>
                  </a:lnTo>
                  <a:lnTo>
                    <a:pt x="33421" y="77"/>
                  </a:lnTo>
                  <a:lnTo>
                    <a:pt x="50803" y="0"/>
                  </a:lnTo>
                  <a:lnTo>
                    <a:pt x="56689" y="1974"/>
                  </a:lnTo>
                  <a:lnTo>
                    <a:pt x="62597" y="5274"/>
                  </a:lnTo>
                  <a:lnTo>
                    <a:pt x="68521" y="9458"/>
                  </a:lnTo>
                  <a:lnTo>
                    <a:pt x="74455" y="13240"/>
                  </a:lnTo>
                  <a:lnTo>
                    <a:pt x="80394" y="16754"/>
                  </a:lnTo>
                  <a:lnTo>
                    <a:pt x="86338" y="20088"/>
                  </a:lnTo>
                  <a:lnTo>
                    <a:pt x="91293" y="24295"/>
                  </a:lnTo>
                  <a:lnTo>
                    <a:pt x="95589" y="29084"/>
                  </a:lnTo>
                  <a:lnTo>
                    <a:pt x="99445" y="34262"/>
                  </a:lnTo>
                  <a:lnTo>
                    <a:pt x="102016" y="40690"/>
                  </a:lnTo>
                  <a:lnTo>
                    <a:pt x="103730" y="47952"/>
                  </a:lnTo>
                  <a:lnTo>
                    <a:pt x="104872" y="55769"/>
                  </a:lnTo>
                  <a:lnTo>
                    <a:pt x="104641" y="63958"/>
                  </a:lnTo>
                  <a:lnTo>
                    <a:pt x="103495" y="72393"/>
                  </a:lnTo>
                  <a:lnTo>
                    <a:pt x="101739" y="80994"/>
                  </a:lnTo>
                  <a:lnTo>
                    <a:pt x="98584" y="88711"/>
                  </a:lnTo>
                  <a:lnTo>
                    <a:pt x="94497" y="95841"/>
                  </a:lnTo>
                  <a:lnTo>
                    <a:pt x="79263" y="118002"/>
                  </a:lnTo>
                  <a:lnTo>
                    <a:pt x="73678" y="126282"/>
                  </a:lnTo>
                  <a:lnTo>
                    <a:pt x="67970" y="133787"/>
                  </a:lnTo>
                  <a:lnTo>
                    <a:pt x="62181" y="140774"/>
                  </a:lnTo>
                  <a:lnTo>
                    <a:pt x="56336" y="147417"/>
                  </a:lnTo>
                  <a:lnTo>
                    <a:pt x="52441" y="152837"/>
                  </a:lnTo>
                  <a:lnTo>
                    <a:pt x="49844" y="157443"/>
                  </a:lnTo>
                  <a:lnTo>
                    <a:pt x="48112" y="161506"/>
                  </a:lnTo>
                  <a:lnTo>
                    <a:pt x="45965" y="165206"/>
                  </a:lnTo>
                  <a:lnTo>
                    <a:pt x="43542" y="168666"/>
                  </a:lnTo>
                  <a:lnTo>
                    <a:pt x="40935" y="171964"/>
                  </a:lnTo>
                  <a:lnTo>
                    <a:pt x="40188" y="175156"/>
                  </a:lnTo>
                  <a:lnTo>
                    <a:pt x="40684" y="178275"/>
                  </a:lnTo>
                  <a:lnTo>
                    <a:pt x="42005" y="181347"/>
                  </a:lnTo>
                  <a:lnTo>
                    <a:pt x="43879" y="183395"/>
                  </a:lnTo>
                  <a:lnTo>
                    <a:pt x="46119" y="184760"/>
                  </a:lnTo>
                  <a:lnTo>
                    <a:pt x="48606" y="185671"/>
                  </a:lnTo>
                  <a:lnTo>
                    <a:pt x="61586" y="186952"/>
                  </a:lnTo>
                  <a:lnTo>
                    <a:pt x="72350" y="184606"/>
                  </a:lnTo>
                  <a:lnTo>
                    <a:pt x="84742" y="181248"/>
                  </a:lnTo>
                  <a:lnTo>
                    <a:pt x="92213" y="180352"/>
                  </a:lnTo>
                  <a:lnTo>
                    <a:pt x="100171" y="179755"/>
                  </a:lnTo>
                  <a:lnTo>
                    <a:pt x="108452" y="177373"/>
                  </a:lnTo>
                  <a:lnTo>
                    <a:pt x="116950" y="173800"/>
                  </a:lnTo>
                  <a:lnTo>
                    <a:pt x="125592" y="169434"/>
                  </a:lnTo>
                  <a:lnTo>
                    <a:pt x="134330" y="165532"/>
                  </a:lnTo>
                  <a:lnTo>
                    <a:pt x="143131" y="161937"/>
                  </a:lnTo>
                  <a:lnTo>
                    <a:pt x="151975" y="158549"/>
                  </a:lnTo>
                  <a:lnTo>
                    <a:pt x="161841" y="155298"/>
                  </a:lnTo>
                  <a:lnTo>
                    <a:pt x="172386" y="152139"/>
                  </a:lnTo>
                  <a:lnTo>
                    <a:pt x="183385" y="149040"/>
                  </a:lnTo>
                  <a:lnTo>
                    <a:pt x="193695" y="144989"/>
                  </a:lnTo>
                  <a:lnTo>
                    <a:pt x="203544" y="140306"/>
                  </a:lnTo>
                  <a:lnTo>
                    <a:pt x="228982" y="126878"/>
                  </a:lnTo>
                  <a:lnTo>
                    <a:pt x="273657" y="104258"/>
                  </a:lnTo>
                  <a:lnTo>
                    <a:pt x="283022" y="100889"/>
                  </a:lnTo>
                  <a:lnTo>
                    <a:pt x="293871" y="98993"/>
                  </a:lnTo>
                  <a:lnTo>
                    <a:pt x="297118" y="98726"/>
                  </a:lnTo>
                  <a:lnTo>
                    <a:pt x="299282" y="99541"/>
                  </a:lnTo>
                  <a:lnTo>
                    <a:pt x="300724" y="101077"/>
                  </a:lnTo>
                  <a:lnTo>
                    <a:pt x="301686" y="103093"/>
                  </a:lnTo>
                  <a:lnTo>
                    <a:pt x="302755" y="107978"/>
                  </a:lnTo>
                  <a:lnTo>
                    <a:pt x="303041" y="110670"/>
                  </a:lnTo>
                  <a:lnTo>
                    <a:pt x="304223" y="114449"/>
                  </a:lnTo>
                  <a:lnTo>
                    <a:pt x="306002" y="118953"/>
                  </a:lnTo>
                  <a:lnTo>
                    <a:pt x="308181" y="123939"/>
                  </a:lnTo>
                  <a:lnTo>
                    <a:pt x="313249" y="134772"/>
                  </a:lnTo>
                  <a:lnTo>
                    <a:pt x="324586" y="157895"/>
                  </a:lnTo>
                  <a:lnTo>
                    <a:pt x="329500" y="161807"/>
                  </a:lnTo>
                  <a:lnTo>
                    <a:pt x="335753" y="164415"/>
                  </a:lnTo>
                  <a:lnTo>
                    <a:pt x="342898" y="166154"/>
                  </a:lnTo>
                  <a:lnTo>
                    <a:pt x="350638" y="167313"/>
                  </a:lnTo>
                  <a:lnTo>
                    <a:pt x="358774" y="168086"/>
                  </a:lnTo>
                  <a:lnTo>
                    <a:pt x="367175" y="168601"/>
                  </a:lnTo>
                  <a:lnTo>
                    <a:pt x="375752" y="166960"/>
                  </a:lnTo>
                  <a:lnTo>
                    <a:pt x="384446" y="163882"/>
                  </a:lnTo>
                  <a:lnTo>
                    <a:pt x="401053" y="156162"/>
                  </a:lnTo>
                  <a:lnTo>
                    <a:pt x="415048" y="149424"/>
                  </a:lnTo>
                  <a:lnTo>
                    <a:pt x="421558" y="145246"/>
                  </a:lnTo>
                  <a:lnTo>
                    <a:pt x="427882" y="140476"/>
                  </a:lnTo>
                  <a:lnTo>
                    <a:pt x="434084" y="135312"/>
                  </a:lnTo>
                  <a:lnTo>
                    <a:pt x="438218" y="128892"/>
                  </a:lnTo>
                  <a:lnTo>
                    <a:pt x="440972" y="121636"/>
                  </a:lnTo>
                  <a:lnTo>
                    <a:pt x="442810" y="113822"/>
                  </a:lnTo>
                  <a:lnTo>
                    <a:pt x="443043" y="106629"/>
                  </a:lnTo>
                  <a:lnTo>
                    <a:pt x="442206" y="99848"/>
                  </a:lnTo>
                  <a:lnTo>
                    <a:pt x="440656" y="93344"/>
                  </a:lnTo>
                  <a:lnTo>
                    <a:pt x="437638" y="88015"/>
                  </a:lnTo>
                  <a:lnTo>
                    <a:pt x="433642" y="83471"/>
                  </a:lnTo>
                  <a:lnTo>
                    <a:pt x="428993" y="79449"/>
                  </a:lnTo>
                  <a:lnTo>
                    <a:pt x="422918" y="75776"/>
                  </a:lnTo>
                  <a:lnTo>
                    <a:pt x="415891" y="72335"/>
                  </a:lnTo>
                  <a:lnTo>
                    <a:pt x="408230" y="69048"/>
                  </a:lnTo>
                  <a:lnTo>
                    <a:pt x="400146" y="66857"/>
                  </a:lnTo>
                  <a:lnTo>
                    <a:pt x="391779" y="65397"/>
                  </a:lnTo>
                  <a:lnTo>
                    <a:pt x="383226" y="64423"/>
                  </a:lnTo>
                  <a:lnTo>
                    <a:pt x="375539" y="63773"/>
                  </a:lnTo>
                  <a:lnTo>
                    <a:pt x="368430" y="63342"/>
                  </a:lnTo>
                  <a:lnTo>
                    <a:pt x="348258" y="62475"/>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SMARTInkAnnotation507"/>
            <p:cNvSpPr/>
            <p:nvPr/>
          </p:nvSpPr>
          <p:spPr>
            <a:xfrm>
              <a:off x="7769916" y="4626133"/>
              <a:ext cx="365030" cy="150528"/>
            </a:xfrm>
            <a:custGeom>
              <a:avLst/>
              <a:gdLst/>
              <a:ahLst/>
              <a:cxnLst/>
              <a:rect l="0" t="0" r="0" b="0"/>
              <a:pathLst>
                <a:path w="365030" h="150528">
                  <a:moveTo>
                    <a:pt x="248943" y="70883"/>
                  </a:moveTo>
                  <a:lnTo>
                    <a:pt x="248943" y="66143"/>
                  </a:lnTo>
                  <a:lnTo>
                    <a:pt x="247952" y="63754"/>
                  </a:lnTo>
                  <a:lnTo>
                    <a:pt x="246297" y="61169"/>
                  </a:lnTo>
                  <a:lnTo>
                    <a:pt x="244203" y="58454"/>
                  </a:lnTo>
                  <a:lnTo>
                    <a:pt x="240823" y="55651"/>
                  </a:lnTo>
                  <a:lnTo>
                    <a:pt x="236584" y="52791"/>
                  </a:lnTo>
                  <a:lnTo>
                    <a:pt x="231775" y="49892"/>
                  </a:lnTo>
                  <a:lnTo>
                    <a:pt x="226584" y="46967"/>
                  </a:lnTo>
                  <a:lnTo>
                    <a:pt x="215524" y="41072"/>
                  </a:lnTo>
                  <a:lnTo>
                    <a:pt x="210788" y="37118"/>
                  </a:lnTo>
                  <a:lnTo>
                    <a:pt x="206640" y="32498"/>
                  </a:lnTo>
                  <a:lnTo>
                    <a:pt x="202881" y="27433"/>
                  </a:lnTo>
                  <a:lnTo>
                    <a:pt x="198391" y="23065"/>
                  </a:lnTo>
                  <a:lnTo>
                    <a:pt x="193415" y="19160"/>
                  </a:lnTo>
                  <a:lnTo>
                    <a:pt x="188111" y="15565"/>
                  </a:lnTo>
                  <a:lnTo>
                    <a:pt x="181599" y="12177"/>
                  </a:lnTo>
                  <a:lnTo>
                    <a:pt x="174283" y="8925"/>
                  </a:lnTo>
                  <a:lnTo>
                    <a:pt x="166427" y="5765"/>
                  </a:lnTo>
                  <a:lnTo>
                    <a:pt x="159207" y="3658"/>
                  </a:lnTo>
                  <a:lnTo>
                    <a:pt x="152408" y="2254"/>
                  </a:lnTo>
                  <a:lnTo>
                    <a:pt x="145892" y="1318"/>
                  </a:lnTo>
                  <a:lnTo>
                    <a:pt x="138569" y="694"/>
                  </a:lnTo>
                  <a:lnTo>
                    <a:pt x="130713" y="277"/>
                  </a:lnTo>
                  <a:lnTo>
                    <a:pt x="122498" y="0"/>
                  </a:lnTo>
                  <a:lnTo>
                    <a:pt x="115038" y="807"/>
                  </a:lnTo>
                  <a:lnTo>
                    <a:pt x="108078" y="2338"/>
                  </a:lnTo>
                  <a:lnTo>
                    <a:pt x="94064" y="6684"/>
                  </a:lnTo>
                  <a:lnTo>
                    <a:pt x="77913" y="11923"/>
                  </a:lnTo>
                  <a:lnTo>
                    <a:pt x="69439" y="16693"/>
                  </a:lnTo>
                  <a:lnTo>
                    <a:pt x="60814" y="22850"/>
                  </a:lnTo>
                  <a:lnTo>
                    <a:pt x="52085" y="29931"/>
                  </a:lnTo>
                  <a:lnTo>
                    <a:pt x="44284" y="37628"/>
                  </a:lnTo>
                  <a:lnTo>
                    <a:pt x="37097" y="45737"/>
                  </a:lnTo>
                  <a:lnTo>
                    <a:pt x="30323" y="54119"/>
                  </a:lnTo>
                  <a:lnTo>
                    <a:pt x="23821" y="62683"/>
                  </a:lnTo>
                  <a:lnTo>
                    <a:pt x="11306" y="80137"/>
                  </a:lnTo>
                  <a:lnTo>
                    <a:pt x="7175" y="88958"/>
                  </a:lnTo>
                  <a:lnTo>
                    <a:pt x="4421" y="97816"/>
                  </a:lnTo>
                  <a:lnTo>
                    <a:pt x="2586" y="106698"/>
                  </a:lnTo>
                  <a:lnTo>
                    <a:pt x="1361" y="114603"/>
                  </a:lnTo>
                  <a:lnTo>
                    <a:pt x="545" y="121858"/>
                  </a:lnTo>
                  <a:lnTo>
                    <a:pt x="0" y="128679"/>
                  </a:lnTo>
                  <a:lnTo>
                    <a:pt x="1623" y="134218"/>
                  </a:lnTo>
                  <a:lnTo>
                    <a:pt x="4688" y="138903"/>
                  </a:lnTo>
                  <a:lnTo>
                    <a:pt x="8715" y="143019"/>
                  </a:lnTo>
                  <a:lnTo>
                    <a:pt x="13385" y="145762"/>
                  </a:lnTo>
                  <a:lnTo>
                    <a:pt x="23866" y="148811"/>
                  </a:lnTo>
                  <a:lnTo>
                    <a:pt x="30431" y="149624"/>
                  </a:lnTo>
                  <a:lnTo>
                    <a:pt x="37783" y="150166"/>
                  </a:lnTo>
                  <a:lnTo>
                    <a:pt x="45663" y="150527"/>
                  </a:lnTo>
                  <a:lnTo>
                    <a:pt x="53892" y="149776"/>
                  </a:lnTo>
                  <a:lnTo>
                    <a:pt x="62355" y="148283"/>
                  </a:lnTo>
                  <a:lnTo>
                    <a:pt x="70973" y="146296"/>
                  </a:lnTo>
                  <a:lnTo>
                    <a:pt x="80687" y="142986"/>
                  </a:lnTo>
                  <a:lnTo>
                    <a:pt x="91132" y="138795"/>
                  </a:lnTo>
                  <a:lnTo>
                    <a:pt x="102064" y="134018"/>
                  </a:lnTo>
                  <a:lnTo>
                    <a:pt x="112328" y="128847"/>
                  </a:lnTo>
                  <a:lnTo>
                    <a:pt x="122149" y="123417"/>
                  </a:lnTo>
                  <a:lnTo>
                    <a:pt x="131671" y="117812"/>
                  </a:lnTo>
                  <a:lnTo>
                    <a:pt x="140004" y="112091"/>
                  </a:lnTo>
                  <a:lnTo>
                    <a:pt x="147544" y="106292"/>
                  </a:lnTo>
                  <a:lnTo>
                    <a:pt x="154555" y="100442"/>
                  </a:lnTo>
                  <a:lnTo>
                    <a:pt x="162205" y="95550"/>
                  </a:lnTo>
                  <a:lnTo>
                    <a:pt x="170282" y="91296"/>
                  </a:lnTo>
                  <a:lnTo>
                    <a:pt x="178643" y="87468"/>
                  </a:lnTo>
                  <a:lnTo>
                    <a:pt x="186201" y="82932"/>
                  </a:lnTo>
                  <a:lnTo>
                    <a:pt x="193225" y="77923"/>
                  </a:lnTo>
                  <a:lnTo>
                    <a:pt x="199891" y="72600"/>
                  </a:lnTo>
                  <a:lnTo>
                    <a:pt x="206321" y="68059"/>
                  </a:lnTo>
                  <a:lnTo>
                    <a:pt x="212591" y="64039"/>
                  </a:lnTo>
                  <a:lnTo>
                    <a:pt x="218755" y="60367"/>
                  </a:lnTo>
                  <a:lnTo>
                    <a:pt x="223857" y="56927"/>
                  </a:lnTo>
                  <a:lnTo>
                    <a:pt x="228250" y="53641"/>
                  </a:lnTo>
                  <a:lnTo>
                    <a:pt x="232172" y="50459"/>
                  </a:lnTo>
                  <a:lnTo>
                    <a:pt x="236770" y="49329"/>
                  </a:lnTo>
                  <a:lnTo>
                    <a:pt x="241821" y="49568"/>
                  </a:lnTo>
                  <a:lnTo>
                    <a:pt x="247171" y="50720"/>
                  </a:lnTo>
                  <a:lnTo>
                    <a:pt x="255762" y="54645"/>
                  </a:lnTo>
                  <a:lnTo>
                    <a:pt x="259444" y="57081"/>
                  </a:lnTo>
                  <a:lnTo>
                    <a:pt x="263880" y="59697"/>
                  </a:lnTo>
                  <a:lnTo>
                    <a:pt x="268824" y="62434"/>
                  </a:lnTo>
                  <a:lnTo>
                    <a:pt x="274103" y="65250"/>
                  </a:lnTo>
                  <a:lnTo>
                    <a:pt x="278615" y="68120"/>
                  </a:lnTo>
                  <a:lnTo>
                    <a:pt x="282615" y="71025"/>
                  </a:lnTo>
                  <a:lnTo>
                    <a:pt x="286274" y="73955"/>
                  </a:lnTo>
                  <a:lnTo>
                    <a:pt x="289706" y="77891"/>
                  </a:lnTo>
                  <a:lnTo>
                    <a:pt x="292986" y="82501"/>
                  </a:lnTo>
                  <a:lnTo>
                    <a:pt x="296165" y="87557"/>
                  </a:lnTo>
                  <a:lnTo>
                    <a:pt x="300268" y="91921"/>
                  </a:lnTo>
                  <a:lnTo>
                    <a:pt x="304987" y="95823"/>
                  </a:lnTo>
                  <a:lnTo>
                    <a:pt x="310119" y="99415"/>
                  </a:lnTo>
                  <a:lnTo>
                    <a:pt x="315524" y="102803"/>
                  </a:lnTo>
                  <a:lnTo>
                    <a:pt x="321111" y="106054"/>
                  </a:lnTo>
                  <a:lnTo>
                    <a:pt x="326822" y="109212"/>
                  </a:lnTo>
                  <a:lnTo>
                    <a:pt x="335812" y="112723"/>
                  </a:lnTo>
                  <a:lnTo>
                    <a:pt x="339598" y="113659"/>
                  </a:lnTo>
                  <a:lnTo>
                    <a:pt x="344106" y="112299"/>
                  </a:lnTo>
                  <a:lnTo>
                    <a:pt x="349096" y="109407"/>
                  </a:lnTo>
                  <a:lnTo>
                    <a:pt x="365029" y="97672"/>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SMARTInkAnnotation508"/>
            <p:cNvSpPr/>
            <p:nvPr/>
          </p:nvSpPr>
          <p:spPr>
            <a:xfrm>
              <a:off x="8188680" y="4473773"/>
              <a:ext cx="150408" cy="212515"/>
            </a:xfrm>
            <a:custGeom>
              <a:avLst/>
              <a:gdLst/>
              <a:ahLst/>
              <a:cxnLst/>
              <a:rect l="0" t="0" r="0" b="0"/>
              <a:pathLst>
                <a:path w="150408" h="212515">
                  <a:moveTo>
                    <a:pt x="142718" y="0"/>
                  </a:moveTo>
                  <a:lnTo>
                    <a:pt x="147458" y="0"/>
                  </a:lnTo>
                  <a:lnTo>
                    <a:pt x="148856" y="2977"/>
                  </a:lnTo>
                  <a:lnTo>
                    <a:pt x="149786" y="7938"/>
                  </a:lnTo>
                  <a:lnTo>
                    <a:pt x="150407" y="14222"/>
                  </a:lnTo>
                  <a:lnTo>
                    <a:pt x="149829" y="21388"/>
                  </a:lnTo>
                  <a:lnTo>
                    <a:pt x="148451" y="29142"/>
                  </a:lnTo>
                  <a:lnTo>
                    <a:pt x="146541" y="37288"/>
                  </a:lnTo>
                  <a:lnTo>
                    <a:pt x="145266" y="46686"/>
                  </a:lnTo>
                  <a:lnTo>
                    <a:pt x="144417" y="56922"/>
                  </a:lnTo>
                  <a:lnTo>
                    <a:pt x="143852" y="67714"/>
                  </a:lnTo>
                  <a:lnTo>
                    <a:pt x="143221" y="87642"/>
                  </a:lnTo>
                  <a:lnTo>
                    <a:pt x="142818" y="129430"/>
                  </a:lnTo>
                  <a:lnTo>
                    <a:pt x="142749" y="159397"/>
                  </a:lnTo>
                  <a:lnTo>
                    <a:pt x="141746" y="167781"/>
                  </a:lnTo>
                  <a:lnTo>
                    <a:pt x="140086" y="175354"/>
                  </a:lnTo>
                  <a:lnTo>
                    <a:pt x="137987" y="182387"/>
                  </a:lnTo>
                  <a:lnTo>
                    <a:pt x="136588" y="188068"/>
                  </a:lnTo>
                  <a:lnTo>
                    <a:pt x="135655" y="192848"/>
                  </a:lnTo>
                  <a:lnTo>
                    <a:pt x="135033" y="197027"/>
                  </a:lnTo>
                  <a:lnTo>
                    <a:pt x="133626" y="200804"/>
                  </a:lnTo>
                  <a:lnTo>
                    <a:pt x="131696" y="204315"/>
                  </a:lnTo>
                  <a:lnTo>
                    <a:pt x="129417" y="207648"/>
                  </a:lnTo>
                  <a:lnTo>
                    <a:pt x="126905" y="209869"/>
                  </a:lnTo>
                  <a:lnTo>
                    <a:pt x="124239" y="211350"/>
                  </a:lnTo>
                  <a:lnTo>
                    <a:pt x="121469" y="212338"/>
                  </a:lnTo>
                  <a:lnTo>
                    <a:pt x="118631" y="211012"/>
                  </a:lnTo>
                  <a:lnTo>
                    <a:pt x="115746" y="208144"/>
                  </a:lnTo>
                  <a:lnTo>
                    <a:pt x="112830" y="204247"/>
                  </a:lnTo>
                  <a:lnTo>
                    <a:pt x="109896" y="199665"/>
                  </a:lnTo>
                  <a:lnTo>
                    <a:pt x="106946" y="194626"/>
                  </a:lnTo>
                  <a:lnTo>
                    <a:pt x="103987" y="189282"/>
                  </a:lnTo>
                  <a:lnTo>
                    <a:pt x="98054" y="178052"/>
                  </a:lnTo>
                  <a:lnTo>
                    <a:pt x="95083" y="172280"/>
                  </a:lnTo>
                  <a:lnTo>
                    <a:pt x="91118" y="166448"/>
                  </a:lnTo>
                  <a:lnTo>
                    <a:pt x="86489" y="160575"/>
                  </a:lnTo>
                  <a:lnTo>
                    <a:pt x="81420" y="154675"/>
                  </a:lnTo>
                  <a:lnTo>
                    <a:pt x="77049" y="149749"/>
                  </a:lnTo>
                  <a:lnTo>
                    <a:pt x="69545" y="141631"/>
                  </a:lnTo>
                  <a:lnTo>
                    <a:pt x="59743" y="131482"/>
                  </a:lnTo>
                  <a:lnTo>
                    <a:pt x="55652" y="129327"/>
                  </a:lnTo>
                  <a:lnTo>
                    <a:pt x="50940" y="127890"/>
                  </a:lnTo>
                  <a:lnTo>
                    <a:pt x="45813" y="126932"/>
                  </a:lnTo>
                  <a:lnTo>
                    <a:pt x="41404" y="126294"/>
                  </a:lnTo>
                  <a:lnTo>
                    <a:pt x="37474" y="125868"/>
                  </a:lnTo>
                  <a:lnTo>
                    <a:pt x="33860" y="125584"/>
                  </a:lnTo>
                  <a:lnTo>
                    <a:pt x="30459" y="126387"/>
                  </a:lnTo>
                  <a:lnTo>
                    <a:pt x="27199" y="127914"/>
                  </a:lnTo>
                  <a:lnTo>
                    <a:pt x="24033" y="129925"/>
                  </a:lnTo>
                  <a:lnTo>
                    <a:pt x="20931" y="132257"/>
                  </a:lnTo>
                  <a:lnTo>
                    <a:pt x="17871" y="134804"/>
                  </a:lnTo>
                  <a:lnTo>
                    <a:pt x="14839" y="137494"/>
                  </a:lnTo>
                  <a:lnTo>
                    <a:pt x="11824" y="141273"/>
                  </a:lnTo>
                  <a:lnTo>
                    <a:pt x="8823" y="145776"/>
                  </a:lnTo>
                  <a:lnTo>
                    <a:pt x="5830" y="150762"/>
                  </a:lnTo>
                  <a:lnTo>
                    <a:pt x="3835" y="155079"/>
                  </a:lnTo>
                  <a:lnTo>
                    <a:pt x="2505" y="158948"/>
                  </a:lnTo>
                  <a:lnTo>
                    <a:pt x="1618" y="162520"/>
                  </a:lnTo>
                  <a:lnTo>
                    <a:pt x="1027" y="166886"/>
                  </a:lnTo>
                  <a:lnTo>
                    <a:pt x="633" y="171782"/>
                  </a:lnTo>
                  <a:lnTo>
                    <a:pt x="195" y="181520"/>
                  </a:lnTo>
                  <a:lnTo>
                    <a:pt x="0" y="189155"/>
                  </a:lnTo>
                  <a:lnTo>
                    <a:pt x="939" y="192580"/>
                  </a:lnTo>
                  <a:lnTo>
                    <a:pt x="4630" y="199031"/>
                  </a:lnTo>
                  <a:lnTo>
                    <a:pt x="7003" y="202141"/>
                  </a:lnTo>
                  <a:lnTo>
                    <a:pt x="9578" y="205207"/>
                  </a:lnTo>
                  <a:lnTo>
                    <a:pt x="12287" y="208242"/>
                  </a:lnTo>
                  <a:lnTo>
                    <a:pt x="16076" y="210266"/>
                  </a:lnTo>
                  <a:lnTo>
                    <a:pt x="20587" y="211615"/>
                  </a:lnTo>
                  <a:lnTo>
                    <a:pt x="25579" y="212514"/>
                  </a:lnTo>
                  <a:lnTo>
                    <a:pt x="30892" y="212122"/>
                  </a:lnTo>
                  <a:lnTo>
                    <a:pt x="36417" y="210868"/>
                  </a:lnTo>
                  <a:lnTo>
                    <a:pt x="42086" y="209039"/>
                  </a:lnTo>
                  <a:lnTo>
                    <a:pt x="48840" y="207821"/>
                  </a:lnTo>
                  <a:lnTo>
                    <a:pt x="56321" y="207008"/>
                  </a:lnTo>
                  <a:lnTo>
                    <a:pt x="64284" y="206467"/>
                  </a:lnTo>
                  <a:lnTo>
                    <a:pt x="71578" y="204121"/>
                  </a:lnTo>
                  <a:lnTo>
                    <a:pt x="78425" y="200573"/>
                  </a:lnTo>
                  <a:lnTo>
                    <a:pt x="98070" y="187524"/>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SMARTInkAnnotation509"/>
            <p:cNvSpPr/>
            <p:nvPr/>
          </p:nvSpPr>
          <p:spPr>
            <a:xfrm>
              <a:off x="8416226" y="4473773"/>
              <a:ext cx="183064" cy="223085"/>
            </a:xfrm>
            <a:custGeom>
              <a:avLst/>
              <a:gdLst/>
              <a:ahLst/>
              <a:cxnLst/>
              <a:rect l="0" t="0" r="0" b="0"/>
              <a:pathLst>
                <a:path w="183064" h="223085">
                  <a:moveTo>
                    <a:pt x="129485" y="0"/>
                  </a:moveTo>
                  <a:lnTo>
                    <a:pt x="141914" y="12429"/>
                  </a:lnTo>
                  <a:lnTo>
                    <a:pt x="143724" y="16224"/>
                  </a:lnTo>
                  <a:lnTo>
                    <a:pt x="144931" y="20738"/>
                  </a:lnTo>
                  <a:lnTo>
                    <a:pt x="145735" y="25732"/>
                  </a:lnTo>
                  <a:lnTo>
                    <a:pt x="147264" y="32038"/>
                  </a:lnTo>
                  <a:lnTo>
                    <a:pt x="149275" y="39218"/>
                  </a:lnTo>
                  <a:lnTo>
                    <a:pt x="151608" y="46981"/>
                  </a:lnTo>
                  <a:lnTo>
                    <a:pt x="153163" y="55134"/>
                  </a:lnTo>
                  <a:lnTo>
                    <a:pt x="154200" y="63545"/>
                  </a:lnTo>
                  <a:lnTo>
                    <a:pt x="154892" y="72129"/>
                  </a:lnTo>
                  <a:lnTo>
                    <a:pt x="155353" y="80828"/>
                  </a:lnTo>
                  <a:lnTo>
                    <a:pt x="155864" y="98432"/>
                  </a:lnTo>
                  <a:lnTo>
                    <a:pt x="156153" y="120337"/>
                  </a:lnTo>
                  <a:lnTo>
                    <a:pt x="157186" y="126857"/>
                  </a:lnTo>
                  <a:lnTo>
                    <a:pt x="158867" y="133189"/>
                  </a:lnTo>
                  <a:lnTo>
                    <a:pt x="160979" y="139394"/>
                  </a:lnTo>
                  <a:lnTo>
                    <a:pt x="162388" y="144524"/>
                  </a:lnTo>
                  <a:lnTo>
                    <a:pt x="163326" y="148935"/>
                  </a:lnTo>
                  <a:lnTo>
                    <a:pt x="163953" y="152868"/>
                  </a:lnTo>
                  <a:lnTo>
                    <a:pt x="165362" y="156483"/>
                  </a:lnTo>
                  <a:lnTo>
                    <a:pt x="169573" y="163144"/>
                  </a:lnTo>
                  <a:lnTo>
                    <a:pt x="170101" y="165318"/>
                  </a:lnTo>
                  <a:lnTo>
                    <a:pt x="169460" y="166767"/>
                  </a:lnTo>
                  <a:lnTo>
                    <a:pt x="168041" y="167733"/>
                  </a:lnTo>
                  <a:lnTo>
                    <a:pt x="167096" y="167385"/>
                  </a:lnTo>
                  <a:lnTo>
                    <a:pt x="166465" y="166160"/>
                  </a:lnTo>
                  <a:lnTo>
                    <a:pt x="166045" y="164351"/>
                  </a:lnTo>
                  <a:lnTo>
                    <a:pt x="162933" y="159697"/>
                  </a:lnTo>
                  <a:lnTo>
                    <a:pt x="160713" y="157066"/>
                  </a:lnTo>
                  <a:lnTo>
                    <a:pt x="157249" y="154320"/>
                  </a:lnTo>
                  <a:lnTo>
                    <a:pt x="152956" y="151498"/>
                  </a:lnTo>
                  <a:lnTo>
                    <a:pt x="148108" y="148623"/>
                  </a:lnTo>
                  <a:lnTo>
                    <a:pt x="143884" y="144723"/>
                  </a:lnTo>
                  <a:lnTo>
                    <a:pt x="140077" y="140139"/>
                  </a:lnTo>
                  <a:lnTo>
                    <a:pt x="136546" y="135098"/>
                  </a:lnTo>
                  <a:lnTo>
                    <a:pt x="133201" y="130745"/>
                  </a:lnTo>
                  <a:lnTo>
                    <a:pt x="129978" y="126851"/>
                  </a:lnTo>
                  <a:lnTo>
                    <a:pt x="126836" y="123263"/>
                  </a:lnTo>
                  <a:lnTo>
                    <a:pt x="122758" y="119879"/>
                  </a:lnTo>
                  <a:lnTo>
                    <a:pt x="118056" y="116630"/>
                  </a:lnTo>
                  <a:lnTo>
                    <a:pt x="112936" y="113473"/>
                  </a:lnTo>
                  <a:lnTo>
                    <a:pt x="107537" y="110375"/>
                  </a:lnTo>
                  <a:lnTo>
                    <a:pt x="96249" y="104287"/>
                  </a:lnTo>
                  <a:lnTo>
                    <a:pt x="90462" y="103259"/>
                  </a:lnTo>
                  <a:lnTo>
                    <a:pt x="84617" y="103566"/>
                  </a:lnTo>
                  <a:lnTo>
                    <a:pt x="78738" y="104763"/>
                  </a:lnTo>
                  <a:lnTo>
                    <a:pt x="72833" y="106554"/>
                  </a:lnTo>
                  <a:lnTo>
                    <a:pt x="66911" y="108738"/>
                  </a:lnTo>
                  <a:lnTo>
                    <a:pt x="60981" y="111188"/>
                  </a:lnTo>
                  <a:lnTo>
                    <a:pt x="56034" y="113813"/>
                  </a:lnTo>
                  <a:lnTo>
                    <a:pt x="51745" y="116555"/>
                  </a:lnTo>
                  <a:lnTo>
                    <a:pt x="47893" y="119375"/>
                  </a:lnTo>
                  <a:lnTo>
                    <a:pt x="43340" y="123240"/>
                  </a:lnTo>
                  <a:lnTo>
                    <a:pt x="38321" y="127801"/>
                  </a:lnTo>
                  <a:lnTo>
                    <a:pt x="32991" y="132826"/>
                  </a:lnTo>
                  <a:lnTo>
                    <a:pt x="27452" y="137168"/>
                  </a:lnTo>
                  <a:lnTo>
                    <a:pt x="21774" y="141055"/>
                  </a:lnTo>
                  <a:lnTo>
                    <a:pt x="16007" y="144638"/>
                  </a:lnTo>
                  <a:lnTo>
                    <a:pt x="12160" y="149011"/>
                  </a:lnTo>
                  <a:lnTo>
                    <a:pt x="9597" y="153912"/>
                  </a:lnTo>
                  <a:lnTo>
                    <a:pt x="7888" y="159162"/>
                  </a:lnTo>
                  <a:lnTo>
                    <a:pt x="5756" y="163656"/>
                  </a:lnTo>
                  <a:lnTo>
                    <a:pt x="3342" y="167643"/>
                  </a:lnTo>
                  <a:lnTo>
                    <a:pt x="742" y="171293"/>
                  </a:lnTo>
                  <a:lnTo>
                    <a:pt x="0" y="175712"/>
                  </a:lnTo>
                  <a:lnTo>
                    <a:pt x="497" y="180641"/>
                  </a:lnTo>
                  <a:lnTo>
                    <a:pt x="1821" y="185912"/>
                  </a:lnTo>
                  <a:lnTo>
                    <a:pt x="3696" y="190418"/>
                  </a:lnTo>
                  <a:lnTo>
                    <a:pt x="5938" y="194415"/>
                  </a:lnTo>
                  <a:lnTo>
                    <a:pt x="8425" y="198071"/>
                  </a:lnTo>
                  <a:lnTo>
                    <a:pt x="13834" y="204779"/>
                  </a:lnTo>
                  <a:lnTo>
                    <a:pt x="16666" y="207957"/>
                  </a:lnTo>
                  <a:lnTo>
                    <a:pt x="20537" y="211068"/>
                  </a:lnTo>
                  <a:lnTo>
                    <a:pt x="25104" y="214134"/>
                  </a:lnTo>
                  <a:lnTo>
                    <a:pt x="30132" y="217171"/>
                  </a:lnTo>
                  <a:lnTo>
                    <a:pt x="35468" y="219194"/>
                  </a:lnTo>
                  <a:lnTo>
                    <a:pt x="41011" y="220544"/>
                  </a:lnTo>
                  <a:lnTo>
                    <a:pt x="46689" y="221444"/>
                  </a:lnTo>
                  <a:lnTo>
                    <a:pt x="53452" y="222043"/>
                  </a:lnTo>
                  <a:lnTo>
                    <a:pt x="60936" y="222443"/>
                  </a:lnTo>
                  <a:lnTo>
                    <a:pt x="77190" y="222887"/>
                  </a:lnTo>
                  <a:lnTo>
                    <a:pt x="94337" y="223084"/>
                  </a:lnTo>
                  <a:lnTo>
                    <a:pt x="103076" y="222145"/>
                  </a:lnTo>
                  <a:lnTo>
                    <a:pt x="111880" y="220527"/>
                  </a:lnTo>
                  <a:lnTo>
                    <a:pt x="120725" y="218456"/>
                  </a:lnTo>
                  <a:lnTo>
                    <a:pt x="129599" y="216083"/>
                  </a:lnTo>
                  <a:lnTo>
                    <a:pt x="147395" y="210800"/>
                  </a:lnTo>
                  <a:lnTo>
                    <a:pt x="155316" y="207010"/>
                  </a:lnTo>
                  <a:lnTo>
                    <a:pt x="162580" y="202499"/>
                  </a:lnTo>
                  <a:lnTo>
                    <a:pt x="183063" y="187524"/>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SMARTInkAnnotation510"/>
            <p:cNvSpPr/>
            <p:nvPr/>
          </p:nvSpPr>
          <p:spPr>
            <a:xfrm>
              <a:off x="8768953" y="4563070"/>
              <a:ext cx="232173" cy="133160"/>
            </a:xfrm>
            <a:custGeom>
              <a:avLst/>
              <a:gdLst/>
              <a:ahLst/>
              <a:cxnLst/>
              <a:rect l="0" t="0" r="0" b="0"/>
              <a:pathLst>
                <a:path w="232173" h="133160">
                  <a:moveTo>
                    <a:pt x="0" y="0"/>
                  </a:moveTo>
                  <a:lnTo>
                    <a:pt x="12430" y="0"/>
                  </a:lnTo>
                  <a:lnTo>
                    <a:pt x="15232" y="993"/>
                  </a:lnTo>
                  <a:lnTo>
                    <a:pt x="20992" y="4741"/>
                  </a:lnTo>
                  <a:lnTo>
                    <a:pt x="23916" y="8122"/>
                  </a:lnTo>
                  <a:lnTo>
                    <a:pt x="26858" y="12359"/>
                  </a:lnTo>
                  <a:lnTo>
                    <a:pt x="29812" y="17169"/>
                  </a:lnTo>
                  <a:lnTo>
                    <a:pt x="32773" y="22361"/>
                  </a:lnTo>
                  <a:lnTo>
                    <a:pt x="38709" y="33420"/>
                  </a:lnTo>
                  <a:lnTo>
                    <a:pt x="40689" y="39147"/>
                  </a:lnTo>
                  <a:lnTo>
                    <a:pt x="42010" y="44950"/>
                  </a:lnTo>
                  <a:lnTo>
                    <a:pt x="42890" y="50803"/>
                  </a:lnTo>
                  <a:lnTo>
                    <a:pt x="43476" y="56689"/>
                  </a:lnTo>
                  <a:lnTo>
                    <a:pt x="43867" y="62598"/>
                  </a:lnTo>
                  <a:lnTo>
                    <a:pt x="44128" y="68521"/>
                  </a:lnTo>
                  <a:lnTo>
                    <a:pt x="44418" y="80394"/>
                  </a:lnTo>
                  <a:lnTo>
                    <a:pt x="44644" y="131292"/>
                  </a:lnTo>
                  <a:lnTo>
                    <a:pt x="45638" y="132176"/>
                  </a:lnTo>
                  <a:lnTo>
                    <a:pt x="47293" y="132766"/>
                  </a:lnTo>
                  <a:lnTo>
                    <a:pt x="49388" y="133159"/>
                  </a:lnTo>
                  <a:lnTo>
                    <a:pt x="50784" y="131437"/>
                  </a:lnTo>
                  <a:lnTo>
                    <a:pt x="51716" y="128304"/>
                  </a:lnTo>
                  <a:lnTo>
                    <a:pt x="52336" y="124232"/>
                  </a:lnTo>
                  <a:lnTo>
                    <a:pt x="53743" y="119533"/>
                  </a:lnTo>
                  <a:lnTo>
                    <a:pt x="55672" y="114415"/>
                  </a:lnTo>
                  <a:lnTo>
                    <a:pt x="57950" y="109019"/>
                  </a:lnTo>
                  <a:lnTo>
                    <a:pt x="61455" y="103437"/>
                  </a:lnTo>
                  <a:lnTo>
                    <a:pt x="65774" y="97732"/>
                  </a:lnTo>
                  <a:lnTo>
                    <a:pt x="70638" y="91944"/>
                  </a:lnTo>
                  <a:lnTo>
                    <a:pt x="75865" y="86101"/>
                  </a:lnTo>
                  <a:lnTo>
                    <a:pt x="86965" y="74317"/>
                  </a:lnTo>
                  <a:lnTo>
                    <a:pt x="104371" y="56526"/>
                  </a:lnTo>
                  <a:lnTo>
                    <a:pt x="111253" y="51575"/>
                  </a:lnTo>
                  <a:lnTo>
                    <a:pt x="118817" y="47282"/>
                  </a:lnTo>
                  <a:lnTo>
                    <a:pt x="126837" y="43428"/>
                  </a:lnTo>
                  <a:lnTo>
                    <a:pt x="135159" y="39866"/>
                  </a:lnTo>
                  <a:lnTo>
                    <a:pt x="143684" y="36499"/>
                  </a:lnTo>
                  <a:lnTo>
                    <a:pt x="161095" y="30112"/>
                  </a:lnTo>
                  <a:lnTo>
                    <a:pt x="178753" y="23967"/>
                  </a:lnTo>
                  <a:lnTo>
                    <a:pt x="186638" y="21931"/>
                  </a:lnTo>
                  <a:lnTo>
                    <a:pt x="193879" y="20574"/>
                  </a:lnTo>
                  <a:lnTo>
                    <a:pt x="200690" y="19669"/>
                  </a:lnTo>
                  <a:lnTo>
                    <a:pt x="207215" y="19067"/>
                  </a:lnTo>
                  <a:lnTo>
                    <a:pt x="213550" y="18664"/>
                  </a:lnTo>
                  <a:lnTo>
                    <a:pt x="232172" y="1786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SMARTInkAnnotation511"/>
            <p:cNvSpPr/>
            <p:nvPr/>
          </p:nvSpPr>
          <p:spPr>
            <a:xfrm>
              <a:off x="8179897" y="5171549"/>
              <a:ext cx="267588" cy="359456"/>
            </a:xfrm>
            <a:custGeom>
              <a:avLst/>
              <a:gdLst/>
              <a:ahLst/>
              <a:cxnLst/>
              <a:rect l="0" t="0" r="0" b="0"/>
              <a:pathLst>
                <a:path w="267588" h="359456">
                  <a:moveTo>
                    <a:pt x="205080" y="293420"/>
                  </a:moveTo>
                  <a:lnTo>
                    <a:pt x="205080" y="288680"/>
                  </a:lnTo>
                  <a:lnTo>
                    <a:pt x="204088" y="286291"/>
                  </a:lnTo>
                  <a:lnTo>
                    <a:pt x="200340" y="280991"/>
                  </a:lnTo>
                  <a:lnTo>
                    <a:pt x="197951" y="279181"/>
                  </a:lnTo>
                  <a:lnTo>
                    <a:pt x="195366" y="277974"/>
                  </a:lnTo>
                  <a:lnTo>
                    <a:pt x="188857" y="275641"/>
                  </a:lnTo>
                  <a:lnTo>
                    <a:pt x="184342" y="273630"/>
                  </a:lnTo>
                  <a:lnTo>
                    <a:pt x="179349" y="271297"/>
                  </a:lnTo>
                  <a:lnTo>
                    <a:pt x="171155" y="266058"/>
                  </a:lnTo>
                  <a:lnTo>
                    <a:pt x="163213" y="259431"/>
                  </a:lnTo>
                  <a:lnTo>
                    <a:pt x="158317" y="254886"/>
                  </a:lnTo>
                  <a:lnTo>
                    <a:pt x="153069" y="249871"/>
                  </a:lnTo>
                  <a:lnTo>
                    <a:pt x="147585" y="245535"/>
                  </a:lnTo>
                  <a:lnTo>
                    <a:pt x="141945" y="241653"/>
                  </a:lnTo>
                  <a:lnTo>
                    <a:pt x="136200" y="238073"/>
                  </a:lnTo>
                  <a:lnTo>
                    <a:pt x="130387" y="235686"/>
                  </a:lnTo>
                  <a:lnTo>
                    <a:pt x="124526" y="234094"/>
                  </a:lnTo>
                  <a:lnTo>
                    <a:pt x="118636" y="233034"/>
                  </a:lnTo>
                  <a:lnTo>
                    <a:pt x="112723" y="232327"/>
                  </a:lnTo>
                  <a:lnTo>
                    <a:pt x="106797" y="231855"/>
                  </a:lnTo>
                  <a:lnTo>
                    <a:pt x="100863" y="231541"/>
                  </a:lnTo>
                  <a:lnTo>
                    <a:pt x="88978" y="231192"/>
                  </a:lnTo>
                  <a:lnTo>
                    <a:pt x="83030" y="231098"/>
                  </a:lnTo>
                  <a:lnTo>
                    <a:pt x="76087" y="232028"/>
                  </a:lnTo>
                  <a:lnTo>
                    <a:pt x="68483" y="233640"/>
                  </a:lnTo>
                  <a:lnTo>
                    <a:pt x="60438" y="235708"/>
                  </a:lnTo>
                  <a:lnTo>
                    <a:pt x="54082" y="239070"/>
                  </a:lnTo>
                  <a:lnTo>
                    <a:pt x="48852" y="243296"/>
                  </a:lnTo>
                  <a:lnTo>
                    <a:pt x="39404" y="253283"/>
                  </a:lnTo>
                  <a:lnTo>
                    <a:pt x="28589" y="264337"/>
                  </a:lnTo>
                  <a:lnTo>
                    <a:pt x="22927" y="271055"/>
                  </a:lnTo>
                  <a:lnTo>
                    <a:pt x="17169" y="278510"/>
                  </a:lnTo>
                  <a:lnTo>
                    <a:pt x="11345" y="286456"/>
                  </a:lnTo>
                  <a:lnTo>
                    <a:pt x="7461" y="294731"/>
                  </a:lnTo>
                  <a:lnTo>
                    <a:pt x="4873" y="303223"/>
                  </a:lnTo>
                  <a:lnTo>
                    <a:pt x="3148" y="311862"/>
                  </a:lnTo>
                  <a:lnTo>
                    <a:pt x="1998" y="319605"/>
                  </a:lnTo>
                  <a:lnTo>
                    <a:pt x="1231" y="326751"/>
                  </a:lnTo>
                  <a:lnTo>
                    <a:pt x="379" y="338991"/>
                  </a:lnTo>
                  <a:lnTo>
                    <a:pt x="0" y="347739"/>
                  </a:lnTo>
                  <a:lnTo>
                    <a:pt x="1883" y="351460"/>
                  </a:lnTo>
                  <a:lnTo>
                    <a:pt x="9267" y="358241"/>
                  </a:lnTo>
                  <a:lnTo>
                    <a:pt x="13022" y="359455"/>
                  </a:lnTo>
                  <a:lnTo>
                    <a:pt x="16519" y="359271"/>
                  </a:lnTo>
                  <a:lnTo>
                    <a:pt x="38739" y="351848"/>
                  </a:lnTo>
                  <a:lnTo>
                    <a:pt x="45568" y="347255"/>
                  </a:lnTo>
                  <a:lnTo>
                    <a:pt x="52106" y="341216"/>
                  </a:lnTo>
                  <a:lnTo>
                    <a:pt x="58449" y="334213"/>
                  </a:lnTo>
                  <a:lnTo>
                    <a:pt x="66645" y="326569"/>
                  </a:lnTo>
                  <a:lnTo>
                    <a:pt x="76080" y="318496"/>
                  </a:lnTo>
                  <a:lnTo>
                    <a:pt x="86337" y="310137"/>
                  </a:lnTo>
                  <a:lnTo>
                    <a:pt x="96154" y="300596"/>
                  </a:lnTo>
                  <a:lnTo>
                    <a:pt x="105672" y="290266"/>
                  </a:lnTo>
                  <a:lnTo>
                    <a:pt x="114996" y="279411"/>
                  </a:lnTo>
                  <a:lnTo>
                    <a:pt x="124188" y="267213"/>
                  </a:lnTo>
                  <a:lnTo>
                    <a:pt x="133292" y="254121"/>
                  </a:lnTo>
                  <a:lnTo>
                    <a:pt x="142338" y="240432"/>
                  </a:lnTo>
                  <a:lnTo>
                    <a:pt x="150353" y="226344"/>
                  </a:lnTo>
                  <a:lnTo>
                    <a:pt x="157681" y="211991"/>
                  </a:lnTo>
                  <a:lnTo>
                    <a:pt x="164552" y="197462"/>
                  </a:lnTo>
                  <a:lnTo>
                    <a:pt x="172108" y="182815"/>
                  </a:lnTo>
                  <a:lnTo>
                    <a:pt x="180122" y="168090"/>
                  </a:lnTo>
                  <a:lnTo>
                    <a:pt x="188442" y="153312"/>
                  </a:lnTo>
                  <a:lnTo>
                    <a:pt x="194979" y="138499"/>
                  </a:lnTo>
                  <a:lnTo>
                    <a:pt x="200331" y="123662"/>
                  </a:lnTo>
                  <a:lnTo>
                    <a:pt x="204890" y="108811"/>
                  </a:lnTo>
                  <a:lnTo>
                    <a:pt x="209914" y="94941"/>
                  </a:lnTo>
                  <a:lnTo>
                    <a:pt x="215249" y="81725"/>
                  </a:lnTo>
                  <a:lnTo>
                    <a:pt x="220789" y="68946"/>
                  </a:lnTo>
                  <a:lnTo>
                    <a:pt x="224482" y="57450"/>
                  </a:lnTo>
                  <a:lnTo>
                    <a:pt x="226946" y="46810"/>
                  </a:lnTo>
                  <a:lnTo>
                    <a:pt x="228585" y="36740"/>
                  </a:lnTo>
                  <a:lnTo>
                    <a:pt x="229680" y="28042"/>
                  </a:lnTo>
                  <a:lnTo>
                    <a:pt x="230409" y="20259"/>
                  </a:lnTo>
                  <a:lnTo>
                    <a:pt x="231784" y="0"/>
                  </a:lnTo>
                  <a:lnTo>
                    <a:pt x="231844" y="8594"/>
                  </a:lnTo>
                  <a:lnTo>
                    <a:pt x="231862" y="28449"/>
                  </a:lnTo>
                  <a:lnTo>
                    <a:pt x="230872" y="37398"/>
                  </a:lnTo>
                  <a:lnTo>
                    <a:pt x="229220" y="47332"/>
                  </a:lnTo>
                  <a:lnTo>
                    <a:pt x="227126" y="57924"/>
                  </a:lnTo>
                  <a:lnTo>
                    <a:pt x="225730" y="69946"/>
                  </a:lnTo>
                  <a:lnTo>
                    <a:pt x="224802" y="82922"/>
                  </a:lnTo>
                  <a:lnTo>
                    <a:pt x="224180" y="96533"/>
                  </a:lnTo>
                  <a:lnTo>
                    <a:pt x="223491" y="124886"/>
                  </a:lnTo>
                  <a:lnTo>
                    <a:pt x="222971" y="228002"/>
                  </a:lnTo>
                  <a:lnTo>
                    <a:pt x="223953" y="240878"/>
                  </a:lnTo>
                  <a:lnTo>
                    <a:pt x="225598" y="252439"/>
                  </a:lnTo>
                  <a:lnTo>
                    <a:pt x="227688" y="263122"/>
                  </a:lnTo>
                  <a:lnTo>
                    <a:pt x="230074" y="273222"/>
                  </a:lnTo>
                  <a:lnTo>
                    <a:pt x="232657" y="282931"/>
                  </a:lnTo>
                  <a:lnTo>
                    <a:pt x="235370" y="292380"/>
                  </a:lnTo>
                  <a:lnTo>
                    <a:pt x="239164" y="299672"/>
                  </a:lnTo>
                  <a:lnTo>
                    <a:pt x="243678" y="305526"/>
                  </a:lnTo>
                  <a:lnTo>
                    <a:pt x="267587" y="329139"/>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SMARTInkAnnotation512"/>
            <p:cNvSpPr/>
            <p:nvPr/>
          </p:nvSpPr>
          <p:spPr>
            <a:xfrm>
              <a:off x="8494466" y="5376072"/>
              <a:ext cx="328066" cy="122722"/>
            </a:xfrm>
            <a:custGeom>
              <a:avLst/>
              <a:gdLst/>
              <a:ahLst/>
              <a:cxnLst/>
              <a:rect l="0" t="0" r="0" b="0"/>
              <a:pathLst>
                <a:path w="328066" h="122722">
                  <a:moveTo>
                    <a:pt x="220909" y="17459"/>
                  </a:moveTo>
                  <a:lnTo>
                    <a:pt x="220909" y="12719"/>
                  </a:lnTo>
                  <a:lnTo>
                    <a:pt x="218925" y="11322"/>
                  </a:lnTo>
                  <a:lnTo>
                    <a:pt x="211429" y="9771"/>
                  </a:lnTo>
                  <a:lnTo>
                    <a:pt x="204128" y="6435"/>
                  </a:lnTo>
                  <a:lnTo>
                    <a:pt x="200792" y="4157"/>
                  </a:lnTo>
                  <a:lnTo>
                    <a:pt x="191794" y="1625"/>
                  </a:lnTo>
                  <a:lnTo>
                    <a:pt x="186617" y="950"/>
                  </a:lnTo>
                  <a:lnTo>
                    <a:pt x="180188" y="500"/>
                  </a:lnTo>
                  <a:lnTo>
                    <a:pt x="172925" y="200"/>
                  </a:lnTo>
                  <a:lnTo>
                    <a:pt x="165107" y="0"/>
                  </a:lnTo>
                  <a:lnTo>
                    <a:pt x="156918" y="859"/>
                  </a:lnTo>
                  <a:lnTo>
                    <a:pt x="148483" y="2423"/>
                  </a:lnTo>
                  <a:lnTo>
                    <a:pt x="139884" y="4459"/>
                  </a:lnTo>
                  <a:lnTo>
                    <a:pt x="131173" y="5816"/>
                  </a:lnTo>
                  <a:lnTo>
                    <a:pt x="122390" y="6720"/>
                  </a:lnTo>
                  <a:lnTo>
                    <a:pt x="113557" y="7324"/>
                  </a:lnTo>
                  <a:lnTo>
                    <a:pt x="104694" y="9710"/>
                  </a:lnTo>
                  <a:lnTo>
                    <a:pt x="95808" y="13285"/>
                  </a:lnTo>
                  <a:lnTo>
                    <a:pt x="86906" y="17653"/>
                  </a:lnTo>
                  <a:lnTo>
                    <a:pt x="77996" y="21557"/>
                  </a:lnTo>
                  <a:lnTo>
                    <a:pt x="69080" y="25153"/>
                  </a:lnTo>
                  <a:lnTo>
                    <a:pt x="60159" y="28541"/>
                  </a:lnTo>
                  <a:lnTo>
                    <a:pt x="52226" y="32785"/>
                  </a:lnTo>
                  <a:lnTo>
                    <a:pt x="44953" y="37598"/>
                  </a:lnTo>
                  <a:lnTo>
                    <a:pt x="38121" y="42792"/>
                  </a:lnTo>
                  <a:lnTo>
                    <a:pt x="31582" y="49231"/>
                  </a:lnTo>
                  <a:lnTo>
                    <a:pt x="25237" y="56499"/>
                  </a:lnTo>
                  <a:lnTo>
                    <a:pt x="19024" y="64322"/>
                  </a:lnTo>
                  <a:lnTo>
                    <a:pt x="13889" y="70529"/>
                  </a:lnTo>
                  <a:lnTo>
                    <a:pt x="9475" y="75660"/>
                  </a:lnTo>
                  <a:lnTo>
                    <a:pt x="5538" y="80072"/>
                  </a:lnTo>
                  <a:lnTo>
                    <a:pt x="2915" y="84998"/>
                  </a:lnTo>
                  <a:lnTo>
                    <a:pt x="1167" y="90266"/>
                  </a:lnTo>
                  <a:lnTo>
                    <a:pt x="0" y="95763"/>
                  </a:lnTo>
                  <a:lnTo>
                    <a:pt x="215" y="100420"/>
                  </a:lnTo>
                  <a:lnTo>
                    <a:pt x="1350" y="104516"/>
                  </a:lnTo>
                  <a:lnTo>
                    <a:pt x="3099" y="108239"/>
                  </a:lnTo>
                  <a:lnTo>
                    <a:pt x="5257" y="111714"/>
                  </a:lnTo>
                  <a:lnTo>
                    <a:pt x="7688" y="115022"/>
                  </a:lnTo>
                  <a:lnTo>
                    <a:pt x="10301" y="118220"/>
                  </a:lnTo>
                  <a:lnTo>
                    <a:pt x="14027" y="120352"/>
                  </a:lnTo>
                  <a:lnTo>
                    <a:pt x="23459" y="122721"/>
                  </a:lnTo>
                  <a:lnTo>
                    <a:pt x="29744" y="122361"/>
                  </a:lnTo>
                  <a:lnTo>
                    <a:pt x="36912" y="121128"/>
                  </a:lnTo>
                  <a:lnTo>
                    <a:pt x="44666" y="119314"/>
                  </a:lnTo>
                  <a:lnTo>
                    <a:pt x="52812" y="116120"/>
                  </a:lnTo>
                  <a:lnTo>
                    <a:pt x="61220" y="112007"/>
                  </a:lnTo>
                  <a:lnTo>
                    <a:pt x="69801" y="107281"/>
                  </a:lnTo>
                  <a:lnTo>
                    <a:pt x="78498" y="102144"/>
                  </a:lnTo>
                  <a:lnTo>
                    <a:pt x="96100" y="91147"/>
                  </a:lnTo>
                  <a:lnTo>
                    <a:pt x="104961" y="84444"/>
                  </a:lnTo>
                  <a:lnTo>
                    <a:pt x="113845" y="76999"/>
                  </a:lnTo>
                  <a:lnTo>
                    <a:pt x="122744" y="69058"/>
                  </a:lnTo>
                  <a:lnTo>
                    <a:pt x="131654" y="62773"/>
                  </a:lnTo>
                  <a:lnTo>
                    <a:pt x="140569" y="57591"/>
                  </a:lnTo>
                  <a:lnTo>
                    <a:pt x="149490" y="53143"/>
                  </a:lnTo>
                  <a:lnTo>
                    <a:pt x="158414" y="49186"/>
                  </a:lnTo>
                  <a:lnTo>
                    <a:pt x="167339" y="45555"/>
                  </a:lnTo>
                  <a:lnTo>
                    <a:pt x="176266" y="42143"/>
                  </a:lnTo>
                  <a:lnTo>
                    <a:pt x="184202" y="39869"/>
                  </a:lnTo>
                  <a:lnTo>
                    <a:pt x="191477" y="38352"/>
                  </a:lnTo>
                  <a:lnTo>
                    <a:pt x="198311" y="37341"/>
                  </a:lnTo>
                  <a:lnTo>
                    <a:pt x="204852" y="36667"/>
                  </a:lnTo>
                  <a:lnTo>
                    <a:pt x="211197" y="36217"/>
                  </a:lnTo>
                  <a:lnTo>
                    <a:pt x="217412" y="35918"/>
                  </a:lnTo>
                  <a:lnTo>
                    <a:pt x="222545" y="37703"/>
                  </a:lnTo>
                  <a:lnTo>
                    <a:pt x="226961" y="40876"/>
                  </a:lnTo>
                  <a:lnTo>
                    <a:pt x="240562" y="54824"/>
                  </a:lnTo>
                  <a:lnTo>
                    <a:pt x="258195" y="72576"/>
                  </a:lnTo>
                  <a:lnTo>
                    <a:pt x="262634" y="76032"/>
                  </a:lnTo>
                  <a:lnTo>
                    <a:pt x="267576" y="79328"/>
                  </a:lnTo>
                  <a:lnTo>
                    <a:pt x="272857" y="82518"/>
                  </a:lnTo>
                  <a:lnTo>
                    <a:pt x="278361" y="85636"/>
                  </a:lnTo>
                  <a:lnTo>
                    <a:pt x="289769" y="91747"/>
                  </a:lnTo>
                  <a:lnTo>
                    <a:pt x="298807" y="95125"/>
                  </a:lnTo>
                  <a:lnTo>
                    <a:pt x="302607" y="96025"/>
                  </a:lnTo>
                  <a:lnTo>
                    <a:pt x="307125" y="94642"/>
                  </a:lnTo>
                  <a:lnTo>
                    <a:pt x="312120" y="91735"/>
                  </a:lnTo>
                  <a:lnTo>
                    <a:pt x="328065" y="79967"/>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SMARTInkAnnotation513"/>
            <p:cNvSpPr/>
            <p:nvPr/>
          </p:nvSpPr>
          <p:spPr>
            <a:xfrm>
              <a:off x="8947547" y="5223867"/>
              <a:ext cx="26673" cy="205384"/>
            </a:xfrm>
            <a:custGeom>
              <a:avLst/>
              <a:gdLst/>
              <a:ahLst/>
              <a:cxnLst/>
              <a:rect l="0" t="0" r="0" b="0"/>
              <a:pathLst>
                <a:path w="26673" h="205384">
                  <a:moveTo>
                    <a:pt x="8930" y="0"/>
                  </a:moveTo>
                  <a:lnTo>
                    <a:pt x="13671" y="0"/>
                  </a:lnTo>
                  <a:lnTo>
                    <a:pt x="15067" y="992"/>
                  </a:lnTo>
                  <a:lnTo>
                    <a:pt x="15998" y="2646"/>
                  </a:lnTo>
                  <a:lnTo>
                    <a:pt x="16620" y="4741"/>
                  </a:lnTo>
                  <a:lnTo>
                    <a:pt x="18024" y="7129"/>
                  </a:lnTo>
                  <a:lnTo>
                    <a:pt x="19954" y="9714"/>
                  </a:lnTo>
                  <a:lnTo>
                    <a:pt x="22232" y="12429"/>
                  </a:lnTo>
                  <a:lnTo>
                    <a:pt x="23751" y="16224"/>
                  </a:lnTo>
                  <a:lnTo>
                    <a:pt x="24764" y="20738"/>
                  </a:lnTo>
                  <a:lnTo>
                    <a:pt x="25439" y="25731"/>
                  </a:lnTo>
                  <a:lnTo>
                    <a:pt x="25890" y="33030"/>
                  </a:lnTo>
                  <a:lnTo>
                    <a:pt x="26389" y="51721"/>
                  </a:lnTo>
                  <a:lnTo>
                    <a:pt x="26672" y="84557"/>
                  </a:lnTo>
                  <a:lnTo>
                    <a:pt x="25718" y="97052"/>
                  </a:lnTo>
                  <a:lnTo>
                    <a:pt x="24091" y="110342"/>
                  </a:lnTo>
                  <a:lnTo>
                    <a:pt x="22013" y="124163"/>
                  </a:lnTo>
                  <a:lnTo>
                    <a:pt x="19637" y="136353"/>
                  </a:lnTo>
                  <a:lnTo>
                    <a:pt x="17060" y="147457"/>
                  </a:lnTo>
                  <a:lnTo>
                    <a:pt x="14350" y="157836"/>
                  </a:lnTo>
                  <a:lnTo>
                    <a:pt x="11552" y="167732"/>
                  </a:lnTo>
                  <a:lnTo>
                    <a:pt x="0" y="205383"/>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SMARTInkAnnotation514"/>
            <p:cNvSpPr/>
            <p:nvPr/>
          </p:nvSpPr>
          <p:spPr>
            <a:xfrm>
              <a:off x="8751094" y="5272721"/>
              <a:ext cx="437499" cy="155817"/>
            </a:xfrm>
            <a:custGeom>
              <a:avLst/>
              <a:gdLst/>
              <a:ahLst/>
              <a:cxnLst/>
              <a:rect l="0" t="0" r="0" b="0"/>
              <a:pathLst>
                <a:path w="437499" h="155817">
                  <a:moveTo>
                    <a:pt x="0" y="85092"/>
                  </a:moveTo>
                  <a:lnTo>
                    <a:pt x="4740" y="85092"/>
                  </a:lnTo>
                  <a:lnTo>
                    <a:pt x="7129" y="84100"/>
                  </a:lnTo>
                  <a:lnTo>
                    <a:pt x="16223" y="77963"/>
                  </a:lnTo>
                  <a:lnTo>
                    <a:pt x="20737" y="75378"/>
                  </a:lnTo>
                  <a:lnTo>
                    <a:pt x="25731" y="72663"/>
                  </a:lnTo>
                  <a:lnTo>
                    <a:pt x="39218" y="69646"/>
                  </a:lnTo>
                  <a:lnTo>
                    <a:pt x="46981" y="68841"/>
                  </a:lnTo>
                  <a:lnTo>
                    <a:pt x="57117" y="67313"/>
                  </a:lnTo>
                  <a:lnTo>
                    <a:pt x="81609" y="62968"/>
                  </a:lnTo>
                  <a:lnTo>
                    <a:pt x="95086" y="61413"/>
                  </a:lnTo>
                  <a:lnTo>
                    <a:pt x="109031" y="60376"/>
                  </a:lnTo>
                  <a:lnTo>
                    <a:pt x="123289" y="59685"/>
                  </a:lnTo>
                  <a:lnTo>
                    <a:pt x="138747" y="58232"/>
                  </a:lnTo>
                  <a:lnTo>
                    <a:pt x="155007" y="56271"/>
                  </a:lnTo>
                  <a:lnTo>
                    <a:pt x="171798" y="53972"/>
                  </a:lnTo>
                  <a:lnTo>
                    <a:pt x="203685" y="48771"/>
                  </a:lnTo>
                  <a:lnTo>
                    <a:pt x="219134" y="45995"/>
                  </a:lnTo>
                  <a:lnTo>
                    <a:pt x="233402" y="43152"/>
                  </a:lnTo>
                  <a:lnTo>
                    <a:pt x="259838" y="37348"/>
                  </a:lnTo>
                  <a:lnTo>
                    <a:pt x="272444" y="33419"/>
                  </a:lnTo>
                  <a:lnTo>
                    <a:pt x="284817" y="28815"/>
                  </a:lnTo>
                  <a:lnTo>
                    <a:pt x="297034" y="23762"/>
                  </a:lnTo>
                  <a:lnTo>
                    <a:pt x="308156" y="19400"/>
                  </a:lnTo>
                  <a:lnTo>
                    <a:pt x="328450" y="11908"/>
                  </a:lnTo>
                  <a:lnTo>
                    <a:pt x="337037" y="9514"/>
                  </a:lnTo>
                  <a:lnTo>
                    <a:pt x="344746" y="7918"/>
                  </a:lnTo>
                  <a:lnTo>
                    <a:pt x="351871" y="6853"/>
                  </a:lnTo>
                  <a:lnTo>
                    <a:pt x="365076" y="3025"/>
                  </a:lnTo>
                  <a:lnTo>
                    <a:pt x="371376" y="615"/>
                  </a:lnTo>
                  <a:lnTo>
                    <a:pt x="376568" y="0"/>
                  </a:lnTo>
                  <a:lnTo>
                    <a:pt x="381022" y="583"/>
                  </a:lnTo>
                  <a:lnTo>
                    <a:pt x="384984" y="1963"/>
                  </a:lnTo>
                  <a:lnTo>
                    <a:pt x="392031" y="6143"/>
                  </a:lnTo>
                  <a:lnTo>
                    <a:pt x="395300" y="8647"/>
                  </a:lnTo>
                  <a:lnTo>
                    <a:pt x="396486" y="12300"/>
                  </a:lnTo>
                  <a:lnTo>
                    <a:pt x="396286" y="16720"/>
                  </a:lnTo>
                  <a:lnTo>
                    <a:pt x="395158" y="21651"/>
                  </a:lnTo>
                  <a:lnTo>
                    <a:pt x="393415" y="27915"/>
                  </a:lnTo>
                  <a:lnTo>
                    <a:pt x="388834" y="42813"/>
                  </a:lnTo>
                  <a:lnTo>
                    <a:pt x="380674" y="67934"/>
                  </a:lnTo>
                  <a:lnTo>
                    <a:pt x="377807" y="75638"/>
                  </a:lnTo>
                  <a:lnTo>
                    <a:pt x="374902" y="82758"/>
                  </a:lnTo>
                  <a:lnTo>
                    <a:pt x="371973" y="89489"/>
                  </a:lnTo>
                  <a:lnTo>
                    <a:pt x="369029" y="96953"/>
                  </a:lnTo>
                  <a:lnTo>
                    <a:pt x="363112" y="113184"/>
                  </a:lnTo>
                  <a:lnTo>
                    <a:pt x="360144" y="120687"/>
                  </a:lnTo>
                  <a:lnTo>
                    <a:pt x="357174" y="127673"/>
                  </a:lnTo>
                  <a:lnTo>
                    <a:pt x="354202" y="134316"/>
                  </a:lnTo>
                  <a:lnTo>
                    <a:pt x="352221" y="139736"/>
                  </a:lnTo>
                  <a:lnTo>
                    <a:pt x="350900" y="144341"/>
                  </a:lnTo>
                  <a:lnTo>
                    <a:pt x="348779" y="154122"/>
                  </a:lnTo>
                  <a:lnTo>
                    <a:pt x="350591" y="154924"/>
                  </a:lnTo>
                  <a:lnTo>
                    <a:pt x="357893" y="155816"/>
                  </a:lnTo>
                  <a:lnTo>
                    <a:pt x="361627" y="155061"/>
                  </a:lnTo>
                  <a:lnTo>
                    <a:pt x="368421" y="151577"/>
                  </a:lnTo>
                  <a:lnTo>
                    <a:pt x="374748" y="146721"/>
                  </a:lnTo>
                  <a:lnTo>
                    <a:pt x="377824" y="144038"/>
                  </a:lnTo>
                  <a:lnTo>
                    <a:pt x="381859" y="140264"/>
                  </a:lnTo>
                  <a:lnTo>
                    <a:pt x="399947" y="122595"/>
                  </a:lnTo>
                  <a:lnTo>
                    <a:pt x="435390" y="87254"/>
                  </a:lnTo>
                  <a:lnTo>
                    <a:pt x="436111" y="87526"/>
                  </a:lnTo>
                  <a:lnTo>
                    <a:pt x="436592" y="88698"/>
                  </a:lnTo>
                  <a:lnTo>
                    <a:pt x="436913" y="90473"/>
                  </a:lnTo>
                  <a:lnTo>
                    <a:pt x="437127" y="93640"/>
                  </a:lnTo>
                  <a:lnTo>
                    <a:pt x="437270" y="97736"/>
                  </a:lnTo>
                  <a:lnTo>
                    <a:pt x="437471" y="112982"/>
                  </a:lnTo>
                  <a:lnTo>
                    <a:pt x="437498" y="118568"/>
                  </a:lnTo>
                  <a:lnTo>
                    <a:pt x="436525" y="123284"/>
                  </a:lnTo>
                  <a:lnTo>
                    <a:pt x="434884" y="127420"/>
                  </a:lnTo>
                  <a:lnTo>
                    <a:pt x="428625" y="13867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SMARTInkAnnotation515"/>
            <p:cNvSpPr/>
            <p:nvPr/>
          </p:nvSpPr>
          <p:spPr>
            <a:xfrm>
              <a:off x="9243836" y="5339953"/>
              <a:ext cx="1418212" cy="71439"/>
            </a:xfrm>
            <a:custGeom>
              <a:avLst/>
              <a:gdLst/>
              <a:ahLst/>
              <a:cxnLst/>
              <a:rect l="0" t="0" r="0" b="0"/>
              <a:pathLst>
                <a:path w="1418212" h="71439">
                  <a:moveTo>
                    <a:pt x="16250" y="71438"/>
                  </a:moveTo>
                  <a:lnTo>
                    <a:pt x="0" y="71438"/>
                  </a:lnTo>
                  <a:lnTo>
                    <a:pt x="10961" y="71438"/>
                  </a:lnTo>
                  <a:lnTo>
                    <a:pt x="14709" y="70446"/>
                  </a:lnTo>
                  <a:lnTo>
                    <a:pt x="19192" y="68792"/>
                  </a:lnTo>
                  <a:lnTo>
                    <a:pt x="24164" y="66698"/>
                  </a:lnTo>
                  <a:lnTo>
                    <a:pt x="32440" y="65301"/>
                  </a:lnTo>
                  <a:lnTo>
                    <a:pt x="54865" y="63749"/>
                  </a:lnTo>
                  <a:lnTo>
                    <a:pt x="152267" y="58135"/>
                  </a:lnTo>
                  <a:lnTo>
                    <a:pt x="256619" y="55604"/>
                  </a:lnTo>
                  <a:lnTo>
                    <a:pt x="381049" y="53486"/>
                  </a:lnTo>
                  <a:lnTo>
                    <a:pt x="900720" y="37364"/>
                  </a:lnTo>
                  <a:lnTo>
                    <a:pt x="1007463" y="36206"/>
                  </a:lnTo>
                  <a:lnTo>
                    <a:pt x="1033253" y="35051"/>
                  </a:lnTo>
                  <a:lnTo>
                    <a:pt x="1055409" y="33290"/>
                  </a:lnTo>
                  <a:lnTo>
                    <a:pt x="1075140" y="31123"/>
                  </a:lnTo>
                  <a:lnTo>
                    <a:pt x="1093254" y="29679"/>
                  </a:lnTo>
                  <a:lnTo>
                    <a:pt x="1126612" y="28074"/>
                  </a:lnTo>
                  <a:lnTo>
                    <a:pt x="1141460" y="26653"/>
                  </a:lnTo>
                  <a:lnTo>
                    <a:pt x="1155327" y="24714"/>
                  </a:lnTo>
                  <a:lnTo>
                    <a:pt x="1168541" y="22429"/>
                  </a:lnTo>
                  <a:lnTo>
                    <a:pt x="1181320" y="20906"/>
                  </a:lnTo>
                  <a:lnTo>
                    <a:pt x="1217273" y="18763"/>
                  </a:lnTo>
                  <a:lnTo>
                    <a:pt x="1261075" y="17978"/>
                  </a:lnTo>
                  <a:lnTo>
                    <a:pt x="1269798" y="16947"/>
                  </a:lnTo>
                  <a:lnTo>
                    <a:pt x="1279581" y="15267"/>
                  </a:lnTo>
                  <a:lnTo>
                    <a:pt x="1290073" y="13154"/>
                  </a:lnTo>
                  <a:lnTo>
                    <a:pt x="1300044" y="11746"/>
                  </a:lnTo>
                  <a:lnTo>
                    <a:pt x="1329289" y="9764"/>
                  </a:lnTo>
                  <a:lnTo>
                    <a:pt x="1371579" y="9095"/>
                  </a:lnTo>
                  <a:lnTo>
                    <a:pt x="1404150" y="8962"/>
                  </a:lnTo>
                  <a:lnTo>
                    <a:pt x="1408837" y="7959"/>
                  </a:lnTo>
                  <a:lnTo>
                    <a:pt x="1411962" y="6299"/>
                  </a:lnTo>
                  <a:lnTo>
                    <a:pt x="1418211"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SMARTInkAnnotation516"/>
            <p:cNvSpPr/>
            <p:nvPr/>
          </p:nvSpPr>
          <p:spPr>
            <a:xfrm>
              <a:off x="10045898" y="5171639"/>
              <a:ext cx="330400" cy="373698"/>
            </a:xfrm>
            <a:custGeom>
              <a:avLst/>
              <a:gdLst/>
              <a:ahLst/>
              <a:cxnLst/>
              <a:rect l="0" t="0" r="0" b="0"/>
              <a:pathLst>
                <a:path w="330400" h="373698">
                  <a:moveTo>
                    <a:pt x="330399" y="16509"/>
                  </a:moveTo>
                  <a:lnTo>
                    <a:pt x="330399" y="0"/>
                  </a:lnTo>
                  <a:lnTo>
                    <a:pt x="330399" y="8531"/>
                  </a:lnTo>
                  <a:lnTo>
                    <a:pt x="329407" y="14167"/>
                  </a:lnTo>
                  <a:lnTo>
                    <a:pt x="327753" y="20901"/>
                  </a:lnTo>
                  <a:lnTo>
                    <a:pt x="325659" y="28368"/>
                  </a:lnTo>
                  <a:lnTo>
                    <a:pt x="323271" y="38305"/>
                  </a:lnTo>
                  <a:lnTo>
                    <a:pt x="317970" y="62577"/>
                  </a:lnTo>
                  <a:lnTo>
                    <a:pt x="312307" y="92547"/>
                  </a:lnTo>
                  <a:lnTo>
                    <a:pt x="306483" y="126702"/>
                  </a:lnTo>
                  <a:lnTo>
                    <a:pt x="300587" y="165033"/>
                  </a:lnTo>
                  <a:lnTo>
                    <a:pt x="286712" y="184978"/>
                  </a:lnTo>
                  <a:lnTo>
                    <a:pt x="265556" y="205221"/>
                  </a:lnTo>
                  <a:lnTo>
                    <a:pt x="239546" y="225661"/>
                  </a:lnTo>
                  <a:lnTo>
                    <a:pt x="216252" y="245241"/>
                  </a:lnTo>
                  <a:lnTo>
                    <a:pt x="194769" y="264247"/>
                  </a:lnTo>
                  <a:lnTo>
                    <a:pt x="174495" y="282871"/>
                  </a:lnTo>
                  <a:lnTo>
                    <a:pt x="158002" y="299256"/>
                  </a:lnTo>
                  <a:lnTo>
                    <a:pt x="144031" y="314148"/>
                  </a:lnTo>
                  <a:lnTo>
                    <a:pt x="131740" y="328044"/>
                  </a:lnTo>
                  <a:lnTo>
                    <a:pt x="111639" y="339293"/>
                  </a:lnTo>
                  <a:lnTo>
                    <a:pt x="86332" y="348776"/>
                  </a:lnTo>
                  <a:lnTo>
                    <a:pt x="0" y="373697"/>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SMARTInkAnnotation517"/>
            <p:cNvSpPr/>
            <p:nvPr/>
          </p:nvSpPr>
          <p:spPr>
            <a:xfrm>
              <a:off x="10322719" y="5010068"/>
              <a:ext cx="34337" cy="213800"/>
            </a:xfrm>
            <a:custGeom>
              <a:avLst/>
              <a:gdLst/>
              <a:ahLst/>
              <a:cxnLst/>
              <a:rect l="0" t="0" r="0" b="0"/>
              <a:pathLst>
                <a:path w="34337" h="213800">
                  <a:moveTo>
                    <a:pt x="0" y="44135"/>
                  </a:moveTo>
                  <a:lnTo>
                    <a:pt x="0" y="27885"/>
                  </a:lnTo>
                  <a:lnTo>
                    <a:pt x="992" y="26357"/>
                  </a:lnTo>
                  <a:lnTo>
                    <a:pt x="2646" y="24345"/>
                  </a:lnTo>
                  <a:lnTo>
                    <a:pt x="4741" y="22012"/>
                  </a:lnTo>
                  <a:lnTo>
                    <a:pt x="6137" y="19465"/>
                  </a:lnTo>
                  <a:lnTo>
                    <a:pt x="7068" y="16774"/>
                  </a:lnTo>
                  <a:lnTo>
                    <a:pt x="8103" y="11139"/>
                  </a:lnTo>
                  <a:lnTo>
                    <a:pt x="8562" y="5327"/>
                  </a:lnTo>
                  <a:lnTo>
                    <a:pt x="8821" y="1218"/>
                  </a:lnTo>
                  <a:lnTo>
                    <a:pt x="9849" y="641"/>
                  </a:lnTo>
                  <a:lnTo>
                    <a:pt x="11528" y="256"/>
                  </a:lnTo>
                  <a:lnTo>
                    <a:pt x="13638" y="0"/>
                  </a:lnTo>
                  <a:lnTo>
                    <a:pt x="16038" y="821"/>
                  </a:lnTo>
                  <a:lnTo>
                    <a:pt x="18629" y="2361"/>
                  </a:lnTo>
                  <a:lnTo>
                    <a:pt x="25177" y="7220"/>
                  </a:lnTo>
                  <a:lnTo>
                    <a:pt x="26707" y="9604"/>
                  </a:lnTo>
                  <a:lnTo>
                    <a:pt x="28718" y="13176"/>
                  </a:lnTo>
                  <a:lnTo>
                    <a:pt x="31052" y="17543"/>
                  </a:lnTo>
                  <a:lnTo>
                    <a:pt x="32609" y="22438"/>
                  </a:lnTo>
                  <a:lnTo>
                    <a:pt x="33644" y="27687"/>
                  </a:lnTo>
                  <a:lnTo>
                    <a:pt x="34336" y="33170"/>
                  </a:lnTo>
                  <a:lnTo>
                    <a:pt x="33805" y="38809"/>
                  </a:lnTo>
                  <a:lnTo>
                    <a:pt x="32458" y="44553"/>
                  </a:lnTo>
                  <a:lnTo>
                    <a:pt x="30568" y="50367"/>
                  </a:lnTo>
                  <a:lnTo>
                    <a:pt x="28317" y="55236"/>
                  </a:lnTo>
                  <a:lnTo>
                    <a:pt x="25824" y="59473"/>
                  </a:lnTo>
                  <a:lnTo>
                    <a:pt x="23169" y="63290"/>
                  </a:lnTo>
                  <a:lnTo>
                    <a:pt x="20407" y="66827"/>
                  </a:lnTo>
                  <a:lnTo>
                    <a:pt x="17574" y="70177"/>
                  </a:lnTo>
                  <a:lnTo>
                    <a:pt x="14693" y="73403"/>
                  </a:lnTo>
                  <a:lnTo>
                    <a:pt x="12771" y="77538"/>
                  </a:lnTo>
                  <a:lnTo>
                    <a:pt x="11491" y="82279"/>
                  </a:lnTo>
                  <a:lnTo>
                    <a:pt x="9436" y="94665"/>
                  </a:lnTo>
                  <a:lnTo>
                    <a:pt x="8275" y="96673"/>
                  </a:lnTo>
                  <a:lnTo>
                    <a:pt x="6509" y="99004"/>
                  </a:lnTo>
                  <a:lnTo>
                    <a:pt x="1286" y="105134"/>
                  </a:lnTo>
                  <a:lnTo>
                    <a:pt x="1849" y="105637"/>
                  </a:lnTo>
                  <a:lnTo>
                    <a:pt x="3217" y="105973"/>
                  </a:lnTo>
                  <a:lnTo>
                    <a:pt x="7802" y="106510"/>
                  </a:lnTo>
                  <a:lnTo>
                    <a:pt x="9170" y="106555"/>
                  </a:lnTo>
                  <a:lnTo>
                    <a:pt x="13336" y="106604"/>
                  </a:lnTo>
                  <a:lnTo>
                    <a:pt x="14843" y="107610"/>
                  </a:lnTo>
                  <a:lnTo>
                    <a:pt x="15849" y="109271"/>
                  </a:lnTo>
                  <a:lnTo>
                    <a:pt x="16519" y="111372"/>
                  </a:lnTo>
                  <a:lnTo>
                    <a:pt x="17263" y="116351"/>
                  </a:lnTo>
                  <a:lnTo>
                    <a:pt x="17462" y="119069"/>
                  </a:lnTo>
                  <a:lnTo>
                    <a:pt x="18587" y="122864"/>
                  </a:lnTo>
                  <a:lnTo>
                    <a:pt x="20328" y="127378"/>
                  </a:lnTo>
                  <a:lnTo>
                    <a:pt x="22482" y="132373"/>
                  </a:lnTo>
                  <a:lnTo>
                    <a:pt x="23918" y="136695"/>
                  </a:lnTo>
                  <a:lnTo>
                    <a:pt x="24875" y="140568"/>
                  </a:lnTo>
                  <a:lnTo>
                    <a:pt x="25513" y="144143"/>
                  </a:lnTo>
                  <a:lnTo>
                    <a:pt x="25938" y="148510"/>
                  </a:lnTo>
                  <a:lnTo>
                    <a:pt x="26223" y="153406"/>
                  </a:lnTo>
                  <a:lnTo>
                    <a:pt x="26537" y="164137"/>
                  </a:lnTo>
                  <a:lnTo>
                    <a:pt x="26676" y="175522"/>
                  </a:lnTo>
                  <a:lnTo>
                    <a:pt x="25722" y="180344"/>
                  </a:lnTo>
                  <a:lnTo>
                    <a:pt x="24094" y="184550"/>
                  </a:lnTo>
                  <a:lnTo>
                    <a:pt x="22015" y="188346"/>
                  </a:lnTo>
                  <a:lnTo>
                    <a:pt x="20630" y="192862"/>
                  </a:lnTo>
                  <a:lnTo>
                    <a:pt x="19706" y="197857"/>
                  </a:lnTo>
                  <a:lnTo>
                    <a:pt x="17859" y="213799"/>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SMARTInkAnnotation518"/>
            <p:cNvSpPr/>
            <p:nvPr/>
          </p:nvSpPr>
          <p:spPr>
            <a:xfrm>
              <a:off x="9332773" y="4965026"/>
              <a:ext cx="854954" cy="285463"/>
            </a:xfrm>
            <a:custGeom>
              <a:avLst/>
              <a:gdLst/>
              <a:ahLst/>
              <a:cxnLst/>
              <a:rect l="0" t="0" r="0" b="0"/>
              <a:pathLst>
                <a:path w="854954" h="285463">
                  <a:moveTo>
                    <a:pt x="248782" y="44529"/>
                  </a:moveTo>
                  <a:lnTo>
                    <a:pt x="163899" y="44529"/>
                  </a:lnTo>
                  <a:lnTo>
                    <a:pt x="148537" y="43537"/>
                  </a:lnTo>
                  <a:lnTo>
                    <a:pt x="133336" y="41884"/>
                  </a:lnTo>
                  <a:lnTo>
                    <a:pt x="118240" y="39789"/>
                  </a:lnTo>
                  <a:lnTo>
                    <a:pt x="104207" y="38392"/>
                  </a:lnTo>
                  <a:lnTo>
                    <a:pt x="78032" y="36840"/>
                  </a:lnTo>
                  <a:lnTo>
                    <a:pt x="61106" y="33505"/>
                  </a:lnTo>
                  <a:lnTo>
                    <a:pt x="49285" y="29707"/>
                  </a:lnTo>
                  <a:lnTo>
                    <a:pt x="37416" y="28020"/>
                  </a:lnTo>
                  <a:lnTo>
                    <a:pt x="35441" y="26577"/>
                  </a:lnTo>
                  <a:lnTo>
                    <a:pt x="36110" y="24624"/>
                  </a:lnTo>
                  <a:lnTo>
                    <a:pt x="38539" y="22329"/>
                  </a:lnTo>
                  <a:lnTo>
                    <a:pt x="54468" y="19780"/>
                  </a:lnTo>
                  <a:lnTo>
                    <a:pt x="78084" y="17654"/>
                  </a:lnTo>
                  <a:lnTo>
                    <a:pt x="91327" y="15698"/>
                  </a:lnTo>
                  <a:lnTo>
                    <a:pt x="105116" y="13402"/>
                  </a:lnTo>
                  <a:lnTo>
                    <a:pt x="121255" y="11872"/>
                  </a:lnTo>
                  <a:lnTo>
                    <a:pt x="138960" y="10851"/>
                  </a:lnTo>
                  <a:lnTo>
                    <a:pt x="157707" y="10171"/>
                  </a:lnTo>
                  <a:lnTo>
                    <a:pt x="173182" y="8725"/>
                  </a:lnTo>
                  <a:lnTo>
                    <a:pt x="208192" y="2942"/>
                  </a:lnTo>
                  <a:lnTo>
                    <a:pt x="224458" y="1242"/>
                  </a:lnTo>
                  <a:lnTo>
                    <a:pt x="240504" y="787"/>
                  </a:lnTo>
                  <a:lnTo>
                    <a:pt x="398921" y="0"/>
                  </a:lnTo>
                  <a:lnTo>
                    <a:pt x="444125" y="1944"/>
                  </a:lnTo>
                  <a:lnTo>
                    <a:pt x="492120" y="5225"/>
                  </a:lnTo>
                  <a:lnTo>
                    <a:pt x="594065" y="13170"/>
                  </a:lnTo>
                  <a:lnTo>
                    <a:pt x="702212" y="20008"/>
                  </a:lnTo>
                  <a:lnTo>
                    <a:pt x="748514" y="24213"/>
                  </a:lnTo>
                  <a:lnTo>
                    <a:pt x="789305" y="29001"/>
                  </a:lnTo>
                  <a:lnTo>
                    <a:pt x="826419" y="34177"/>
                  </a:lnTo>
                  <a:lnTo>
                    <a:pt x="846201" y="40605"/>
                  </a:lnTo>
                  <a:lnTo>
                    <a:pt x="854428" y="47866"/>
                  </a:lnTo>
                  <a:lnTo>
                    <a:pt x="854953" y="55683"/>
                  </a:lnTo>
                  <a:lnTo>
                    <a:pt x="841412" y="63871"/>
                  </a:lnTo>
                  <a:lnTo>
                    <a:pt x="818493" y="72307"/>
                  </a:lnTo>
                  <a:lnTo>
                    <a:pt x="789324" y="80907"/>
                  </a:lnTo>
                  <a:lnTo>
                    <a:pt x="753011" y="88625"/>
                  </a:lnTo>
                  <a:lnTo>
                    <a:pt x="711934" y="95754"/>
                  </a:lnTo>
                  <a:lnTo>
                    <a:pt x="667683" y="102491"/>
                  </a:lnTo>
                  <a:lnTo>
                    <a:pt x="560306" y="115269"/>
                  </a:lnTo>
                  <a:lnTo>
                    <a:pt x="395656" y="133619"/>
                  </a:lnTo>
                  <a:lnTo>
                    <a:pt x="113299" y="166211"/>
                  </a:lnTo>
                  <a:lnTo>
                    <a:pt x="58048" y="174399"/>
                  </a:lnTo>
                  <a:lnTo>
                    <a:pt x="36348" y="176663"/>
                  </a:lnTo>
                  <a:lnTo>
                    <a:pt x="12977" y="177938"/>
                  </a:lnTo>
                  <a:lnTo>
                    <a:pt x="0" y="178427"/>
                  </a:lnTo>
                  <a:lnTo>
                    <a:pt x="22368" y="177473"/>
                  </a:lnTo>
                  <a:lnTo>
                    <a:pt x="96094" y="166044"/>
                  </a:lnTo>
                  <a:lnTo>
                    <a:pt x="125161" y="164235"/>
                  </a:lnTo>
                  <a:lnTo>
                    <a:pt x="202439" y="162224"/>
                  </a:lnTo>
                  <a:lnTo>
                    <a:pt x="405171" y="160756"/>
                  </a:lnTo>
                  <a:lnTo>
                    <a:pt x="438369" y="161701"/>
                  </a:lnTo>
                  <a:lnTo>
                    <a:pt x="468440" y="163323"/>
                  </a:lnTo>
                  <a:lnTo>
                    <a:pt x="496422" y="165397"/>
                  </a:lnTo>
                  <a:lnTo>
                    <a:pt x="508135" y="167772"/>
                  </a:lnTo>
                  <a:lnTo>
                    <a:pt x="508996" y="170347"/>
                  </a:lnTo>
                  <a:lnTo>
                    <a:pt x="494410" y="176847"/>
                  </a:lnTo>
                  <a:lnTo>
                    <a:pt x="474697" y="186350"/>
                  </a:lnTo>
                  <a:lnTo>
                    <a:pt x="456940" y="191662"/>
                  </a:lnTo>
                  <a:lnTo>
                    <a:pt x="434187" y="197188"/>
                  </a:lnTo>
                  <a:lnTo>
                    <a:pt x="408103" y="202856"/>
                  </a:lnTo>
                  <a:lnTo>
                    <a:pt x="360601" y="214446"/>
                  </a:lnTo>
                  <a:lnTo>
                    <a:pt x="338211" y="220315"/>
                  </a:lnTo>
                  <a:lnTo>
                    <a:pt x="320308" y="226212"/>
                  </a:lnTo>
                  <a:lnTo>
                    <a:pt x="305396" y="232128"/>
                  </a:lnTo>
                  <a:lnTo>
                    <a:pt x="292477" y="238056"/>
                  </a:lnTo>
                  <a:lnTo>
                    <a:pt x="282873" y="243992"/>
                  </a:lnTo>
                  <a:lnTo>
                    <a:pt x="275478" y="249934"/>
                  </a:lnTo>
                  <a:lnTo>
                    <a:pt x="256481" y="268988"/>
                  </a:lnTo>
                  <a:lnTo>
                    <a:pt x="253914" y="272551"/>
                  </a:lnTo>
                  <a:lnTo>
                    <a:pt x="251063" y="279156"/>
                  </a:lnTo>
                  <a:lnTo>
                    <a:pt x="249310" y="281314"/>
                  </a:lnTo>
                  <a:lnTo>
                    <a:pt x="247150" y="282753"/>
                  </a:lnTo>
                  <a:lnTo>
                    <a:pt x="240279" y="285462"/>
                  </a:lnTo>
                  <a:lnTo>
                    <a:pt x="239852" y="276701"/>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SMARTInkAnnotation519"/>
            <p:cNvSpPr/>
            <p:nvPr/>
          </p:nvSpPr>
          <p:spPr>
            <a:xfrm>
              <a:off x="10385240" y="5134580"/>
              <a:ext cx="98214" cy="116035"/>
            </a:xfrm>
            <a:custGeom>
              <a:avLst/>
              <a:gdLst/>
              <a:ahLst/>
              <a:cxnLst/>
              <a:rect l="0" t="0" r="0" b="0"/>
              <a:pathLst>
                <a:path w="98214" h="116035">
                  <a:moveTo>
                    <a:pt x="8916" y="8920"/>
                  </a:moveTo>
                  <a:lnTo>
                    <a:pt x="4175" y="8920"/>
                  </a:lnTo>
                  <a:lnTo>
                    <a:pt x="2779" y="7928"/>
                  </a:lnTo>
                  <a:lnTo>
                    <a:pt x="1849" y="6275"/>
                  </a:lnTo>
                  <a:lnTo>
                    <a:pt x="96" y="359"/>
                  </a:lnTo>
                  <a:lnTo>
                    <a:pt x="2682" y="154"/>
                  </a:lnTo>
                  <a:lnTo>
                    <a:pt x="7685" y="22"/>
                  </a:lnTo>
                  <a:lnTo>
                    <a:pt x="13292" y="0"/>
                  </a:lnTo>
                  <a:lnTo>
                    <a:pt x="14810" y="989"/>
                  </a:lnTo>
                  <a:lnTo>
                    <a:pt x="15822" y="2641"/>
                  </a:lnTo>
                  <a:lnTo>
                    <a:pt x="16496" y="4734"/>
                  </a:lnTo>
                  <a:lnTo>
                    <a:pt x="17939" y="6129"/>
                  </a:lnTo>
                  <a:lnTo>
                    <a:pt x="19892" y="7059"/>
                  </a:lnTo>
                  <a:lnTo>
                    <a:pt x="22187" y="7680"/>
                  </a:lnTo>
                  <a:lnTo>
                    <a:pt x="23715" y="9085"/>
                  </a:lnTo>
                  <a:lnTo>
                    <a:pt x="24736" y="11014"/>
                  </a:lnTo>
                  <a:lnTo>
                    <a:pt x="25417" y="13293"/>
                  </a:lnTo>
                  <a:lnTo>
                    <a:pt x="25869" y="16796"/>
                  </a:lnTo>
                  <a:lnTo>
                    <a:pt x="26171" y="21116"/>
                  </a:lnTo>
                  <a:lnTo>
                    <a:pt x="26507" y="30216"/>
                  </a:lnTo>
                  <a:lnTo>
                    <a:pt x="26696" y="40916"/>
                  </a:lnTo>
                  <a:lnTo>
                    <a:pt x="26740" y="47284"/>
                  </a:lnTo>
                  <a:lnTo>
                    <a:pt x="25760" y="51364"/>
                  </a:lnTo>
                  <a:lnTo>
                    <a:pt x="24114" y="56067"/>
                  </a:lnTo>
                  <a:lnTo>
                    <a:pt x="22025" y="61188"/>
                  </a:lnTo>
                  <a:lnTo>
                    <a:pt x="19640" y="65593"/>
                  </a:lnTo>
                  <a:lnTo>
                    <a:pt x="17058" y="69523"/>
                  </a:lnTo>
                  <a:lnTo>
                    <a:pt x="14344" y="73134"/>
                  </a:lnTo>
                  <a:lnTo>
                    <a:pt x="11542" y="76534"/>
                  </a:lnTo>
                  <a:lnTo>
                    <a:pt x="8683" y="79793"/>
                  </a:lnTo>
                  <a:lnTo>
                    <a:pt x="5785" y="82958"/>
                  </a:lnTo>
                  <a:lnTo>
                    <a:pt x="3851" y="86060"/>
                  </a:lnTo>
                  <a:lnTo>
                    <a:pt x="2563" y="89121"/>
                  </a:lnTo>
                  <a:lnTo>
                    <a:pt x="496" y="96420"/>
                  </a:lnTo>
                  <a:lnTo>
                    <a:pt x="325" y="98011"/>
                  </a:lnTo>
                  <a:lnTo>
                    <a:pt x="213" y="100064"/>
                  </a:lnTo>
                  <a:lnTo>
                    <a:pt x="87" y="104992"/>
                  </a:lnTo>
                  <a:lnTo>
                    <a:pt x="0" y="114421"/>
                  </a:lnTo>
                  <a:lnTo>
                    <a:pt x="988" y="114973"/>
                  </a:lnTo>
                  <a:lnTo>
                    <a:pt x="2639" y="115341"/>
                  </a:lnTo>
                  <a:lnTo>
                    <a:pt x="4732" y="115586"/>
                  </a:lnTo>
                  <a:lnTo>
                    <a:pt x="8111" y="115750"/>
                  </a:lnTo>
                  <a:lnTo>
                    <a:pt x="17157" y="115931"/>
                  </a:lnTo>
                  <a:lnTo>
                    <a:pt x="33406" y="116034"/>
                  </a:lnTo>
                  <a:lnTo>
                    <a:pt x="40126" y="114064"/>
                  </a:lnTo>
                  <a:lnTo>
                    <a:pt x="47582" y="110766"/>
                  </a:lnTo>
                  <a:lnTo>
                    <a:pt x="55530" y="106583"/>
                  </a:lnTo>
                  <a:lnTo>
                    <a:pt x="63804" y="101810"/>
                  </a:lnTo>
                  <a:lnTo>
                    <a:pt x="72298" y="96644"/>
                  </a:lnTo>
                  <a:lnTo>
                    <a:pt x="98213" y="80358"/>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SMARTInkAnnotation520"/>
            <p:cNvSpPr/>
            <p:nvPr/>
          </p:nvSpPr>
          <p:spPr>
            <a:xfrm>
              <a:off x="6277570" y="5866805"/>
              <a:ext cx="44650" cy="17860"/>
            </a:xfrm>
            <a:custGeom>
              <a:avLst/>
              <a:gdLst/>
              <a:ahLst/>
              <a:cxnLst/>
              <a:rect l="0" t="0" r="0" b="0"/>
              <a:pathLst>
                <a:path w="44650" h="17860">
                  <a:moveTo>
                    <a:pt x="44649" y="17859"/>
                  </a:moveTo>
                  <a:lnTo>
                    <a:pt x="39909" y="17859"/>
                  </a:lnTo>
                  <a:lnTo>
                    <a:pt x="37520" y="16867"/>
                  </a:lnTo>
                  <a:lnTo>
                    <a:pt x="34935" y="15214"/>
                  </a:lnTo>
                  <a:lnTo>
                    <a:pt x="32220" y="13119"/>
                  </a:lnTo>
                  <a:lnTo>
                    <a:pt x="29417" y="11722"/>
                  </a:lnTo>
                  <a:lnTo>
                    <a:pt x="26557" y="10791"/>
                  </a:lnTo>
                  <a:lnTo>
                    <a:pt x="23659" y="10170"/>
                  </a:lnTo>
                  <a:lnTo>
                    <a:pt x="20733" y="8765"/>
                  </a:lnTo>
                  <a:lnTo>
                    <a:pt x="17791" y="6835"/>
                  </a:lnTo>
                  <a:lnTo>
                    <a:pt x="14838" y="4557"/>
                  </a:lnTo>
                  <a:lnTo>
                    <a:pt x="11876" y="3038"/>
                  </a:lnTo>
                  <a:lnTo>
                    <a:pt x="8910" y="2025"/>
                  </a:lnTo>
                  <a:lnTo>
                    <a:pt x="0"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SMARTInkAnnotation521"/>
            <p:cNvSpPr/>
            <p:nvPr/>
          </p:nvSpPr>
          <p:spPr>
            <a:xfrm>
              <a:off x="6189514" y="5868046"/>
              <a:ext cx="1106039" cy="16619"/>
            </a:xfrm>
            <a:custGeom>
              <a:avLst/>
              <a:gdLst/>
              <a:ahLst/>
              <a:cxnLst/>
              <a:rect l="0" t="0" r="0" b="0"/>
              <a:pathLst>
                <a:path w="1106039" h="16619">
                  <a:moveTo>
                    <a:pt x="7689" y="7688"/>
                  </a:moveTo>
                  <a:lnTo>
                    <a:pt x="0" y="7688"/>
                  </a:lnTo>
                  <a:lnTo>
                    <a:pt x="3867" y="7688"/>
                  </a:lnTo>
                  <a:lnTo>
                    <a:pt x="5142" y="6697"/>
                  </a:lnTo>
                  <a:lnTo>
                    <a:pt x="5991" y="5043"/>
                  </a:lnTo>
                  <a:lnTo>
                    <a:pt x="7353" y="0"/>
                  </a:lnTo>
                  <a:lnTo>
                    <a:pt x="8458" y="579"/>
                  </a:lnTo>
                  <a:lnTo>
                    <a:pt x="10185" y="1956"/>
                  </a:lnTo>
                  <a:lnTo>
                    <a:pt x="12330" y="3867"/>
                  </a:lnTo>
                  <a:lnTo>
                    <a:pt x="14751" y="5141"/>
                  </a:lnTo>
                  <a:lnTo>
                    <a:pt x="17358" y="5990"/>
                  </a:lnTo>
                  <a:lnTo>
                    <a:pt x="20088" y="6556"/>
                  </a:lnTo>
                  <a:lnTo>
                    <a:pt x="22901" y="6934"/>
                  </a:lnTo>
                  <a:lnTo>
                    <a:pt x="28671" y="7353"/>
                  </a:lnTo>
                  <a:lnTo>
                    <a:pt x="46979" y="7588"/>
                  </a:lnTo>
                  <a:lnTo>
                    <a:pt x="53727" y="8615"/>
                  </a:lnTo>
                  <a:lnTo>
                    <a:pt x="60209" y="10290"/>
                  </a:lnTo>
                  <a:lnTo>
                    <a:pt x="66515" y="12400"/>
                  </a:lnTo>
                  <a:lnTo>
                    <a:pt x="73696" y="13806"/>
                  </a:lnTo>
                  <a:lnTo>
                    <a:pt x="81459" y="14743"/>
                  </a:lnTo>
                  <a:lnTo>
                    <a:pt x="89612" y="15369"/>
                  </a:lnTo>
                  <a:lnTo>
                    <a:pt x="99015" y="15785"/>
                  </a:lnTo>
                  <a:lnTo>
                    <a:pt x="120046" y="16248"/>
                  </a:lnTo>
                  <a:lnTo>
                    <a:pt x="804011" y="16618"/>
                  </a:lnTo>
                  <a:lnTo>
                    <a:pt x="816383" y="15626"/>
                  </a:lnTo>
                  <a:lnTo>
                    <a:pt x="828599" y="13973"/>
                  </a:lnTo>
                  <a:lnTo>
                    <a:pt x="840713" y="11878"/>
                  </a:lnTo>
                  <a:lnTo>
                    <a:pt x="851766" y="10481"/>
                  </a:lnTo>
                  <a:lnTo>
                    <a:pt x="862109" y="9550"/>
                  </a:lnTo>
                  <a:lnTo>
                    <a:pt x="881541" y="9508"/>
                  </a:lnTo>
                  <a:lnTo>
                    <a:pt x="890890" y="10886"/>
                  </a:lnTo>
                  <a:lnTo>
                    <a:pt x="900099" y="12797"/>
                  </a:lnTo>
                  <a:lnTo>
                    <a:pt x="908223" y="14071"/>
                  </a:lnTo>
                  <a:lnTo>
                    <a:pt x="915624" y="14920"/>
                  </a:lnTo>
                  <a:lnTo>
                    <a:pt x="922541" y="15486"/>
                  </a:lnTo>
                  <a:lnTo>
                    <a:pt x="929138" y="15863"/>
                  </a:lnTo>
                  <a:lnTo>
                    <a:pt x="941758" y="16282"/>
                  </a:lnTo>
                  <a:lnTo>
                    <a:pt x="948894" y="15403"/>
                  </a:lnTo>
                  <a:lnTo>
                    <a:pt x="956627" y="13824"/>
                  </a:lnTo>
                  <a:lnTo>
                    <a:pt x="964760" y="11778"/>
                  </a:lnTo>
                  <a:lnTo>
                    <a:pt x="972166" y="10415"/>
                  </a:lnTo>
                  <a:lnTo>
                    <a:pt x="979089" y="9506"/>
                  </a:lnTo>
                  <a:lnTo>
                    <a:pt x="985688" y="8900"/>
                  </a:lnTo>
                  <a:lnTo>
                    <a:pt x="992070" y="8496"/>
                  </a:lnTo>
                  <a:lnTo>
                    <a:pt x="1004455" y="8048"/>
                  </a:lnTo>
                  <a:lnTo>
                    <a:pt x="1035782" y="7720"/>
                  </a:lnTo>
                  <a:lnTo>
                    <a:pt x="1050718" y="7698"/>
                  </a:lnTo>
                  <a:lnTo>
                    <a:pt x="1054276" y="8687"/>
                  </a:lnTo>
                  <a:lnTo>
                    <a:pt x="1056648" y="10339"/>
                  </a:lnTo>
                  <a:lnTo>
                    <a:pt x="1058229" y="12432"/>
                  </a:lnTo>
                  <a:lnTo>
                    <a:pt x="1060275" y="13827"/>
                  </a:lnTo>
                  <a:lnTo>
                    <a:pt x="1062633" y="14757"/>
                  </a:lnTo>
                  <a:lnTo>
                    <a:pt x="1065196" y="15378"/>
                  </a:lnTo>
                  <a:lnTo>
                    <a:pt x="1066904" y="14799"/>
                  </a:lnTo>
                  <a:lnTo>
                    <a:pt x="1068044" y="13421"/>
                  </a:lnTo>
                  <a:lnTo>
                    <a:pt x="1070188" y="8024"/>
                  </a:lnTo>
                  <a:lnTo>
                    <a:pt x="1065150" y="7755"/>
                  </a:lnTo>
                  <a:lnTo>
                    <a:pt x="1083601" y="7689"/>
                  </a:lnTo>
                  <a:lnTo>
                    <a:pt x="1085129" y="8681"/>
                  </a:lnTo>
                  <a:lnTo>
                    <a:pt x="1086147" y="10334"/>
                  </a:lnTo>
                  <a:lnTo>
                    <a:pt x="1087780" y="15377"/>
                  </a:lnTo>
                  <a:lnTo>
                    <a:pt x="1088905" y="15791"/>
                  </a:lnTo>
                  <a:lnTo>
                    <a:pt x="1092803" y="16250"/>
                  </a:lnTo>
                  <a:lnTo>
                    <a:pt x="1106038" y="16618"/>
                  </a:lnTo>
                  <a:lnTo>
                    <a:pt x="1101300" y="16618"/>
                  </a:lnTo>
                  <a:lnTo>
                    <a:pt x="1099904" y="15626"/>
                  </a:lnTo>
                  <a:lnTo>
                    <a:pt x="1098972" y="13973"/>
                  </a:lnTo>
                  <a:lnTo>
                    <a:pt x="1097111" y="7688"/>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SMARTInkAnnotation522"/>
            <p:cNvSpPr/>
            <p:nvPr/>
          </p:nvSpPr>
          <p:spPr>
            <a:xfrm>
              <a:off x="7626366" y="5679451"/>
              <a:ext cx="178182" cy="203280"/>
            </a:xfrm>
            <a:custGeom>
              <a:avLst/>
              <a:gdLst/>
              <a:ahLst/>
              <a:cxnLst/>
              <a:rect l="0" t="0" r="0" b="0"/>
              <a:pathLst>
                <a:path w="178182" h="203280">
                  <a:moveTo>
                    <a:pt x="35306" y="35549"/>
                  </a:moveTo>
                  <a:lnTo>
                    <a:pt x="35306" y="203279"/>
                  </a:lnTo>
                  <a:lnTo>
                    <a:pt x="34314" y="202931"/>
                  </a:lnTo>
                  <a:lnTo>
                    <a:pt x="30565" y="199899"/>
                  </a:lnTo>
                  <a:lnTo>
                    <a:pt x="25593" y="195245"/>
                  </a:lnTo>
                  <a:lnTo>
                    <a:pt x="22877" y="192615"/>
                  </a:lnTo>
                  <a:lnTo>
                    <a:pt x="20074" y="188876"/>
                  </a:lnTo>
                  <a:lnTo>
                    <a:pt x="17214" y="184400"/>
                  </a:lnTo>
                  <a:lnTo>
                    <a:pt x="14315" y="179431"/>
                  </a:lnTo>
                  <a:lnTo>
                    <a:pt x="12382" y="173143"/>
                  </a:lnTo>
                  <a:lnTo>
                    <a:pt x="11093" y="165973"/>
                  </a:lnTo>
                  <a:lnTo>
                    <a:pt x="10235" y="158217"/>
                  </a:lnTo>
                  <a:lnTo>
                    <a:pt x="8670" y="151062"/>
                  </a:lnTo>
                  <a:lnTo>
                    <a:pt x="6634" y="144307"/>
                  </a:lnTo>
                  <a:lnTo>
                    <a:pt x="4285" y="137821"/>
                  </a:lnTo>
                  <a:lnTo>
                    <a:pt x="2719" y="130519"/>
                  </a:lnTo>
                  <a:lnTo>
                    <a:pt x="1675" y="122675"/>
                  </a:lnTo>
                  <a:lnTo>
                    <a:pt x="979" y="114469"/>
                  </a:lnTo>
                  <a:lnTo>
                    <a:pt x="515" y="107014"/>
                  </a:lnTo>
                  <a:lnTo>
                    <a:pt x="0" y="93438"/>
                  </a:lnTo>
                  <a:lnTo>
                    <a:pt x="855" y="86048"/>
                  </a:lnTo>
                  <a:lnTo>
                    <a:pt x="2417" y="78146"/>
                  </a:lnTo>
                  <a:lnTo>
                    <a:pt x="4450" y="69900"/>
                  </a:lnTo>
                  <a:lnTo>
                    <a:pt x="5805" y="62418"/>
                  </a:lnTo>
                  <a:lnTo>
                    <a:pt x="6710" y="55446"/>
                  </a:lnTo>
                  <a:lnTo>
                    <a:pt x="7312" y="48814"/>
                  </a:lnTo>
                  <a:lnTo>
                    <a:pt x="9698" y="42407"/>
                  </a:lnTo>
                  <a:lnTo>
                    <a:pt x="13274" y="36153"/>
                  </a:lnTo>
                  <a:lnTo>
                    <a:pt x="17640" y="29998"/>
                  </a:lnTo>
                  <a:lnTo>
                    <a:pt x="22538" y="24903"/>
                  </a:lnTo>
                  <a:lnTo>
                    <a:pt x="27785" y="20514"/>
                  </a:lnTo>
                  <a:lnTo>
                    <a:pt x="33270" y="16596"/>
                  </a:lnTo>
                  <a:lnTo>
                    <a:pt x="38909" y="12992"/>
                  </a:lnTo>
                  <a:lnTo>
                    <a:pt x="44653" y="9597"/>
                  </a:lnTo>
                  <a:lnTo>
                    <a:pt x="50468" y="6341"/>
                  </a:lnTo>
                  <a:lnTo>
                    <a:pt x="56328" y="4171"/>
                  </a:lnTo>
                  <a:lnTo>
                    <a:pt x="62220" y="2724"/>
                  </a:lnTo>
                  <a:lnTo>
                    <a:pt x="68131" y="1760"/>
                  </a:lnTo>
                  <a:lnTo>
                    <a:pt x="74056" y="1116"/>
                  </a:lnTo>
                  <a:lnTo>
                    <a:pt x="79992" y="688"/>
                  </a:lnTo>
                  <a:lnTo>
                    <a:pt x="85931" y="402"/>
                  </a:lnTo>
                  <a:lnTo>
                    <a:pt x="100470" y="84"/>
                  </a:lnTo>
                  <a:lnTo>
                    <a:pt x="108515" y="0"/>
                  </a:lnTo>
                  <a:lnTo>
                    <a:pt x="115862" y="935"/>
                  </a:lnTo>
                  <a:lnTo>
                    <a:pt x="122745" y="2552"/>
                  </a:lnTo>
                  <a:lnTo>
                    <a:pt x="129317" y="4621"/>
                  </a:lnTo>
                  <a:lnTo>
                    <a:pt x="135683" y="7985"/>
                  </a:lnTo>
                  <a:lnTo>
                    <a:pt x="141912" y="12212"/>
                  </a:lnTo>
                  <a:lnTo>
                    <a:pt x="148049" y="17014"/>
                  </a:lnTo>
                  <a:lnTo>
                    <a:pt x="153131" y="20216"/>
                  </a:lnTo>
                  <a:lnTo>
                    <a:pt x="157512" y="22351"/>
                  </a:lnTo>
                  <a:lnTo>
                    <a:pt x="161426" y="23774"/>
                  </a:lnTo>
                  <a:lnTo>
                    <a:pt x="164034" y="26707"/>
                  </a:lnTo>
                  <a:lnTo>
                    <a:pt x="165773" y="30646"/>
                  </a:lnTo>
                  <a:lnTo>
                    <a:pt x="166933" y="35257"/>
                  </a:lnTo>
                  <a:lnTo>
                    <a:pt x="166714" y="39323"/>
                  </a:lnTo>
                  <a:lnTo>
                    <a:pt x="165575" y="43025"/>
                  </a:lnTo>
                  <a:lnTo>
                    <a:pt x="163824" y="46487"/>
                  </a:lnTo>
                  <a:lnTo>
                    <a:pt x="159680" y="49786"/>
                  </a:lnTo>
                  <a:lnTo>
                    <a:pt x="153941" y="52978"/>
                  </a:lnTo>
                  <a:lnTo>
                    <a:pt x="147139" y="56098"/>
                  </a:lnTo>
                  <a:lnTo>
                    <a:pt x="139627" y="60163"/>
                  </a:lnTo>
                  <a:lnTo>
                    <a:pt x="131643" y="64856"/>
                  </a:lnTo>
                  <a:lnTo>
                    <a:pt x="123342" y="69970"/>
                  </a:lnTo>
                  <a:lnTo>
                    <a:pt x="114832" y="73379"/>
                  </a:lnTo>
                  <a:lnTo>
                    <a:pt x="106184" y="75652"/>
                  </a:lnTo>
                  <a:lnTo>
                    <a:pt x="97440" y="77167"/>
                  </a:lnTo>
                  <a:lnTo>
                    <a:pt x="88636" y="79170"/>
                  </a:lnTo>
                  <a:lnTo>
                    <a:pt x="79789" y="81496"/>
                  </a:lnTo>
                  <a:lnTo>
                    <a:pt x="70915" y="84040"/>
                  </a:lnTo>
                  <a:lnTo>
                    <a:pt x="63014" y="86728"/>
                  </a:lnTo>
                  <a:lnTo>
                    <a:pt x="55761" y="89512"/>
                  </a:lnTo>
                  <a:lnTo>
                    <a:pt x="48943" y="92360"/>
                  </a:lnTo>
                  <a:lnTo>
                    <a:pt x="43405" y="94259"/>
                  </a:lnTo>
                  <a:lnTo>
                    <a:pt x="38720" y="95525"/>
                  </a:lnTo>
                  <a:lnTo>
                    <a:pt x="34607" y="96369"/>
                  </a:lnTo>
                  <a:lnTo>
                    <a:pt x="30871" y="96931"/>
                  </a:lnTo>
                  <a:lnTo>
                    <a:pt x="27388" y="97307"/>
                  </a:lnTo>
                  <a:lnTo>
                    <a:pt x="24074" y="97557"/>
                  </a:lnTo>
                  <a:lnTo>
                    <a:pt x="20873" y="97723"/>
                  </a:lnTo>
                  <a:lnTo>
                    <a:pt x="10339" y="98013"/>
                  </a:lnTo>
                  <a:lnTo>
                    <a:pt x="13796" y="98044"/>
                  </a:lnTo>
                  <a:lnTo>
                    <a:pt x="16007" y="99040"/>
                  </a:lnTo>
                  <a:lnTo>
                    <a:pt x="21106" y="102793"/>
                  </a:lnTo>
                  <a:lnTo>
                    <a:pt x="24847" y="104191"/>
                  </a:lnTo>
                  <a:lnTo>
                    <a:pt x="29326" y="105123"/>
                  </a:lnTo>
                  <a:lnTo>
                    <a:pt x="34296" y="105744"/>
                  </a:lnTo>
                  <a:lnTo>
                    <a:pt x="40585" y="107150"/>
                  </a:lnTo>
                  <a:lnTo>
                    <a:pt x="47756" y="109080"/>
                  </a:lnTo>
                  <a:lnTo>
                    <a:pt x="55512" y="111358"/>
                  </a:lnTo>
                  <a:lnTo>
                    <a:pt x="74714" y="116536"/>
                  </a:lnTo>
                  <a:lnTo>
                    <a:pt x="85390" y="119306"/>
                  </a:lnTo>
                  <a:lnTo>
                    <a:pt x="95484" y="121153"/>
                  </a:lnTo>
                  <a:lnTo>
                    <a:pt x="105190" y="122384"/>
                  </a:lnTo>
                  <a:lnTo>
                    <a:pt x="114638" y="123204"/>
                  </a:lnTo>
                  <a:lnTo>
                    <a:pt x="123913" y="124744"/>
                  </a:lnTo>
                  <a:lnTo>
                    <a:pt x="133072" y="126762"/>
                  </a:lnTo>
                  <a:lnTo>
                    <a:pt x="142156" y="129100"/>
                  </a:lnTo>
                  <a:lnTo>
                    <a:pt x="150195" y="130659"/>
                  </a:lnTo>
                  <a:lnTo>
                    <a:pt x="157539" y="131698"/>
                  </a:lnTo>
                  <a:lnTo>
                    <a:pt x="178181" y="133776"/>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SMARTInkAnnotation523"/>
            <p:cNvSpPr/>
            <p:nvPr/>
          </p:nvSpPr>
          <p:spPr>
            <a:xfrm>
              <a:off x="7885079" y="5653472"/>
              <a:ext cx="160508" cy="211161"/>
            </a:xfrm>
            <a:custGeom>
              <a:avLst/>
              <a:gdLst/>
              <a:ahLst/>
              <a:cxnLst/>
              <a:rect l="0" t="0" r="0" b="0"/>
              <a:pathLst>
                <a:path w="160508" h="211161">
                  <a:moveTo>
                    <a:pt x="89132" y="177614"/>
                  </a:moveTo>
                  <a:lnTo>
                    <a:pt x="89132" y="169925"/>
                  </a:lnTo>
                  <a:lnTo>
                    <a:pt x="84391" y="164312"/>
                  </a:lnTo>
                  <a:lnTo>
                    <a:pt x="82995" y="161800"/>
                  </a:lnTo>
                  <a:lnTo>
                    <a:pt x="81443" y="156365"/>
                  </a:lnTo>
                  <a:lnTo>
                    <a:pt x="78109" y="150641"/>
                  </a:lnTo>
                  <a:lnTo>
                    <a:pt x="73319" y="144790"/>
                  </a:lnTo>
                  <a:lnTo>
                    <a:pt x="70652" y="141841"/>
                  </a:lnTo>
                  <a:lnTo>
                    <a:pt x="67882" y="138883"/>
                  </a:lnTo>
                  <a:lnTo>
                    <a:pt x="65044" y="136910"/>
                  </a:lnTo>
                  <a:lnTo>
                    <a:pt x="62159" y="135595"/>
                  </a:lnTo>
                  <a:lnTo>
                    <a:pt x="59244" y="134719"/>
                  </a:lnTo>
                  <a:lnTo>
                    <a:pt x="56308" y="133142"/>
                  </a:lnTo>
                  <a:lnTo>
                    <a:pt x="53358" y="131099"/>
                  </a:lnTo>
                  <a:lnTo>
                    <a:pt x="50400" y="128744"/>
                  </a:lnTo>
                  <a:lnTo>
                    <a:pt x="47437" y="127175"/>
                  </a:lnTo>
                  <a:lnTo>
                    <a:pt x="44467" y="126129"/>
                  </a:lnTo>
                  <a:lnTo>
                    <a:pt x="41496" y="125431"/>
                  </a:lnTo>
                  <a:lnTo>
                    <a:pt x="37531" y="125958"/>
                  </a:lnTo>
                  <a:lnTo>
                    <a:pt x="32903" y="127302"/>
                  </a:lnTo>
                  <a:lnTo>
                    <a:pt x="27833" y="129190"/>
                  </a:lnTo>
                  <a:lnTo>
                    <a:pt x="23462" y="130448"/>
                  </a:lnTo>
                  <a:lnTo>
                    <a:pt x="19555" y="131288"/>
                  </a:lnTo>
                  <a:lnTo>
                    <a:pt x="15958" y="131847"/>
                  </a:lnTo>
                  <a:lnTo>
                    <a:pt x="12568" y="133212"/>
                  </a:lnTo>
                  <a:lnTo>
                    <a:pt x="9317" y="135114"/>
                  </a:lnTo>
                  <a:lnTo>
                    <a:pt x="6156" y="137374"/>
                  </a:lnTo>
                  <a:lnTo>
                    <a:pt x="4050" y="140866"/>
                  </a:lnTo>
                  <a:lnTo>
                    <a:pt x="2644" y="145178"/>
                  </a:lnTo>
                  <a:lnTo>
                    <a:pt x="1708" y="150036"/>
                  </a:lnTo>
                  <a:lnTo>
                    <a:pt x="1084" y="155261"/>
                  </a:lnTo>
                  <a:lnTo>
                    <a:pt x="668" y="160727"/>
                  </a:lnTo>
                  <a:lnTo>
                    <a:pt x="205" y="171101"/>
                  </a:lnTo>
                  <a:lnTo>
                    <a:pt x="0" y="179019"/>
                  </a:lnTo>
                  <a:lnTo>
                    <a:pt x="937" y="183511"/>
                  </a:lnTo>
                  <a:lnTo>
                    <a:pt x="2554" y="188491"/>
                  </a:lnTo>
                  <a:lnTo>
                    <a:pt x="4624" y="193795"/>
                  </a:lnTo>
                  <a:lnTo>
                    <a:pt x="7989" y="198324"/>
                  </a:lnTo>
                  <a:lnTo>
                    <a:pt x="12216" y="202335"/>
                  </a:lnTo>
                  <a:lnTo>
                    <a:pt x="17019" y="206000"/>
                  </a:lnTo>
                  <a:lnTo>
                    <a:pt x="22205" y="208445"/>
                  </a:lnTo>
                  <a:lnTo>
                    <a:pt x="27647" y="210074"/>
                  </a:lnTo>
                  <a:lnTo>
                    <a:pt x="33259" y="211160"/>
                  </a:lnTo>
                  <a:lnTo>
                    <a:pt x="38985" y="210892"/>
                  </a:lnTo>
                  <a:lnTo>
                    <a:pt x="44787" y="209721"/>
                  </a:lnTo>
                  <a:lnTo>
                    <a:pt x="57518" y="205775"/>
                  </a:lnTo>
                  <a:lnTo>
                    <a:pt x="73096" y="200713"/>
                  </a:lnTo>
                  <a:lnTo>
                    <a:pt x="80425" y="196982"/>
                  </a:lnTo>
                  <a:lnTo>
                    <a:pt x="87296" y="192511"/>
                  </a:lnTo>
                  <a:lnTo>
                    <a:pt x="93862" y="187545"/>
                  </a:lnTo>
                  <a:lnTo>
                    <a:pt x="101215" y="181258"/>
                  </a:lnTo>
                  <a:lnTo>
                    <a:pt x="109093" y="174091"/>
                  </a:lnTo>
                  <a:lnTo>
                    <a:pt x="124793" y="159181"/>
                  </a:lnTo>
                  <a:lnTo>
                    <a:pt x="138385" y="145939"/>
                  </a:lnTo>
                  <a:lnTo>
                    <a:pt x="143796" y="137646"/>
                  </a:lnTo>
                  <a:lnTo>
                    <a:pt x="148394" y="128149"/>
                  </a:lnTo>
                  <a:lnTo>
                    <a:pt x="152453" y="117849"/>
                  </a:lnTo>
                  <a:lnTo>
                    <a:pt x="155159" y="108996"/>
                  </a:lnTo>
                  <a:lnTo>
                    <a:pt x="156963" y="101112"/>
                  </a:lnTo>
                  <a:lnTo>
                    <a:pt x="158165" y="93870"/>
                  </a:lnTo>
                  <a:lnTo>
                    <a:pt x="158966" y="86066"/>
                  </a:lnTo>
                  <a:lnTo>
                    <a:pt x="159501" y="77887"/>
                  </a:lnTo>
                  <a:lnTo>
                    <a:pt x="159856" y="69457"/>
                  </a:lnTo>
                  <a:lnTo>
                    <a:pt x="160252" y="52154"/>
                  </a:lnTo>
                  <a:lnTo>
                    <a:pt x="160507" y="26273"/>
                  </a:lnTo>
                  <a:lnTo>
                    <a:pt x="159535" y="21158"/>
                  </a:lnTo>
                  <a:lnTo>
                    <a:pt x="157896" y="15763"/>
                  </a:lnTo>
                  <a:lnTo>
                    <a:pt x="155810" y="10182"/>
                  </a:lnTo>
                  <a:lnTo>
                    <a:pt x="153429" y="6462"/>
                  </a:lnTo>
                  <a:lnTo>
                    <a:pt x="150848" y="3981"/>
                  </a:lnTo>
                  <a:lnTo>
                    <a:pt x="148135" y="2328"/>
                  </a:lnTo>
                  <a:lnTo>
                    <a:pt x="145335" y="1225"/>
                  </a:lnTo>
                  <a:lnTo>
                    <a:pt x="142476" y="491"/>
                  </a:lnTo>
                  <a:lnTo>
                    <a:pt x="139578" y="0"/>
                  </a:lnTo>
                  <a:lnTo>
                    <a:pt x="136653" y="666"/>
                  </a:lnTo>
                  <a:lnTo>
                    <a:pt x="133711" y="2101"/>
                  </a:lnTo>
                  <a:lnTo>
                    <a:pt x="130757" y="4051"/>
                  </a:lnTo>
                  <a:lnTo>
                    <a:pt x="126804" y="7335"/>
                  </a:lnTo>
                  <a:lnTo>
                    <a:pt x="122184" y="11509"/>
                  </a:lnTo>
                  <a:lnTo>
                    <a:pt x="106991" y="25809"/>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26074909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LW instruction</a:t>
            </a:r>
            <a:endParaRPr lang="en-US" dirty="0"/>
          </a:p>
        </p:txBody>
      </p:sp>
      <p:sp>
        <p:nvSpPr>
          <p:cNvPr id="4" name="Line 25"/>
          <p:cNvSpPr>
            <a:spLocks noChangeShapeType="1"/>
          </p:cNvSpPr>
          <p:nvPr>
            <p:custDataLst>
              <p:tags r:id="rId1"/>
            </p:custDataLst>
          </p:nvPr>
        </p:nvSpPr>
        <p:spPr bwMode="auto">
          <a:xfrm flipV="1">
            <a:off x="2743200" y="2667000"/>
            <a:ext cx="1" cy="762000"/>
          </a:xfrm>
          <a:prstGeom prst="line">
            <a:avLst/>
          </a:prstGeom>
          <a:noFill/>
          <a:ln w="25400" cap="sq">
            <a:solidFill>
              <a:schemeClr val="accent1"/>
            </a:solidFill>
            <a:round/>
            <a:headEnd type="none" w="med" len="med"/>
            <a:tailEnd type="arrow" w="med" len="med"/>
          </a:ln>
          <a:effectLst/>
        </p:spPr>
        <p:txBody>
          <a:bodyPr anchor="ctr" anchorCtr="1">
            <a:noAutofit/>
          </a:bodyPr>
          <a:lstStyle/>
          <a:p>
            <a:endParaRPr lang="en-US" dirty="0"/>
          </a:p>
        </p:txBody>
      </p:sp>
      <p:sp>
        <p:nvSpPr>
          <p:cNvPr id="5" name="Line 26"/>
          <p:cNvSpPr>
            <a:spLocks noChangeShapeType="1"/>
          </p:cNvSpPr>
          <p:nvPr>
            <p:custDataLst>
              <p:tags r:id="rId2"/>
            </p:custDataLst>
          </p:nvPr>
        </p:nvSpPr>
        <p:spPr bwMode="auto">
          <a:xfrm flipH="1" flipV="1">
            <a:off x="3124200" y="2667000"/>
            <a:ext cx="0" cy="685800"/>
          </a:xfrm>
          <a:prstGeom prst="line">
            <a:avLst/>
          </a:prstGeom>
          <a:noFill/>
          <a:ln w="25400" cap="sq">
            <a:solidFill>
              <a:schemeClr val="accent1"/>
            </a:solidFill>
            <a:round/>
            <a:headEnd type="none" w="med" len="med"/>
            <a:tailEnd type="arrow" w="med" len="med"/>
          </a:ln>
          <a:effectLst/>
        </p:spPr>
        <p:txBody>
          <a:bodyPr anchor="ctr" anchorCtr="1">
            <a:noAutofit/>
          </a:bodyPr>
          <a:lstStyle/>
          <a:p>
            <a:endParaRPr lang="en-US"/>
          </a:p>
        </p:txBody>
      </p:sp>
      <p:sp>
        <p:nvSpPr>
          <p:cNvPr id="6" name="Line 27"/>
          <p:cNvSpPr>
            <a:spLocks noChangeShapeType="1"/>
          </p:cNvSpPr>
          <p:nvPr>
            <p:custDataLst>
              <p:tags r:id="rId3"/>
            </p:custDataLst>
          </p:nvPr>
        </p:nvSpPr>
        <p:spPr bwMode="auto">
          <a:xfrm flipH="1" flipV="1">
            <a:off x="3352800" y="2667000"/>
            <a:ext cx="0" cy="685800"/>
          </a:xfrm>
          <a:prstGeom prst="line">
            <a:avLst/>
          </a:prstGeom>
          <a:noFill/>
          <a:ln w="25400" cap="sq">
            <a:solidFill>
              <a:schemeClr val="accent1"/>
            </a:solidFill>
            <a:round/>
            <a:headEnd type="none" w="med" len="med"/>
            <a:tailEnd type="arrow" w="med" len="med"/>
          </a:ln>
          <a:effectLst/>
        </p:spPr>
        <p:txBody>
          <a:bodyPr anchor="ctr" anchorCtr="1">
            <a:noAutofit/>
          </a:bodyPr>
          <a:lstStyle/>
          <a:p>
            <a:endParaRPr lang="en-US"/>
          </a:p>
        </p:txBody>
      </p:sp>
      <p:sp>
        <p:nvSpPr>
          <p:cNvPr id="7" name="Line 28"/>
          <p:cNvSpPr>
            <a:spLocks noChangeShapeType="1"/>
          </p:cNvSpPr>
          <p:nvPr>
            <p:custDataLst>
              <p:tags r:id="rId4"/>
            </p:custDataLst>
          </p:nvPr>
        </p:nvSpPr>
        <p:spPr bwMode="auto">
          <a:xfrm flipH="1" flipV="1">
            <a:off x="3581400" y="2667000"/>
            <a:ext cx="0" cy="762000"/>
          </a:xfrm>
          <a:prstGeom prst="line">
            <a:avLst/>
          </a:prstGeom>
          <a:noFill/>
          <a:ln w="25400" cap="sq">
            <a:solidFill>
              <a:schemeClr val="accent1"/>
            </a:solidFill>
            <a:round/>
            <a:headEnd type="none" w="med" len="med"/>
            <a:tailEnd type="arrow" w="med" len="med"/>
          </a:ln>
          <a:effectLst/>
        </p:spPr>
        <p:txBody>
          <a:bodyPr wrap="none" anchor="ctr" anchorCtr="1">
            <a:noAutofit/>
          </a:bodyPr>
          <a:lstStyle/>
          <a:p>
            <a:endParaRPr lang="en-US"/>
          </a:p>
        </p:txBody>
      </p:sp>
      <p:sp>
        <p:nvSpPr>
          <p:cNvPr id="8" name="Text Box 29"/>
          <p:cNvSpPr txBox="1">
            <a:spLocks noChangeArrowheads="1"/>
          </p:cNvSpPr>
          <p:nvPr>
            <p:custDataLst>
              <p:tags r:id="rId5"/>
            </p:custDataLst>
          </p:nvPr>
        </p:nvSpPr>
        <p:spPr bwMode="auto">
          <a:xfrm>
            <a:off x="2971800" y="2819400"/>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9" name="Line 30"/>
          <p:cNvSpPr>
            <a:spLocks noChangeShapeType="1"/>
          </p:cNvSpPr>
          <p:nvPr>
            <p:custDataLst>
              <p:tags r:id="rId6"/>
            </p:custDataLst>
          </p:nvPr>
        </p:nvSpPr>
        <p:spPr bwMode="auto">
          <a:xfrm>
            <a:off x="3048001" y="2819400"/>
            <a:ext cx="152400" cy="76200"/>
          </a:xfrm>
          <a:prstGeom prst="line">
            <a:avLst/>
          </a:prstGeom>
          <a:noFill/>
          <a:ln w="25400" cap="sq">
            <a:solidFill>
              <a:schemeClr val="accent1"/>
            </a:solidFill>
            <a:round/>
            <a:headEnd/>
            <a:tailEnd/>
          </a:ln>
          <a:effectLst/>
        </p:spPr>
        <p:txBody>
          <a:bodyPr wrap="square" anchor="ctr" anchorCtr="1">
            <a:noAutofit/>
          </a:bodyPr>
          <a:lstStyle/>
          <a:p>
            <a:endParaRPr lang="en-US" sz="2400"/>
          </a:p>
        </p:txBody>
      </p:sp>
      <p:sp>
        <p:nvSpPr>
          <p:cNvPr id="10" name="Line 34"/>
          <p:cNvSpPr>
            <a:spLocks noChangeShapeType="1"/>
          </p:cNvSpPr>
          <p:nvPr>
            <p:custDataLst>
              <p:tags r:id="rId7"/>
            </p:custDataLst>
          </p:nvPr>
        </p:nvSpPr>
        <p:spPr bwMode="auto">
          <a:xfrm flipV="1">
            <a:off x="1524000" y="3505200"/>
            <a:ext cx="1066800" cy="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1" name="Line 43"/>
          <p:cNvSpPr>
            <a:spLocks noChangeShapeType="1"/>
          </p:cNvSpPr>
          <p:nvPr>
            <p:custDataLst>
              <p:tags r:id="rId8"/>
            </p:custDataLst>
          </p:nvPr>
        </p:nvSpPr>
        <p:spPr bwMode="auto">
          <a:xfrm>
            <a:off x="3733800" y="1524000"/>
            <a:ext cx="2286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2" name="Line 44"/>
          <p:cNvSpPr>
            <a:spLocks noChangeShapeType="1"/>
          </p:cNvSpPr>
          <p:nvPr>
            <p:custDataLst>
              <p:tags r:id="rId9"/>
            </p:custDataLst>
          </p:nvPr>
        </p:nvSpPr>
        <p:spPr bwMode="auto">
          <a:xfrm>
            <a:off x="3733800" y="2362200"/>
            <a:ext cx="2286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3" name="Line 47"/>
          <p:cNvSpPr>
            <a:spLocks noChangeShapeType="1"/>
          </p:cNvSpPr>
          <p:nvPr>
            <p:custDataLst>
              <p:tags r:id="rId10"/>
            </p:custDataLst>
          </p:nvPr>
        </p:nvSpPr>
        <p:spPr bwMode="auto">
          <a:xfrm flipV="1">
            <a:off x="8610600" y="990600"/>
            <a:ext cx="0" cy="914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4" name="Line 48"/>
          <p:cNvSpPr>
            <a:spLocks noChangeShapeType="1"/>
          </p:cNvSpPr>
          <p:nvPr>
            <p:custDataLst>
              <p:tags r:id="rId11"/>
            </p:custDataLst>
          </p:nvPr>
        </p:nvSpPr>
        <p:spPr bwMode="auto">
          <a:xfrm flipH="1">
            <a:off x="8305800" y="1905000"/>
            <a:ext cx="3048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15" name="Line 49"/>
          <p:cNvSpPr>
            <a:spLocks noChangeShapeType="1"/>
          </p:cNvSpPr>
          <p:nvPr>
            <p:custDataLst>
              <p:tags r:id="rId12"/>
            </p:custDataLst>
          </p:nvPr>
        </p:nvSpPr>
        <p:spPr bwMode="auto">
          <a:xfrm flipV="1">
            <a:off x="1981200" y="990600"/>
            <a:ext cx="66294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6" name="Line 51"/>
          <p:cNvSpPr>
            <a:spLocks noChangeShapeType="1"/>
          </p:cNvSpPr>
          <p:nvPr>
            <p:custDataLst>
              <p:tags r:id="rId13"/>
            </p:custDataLst>
          </p:nvPr>
        </p:nvSpPr>
        <p:spPr bwMode="auto">
          <a:xfrm flipV="1">
            <a:off x="1981200" y="2209800"/>
            <a:ext cx="609600" cy="0"/>
          </a:xfrm>
          <a:prstGeom prst="line">
            <a:avLst/>
          </a:prstGeom>
          <a:noFill/>
          <a:ln w="25400" cap="sq">
            <a:solidFill>
              <a:srgbClr val="66FF33"/>
            </a:solidFill>
            <a:round/>
            <a:headEnd type="none" w="med" len="med"/>
            <a:tailEnd type="arrow" w="med" len="med"/>
          </a:ln>
          <a:effectLst/>
        </p:spPr>
        <p:txBody>
          <a:bodyPr anchor="ctr" anchorCtr="1">
            <a:noAutofit/>
          </a:bodyPr>
          <a:lstStyle/>
          <a:p>
            <a:endParaRPr lang="en-US"/>
          </a:p>
        </p:txBody>
      </p:sp>
      <p:sp>
        <p:nvSpPr>
          <p:cNvPr id="17" name="Text Box 52"/>
          <p:cNvSpPr txBox="1">
            <a:spLocks noChangeArrowheads="1"/>
          </p:cNvSpPr>
          <p:nvPr>
            <p:custDataLst>
              <p:tags r:id="rId14"/>
            </p:custDataLst>
          </p:nvPr>
        </p:nvSpPr>
        <p:spPr bwMode="auto">
          <a:xfrm>
            <a:off x="6096000" y="1524000"/>
            <a:ext cx="470000" cy="394275"/>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ALU</a:t>
            </a:r>
            <a:endParaRPr lang="en-US" sz="2400" dirty="0">
              <a:solidFill>
                <a:srgbClr val="FFFFFF"/>
              </a:solidFill>
              <a:latin typeface="Calibri"/>
            </a:endParaRPr>
          </a:p>
        </p:txBody>
      </p:sp>
      <p:sp>
        <p:nvSpPr>
          <p:cNvPr id="18" name="Line 49"/>
          <p:cNvSpPr>
            <a:spLocks noChangeShapeType="1"/>
          </p:cNvSpPr>
          <p:nvPr>
            <p:custDataLst>
              <p:tags r:id="rId15"/>
            </p:custDataLst>
          </p:nvPr>
        </p:nvSpPr>
        <p:spPr bwMode="auto">
          <a:xfrm flipH="1">
            <a:off x="1981200" y="990600"/>
            <a:ext cx="0" cy="12192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9" name="Line 30"/>
          <p:cNvSpPr>
            <a:spLocks noChangeShapeType="1"/>
          </p:cNvSpPr>
          <p:nvPr>
            <p:custDataLst>
              <p:tags r:id="rId16"/>
            </p:custDataLst>
          </p:nvPr>
        </p:nvSpPr>
        <p:spPr bwMode="auto">
          <a:xfrm>
            <a:off x="3276600" y="2819400"/>
            <a:ext cx="152400" cy="76200"/>
          </a:xfrm>
          <a:prstGeom prst="line">
            <a:avLst/>
          </a:prstGeom>
          <a:noFill/>
          <a:ln w="25400" cap="sq">
            <a:solidFill>
              <a:schemeClr val="accent1"/>
            </a:solidFill>
            <a:round/>
            <a:headEnd/>
            <a:tailEnd/>
          </a:ln>
          <a:effectLst/>
        </p:spPr>
        <p:txBody>
          <a:bodyPr wrap="square" anchor="ctr" anchorCtr="1">
            <a:noAutofit/>
          </a:bodyPr>
          <a:lstStyle/>
          <a:p>
            <a:endParaRPr lang="en-US" sz="2400"/>
          </a:p>
        </p:txBody>
      </p:sp>
      <p:sp>
        <p:nvSpPr>
          <p:cNvPr id="20" name="Line 30"/>
          <p:cNvSpPr>
            <a:spLocks noChangeShapeType="1"/>
          </p:cNvSpPr>
          <p:nvPr>
            <p:custDataLst>
              <p:tags r:id="rId17"/>
            </p:custDataLst>
          </p:nvPr>
        </p:nvSpPr>
        <p:spPr bwMode="auto">
          <a:xfrm>
            <a:off x="3505200" y="2819400"/>
            <a:ext cx="152400" cy="76200"/>
          </a:xfrm>
          <a:prstGeom prst="line">
            <a:avLst/>
          </a:prstGeom>
          <a:noFill/>
          <a:ln w="25400" cap="sq">
            <a:solidFill>
              <a:schemeClr val="accent1"/>
            </a:solidFill>
            <a:round/>
            <a:headEnd/>
            <a:tailEnd/>
          </a:ln>
          <a:effectLst/>
        </p:spPr>
        <p:txBody>
          <a:bodyPr wrap="square" anchor="ctr" anchorCtr="1">
            <a:noAutofit/>
          </a:bodyPr>
          <a:lstStyle/>
          <a:p>
            <a:endParaRPr lang="en-US" sz="2400"/>
          </a:p>
        </p:txBody>
      </p:sp>
      <p:sp>
        <p:nvSpPr>
          <p:cNvPr id="21" name="Text Box 29"/>
          <p:cNvSpPr txBox="1">
            <a:spLocks noChangeArrowheads="1"/>
          </p:cNvSpPr>
          <p:nvPr>
            <p:custDataLst>
              <p:tags r:id="rId18"/>
            </p:custDataLst>
          </p:nvPr>
        </p:nvSpPr>
        <p:spPr bwMode="auto">
          <a:xfrm>
            <a:off x="3200401" y="2819400"/>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22" name="Text Box 29"/>
          <p:cNvSpPr txBox="1">
            <a:spLocks noChangeArrowheads="1"/>
          </p:cNvSpPr>
          <p:nvPr>
            <p:custDataLst>
              <p:tags r:id="rId19"/>
            </p:custDataLst>
          </p:nvPr>
        </p:nvSpPr>
        <p:spPr bwMode="auto">
          <a:xfrm>
            <a:off x="3429001" y="2819400"/>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23" name="Oval 24"/>
          <p:cNvSpPr>
            <a:spLocks noChangeArrowheads="1"/>
          </p:cNvSpPr>
          <p:nvPr>
            <p:custDataLst>
              <p:tags r:id="rId20"/>
            </p:custDataLst>
          </p:nvPr>
        </p:nvSpPr>
        <p:spPr bwMode="auto">
          <a:xfrm>
            <a:off x="2590800" y="3276601"/>
            <a:ext cx="1219200" cy="457199"/>
          </a:xfrm>
          <a:prstGeom prst="ellipse">
            <a:avLst/>
          </a:prstGeom>
          <a:solidFill>
            <a:schemeClr val="tx1"/>
          </a:solidFill>
          <a:ln w="25400" cap="sq" algn="ctr">
            <a:solidFill>
              <a:schemeClr val="accent1"/>
            </a:solidFill>
            <a:round/>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a:solidFill>
                  <a:srgbClr val="FFFFFF"/>
                </a:solidFill>
                <a:latin typeface="Calibri"/>
              </a:rPr>
              <a:t>control</a:t>
            </a:r>
          </a:p>
        </p:txBody>
      </p:sp>
      <p:sp>
        <p:nvSpPr>
          <p:cNvPr id="24" name="Line 45"/>
          <p:cNvSpPr>
            <a:spLocks noChangeShapeType="1"/>
          </p:cNvSpPr>
          <p:nvPr>
            <p:custDataLst>
              <p:tags r:id="rId21"/>
            </p:custDataLst>
          </p:nvPr>
        </p:nvSpPr>
        <p:spPr bwMode="auto">
          <a:xfrm flipV="1">
            <a:off x="6400800" y="2514600"/>
            <a:ext cx="0" cy="990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25" name="Freeform 24"/>
          <p:cNvSpPr/>
          <p:nvPr>
            <p:custDataLst>
              <p:tags r:id="rId22"/>
            </p:custDataLst>
          </p:nvPr>
        </p:nvSpPr>
        <p:spPr>
          <a:xfrm>
            <a:off x="6019800" y="1219200"/>
            <a:ext cx="609600" cy="15240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2"/>
          <p:cNvSpPr>
            <a:spLocks noChangeArrowheads="1"/>
          </p:cNvSpPr>
          <p:nvPr>
            <p:custDataLst>
              <p:tags r:id="rId23"/>
            </p:custDataLst>
          </p:nvPr>
        </p:nvSpPr>
        <p:spPr bwMode="auto">
          <a:xfrm>
            <a:off x="2590800" y="1295400"/>
            <a:ext cx="1143001" cy="1363663"/>
          </a:xfrm>
          <a:prstGeom prst="rect">
            <a:avLst/>
          </a:prstGeom>
          <a:noFill/>
          <a:ln w="25400" cap="sq" algn="ctr">
            <a:solidFill>
              <a:srgbClr val="FFFFFF"/>
            </a:solidFill>
            <a:miter lim="800000"/>
            <a:headEnd/>
            <a:tailEnd/>
          </a:ln>
          <a:effectLst/>
        </p:spPr>
        <p:txBody>
          <a:bodyPr anchor="ctr" anchorCtr="1">
            <a:noAutofit/>
          </a:bodyPr>
          <a:lstStyle/>
          <a:p>
            <a:pPr algn="ctr"/>
            <a:r>
              <a:rPr lang="en-US" sz="2400" dirty="0" smtClean="0">
                <a:solidFill>
                  <a:schemeClr val="bg1"/>
                </a:solidFill>
              </a:rPr>
              <a:t>Reg.</a:t>
            </a:r>
            <a:br>
              <a:rPr lang="en-US" sz="2400" dirty="0" smtClean="0">
                <a:solidFill>
                  <a:schemeClr val="bg1"/>
                </a:solidFill>
              </a:rPr>
            </a:br>
            <a:r>
              <a:rPr lang="en-US" sz="2400" dirty="0" smtClean="0">
                <a:solidFill>
                  <a:schemeClr val="bg1"/>
                </a:solidFill>
              </a:rPr>
              <a:t>File</a:t>
            </a:r>
            <a:endParaRPr lang="en-US" sz="2400" dirty="0">
              <a:solidFill>
                <a:schemeClr val="bg1"/>
              </a:solidFill>
            </a:endParaRPr>
          </a:p>
        </p:txBody>
      </p:sp>
      <p:sp>
        <p:nvSpPr>
          <p:cNvPr id="27" name="Line 34"/>
          <p:cNvSpPr>
            <a:spLocks noChangeShapeType="1"/>
          </p:cNvSpPr>
          <p:nvPr>
            <p:custDataLst>
              <p:tags r:id="rId24"/>
            </p:custDataLst>
          </p:nvPr>
        </p:nvSpPr>
        <p:spPr bwMode="auto">
          <a:xfrm>
            <a:off x="3810000" y="3505200"/>
            <a:ext cx="2590800" cy="0"/>
          </a:xfrm>
          <a:prstGeom prst="line">
            <a:avLst/>
          </a:prstGeom>
          <a:noFill/>
          <a:ln w="25400" cap="sq">
            <a:solidFill>
              <a:schemeClr val="accent1"/>
            </a:solidFill>
            <a:round/>
            <a:headEnd type="none" w="med" len="med"/>
            <a:tailEnd type="none" w="med" len="med"/>
          </a:ln>
          <a:effectLst/>
        </p:spPr>
        <p:txBody>
          <a:bodyPr wrap="square" anchor="ctr" anchorCtr="1">
            <a:noAutofit/>
          </a:bodyPr>
          <a:lstStyle/>
          <a:p>
            <a:endParaRPr lang="en-US"/>
          </a:p>
        </p:txBody>
      </p:sp>
      <p:sp>
        <p:nvSpPr>
          <p:cNvPr id="28" name="Line 8"/>
          <p:cNvSpPr>
            <a:spLocks noChangeShapeType="1"/>
          </p:cNvSpPr>
          <p:nvPr>
            <p:custDataLst>
              <p:tags r:id="rId25"/>
            </p:custDataLst>
          </p:nvPr>
        </p:nvSpPr>
        <p:spPr bwMode="auto">
          <a:xfrm>
            <a:off x="761998" y="2286000"/>
            <a:ext cx="2" cy="762000"/>
          </a:xfrm>
          <a:prstGeom prst="line">
            <a:avLst/>
          </a:prstGeom>
          <a:noFill/>
          <a:ln w="25400" cap="sq">
            <a:solidFill>
              <a:schemeClr val="accent1"/>
            </a:solidFill>
            <a:round/>
            <a:headEnd type="arrow" w="med" len="med"/>
            <a:tailEnd type="none" w="med" len="med"/>
          </a:ln>
          <a:effectLst/>
        </p:spPr>
        <p:txBody>
          <a:bodyPr wrap="square" anchor="ctr" anchorCtr="1">
            <a:noAutofit/>
          </a:bodyPr>
          <a:lstStyle/>
          <a:p>
            <a:endParaRPr lang="en-US"/>
          </a:p>
        </p:txBody>
      </p:sp>
      <p:sp>
        <p:nvSpPr>
          <p:cNvPr id="29" name="Text Box 11"/>
          <p:cNvSpPr txBox="1">
            <a:spLocks noChangeArrowheads="1"/>
          </p:cNvSpPr>
          <p:nvPr>
            <p:custDataLst>
              <p:tags r:id="rId26"/>
            </p:custDataLst>
          </p:nvPr>
        </p:nvSpPr>
        <p:spPr bwMode="auto">
          <a:xfrm>
            <a:off x="381000" y="3048000"/>
            <a:ext cx="762000" cy="304799"/>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onsolas" pitchFamily="49" charset="0"/>
              </a:rPr>
              <a:t>PC</a:t>
            </a:r>
            <a:endParaRPr lang="en-US" sz="2400" dirty="0">
              <a:solidFill>
                <a:srgbClr val="FFFFFF"/>
              </a:solidFill>
              <a:latin typeface="Consolas" pitchFamily="49" charset="0"/>
            </a:endParaRPr>
          </a:p>
        </p:txBody>
      </p:sp>
      <p:sp>
        <p:nvSpPr>
          <p:cNvPr id="30" name="Line 18"/>
          <p:cNvSpPr>
            <a:spLocks noChangeShapeType="1"/>
          </p:cNvSpPr>
          <p:nvPr>
            <p:custDataLst>
              <p:tags r:id="rId27"/>
            </p:custDataLst>
          </p:nvPr>
        </p:nvSpPr>
        <p:spPr bwMode="auto">
          <a:xfrm flipH="1">
            <a:off x="1295400" y="2667000"/>
            <a:ext cx="0" cy="1524000"/>
          </a:xfrm>
          <a:prstGeom prst="line">
            <a:avLst/>
          </a:prstGeom>
          <a:noFill/>
          <a:ln w="25400" cap="sq">
            <a:solidFill>
              <a:schemeClr val="accent1"/>
            </a:solidFill>
            <a:round/>
            <a:headEnd type="none" w="med" len="med"/>
            <a:tailEnd type="none" w="med" len="med"/>
          </a:ln>
          <a:effectLst/>
        </p:spPr>
        <p:txBody>
          <a:bodyPr wrap="square" anchor="ctr" anchorCtr="1">
            <a:noAutofit/>
          </a:bodyPr>
          <a:lstStyle/>
          <a:p>
            <a:endParaRPr lang="en-US"/>
          </a:p>
        </p:txBody>
      </p:sp>
      <p:sp>
        <p:nvSpPr>
          <p:cNvPr id="31" name="Line 21"/>
          <p:cNvSpPr>
            <a:spLocks noChangeShapeType="1"/>
          </p:cNvSpPr>
          <p:nvPr>
            <p:custDataLst>
              <p:tags r:id="rId28"/>
            </p:custDataLst>
          </p:nvPr>
        </p:nvSpPr>
        <p:spPr bwMode="auto">
          <a:xfrm>
            <a:off x="761998" y="3352798"/>
            <a:ext cx="2" cy="838202"/>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sp>
        <p:nvSpPr>
          <p:cNvPr id="32" name="Line 49"/>
          <p:cNvSpPr>
            <a:spLocks noChangeShapeType="1"/>
          </p:cNvSpPr>
          <p:nvPr>
            <p:custDataLst>
              <p:tags r:id="rId29"/>
            </p:custDataLst>
          </p:nvPr>
        </p:nvSpPr>
        <p:spPr bwMode="auto">
          <a:xfrm flipH="1">
            <a:off x="1981200" y="990600"/>
            <a:ext cx="0" cy="12192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33" name="Line 49"/>
          <p:cNvSpPr>
            <a:spLocks noChangeShapeType="1"/>
          </p:cNvSpPr>
          <p:nvPr>
            <p:custDataLst>
              <p:tags r:id="rId30"/>
            </p:custDataLst>
          </p:nvPr>
        </p:nvSpPr>
        <p:spPr bwMode="auto">
          <a:xfrm flipH="1" flipV="1">
            <a:off x="1219200" y="1752600"/>
            <a:ext cx="3048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34" name="Rectangle 4"/>
          <p:cNvSpPr>
            <a:spLocks noChangeArrowheads="1"/>
          </p:cNvSpPr>
          <p:nvPr>
            <p:custDataLst>
              <p:tags r:id="rId31"/>
            </p:custDataLst>
          </p:nvPr>
        </p:nvSpPr>
        <p:spPr bwMode="auto">
          <a:xfrm>
            <a:off x="228600" y="1219200"/>
            <a:ext cx="990600" cy="1066800"/>
          </a:xfrm>
          <a:prstGeom prst="rect">
            <a:avLst/>
          </a:prstGeom>
          <a:noFill/>
          <a:ln w="25400" cap="sq" algn="ctr">
            <a:solidFill>
              <a:srgbClr val="FFFFFF"/>
            </a:solidFill>
            <a:miter lim="800000"/>
            <a:headEnd/>
            <a:tailEnd/>
          </a:ln>
          <a:effectLst/>
        </p:spPr>
        <p:txBody>
          <a:bodyPr wrap="square" anchor="ctr" anchorCtr="1">
            <a:noAutofit/>
          </a:bodyPr>
          <a:lstStyle/>
          <a:p>
            <a:pPr algn="ctr"/>
            <a:r>
              <a:rPr lang="en-US" sz="2400" dirty="0" err="1" smtClean="0">
                <a:solidFill>
                  <a:schemeClr val="bg1"/>
                </a:solidFill>
              </a:rPr>
              <a:t>Prog</a:t>
            </a:r>
            <a:r>
              <a:rPr lang="en-US" sz="2400" dirty="0" smtClean="0">
                <a:solidFill>
                  <a:schemeClr val="bg1"/>
                </a:solidFill>
              </a:rPr>
              <a:t>.</a:t>
            </a:r>
          </a:p>
          <a:p>
            <a:pPr algn="ctr"/>
            <a:r>
              <a:rPr lang="en-US" sz="2400" dirty="0" err="1" smtClean="0">
                <a:solidFill>
                  <a:schemeClr val="bg1"/>
                </a:solidFill>
              </a:rPr>
              <a:t>Mem</a:t>
            </a:r>
            <a:endParaRPr lang="en-US" sz="2400" dirty="0">
              <a:solidFill>
                <a:schemeClr val="bg1"/>
              </a:solidFill>
            </a:endParaRPr>
          </a:p>
        </p:txBody>
      </p:sp>
      <p:sp>
        <p:nvSpPr>
          <p:cNvPr id="35" name="Line 49"/>
          <p:cNvSpPr>
            <a:spLocks noChangeShapeType="1"/>
          </p:cNvSpPr>
          <p:nvPr>
            <p:custDataLst>
              <p:tags r:id="rId32"/>
            </p:custDataLst>
          </p:nvPr>
        </p:nvSpPr>
        <p:spPr bwMode="auto">
          <a:xfrm flipH="1" flipV="1">
            <a:off x="1524000" y="1752600"/>
            <a:ext cx="0" cy="17526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36" name="Line 44"/>
          <p:cNvSpPr>
            <a:spLocks noChangeShapeType="1"/>
          </p:cNvSpPr>
          <p:nvPr>
            <p:custDataLst>
              <p:tags r:id="rId33"/>
            </p:custDataLst>
          </p:nvPr>
        </p:nvSpPr>
        <p:spPr bwMode="auto">
          <a:xfrm>
            <a:off x="762000" y="2667000"/>
            <a:ext cx="152400" cy="0"/>
          </a:xfrm>
          <a:prstGeom prst="line">
            <a:avLst/>
          </a:prstGeom>
          <a:noFill/>
          <a:ln w="25400" cap="sq">
            <a:solidFill>
              <a:schemeClr val="accent1"/>
            </a:solidFill>
            <a:round/>
            <a:headEnd type="oval" w="med" len="med"/>
            <a:tailEnd type="none" w="med" len="med"/>
          </a:ln>
          <a:effectLst/>
        </p:spPr>
        <p:txBody>
          <a:bodyPr wrap="square" anchor="ctr" anchorCtr="1">
            <a:noAutofit/>
          </a:bodyPr>
          <a:lstStyle/>
          <a:p>
            <a:endParaRPr lang="en-US"/>
          </a:p>
        </p:txBody>
      </p:sp>
      <p:sp>
        <p:nvSpPr>
          <p:cNvPr id="37" name="Text Box 29"/>
          <p:cNvSpPr txBox="1">
            <a:spLocks noChangeArrowheads="1"/>
          </p:cNvSpPr>
          <p:nvPr>
            <p:custDataLst>
              <p:tags r:id="rId34"/>
            </p:custDataLst>
          </p:nvPr>
        </p:nvSpPr>
        <p:spPr bwMode="auto">
          <a:xfrm>
            <a:off x="1295400" y="1450876"/>
            <a:ext cx="3992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inst</a:t>
            </a:r>
            <a:endParaRPr lang="en-US" sz="2400" dirty="0">
              <a:solidFill>
                <a:srgbClr val="FFFFFF"/>
              </a:solidFill>
              <a:latin typeface="Calibri"/>
            </a:endParaRPr>
          </a:p>
        </p:txBody>
      </p:sp>
      <p:sp>
        <p:nvSpPr>
          <p:cNvPr id="38" name="Line 8"/>
          <p:cNvSpPr>
            <a:spLocks noChangeShapeType="1"/>
          </p:cNvSpPr>
          <p:nvPr>
            <p:custDataLst>
              <p:tags r:id="rId35"/>
            </p:custDataLst>
          </p:nvPr>
        </p:nvSpPr>
        <p:spPr bwMode="auto">
          <a:xfrm flipH="1">
            <a:off x="1219200" y="2667000"/>
            <a:ext cx="76200" cy="0"/>
          </a:xfrm>
          <a:prstGeom prst="line">
            <a:avLst/>
          </a:prstGeom>
          <a:noFill/>
          <a:ln w="25400" cap="sq">
            <a:solidFill>
              <a:schemeClr val="accent1"/>
            </a:solidFill>
            <a:round/>
            <a:headEnd type="none" w="med" len="med"/>
            <a:tailEnd type="none" w="med" len="med"/>
          </a:ln>
          <a:effectLst/>
        </p:spPr>
        <p:txBody>
          <a:bodyPr wrap="square" anchor="ctr" anchorCtr="1">
            <a:noAutofit/>
          </a:bodyPr>
          <a:lstStyle/>
          <a:p>
            <a:endParaRPr lang="en-US"/>
          </a:p>
        </p:txBody>
      </p:sp>
      <p:grpSp>
        <p:nvGrpSpPr>
          <p:cNvPr id="39" name="Group 59"/>
          <p:cNvGrpSpPr/>
          <p:nvPr>
            <p:custDataLst>
              <p:tags r:id="rId36"/>
            </p:custDataLst>
          </p:nvPr>
        </p:nvGrpSpPr>
        <p:grpSpPr>
          <a:xfrm>
            <a:off x="914400" y="2514600"/>
            <a:ext cx="304800" cy="304800"/>
            <a:chOff x="990600" y="2971800"/>
            <a:chExt cx="304800" cy="304800"/>
          </a:xfrm>
        </p:grpSpPr>
        <p:sp>
          <p:nvSpPr>
            <p:cNvPr id="40" name="Freeform 39"/>
            <p:cNvSpPr/>
            <p:nvPr>
              <p:custDataLst>
                <p:tags r:id="rId39"/>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no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1"/>
            <p:cNvSpPr txBox="1">
              <a:spLocks noChangeArrowheads="1"/>
            </p:cNvSpPr>
            <p:nvPr>
              <p:custDataLst>
                <p:tags r:id="rId40"/>
              </p:custDataLst>
            </p:nvPr>
          </p:nvSpPr>
          <p:spPr bwMode="auto">
            <a:xfrm>
              <a:off x="1081086"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sp>
        <p:nvSpPr>
          <p:cNvPr id="42" name="Line 9"/>
          <p:cNvSpPr>
            <a:spLocks noChangeShapeType="1"/>
          </p:cNvSpPr>
          <p:nvPr>
            <p:custDataLst>
              <p:tags r:id="rId37"/>
            </p:custDataLst>
          </p:nvPr>
        </p:nvSpPr>
        <p:spPr bwMode="auto">
          <a:xfrm flipV="1">
            <a:off x="762000" y="4191000"/>
            <a:ext cx="533400" cy="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43" name="Rectangle 22"/>
          <p:cNvSpPr>
            <a:spLocks noChangeArrowheads="1"/>
          </p:cNvSpPr>
          <p:nvPr>
            <p:custDataLst>
              <p:tags r:id="rId38"/>
            </p:custDataLst>
          </p:nvPr>
        </p:nvSpPr>
        <p:spPr bwMode="auto">
          <a:xfrm>
            <a:off x="7162800" y="1257617"/>
            <a:ext cx="1143001" cy="1942782"/>
          </a:xfrm>
          <a:prstGeom prst="rect">
            <a:avLst/>
          </a:prstGeom>
          <a:noFill/>
          <a:ln w="25400" cap="sq" algn="ctr">
            <a:solidFill>
              <a:srgbClr val="FFFFFF"/>
            </a:solidFill>
            <a:miter lim="800000"/>
            <a:headEnd/>
            <a:tailEnd/>
          </a:ln>
          <a:effectLst/>
        </p:spPr>
        <p:txBody>
          <a:bodyPr anchor="ctr" anchorCtr="1">
            <a:noAutofit/>
          </a:bodyPr>
          <a:lstStyle/>
          <a:p>
            <a:pPr algn="ctr"/>
            <a:r>
              <a:rPr lang="en-US" sz="2400" dirty="0" smtClean="0">
                <a:solidFill>
                  <a:schemeClr val="bg1"/>
                </a:solidFill>
              </a:rPr>
              <a:t>Data</a:t>
            </a:r>
          </a:p>
          <a:p>
            <a:pPr algn="ctr"/>
            <a:r>
              <a:rPr lang="en-US" sz="2400" dirty="0" err="1" smtClean="0">
                <a:solidFill>
                  <a:schemeClr val="bg1"/>
                </a:solidFill>
              </a:rPr>
              <a:t>Mem</a:t>
            </a:r>
            <a:endParaRPr lang="en-US" sz="2400" dirty="0">
              <a:solidFill>
                <a:schemeClr val="bg1"/>
              </a:solidFill>
            </a:endParaRPr>
          </a:p>
        </p:txBody>
      </p:sp>
      <p:cxnSp>
        <p:nvCxnSpPr>
          <p:cNvPr id="45" name="Straight Arrow Connector 44"/>
          <p:cNvCxnSpPr/>
          <p:nvPr/>
        </p:nvCxnSpPr>
        <p:spPr>
          <a:xfrm>
            <a:off x="6629400" y="1939448"/>
            <a:ext cx="533400" cy="0"/>
          </a:xfrm>
          <a:prstGeom prst="straightConnector1">
            <a:avLst/>
          </a:prstGeom>
          <a:ln w="28575">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4876800" y="2362200"/>
            <a:ext cx="0" cy="457200"/>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4876800" y="2819400"/>
            <a:ext cx="2286000" cy="0"/>
          </a:xfrm>
          <a:prstGeom prst="straightConnector1">
            <a:avLst/>
          </a:prstGeom>
          <a:ln w="28575">
            <a:solidFill>
              <a:srgbClr val="92D05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10724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Datapath</a:t>
            </a:r>
            <a:r>
              <a:rPr lang="en-US" dirty="0" smtClean="0"/>
              <a:t> walkthrough</a:t>
            </a:r>
            <a:endParaRPr lang="en-US" dirty="0"/>
          </a:p>
        </p:txBody>
      </p:sp>
      <p:sp>
        <p:nvSpPr>
          <p:cNvPr id="3" name="Content Placeholder 2"/>
          <p:cNvSpPr>
            <a:spLocks noGrp="1"/>
          </p:cNvSpPr>
          <p:nvPr>
            <p:ph idx="1"/>
          </p:nvPr>
        </p:nvSpPr>
        <p:spPr/>
        <p:txBody>
          <a:bodyPr/>
          <a:lstStyle/>
          <a:p>
            <a:pPr marL="457200" indent="-457200">
              <a:buFont typeface="Arial" pitchFamily="34" charset="0"/>
              <a:buChar char="•"/>
            </a:pPr>
            <a:r>
              <a:rPr lang="en-US" dirty="0" smtClean="0"/>
              <a:t>j 0xdeadbeef</a:t>
            </a:r>
          </a:p>
          <a:p>
            <a:pPr marL="574675" lvl="2" indent="0">
              <a:buNone/>
            </a:pPr>
            <a:r>
              <a:rPr lang="en-US" dirty="0" smtClean="0"/>
              <a:t>PC = </a:t>
            </a:r>
            <a:r>
              <a:rPr lang="en-US" dirty="0" err="1" smtClean="0"/>
              <a:t>Jumpaddr</a:t>
            </a:r>
            <a:endParaRPr lang="en-US" dirty="0" smtClean="0"/>
          </a:p>
          <a:p>
            <a:pPr marL="573088" lvl="1" indent="-457200"/>
            <a:r>
              <a:rPr lang="en-US" dirty="0" smtClean="0"/>
              <a:t>Stage 1: Fetch instruction, increment PC.</a:t>
            </a:r>
          </a:p>
          <a:p>
            <a:pPr marL="573088" lvl="1" indent="-457200"/>
            <a:r>
              <a:rPr lang="en-US" dirty="0" smtClean="0"/>
              <a:t>Stage 2: decode and determine it is a </a:t>
            </a:r>
            <a:r>
              <a:rPr lang="en-US" dirty="0" err="1" smtClean="0"/>
              <a:t>jal</a:t>
            </a:r>
            <a:r>
              <a:rPr lang="en-US" dirty="0" smtClean="0"/>
              <a:t>, update PC to 0xdeadbeef.</a:t>
            </a:r>
          </a:p>
          <a:p>
            <a:pPr marL="573088" lvl="1" indent="-457200"/>
            <a:r>
              <a:rPr lang="en-US" dirty="0" smtClean="0"/>
              <a:t>Stage 3: skip</a:t>
            </a:r>
          </a:p>
          <a:p>
            <a:pPr marL="573088" lvl="1" indent="-457200"/>
            <a:r>
              <a:rPr lang="en-US" dirty="0" smtClean="0"/>
              <a:t>Stage 4: skip</a:t>
            </a:r>
          </a:p>
          <a:p>
            <a:pPr marL="573088" lvl="1" indent="-457200"/>
            <a:r>
              <a:rPr lang="en-US" dirty="0" smtClean="0"/>
              <a:t>Stage 5: skip</a:t>
            </a:r>
            <a:endParaRPr lang="en-US" dirty="0"/>
          </a:p>
        </p:txBody>
      </p:sp>
    </p:spTree>
    <p:extLst>
      <p:ext uri="{BB962C8B-B14F-4D97-AF65-F5344CB8AC3E}">
        <p14:creationId xmlns:p14="http://schemas.microsoft.com/office/powerpoint/2010/main" val="2607490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MIPS instruction formats</a:t>
            </a:r>
            <a:endParaRPr lang="en-US" dirty="0"/>
          </a:p>
        </p:txBody>
      </p:sp>
      <p:sp>
        <p:nvSpPr>
          <p:cNvPr id="3" name="Content Placeholder 2"/>
          <p:cNvSpPr>
            <a:spLocks noGrp="1"/>
          </p:cNvSpPr>
          <p:nvPr>
            <p:ph idx="1"/>
          </p:nvPr>
        </p:nvSpPr>
        <p:spPr/>
        <p:txBody>
          <a:bodyPr/>
          <a:lstStyle/>
          <a:p>
            <a:r>
              <a:rPr lang="en-US" dirty="0" smtClean="0"/>
              <a:t>All MIPS instructions are 32 bits long, has 3 formats</a:t>
            </a:r>
          </a:p>
          <a:p>
            <a:endParaRPr lang="en-US" dirty="0" smtClean="0"/>
          </a:p>
          <a:p>
            <a:r>
              <a:rPr lang="en-US" dirty="0" smtClean="0"/>
              <a:t>R-type</a:t>
            </a:r>
          </a:p>
          <a:p>
            <a:endParaRPr lang="en-US" dirty="0"/>
          </a:p>
          <a:p>
            <a:endParaRPr lang="en-US" dirty="0" smtClean="0"/>
          </a:p>
          <a:p>
            <a:r>
              <a:rPr lang="en-US" dirty="0" smtClean="0"/>
              <a:t>I-type</a:t>
            </a:r>
          </a:p>
          <a:p>
            <a:endParaRPr lang="en-US" dirty="0"/>
          </a:p>
          <a:p>
            <a:endParaRPr lang="en-US" dirty="0" smtClean="0"/>
          </a:p>
          <a:p>
            <a:r>
              <a:rPr lang="en-US" dirty="0" smtClean="0"/>
              <a:t>J-type </a:t>
            </a:r>
            <a:endParaRPr lang="en-US" dirty="0"/>
          </a:p>
        </p:txBody>
      </p:sp>
      <p:graphicFrame>
        <p:nvGraphicFramePr>
          <p:cNvPr id="4" name="Group 4"/>
          <p:cNvGraphicFramePr>
            <a:graphicFrameLocks noGrp="1"/>
          </p:cNvGraphicFramePr>
          <p:nvPr>
            <p:custDataLst>
              <p:tags r:id="rId1"/>
            </p:custDataLst>
            <p:extLst>
              <p:ext uri="{D42A27DB-BD31-4B8C-83A1-F6EECF244321}">
                <p14:modId xmlns:p14="http://schemas.microsoft.com/office/powerpoint/2010/main" val="546436927"/>
              </p:ext>
            </p:extLst>
          </p:nvPr>
        </p:nvGraphicFramePr>
        <p:xfrm>
          <a:off x="1905000" y="1828800"/>
          <a:ext cx="6248400" cy="1290320"/>
        </p:xfrm>
        <a:graphic>
          <a:graphicData uri="http://schemas.openxmlformats.org/drawingml/2006/table">
            <a:tbl>
              <a:tblPr/>
              <a:tblGrid>
                <a:gridCol w="1198934"/>
                <a:gridCol w="934666"/>
                <a:gridCol w="990600"/>
                <a:gridCol w="990600"/>
                <a:gridCol w="990600"/>
                <a:gridCol w="1143000"/>
              </a:tblGrid>
              <a:tr h="4572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chemeClr val="accent2"/>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chemeClr val="accent2"/>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5842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00"/>
                          </a:solidFill>
                          <a:effectLst/>
                          <a:latin typeface="Consolas" pitchFamily="49" charset="0"/>
                        </a:rPr>
                        <a:t>op</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rgbClr val="FFFFFF"/>
                          </a:solidFill>
                          <a:effectLst/>
                          <a:latin typeface="Consolas" pitchFamily="49" charset="0"/>
                        </a:rPr>
                        <a:t>rs</a:t>
                      </a:r>
                      <a:endParaRPr kumimoji="0" lang="en-US" sz="2800" b="0" i="0" u="none" strike="noStrike" cap="none" normalizeH="0" baseline="0" dirty="0" smtClean="0">
                        <a:ln>
                          <a:noFill/>
                        </a:ln>
                        <a:solidFill>
                          <a:srgbClr val="FFFFFF"/>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rgbClr val="FFFFFF"/>
                          </a:solidFill>
                          <a:effectLst/>
                          <a:latin typeface="Consolas" pitchFamily="49" charset="0"/>
                        </a:rPr>
                        <a:t>rt</a:t>
                      </a:r>
                      <a:endParaRPr kumimoji="0" lang="en-US" sz="2800" b="0" i="0" u="none" strike="noStrike" cap="none" normalizeH="0" baseline="0" dirty="0" smtClean="0">
                        <a:ln>
                          <a:noFill/>
                        </a:ln>
                        <a:solidFill>
                          <a:srgbClr val="FFFFFF"/>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onsolas" pitchFamily="49" charset="0"/>
                        </a:rPr>
                        <a:t>rd</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rgbClr val="FFFFFF"/>
                          </a:solidFill>
                          <a:effectLst/>
                          <a:latin typeface="Consolas" pitchFamily="49" charset="0"/>
                        </a:rPr>
                        <a:t>shamt</a:t>
                      </a:r>
                      <a:endParaRPr kumimoji="0" lang="en-US" sz="2800" b="0" i="0" u="none" strike="noStrike" cap="none" normalizeH="0" baseline="0" dirty="0" smtClean="0">
                        <a:ln>
                          <a:noFill/>
                        </a:ln>
                        <a:solidFill>
                          <a:srgbClr val="FFFFFF"/>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rgbClr val="FFFF00"/>
                          </a:solidFill>
                          <a:effectLst/>
                          <a:latin typeface="Consolas" pitchFamily="49" charset="0"/>
                        </a:rPr>
                        <a:t>func</a:t>
                      </a:r>
                      <a:endParaRPr kumimoji="0" lang="en-US" sz="2800" b="0" i="0" u="none" strike="noStrike" cap="none" normalizeH="0" baseline="0" dirty="0" smtClean="0">
                        <a:ln>
                          <a:noFill/>
                        </a:ln>
                        <a:solidFill>
                          <a:srgbClr val="FFFF00"/>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r h="5842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6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5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5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5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5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6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bl>
          </a:graphicData>
        </a:graphic>
      </p:graphicFrame>
      <p:graphicFrame>
        <p:nvGraphicFramePr>
          <p:cNvPr id="5" name="Group 4"/>
          <p:cNvGraphicFramePr>
            <a:graphicFrameLocks noGrp="1"/>
          </p:cNvGraphicFramePr>
          <p:nvPr>
            <p:custDataLst>
              <p:tags r:id="rId2"/>
            </p:custDataLst>
            <p:extLst>
              <p:ext uri="{D42A27DB-BD31-4B8C-83A1-F6EECF244321}">
                <p14:modId xmlns:p14="http://schemas.microsoft.com/office/powerpoint/2010/main" val="1656089407"/>
              </p:ext>
            </p:extLst>
          </p:nvPr>
        </p:nvGraphicFramePr>
        <p:xfrm>
          <a:off x="1905000" y="3581400"/>
          <a:ext cx="6248400" cy="1290320"/>
        </p:xfrm>
        <a:graphic>
          <a:graphicData uri="http://schemas.openxmlformats.org/drawingml/2006/table">
            <a:tbl>
              <a:tblPr/>
              <a:tblGrid>
                <a:gridCol w="1198934"/>
                <a:gridCol w="934666"/>
                <a:gridCol w="990600"/>
                <a:gridCol w="3124200"/>
              </a:tblGrid>
              <a:tr h="762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chemeClr val="accent2"/>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5842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00"/>
                          </a:solidFill>
                          <a:effectLst/>
                          <a:latin typeface="Consolas" pitchFamily="49" charset="0"/>
                        </a:rPr>
                        <a:t>op</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rgbClr val="FFFFFF"/>
                          </a:solidFill>
                          <a:effectLst/>
                          <a:latin typeface="Consolas" pitchFamily="49" charset="0"/>
                        </a:rPr>
                        <a:t>rs</a:t>
                      </a:r>
                      <a:endParaRPr kumimoji="0" lang="en-US" sz="2800" b="0" i="0" u="none" strike="noStrike" cap="none" normalizeH="0" baseline="0" dirty="0" smtClean="0">
                        <a:ln>
                          <a:noFill/>
                        </a:ln>
                        <a:solidFill>
                          <a:srgbClr val="FFFFFF"/>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rgbClr val="FFFFFF"/>
                          </a:solidFill>
                          <a:effectLst/>
                          <a:latin typeface="Consolas" pitchFamily="49" charset="0"/>
                        </a:rPr>
                        <a:t>rt</a:t>
                      </a:r>
                      <a:endParaRPr kumimoji="0" lang="en-US" sz="2800" b="0" i="0" u="none" strike="noStrike" cap="none" normalizeH="0" baseline="0" dirty="0" smtClean="0">
                        <a:ln>
                          <a:noFill/>
                        </a:ln>
                        <a:solidFill>
                          <a:srgbClr val="FFFFFF"/>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onsolas" pitchFamily="49" charset="0"/>
                        </a:rPr>
                        <a:t>immediate</a:t>
                      </a:r>
                      <a:endParaRPr kumimoji="0" lang="en-US" sz="2800" b="0" i="0" u="none" strike="noStrike" cap="none" normalizeH="0" baseline="0" dirty="0" smtClean="0">
                        <a:ln>
                          <a:noFill/>
                        </a:ln>
                        <a:solidFill>
                          <a:schemeClr val="accent2"/>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r h="5842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6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5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5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algn="ctr"/>
                      <a:r>
                        <a:rPr lang="en-US" sz="2400" dirty="0" smtClean="0">
                          <a:solidFill>
                            <a:schemeClr val="bg1"/>
                          </a:solidFill>
                          <a:latin typeface="+mj-lt"/>
                        </a:rPr>
                        <a:t>16 bits</a:t>
                      </a:r>
                      <a:endParaRPr lang="en-US" sz="2400" dirty="0">
                        <a:solidFill>
                          <a:schemeClr val="bg1"/>
                        </a:solidFill>
                        <a:latin typeface="+mj-lt"/>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bl>
          </a:graphicData>
        </a:graphic>
      </p:graphicFrame>
      <p:graphicFrame>
        <p:nvGraphicFramePr>
          <p:cNvPr id="7" name="Group 4"/>
          <p:cNvGraphicFramePr>
            <a:graphicFrameLocks noGrp="1"/>
          </p:cNvGraphicFramePr>
          <p:nvPr>
            <p:custDataLst>
              <p:tags r:id="rId3"/>
            </p:custDataLst>
            <p:extLst>
              <p:ext uri="{D42A27DB-BD31-4B8C-83A1-F6EECF244321}">
                <p14:modId xmlns:p14="http://schemas.microsoft.com/office/powerpoint/2010/main" val="843705311"/>
              </p:ext>
            </p:extLst>
          </p:nvPr>
        </p:nvGraphicFramePr>
        <p:xfrm>
          <a:off x="1905000" y="5167020"/>
          <a:ext cx="6248400" cy="1157580"/>
        </p:xfrm>
        <a:graphic>
          <a:graphicData uri="http://schemas.openxmlformats.org/drawingml/2006/table">
            <a:tbl>
              <a:tblPr/>
              <a:tblGrid>
                <a:gridCol w="1143000"/>
                <a:gridCol w="5105400"/>
              </a:tblGrid>
              <a:tr h="1080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chemeClr val="accent2"/>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5175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00"/>
                          </a:solidFill>
                          <a:effectLst/>
                          <a:latin typeface="Consolas" pitchFamily="49" charset="0"/>
                        </a:rPr>
                        <a:t>op</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onsolas" pitchFamily="49" charset="0"/>
                        </a:rPr>
                        <a:t>immediate (target address)</a:t>
                      </a:r>
                      <a:endParaRPr kumimoji="0" lang="en-US" sz="2800" b="0" i="0" u="none" strike="noStrike" cap="none" normalizeH="0" baseline="0" dirty="0" smtClean="0">
                        <a:ln>
                          <a:noFill/>
                        </a:ln>
                        <a:solidFill>
                          <a:schemeClr val="accent2"/>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r h="5175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Consolas" pitchFamily="49" charset="0"/>
                        </a:rPr>
                        <a:t>6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algn="ctr"/>
                      <a:r>
                        <a:rPr lang="en-US" sz="2400" dirty="0" smtClean="0">
                          <a:solidFill>
                            <a:schemeClr val="bg1"/>
                          </a:solidFill>
                        </a:rPr>
                        <a:t>26 bits</a:t>
                      </a:r>
                      <a:endParaRPr lang="en-US" sz="2400" dirty="0">
                        <a:solidFill>
                          <a:schemeClr val="bg1"/>
                        </a:solidFill>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7669818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7682" name="Rectangle 2"/>
          <p:cNvSpPr>
            <a:spLocks noGrp="1" noChangeArrowheads="1"/>
          </p:cNvSpPr>
          <p:nvPr>
            <p:ph type="title"/>
            <p:custDataLst>
              <p:tags r:id="rId1"/>
            </p:custDataLst>
          </p:nvPr>
        </p:nvSpPr>
        <p:spPr/>
        <p:txBody>
          <a:bodyPr>
            <a:noAutofit/>
          </a:bodyPr>
          <a:lstStyle/>
          <a:p>
            <a:r>
              <a:rPr lang="en-US"/>
              <a:t>Arithmetic Instructions</a:t>
            </a:r>
          </a:p>
        </p:txBody>
      </p:sp>
      <p:graphicFrame>
        <p:nvGraphicFramePr>
          <p:cNvPr id="2247684" name="Group 4"/>
          <p:cNvGraphicFramePr>
            <a:graphicFrameLocks noGrp="1"/>
          </p:cNvGraphicFramePr>
          <p:nvPr>
            <p:custDataLst>
              <p:tags r:id="rId2"/>
            </p:custDataLst>
            <p:extLst>
              <p:ext uri="{D42A27DB-BD31-4B8C-83A1-F6EECF244321}">
                <p14:modId xmlns:p14="http://schemas.microsoft.com/office/powerpoint/2010/main" val="3731769508"/>
              </p:ext>
            </p:extLst>
          </p:nvPr>
        </p:nvGraphicFramePr>
        <p:xfrm>
          <a:off x="914400" y="1036320"/>
          <a:ext cx="6248400" cy="1290320"/>
        </p:xfrm>
        <a:graphic>
          <a:graphicData uri="http://schemas.openxmlformats.org/drawingml/2006/table">
            <a:tbl>
              <a:tblPr/>
              <a:tblGrid>
                <a:gridCol w="1198934"/>
                <a:gridCol w="934666"/>
                <a:gridCol w="990600"/>
                <a:gridCol w="990600"/>
                <a:gridCol w="990600"/>
                <a:gridCol w="1143000"/>
              </a:tblGrid>
              <a:tr h="762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chemeClr val="accent2"/>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chemeClr val="accent2"/>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5842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00"/>
                          </a:solidFill>
                          <a:effectLst/>
                          <a:latin typeface="Consolas" pitchFamily="49" charset="0"/>
                        </a:rPr>
                        <a:t>op</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rgbClr val="FFFFFF"/>
                          </a:solidFill>
                          <a:effectLst/>
                          <a:latin typeface="Consolas" pitchFamily="49" charset="0"/>
                        </a:rPr>
                        <a:t>rs</a:t>
                      </a:r>
                      <a:endParaRPr kumimoji="0" lang="en-US" sz="2800" b="0" i="0" u="none" strike="noStrike" cap="none" normalizeH="0" baseline="0" dirty="0" smtClean="0">
                        <a:ln>
                          <a:noFill/>
                        </a:ln>
                        <a:solidFill>
                          <a:srgbClr val="FFFFFF"/>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rgbClr val="FFFFFF"/>
                          </a:solidFill>
                          <a:effectLst/>
                          <a:latin typeface="Consolas" pitchFamily="49" charset="0"/>
                        </a:rPr>
                        <a:t>rt</a:t>
                      </a:r>
                      <a:endParaRPr kumimoji="0" lang="en-US" sz="2800" b="0" i="0" u="none" strike="noStrike" cap="none" normalizeH="0" baseline="0" dirty="0" smtClean="0">
                        <a:ln>
                          <a:noFill/>
                        </a:ln>
                        <a:solidFill>
                          <a:srgbClr val="FFFFFF"/>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onsolas" pitchFamily="49" charset="0"/>
                        </a:rPr>
                        <a:t>rd</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onsolas" pitchFamily="49" charset="0"/>
                        </a:rPr>
                        <a:t>-</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rgbClr val="FFFF00"/>
                          </a:solidFill>
                          <a:effectLst/>
                          <a:latin typeface="Consolas" pitchFamily="49" charset="0"/>
                        </a:rPr>
                        <a:t>func</a:t>
                      </a:r>
                      <a:endParaRPr kumimoji="0" lang="en-US" sz="2800" b="0" i="0" u="none" strike="noStrike" cap="none" normalizeH="0" baseline="0" dirty="0" smtClean="0">
                        <a:ln>
                          <a:noFill/>
                        </a:ln>
                        <a:solidFill>
                          <a:srgbClr val="FFFF00"/>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r h="5842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6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5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5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5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5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6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bl>
          </a:graphicData>
        </a:graphic>
      </p:graphicFrame>
      <p:graphicFrame>
        <p:nvGraphicFramePr>
          <p:cNvPr id="13" name="Table 12"/>
          <p:cNvGraphicFramePr>
            <a:graphicFrameLocks noGrp="1"/>
          </p:cNvGraphicFramePr>
          <p:nvPr>
            <p:custDataLst>
              <p:tags r:id="rId3"/>
            </p:custDataLst>
            <p:extLst>
              <p:ext uri="{D42A27DB-BD31-4B8C-83A1-F6EECF244321}">
                <p14:modId xmlns:p14="http://schemas.microsoft.com/office/powerpoint/2010/main" val="3773052781"/>
              </p:ext>
            </p:extLst>
          </p:nvPr>
        </p:nvGraphicFramePr>
        <p:xfrm>
          <a:off x="609600" y="2514600"/>
          <a:ext cx="7772400" cy="2743200"/>
        </p:xfrm>
        <a:graphic>
          <a:graphicData uri="http://schemas.openxmlformats.org/drawingml/2006/table">
            <a:tbl>
              <a:tblPr firstRow="1" bandRow="1">
                <a:tableStyleId>{5C22544A-7EE6-4342-B048-85BDC9FD1C3A}</a:tableStyleId>
              </a:tblPr>
              <a:tblGrid>
                <a:gridCol w="919316"/>
                <a:gridCol w="1138084"/>
                <a:gridCol w="2455606"/>
                <a:gridCol w="3259394"/>
              </a:tblGrid>
              <a:tr h="370840">
                <a:tc>
                  <a:txBody>
                    <a:bodyPr/>
                    <a:lstStyle/>
                    <a:p>
                      <a:r>
                        <a:rPr lang="en-US" sz="2400" dirty="0" smtClean="0">
                          <a:solidFill>
                            <a:srgbClr val="FFFF00"/>
                          </a:solidFill>
                          <a:latin typeface="Consolas" pitchFamily="49" charset="0"/>
                        </a:rPr>
                        <a:t>op</a:t>
                      </a:r>
                      <a:endParaRPr lang="en-US" sz="2400" dirty="0">
                        <a:solidFill>
                          <a:srgbClr val="FFFF00"/>
                        </a:solidFill>
                        <a:latin typeface="Consolas" pitchFamily="49" charset="0"/>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err="1" smtClean="0">
                          <a:solidFill>
                            <a:srgbClr val="FFFF00"/>
                          </a:solidFill>
                          <a:latin typeface="Consolas" pitchFamily="49" charset="0"/>
                        </a:rPr>
                        <a:t>func</a:t>
                      </a:r>
                      <a:endParaRPr lang="en-US" sz="2400" dirty="0">
                        <a:solidFill>
                          <a:srgbClr val="FFFF00"/>
                        </a:solidFill>
                        <a:latin typeface="Consolas" pitchFamily="49"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latin typeface="Consolas" pitchFamily="49" charset="0"/>
                        </a:rPr>
                        <a:t>mnemonic</a:t>
                      </a:r>
                      <a:endParaRPr lang="en-US" sz="2400" dirty="0">
                        <a:latin typeface="Consolas" pitchFamily="49"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latin typeface="Consolas" pitchFamily="49" charset="0"/>
                        </a:rPr>
                        <a:t>description</a:t>
                      </a:r>
                      <a:endParaRPr lang="en-US" sz="2400" dirty="0">
                        <a:latin typeface="Consolas" pitchFamily="49" charset="0"/>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sz="2400" dirty="0" smtClean="0">
                          <a:solidFill>
                            <a:schemeClr val="bg1"/>
                          </a:solidFill>
                        </a:rPr>
                        <a:t>0x0</a:t>
                      </a:r>
                      <a:endParaRPr lang="en-US" sz="2400" dirty="0">
                        <a:solidFill>
                          <a:schemeClr val="bg1"/>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0x21</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ADDU rd, </a:t>
                      </a:r>
                      <a:r>
                        <a:rPr lang="en-US" sz="2400" dirty="0" err="1" smtClean="0">
                          <a:solidFill>
                            <a:schemeClr val="bg1"/>
                          </a:solidFill>
                        </a:rPr>
                        <a:t>rs</a:t>
                      </a:r>
                      <a:r>
                        <a:rPr lang="en-US" sz="2400" dirty="0" smtClean="0">
                          <a:solidFill>
                            <a:schemeClr val="bg1"/>
                          </a:solidFill>
                        </a:rPr>
                        <a:t>, </a:t>
                      </a:r>
                      <a:r>
                        <a:rPr lang="en-US" sz="2400" dirty="0" err="1" smtClean="0">
                          <a:solidFill>
                            <a:schemeClr val="bg1"/>
                          </a:solidFill>
                        </a:rPr>
                        <a:t>rt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R[rd] = R[</a:t>
                      </a:r>
                      <a:r>
                        <a:rPr lang="en-US" sz="2400" dirty="0" err="1" smtClean="0">
                          <a:solidFill>
                            <a:schemeClr val="bg1"/>
                          </a:solidFill>
                        </a:rPr>
                        <a:t>rs</a:t>
                      </a:r>
                      <a:r>
                        <a:rPr lang="en-US" sz="2400" dirty="0" smtClean="0">
                          <a:solidFill>
                            <a:schemeClr val="bg1"/>
                          </a:solidFill>
                        </a:rPr>
                        <a:t>] + R[</a:t>
                      </a:r>
                      <a:r>
                        <a:rPr lang="en-US" sz="2400" dirty="0" err="1" smtClean="0">
                          <a:solidFill>
                            <a:schemeClr val="bg1"/>
                          </a:solidFill>
                        </a:rPr>
                        <a:t>rt</a:t>
                      </a:r>
                      <a:r>
                        <a:rPr lang="en-US" sz="2400" dirty="0" smtClean="0">
                          <a:solidFill>
                            <a:schemeClr val="bg1"/>
                          </a:solidFill>
                        </a:rPr>
                        <a: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sz="2400" dirty="0" smtClean="0">
                          <a:solidFill>
                            <a:schemeClr val="bg1"/>
                          </a:solidFill>
                        </a:rPr>
                        <a:t>0x0</a:t>
                      </a:r>
                      <a:endParaRPr lang="en-US" sz="2400" dirty="0">
                        <a:solidFill>
                          <a:schemeClr val="bg1"/>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0x23</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SUBU rd, </a:t>
                      </a:r>
                      <a:r>
                        <a:rPr lang="en-US" sz="2400" dirty="0" err="1" smtClean="0">
                          <a:solidFill>
                            <a:schemeClr val="bg1"/>
                          </a:solidFill>
                        </a:rPr>
                        <a:t>rs</a:t>
                      </a:r>
                      <a:r>
                        <a:rPr lang="en-US" sz="2400" dirty="0" smtClean="0">
                          <a:solidFill>
                            <a:schemeClr val="bg1"/>
                          </a:solidFill>
                        </a:rPr>
                        <a:t>, </a:t>
                      </a:r>
                      <a:r>
                        <a:rPr lang="en-US" sz="2400" dirty="0" err="1" smtClean="0">
                          <a:solidFill>
                            <a:schemeClr val="bg1"/>
                          </a:solidFill>
                        </a:rPr>
                        <a:t>rt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R[rd] = R[</a:t>
                      </a:r>
                      <a:r>
                        <a:rPr lang="en-US" sz="2400" dirty="0" err="1" smtClean="0">
                          <a:solidFill>
                            <a:schemeClr val="bg1"/>
                          </a:solidFill>
                        </a:rPr>
                        <a:t>rs</a:t>
                      </a:r>
                      <a:r>
                        <a:rPr lang="en-US" sz="2400" dirty="0" smtClean="0">
                          <a:solidFill>
                            <a:schemeClr val="bg1"/>
                          </a:solidFill>
                        </a:rPr>
                        <a:t>] – R[</a:t>
                      </a:r>
                      <a:r>
                        <a:rPr lang="en-US" sz="2400" dirty="0" err="1" smtClean="0">
                          <a:solidFill>
                            <a:schemeClr val="bg1"/>
                          </a:solidFill>
                        </a:rPr>
                        <a:t>rt</a:t>
                      </a:r>
                      <a:r>
                        <a:rPr lang="en-US" sz="2400" dirty="0" smtClean="0">
                          <a:solidFill>
                            <a:schemeClr val="bg1"/>
                          </a:solidFill>
                        </a:rPr>
                        <a: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sz="2400" dirty="0" smtClean="0">
                          <a:solidFill>
                            <a:schemeClr val="bg1"/>
                          </a:solidFill>
                        </a:rPr>
                        <a:t>0x0</a:t>
                      </a:r>
                      <a:endParaRPr lang="en-US" sz="2400" dirty="0">
                        <a:solidFill>
                          <a:schemeClr val="bg1"/>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0x25</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OR rd, </a:t>
                      </a:r>
                      <a:r>
                        <a:rPr lang="en-US" sz="2400" dirty="0" err="1" smtClean="0">
                          <a:solidFill>
                            <a:schemeClr val="bg1"/>
                          </a:solidFill>
                        </a:rPr>
                        <a:t>rs</a:t>
                      </a:r>
                      <a:r>
                        <a:rPr lang="en-US" sz="2400" dirty="0" smtClean="0">
                          <a:solidFill>
                            <a:schemeClr val="bg1"/>
                          </a:solidFill>
                        </a:rPr>
                        <a:t>, </a:t>
                      </a:r>
                      <a:r>
                        <a:rPr lang="en-US" sz="2400" dirty="0" err="1" smtClean="0">
                          <a:solidFill>
                            <a:schemeClr val="bg1"/>
                          </a:solidFill>
                        </a:rPr>
                        <a:t>rt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R[rd] = R[</a:t>
                      </a:r>
                      <a:r>
                        <a:rPr lang="en-US" sz="2400" dirty="0" err="1" smtClean="0">
                          <a:solidFill>
                            <a:schemeClr val="bg1"/>
                          </a:solidFill>
                        </a:rPr>
                        <a:t>rs</a:t>
                      </a:r>
                      <a:r>
                        <a:rPr lang="en-US" sz="2400" dirty="0" smtClean="0">
                          <a:solidFill>
                            <a:schemeClr val="bg1"/>
                          </a:solidFill>
                        </a:rPr>
                        <a:t>] </a:t>
                      </a:r>
                      <a:r>
                        <a:rPr lang="en-US" sz="2400" baseline="0" dirty="0" smtClean="0">
                          <a:solidFill>
                            <a:schemeClr val="bg1"/>
                          </a:solidFill>
                        </a:rPr>
                        <a:t>|</a:t>
                      </a:r>
                      <a:r>
                        <a:rPr lang="en-US" sz="2400" dirty="0" smtClean="0">
                          <a:solidFill>
                            <a:schemeClr val="bg1"/>
                          </a:solidFill>
                        </a:rPr>
                        <a:t> R[</a:t>
                      </a:r>
                      <a:r>
                        <a:rPr lang="en-US" sz="2400" dirty="0" err="1" smtClean="0">
                          <a:solidFill>
                            <a:schemeClr val="bg1"/>
                          </a:solidFill>
                        </a:rPr>
                        <a:t>rt</a:t>
                      </a:r>
                      <a:r>
                        <a:rPr lang="en-US" sz="2400" dirty="0" smtClean="0">
                          <a:solidFill>
                            <a:schemeClr val="bg1"/>
                          </a:solidFill>
                        </a:rPr>
                        <a: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sz="2400" dirty="0" smtClean="0">
                          <a:solidFill>
                            <a:schemeClr val="bg1"/>
                          </a:solidFill>
                        </a:rPr>
                        <a:t>0x0</a:t>
                      </a:r>
                      <a:endParaRPr lang="en-US" sz="2400" dirty="0">
                        <a:solidFill>
                          <a:schemeClr val="bg1"/>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0x26</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XOR rd, </a:t>
                      </a:r>
                      <a:r>
                        <a:rPr lang="en-US" sz="2400" dirty="0" err="1" smtClean="0">
                          <a:solidFill>
                            <a:schemeClr val="bg1"/>
                          </a:solidFill>
                        </a:rPr>
                        <a:t>rs</a:t>
                      </a:r>
                      <a:r>
                        <a:rPr lang="en-US" sz="2400" dirty="0" smtClean="0">
                          <a:solidFill>
                            <a:schemeClr val="bg1"/>
                          </a:solidFill>
                        </a:rPr>
                        <a:t>, </a:t>
                      </a:r>
                      <a:r>
                        <a:rPr lang="en-US" sz="2400" dirty="0" err="1" smtClean="0">
                          <a:solidFill>
                            <a:schemeClr val="bg1"/>
                          </a:solidFill>
                        </a:rPr>
                        <a:t>rt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R[rd] = R[</a:t>
                      </a:r>
                      <a:r>
                        <a:rPr lang="en-US" sz="2400" dirty="0" err="1" smtClean="0">
                          <a:solidFill>
                            <a:schemeClr val="bg1"/>
                          </a:solidFill>
                        </a:rPr>
                        <a:t>rs</a:t>
                      </a:r>
                      <a:r>
                        <a:rPr lang="en-US" sz="2400" dirty="0" smtClean="0">
                          <a:solidFill>
                            <a:schemeClr val="bg1"/>
                          </a:solidFill>
                        </a:rPr>
                        <a:t>] </a:t>
                      </a:r>
                      <a:r>
                        <a:rPr lang="en-US" sz="2400" dirty="0" smtClean="0">
                          <a:solidFill>
                            <a:schemeClr val="bg1"/>
                          </a:solidFill>
                          <a:sym typeface="Symbol"/>
                        </a:rPr>
                        <a:t></a:t>
                      </a:r>
                      <a:r>
                        <a:rPr lang="en-US" sz="2400" dirty="0" smtClean="0">
                          <a:solidFill>
                            <a:schemeClr val="bg1"/>
                          </a:solidFill>
                        </a:rPr>
                        <a:t> R[</a:t>
                      </a:r>
                      <a:r>
                        <a:rPr lang="en-US" sz="2400" dirty="0" err="1" smtClean="0">
                          <a:solidFill>
                            <a:schemeClr val="bg1"/>
                          </a:solidFill>
                        </a:rPr>
                        <a:t>rt</a:t>
                      </a:r>
                      <a:r>
                        <a:rPr lang="en-US" sz="2400" dirty="0" smtClean="0">
                          <a:solidFill>
                            <a:schemeClr val="bg1"/>
                          </a:solidFill>
                        </a:rPr>
                        <a:t>]</a:t>
                      </a: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sz="2400" dirty="0" smtClean="0">
                          <a:solidFill>
                            <a:schemeClr val="bg1"/>
                          </a:solidFill>
                        </a:rPr>
                        <a:t>0x0</a:t>
                      </a:r>
                      <a:endParaRPr lang="en-US" sz="2400" dirty="0">
                        <a:solidFill>
                          <a:schemeClr val="bg1"/>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0x27</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NOR rd, </a:t>
                      </a:r>
                      <a:r>
                        <a:rPr lang="en-US" sz="2400" dirty="0" err="1" smtClean="0">
                          <a:solidFill>
                            <a:schemeClr val="bg1"/>
                          </a:solidFill>
                        </a:rPr>
                        <a:t>rs</a:t>
                      </a:r>
                      <a:r>
                        <a:rPr lang="en-US" sz="2400" dirty="0" smtClean="0">
                          <a:solidFill>
                            <a:schemeClr val="bg1"/>
                          </a:solidFill>
                        </a:rPr>
                        <a:t> </a:t>
                      </a:r>
                      <a:r>
                        <a:rPr lang="en-US" sz="2400" dirty="0" err="1" smtClean="0">
                          <a:solidFill>
                            <a:schemeClr val="bg1"/>
                          </a:solidFill>
                        </a:rPr>
                        <a:t>rt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R[rd] = ~ ( R[</a:t>
                      </a:r>
                      <a:r>
                        <a:rPr lang="en-US" sz="2400" dirty="0" err="1" smtClean="0">
                          <a:solidFill>
                            <a:schemeClr val="bg1"/>
                          </a:solidFill>
                        </a:rPr>
                        <a:t>rs</a:t>
                      </a:r>
                      <a:r>
                        <a:rPr lang="en-US" sz="2400" dirty="0" smtClean="0">
                          <a:solidFill>
                            <a:schemeClr val="bg1"/>
                          </a:solidFill>
                        </a:rPr>
                        <a:t>] | R[</a:t>
                      </a:r>
                      <a:r>
                        <a:rPr lang="en-US" sz="2400" dirty="0" err="1" smtClean="0">
                          <a:solidFill>
                            <a:schemeClr val="bg1"/>
                          </a:solidFill>
                        </a:rPr>
                        <a:t>rt</a:t>
                      </a:r>
                      <a:r>
                        <a:rPr lang="en-US" sz="2400" dirty="0" smtClean="0">
                          <a:solidFill>
                            <a:schemeClr val="bg1"/>
                          </a:solidFill>
                        </a:rPr>
                        <a:t>] )</a:t>
                      </a: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2" name="Rectangle 11"/>
          <p:cNvSpPr/>
          <p:nvPr>
            <p:custDataLst>
              <p:tags r:id="rId4"/>
            </p:custDataLst>
          </p:nvPr>
        </p:nvSpPr>
        <p:spPr>
          <a:xfrm>
            <a:off x="838200" y="579120"/>
            <a:ext cx="6494085" cy="523220"/>
          </a:xfrm>
          <a:prstGeom prst="rect">
            <a:avLst/>
          </a:prstGeom>
        </p:spPr>
        <p:txBody>
          <a:bodyPr wrap="none">
            <a:spAutoFit/>
          </a:bodyPr>
          <a:lstStyle/>
          <a:p>
            <a:r>
              <a:rPr lang="en-US" sz="2800" dirty="0" smtClean="0">
                <a:solidFill>
                  <a:schemeClr val="accent1"/>
                </a:solidFill>
                <a:latin typeface="Consolas" pitchFamily="49" charset="0"/>
              </a:rPr>
              <a:t>000000</a:t>
            </a:r>
            <a:r>
              <a:rPr lang="en-US" sz="2800" dirty="0" smtClean="0">
                <a:solidFill>
                  <a:srgbClr val="FFFFFF"/>
                </a:solidFill>
                <a:latin typeface="Consolas" pitchFamily="49" charset="0"/>
              </a:rPr>
              <a:t>01000001100010000</a:t>
            </a:r>
            <a:r>
              <a:rPr lang="en-US" sz="2800" dirty="0" smtClean="0">
                <a:solidFill>
                  <a:schemeClr val="bg1"/>
                </a:solidFill>
                <a:latin typeface="Consolas" pitchFamily="49" charset="0"/>
              </a:rPr>
              <a:t>000</a:t>
            </a:r>
            <a:r>
              <a:rPr lang="en-US" sz="2800" dirty="0" smtClean="0">
                <a:solidFill>
                  <a:srgbClr val="FFFF00"/>
                </a:solidFill>
                <a:latin typeface="Consolas" pitchFamily="49" charset="0"/>
              </a:rPr>
              <a:t>100110</a:t>
            </a:r>
            <a:endParaRPr lang="en-US" sz="2800" dirty="0">
              <a:solidFill>
                <a:srgbClr val="FFFF00"/>
              </a:solidFill>
            </a:endParaRPr>
          </a:p>
        </p:txBody>
      </p:sp>
      <p:sp>
        <p:nvSpPr>
          <p:cNvPr id="8" name="Rounded Rectangular Callout 7"/>
          <p:cNvSpPr/>
          <p:nvPr>
            <p:custDataLst>
              <p:tags r:id="rId5"/>
            </p:custDataLst>
          </p:nvPr>
        </p:nvSpPr>
        <p:spPr>
          <a:xfrm>
            <a:off x="7924800" y="1341120"/>
            <a:ext cx="914400" cy="457200"/>
          </a:xfrm>
          <a:prstGeom prst="wedgeRoundRectCallout">
            <a:avLst>
              <a:gd name="adj1" fmla="val -103601"/>
              <a:gd name="adj2" fmla="val -26838"/>
              <a:gd name="adj3" fmla="val 16667"/>
            </a:avLst>
          </a:prstGeom>
          <a:noFill/>
          <a:ln w="28575">
            <a:solidFill>
              <a:srgbClr val="FFFF00">
                <a:alpha val="7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accent1"/>
                </a:solidFill>
              </a:rPr>
              <a:t>R-Type</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4930" name="Rectangle 2"/>
          <p:cNvSpPr>
            <a:spLocks noGrp="1" noChangeArrowheads="1"/>
          </p:cNvSpPr>
          <p:nvPr>
            <p:ph type="title"/>
            <p:custDataLst>
              <p:tags r:id="rId1"/>
            </p:custDataLst>
          </p:nvPr>
        </p:nvSpPr>
        <p:spPr/>
        <p:txBody>
          <a:bodyPr>
            <a:noAutofit/>
          </a:bodyPr>
          <a:lstStyle/>
          <a:p>
            <a:r>
              <a:rPr lang="en-US"/>
              <a:t>Instruction Fetch</a:t>
            </a:r>
          </a:p>
        </p:txBody>
      </p:sp>
      <p:sp>
        <p:nvSpPr>
          <p:cNvPr id="2044931" name="Rectangle 3"/>
          <p:cNvSpPr>
            <a:spLocks noGrp="1" noChangeArrowheads="1"/>
          </p:cNvSpPr>
          <p:nvPr>
            <p:ph idx="1"/>
            <p:custDataLst>
              <p:tags r:id="rId2"/>
            </p:custDataLst>
          </p:nvPr>
        </p:nvSpPr>
        <p:spPr>
          <a:xfrm>
            <a:off x="228600" y="609598"/>
            <a:ext cx="8686800" cy="1752600"/>
          </a:xfrm>
        </p:spPr>
        <p:txBody>
          <a:bodyPr>
            <a:noAutofit/>
          </a:bodyPr>
          <a:lstStyle/>
          <a:p>
            <a:r>
              <a:rPr lang="en-US" sz="2800" dirty="0" smtClean="0"/>
              <a:t>Instruction Fetch Circuit</a:t>
            </a:r>
          </a:p>
          <a:p>
            <a:pPr lvl="1"/>
            <a:r>
              <a:rPr lang="en-US" sz="2400" dirty="0" smtClean="0"/>
              <a:t>Fetch instruction from memory</a:t>
            </a:r>
          </a:p>
          <a:p>
            <a:pPr lvl="1"/>
            <a:r>
              <a:rPr lang="en-US" sz="2400" dirty="0" smtClean="0"/>
              <a:t>Calculate </a:t>
            </a:r>
            <a:r>
              <a:rPr lang="en-US" sz="2400" dirty="0"/>
              <a:t>address of next instruction</a:t>
            </a:r>
          </a:p>
          <a:p>
            <a:pPr lvl="1"/>
            <a:r>
              <a:rPr lang="en-US" sz="2400" dirty="0" smtClean="0"/>
              <a:t>Repeat</a:t>
            </a:r>
            <a:endParaRPr lang="en-US" sz="2400" dirty="0"/>
          </a:p>
        </p:txBody>
      </p:sp>
      <p:sp>
        <p:nvSpPr>
          <p:cNvPr id="2044933" name="Text Box 5"/>
          <p:cNvSpPr txBox="1">
            <a:spLocks noChangeArrowheads="1"/>
          </p:cNvSpPr>
          <p:nvPr>
            <p:custDataLst>
              <p:tags r:id="rId3"/>
            </p:custDataLst>
          </p:nvPr>
        </p:nvSpPr>
        <p:spPr bwMode="auto">
          <a:xfrm>
            <a:off x="1219200" y="2514598"/>
            <a:ext cx="1524000" cy="949234"/>
          </a:xfrm>
          <a:prstGeom prst="rect">
            <a:avLst/>
          </a:prstGeom>
          <a:noFill/>
          <a:ln w="25400" algn="ctr">
            <a:noFill/>
            <a:miter lim="800000"/>
            <a:headEnd/>
            <a:tailEnd/>
          </a:ln>
          <a:effectLst/>
        </p:spPr>
        <p:txBody>
          <a:bodyPr wrap="square">
            <a:sp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Program</a:t>
            </a:r>
            <a:br>
              <a:rPr lang="en-US" sz="2400" dirty="0" smtClean="0">
                <a:solidFill>
                  <a:srgbClr val="FFFFFF"/>
                </a:solidFill>
                <a:latin typeface="Calibri"/>
              </a:rPr>
            </a:br>
            <a:r>
              <a:rPr lang="en-US" sz="2400" dirty="0" smtClean="0">
                <a:solidFill>
                  <a:srgbClr val="FFFFFF"/>
                </a:solidFill>
                <a:latin typeface="Calibri"/>
              </a:rPr>
              <a:t>Memory</a:t>
            </a:r>
            <a:endParaRPr lang="en-US" sz="2400" dirty="0">
              <a:solidFill>
                <a:srgbClr val="FFFFFF"/>
              </a:solidFill>
              <a:latin typeface="Calibri"/>
            </a:endParaRPr>
          </a:p>
        </p:txBody>
      </p:sp>
      <p:sp>
        <p:nvSpPr>
          <p:cNvPr id="2044934" name="Line 6"/>
          <p:cNvSpPr>
            <a:spLocks noChangeShapeType="1"/>
          </p:cNvSpPr>
          <p:nvPr>
            <p:custDataLst>
              <p:tags r:id="rId4"/>
            </p:custDataLst>
          </p:nvPr>
        </p:nvSpPr>
        <p:spPr bwMode="auto">
          <a:xfrm flipH="1">
            <a:off x="2819400" y="2895598"/>
            <a:ext cx="533400" cy="0"/>
          </a:xfrm>
          <a:prstGeom prst="line">
            <a:avLst/>
          </a:prstGeom>
          <a:noFill/>
          <a:ln w="25400">
            <a:solidFill>
              <a:srgbClr val="FFFFFF"/>
            </a:solidFill>
            <a:round/>
            <a:headEnd type="arrow" w="med" len="med"/>
            <a:tailEnd type="none" w="med" len="med"/>
          </a:ln>
          <a:effectLst/>
        </p:spPr>
        <p:txBody>
          <a:bodyPr wrap="square" anchor="ctr">
            <a:spAutoFit/>
          </a:bodyPr>
          <a:lstStyle/>
          <a:p>
            <a:endParaRPr lang="en-US"/>
          </a:p>
        </p:txBody>
      </p:sp>
      <p:sp>
        <p:nvSpPr>
          <p:cNvPr id="2044935" name="Text Box 7"/>
          <p:cNvSpPr txBox="1">
            <a:spLocks noChangeArrowheads="1"/>
          </p:cNvSpPr>
          <p:nvPr>
            <p:custDataLst>
              <p:tags r:id="rId5"/>
            </p:custDataLst>
          </p:nvPr>
        </p:nvSpPr>
        <p:spPr bwMode="auto">
          <a:xfrm>
            <a:off x="3212418" y="2590798"/>
            <a:ext cx="794578" cy="562013"/>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800" dirty="0">
                <a:solidFill>
                  <a:srgbClr val="FFFFFF"/>
                </a:solidFill>
                <a:latin typeface="Calibri"/>
              </a:rPr>
              <a:t> inst</a:t>
            </a:r>
          </a:p>
        </p:txBody>
      </p:sp>
      <p:sp>
        <p:nvSpPr>
          <p:cNvPr id="2044936" name="Line 8"/>
          <p:cNvSpPr>
            <a:spLocks noChangeShapeType="1"/>
          </p:cNvSpPr>
          <p:nvPr>
            <p:custDataLst>
              <p:tags r:id="rId6"/>
            </p:custDataLst>
          </p:nvPr>
        </p:nvSpPr>
        <p:spPr bwMode="auto">
          <a:xfrm>
            <a:off x="1477963" y="3559173"/>
            <a:ext cx="0" cy="1219200"/>
          </a:xfrm>
          <a:prstGeom prst="line">
            <a:avLst/>
          </a:prstGeom>
          <a:noFill/>
          <a:ln w="25400">
            <a:solidFill>
              <a:schemeClr val="accent1"/>
            </a:solidFill>
            <a:round/>
            <a:headEnd type="arrow" w="med" len="med"/>
            <a:tailEnd type="none" w="med" len="med"/>
          </a:ln>
          <a:effectLst/>
        </p:spPr>
        <p:txBody>
          <a:bodyPr anchor="ctr">
            <a:spAutoFit/>
          </a:bodyPr>
          <a:lstStyle/>
          <a:p>
            <a:endParaRPr lang="en-US"/>
          </a:p>
        </p:txBody>
      </p:sp>
      <p:sp>
        <p:nvSpPr>
          <p:cNvPr id="2044937" name="Line 9"/>
          <p:cNvSpPr>
            <a:spLocks noChangeShapeType="1"/>
          </p:cNvSpPr>
          <p:nvPr>
            <p:custDataLst>
              <p:tags r:id="rId7"/>
            </p:custDataLst>
          </p:nvPr>
        </p:nvSpPr>
        <p:spPr bwMode="auto">
          <a:xfrm flipV="1">
            <a:off x="1401763" y="3754122"/>
            <a:ext cx="152400" cy="76200"/>
          </a:xfrm>
          <a:prstGeom prst="line">
            <a:avLst/>
          </a:prstGeom>
          <a:noFill/>
          <a:ln w="25400">
            <a:solidFill>
              <a:schemeClr val="accent1"/>
            </a:solidFill>
            <a:round/>
            <a:headEnd/>
            <a:tailEnd/>
          </a:ln>
          <a:effectLst/>
        </p:spPr>
        <p:txBody>
          <a:bodyPr wrap="none" anchor="ctr">
            <a:spAutoFit/>
          </a:bodyPr>
          <a:lstStyle/>
          <a:p>
            <a:endParaRPr lang="en-US"/>
          </a:p>
        </p:txBody>
      </p:sp>
      <p:sp>
        <p:nvSpPr>
          <p:cNvPr id="2044938" name="Text Box 10"/>
          <p:cNvSpPr txBox="1">
            <a:spLocks noChangeArrowheads="1"/>
          </p:cNvSpPr>
          <p:nvPr>
            <p:custDataLst>
              <p:tags r:id="rId8"/>
            </p:custDataLst>
          </p:nvPr>
        </p:nvSpPr>
        <p:spPr bwMode="auto">
          <a:xfrm>
            <a:off x="1498352" y="3657598"/>
            <a:ext cx="444353" cy="427809"/>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32</a:t>
            </a:r>
          </a:p>
        </p:txBody>
      </p:sp>
      <p:sp>
        <p:nvSpPr>
          <p:cNvPr id="2044939" name="Text Box 11"/>
          <p:cNvSpPr txBox="1">
            <a:spLocks noChangeArrowheads="1"/>
          </p:cNvSpPr>
          <p:nvPr>
            <p:custDataLst>
              <p:tags r:id="rId9"/>
            </p:custDataLst>
          </p:nvPr>
        </p:nvSpPr>
        <p:spPr bwMode="auto">
          <a:xfrm>
            <a:off x="966788" y="4778373"/>
            <a:ext cx="1044575" cy="394275"/>
          </a:xfrm>
          <a:prstGeom prst="rect">
            <a:avLst/>
          </a:prstGeom>
          <a:noFill/>
          <a:ln w="25400" algn="ctr">
            <a:solidFill>
              <a:schemeClr val="bg1"/>
            </a:solidFill>
            <a:miter lim="800000"/>
            <a:headEnd/>
            <a:tailEnd/>
          </a:ln>
          <a:effectLst/>
        </p:spPr>
        <p:txBody>
          <a:bodyPr wrap="none" lIns="0" tIns="0" rIns="0" bIns="0" anchor="ctr">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onsolas" pitchFamily="49" charset="0"/>
              </a:rPr>
              <a:t>PC</a:t>
            </a:r>
            <a:endParaRPr lang="en-US" sz="2400" dirty="0">
              <a:solidFill>
                <a:srgbClr val="FFFFFF"/>
              </a:solidFill>
              <a:latin typeface="Consolas" pitchFamily="49" charset="0"/>
            </a:endParaRPr>
          </a:p>
        </p:txBody>
      </p:sp>
      <p:sp>
        <p:nvSpPr>
          <p:cNvPr id="2044940" name="Line 12"/>
          <p:cNvSpPr>
            <a:spLocks noChangeShapeType="1"/>
          </p:cNvSpPr>
          <p:nvPr>
            <p:custDataLst>
              <p:tags r:id="rId10"/>
            </p:custDataLst>
          </p:nvPr>
        </p:nvSpPr>
        <p:spPr bwMode="auto">
          <a:xfrm>
            <a:off x="2358199" y="3581398"/>
            <a:ext cx="0" cy="457200"/>
          </a:xfrm>
          <a:prstGeom prst="line">
            <a:avLst/>
          </a:prstGeom>
          <a:noFill/>
          <a:ln w="25400">
            <a:solidFill>
              <a:schemeClr val="accent1"/>
            </a:solidFill>
            <a:round/>
            <a:headEnd type="arrow" w="med" len="med"/>
            <a:tailEnd type="none" w="med" len="med"/>
          </a:ln>
          <a:effectLst/>
        </p:spPr>
        <p:txBody>
          <a:bodyPr wrap="none" anchor="ctr">
            <a:spAutoFit/>
          </a:bodyPr>
          <a:lstStyle/>
          <a:p>
            <a:endParaRPr lang="en-US"/>
          </a:p>
        </p:txBody>
      </p:sp>
      <p:sp>
        <p:nvSpPr>
          <p:cNvPr id="2044941" name="Line 13"/>
          <p:cNvSpPr>
            <a:spLocks noChangeShapeType="1"/>
          </p:cNvSpPr>
          <p:nvPr>
            <p:custDataLst>
              <p:tags r:id="rId11"/>
            </p:custDataLst>
          </p:nvPr>
        </p:nvSpPr>
        <p:spPr bwMode="auto">
          <a:xfrm flipV="1">
            <a:off x="2281999" y="3809998"/>
            <a:ext cx="152400" cy="76200"/>
          </a:xfrm>
          <a:prstGeom prst="line">
            <a:avLst/>
          </a:prstGeom>
          <a:noFill/>
          <a:ln w="25400">
            <a:solidFill>
              <a:schemeClr val="accent1"/>
            </a:solidFill>
            <a:round/>
            <a:headEnd/>
            <a:tailEnd/>
          </a:ln>
          <a:effectLst/>
        </p:spPr>
        <p:txBody>
          <a:bodyPr wrap="none" anchor="ctr">
            <a:spAutoFit/>
          </a:bodyPr>
          <a:lstStyle/>
          <a:p>
            <a:endParaRPr lang="en-US"/>
          </a:p>
        </p:txBody>
      </p:sp>
      <p:sp>
        <p:nvSpPr>
          <p:cNvPr id="2044942" name="Text Box 14"/>
          <p:cNvSpPr txBox="1">
            <a:spLocks noChangeArrowheads="1"/>
          </p:cNvSpPr>
          <p:nvPr>
            <p:custDataLst>
              <p:tags r:id="rId12"/>
            </p:custDataLst>
          </p:nvPr>
        </p:nvSpPr>
        <p:spPr bwMode="auto">
          <a:xfrm>
            <a:off x="2349376" y="3657598"/>
            <a:ext cx="314510" cy="427809"/>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2</a:t>
            </a:r>
          </a:p>
        </p:txBody>
      </p:sp>
      <p:sp>
        <p:nvSpPr>
          <p:cNvPr id="2044943" name="Text Box 15"/>
          <p:cNvSpPr txBox="1">
            <a:spLocks noChangeArrowheads="1"/>
          </p:cNvSpPr>
          <p:nvPr>
            <p:custDataLst>
              <p:tags r:id="rId13"/>
            </p:custDataLst>
          </p:nvPr>
        </p:nvSpPr>
        <p:spPr bwMode="auto">
          <a:xfrm>
            <a:off x="2057400" y="3949123"/>
            <a:ext cx="609600" cy="494944"/>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400" dirty="0">
                <a:solidFill>
                  <a:srgbClr val="FFFFFF"/>
                </a:solidFill>
                <a:latin typeface="Calibri"/>
              </a:rPr>
              <a:t>00</a:t>
            </a:r>
          </a:p>
        </p:txBody>
      </p:sp>
      <p:sp>
        <p:nvSpPr>
          <p:cNvPr id="2044944" name="Line 16"/>
          <p:cNvSpPr>
            <a:spLocks noChangeShapeType="1"/>
          </p:cNvSpPr>
          <p:nvPr>
            <p:custDataLst>
              <p:tags r:id="rId14"/>
            </p:custDataLst>
          </p:nvPr>
        </p:nvSpPr>
        <p:spPr bwMode="auto">
          <a:xfrm>
            <a:off x="1477963" y="4549773"/>
            <a:ext cx="1646237" cy="22225"/>
          </a:xfrm>
          <a:prstGeom prst="line">
            <a:avLst/>
          </a:prstGeom>
          <a:noFill/>
          <a:ln w="25400">
            <a:solidFill>
              <a:schemeClr val="accent1"/>
            </a:solidFill>
            <a:round/>
            <a:headEnd type="oval"/>
            <a:tailEnd type="arrow"/>
          </a:ln>
          <a:effectLst/>
        </p:spPr>
        <p:txBody>
          <a:bodyPr wrap="square" anchor="ctr">
            <a:spAutoFit/>
          </a:bodyPr>
          <a:lstStyle/>
          <a:p>
            <a:endParaRPr lang="en-US"/>
          </a:p>
        </p:txBody>
      </p:sp>
      <p:sp>
        <p:nvSpPr>
          <p:cNvPr id="2044946" name="Line 18"/>
          <p:cNvSpPr>
            <a:spLocks noChangeShapeType="1"/>
          </p:cNvSpPr>
          <p:nvPr>
            <p:custDataLst>
              <p:tags r:id="rId15"/>
            </p:custDataLst>
          </p:nvPr>
        </p:nvSpPr>
        <p:spPr bwMode="auto">
          <a:xfrm>
            <a:off x="3733800" y="4571998"/>
            <a:ext cx="228600" cy="0"/>
          </a:xfrm>
          <a:prstGeom prst="line">
            <a:avLst/>
          </a:prstGeom>
          <a:noFill/>
          <a:ln w="25400">
            <a:solidFill>
              <a:schemeClr val="accent1"/>
            </a:solidFill>
            <a:round/>
            <a:headEnd type="none" w="med" len="med"/>
            <a:tailEnd type="none" w="med" len="med"/>
          </a:ln>
          <a:effectLst/>
        </p:spPr>
        <p:txBody>
          <a:bodyPr wrap="square" anchor="ctr">
            <a:spAutoFit/>
          </a:bodyPr>
          <a:lstStyle/>
          <a:p>
            <a:endParaRPr lang="en-US"/>
          </a:p>
        </p:txBody>
      </p:sp>
      <p:sp>
        <p:nvSpPr>
          <p:cNvPr id="2044947" name="Line 19"/>
          <p:cNvSpPr>
            <a:spLocks noChangeShapeType="1"/>
          </p:cNvSpPr>
          <p:nvPr>
            <p:custDataLst>
              <p:tags r:id="rId16"/>
            </p:custDataLst>
          </p:nvPr>
        </p:nvSpPr>
        <p:spPr bwMode="auto">
          <a:xfrm>
            <a:off x="3962400" y="4571998"/>
            <a:ext cx="0" cy="1371600"/>
          </a:xfrm>
          <a:prstGeom prst="line">
            <a:avLst/>
          </a:prstGeom>
          <a:noFill/>
          <a:ln w="25400">
            <a:solidFill>
              <a:schemeClr val="accent1"/>
            </a:solidFill>
            <a:round/>
            <a:headEnd/>
            <a:tailEnd/>
          </a:ln>
          <a:effectLst/>
        </p:spPr>
        <p:txBody>
          <a:bodyPr wrap="square" anchor="ctr">
            <a:spAutoFit/>
          </a:bodyPr>
          <a:lstStyle/>
          <a:p>
            <a:endParaRPr lang="en-US"/>
          </a:p>
        </p:txBody>
      </p:sp>
      <p:sp>
        <p:nvSpPr>
          <p:cNvPr id="2044948" name="Line 20"/>
          <p:cNvSpPr>
            <a:spLocks noChangeShapeType="1"/>
          </p:cNvSpPr>
          <p:nvPr>
            <p:custDataLst>
              <p:tags r:id="rId17"/>
            </p:custDataLst>
          </p:nvPr>
        </p:nvSpPr>
        <p:spPr bwMode="auto">
          <a:xfrm>
            <a:off x="1447800" y="5943598"/>
            <a:ext cx="2514599" cy="2"/>
          </a:xfrm>
          <a:prstGeom prst="line">
            <a:avLst/>
          </a:prstGeom>
          <a:noFill/>
          <a:ln w="25400">
            <a:solidFill>
              <a:schemeClr val="accent1"/>
            </a:solidFill>
            <a:round/>
            <a:headEnd/>
            <a:tailEnd/>
          </a:ln>
          <a:effectLst/>
        </p:spPr>
        <p:txBody>
          <a:bodyPr wrap="square" anchor="ctr">
            <a:spAutoFit/>
          </a:bodyPr>
          <a:lstStyle/>
          <a:p>
            <a:endParaRPr lang="en-US"/>
          </a:p>
        </p:txBody>
      </p:sp>
      <p:sp>
        <p:nvSpPr>
          <p:cNvPr id="2044949" name="Line 21"/>
          <p:cNvSpPr>
            <a:spLocks noChangeShapeType="1"/>
          </p:cNvSpPr>
          <p:nvPr>
            <p:custDataLst>
              <p:tags r:id="rId18"/>
            </p:custDataLst>
          </p:nvPr>
        </p:nvSpPr>
        <p:spPr bwMode="auto">
          <a:xfrm flipH="1">
            <a:off x="1447800" y="5181598"/>
            <a:ext cx="1" cy="762000"/>
          </a:xfrm>
          <a:prstGeom prst="line">
            <a:avLst/>
          </a:prstGeom>
          <a:noFill/>
          <a:ln w="25400">
            <a:solidFill>
              <a:schemeClr val="accent1"/>
            </a:solidFill>
            <a:round/>
            <a:headEnd type="arrow" w="med" len="med"/>
            <a:tailEnd type="none" w="med" len="med"/>
          </a:ln>
          <a:effectLst/>
        </p:spPr>
        <p:txBody>
          <a:bodyPr wrap="square" anchor="ctr">
            <a:spAutoFit/>
          </a:bodyPr>
          <a:lstStyle/>
          <a:p>
            <a:endParaRPr lang="en-US"/>
          </a:p>
        </p:txBody>
      </p:sp>
      <p:sp>
        <p:nvSpPr>
          <p:cNvPr id="2044932" name="Rectangle 4"/>
          <p:cNvSpPr>
            <a:spLocks noChangeArrowheads="1"/>
          </p:cNvSpPr>
          <p:nvPr>
            <p:custDataLst>
              <p:tags r:id="rId19"/>
            </p:custDataLst>
          </p:nvPr>
        </p:nvSpPr>
        <p:spPr bwMode="auto">
          <a:xfrm>
            <a:off x="1142999" y="2438398"/>
            <a:ext cx="1676401" cy="1143000"/>
          </a:xfrm>
          <a:prstGeom prst="rect">
            <a:avLst/>
          </a:prstGeom>
          <a:noFill/>
          <a:ln w="25400" algn="ctr">
            <a:solidFill>
              <a:srgbClr val="FFFFFF"/>
            </a:solidFill>
            <a:miter lim="800000"/>
            <a:headEnd/>
            <a:tailEnd/>
          </a:ln>
          <a:effectLst/>
        </p:spPr>
        <p:txBody>
          <a:bodyPr wrap="square" anchor="ctr">
            <a:noAutofit/>
          </a:bodyPr>
          <a:lstStyle/>
          <a:p>
            <a:endParaRPr lang="en-US"/>
          </a:p>
        </p:txBody>
      </p:sp>
      <p:sp>
        <p:nvSpPr>
          <p:cNvPr id="23" name="Text Box 10"/>
          <p:cNvSpPr txBox="1">
            <a:spLocks noChangeArrowheads="1"/>
          </p:cNvSpPr>
          <p:nvPr>
            <p:custDataLst>
              <p:tags r:id="rId20"/>
            </p:custDataLst>
          </p:nvPr>
        </p:nvSpPr>
        <p:spPr bwMode="auto">
          <a:xfrm>
            <a:off x="2793752" y="2895598"/>
            <a:ext cx="444353" cy="427809"/>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32</a:t>
            </a:r>
          </a:p>
        </p:txBody>
      </p:sp>
      <p:sp>
        <p:nvSpPr>
          <p:cNvPr id="24" name="Line 9"/>
          <p:cNvSpPr>
            <a:spLocks noChangeShapeType="1"/>
          </p:cNvSpPr>
          <p:nvPr>
            <p:custDataLst>
              <p:tags r:id="rId21"/>
            </p:custDataLst>
          </p:nvPr>
        </p:nvSpPr>
        <p:spPr bwMode="auto">
          <a:xfrm flipV="1">
            <a:off x="2971800" y="2819398"/>
            <a:ext cx="76200" cy="152400"/>
          </a:xfrm>
          <a:prstGeom prst="line">
            <a:avLst/>
          </a:prstGeom>
          <a:noFill/>
          <a:ln w="25400">
            <a:solidFill>
              <a:schemeClr val="bg1"/>
            </a:solidFill>
            <a:round/>
            <a:headEnd/>
            <a:tailEnd/>
          </a:ln>
          <a:effectLst/>
        </p:spPr>
        <p:txBody>
          <a:bodyPr wrap="square" anchor="ctr">
            <a:spAutoFit/>
          </a:bodyPr>
          <a:lstStyle/>
          <a:p>
            <a:endParaRPr lang="en-US"/>
          </a:p>
        </p:txBody>
      </p:sp>
      <p:sp>
        <p:nvSpPr>
          <p:cNvPr id="25" name="Freeform 24"/>
          <p:cNvSpPr/>
          <p:nvPr>
            <p:custDataLst>
              <p:tags r:id="rId22"/>
            </p:custDataLst>
          </p:nvPr>
        </p:nvSpPr>
        <p:spPr>
          <a:xfrm>
            <a:off x="3200400" y="4190998"/>
            <a:ext cx="533400" cy="7620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Box 11"/>
          <p:cNvSpPr txBox="1">
            <a:spLocks noChangeArrowheads="1"/>
          </p:cNvSpPr>
          <p:nvPr>
            <p:custDataLst>
              <p:tags r:id="rId23"/>
            </p:custDataLst>
          </p:nvPr>
        </p:nvSpPr>
        <p:spPr bwMode="auto">
          <a:xfrm>
            <a:off x="3200400" y="4343398"/>
            <a:ext cx="609600" cy="592150"/>
          </a:xfrm>
          <a:prstGeom prst="rect">
            <a:avLst/>
          </a:prstGeom>
          <a:noFill/>
          <a:ln w="25400" algn="ctr">
            <a:noFill/>
            <a:miter lim="800000"/>
            <a:headEnd/>
            <a:tailEnd/>
          </a:ln>
          <a:effectLst/>
        </p:spPr>
        <p:txBody>
          <a:bodyPr wrap="square">
            <a:sp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Consolas" pitchFamily="49" charset="0"/>
              </a:rPr>
              <a:t>+4</a:t>
            </a:r>
            <a:endParaRPr lang="en-US" sz="2800" dirty="0">
              <a:solidFill>
                <a:srgbClr val="FFFFFF"/>
              </a:solidFill>
              <a:latin typeface="Consolas" pitchFamily="49"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493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4493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4493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4493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4493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4493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4493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4494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4494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4494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4494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04494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04494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04494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04494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04494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04493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4933" grpId="0"/>
      <p:bldP spid="2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9730" name="Rectangle 2"/>
          <p:cNvSpPr>
            <a:spLocks noGrp="1" noChangeArrowheads="1"/>
          </p:cNvSpPr>
          <p:nvPr>
            <p:ph type="title"/>
            <p:custDataLst>
              <p:tags r:id="rId1"/>
            </p:custDataLst>
          </p:nvPr>
        </p:nvSpPr>
        <p:spPr/>
        <p:txBody>
          <a:bodyPr>
            <a:noAutofit/>
          </a:bodyPr>
          <a:lstStyle/>
          <a:p>
            <a:r>
              <a:rPr lang="en-US" dirty="0" smtClean="0"/>
              <a:t>Arithmetic and Logic</a:t>
            </a:r>
            <a:endParaRPr lang="en-US" dirty="0"/>
          </a:p>
        </p:txBody>
      </p:sp>
      <p:sp>
        <p:nvSpPr>
          <p:cNvPr id="2249753" name="Line 25"/>
          <p:cNvSpPr>
            <a:spLocks noChangeShapeType="1"/>
          </p:cNvSpPr>
          <p:nvPr>
            <p:custDataLst>
              <p:tags r:id="rId2"/>
            </p:custDataLst>
          </p:nvPr>
        </p:nvSpPr>
        <p:spPr bwMode="auto">
          <a:xfrm flipV="1">
            <a:off x="2743200" y="2667000"/>
            <a:ext cx="1" cy="762000"/>
          </a:xfrm>
          <a:prstGeom prst="line">
            <a:avLst/>
          </a:prstGeom>
          <a:noFill/>
          <a:ln w="25400" cap="sq">
            <a:solidFill>
              <a:schemeClr val="accent1"/>
            </a:solidFill>
            <a:round/>
            <a:headEnd type="none" w="med" len="med"/>
            <a:tailEnd type="arrow" w="med" len="med"/>
          </a:ln>
          <a:effectLst/>
        </p:spPr>
        <p:txBody>
          <a:bodyPr anchor="ctr" anchorCtr="1">
            <a:noAutofit/>
          </a:bodyPr>
          <a:lstStyle/>
          <a:p>
            <a:endParaRPr lang="en-US" dirty="0"/>
          </a:p>
        </p:txBody>
      </p:sp>
      <p:sp>
        <p:nvSpPr>
          <p:cNvPr id="2249754" name="Line 26"/>
          <p:cNvSpPr>
            <a:spLocks noChangeShapeType="1"/>
          </p:cNvSpPr>
          <p:nvPr>
            <p:custDataLst>
              <p:tags r:id="rId3"/>
            </p:custDataLst>
          </p:nvPr>
        </p:nvSpPr>
        <p:spPr bwMode="auto">
          <a:xfrm flipH="1" flipV="1">
            <a:off x="3124200" y="2667000"/>
            <a:ext cx="0" cy="685800"/>
          </a:xfrm>
          <a:prstGeom prst="line">
            <a:avLst/>
          </a:prstGeom>
          <a:noFill/>
          <a:ln w="25400" cap="sq">
            <a:solidFill>
              <a:schemeClr val="accent1"/>
            </a:solidFill>
            <a:round/>
            <a:headEnd type="none" w="med" len="med"/>
            <a:tailEnd type="arrow" w="med" len="med"/>
          </a:ln>
          <a:effectLst/>
        </p:spPr>
        <p:txBody>
          <a:bodyPr anchor="ctr" anchorCtr="1">
            <a:noAutofit/>
          </a:bodyPr>
          <a:lstStyle/>
          <a:p>
            <a:endParaRPr lang="en-US"/>
          </a:p>
        </p:txBody>
      </p:sp>
      <p:sp>
        <p:nvSpPr>
          <p:cNvPr id="2249755" name="Line 27"/>
          <p:cNvSpPr>
            <a:spLocks noChangeShapeType="1"/>
          </p:cNvSpPr>
          <p:nvPr>
            <p:custDataLst>
              <p:tags r:id="rId4"/>
            </p:custDataLst>
          </p:nvPr>
        </p:nvSpPr>
        <p:spPr bwMode="auto">
          <a:xfrm flipH="1" flipV="1">
            <a:off x="3352800" y="2667000"/>
            <a:ext cx="0" cy="685800"/>
          </a:xfrm>
          <a:prstGeom prst="line">
            <a:avLst/>
          </a:prstGeom>
          <a:noFill/>
          <a:ln w="25400" cap="sq">
            <a:solidFill>
              <a:schemeClr val="accent1"/>
            </a:solidFill>
            <a:round/>
            <a:headEnd type="none" w="med" len="med"/>
            <a:tailEnd type="arrow" w="med" len="med"/>
          </a:ln>
          <a:effectLst/>
        </p:spPr>
        <p:txBody>
          <a:bodyPr anchor="ctr" anchorCtr="1">
            <a:noAutofit/>
          </a:bodyPr>
          <a:lstStyle/>
          <a:p>
            <a:endParaRPr lang="en-US"/>
          </a:p>
        </p:txBody>
      </p:sp>
      <p:sp>
        <p:nvSpPr>
          <p:cNvPr id="2249756" name="Line 28"/>
          <p:cNvSpPr>
            <a:spLocks noChangeShapeType="1"/>
          </p:cNvSpPr>
          <p:nvPr>
            <p:custDataLst>
              <p:tags r:id="rId5"/>
            </p:custDataLst>
          </p:nvPr>
        </p:nvSpPr>
        <p:spPr bwMode="auto">
          <a:xfrm flipH="1" flipV="1">
            <a:off x="3581400" y="2667000"/>
            <a:ext cx="0" cy="762000"/>
          </a:xfrm>
          <a:prstGeom prst="line">
            <a:avLst/>
          </a:prstGeom>
          <a:noFill/>
          <a:ln w="25400" cap="sq">
            <a:solidFill>
              <a:schemeClr val="accent1"/>
            </a:solidFill>
            <a:round/>
            <a:headEnd type="none" w="med" len="med"/>
            <a:tailEnd type="arrow" w="med" len="med"/>
          </a:ln>
          <a:effectLst/>
        </p:spPr>
        <p:txBody>
          <a:bodyPr wrap="none" anchor="ctr" anchorCtr="1">
            <a:noAutofit/>
          </a:bodyPr>
          <a:lstStyle/>
          <a:p>
            <a:endParaRPr lang="en-US"/>
          </a:p>
        </p:txBody>
      </p:sp>
      <p:sp>
        <p:nvSpPr>
          <p:cNvPr id="2249757" name="Text Box 29"/>
          <p:cNvSpPr txBox="1">
            <a:spLocks noChangeArrowheads="1"/>
          </p:cNvSpPr>
          <p:nvPr>
            <p:custDataLst>
              <p:tags r:id="rId6"/>
            </p:custDataLst>
          </p:nvPr>
        </p:nvSpPr>
        <p:spPr bwMode="auto">
          <a:xfrm>
            <a:off x="2971800" y="2819400"/>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2249758" name="Line 30"/>
          <p:cNvSpPr>
            <a:spLocks noChangeShapeType="1"/>
          </p:cNvSpPr>
          <p:nvPr>
            <p:custDataLst>
              <p:tags r:id="rId7"/>
            </p:custDataLst>
          </p:nvPr>
        </p:nvSpPr>
        <p:spPr bwMode="auto">
          <a:xfrm>
            <a:off x="3048001" y="2819400"/>
            <a:ext cx="152400" cy="76200"/>
          </a:xfrm>
          <a:prstGeom prst="line">
            <a:avLst/>
          </a:prstGeom>
          <a:noFill/>
          <a:ln w="25400" cap="sq">
            <a:solidFill>
              <a:schemeClr val="accent1"/>
            </a:solidFill>
            <a:round/>
            <a:headEnd/>
            <a:tailEnd/>
          </a:ln>
          <a:effectLst/>
        </p:spPr>
        <p:txBody>
          <a:bodyPr wrap="square" anchor="ctr" anchorCtr="1">
            <a:noAutofit/>
          </a:bodyPr>
          <a:lstStyle/>
          <a:p>
            <a:endParaRPr lang="en-US" sz="2400"/>
          </a:p>
        </p:txBody>
      </p:sp>
      <p:sp>
        <p:nvSpPr>
          <p:cNvPr id="2249762" name="Line 34"/>
          <p:cNvSpPr>
            <a:spLocks noChangeShapeType="1"/>
          </p:cNvSpPr>
          <p:nvPr>
            <p:custDataLst>
              <p:tags r:id="rId8"/>
            </p:custDataLst>
          </p:nvPr>
        </p:nvSpPr>
        <p:spPr bwMode="auto">
          <a:xfrm flipV="1">
            <a:off x="1524000" y="3505200"/>
            <a:ext cx="1066800" cy="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2249771" name="Line 43"/>
          <p:cNvSpPr>
            <a:spLocks noChangeShapeType="1"/>
          </p:cNvSpPr>
          <p:nvPr>
            <p:custDataLst>
              <p:tags r:id="rId9"/>
            </p:custDataLst>
          </p:nvPr>
        </p:nvSpPr>
        <p:spPr bwMode="auto">
          <a:xfrm>
            <a:off x="3733800" y="1524000"/>
            <a:ext cx="2286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2" name="Line 44"/>
          <p:cNvSpPr>
            <a:spLocks noChangeShapeType="1"/>
          </p:cNvSpPr>
          <p:nvPr>
            <p:custDataLst>
              <p:tags r:id="rId10"/>
            </p:custDataLst>
          </p:nvPr>
        </p:nvSpPr>
        <p:spPr bwMode="auto">
          <a:xfrm>
            <a:off x="3733800" y="2362200"/>
            <a:ext cx="2286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5" name="Line 47"/>
          <p:cNvSpPr>
            <a:spLocks noChangeShapeType="1"/>
          </p:cNvSpPr>
          <p:nvPr>
            <p:custDataLst>
              <p:tags r:id="rId11"/>
            </p:custDataLst>
          </p:nvPr>
        </p:nvSpPr>
        <p:spPr bwMode="auto">
          <a:xfrm flipV="1">
            <a:off x="7086600" y="990600"/>
            <a:ext cx="0" cy="914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6" name="Line 48"/>
          <p:cNvSpPr>
            <a:spLocks noChangeShapeType="1"/>
          </p:cNvSpPr>
          <p:nvPr>
            <p:custDataLst>
              <p:tags r:id="rId12"/>
            </p:custDataLst>
          </p:nvPr>
        </p:nvSpPr>
        <p:spPr bwMode="auto">
          <a:xfrm flipH="1">
            <a:off x="6629400" y="1905000"/>
            <a:ext cx="4572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2249777" name="Line 49"/>
          <p:cNvSpPr>
            <a:spLocks noChangeShapeType="1"/>
          </p:cNvSpPr>
          <p:nvPr>
            <p:custDataLst>
              <p:tags r:id="rId13"/>
            </p:custDataLst>
          </p:nvPr>
        </p:nvSpPr>
        <p:spPr bwMode="auto">
          <a:xfrm flipV="1">
            <a:off x="1981200" y="990600"/>
            <a:ext cx="51054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9" name="Line 51"/>
          <p:cNvSpPr>
            <a:spLocks noChangeShapeType="1"/>
          </p:cNvSpPr>
          <p:nvPr>
            <p:custDataLst>
              <p:tags r:id="rId14"/>
            </p:custDataLst>
          </p:nvPr>
        </p:nvSpPr>
        <p:spPr bwMode="auto">
          <a:xfrm flipV="1">
            <a:off x="1981200" y="2209800"/>
            <a:ext cx="609600" cy="0"/>
          </a:xfrm>
          <a:prstGeom prst="line">
            <a:avLst/>
          </a:prstGeom>
          <a:noFill/>
          <a:ln w="25400" cap="sq">
            <a:solidFill>
              <a:srgbClr val="66FF33"/>
            </a:solidFill>
            <a:round/>
            <a:headEnd type="none" w="med" len="med"/>
            <a:tailEnd type="arrow" w="med" len="med"/>
          </a:ln>
          <a:effectLst/>
        </p:spPr>
        <p:txBody>
          <a:bodyPr anchor="ctr" anchorCtr="1">
            <a:noAutofit/>
          </a:bodyPr>
          <a:lstStyle/>
          <a:p>
            <a:endParaRPr lang="en-US"/>
          </a:p>
        </p:txBody>
      </p:sp>
      <p:sp>
        <p:nvSpPr>
          <p:cNvPr id="2249780" name="Text Box 52"/>
          <p:cNvSpPr txBox="1">
            <a:spLocks noChangeArrowheads="1"/>
          </p:cNvSpPr>
          <p:nvPr>
            <p:custDataLst>
              <p:tags r:id="rId15"/>
            </p:custDataLst>
          </p:nvPr>
        </p:nvSpPr>
        <p:spPr bwMode="auto">
          <a:xfrm>
            <a:off x="6096000" y="1524000"/>
            <a:ext cx="470000" cy="394275"/>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ALU</a:t>
            </a:r>
            <a:endParaRPr lang="en-US" sz="2400" dirty="0">
              <a:solidFill>
                <a:srgbClr val="FFFFFF"/>
              </a:solidFill>
              <a:latin typeface="Calibri"/>
            </a:endParaRPr>
          </a:p>
        </p:txBody>
      </p:sp>
      <p:sp>
        <p:nvSpPr>
          <p:cNvPr id="71" name="Line 49"/>
          <p:cNvSpPr>
            <a:spLocks noChangeShapeType="1"/>
          </p:cNvSpPr>
          <p:nvPr>
            <p:custDataLst>
              <p:tags r:id="rId16"/>
            </p:custDataLst>
          </p:nvPr>
        </p:nvSpPr>
        <p:spPr bwMode="auto">
          <a:xfrm flipH="1">
            <a:off x="1981200" y="990600"/>
            <a:ext cx="0" cy="12192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13" name="Line 30"/>
          <p:cNvSpPr>
            <a:spLocks noChangeShapeType="1"/>
          </p:cNvSpPr>
          <p:nvPr>
            <p:custDataLst>
              <p:tags r:id="rId17"/>
            </p:custDataLst>
          </p:nvPr>
        </p:nvSpPr>
        <p:spPr bwMode="auto">
          <a:xfrm>
            <a:off x="3276600" y="2819400"/>
            <a:ext cx="152400" cy="76200"/>
          </a:xfrm>
          <a:prstGeom prst="line">
            <a:avLst/>
          </a:prstGeom>
          <a:noFill/>
          <a:ln w="25400" cap="sq">
            <a:solidFill>
              <a:schemeClr val="accent1"/>
            </a:solidFill>
            <a:round/>
            <a:headEnd/>
            <a:tailEnd/>
          </a:ln>
          <a:effectLst/>
        </p:spPr>
        <p:txBody>
          <a:bodyPr wrap="square" anchor="ctr" anchorCtr="1">
            <a:noAutofit/>
          </a:bodyPr>
          <a:lstStyle/>
          <a:p>
            <a:endParaRPr lang="en-US" sz="2400"/>
          </a:p>
        </p:txBody>
      </p:sp>
      <p:sp>
        <p:nvSpPr>
          <p:cNvPr id="114" name="Line 30"/>
          <p:cNvSpPr>
            <a:spLocks noChangeShapeType="1"/>
          </p:cNvSpPr>
          <p:nvPr>
            <p:custDataLst>
              <p:tags r:id="rId18"/>
            </p:custDataLst>
          </p:nvPr>
        </p:nvSpPr>
        <p:spPr bwMode="auto">
          <a:xfrm>
            <a:off x="3505200" y="2819400"/>
            <a:ext cx="152400" cy="76200"/>
          </a:xfrm>
          <a:prstGeom prst="line">
            <a:avLst/>
          </a:prstGeom>
          <a:noFill/>
          <a:ln w="25400" cap="sq">
            <a:solidFill>
              <a:schemeClr val="accent1"/>
            </a:solidFill>
            <a:round/>
            <a:headEnd/>
            <a:tailEnd/>
          </a:ln>
          <a:effectLst/>
        </p:spPr>
        <p:txBody>
          <a:bodyPr wrap="square" anchor="ctr" anchorCtr="1">
            <a:noAutofit/>
          </a:bodyPr>
          <a:lstStyle/>
          <a:p>
            <a:endParaRPr lang="en-US" sz="2400"/>
          </a:p>
        </p:txBody>
      </p:sp>
      <p:sp>
        <p:nvSpPr>
          <p:cNvPr id="115" name="Text Box 29"/>
          <p:cNvSpPr txBox="1">
            <a:spLocks noChangeArrowheads="1"/>
          </p:cNvSpPr>
          <p:nvPr>
            <p:custDataLst>
              <p:tags r:id="rId19"/>
            </p:custDataLst>
          </p:nvPr>
        </p:nvSpPr>
        <p:spPr bwMode="auto">
          <a:xfrm>
            <a:off x="3200401" y="2819400"/>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116" name="Text Box 29"/>
          <p:cNvSpPr txBox="1">
            <a:spLocks noChangeArrowheads="1"/>
          </p:cNvSpPr>
          <p:nvPr>
            <p:custDataLst>
              <p:tags r:id="rId20"/>
            </p:custDataLst>
          </p:nvPr>
        </p:nvSpPr>
        <p:spPr bwMode="auto">
          <a:xfrm>
            <a:off x="3429001" y="2819400"/>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117" name="Oval 24"/>
          <p:cNvSpPr>
            <a:spLocks noChangeArrowheads="1"/>
          </p:cNvSpPr>
          <p:nvPr>
            <p:custDataLst>
              <p:tags r:id="rId21"/>
            </p:custDataLst>
          </p:nvPr>
        </p:nvSpPr>
        <p:spPr bwMode="auto">
          <a:xfrm>
            <a:off x="2590800" y="3276601"/>
            <a:ext cx="1219200" cy="457199"/>
          </a:xfrm>
          <a:prstGeom prst="ellipse">
            <a:avLst/>
          </a:prstGeom>
          <a:solidFill>
            <a:schemeClr val="tx1"/>
          </a:solidFill>
          <a:ln w="25400" cap="sq" algn="ctr">
            <a:solidFill>
              <a:schemeClr val="accent1"/>
            </a:solidFill>
            <a:round/>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a:solidFill>
                  <a:srgbClr val="FFFFFF"/>
                </a:solidFill>
                <a:latin typeface="Calibri"/>
              </a:rPr>
              <a:t>control</a:t>
            </a:r>
          </a:p>
        </p:txBody>
      </p:sp>
      <p:sp>
        <p:nvSpPr>
          <p:cNvPr id="130" name="Line 45"/>
          <p:cNvSpPr>
            <a:spLocks noChangeShapeType="1"/>
          </p:cNvSpPr>
          <p:nvPr>
            <p:custDataLst>
              <p:tags r:id="rId22"/>
            </p:custDataLst>
          </p:nvPr>
        </p:nvSpPr>
        <p:spPr bwMode="auto">
          <a:xfrm flipV="1">
            <a:off x="6400800" y="2514600"/>
            <a:ext cx="0" cy="990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51" name="Freeform 150"/>
          <p:cNvSpPr/>
          <p:nvPr>
            <p:custDataLst>
              <p:tags r:id="rId23"/>
            </p:custDataLst>
          </p:nvPr>
        </p:nvSpPr>
        <p:spPr>
          <a:xfrm>
            <a:off x="6019800" y="1219200"/>
            <a:ext cx="609600" cy="15240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Rectangle 22"/>
          <p:cNvSpPr>
            <a:spLocks noChangeArrowheads="1"/>
          </p:cNvSpPr>
          <p:nvPr>
            <p:custDataLst>
              <p:tags r:id="rId24"/>
            </p:custDataLst>
          </p:nvPr>
        </p:nvSpPr>
        <p:spPr bwMode="auto">
          <a:xfrm>
            <a:off x="2590799" y="1295400"/>
            <a:ext cx="1143001" cy="1363663"/>
          </a:xfrm>
          <a:prstGeom prst="rect">
            <a:avLst/>
          </a:prstGeom>
          <a:noFill/>
          <a:ln w="25400" cap="sq" algn="ctr">
            <a:solidFill>
              <a:srgbClr val="FFFFFF"/>
            </a:solidFill>
            <a:miter lim="800000"/>
            <a:headEnd/>
            <a:tailEnd/>
          </a:ln>
          <a:effectLst/>
        </p:spPr>
        <p:txBody>
          <a:bodyPr anchor="ctr" anchorCtr="1">
            <a:noAutofit/>
          </a:bodyPr>
          <a:lstStyle/>
          <a:p>
            <a:pPr algn="ctr"/>
            <a:r>
              <a:rPr lang="en-US" sz="2400" dirty="0" smtClean="0">
                <a:solidFill>
                  <a:schemeClr val="bg1"/>
                </a:solidFill>
              </a:rPr>
              <a:t>Reg.</a:t>
            </a:r>
            <a:br>
              <a:rPr lang="en-US" sz="2400" dirty="0" smtClean="0">
                <a:solidFill>
                  <a:schemeClr val="bg1"/>
                </a:solidFill>
              </a:rPr>
            </a:br>
            <a:r>
              <a:rPr lang="en-US" sz="2400" dirty="0" smtClean="0">
                <a:solidFill>
                  <a:schemeClr val="bg1"/>
                </a:solidFill>
              </a:rPr>
              <a:t>File</a:t>
            </a:r>
            <a:endParaRPr lang="en-US" sz="2400" dirty="0">
              <a:solidFill>
                <a:schemeClr val="bg1"/>
              </a:solidFill>
            </a:endParaRPr>
          </a:p>
        </p:txBody>
      </p:sp>
      <p:sp>
        <p:nvSpPr>
          <p:cNvPr id="53" name="Line 34"/>
          <p:cNvSpPr>
            <a:spLocks noChangeShapeType="1"/>
          </p:cNvSpPr>
          <p:nvPr>
            <p:custDataLst>
              <p:tags r:id="rId25"/>
            </p:custDataLst>
          </p:nvPr>
        </p:nvSpPr>
        <p:spPr bwMode="auto">
          <a:xfrm>
            <a:off x="3810000" y="3505200"/>
            <a:ext cx="2590800" cy="0"/>
          </a:xfrm>
          <a:prstGeom prst="line">
            <a:avLst/>
          </a:prstGeom>
          <a:noFill/>
          <a:ln w="25400" cap="sq">
            <a:solidFill>
              <a:schemeClr val="accent1"/>
            </a:solidFill>
            <a:round/>
            <a:headEnd type="none" w="med" len="med"/>
            <a:tailEnd type="none" w="med" len="med"/>
          </a:ln>
          <a:effectLst/>
        </p:spPr>
        <p:txBody>
          <a:bodyPr wrap="square" anchor="ctr" anchorCtr="1">
            <a:noAutofit/>
          </a:bodyPr>
          <a:lstStyle/>
          <a:p>
            <a:endParaRPr lang="en-US"/>
          </a:p>
        </p:txBody>
      </p:sp>
      <p:sp>
        <p:nvSpPr>
          <p:cNvPr id="42" name="Line 8"/>
          <p:cNvSpPr>
            <a:spLocks noChangeShapeType="1"/>
          </p:cNvSpPr>
          <p:nvPr>
            <p:custDataLst>
              <p:tags r:id="rId26"/>
            </p:custDataLst>
          </p:nvPr>
        </p:nvSpPr>
        <p:spPr bwMode="auto">
          <a:xfrm>
            <a:off x="761998" y="2286000"/>
            <a:ext cx="2" cy="762000"/>
          </a:xfrm>
          <a:prstGeom prst="line">
            <a:avLst/>
          </a:prstGeom>
          <a:noFill/>
          <a:ln w="25400" cap="sq">
            <a:solidFill>
              <a:schemeClr val="accent1"/>
            </a:solidFill>
            <a:round/>
            <a:headEnd type="arrow" w="med" len="med"/>
            <a:tailEnd type="none" w="med" len="med"/>
          </a:ln>
          <a:effectLst/>
        </p:spPr>
        <p:txBody>
          <a:bodyPr wrap="square" anchor="ctr" anchorCtr="1">
            <a:noAutofit/>
          </a:bodyPr>
          <a:lstStyle/>
          <a:p>
            <a:endParaRPr lang="en-US"/>
          </a:p>
        </p:txBody>
      </p:sp>
      <p:sp>
        <p:nvSpPr>
          <p:cNvPr id="43" name="Text Box 11"/>
          <p:cNvSpPr txBox="1">
            <a:spLocks noChangeArrowheads="1"/>
          </p:cNvSpPr>
          <p:nvPr>
            <p:custDataLst>
              <p:tags r:id="rId27"/>
            </p:custDataLst>
          </p:nvPr>
        </p:nvSpPr>
        <p:spPr bwMode="auto">
          <a:xfrm>
            <a:off x="381000" y="3048000"/>
            <a:ext cx="762000" cy="304799"/>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onsolas" pitchFamily="49" charset="0"/>
              </a:rPr>
              <a:t>PC</a:t>
            </a:r>
            <a:endParaRPr lang="en-US" sz="2400" dirty="0">
              <a:solidFill>
                <a:srgbClr val="FFFFFF"/>
              </a:solidFill>
              <a:latin typeface="Consolas" pitchFamily="49" charset="0"/>
            </a:endParaRPr>
          </a:p>
        </p:txBody>
      </p:sp>
      <p:sp>
        <p:nvSpPr>
          <p:cNvPr id="44" name="Line 18"/>
          <p:cNvSpPr>
            <a:spLocks noChangeShapeType="1"/>
          </p:cNvSpPr>
          <p:nvPr>
            <p:custDataLst>
              <p:tags r:id="rId28"/>
            </p:custDataLst>
          </p:nvPr>
        </p:nvSpPr>
        <p:spPr bwMode="auto">
          <a:xfrm flipH="1">
            <a:off x="1295400" y="2667000"/>
            <a:ext cx="0" cy="1524000"/>
          </a:xfrm>
          <a:prstGeom prst="line">
            <a:avLst/>
          </a:prstGeom>
          <a:noFill/>
          <a:ln w="25400" cap="sq">
            <a:solidFill>
              <a:schemeClr val="accent1"/>
            </a:solidFill>
            <a:round/>
            <a:headEnd type="none" w="med" len="med"/>
            <a:tailEnd type="none" w="med" len="med"/>
          </a:ln>
          <a:effectLst/>
        </p:spPr>
        <p:txBody>
          <a:bodyPr wrap="square" anchor="ctr" anchorCtr="1">
            <a:noAutofit/>
          </a:bodyPr>
          <a:lstStyle/>
          <a:p>
            <a:endParaRPr lang="en-US"/>
          </a:p>
        </p:txBody>
      </p:sp>
      <p:sp>
        <p:nvSpPr>
          <p:cNvPr id="45" name="Line 21"/>
          <p:cNvSpPr>
            <a:spLocks noChangeShapeType="1"/>
          </p:cNvSpPr>
          <p:nvPr>
            <p:custDataLst>
              <p:tags r:id="rId29"/>
            </p:custDataLst>
          </p:nvPr>
        </p:nvSpPr>
        <p:spPr bwMode="auto">
          <a:xfrm>
            <a:off x="761998" y="3352798"/>
            <a:ext cx="2" cy="838202"/>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sp>
        <p:nvSpPr>
          <p:cNvPr id="46" name="Line 49"/>
          <p:cNvSpPr>
            <a:spLocks noChangeShapeType="1"/>
          </p:cNvSpPr>
          <p:nvPr>
            <p:custDataLst>
              <p:tags r:id="rId30"/>
            </p:custDataLst>
          </p:nvPr>
        </p:nvSpPr>
        <p:spPr bwMode="auto">
          <a:xfrm flipH="1">
            <a:off x="1981200" y="990600"/>
            <a:ext cx="0" cy="12192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47" name="Line 49"/>
          <p:cNvSpPr>
            <a:spLocks noChangeShapeType="1"/>
          </p:cNvSpPr>
          <p:nvPr>
            <p:custDataLst>
              <p:tags r:id="rId31"/>
            </p:custDataLst>
          </p:nvPr>
        </p:nvSpPr>
        <p:spPr bwMode="auto">
          <a:xfrm flipH="1" flipV="1">
            <a:off x="1219200" y="1752600"/>
            <a:ext cx="3048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48" name="Rectangle 4"/>
          <p:cNvSpPr>
            <a:spLocks noChangeArrowheads="1"/>
          </p:cNvSpPr>
          <p:nvPr>
            <p:custDataLst>
              <p:tags r:id="rId32"/>
            </p:custDataLst>
          </p:nvPr>
        </p:nvSpPr>
        <p:spPr bwMode="auto">
          <a:xfrm>
            <a:off x="228600" y="1219200"/>
            <a:ext cx="990600" cy="1066800"/>
          </a:xfrm>
          <a:prstGeom prst="rect">
            <a:avLst/>
          </a:prstGeom>
          <a:noFill/>
          <a:ln w="25400" cap="sq" algn="ctr">
            <a:solidFill>
              <a:srgbClr val="FFFFFF"/>
            </a:solidFill>
            <a:miter lim="800000"/>
            <a:headEnd/>
            <a:tailEnd/>
          </a:ln>
          <a:effectLst/>
        </p:spPr>
        <p:txBody>
          <a:bodyPr wrap="square" anchor="ctr" anchorCtr="1">
            <a:noAutofit/>
          </a:bodyPr>
          <a:lstStyle/>
          <a:p>
            <a:pPr algn="ctr"/>
            <a:r>
              <a:rPr lang="en-US" sz="2400" dirty="0" err="1" smtClean="0">
                <a:solidFill>
                  <a:schemeClr val="bg1"/>
                </a:solidFill>
              </a:rPr>
              <a:t>Prog</a:t>
            </a:r>
            <a:r>
              <a:rPr lang="en-US" sz="2400" dirty="0" smtClean="0">
                <a:solidFill>
                  <a:schemeClr val="bg1"/>
                </a:solidFill>
              </a:rPr>
              <a:t>.</a:t>
            </a:r>
          </a:p>
          <a:p>
            <a:pPr algn="ctr"/>
            <a:r>
              <a:rPr lang="en-US" sz="2400" dirty="0" err="1" smtClean="0">
                <a:solidFill>
                  <a:schemeClr val="bg1"/>
                </a:solidFill>
              </a:rPr>
              <a:t>Mem</a:t>
            </a:r>
            <a:endParaRPr lang="en-US" sz="2400" dirty="0">
              <a:solidFill>
                <a:schemeClr val="bg1"/>
              </a:solidFill>
            </a:endParaRPr>
          </a:p>
        </p:txBody>
      </p:sp>
      <p:sp>
        <p:nvSpPr>
          <p:cNvPr id="50" name="Line 49"/>
          <p:cNvSpPr>
            <a:spLocks noChangeShapeType="1"/>
          </p:cNvSpPr>
          <p:nvPr>
            <p:custDataLst>
              <p:tags r:id="rId33"/>
            </p:custDataLst>
          </p:nvPr>
        </p:nvSpPr>
        <p:spPr bwMode="auto">
          <a:xfrm flipH="1" flipV="1">
            <a:off x="1524000" y="1752600"/>
            <a:ext cx="0" cy="17526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52" name="Line 44"/>
          <p:cNvSpPr>
            <a:spLocks noChangeShapeType="1"/>
          </p:cNvSpPr>
          <p:nvPr>
            <p:custDataLst>
              <p:tags r:id="rId34"/>
            </p:custDataLst>
          </p:nvPr>
        </p:nvSpPr>
        <p:spPr bwMode="auto">
          <a:xfrm>
            <a:off x="762000" y="2667000"/>
            <a:ext cx="152400" cy="0"/>
          </a:xfrm>
          <a:prstGeom prst="line">
            <a:avLst/>
          </a:prstGeom>
          <a:noFill/>
          <a:ln w="25400" cap="sq">
            <a:solidFill>
              <a:schemeClr val="accent1"/>
            </a:solidFill>
            <a:round/>
            <a:headEnd type="oval" w="med" len="med"/>
            <a:tailEnd type="none" w="med" len="med"/>
          </a:ln>
          <a:effectLst/>
        </p:spPr>
        <p:txBody>
          <a:bodyPr wrap="square" anchor="ctr" anchorCtr="1">
            <a:noAutofit/>
          </a:bodyPr>
          <a:lstStyle/>
          <a:p>
            <a:endParaRPr lang="en-US"/>
          </a:p>
        </p:txBody>
      </p:sp>
      <p:sp>
        <p:nvSpPr>
          <p:cNvPr id="54" name="Text Box 29"/>
          <p:cNvSpPr txBox="1">
            <a:spLocks noChangeArrowheads="1"/>
          </p:cNvSpPr>
          <p:nvPr>
            <p:custDataLst>
              <p:tags r:id="rId35"/>
            </p:custDataLst>
          </p:nvPr>
        </p:nvSpPr>
        <p:spPr bwMode="auto">
          <a:xfrm>
            <a:off x="1295400" y="1450876"/>
            <a:ext cx="3992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inst</a:t>
            </a:r>
            <a:endParaRPr lang="en-US" sz="2400" dirty="0">
              <a:solidFill>
                <a:srgbClr val="FFFFFF"/>
              </a:solidFill>
              <a:latin typeface="Calibri"/>
            </a:endParaRPr>
          </a:p>
        </p:txBody>
      </p:sp>
      <p:sp>
        <p:nvSpPr>
          <p:cNvPr id="55" name="Line 8"/>
          <p:cNvSpPr>
            <a:spLocks noChangeShapeType="1"/>
          </p:cNvSpPr>
          <p:nvPr>
            <p:custDataLst>
              <p:tags r:id="rId36"/>
            </p:custDataLst>
          </p:nvPr>
        </p:nvSpPr>
        <p:spPr bwMode="auto">
          <a:xfrm flipH="1">
            <a:off x="1219200" y="2667000"/>
            <a:ext cx="76200" cy="0"/>
          </a:xfrm>
          <a:prstGeom prst="line">
            <a:avLst/>
          </a:prstGeom>
          <a:noFill/>
          <a:ln w="25400" cap="sq">
            <a:solidFill>
              <a:schemeClr val="accent1"/>
            </a:solidFill>
            <a:round/>
            <a:headEnd type="none" w="med" len="med"/>
            <a:tailEnd type="none" w="med" len="med"/>
          </a:ln>
          <a:effectLst/>
        </p:spPr>
        <p:txBody>
          <a:bodyPr wrap="square" anchor="ctr" anchorCtr="1">
            <a:noAutofit/>
          </a:bodyPr>
          <a:lstStyle/>
          <a:p>
            <a:endParaRPr lang="en-US"/>
          </a:p>
        </p:txBody>
      </p:sp>
      <p:grpSp>
        <p:nvGrpSpPr>
          <p:cNvPr id="2" name="Group 59"/>
          <p:cNvGrpSpPr/>
          <p:nvPr>
            <p:custDataLst>
              <p:tags r:id="rId37"/>
            </p:custDataLst>
          </p:nvPr>
        </p:nvGrpSpPr>
        <p:grpSpPr>
          <a:xfrm>
            <a:off x="914400" y="2514600"/>
            <a:ext cx="304800" cy="304800"/>
            <a:chOff x="990600" y="2971800"/>
            <a:chExt cx="304800" cy="304800"/>
          </a:xfrm>
        </p:grpSpPr>
        <p:sp>
          <p:nvSpPr>
            <p:cNvPr id="61" name="Freeform 60"/>
            <p:cNvSpPr/>
            <p:nvPr>
              <p:custDataLst>
                <p:tags r:id="rId39"/>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no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Box 11"/>
            <p:cNvSpPr txBox="1">
              <a:spLocks noChangeArrowheads="1"/>
            </p:cNvSpPr>
            <p:nvPr>
              <p:custDataLst>
                <p:tags r:id="rId40"/>
              </p:custDataLst>
            </p:nvPr>
          </p:nvSpPr>
          <p:spPr bwMode="auto">
            <a:xfrm>
              <a:off x="1081086"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sp>
        <p:nvSpPr>
          <p:cNvPr id="63" name="Line 9"/>
          <p:cNvSpPr>
            <a:spLocks noChangeShapeType="1"/>
          </p:cNvSpPr>
          <p:nvPr>
            <p:custDataLst>
              <p:tags r:id="rId38"/>
            </p:custDataLst>
          </p:nvPr>
        </p:nvSpPr>
        <p:spPr bwMode="auto">
          <a:xfrm flipV="1">
            <a:off x="762000" y="4191000"/>
            <a:ext cx="533400" cy="0"/>
          </a:xfrm>
          <a:prstGeom prst="line">
            <a:avLst/>
          </a:prstGeom>
          <a:noFill/>
          <a:ln w="25400" cap="sq">
            <a:solidFill>
              <a:schemeClr val="accent1"/>
            </a:solidFill>
            <a:round/>
            <a:headEnd/>
            <a:tailEnd/>
          </a:ln>
          <a:effectLst/>
        </p:spPr>
        <p:txBody>
          <a:bodyPr wrap="square" anchor="ctr" anchorCtr="1">
            <a:no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4975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4975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4975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4975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4975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4975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4976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4977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4977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4977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4977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24977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24977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24978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1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1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1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1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3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5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7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9753" grpId="0" animBg="1"/>
      <p:bldP spid="2249754" grpId="0" animBg="1"/>
      <p:bldP spid="2249755" grpId="0" animBg="1"/>
      <p:bldP spid="2249756" grpId="0" animBg="1"/>
      <p:bldP spid="2249757" grpId="0"/>
      <p:bldP spid="2249758" grpId="0" animBg="1"/>
      <p:bldP spid="2249762" grpId="0" animBg="1"/>
      <p:bldP spid="2249771" grpId="0" animBg="1"/>
      <p:bldP spid="2249772" grpId="0" animBg="1"/>
      <p:bldP spid="2249775" grpId="0" animBg="1"/>
      <p:bldP spid="2249776" grpId="0" animBg="1"/>
      <p:bldP spid="2249777" grpId="0" animBg="1"/>
      <p:bldP spid="2249779" grpId="0" animBg="1"/>
      <p:bldP spid="2249780" grpId="0"/>
      <p:bldP spid="71" grpId="0" animBg="1"/>
      <p:bldP spid="113" grpId="0" animBg="1"/>
      <p:bldP spid="114" grpId="0" animBg="1"/>
      <p:bldP spid="115" grpId="0"/>
      <p:bldP spid="116" grpId="0"/>
      <p:bldP spid="117" grpId="0" animBg="1"/>
      <p:bldP spid="130" grpId="0" animBg="1"/>
      <p:bldP spid="151" grpId="0" animBg="1"/>
      <p:bldP spid="176" grpId="0" animBg="1"/>
      <p:bldP spid="53" grpId="0" animBg="1"/>
      <p:bldP spid="46" grpId="0" animBg="1"/>
      <p:bldP spid="5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0834" name="Rectangle 2"/>
          <p:cNvSpPr>
            <a:spLocks noGrp="1" noChangeArrowheads="1"/>
          </p:cNvSpPr>
          <p:nvPr>
            <p:ph type="title"/>
            <p:custDataLst>
              <p:tags r:id="rId1"/>
            </p:custDataLst>
          </p:nvPr>
        </p:nvSpPr>
        <p:spPr/>
        <p:txBody>
          <a:bodyPr>
            <a:noAutofit/>
          </a:bodyPr>
          <a:lstStyle/>
          <a:p>
            <a:r>
              <a:rPr lang="en-US" dirty="0" smtClean="0"/>
              <a:t>MIPS Register </a:t>
            </a:r>
            <a:r>
              <a:rPr lang="en-US" dirty="0"/>
              <a:t>file</a:t>
            </a:r>
          </a:p>
        </p:txBody>
      </p:sp>
      <p:sp>
        <p:nvSpPr>
          <p:cNvPr id="2040835" name="Rectangle 3"/>
          <p:cNvSpPr>
            <a:spLocks noGrp="1" noChangeArrowheads="1"/>
          </p:cNvSpPr>
          <p:nvPr>
            <p:ph idx="1"/>
            <p:custDataLst>
              <p:tags r:id="rId2"/>
            </p:custDataLst>
          </p:nvPr>
        </p:nvSpPr>
        <p:spPr>
          <a:xfrm>
            <a:off x="228600" y="609600"/>
            <a:ext cx="4953000" cy="5562600"/>
          </a:xfrm>
        </p:spPr>
        <p:txBody>
          <a:bodyPr>
            <a:noAutofit/>
          </a:bodyPr>
          <a:lstStyle/>
          <a:p>
            <a:r>
              <a:rPr lang="en-US" dirty="0" smtClean="0">
                <a:solidFill>
                  <a:schemeClr val="accent1"/>
                </a:solidFill>
              </a:rPr>
              <a:t>MIPS </a:t>
            </a:r>
            <a:r>
              <a:rPr lang="en-US" dirty="0">
                <a:solidFill>
                  <a:schemeClr val="accent1"/>
                </a:solidFill>
              </a:rPr>
              <a:t>register file</a:t>
            </a:r>
          </a:p>
          <a:p>
            <a:pPr lvl="1"/>
            <a:r>
              <a:rPr lang="en-US" dirty="0"/>
              <a:t>32 </a:t>
            </a:r>
            <a:r>
              <a:rPr lang="en-US" dirty="0" smtClean="0"/>
              <a:t>registers, 32-bits each (with r0 wired to zero)</a:t>
            </a:r>
            <a:endParaRPr lang="en-US" dirty="0"/>
          </a:p>
          <a:p>
            <a:pPr lvl="1"/>
            <a:r>
              <a:rPr lang="en-US" dirty="0" smtClean="0"/>
              <a:t>Write port indexed via R</a:t>
            </a:r>
            <a:r>
              <a:rPr lang="en-US" baseline="-25000" dirty="0" smtClean="0"/>
              <a:t>W</a:t>
            </a:r>
            <a:endParaRPr lang="en-US" baseline="-25000" dirty="0"/>
          </a:p>
          <a:p>
            <a:pPr lvl="2"/>
            <a:r>
              <a:rPr lang="en-US" dirty="0" smtClean="0"/>
              <a:t>Writes occur on falling edge</a:t>
            </a:r>
            <a:br>
              <a:rPr lang="en-US" dirty="0" smtClean="0"/>
            </a:br>
            <a:r>
              <a:rPr lang="en-US" dirty="0" smtClean="0"/>
              <a:t>but only if WE is high</a:t>
            </a:r>
          </a:p>
          <a:p>
            <a:pPr lvl="1"/>
            <a:r>
              <a:rPr lang="en-US" dirty="0" smtClean="0"/>
              <a:t>Read ports indexed via R</a:t>
            </a:r>
            <a:r>
              <a:rPr lang="en-US" baseline="-25000" dirty="0" smtClean="0"/>
              <a:t>A</a:t>
            </a:r>
            <a:r>
              <a:rPr lang="en-US" dirty="0" smtClean="0"/>
              <a:t>, R</a:t>
            </a:r>
            <a:r>
              <a:rPr lang="en-US" baseline="-25000" dirty="0" smtClean="0"/>
              <a:t>B</a:t>
            </a:r>
            <a:endParaRPr lang="en-US" baseline="-25000" dirty="0"/>
          </a:p>
        </p:txBody>
      </p:sp>
      <p:sp>
        <p:nvSpPr>
          <p:cNvPr id="2040837" name="Line 5"/>
          <p:cNvSpPr>
            <a:spLocks noChangeShapeType="1"/>
          </p:cNvSpPr>
          <p:nvPr>
            <p:custDataLst>
              <p:tags r:id="rId3"/>
            </p:custDataLst>
          </p:nvPr>
        </p:nvSpPr>
        <p:spPr bwMode="auto">
          <a:xfrm>
            <a:off x="6019800" y="2514600"/>
            <a:ext cx="228600" cy="152400"/>
          </a:xfrm>
          <a:prstGeom prst="line">
            <a:avLst/>
          </a:prstGeom>
          <a:noFill/>
          <a:ln w="25400">
            <a:solidFill>
              <a:srgbClr val="FFFFFF"/>
            </a:solidFill>
            <a:round/>
            <a:headEnd/>
            <a:tailEnd/>
          </a:ln>
          <a:effectLst/>
        </p:spPr>
        <p:txBody>
          <a:bodyPr wrap="none" anchor="ctr">
            <a:spAutoFit/>
          </a:bodyPr>
          <a:lstStyle/>
          <a:p>
            <a:endParaRPr lang="en-US"/>
          </a:p>
        </p:txBody>
      </p:sp>
      <p:sp>
        <p:nvSpPr>
          <p:cNvPr id="2040838" name="Line 6"/>
          <p:cNvSpPr>
            <a:spLocks noChangeShapeType="1"/>
          </p:cNvSpPr>
          <p:nvPr>
            <p:custDataLst>
              <p:tags r:id="rId4"/>
            </p:custDataLst>
          </p:nvPr>
        </p:nvSpPr>
        <p:spPr bwMode="auto">
          <a:xfrm flipV="1">
            <a:off x="6019800" y="2667000"/>
            <a:ext cx="228600" cy="152400"/>
          </a:xfrm>
          <a:prstGeom prst="line">
            <a:avLst/>
          </a:prstGeom>
          <a:noFill/>
          <a:ln w="25400">
            <a:solidFill>
              <a:srgbClr val="FFFFFF"/>
            </a:solidFill>
            <a:round/>
            <a:headEnd/>
            <a:tailEnd/>
          </a:ln>
          <a:effectLst/>
        </p:spPr>
        <p:txBody>
          <a:bodyPr anchor="ctr">
            <a:spAutoFit/>
          </a:bodyPr>
          <a:lstStyle/>
          <a:p>
            <a:endParaRPr lang="en-US"/>
          </a:p>
        </p:txBody>
      </p:sp>
      <p:sp>
        <p:nvSpPr>
          <p:cNvPr id="2040840" name="Line 8"/>
          <p:cNvSpPr>
            <a:spLocks noChangeShapeType="1"/>
          </p:cNvSpPr>
          <p:nvPr>
            <p:custDataLst>
              <p:tags r:id="rId5"/>
            </p:custDataLst>
          </p:nvPr>
        </p:nvSpPr>
        <p:spPr bwMode="auto">
          <a:xfrm flipH="1">
            <a:off x="5562600" y="2652713"/>
            <a:ext cx="457200" cy="0"/>
          </a:xfrm>
          <a:prstGeom prst="line">
            <a:avLst/>
          </a:prstGeom>
          <a:noFill/>
          <a:ln w="25400">
            <a:solidFill>
              <a:srgbClr val="FFFFFF"/>
            </a:solidFill>
            <a:round/>
            <a:headEnd/>
            <a:tailEnd/>
          </a:ln>
          <a:effectLst/>
        </p:spPr>
        <p:txBody>
          <a:bodyPr wrap="none" anchor="ctr">
            <a:spAutoFit/>
          </a:bodyPr>
          <a:lstStyle/>
          <a:p>
            <a:endParaRPr lang="en-US"/>
          </a:p>
        </p:txBody>
      </p:sp>
      <p:sp>
        <p:nvSpPr>
          <p:cNvPr id="2040841" name="Text Box 9"/>
          <p:cNvSpPr txBox="1">
            <a:spLocks noChangeArrowheads="1"/>
          </p:cNvSpPr>
          <p:nvPr>
            <p:custDataLst>
              <p:tags r:id="rId6"/>
            </p:custDataLst>
          </p:nvPr>
        </p:nvSpPr>
        <p:spPr bwMode="auto">
          <a:xfrm>
            <a:off x="5062921" y="2438400"/>
            <a:ext cx="524503" cy="49494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err="1">
                <a:solidFill>
                  <a:srgbClr val="FFFFFF"/>
                </a:solidFill>
                <a:latin typeface="Calibri"/>
              </a:rPr>
              <a:t>clk</a:t>
            </a:r>
            <a:endParaRPr lang="en-US" sz="2400" dirty="0">
              <a:solidFill>
                <a:srgbClr val="FFFFFF"/>
              </a:solidFill>
              <a:latin typeface="Calibri"/>
            </a:endParaRPr>
          </a:p>
        </p:txBody>
      </p:sp>
      <p:sp>
        <p:nvSpPr>
          <p:cNvPr id="2040842" name="Text Box 10"/>
          <p:cNvSpPr txBox="1">
            <a:spLocks noChangeArrowheads="1"/>
          </p:cNvSpPr>
          <p:nvPr>
            <p:custDataLst>
              <p:tags r:id="rId7"/>
            </p:custDataLst>
          </p:nvPr>
        </p:nvSpPr>
        <p:spPr bwMode="auto">
          <a:xfrm>
            <a:off x="4994735" y="914400"/>
            <a:ext cx="458780" cy="49494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a:solidFill>
                  <a:srgbClr val="FFFFFF"/>
                </a:solidFill>
                <a:latin typeface="Calibri"/>
              </a:rPr>
              <a:t>W</a:t>
            </a:r>
          </a:p>
        </p:txBody>
      </p:sp>
      <p:sp>
        <p:nvSpPr>
          <p:cNvPr id="2040843" name="Line 11"/>
          <p:cNvSpPr>
            <a:spLocks noChangeShapeType="1"/>
          </p:cNvSpPr>
          <p:nvPr>
            <p:custDataLst>
              <p:tags r:id="rId8"/>
            </p:custDataLst>
          </p:nvPr>
        </p:nvSpPr>
        <p:spPr bwMode="auto">
          <a:xfrm>
            <a:off x="5410200" y="1143000"/>
            <a:ext cx="609600" cy="0"/>
          </a:xfrm>
          <a:prstGeom prst="line">
            <a:avLst/>
          </a:prstGeom>
          <a:noFill/>
          <a:ln w="25400">
            <a:solidFill>
              <a:srgbClr val="FFFFFF"/>
            </a:solidFill>
            <a:round/>
            <a:headEnd type="none" w="med" len="med"/>
            <a:tailEnd type="arrow" w="med" len="med"/>
          </a:ln>
          <a:effectLst/>
        </p:spPr>
        <p:txBody>
          <a:bodyPr wrap="none" anchor="ctr">
            <a:spAutoFit/>
          </a:bodyPr>
          <a:lstStyle/>
          <a:p>
            <a:endParaRPr lang="en-US"/>
          </a:p>
        </p:txBody>
      </p:sp>
      <p:sp>
        <p:nvSpPr>
          <p:cNvPr id="2040844" name="Line 12"/>
          <p:cNvSpPr>
            <a:spLocks noChangeShapeType="1"/>
          </p:cNvSpPr>
          <p:nvPr>
            <p:custDataLst>
              <p:tags r:id="rId9"/>
            </p:custDataLst>
          </p:nvPr>
        </p:nvSpPr>
        <p:spPr bwMode="auto">
          <a:xfrm flipH="1">
            <a:off x="5638800" y="1066800"/>
            <a:ext cx="76200" cy="152400"/>
          </a:xfrm>
          <a:prstGeom prst="line">
            <a:avLst/>
          </a:prstGeom>
          <a:noFill/>
          <a:ln w="25400">
            <a:solidFill>
              <a:srgbClr val="FFFFFF"/>
            </a:solidFill>
            <a:round/>
            <a:headEnd/>
            <a:tailEnd/>
          </a:ln>
          <a:effectLst/>
        </p:spPr>
        <p:txBody>
          <a:bodyPr wrap="square" anchor="ctr">
            <a:spAutoFit/>
          </a:bodyPr>
          <a:lstStyle/>
          <a:p>
            <a:endParaRPr lang="en-US"/>
          </a:p>
        </p:txBody>
      </p:sp>
      <p:sp>
        <p:nvSpPr>
          <p:cNvPr id="2040845" name="Text Box 13"/>
          <p:cNvSpPr txBox="1">
            <a:spLocks noChangeArrowheads="1"/>
          </p:cNvSpPr>
          <p:nvPr>
            <p:custDataLst>
              <p:tags r:id="rId10"/>
            </p:custDataLst>
          </p:nvPr>
        </p:nvSpPr>
        <p:spPr bwMode="auto">
          <a:xfrm>
            <a:off x="5392563" y="1143000"/>
            <a:ext cx="495650" cy="49494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a:solidFill>
                  <a:srgbClr val="FFFFFF"/>
                </a:solidFill>
                <a:latin typeface="Calibri"/>
              </a:rPr>
              <a:t>32</a:t>
            </a:r>
          </a:p>
        </p:txBody>
      </p:sp>
      <p:sp>
        <p:nvSpPr>
          <p:cNvPr id="2040846" name="Line 14"/>
          <p:cNvSpPr>
            <a:spLocks noChangeShapeType="1"/>
          </p:cNvSpPr>
          <p:nvPr>
            <p:custDataLst>
              <p:tags r:id="rId11"/>
            </p:custDataLst>
          </p:nvPr>
        </p:nvSpPr>
        <p:spPr bwMode="auto">
          <a:xfrm>
            <a:off x="8001000" y="1143000"/>
            <a:ext cx="609600" cy="0"/>
          </a:xfrm>
          <a:prstGeom prst="line">
            <a:avLst/>
          </a:prstGeom>
          <a:noFill/>
          <a:ln w="25400">
            <a:solidFill>
              <a:srgbClr val="FFFFFF"/>
            </a:solidFill>
            <a:round/>
            <a:headEnd type="none" w="med" len="med"/>
            <a:tailEnd type="arrow" w="med" len="med"/>
          </a:ln>
          <a:effectLst/>
        </p:spPr>
        <p:txBody>
          <a:bodyPr wrap="none" anchor="ctr">
            <a:spAutoFit/>
          </a:bodyPr>
          <a:lstStyle/>
          <a:p>
            <a:endParaRPr lang="en-US"/>
          </a:p>
        </p:txBody>
      </p:sp>
      <p:sp>
        <p:nvSpPr>
          <p:cNvPr id="2040849" name="Line 17"/>
          <p:cNvSpPr>
            <a:spLocks noChangeShapeType="1"/>
          </p:cNvSpPr>
          <p:nvPr>
            <p:custDataLst>
              <p:tags r:id="rId12"/>
            </p:custDataLst>
          </p:nvPr>
        </p:nvSpPr>
        <p:spPr bwMode="auto">
          <a:xfrm>
            <a:off x="8001000" y="1957388"/>
            <a:ext cx="609600" cy="0"/>
          </a:xfrm>
          <a:prstGeom prst="line">
            <a:avLst/>
          </a:prstGeom>
          <a:noFill/>
          <a:ln w="25400">
            <a:solidFill>
              <a:srgbClr val="FFFFFF"/>
            </a:solidFill>
            <a:round/>
            <a:headEnd type="none" w="med" len="med"/>
            <a:tailEnd type="arrow" w="med" len="med"/>
          </a:ln>
          <a:effectLst/>
        </p:spPr>
        <p:txBody>
          <a:bodyPr wrap="none" anchor="ctr">
            <a:spAutoFit/>
          </a:bodyPr>
          <a:lstStyle/>
          <a:p>
            <a:endParaRPr lang="en-US"/>
          </a:p>
        </p:txBody>
      </p:sp>
      <p:sp>
        <p:nvSpPr>
          <p:cNvPr id="2040852" name="Text Box 20"/>
          <p:cNvSpPr txBox="1">
            <a:spLocks noChangeArrowheads="1"/>
          </p:cNvSpPr>
          <p:nvPr>
            <p:custDataLst>
              <p:tags r:id="rId13"/>
            </p:custDataLst>
          </p:nvPr>
        </p:nvSpPr>
        <p:spPr bwMode="auto">
          <a:xfrm>
            <a:off x="8619075" y="982663"/>
            <a:ext cx="362600" cy="49494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a:solidFill>
                  <a:srgbClr val="FFFFFF"/>
                </a:solidFill>
                <a:latin typeface="Calibri"/>
              </a:rPr>
              <a:t>A</a:t>
            </a:r>
          </a:p>
        </p:txBody>
      </p:sp>
      <p:sp>
        <p:nvSpPr>
          <p:cNvPr id="2040853" name="Text Box 21"/>
          <p:cNvSpPr txBox="1">
            <a:spLocks noChangeArrowheads="1"/>
          </p:cNvSpPr>
          <p:nvPr>
            <p:custDataLst>
              <p:tags r:id="rId14"/>
            </p:custDataLst>
          </p:nvPr>
        </p:nvSpPr>
        <p:spPr bwMode="auto">
          <a:xfrm>
            <a:off x="8589761" y="1828800"/>
            <a:ext cx="351378" cy="49494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a:solidFill>
                  <a:srgbClr val="FFFFFF"/>
                </a:solidFill>
                <a:latin typeface="Calibri"/>
              </a:rPr>
              <a:t>B</a:t>
            </a:r>
          </a:p>
        </p:txBody>
      </p:sp>
      <p:graphicFrame>
        <p:nvGraphicFramePr>
          <p:cNvPr id="2040854" name="Group 22"/>
          <p:cNvGraphicFramePr>
            <a:graphicFrameLocks noGrp="1"/>
          </p:cNvGraphicFramePr>
          <p:nvPr>
            <p:custDataLst>
              <p:tags r:id="rId15"/>
            </p:custDataLst>
            <p:extLst>
              <p:ext uri="{D42A27DB-BD31-4B8C-83A1-F6EECF244321}">
                <p14:modId xmlns:p14="http://schemas.microsoft.com/office/powerpoint/2010/main" val="4196798685"/>
              </p:ext>
            </p:extLst>
          </p:nvPr>
        </p:nvGraphicFramePr>
        <p:xfrm>
          <a:off x="6477000" y="838200"/>
          <a:ext cx="990600" cy="2072640"/>
        </p:xfrm>
        <a:graphic>
          <a:graphicData uri="http://schemas.openxmlformats.org/drawingml/2006/table">
            <a:tbl>
              <a:tblPr/>
              <a:tblGrid>
                <a:gridCol w="990600"/>
              </a:tblGrid>
              <a:tr h="28575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onsolas" pitchFamily="49" charset="0"/>
                        </a:rPr>
                        <a:t>r1</a:t>
                      </a:r>
                    </a:p>
                  </a:txBody>
                  <a:tcP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28575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onsolas" pitchFamily="49" charset="0"/>
                        </a:rPr>
                        <a:t>r2</a:t>
                      </a:r>
                    </a:p>
                  </a:txBody>
                  <a:tcP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28575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onsolas" pitchFamily="49" charset="0"/>
                        </a:rPr>
                        <a:t>…</a:t>
                      </a:r>
                    </a:p>
                  </a:txBody>
                  <a:tcP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28575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onsolas" pitchFamily="49" charset="0"/>
                        </a:rPr>
                        <a:t>r31</a:t>
                      </a:r>
                    </a:p>
                  </a:txBody>
                  <a:tcP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noFill/>
                  </a:tcPr>
                </a:tc>
              </a:tr>
            </a:tbl>
          </a:graphicData>
        </a:graphic>
      </p:graphicFrame>
      <p:sp>
        <p:nvSpPr>
          <p:cNvPr id="2040866" name="Line 34"/>
          <p:cNvSpPr>
            <a:spLocks noChangeShapeType="1"/>
          </p:cNvSpPr>
          <p:nvPr>
            <p:custDataLst>
              <p:tags r:id="rId16"/>
            </p:custDataLst>
          </p:nvPr>
        </p:nvSpPr>
        <p:spPr bwMode="auto">
          <a:xfrm>
            <a:off x="6248400" y="3048000"/>
            <a:ext cx="0" cy="457200"/>
          </a:xfrm>
          <a:prstGeom prst="line">
            <a:avLst/>
          </a:prstGeom>
          <a:noFill/>
          <a:ln w="25400">
            <a:solidFill>
              <a:schemeClr val="accent1"/>
            </a:solidFill>
            <a:round/>
            <a:headEnd type="arrow" w="med" len="med"/>
            <a:tailEnd type="none" w="med" len="med"/>
          </a:ln>
          <a:effectLst/>
        </p:spPr>
        <p:txBody>
          <a:bodyPr wrap="none" anchor="ctr">
            <a:spAutoFit/>
          </a:bodyPr>
          <a:lstStyle/>
          <a:p>
            <a:endParaRPr lang="en-US"/>
          </a:p>
        </p:txBody>
      </p:sp>
      <p:sp>
        <p:nvSpPr>
          <p:cNvPr id="2040867" name="Line 35"/>
          <p:cNvSpPr>
            <a:spLocks noChangeShapeType="1"/>
          </p:cNvSpPr>
          <p:nvPr>
            <p:custDataLst>
              <p:tags r:id="rId17"/>
            </p:custDataLst>
          </p:nvPr>
        </p:nvSpPr>
        <p:spPr bwMode="auto">
          <a:xfrm>
            <a:off x="6701599" y="3048000"/>
            <a:ext cx="0" cy="457200"/>
          </a:xfrm>
          <a:prstGeom prst="line">
            <a:avLst/>
          </a:prstGeom>
          <a:noFill/>
          <a:ln w="25400">
            <a:solidFill>
              <a:schemeClr val="accent1"/>
            </a:solidFill>
            <a:round/>
            <a:headEnd type="arrow" w="med" len="med"/>
            <a:tailEnd type="none" w="med" len="med"/>
          </a:ln>
          <a:effectLst/>
        </p:spPr>
        <p:txBody>
          <a:bodyPr wrap="none" anchor="ctr">
            <a:spAutoFit/>
          </a:bodyPr>
          <a:lstStyle/>
          <a:p>
            <a:endParaRPr lang="en-US"/>
          </a:p>
        </p:txBody>
      </p:sp>
      <p:sp>
        <p:nvSpPr>
          <p:cNvPr id="2040868" name="Line 36"/>
          <p:cNvSpPr>
            <a:spLocks noChangeShapeType="1"/>
          </p:cNvSpPr>
          <p:nvPr>
            <p:custDataLst>
              <p:tags r:id="rId18"/>
            </p:custDataLst>
          </p:nvPr>
        </p:nvSpPr>
        <p:spPr bwMode="auto">
          <a:xfrm>
            <a:off x="7158799" y="3048000"/>
            <a:ext cx="0" cy="457200"/>
          </a:xfrm>
          <a:prstGeom prst="line">
            <a:avLst/>
          </a:prstGeom>
          <a:noFill/>
          <a:ln w="25400">
            <a:solidFill>
              <a:schemeClr val="accent1"/>
            </a:solidFill>
            <a:round/>
            <a:headEnd type="arrow" w="med" len="med"/>
            <a:tailEnd type="none" w="med" len="med"/>
          </a:ln>
          <a:effectLst/>
        </p:spPr>
        <p:txBody>
          <a:bodyPr wrap="none" anchor="ctr">
            <a:spAutoFit/>
          </a:bodyPr>
          <a:lstStyle/>
          <a:p>
            <a:endParaRPr lang="en-US"/>
          </a:p>
        </p:txBody>
      </p:sp>
      <p:sp>
        <p:nvSpPr>
          <p:cNvPr id="2040869" name="Line 37"/>
          <p:cNvSpPr>
            <a:spLocks noChangeShapeType="1"/>
          </p:cNvSpPr>
          <p:nvPr>
            <p:custDataLst>
              <p:tags r:id="rId19"/>
            </p:custDataLst>
          </p:nvPr>
        </p:nvSpPr>
        <p:spPr bwMode="auto">
          <a:xfrm>
            <a:off x="7768399" y="3048000"/>
            <a:ext cx="0" cy="457200"/>
          </a:xfrm>
          <a:prstGeom prst="line">
            <a:avLst/>
          </a:prstGeom>
          <a:noFill/>
          <a:ln w="25400">
            <a:solidFill>
              <a:schemeClr val="accent1"/>
            </a:solidFill>
            <a:round/>
            <a:headEnd type="arrow" w="med" len="med"/>
            <a:tailEnd type="none" w="med" len="med"/>
          </a:ln>
          <a:effectLst/>
        </p:spPr>
        <p:txBody>
          <a:bodyPr wrap="none" anchor="ctr">
            <a:spAutoFit/>
          </a:bodyPr>
          <a:lstStyle/>
          <a:p>
            <a:endParaRPr lang="en-US"/>
          </a:p>
        </p:txBody>
      </p:sp>
      <p:sp>
        <p:nvSpPr>
          <p:cNvPr id="2040870" name="Line 38"/>
          <p:cNvSpPr>
            <a:spLocks noChangeShapeType="1"/>
          </p:cNvSpPr>
          <p:nvPr>
            <p:custDataLst>
              <p:tags r:id="rId20"/>
            </p:custDataLst>
          </p:nvPr>
        </p:nvSpPr>
        <p:spPr bwMode="auto">
          <a:xfrm flipV="1">
            <a:off x="6625399" y="3200400"/>
            <a:ext cx="152400" cy="76200"/>
          </a:xfrm>
          <a:prstGeom prst="line">
            <a:avLst/>
          </a:prstGeom>
          <a:noFill/>
          <a:ln w="25400">
            <a:solidFill>
              <a:schemeClr val="accent1"/>
            </a:solidFill>
            <a:round/>
            <a:headEnd/>
            <a:tailEnd/>
          </a:ln>
          <a:effectLst/>
        </p:spPr>
        <p:txBody>
          <a:bodyPr wrap="none" anchor="ctr">
            <a:spAutoFit/>
          </a:bodyPr>
          <a:lstStyle/>
          <a:p>
            <a:endParaRPr lang="en-US"/>
          </a:p>
        </p:txBody>
      </p:sp>
      <p:sp>
        <p:nvSpPr>
          <p:cNvPr id="2040871" name="Line 39"/>
          <p:cNvSpPr>
            <a:spLocks noChangeShapeType="1"/>
          </p:cNvSpPr>
          <p:nvPr>
            <p:custDataLst>
              <p:tags r:id="rId21"/>
            </p:custDataLst>
          </p:nvPr>
        </p:nvSpPr>
        <p:spPr bwMode="auto">
          <a:xfrm flipV="1">
            <a:off x="7082599" y="3200400"/>
            <a:ext cx="152400" cy="76200"/>
          </a:xfrm>
          <a:prstGeom prst="line">
            <a:avLst/>
          </a:prstGeom>
          <a:noFill/>
          <a:ln w="25400">
            <a:solidFill>
              <a:schemeClr val="accent1"/>
            </a:solidFill>
            <a:round/>
            <a:headEnd/>
            <a:tailEnd/>
          </a:ln>
          <a:effectLst/>
        </p:spPr>
        <p:txBody>
          <a:bodyPr wrap="none" anchor="ctr">
            <a:spAutoFit/>
          </a:bodyPr>
          <a:lstStyle/>
          <a:p>
            <a:endParaRPr lang="en-US"/>
          </a:p>
        </p:txBody>
      </p:sp>
      <p:sp>
        <p:nvSpPr>
          <p:cNvPr id="2040872" name="Line 40"/>
          <p:cNvSpPr>
            <a:spLocks noChangeShapeType="1"/>
          </p:cNvSpPr>
          <p:nvPr>
            <p:custDataLst>
              <p:tags r:id="rId22"/>
            </p:custDataLst>
          </p:nvPr>
        </p:nvSpPr>
        <p:spPr bwMode="auto">
          <a:xfrm flipV="1">
            <a:off x="7692199" y="3200400"/>
            <a:ext cx="152400" cy="76200"/>
          </a:xfrm>
          <a:prstGeom prst="line">
            <a:avLst/>
          </a:prstGeom>
          <a:noFill/>
          <a:ln w="25400">
            <a:solidFill>
              <a:schemeClr val="accent1"/>
            </a:solidFill>
            <a:round/>
            <a:headEnd/>
            <a:tailEnd/>
          </a:ln>
          <a:effectLst/>
        </p:spPr>
        <p:txBody>
          <a:bodyPr wrap="none" anchor="ctr">
            <a:spAutoFit/>
          </a:bodyPr>
          <a:lstStyle/>
          <a:p>
            <a:endParaRPr lang="en-US"/>
          </a:p>
        </p:txBody>
      </p:sp>
      <p:sp>
        <p:nvSpPr>
          <p:cNvPr id="2040873" name="Text Box 41"/>
          <p:cNvSpPr txBox="1">
            <a:spLocks noChangeArrowheads="1"/>
          </p:cNvSpPr>
          <p:nvPr>
            <p:custDataLst>
              <p:tags r:id="rId23"/>
            </p:custDataLst>
          </p:nvPr>
        </p:nvSpPr>
        <p:spPr bwMode="auto">
          <a:xfrm>
            <a:off x="7746752" y="3124200"/>
            <a:ext cx="340158" cy="49494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a:solidFill>
                  <a:srgbClr val="FFFFFF"/>
                </a:solidFill>
                <a:latin typeface="Calibri"/>
              </a:rPr>
              <a:t>5</a:t>
            </a:r>
          </a:p>
        </p:txBody>
      </p:sp>
      <p:sp>
        <p:nvSpPr>
          <p:cNvPr id="2040874" name="Text Box 42"/>
          <p:cNvSpPr txBox="1">
            <a:spLocks noChangeArrowheads="1"/>
          </p:cNvSpPr>
          <p:nvPr>
            <p:custDataLst>
              <p:tags r:id="rId24"/>
            </p:custDataLst>
          </p:nvPr>
        </p:nvSpPr>
        <p:spPr bwMode="auto">
          <a:xfrm>
            <a:off x="7213352" y="3124200"/>
            <a:ext cx="340158" cy="49494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a:solidFill>
                  <a:srgbClr val="FFFFFF"/>
                </a:solidFill>
                <a:latin typeface="Calibri"/>
              </a:rPr>
              <a:t>5</a:t>
            </a:r>
          </a:p>
        </p:txBody>
      </p:sp>
      <p:sp>
        <p:nvSpPr>
          <p:cNvPr id="2040875" name="Text Box 43"/>
          <p:cNvSpPr txBox="1">
            <a:spLocks noChangeArrowheads="1"/>
          </p:cNvSpPr>
          <p:nvPr>
            <p:custDataLst>
              <p:tags r:id="rId25"/>
            </p:custDataLst>
          </p:nvPr>
        </p:nvSpPr>
        <p:spPr bwMode="auto">
          <a:xfrm>
            <a:off x="6679952" y="3124200"/>
            <a:ext cx="340158" cy="49494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a:solidFill>
                  <a:srgbClr val="FFFFFF"/>
                </a:solidFill>
                <a:latin typeface="Calibri"/>
              </a:rPr>
              <a:t>5</a:t>
            </a:r>
          </a:p>
        </p:txBody>
      </p:sp>
      <p:sp>
        <p:nvSpPr>
          <p:cNvPr id="2040876" name="Text Box 44"/>
          <p:cNvSpPr txBox="1">
            <a:spLocks noChangeArrowheads="1"/>
          </p:cNvSpPr>
          <p:nvPr>
            <p:custDataLst>
              <p:tags r:id="rId26"/>
            </p:custDataLst>
          </p:nvPr>
        </p:nvSpPr>
        <p:spPr bwMode="auto">
          <a:xfrm>
            <a:off x="5867400" y="3429000"/>
            <a:ext cx="609462" cy="49494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a:solidFill>
                  <a:srgbClr val="FFFFFF"/>
                </a:solidFill>
                <a:latin typeface="Calibri"/>
              </a:rPr>
              <a:t>WE</a:t>
            </a:r>
          </a:p>
        </p:txBody>
      </p:sp>
      <p:sp>
        <p:nvSpPr>
          <p:cNvPr id="2040877" name="Text Box 45"/>
          <p:cNvSpPr txBox="1">
            <a:spLocks noChangeArrowheads="1"/>
          </p:cNvSpPr>
          <p:nvPr>
            <p:custDataLst>
              <p:tags r:id="rId27"/>
            </p:custDataLst>
          </p:nvPr>
        </p:nvSpPr>
        <p:spPr bwMode="auto">
          <a:xfrm>
            <a:off x="6466257" y="3429000"/>
            <a:ext cx="534321" cy="510909"/>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a:solidFill>
                  <a:srgbClr val="FFFFFF"/>
                </a:solidFill>
                <a:latin typeface="Calibri"/>
              </a:rPr>
              <a:t>R</a:t>
            </a:r>
            <a:r>
              <a:rPr lang="en-US" sz="2400" baseline="-25000" dirty="0">
                <a:solidFill>
                  <a:srgbClr val="FFFFFF"/>
                </a:solidFill>
                <a:latin typeface="Calibri"/>
              </a:rPr>
              <a:t>W</a:t>
            </a:r>
          </a:p>
        </p:txBody>
      </p:sp>
      <p:sp>
        <p:nvSpPr>
          <p:cNvPr id="2040878" name="Text Box 46"/>
          <p:cNvSpPr txBox="1">
            <a:spLocks noChangeArrowheads="1"/>
          </p:cNvSpPr>
          <p:nvPr>
            <p:custDataLst>
              <p:tags r:id="rId28"/>
            </p:custDataLst>
          </p:nvPr>
        </p:nvSpPr>
        <p:spPr bwMode="auto">
          <a:xfrm>
            <a:off x="6998955" y="3429000"/>
            <a:ext cx="470501" cy="510909"/>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a:solidFill>
                  <a:srgbClr val="FFFFFF"/>
                </a:solidFill>
                <a:latin typeface="Calibri"/>
              </a:rPr>
              <a:t>R</a:t>
            </a:r>
            <a:r>
              <a:rPr lang="en-US" sz="2400" baseline="-25000" dirty="0">
                <a:solidFill>
                  <a:srgbClr val="FFFFFF"/>
                </a:solidFill>
                <a:latin typeface="Calibri"/>
              </a:rPr>
              <a:t>A</a:t>
            </a:r>
          </a:p>
        </p:txBody>
      </p:sp>
      <p:sp>
        <p:nvSpPr>
          <p:cNvPr id="2040879" name="Text Box 47"/>
          <p:cNvSpPr txBox="1">
            <a:spLocks noChangeArrowheads="1"/>
          </p:cNvSpPr>
          <p:nvPr>
            <p:custDataLst>
              <p:tags r:id="rId29"/>
            </p:custDataLst>
          </p:nvPr>
        </p:nvSpPr>
        <p:spPr bwMode="auto">
          <a:xfrm>
            <a:off x="7613698" y="3429000"/>
            <a:ext cx="463388" cy="510909"/>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a:solidFill>
                  <a:srgbClr val="FFFFFF"/>
                </a:solidFill>
                <a:latin typeface="Calibri"/>
              </a:rPr>
              <a:t>R</a:t>
            </a:r>
            <a:r>
              <a:rPr lang="en-US" sz="2400" baseline="-25000" dirty="0">
                <a:solidFill>
                  <a:srgbClr val="FFFFFF"/>
                </a:solidFill>
                <a:latin typeface="Calibri"/>
              </a:rPr>
              <a:t>B</a:t>
            </a:r>
          </a:p>
        </p:txBody>
      </p:sp>
      <p:sp>
        <p:nvSpPr>
          <p:cNvPr id="2040836" name="Rectangle 4"/>
          <p:cNvSpPr>
            <a:spLocks noChangeArrowheads="1"/>
          </p:cNvSpPr>
          <p:nvPr>
            <p:custDataLst>
              <p:tags r:id="rId30"/>
            </p:custDataLst>
          </p:nvPr>
        </p:nvSpPr>
        <p:spPr bwMode="auto">
          <a:xfrm>
            <a:off x="6019800" y="685800"/>
            <a:ext cx="1981200" cy="2362200"/>
          </a:xfrm>
          <a:prstGeom prst="rect">
            <a:avLst/>
          </a:prstGeom>
          <a:noFill/>
          <a:ln w="25400" algn="ctr">
            <a:solidFill>
              <a:srgbClr val="FFFFFF"/>
            </a:solidFill>
            <a:miter lim="800000"/>
            <a:headEnd/>
            <a:tailEnd/>
          </a:ln>
          <a:effectLst/>
        </p:spPr>
        <p:txBody>
          <a:bodyPr wrap="none" anchor="ctr">
            <a:spAutoFit/>
          </a:bodyPr>
          <a:lstStyle/>
          <a:p>
            <a:endParaRPr lang="en-US"/>
          </a:p>
        </p:txBody>
      </p:sp>
      <p:sp>
        <p:nvSpPr>
          <p:cNvPr id="37" name="Line 12"/>
          <p:cNvSpPr>
            <a:spLocks noChangeShapeType="1"/>
          </p:cNvSpPr>
          <p:nvPr>
            <p:custDataLst>
              <p:tags r:id="rId31"/>
            </p:custDataLst>
          </p:nvPr>
        </p:nvSpPr>
        <p:spPr bwMode="auto">
          <a:xfrm flipH="1">
            <a:off x="8195941" y="1075189"/>
            <a:ext cx="76200" cy="152400"/>
          </a:xfrm>
          <a:prstGeom prst="line">
            <a:avLst/>
          </a:prstGeom>
          <a:noFill/>
          <a:ln w="25400">
            <a:solidFill>
              <a:srgbClr val="FFFFFF"/>
            </a:solidFill>
            <a:round/>
            <a:headEnd/>
            <a:tailEnd/>
          </a:ln>
          <a:effectLst/>
        </p:spPr>
        <p:txBody>
          <a:bodyPr wrap="square" anchor="ctr">
            <a:spAutoFit/>
          </a:bodyPr>
          <a:lstStyle/>
          <a:p>
            <a:endParaRPr lang="en-US"/>
          </a:p>
        </p:txBody>
      </p:sp>
      <p:sp>
        <p:nvSpPr>
          <p:cNvPr id="38" name="Text Box 13"/>
          <p:cNvSpPr txBox="1">
            <a:spLocks noChangeArrowheads="1"/>
          </p:cNvSpPr>
          <p:nvPr>
            <p:custDataLst>
              <p:tags r:id="rId32"/>
            </p:custDataLst>
          </p:nvPr>
        </p:nvSpPr>
        <p:spPr bwMode="auto">
          <a:xfrm>
            <a:off x="7949704" y="1151389"/>
            <a:ext cx="495650" cy="49494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a:solidFill>
                  <a:srgbClr val="FFFFFF"/>
                </a:solidFill>
                <a:latin typeface="Calibri"/>
              </a:rPr>
              <a:t>32</a:t>
            </a:r>
          </a:p>
        </p:txBody>
      </p:sp>
      <p:sp>
        <p:nvSpPr>
          <p:cNvPr id="39" name="Line 12"/>
          <p:cNvSpPr>
            <a:spLocks noChangeShapeType="1"/>
          </p:cNvSpPr>
          <p:nvPr>
            <p:custDataLst>
              <p:tags r:id="rId33"/>
            </p:custDataLst>
          </p:nvPr>
        </p:nvSpPr>
        <p:spPr bwMode="auto">
          <a:xfrm flipH="1">
            <a:off x="8195941" y="1882680"/>
            <a:ext cx="76200" cy="152400"/>
          </a:xfrm>
          <a:prstGeom prst="line">
            <a:avLst/>
          </a:prstGeom>
          <a:noFill/>
          <a:ln w="25400">
            <a:solidFill>
              <a:srgbClr val="FFFFFF"/>
            </a:solidFill>
            <a:round/>
            <a:headEnd/>
            <a:tailEnd/>
          </a:ln>
          <a:effectLst/>
        </p:spPr>
        <p:txBody>
          <a:bodyPr wrap="square" anchor="ctr">
            <a:spAutoFit/>
          </a:bodyPr>
          <a:lstStyle/>
          <a:p>
            <a:endParaRPr lang="en-US"/>
          </a:p>
        </p:txBody>
      </p:sp>
      <p:sp>
        <p:nvSpPr>
          <p:cNvPr id="40" name="Text Box 13"/>
          <p:cNvSpPr txBox="1">
            <a:spLocks noChangeArrowheads="1"/>
          </p:cNvSpPr>
          <p:nvPr>
            <p:custDataLst>
              <p:tags r:id="rId34"/>
            </p:custDataLst>
          </p:nvPr>
        </p:nvSpPr>
        <p:spPr bwMode="auto">
          <a:xfrm>
            <a:off x="7949704" y="1958880"/>
            <a:ext cx="495650" cy="49494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a:solidFill>
                  <a:srgbClr val="FFFFFF"/>
                </a:solidFill>
                <a:latin typeface="Calibri"/>
              </a:rPr>
              <a:t>32</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Example Programs</a:t>
            </a:r>
            <a:endParaRPr lang="en-US" dirty="0"/>
          </a:p>
        </p:txBody>
      </p:sp>
      <p:sp>
        <p:nvSpPr>
          <p:cNvPr id="3" name="Content Placeholder 2"/>
          <p:cNvSpPr>
            <a:spLocks noGrp="1"/>
          </p:cNvSpPr>
          <p:nvPr>
            <p:ph idx="1"/>
            <p:custDataLst>
              <p:tags r:id="rId2"/>
            </p:custDataLst>
          </p:nvPr>
        </p:nvSpPr>
        <p:spPr>
          <a:xfrm>
            <a:off x="228600" y="1066800"/>
            <a:ext cx="8686800" cy="5791200"/>
          </a:xfrm>
        </p:spPr>
        <p:txBody>
          <a:bodyPr/>
          <a:lstStyle/>
          <a:p>
            <a:r>
              <a:rPr lang="en-US" dirty="0" smtClean="0"/>
              <a:t>r4 = (r1 + r2) | r3</a:t>
            </a:r>
          </a:p>
          <a:p>
            <a:endParaRPr lang="en-US" dirty="0" smtClean="0"/>
          </a:p>
          <a:p>
            <a:r>
              <a:rPr lang="en-US" dirty="0" smtClean="0"/>
              <a:t>r8 = 4*r3 + r4 – 1</a:t>
            </a:r>
          </a:p>
          <a:p>
            <a:endParaRPr lang="en-US" dirty="0" smtClean="0"/>
          </a:p>
          <a:p>
            <a:r>
              <a:rPr lang="en-US" dirty="0" smtClean="0"/>
              <a:t>r9 = 9</a:t>
            </a:r>
          </a:p>
        </p:txBody>
      </p:sp>
      <p:graphicFrame>
        <p:nvGraphicFramePr>
          <p:cNvPr id="4" name="Table 3"/>
          <p:cNvGraphicFramePr>
            <a:graphicFrameLocks noGrp="1"/>
          </p:cNvGraphicFramePr>
          <p:nvPr>
            <p:custDataLst>
              <p:tags r:id="rId3"/>
            </p:custDataLst>
            <p:extLst>
              <p:ext uri="{D42A27DB-BD31-4B8C-83A1-F6EECF244321}">
                <p14:modId xmlns:p14="http://schemas.microsoft.com/office/powerpoint/2010/main" val="3941720831"/>
              </p:ext>
            </p:extLst>
          </p:nvPr>
        </p:nvGraphicFramePr>
        <p:xfrm>
          <a:off x="6553200" y="685800"/>
          <a:ext cx="2362200" cy="2286000"/>
        </p:xfrm>
        <a:graphic>
          <a:graphicData uri="http://schemas.openxmlformats.org/drawingml/2006/table">
            <a:tbl>
              <a:tblPr firstRow="1" bandRow="1">
                <a:tableStyleId>{5C22544A-7EE6-4342-B048-85BDC9FD1C3A}</a:tableStyleId>
              </a:tblPr>
              <a:tblGrid>
                <a:gridCol w="2362200"/>
              </a:tblGrid>
              <a:tr h="370840">
                <a:tc>
                  <a:txBody>
                    <a:bodyPr/>
                    <a:lstStyle/>
                    <a:p>
                      <a:r>
                        <a:rPr lang="en-US" sz="2400" b="0" dirty="0" smtClean="0">
                          <a:solidFill>
                            <a:schemeClr val="bg1"/>
                          </a:solidFill>
                        </a:rPr>
                        <a:t>ADDU rd, </a:t>
                      </a:r>
                      <a:r>
                        <a:rPr lang="en-US" sz="2400" b="0" dirty="0" err="1" smtClean="0">
                          <a:solidFill>
                            <a:schemeClr val="bg1"/>
                          </a:solidFill>
                        </a:rPr>
                        <a:t>rs</a:t>
                      </a:r>
                      <a:r>
                        <a:rPr lang="en-US" sz="2400" b="0" dirty="0" smtClean="0">
                          <a:solidFill>
                            <a:schemeClr val="bg1"/>
                          </a:solidFill>
                        </a:rPr>
                        <a:t>, </a:t>
                      </a:r>
                      <a:r>
                        <a:rPr lang="en-US" sz="2400" b="0" dirty="0" err="1" smtClean="0">
                          <a:solidFill>
                            <a:schemeClr val="bg1"/>
                          </a:solidFill>
                        </a:rPr>
                        <a:t>rt</a:t>
                      </a:r>
                      <a:endParaRPr lang="en-US" sz="2400" b="0" dirty="0">
                        <a:solidFill>
                          <a:schemeClr val="bg1"/>
                        </a:solidFill>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r>
                        <a:rPr lang="en-US" sz="2400" b="0" dirty="0" smtClean="0">
                          <a:solidFill>
                            <a:schemeClr val="bg1"/>
                          </a:solidFill>
                        </a:rPr>
                        <a:t>SUBU rd, </a:t>
                      </a:r>
                      <a:r>
                        <a:rPr lang="en-US" sz="2400" b="0" dirty="0" err="1" smtClean="0">
                          <a:solidFill>
                            <a:schemeClr val="bg1"/>
                          </a:solidFill>
                        </a:rPr>
                        <a:t>rs</a:t>
                      </a:r>
                      <a:r>
                        <a:rPr lang="en-US" sz="2400" b="0" dirty="0" smtClean="0">
                          <a:solidFill>
                            <a:schemeClr val="bg1"/>
                          </a:solidFill>
                        </a:rPr>
                        <a:t>, </a:t>
                      </a:r>
                      <a:r>
                        <a:rPr lang="en-US" sz="2400" b="0" dirty="0" err="1" smtClean="0">
                          <a:solidFill>
                            <a:schemeClr val="bg1"/>
                          </a:solidFill>
                        </a:rPr>
                        <a:t>rt</a:t>
                      </a:r>
                      <a:endParaRPr lang="en-US" sz="2400" b="0" dirty="0">
                        <a:solidFill>
                          <a:schemeClr val="bg1"/>
                        </a:solidFill>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sz="2400" b="0" dirty="0" smtClean="0">
                          <a:solidFill>
                            <a:schemeClr val="bg1"/>
                          </a:solidFill>
                        </a:rPr>
                        <a:t>OR rd, </a:t>
                      </a:r>
                      <a:r>
                        <a:rPr lang="en-US" sz="2400" b="0" dirty="0" err="1" smtClean="0">
                          <a:solidFill>
                            <a:schemeClr val="bg1"/>
                          </a:solidFill>
                        </a:rPr>
                        <a:t>rs</a:t>
                      </a:r>
                      <a:r>
                        <a:rPr lang="en-US" sz="2400" b="0" dirty="0" smtClean="0">
                          <a:solidFill>
                            <a:schemeClr val="bg1"/>
                          </a:solidFill>
                        </a:rPr>
                        <a:t>, </a:t>
                      </a:r>
                      <a:r>
                        <a:rPr lang="en-US" sz="2400" b="0" dirty="0" err="1" smtClean="0">
                          <a:solidFill>
                            <a:schemeClr val="bg1"/>
                          </a:solidFill>
                        </a:rPr>
                        <a:t>rt</a:t>
                      </a:r>
                      <a:endParaRPr lang="en-US" sz="2400" b="0" dirty="0">
                        <a:solidFill>
                          <a:schemeClr val="bg1"/>
                        </a:solidFill>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sz="2400" b="0" dirty="0" smtClean="0">
                          <a:solidFill>
                            <a:schemeClr val="bg1"/>
                          </a:solidFill>
                        </a:rPr>
                        <a:t>XOR rd, </a:t>
                      </a:r>
                      <a:r>
                        <a:rPr lang="en-US" sz="2400" b="0" dirty="0" err="1" smtClean="0">
                          <a:solidFill>
                            <a:schemeClr val="bg1"/>
                          </a:solidFill>
                        </a:rPr>
                        <a:t>rs</a:t>
                      </a:r>
                      <a:r>
                        <a:rPr lang="en-US" sz="2400" b="0" dirty="0" smtClean="0">
                          <a:solidFill>
                            <a:schemeClr val="bg1"/>
                          </a:solidFill>
                        </a:rPr>
                        <a:t>, </a:t>
                      </a:r>
                      <a:r>
                        <a:rPr lang="en-US" sz="2400" b="0" dirty="0" err="1" smtClean="0">
                          <a:solidFill>
                            <a:schemeClr val="bg1"/>
                          </a:solidFill>
                        </a:rPr>
                        <a:t>rt</a:t>
                      </a:r>
                      <a:endParaRPr lang="en-US" sz="2400" b="0" dirty="0">
                        <a:solidFill>
                          <a:schemeClr val="bg1"/>
                        </a:solidFill>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sz="2400" b="0" dirty="0" smtClean="0">
                          <a:solidFill>
                            <a:schemeClr val="bg1"/>
                          </a:solidFill>
                        </a:rPr>
                        <a:t>NOR rd, </a:t>
                      </a:r>
                      <a:r>
                        <a:rPr lang="en-US" sz="2400" b="0" dirty="0" err="1" smtClean="0">
                          <a:solidFill>
                            <a:schemeClr val="bg1"/>
                          </a:solidFill>
                        </a:rPr>
                        <a:t>rs</a:t>
                      </a:r>
                      <a:r>
                        <a:rPr lang="en-US" sz="2400" b="0" dirty="0" smtClean="0">
                          <a:solidFill>
                            <a:schemeClr val="bg1"/>
                          </a:solidFill>
                        </a:rPr>
                        <a:t> </a:t>
                      </a:r>
                      <a:r>
                        <a:rPr lang="en-US" sz="2400" b="0" dirty="0" err="1" smtClean="0">
                          <a:solidFill>
                            <a:schemeClr val="bg1"/>
                          </a:solidFill>
                        </a:rPr>
                        <a:t>rt</a:t>
                      </a:r>
                      <a:endParaRPr lang="en-US" sz="2400" b="0" dirty="0">
                        <a:solidFill>
                          <a:schemeClr val="bg1"/>
                        </a:solidFill>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0962" name="Picture 2"/>
          <p:cNvPicPr>
            <a:picLocks noChangeAspect="1" noChangeArrowheads="1"/>
          </p:cNvPicPr>
          <p:nvPr>
            <p:custDataLst>
              <p:tags r:id="rId1"/>
            </p:custDataLst>
          </p:nvPr>
        </p:nvPicPr>
        <p:blipFill>
          <a:blip r:embed="rId9" cstate="print"/>
          <a:srcRect/>
          <a:stretch>
            <a:fillRect/>
          </a:stretch>
        </p:blipFill>
        <p:spPr bwMode="auto">
          <a:xfrm>
            <a:off x="0" y="0"/>
            <a:ext cx="9144000" cy="6858000"/>
          </a:xfrm>
          <a:prstGeom prst="rect">
            <a:avLst/>
          </a:prstGeom>
          <a:noFill/>
          <a:ln w="9525">
            <a:noFill/>
            <a:miter lim="800000"/>
            <a:headEnd/>
            <a:tailEnd/>
          </a:ln>
        </p:spPr>
      </p:pic>
      <p:sp>
        <p:nvSpPr>
          <p:cNvPr id="6" name="Rectangle 5"/>
          <p:cNvSpPr/>
          <p:nvPr>
            <p:custDataLst>
              <p:tags r:id="rId2"/>
            </p:custDataLst>
          </p:nvPr>
        </p:nvSpPr>
        <p:spPr>
          <a:xfrm>
            <a:off x="0" y="1295400"/>
            <a:ext cx="9144000" cy="1066800"/>
          </a:xfrm>
          <a:prstGeom prst="rect">
            <a:avLst/>
          </a:prstGeom>
          <a:solidFill>
            <a:schemeClr val="tx1">
              <a:alpha val="8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5171" name="Rectangle 3"/>
          <p:cNvSpPr>
            <a:spLocks noGrp="1" noChangeArrowheads="1"/>
          </p:cNvSpPr>
          <p:nvPr>
            <p:ph idx="4294967295"/>
            <p:custDataLst>
              <p:tags r:id="rId3"/>
            </p:custDataLst>
          </p:nvPr>
        </p:nvSpPr>
        <p:spPr>
          <a:xfrm>
            <a:off x="381000" y="1219200"/>
            <a:ext cx="8305800" cy="1066800"/>
          </a:xfrm>
        </p:spPr>
        <p:txBody>
          <a:bodyPr>
            <a:noAutofit/>
          </a:bodyPr>
          <a:lstStyle/>
          <a:p>
            <a:r>
              <a:rPr lang="en-US" dirty="0" smtClean="0">
                <a:solidFill>
                  <a:schemeClr val="accent1"/>
                </a:solidFill>
              </a:rPr>
              <a:t>Instruction fetch + decode + ALU</a:t>
            </a:r>
          </a:p>
          <a:p>
            <a:r>
              <a:rPr lang="en-US" sz="2800" dirty="0" smtClean="0">
                <a:solidFill>
                  <a:schemeClr val="accent1"/>
                </a:solidFill>
              </a:rPr>
              <a:t>= Babbage’s engine</a:t>
            </a:r>
            <a:endParaRPr lang="en-US" sz="2800" dirty="0">
              <a:solidFill>
                <a:schemeClr val="accent1"/>
              </a:solidFill>
            </a:endParaRPr>
          </a:p>
        </p:txBody>
      </p:sp>
      <p:sp>
        <p:nvSpPr>
          <p:cNvPr id="8" name="Rectangle 3"/>
          <p:cNvSpPr txBox="1">
            <a:spLocks noChangeArrowheads="1"/>
          </p:cNvSpPr>
          <p:nvPr>
            <p:custDataLst>
              <p:tags r:id="rId4"/>
            </p:custDataLst>
          </p:nvPr>
        </p:nvSpPr>
        <p:spPr>
          <a:xfrm>
            <a:off x="3200400" y="1219200"/>
            <a:ext cx="1371600" cy="106680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Pct val="80000"/>
              <a:buFontTx/>
              <a:buNone/>
              <a:tabLst/>
              <a:defRPr/>
            </a:pPr>
            <a:endParaRPr kumimoji="0" lang="en-US" sz="3200" b="0" i="0" u="none" strike="noStrike" kern="1200" cap="none" spc="0" normalizeH="0" baseline="0" noProof="0" dirty="0" smtClean="0">
              <a:ln>
                <a:noFill/>
              </a:ln>
              <a:solidFill>
                <a:schemeClr val="accent1"/>
              </a:solidFill>
              <a:effectLst/>
              <a:uLnTx/>
              <a:uFillTx/>
              <a:latin typeface="Calibri"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Pct val="80000"/>
              <a:buFontTx/>
              <a:buNone/>
              <a:tabLst/>
              <a:defRPr/>
            </a:pPr>
            <a:r>
              <a:rPr kumimoji="0" lang="en-US" sz="2800" b="0" i="0" u="none" strike="noStrike" kern="1200" cap="none" spc="0" normalizeH="0" baseline="0" noProof="0" dirty="0" smtClean="0">
                <a:ln>
                  <a:noFill/>
                </a:ln>
                <a:solidFill>
                  <a:schemeClr val="accent1"/>
                </a:solidFill>
                <a:effectLst/>
                <a:uLnTx/>
                <a:uFillTx/>
                <a:latin typeface="Calibri" pitchFamily="34" charset="0"/>
                <a:ea typeface="+mn-ea"/>
                <a:cs typeface="Arial" pitchFamily="34" charset="0"/>
              </a:rPr>
              <a:t>+ speed</a:t>
            </a:r>
            <a:endParaRPr kumimoji="0" lang="en-US" sz="2800" b="0" i="0" u="none" strike="noStrike" kern="1200" cap="none" spc="0" normalizeH="0" baseline="0" noProof="0" dirty="0">
              <a:ln>
                <a:noFill/>
              </a:ln>
              <a:solidFill>
                <a:schemeClr val="accent1"/>
              </a:solidFill>
              <a:effectLst/>
              <a:uLnTx/>
              <a:uFillTx/>
              <a:latin typeface="Calibri" pitchFamily="34" charset="0"/>
              <a:ea typeface="+mn-ea"/>
              <a:cs typeface="Arial" pitchFamily="34" charset="0"/>
            </a:endParaRPr>
          </a:p>
        </p:txBody>
      </p:sp>
      <p:sp>
        <p:nvSpPr>
          <p:cNvPr id="9" name="Rectangle 3"/>
          <p:cNvSpPr txBox="1">
            <a:spLocks noChangeArrowheads="1"/>
          </p:cNvSpPr>
          <p:nvPr>
            <p:custDataLst>
              <p:tags r:id="rId5"/>
            </p:custDataLst>
          </p:nvPr>
        </p:nvSpPr>
        <p:spPr>
          <a:xfrm>
            <a:off x="4419600" y="1219200"/>
            <a:ext cx="1828800" cy="106680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Pct val="80000"/>
              <a:buFontTx/>
              <a:buNone/>
              <a:tabLst/>
              <a:defRPr/>
            </a:pPr>
            <a:endParaRPr kumimoji="0" lang="en-US" sz="3200" b="0" i="0" u="none" strike="noStrike" kern="1200" cap="none" spc="0" normalizeH="0" baseline="0" noProof="0" dirty="0" smtClean="0">
              <a:ln>
                <a:noFill/>
              </a:ln>
              <a:solidFill>
                <a:schemeClr val="accent1"/>
              </a:solidFill>
              <a:effectLst/>
              <a:uLnTx/>
              <a:uFillTx/>
              <a:latin typeface="Calibri"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Pct val="80000"/>
              <a:buFontTx/>
              <a:buNone/>
              <a:tabLst/>
              <a:defRPr/>
            </a:pPr>
            <a:r>
              <a:rPr kumimoji="0" lang="en-US" sz="2800" b="0" i="0" u="none" strike="noStrike" kern="1200" cap="none" spc="0" normalizeH="0" baseline="0" noProof="0" dirty="0" smtClean="0">
                <a:ln>
                  <a:noFill/>
                </a:ln>
                <a:solidFill>
                  <a:schemeClr val="accent1"/>
                </a:solidFill>
                <a:effectLst/>
                <a:uLnTx/>
                <a:uFillTx/>
                <a:latin typeface="Calibri" pitchFamily="34" charset="0"/>
                <a:ea typeface="+mn-ea"/>
                <a:cs typeface="Arial" pitchFamily="34" charset="0"/>
              </a:rPr>
              <a:t>+ reliability</a:t>
            </a:r>
            <a:endParaRPr kumimoji="0" lang="en-US" sz="2800" b="0" i="0" u="none" strike="noStrike" kern="1200" cap="none" spc="0" normalizeH="0" baseline="0" noProof="0" dirty="0">
              <a:ln>
                <a:noFill/>
              </a:ln>
              <a:solidFill>
                <a:schemeClr val="accent1"/>
              </a:solidFill>
              <a:effectLst/>
              <a:uLnTx/>
              <a:uFillTx/>
              <a:latin typeface="Calibri" pitchFamily="34" charset="0"/>
              <a:ea typeface="+mn-ea"/>
              <a:cs typeface="Arial" pitchFamily="34" charset="0"/>
            </a:endParaRPr>
          </a:p>
        </p:txBody>
      </p:sp>
      <p:sp>
        <p:nvSpPr>
          <p:cNvPr id="10" name="Rectangle 3"/>
          <p:cNvSpPr txBox="1">
            <a:spLocks noChangeArrowheads="1"/>
          </p:cNvSpPr>
          <p:nvPr>
            <p:custDataLst>
              <p:tags r:id="rId6"/>
            </p:custDataLst>
          </p:nvPr>
        </p:nvSpPr>
        <p:spPr>
          <a:xfrm>
            <a:off x="6096000" y="1219200"/>
            <a:ext cx="2895600" cy="106680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Pct val="80000"/>
              <a:buFontTx/>
              <a:buNone/>
              <a:tabLst/>
              <a:defRPr/>
            </a:pPr>
            <a:endParaRPr kumimoji="0" lang="en-US" sz="3200" b="0" i="0" u="none" strike="noStrike" kern="1200" cap="none" spc="0" normalizeH="0" baseline="0" noProof="0" dirty="0" smtClean="0">
              <a:ln>
                <a:noFill/>
              </a:ln>
              <a:solidFill>
                <a:schemeClr val="accent1"/>
              </a:solidFill>
              <a:effectLst/>
              <a:uLnTx/>
              <a:uFillTx/>
              <a:latin typeface="Calibri"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Pct val="80000"/>
              <a:buFontTx/>
              <a:buNone/>
              <a:tabLst/>
              <a:defRPr/>
            </a:pPr>
            <a:r>
              <a:rPr kumimoji="0" lang="en-US" sz="2800" b="0" i="0" u="none" strike="noStrike" kern="1200" cap="none" spc="0" normalizeH="0" baseline="0" noProof="0" dirty="0" smtClean="0">
                <a:ln>
                  <a:noFill/>
                </a:ln>
                <a:solidFill>
                  <a:schemeClr val="accent1"/>
                </a:solidFill>
                <a:effectLst/>
                <a:uLnTx/>
                <a:uFillTx/>
                <a:latin typeface="Calibri" pitchFamily="34" charset="0"/>
                <a:ea typeface="+mn-ea"/>
                <a:cs typeface="Arial" pitchFamily="34" charset="0"/>
              </a:rPr>
              <a:t>–</a:t>
            </a:r>
            <a:r>
              <a:rPr kumimoji="0" lang="en-US" sz="2800" b="0" i="0" u="none" strike="noStrike" kern="1200" cap="none" spc="0" normalizeH="0" noProof="0" dirty="0" smtClean="0">
                <a:ln>
                  <a:noFill/>
                </a:ln>
                <a:solidFill>
                  <a:schemeClr val="accent1"/>
                </a:solidFill>
                <a:effectLst/>
                <a:uLnTx/>
                <a:uFillTx/>
                <a:latin typeface="Calibri" pitchFamily="34" charset="0"/>
                <a:ea typeface="+mn-ea"/>
                <a:cs typeface="Arial" pitchFamily="34" charset="0"/>
              </a:rPr>
              <a:t> hand crank</a:t>
            </a:r>
            <a:endParaRPr kumimoji="0" lang="en-US" sz="2800" b="0" i="0" u="none" strike="noStrike" kern="1200" cap="none" spc="0" normalizeH="0" baseline="0" noProof="0" dirty="0">
              <a:ln>
                <a:noFill/>
              </a:ln>
              <a:solidFill>
                <a:schemeClr val="accent1"/>
              </a:solidFill>
              <a:effectLst/>
              <a:uLnTx/>
              <a:uFillTx/>
              <a:latin typeface="Calibri" pitchFamily="34" charset="0"/>
              <a:ea typeface="+mn-ea"/>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7682" name="Rectangle 2"/>
          <p:cNvSpPr>
            <a:spLocks noGrp="1" noChangeArrowheads="1"/>
          </p:cNvSpPr>
          <p:nvPr>
            <p:ph type="title"/>
            <p:custDataLst>
              <p:tags r:id="rId1"/>
            </p:custDataLst>
          </p:nvPr>
        </p:nvSpPr>
        <p:spPr/>
        <p:txBody>
          <a:bodyPr>
            <a:noAutofit/>
          </a:bodyPr>
          <a:lstStyle/>
          <a:p>
            <a:r>
              <a:rPr lang="en-US" dirty="0" smtClean="0"/>
              <a:t>Arithmetic Instructions: Shift</a:t>
            </a:r>
            <a:endParaRPr lang="en-US" dirty="0"/>
          </a:p>
        </p:txBody>
      </p:sp>
      <p:graphicFrame>
        <p:nvGraphicFramePr>
          <p:cNvPr id="2247684" name="Group 4"/>
          <p:cNvGraphicFramePr>
            <a:graphicFrameLocks noGrp="1"/>
          </p:cNvGraphicFramePr>
          <p:nvPr>
            <p:custDataLst>
              <p:tags r:id="rId2"/>
            </p:custDataLst>
            <p:extLst>
              <p:ext uri="{D42A27DB-BD31-4B8C-83A1-F6EECF244321}">
                <p14:modId xmlns:p14="http://schemas.microsoft.com/office/powerpoint/2010/main" val="3175337134"/>
              </p:ext>
            </p:extLst>
          </p:nvPr>
        </p:nvGraphicFramePr>
        <p:xfrm>
          <a:off x="914400" y="1143000"/>
          <a:ext cx="6248400" cy="1290320"/>
        </p:xfrm>
        <a:graphic>
          <a:graphicData uri="http://schemas.openxmlformats.org/drawingml/2006/table">
            <a:tbl>
              <a:tblPr/>
              <a:tblGrid>
                <a:gridCol w="1198934"/>
                <a:gridCol w="934666"/>
                <a:gridCol w="990600"/>
                <a:gridCol w="990600"/>
                <a:gridCol w="990600"/>
                <a:gridCol w="1143000"/>
              </a:tblGrid>
              <a:tr h="762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chemeClr val="accent2"/>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chemeClr val="accent2"/>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5842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00"/>
                          </a:solidFill>
                          <a:effectLst/>
                          <a:latin typeface="Consolas" pitchFamily="49" charset="0"/>
                        </a:rPr>
                        <a:t>op</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onsolas" pitchFamily="49" charset="0"/>
                        </a:rPr>
                        <a:t>-</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rgbClr val="FFFFFF"/>
                          </a:solidFill>
                          <a:effectLst/>
                          <a:latin typeface="Consolas" pitchFamily="49" charset="0"/>
                        </a:rPr>
                        <a:t>rt</a:t>
                      </a:r>
                      <a:endParaRPr kumimoji="0" lang="en-US" sz="2800" b="0" i="0" u="none" strike="noStrike" cap="none" normalizeH="0" baseline="0" dirty="0" smtClean="0">
                        <a:ln>
                          <a:noFill/>
                        </a:ln>
                        <a:solidFill>
                          <a:srgbClr val="FFFFFF"/>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onsolas" pitchFamily="49" charset="0"/>
                        </a:rPr>
                        <a:t>rd</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rgbClr val="FFFFFF"/>
                          </a:solidFill>
                          <a:effectLst/>
                          <a:latin typeface="Consolas" pitchFamily="49" charset="0"/>
                        </a:rPr>
                        <a:t>shamt</a:t>
                      </a:r>
                      <a:endParaRPr kumimoji="0" lang="en-US" sz="2800" b="0" i="0" u="none" strike="noStrike" cap="none" normalizeH="0" baseline="0" dirty="0" smtClean="0">
                        <a:ln>
                          <a:noFill/>
                        </a:ln>
                        <a:solidFill>
                          <a:srgbClr val="FFFFFF"/>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rgbClr val="FFFF00"/>
                          </a:solidFill>
                          <a:effectLst/>
                          <a:latin typeface="Consolas" pitchFamily="49" charset="0"/>
                        </a:rPr>
                        <a:t>func</a:t>
                      </a:r>
                      <a:endParaRPr kumimoji="0" lang="en-US" sz="2800" b="0" i="0" u="none" strike="noStrike" cap="none" normalizeH="0" baseline="0" dirty="0" smtClean="0">
                        <a:ln>
                          <a:noFill/>
                        </a:ln>
                        <a:solidFill>
                          <a:srgbClr val="FFFF00"/>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r h="5842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6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5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5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5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5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6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bl>
          </a:graphicData>
        </a:graphic>
      </p:graphicFrame>
      <p:graphicFrame>
        <p:nvGraphicFramePr>
          <p:cNvPr id="13" name="Table 12"/>
          <p:cNvGraphicFramePr>
            <a:graphicFrameLocks noGrp="1"/>
          </p:cNvGraphicFramePr>
          <p:nvPr>
            <p:custDataLst>
              <p:tags r:id="rId3"/>
            </p:custDataLst>
            <p:extLst>
              <p:ext uri="{D42A27DB-BD31-4B8C-83A1-F6EECF244321}">
                <p14:modId xmlns:p14="http://schemas.microsoft.com/office/powerpoint/2010/main" val="3859783941"/>
              </p:ext>
            </p:extLst>
          </p:nvPr>
        </p:nvGraphicFramePr>
        <p:xfrm>
          <a:off x="152400" y="2819400"/>
          <a:ext cx="8839200" cy="1828800"/>
        </p:xfrm>
        <a:graphic>
          <a:graphicData uri="http://schemas.openxmlformats.org/drawingml/2006/table">
            <a:tbl>
              <a:tblPr firstRow="1" bandRow="1">
                <a:tableStyleId>{5C22544A-7EE6-4342-B048-85BDC9FD1C3A}</a:tableStyleId>
              </a:tblPr>
              <a:tblGrid>
                <a:gridCol w="755487"/>
                <a:gridCol w="1057682"/>
                <a:gridCol w="2493108"/>
                <a:gridCol w="4532923"/>
              </a:tblGrid>
              <a:tr h="370840">
                <a:tc>
                  <a:txBody>
                    <a:bodyPr/>
                    <a:lstStyle/>
                    <a:p>
                      <a:r>
                        <a:rPr lang="en-US" sz="2400" dirty="0" smtClean="0">
                          <a:solidFill>
                            <a:srgbClr val="FFFF00"/>
                          </a:solidFill>
                          <a:latin typeface="Consolas" pitchFamily="49" charset="0"/>
                        </a:rPr>
                        <a:t>op</a:t>
                      </a:r>
                      <a:endParaRPr lang="en-US" sz="2400" dirty="0">
                        <a:solidFill>
                          <a:srgbClr val="FFFF00"/>
                        </a:solidFill>
                        <a:latin typeface="Consolas" pitchFamily="49" charset="0"/>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err="1" smtClean="0">
                          <a:solidFill>
                            <a:srgbClr val="FFFF00"/>
                          </a:solidFill>
                          <a:latin typeface="Consolas" pitchFamily="49" charset="0"/>
                        </a:rPr>
                        <a:t>func</a:t>
                      </a:r>
                      <a:endParaRPr lang="en-US" sz="2400" dirty="0">
                        <a:solidFill>
                          <a:srgbClr val="FFFF00"/>
                        </a:solidFill>
                        <a:latin typeface="Consolas" pitchFamily="49"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latin typeface="Consolas" pitchFamily="49" charset="0"/>
                        </a:rPr>
                        <a:t>mnemonic</a:t>
                      </a:r>
                      <a:endParaRPr lang="en-US" sz="2400" dirty="0">
                        <a:latin typeface="Consolas" pitchFamily="49"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latin typeface="Consolas" pitchFamily="49" charset="0"/>
                        </a:rPr>
                        <a:t>description</a:t>
                      </a:r>
                      <a:endParaRPr lang="en-US" sz="2400" dirty="0">
                        <a:latin typeface="Consolas" pitchFamily="49" charset="0"/>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sz="2400" dirty="0" smtClean="0">
                          <a:solidFill>
                            <a:schemeClr val="bg1"/>
                          </a:solidFill>
                        </a:rPr>
                        <a:t>0x0</a:t>
                      </a:r>
                      <a:endParaRPr lang="en-US" sz="2400" dirty="0">
                        <a:solidFill>
                          <a:schemeClr val="bg1"/>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0x0</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SLL rd, </a:t>
                      </a:r>
                      <a:r>
                        <a:rPr lang="en-US" sz="2400" dirty="0" err="1" smtClean="0">
                          <a:solidFill>
                            <a:schemeClr val="bg1"/>
                          </a:solidFill>
                        </a:rPr>
                        <a:t>rs</a:t>
                      </a:r>
                      <a:r>
                        <a:rPr lang="en-US" sz="2400" dirty="0" smtClean="0">
                          <a:solidFill>
                            <a:schemeClr val="bg1"/>
                          </a:solidFill>
                        </a:rPr>
                        <a:t>, </a:t>
                      </a:r>
                      <a:r>
                        <a:rPr lang="en-US" sz="2400" dirty="0" err="1" smtClean="0">
                          <a:solidFill>
                            <a:schemeClr val="bg1"/>
                          </a:solidFill>
                        </a:rPr>
                        <a:t>shamt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R[rd] = R[</a:t>
                      </a:r>
                      <a:r>
                        <a:rPr lang="en-US" sz="2400" dirty="0" err="1" smtClean="0">
                          <a:solidFill>
                            <a:schemeClr val="bg1"/>
                          </a:solidFill>
                        </a:rPr>
                        <a:t>rt</a:t>
                      </a:r>
                      <a:r>
                        <a:rPr lang="en-US" sz="2400" dirty="0" smtClean="0">
                          <a:solidFill>
                            <a:schemeClr val="bg1"/>
                          </a:solidFill>
                        </a:rPr>
                        <a:t>] &lt;&lt; </a:t>
                      </a:r>
                      <a:r>
                        <a:rPr lang="en-US" sz="2400" dirty="0" err="1" smtClean="0">
                          <a:solidFill>
                            <a:schemeClr val="bg1"/>
                          </a:solidFill>
                        </a:rPr>
                        <a:t>shamt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sz="2400" dirty="0" smtClean="0">
                          <a:solidFill>
                            <a:schemeClr val="bg1"/>
                          </a:solidFill>
                        </a:rPr>
                        <a:t>0x0</a:t>
                      </a:r>
                      <a:endParaRPr lang="en-US" sz="2400" dirty="0">
                        <a:solidFill>
                          <a:schemeClr val="bg1"/>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0x2</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bg1"/>
                          </a:solidFill>
                        </a:rPr>
                        <a:t>SRL rd, </a:t>
                      </a:r>
                      <a:r>
                        <a:rPr lang="en-US" sz="2400" dirty="0" err="1" smtClean="0">
                          <a:solidFill>
                            <a:schemeClr val="bg1"/>
                          </a:solidFill>
                        </a:rPr>
                        <a:t>rs</a:t>
                      </a:r>
                      <a:r>
                        <a:rPr lang="en-US" sz="2400" dirty="0" smtClean="0">
                          <a:solidFill>
                            <a:schemeClr val="bg1"/>
                          </a:solidFill>
                        </a:rPr>
                        <a:t>, </a:t>
                      </a:r>
                      <a:r>
                        <a:rPr lang="en-US" sz="2400" dirty="0" err="1" smtClean="0">
                          <a:solidFill>
                            <a:schemeClr val="bg1"/>
                          </a:solidFill>
                        </a:rPr>
                        <a:t>shamt</a:t>
                      </a:r>
                      <a:endParaRPr lang="en-US" sz="2400" dirty="0" smtClean="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R[rd] = R[</a:t>
                      </a:r>
                      <a:r>
                        <a:rPr lang="en-US" sz="2400" dirty="0" err="1" smtClean="0">
                          <a:solidFill>
                            <a:schemeClr val="bg1"/>
                          </a:solidFill>
                        </a:rPr>
                        <a:t>rt</a:t>
                      </a:r>
                      <a:r>
                        <a:rPr lang="en-US" sz="2400" dirty="0" smtClean="0">
                          <a:solidFill>
                            <a:schemeClr val="bg1"/>
                          </a:solidFill>
                        </a:rPr>
                        <a:t>] &gt;&gt;&gt; </a:t>
                      </a:r>
                      <a:r>
                        <a:rPr lang="en-US" sz="2400" dirty="0" err="1" smtClean="0">
                          <a:solidFill>
                            <a:schemeClr val="bg1"/>
                          </a:solidFill>
                        </a:rPr>
                        <a:t>shamt</a:t>
                      </a:r>
                      <a:r>
                        <a:rPr lang="en-US" sz="2400" dirty="0" smtClean="0">
                          <a:solidFill>
                            <a:schemeClr val="bg1"/>
                          </a:solidFill>
                        </a:rPr>
                        <a:t> (zero</a:t>
                      </a:r>
                      <a:r>
                        <a:rPr lang="en-US" sz="2400" baseline="0" dirty="0" smtClean="0">
                          <a:solidFill>
                            <a:schemeClr val="bg1"/>
                          </a:solidFill>
                        </a:rPr>
                        <a:t> ext.)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sz="2400" dirty="0" smtClean="0">
                          <a:solidFill>
                            <a:schemeClr val="bg1"/>
                          </a:solidFill>
                        </a:rPr>
                        <a:t>0x0</a:t>
                      </a:r>
                      <a:endParaRPr lang="en-US" sz="2400" dirty="0">
                        <a:solidFill>
                          <a:schemeClr val="bg1"/>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0x3</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bg1"/>
                          </a:solidFill>
                        </a:rPr>
                        <a:t>SRA rd, </a:t>
                      </a:r>
                      <a:r>
                        <a:rPr lang="en-US" sz="2400" dirty="0" err="1" smtClean="0">
                          <a:solidFill>
                            <a:schemeClr val="bg1"/>
                          </a:solidFill>
                        </a:rPr>
                        <a:t>rs</a:t>
                      </a:r>
                      <a:r>
                        <a:rPr lang="en-US" sz="2400" dirty="0" smtClean="0">
                          <a:solidFill>
                            <a:schemeClr val="bg1"/>
                          </a:solidFill>
                        </a:rPr>
                        <a:t>, </a:t>
                      </a:r>
                      <a:r>
                        <a:rPr lang="en-US" sz="2400" dirty="0" err="1" smtClean="0">
                          <a:solidFill>
                            <a:schemeClr val="bg1"/>
                          </a:solidFill>
                        </a:rPr>
                        <a:t>shamt</a:t>
                      </a:r>
                      <a:endParaRPr lang="en-US" sz="2400" dirty="0" smtClean="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R[rd] = R[</a:t>
                      </a:r>
                      <a:r>
                        <a:rPr lang="en-US" sz="2400" dirty="0" err="1" smtClean="0">
                          <a:solidFill>
                            <a:schemeClr val="bg1"/>
                          </a:solidFill>
                        </a:rPr>
                        <a:t>rs</a:t>
                      </a:r>
                      <a:r>
                        <a:rPr lang="en-US" sz="2400" dirty="0" smtClean="0">
                          <a:solidFill>
                            <a:schemeClr val="bg1"/>
                          </a:solidFill>
                        </a:rPr>
                        <a:t>] </a:t>
                      </a:r>
                      <a:r>
                        <a:rPr lang="en-US" sz="2400" baseline="0" dirty="0" smtClean="0">
                          <a:solidFill>
                            <a:schemeClr val="bg1"/>
                          </a:solidFill>
                        </a:rPr>
                        <a:t>&gt;&gt;</a:t>
                      </a:r>
                      <a:r>
                        <a:rPr lang="en-US" sz="2400" dirty="0" smtClean="0">
                          <a:solidFill>
                            <a:schemeClr val="bg1"/>
                          </a:solidFill>
                        </a:rPr>
                        <a:t> </a:t>
                      </a:r>
                      <a:r>
                        <a:rPr lang="en-US" sz="2400" dirty="0" err="1" smtClean="0">
                          <a:solidFill>
                            <a:schemeClr val="bg1"/>
                          </a:solidFill>
                        </a:rPr>
                        <a:t>shamt</a:t>
                      </a:r>
                      <a:r>
                        <a:rPr lang="en-US" sz="2400" dirty="0" smtClean="0">
                          <a:solidFill>
                            <a:schemeClr val="bg1"/>
                          </a:solidFill>
                        </a:rPr>
                        <a:t> (sign ext.)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2" name="Rectangle 11"/>
          <p:cNvSpPr/>
          <p:nvPr>
            <p:custDataLst>
              <p:tags r:id="rId4"/>
            </p:custDataLst>
          </p:nvPr>
        </p:nvSpPr>
        <p:spPr>
          <a:xfrm>
            <a:off x="838200" y="685800"/>
            <a:ext cx="6494085" cy="523220"/>
          </a:xfrm>
          <a:prstGeom prst="rect">
            <a:avLst/>
          </a:prstGeom>
        </p:spPr>
        <p:txBody>
          <a:bodyPr wrap="none">
            <a:spAutoFit/>
          </a:bodyPr>
          <a:lstStyle/>
          <a:p>
            <a:r>
              <a:rPr lang="en-US" sz="2800" dirty="0" smtClean="0">
                <a:solidFill>
                  <a:srgbClr val="FFFF00"/>
                </a:solidFill>
                <a:latin typeface="Consolas" pitchFamily="49" charset="0"/>
              </a:rPr>
              <a:t>000000</a:t>
            </a:r>
            <a:r>
              <a:rPr lang="en-US" sz="2800" dirty="0" smtClean="0">
                <a:solidFill>
                  <a:srgbClr val="FFFFFF"/>
                </a:solidFill>
                <a:latin typeface="Consolas" pitchFamily="49" charset="0"/>
              </a:rPr>
              <a:t>00000001000100000</a:t>
            </a:r>
            <a:r>
              <a:rPr lang="en-US" sz="2800" dirty="0" smtClean="0">
                <a:solidFill>
                  <a:schemeClr val="bg1"/>
                </a:solidFill>
                <a:latin typeface="Consolas" pitchFamily="49" charset="0"/>
              </a:rPr>
              <a:t>110</a:t>
            </a:r>
            <a:r>
              <a:rPr lang="en-US" sz="2800" dirty="0" smtClean="0">
                <a:solidFill>
                  <a:srgbClr val="FFFF00"/>
                </a:solidFill>
                <a:latin typeface="Consolas" pitchFamily="49" charset="0"/>
              </a:rPr>
              <a:t>000011</a:t>
            </a:r>
            <a:endParaRPr lang="en-US" sz="2800" dirty="0">
              <a:solidFill>
                <a:srgbClr val="FFFF00"/>
              </a:solidFill>
            </a:endParaRPr>
          </a:p>
        </p:txBody>
      </p:sp>
      <p:sp>
        <p:nvSpPr>
          <p:cNvPr id="6" name="TextBox 5"/>
          <p:cNvSpPr txBox="1"/>
          <p:nvPr>
            <p:custDataLst>
              <p:tags r:id="rId5"/>
            </p:custDataLst>
          </p:nvPr>
        </p:nvSpPr>
        <p:spPr>
          <a:xfrm>
            <a:off x="762000" y="4734580"/>
            <a:ext cx="2174954" cy="523220"/>
          </a:xfrm>
          <a:prstGeom prst="rect">
            <a:avLst/>
          </a:prstGeom>
          <a:noFill/>
        </p:spPr>
        <p:txBody>
          <a:bodyPr wrap="none" rtlCol="0">
            <a:spAutoFit/>
          </a:bodyPr>
          <a:lstStyle/>
          <a:p>
            <a:r>
              <a:rPr lang="en-US" sz="2800" dirty="0" smtClean="0">
                <a:solidFill>
                  <a:schemeClr val="accent1"/>
                </a:solidFill>
              </a:rPr>
              <a:t>ex: r5 = r3 * 8</a:t>
            </a:r>
          </a:p>
        </p:txBody>
      </p:sp>
      <p:sp>
        <p:nvSpPr>
          <p:cNvPr id="8" name="Rounded Rectangular Callout 7"/>
          <p:cNvSpPr/>
          <p:nvPr>
            <p:custDataLst>
              <p:tags r:id="rId6"/>
            </p:custDataLst>
          </p:nvPr>
        </p:nvSpPr>
        <p:spPr>
          <a:xfrm>
            <a:off x="7924800" y="1447800"/>
            <a:ext cx="914400" cy="457200"/>
          </a:xfrm>
          <a:prstGeom prst="wedgeRoundRectCallout">
            <a:avLst>
              <a:gd name="adj1" fmla="val -103601"/>
              <a:gd name="adj2" fmla="val -26838"/>
              <a:gd name="adj3" fmla="val 16667"/>
            </a:avLst>
          </a:prstGeom>
          <a:noFill/>
          <a:ln w="28575">
            <a:solidFill>
              <a:srgbClr val="FFFF00">
                <a:alpha val="7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accent1"/>
                </a:solidFill>
              </a:rPr>
              <a:t>R-Type</a:t>
            </a:r>
          </a:p>
        </p:txBody>
      </p:sp>
      <p:sp>
        <p:nvSpPr>
          <p:cNvPr id="2" name="SMARTInkAnnotation420"/>
          <p:cNvSpPr/>
          <p:nvPr/>
        </p:nvSpPr>
        <p:spPr>
          <a:xfrm>
            <a:off x="-98227" y="3723712"/>
            <a:ext cx="1713915" cy="51648"/>
          </a:xfrm>
          <a:custGeom>
            <a:avLst/>
            <a:gdLst/>
            <a:ahLst/>
            <a:cxnLst/>
            <a:rect l="0" t="0" r="0" b="0"/>
            <a:pathLst>
              <a:path w="1713915" h="51648">
                <a:moveTo>
                  <a:pt x="0" y="17827"/>
                </a:moveTo>
                <a:lnTo>
                  <a:pt x="4741" y="13087"/>
                </a:lnTo>
                <a:lnTo>
                  <a:pt x="7129" y="11690"/>
                </a:lnTo>
                <a:lnTo>
                  <a:pt x="12429" y="10139"/>
                </a:lnTo>
                <a:lnTo>
                  <a:pt x="63545" y="8946"/>
                </a:lnTo>
                <a:lnTo>
                  <a:pt x="114422" y="7911"/>
                </a:lnTo>
                <a:lnTo>
                  <a:pt x="125891" y="6256"/>
                </a:lnTo>
                <a:lnTo>
                  <a:pt x="137506" y="4160"/>
                </a:lnTo>
                <a:lnTo>
                  <a:pt x="150209" y="2762"/>
                </a:lnTo>
                <a:lnTo>
                  <a:pt x="177554" y="1210"/>
                </a:lnTo>
                <a:lnTo>
                  <a:pt x="225580" y="336"/>
                </a:lnTo>
                <a:lnTo>
                  <a:pt x="330604" y="0"/>
                </a:lnTo>
                <a:lnTo>
                  <a:pt x="349387" y="982"/>
                </a:lnTo>
                <a:lnTo>
                  <a:pt x="368855" y="2628"/>
                </a:lnTo>
                <a:lnTo>
                  <a:pt x="388778" y="4718"/>
                </a:lnTo>
                <a:lnTo>
                  <a:pt x="409006" y="6111"/>
                </a:lnTo>
                <a:lnTo>
                  <a:pt x="450002" y="7659"/>
                </a:lnTo>
                <a:lnTo>
                  <a:pt x="470658" y="9064"/>
                </a:lnTo>
                <a:lnTo>
                  <a:pt x="491374" y="10993"/>
                </a:lnTo>
                <a:lnTo>
                  <a:pt x="512129" y="13271"/>
                </a:lnTo>
                <a:lnTo>
                  <a:pt x="533904" y="14790"/>
                </a:lnTo>
                <a:lnTo>
                  <a:pt x="556358" y="15802"/>
                </a:lnTo>
                <a:lnTo>
                  <a:pt x="602473" y="16927"/>
                </a:lnTo>
                <a:lnTo>
                  <a:pt x="649428" y="17427"/>
                </a:lnTo>
                <a:lnTo>
                  <a:pt x="673061" y="18553"/>
                </a:lnTo>
                <a:lnTo>
                  <a:pt x="696755" y="20296"/>
                </a:lnTo>
                <a:lnTo>
                  <a:pt x="720488" y="22449"/>
                </a:lnTo>
                <a:lnTo>
                  <a:pt x="744247" y="23885"/>
                </a:lnTo>
                <a:lnTo>
                  <a:pt x="791813" y="25480"/>
                </a:lnTo>
                <a:lnTo>
                  <a:pt x="880889" y="26505"/>
                </a:lnTo>
                <a:lnTo>
                  <a:pt x="992778" y="26724"/>
                </a:lnTo>
                <a:lnTo>
                  <a:pt x="1014078" y="27727"/>
                </a:lnTo>
                <a:lnTo>
                  <a:pt x="1035224" y="29388"/>
                </a:lnTo>
                <a:lnTo>
                  <a:pt x="1056267" y="31487"/>
                </a:lnTo>
                <a:lnTo>
                  <a:pt x="1077241" y="32887"/>
                </a:lnTo>
                <a:lnTo>
                  <a:pt x="1119065" y="34442"/>
                </a:lnTo>
                <a:lnTo>
                  <a:pt x="1138950" y="35849"/>
                </a:lnTo>
                <a:lnTo>
                  <a:pt x="1158159" y="37779"/>
                </a:lnTo>
                <a:lnTo>
                  <a:pt x="1176919" y="40058"/>
                </a:lnTo>
                <a:lnTo>
                  <a:pt x="1196371" y="41578"/>
                </a:lnTo>
                <a:lnTo>
                  <a:pt x="1216283" y="42590"/>
                </a:lnTo>
                <a:lnTo>
                  <a:pt x="1236505" y="43265"/>
                </a:lnTo>
                <a:lnTo>
                  <a:pt x="1255938" y="44708"/>
                </a:lnTo>
                <a:lnTo>
                  <a:pt x="1274847" y="46662"/>
                </a:lnTo>
                <a:lnTo>
                  <a:pt x="1293406" y="48957"/>
                </a:lnTo>
                <a:lnTo>
                  <a:pt x="1311732" y="50487"/>
                </a:lnTo>
                <a:lnTo>
                  <a:pt x="1329902" y="51506"/>
                </a:lnTo>
                <a:lnTo>
                  <a:pt x="1365966" y="51647"/>
                </a:lnTo>
                <a:lnTo>
                  <a:pt x="1383918" y="50296"/>
                </a:lnTo>
                <a:lnTo>
                  <a:pt x="1401839" y="48402"/>
                </a:lnTo>
                <a:lnTo>
                  <a:pt x="1419739" y="47140"/>
                </a:lnTo>
                <a:lnTo>
                  <a:pt x="1455503" y="45738"/>
                </a:lnTo>
                <a:lnTo>
                  <a:pt x="1504366" y="44949"/>
                </a:lnTo>
                <a:lnTo>
                  <a:pt x="1519841" y="43846"/>
                </a:lnTo>
                <a:lnTo>
                  <a:pt x="1535118" y="42118"/>
                </a:lnTo>
                <a:lnTo>
                  <a:pt x="1550264" y="39974"/>
                </a:lnTo>
                <a:lnTo>
                  <a:pt x="1564330" y="37553"/>
                </a:lnTo>
                <a:lnTo>
                  <a:pt x="1577676" y="34947"/>
                </a:lnTo>
                <a:lnTo>
                  <a:pt x="1590542" y="32216"/>
                </a:lnTo>
                <a:lnTo>
                  <a:pt x="1603088" y="30396"/>
                </a:lnTo>
                <a:lnTo>
                  <a:pt x="1615420" y="29183"/>
                </a:lnTo>
                <a:lnTo>
                  <a:pt x="1638715" y="27835"/>
                </a:lnTo>
                <a:lnTo>
                  <a:pt x="1688138" y="26851"/>
                </a:lnTo>
                <a:lnTo>
                  <a:pt x="1713914" y="26758"/>
                </a:lnTo>
                <a:lnTo>
                  <a:pt x="1696641" y="26757"/>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SMARTInkAnnotation421"/>
          <p:cNvSpPr/>
          <p:nvPr/>
        </p:nvSpPr>
        <p:spPr>
          <a:xfrm>
            <a:off x="6220015" y="687586"/>
            <a:ext cx="191297" cy="120779"/>
          </a:xfrm>
          <a:custGeom>
            <a:avLst/>
            <a:gdLst/>
            <a:ahLst/>
            <a:cxnLst/>
            <a:rect l="0" t="0" r="0" b="0"/>
            <a:pathLst>
              <a:path w="191297" h="120779">
                <a:moveTo>
                  <a:pt x="39696" y="0"/>
                </a:moveTo>
                <a:lnTo>
                  <a:pt x="34956" y="0"/>
                </a:lnTo>
                <a:lnTo>
                  <a:pt x="32567" y="992"/>
                </a:lnTo>
                <a:lnTo>
                  <a:pt x="27267" y="4740"/>
                </a:lnTo>
                <a:lnTo>
                  <a:pt x="24465" y="7129"/>
                </a:lnTo>
                <a:lnTo>
                  <a:pt x="21605" y="9714"/>
                </a:lnTo>
                <a:lnTo>
                  <a:pt x="15780" y="15231"/>
                </a:lnTo>
                <a:lnTo>
                  <a:pt x="9885" y="20991"/>
                </a:lnTo>
                <a:lnTo>
                  <a:pt x="6923" y="25900"/>
                </a:lnTo>
                <a:lnTo>
                  <a:pt x="3957" y="32150"/>
                </a:lnTo>
                <a:lnTo>
                  <a:pt x="988" y="39292"/>
                </a:lnTo>
                <a:lnTo>
                  <a:pt x="0" y="46039"/>
                </a:lnTo>
                <a:lnTo>
                  <a:pt x="334" y="52521"/>
                </a:lnTo>
                <a:lnTo>
                  <a:pt x="1549" y="58826"/>
                </a:lnTo>
                <a:lnTo>
                  <a:pt x="3350" y="65014"/>
                </a:lnTo>
                <a:lnTo>
                  <a:pt x="5544" y="71124"/>
                </a:lnTo>
                <a:lnTo>
                  <a:pt x="7999" y="77182"/>
                </a:lnTo>
                <a:lnTo>
                  <a:pt x="10627" y="83205"/>
                </a:lnTo>
                <a:lnTo>
                  <a:pt x="16193" y="95188"/>
                </a:lnTo>
                <a:lnTo>
                  <a:pt x="20059" y="100170"/>
                </a:lnTo>
                <a:lnTo>
                  <a:pt x="24621" y="104483"/>
                </a:lnTo>
                <a:lnTo>
                  <a:pt x="29645" y="108351"/>
                </a:lnTo>
                <a:lnTo>
                  <a:pt x="35972" y="110929"/>
                </a:lnTo>
                <a:lnTo>
                  <a:pt x="43167" y="112648"/>
                </a:lnTo>
                <a:lnTo>
                  <a:pt x="50940" y="113794"/>
                </a:lnTo>
                <a:lnTo>
                  <a:pt x="59098" y="115550"/>
                </a:lnTo>
                <a:lnTo>
                  <a:pt x="67514" y="117713"/>
                </a:lnTo>
                <a:lnTo>
                  <a:pt x="76100" y="120147"/>
                </a:lnTo>
                <a:lnTo>
                  <a:pt x="84802" y="120778"/>
                </a:lnTo>
                <a:lnTo>
                  <a:pt x="93579" y="120206"/>
                </a:lnTo>
                <a:lnTo>
                  <a:pt x="102408" y="118833"/>
                </a:lnTo>
                <a:lnTo>
                  <a:pt x="111269" y="117917"/>
                </a:lnTo>
                <a:lnTo>
                  <a:pt x="120153" y="117307"/>
                </a:lnTo>
                <a:lnTo>
                  <a:pt x="129053" y="116900"/>
                </a:lnTo>
                <a:lnTo>
                  <a:pt x="136971" y="114644"/>
                </a:lnTo>
                <a:lnTo>
                  <a:pt x="144234" y="111156"/>
                </a:lnTo>
                <a:lnTo>
                  <a:pt x="151060" y="106846"/>
                </a:lnTo>
                <a:lnTo>
                  <a:pt x="157595" y="102981"/>
                </a:lnTo>
                <a:lnTo>
                  <a:pt x="163936" y="99412"/>
                </a:lnTo>
                <a:lnTo>
                  <a:pt x="170148" y="96040"/>
                </a:lnTo>
                <a:lnTo>
                  <a:pt x="175281" y="91808"/>
                </a:lnTo>
                <a:lnTo>
                  <a:pt x="179696" y="87002"/>
                </a:lnTo>
                <a:lnTo>
                  <a:pt x="183631" y="81814"/>
                </a:lnTo>
                <a:lnTo>
                  <a:pt x="186254" y="77363"/>
                </a:lnTo>
                <a:lnTo>
                  <a:pt x="188003" y="73403"/>
                </a:lnTo>
                <a:lnTo>
                  <a:pt x="189169" y="69772"/>
                </a:lnTo>
                <a:lnTo>
                  <a:pt x="189946" y="65366"/>
                </a:lnTo>
                <a:lnTo>
                  <a:pt x="190465" y="60445"/>
                </a:lnTo>
                <a:lnTo>
                  <a:pt x="190810" y="55179"/>
                </a:lnTo>
                <a:lnTo>
                  <a:pt x="191194" y="46683"/>
                </a:lnTo>
                <a:lnTo>
                  <a:pt x="191296" y="43028"/>
                </a:lnTo>
                <a:lnTo>
                  <a:pt x="189380" y="39600"/>
                </a:lnTo>
                <a:lnTo>
                  <a:pt x="186119" y="36322"/>
                </a:lnTo>
                <a:lnTo>
                  <a:pt x="181959" y="33144"/>
                </a:lnTo>
                <a:lnTo>
                  <a:pt x="177202" y="30033"/>
                </a:lnTo>
                <a:lnTo>
                  <a:pt x="172047" y="26968"/>
                </a:lnTo>
                <a:lnTo>
                  <a:pt x="166626" y="23932"/>
                </a:lnTo>
                <a:lnTo>
                  <a:pt x="161027" y="21907"/>
                </a:lnTo>
                <a:lnTo>
                  <a:pt x="155309" y="20558"/>
                </a:lnTo>
                <a:lnTo>
                  <a:pt x="149514" y="19658"/>
                </a:lnTo>
                <a:lnTo>
                  <a:pt x="142674" y="20051"/>
                </a:lnTo>
                <a:lnTo>
                  <a:pt x="135138" y="21305"/>
                </a:lnTo>
                <a:lnTo>
                  <a:pt x="127136" y="23133"/>
                </a:lnTo>
                <a:lnTo>
                  <a:pt x="118825" y="25344"/>
                </a:lnTo>
                <a:lnTo>
                  <a:pt x="101653" y="30446"/>
                </a:lnTo>
                <a:lnTo>
                  <a:pt x="93899" y="33196"/>
                </a:lnTo>
                <a:lnTo>
                  <a:pt x="86745" y="36021"/>
                </a:lnTo>
                <a:lnTo>
                  <a:pt x="66485" y="44648"/>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SMARTInkAnnotation422"/>
          <p:cNvSpPr/>
          <p:nvPr/>
        </p:nvSpPr>
        <p:spPr>
          <a:xfrm>
            <a:off x="6538394" y="687586"/>
            <a:ext cx="140921" cy="150975"/>
          </a:xfrm>
          <a:custGeom>
            <a:avLst/>
            <a:gdLst/>
            <a:ahLst/>
            <a:cxnLst/>
            <a:rect l="0" t="0" r="0" b="0"/>
            <a:pathLst>
              <a:path w="140921" h="150975">
                <a:moveTo>
                  <a:pt x="51715" y="0"/>
                </a:moveTo>
                <a:lnTo>
                  <a:pt x="44027" y="0"/>
                </a:lnTo>
                <a:lnTo>
                  <a:pt x="42621" y="1984"/>
                </a:lnTo>
                <a:lnTo>
                  <a:pt x="40692" y="5292"/>
                </a:lnTo>
                <a:lnTo>
                  <a:pt x="38413" y="9481"/>
                </a:lnTo>
                <a:lnTo>
                  <a:pt x="34910" y="14258"/>
                </a:lnTo>
                <a:lnTo>
                  <a:pt x="30590" y="19427"/>
                </a:lnTo>
                <a:lnTo>
                  <a:pt x="25725" y="24858"/>
                </a:lnTo>
                <a:lnTo>
                  <a:pt x="21492" y="31455"/>
                </a:lnTo>
                <a:lnTo>
                  <a:pt x="17675" y="38829"/>
                </a:lnTo>
                <a:lnTo>
                  <a:pt x="14139" y="46722"/>
                </a:lnTo>
                <a:lnTo>
                  <a:pt x="10790" y="54961"/>
                </a:lnTo>
                <a:lnTo>
                  <a:pt x="7565" y="63429"/>
                </a:lnTo>
                <a:lnTo>
                  <a:pt x="4423" y="72052"/>
                </a:lnTo>
                <a:lnTo>
                  <a:pt x="2328" y="80777"/>
                </a:lnTo>
                <a:lnTo>
                  <a:pt x="931" y="89570"/>
                </a:lnTo>
                <a:lnTo>
                  <a:pt x="0" y="98409"/>
                </a:lnTo>
                <a:lnTo>
                  <a:pt x="372" y="107278"/>
                </a:lnTo>
                <a:lnTo>
                  <a:pt x="1611" y="116167"/>
                </a:lnTo>
                <a:lnTo>
                  <a:pt x="3430" y="125070"/>
                </a:lnTo>
                <a:lnTo>
                  <a:pt x="6626" y="131997"/>
                </a:lnTo>
                <a:lnTo>
                  <a:pt x="10742" y="137607"/>
                </a:lnTo>
                <a:lnTo>
                  <a:pt x="15470" y="142340"/>
                </a:lnTo>
                <a:lnTo>
                  <a:pt x="20606" y="145495"/>
                </a:lnTo>
                <a:lnTo>
                  <a:pt x="26015" y="147598"/>
                </a:lnTo>
                <a:lnTo>
                  <a:pt x="31605" y="149000"/>
                </a:lnTo>
                <a:lnTo>
                  <a:pt x="37316" y="149935"/>
                </a:lnTo>
                <a:lnTo>
                  <a:pt x="43109" y="150558"/>
                </a:lnTo>
                <a:lnTo>
                  <a:pt x="48954" y="150974"/>
                </a:lnTo>
                <a:lnTo>
                  <a:pt x="55828" y="150259"/>
                </a:lnTo>
                <a:lnTo>
                  <a:pt x="63387" y="148790"/>
                </a:lnTo>
                <a:lnTo>
                  <a:pt x="71403" y="146818"/>
                </a:lnTo>
                <a:lnTo>
                  <a:pt x="78731" y="143519"/>
                </a:lnTo>
                <a:lnTo>
                  <a:pt x="85601" y="139336"/>
                </a:lnTo>
                <a:lnTo>
                  <a:pt x="92165" y="134562"/>
                </a:lnTo>
                <a:lnTo>
                  <a:pt x="98526" y="130388"/>
                </a:lnTo>
                <a:lnTo>
                  <a:pt x="104750" y="126613"/>
                </a:lnTo>
                <a:lnTo>
                  <a:pt x="110885" y="123104"/>
                </a:lnTo>
                <a:lnTo>
                  <a:pt x="116958" y="117788"/>
                </a:lnTo>
                <a:lnTo>
                  <a:pt x="122992" y="111268"/>
                </a:lnTo>
                <a:lnTo>
                  <a:pt x="128999" y="103944"/>
                </a:lnTo>
                <a:lnTo>
                  <a:pt x="133003" y="98069"/>
                </a:lnTo>
                <a:lnTo>
                  <a:pt x="135673" y="93161"/>
                </a:lnTo>
                <a:lnTo>
                  <a:pt x="137453" y="88896"/>
                </a:lnTo>
                <a:lnTo>
                  <a:pt x="138640" y="84069"/>
                </a:lnTo>
                <a:lnTo>
                  <a:pt x="139430" y="78866"/>
                </a:lnTo>
                <a:lnTo>
                  <a:pt x="139957" y="73413"/>
                </a:lnTo>
                <a:lnTo>
                  <a:pt x="140309" y="68786"/>
                </a:lnTo>
                <a:lnTo>
                  <a:pt x="140543" y="64709"/>
                </a:lnTo>
                <a:lnTo>
                  <a:pt x="140700" y="60999"/>
                </a:lnTo>
                <a:lnTo>
                  <a:pt x="140873" y="51584"/>
                </a:lnTo>
                <a:lnTo>
                  <a:pt x="140920" y="46296"/>
                </a:lnTo>
                <a:lnTo>
                  <a:pt x="139959" y="42770"/>
                </a:lnTo>
                <a:lnTo>
                  <a:pt x="138325" y="40420"/>
                </a:lnTo>
                <a:lnTo>
                  <a:pt x="136244" y="38853"/>
                </a:lnTo>
                <a:lnTo>
                  <a:pt x="133865" y="36816"/>
                </a:lnTo>
                <a:lnTo>
                  <a:pt x="131286" y="34466"/>
                </a:lnTo>
                <a:lnTo>
                  <a:pt x="124760" y="28305"/>
                </a:lnTo>
                <a:lnTo>
                  <a:pt x="115605" y="19234"/>
                </a:lnTo>
                <a:lnTo>
                  <a:pt x="115145" y="17783"/>
                </a:lnTo>
                <a:lnTo>
                  <a:pt x="114837" y="15824"/>
                </a:lnTo>
                <a:lnTo>
                  <a:pt x="114223" y="893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SMARTInkAnnotation423"/>
          <p:cNvSpPr/>
          <p:nvPr/>
        </p:nvSpPr>
        <p:spPr>
          <a:xfrm>
            <a:off x="6797255" y="678656"/>
            <a:ext cx="112406" cy="93167"/>
          </a:xfrm>
          <a:custGeom>
            <a:avLst/>
            <a:gdLst/>
            <a:ahLst/>
            <a:cxnLst/>
            <a:rect l="0" t="0" r="0" b="0"/>
            <a:pathLst>
              <a:path w="112406" h="93167">
                <a:moveTo>
                  <a:pt x="51815" y="8930"/>
                </a:moveTo>
                <a:lnTo>
                  <a:pt x="47075" y="4189"/>
                </a:lnTo>
                <a:lnTo>
                  <a:pt x="44686" y="2793"/>
                </a:lnTo>
                <a:lnTo>
                  <a:pt x="42102" y="1862"/>
                </a:lnTo>
                <a:lnTo>
                  <a:pt x="39387" y="1241"/>
                </a:lnTo>
                <a:lnTo>
                  <a:pt x="36584" y="1820"/>
                </a:lnTo>
                <a:lnTo>
                  <a:pt x="33723" y="3198"/>
                </a:lnTo>
                <a:lnTo>
                  <a:pt x="30824" y="5109"/>
                </a:lnTo>
                <a:lnTo>
                  <a:pt x="27900" y="6382"/>
                </a:lnTo>
                <a:lnTo>
                  <a:pt x="24957" y="7231"/>
                </a:lnTo>
                <a:lnTo>
                  <a:pt x="22004" y="7798"/>
                </a:lnTo>
                <a:lnTo>
                  <a:pt x="19043" y="9167"/>
                </a:lnTo>
                <a:lnTo>
                  <a:pt x="16076" y="11073"/>
                </a:lnTo>
                <a:lnTo>
                  <a:pt x="13107" y="13335"/>
                </a:lnTo>
                <a:lnTo>
                  <a:pt x="10134" y="16828"/>
                </a:lnTo>
                <a:lnTo>
                  <a:pt x="7161" y="21140"/>
                </a:lnTo>
                <a:lnTo>
                  <a:pt x="4186" y="26000"/>
                </a:lnTo>
                <a:lnTo>
                  <a:pt x="2204" y="31224"/>
                </a:lnTo>
                <a:lnTo>
                  <a:pt x="882" y="36691"/>
                </a:lnTo>
                <a:lnTo>
                  <a:pt x="0" y="42320"/>
                </a:lnTo>
                <a:lnTo>
                  <a:pt x="404" y="48057"/>
                </a:lnTo>
                <a:lnTo>
                  <a:pt x="1667" y="53866"/>
                </a:lnTo>
                <a:lnTo>
                  <a:pt x="3500" y="59723"/>
                </a:lnTo>
                <a:lnTo>
                  <a:pt x="5715" y="64620"/>
                </a:lnTo>
                <a:lnTo>
                  <a:pt x="8184" y="68877"/>
                </a:lnTo>
                <a:lnTo>
                  <a:pt x="10822" y="72707"/>
                </a:lnTo>
                <a:lnTo>
                  <a:pt x="13572" y="76253"/>
                </a:lnTo>
                <a:lnTo>
                  <a:pt x="16398" y="79609"/>
                </a:lnTo>
                <a:lnTo>
                  <a:pt x="19274" y="82838"/>
                </a:lnTo>
                <a:lnTo>
                  <a:pt x="23176" y="85983"/>
                </a:lnTo>
                <a:lnTo>
                  <a:pt x="27762" y="89072"/>
                </a:lnTo>
                <a:lnTo>
                  <a:pt x="32803" y="92124"/>
                </a:lnTo>
                <a:lnTo>
                  <a:pt x="38149" y="93166"/>
                </a:lnTo>
                <a:lnTo>
                  <a:pt x="43696" y="92869"/>
                </a:lnTo>
                <a:lnTo>
                  <a:pt x="49378" y="91678"/>
                </a:lnTo>
                <a:lnTo>
                  <a:pt x="55152" y="89892"/>
                </a:lnTo>
                <a:lnTo>
                  <a:pt x="60985" y="87709"/>
                </a:lnTo>
                <a:lnTo>
                  <a:pt x="66859" y="85262"/>
                </a:lnTo>
                <a:lnTo>
                  <a:pt x="72758" y="82638"/>
                </a:lnTo>
                <a:lnTo>
                  <a:pt x="84605" y="77077"/>
                </a:lnTo>
                <a:lnTo>
                  <a:pt x="89550" y="73213"/>
                </a:lnTo>
                <a:lnTo>
                  <a:pt x="93839" y="68653"/>
                </a:lnTo>
                <a:lnTo>
                  <a:pt x="97691" y="63628"/>
                </a:lnTo>
                <a:lnTo>
                  <a:pt x="101250" y="59286"/>
                </a:lnTo>
                <a:lnTo>
                  <a:pt x="104615" y="55399"/>
                </a:lnTo>
                <a:lnTo>
                  <a:pt x="107851" y="51815"/>
                </a:lnTo>
                <a:lnTo>
                  <a:pt x="110009" y="47442"/>
                </a:lnTo>
                <a:lnTo>
                  <a:pt x="111447" y="42542"/>
                </a:lnTo>
                <a:lnTo>
                  <a:pt x="112405" y="37291"/>
                </a:lnTo>
                <a:lnTo>
                  <a:pt x="112053" y="32798"/>
                </a:lnTo>
                <a:lnTo>
                  <a:pt x="110825" y="28811"/>
                </a:lnTo>
                <a:lnTo>
                  <a:pt x="109015" y="25161"/>
                </a:lnTo>
                <a:lnTo>
                  <a:pt x="107807" y="21735"/>
                </a:lnTo>
                <a:lnTo>
                  <a:pt x="107003" y="18459"/>
                </a:lnTo>
                <a:lnTo>
                  <a:pt x="106467" y="15282"/>
                </a:lnTo>
                <a:lnTo>
                  <a:pt x="105117" y="12173"/>
                </a:lnTo>
                <a:lnTo>
                  <a:pt x="103225" y="9107"/>
                </a:lnTo>
                <a:lnTo>
                  <a:pt x="100970" y="6072"/>
                </a:lnTo>
                <a:lnTo>
                  <a:pt x="98476" y="4048"/>
                </a:lnTo>
                <a:lnTo>
                  <a:pt x="95821" y="2699"/>
                </a:lnTo>
                <a:lnTo>
                  <a:pt x="93059" y="1799"/>
                </a:lnTo>
                <a:lnTo>
                  <a:pt x="90225" y="1200"/>
                </a:lnTo>
                <a:lnTo>
                  <a:pt x="87344" y="800"/>
                </a:lnTo>
                <a:lnTo>
                  <a:pt x="84431" y="533"/>
                </a:lnTo>
                <a:lnTo>
                  <a:pt x="81496" y="356"/>
                </a:lnTo>
                <a:lnTo>
                  <a:pt x="69675"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SMARTInkAnnotation424"/>
          <p:cNvSpPr/>
          <p:nvPr/>
        </p:nvSpPr>
        <p:spPr>
          <a:xfrm>
            <a:off x="7064765" y="651867"/>
            <a:ext cx="203762" cy="113802"/>
          </a:xfrm>
          <a:custGeom>
            <a:avLst/>
            <a:gdLst/>
            <a:ahLst/>
            <a:cxnLst/>
            <a:rect l="0" t="0" r="0" b="0"/>
            <a:pathLst>
              <a:path w="203762" h="113802">
                <a:moveTo>
                  <a:pt x="25407" y="0"/>
                </a:moveTo>
                <a:lnTo>
                  <a:pt x="25407" y="8821"/>
                </a:lnTo>
                <a:lnTo>
                  <a:pt x="22761" y="11527"/>
                </a:lnTo>
                <a:lnTo>
                  <a:pt x="20667" y="13638"/>
                </a:lnTo>
                <a:lnTo>
                  <a:pt x="18278" y="17030"/>
                </a:lnTo>
                <a:lnTo>
                  <a:pt x="15694" y="21275"/>
                </a:lnTo>
                <a:lnTo>
                  <a:pt x="12978" y="26090"/>
                </a:lnTo>
                <a:lnTo>
                  <a:pt x="11168" y="31284"/>
                </a:lnTo>
                <a:lnTo>
                  <a:pt x="9961" y="36731"/>
                </a:lnTo>
                <a:lnTo>
                  <a:pt x="9157" y="42347"/>
                </a:lnTo>
                <a:lnTo>
                  <a:pt x="7629" y="48075"/>
                </a:lnTo>
                <a:lnTo>
                  <a:pt x="5617" y="53878"/>
                </a:lnTo>
                <a:lnTo>
                  <a:pt x="3283" y="59731"/>
                </a:lnTo>
                <a:lnTo>
                  <a:pt x="1728" y="65618"/>
                </a:lnTo>
                <a:lnTo>
                  <a:pt x="691" y="71527"/>
                </a:lnTo>
                <a:lnTo>
                  <a:pt x="0" y="77450"/>
                </a:lnTo>
                <a:lnTo>
                  <a:pt x="532" y="83383"/>
                </a:lnTo>
                <a:lnTo>
                  <a:pt x="1878" y="89323"/>
                </a:lnTo>
                <a:lnTo>
                  <a:pt x="3769" y="95268"/>
                </a:lnTo>
                <a:lnTo>
                  <a:pt x="7013" y="100223"/>
                </a:lnTo>
                <a:lnTo>
                  <a:pt x="11160" y="104518"/>
                </a:lnTo>
                <a:lnTo>
                  <a:pt x="15909" y="108374"/>
                </a:lnTo>
                <a:lnTo>
                  <a:pt x="22051" y="110945"/>
                </a:lnTo>
                <a:lnTo>
                  <a:pt x="29123" y="112659"/>
                </a:lnTo>
                <a:lnTo>
                  <a:pt x="36814" y="113801"/>
                </a:lnTo>
                <a:lnTo>
                  <a:pt x="44918" y="113571"/>
                </a:lnTo>
                <a:lnTo>
                  <a:pt x="53297" y="112425"/>
                </a:lnTo>
                <a:lnTo>
                  <a:pt x="61860" y="110669"/>
                </a:lnTo>
                <a:lnTo>
                  <a:pt x="81957" y="106072"/>
                </a:lnTo>
                <a:lnTo>
                  <a:pt x="127198" y="95036"/>
                </a:lnTo>
                <a:lnTo>
                  <a:pt x="136924" y="91139"/>
                </a:lnTo>
                <a:lnTo>
                  <a:pt x="145393" y="86556"/>
                </a:lnTo>
                <a:lnTo>
                  <a:pt x="177982" y="64943"/>
                </a:lnTo>
                <a:lnTo>
                  <a:pt x="184671" y="59171"/>
                </a:lnTo>
                <a:lnTo>
                  <a:pt x="190122" y="53338"/>
                </a:lnTo>
                <a:lnTo>
                  <a:pt x="194748" y="47465"/>
                </a:lnTo>
                <a:lnTo>
                  <a:pt x="197833" y="42557"/>
                </a:lnTo>
                <a:lnTo>
                  <a:pt x="199889" y="38293"/>
                </a:lnTo>
                <a:lnTo>
                  <a:pt x="201260" y="34459"/>
                </a:lnTo>
                <a:lnTo>
                  <a:pt x="202174" y="30910"/>
                </a:lnTo>
                <a:lnTo>
                  <a:pt x="202783" y="27552"/>
                </a:lnTo>
                <a:lnTo>
                  <a:pt x="203189" y="24321"/>
                </a:lnTo>
                <a:lnTo>
                  <a:pt x="203460" y="21175"/>
                </a:lnTo>
                <a:lnTo>
                  <a:pt x="203641" y="18086"/>
                </a:lnTo>
                <a:lnTo>
                  <a:pt x="203761" y="15034"/>
                </a:lnTo>
                <a:lnTo>
                  <a:pt x="202850" y="12999"/>
                </a:lnTo>
                <a:lnTo>
                  <a:pt x="201248" y="11643"/>
                </a:lnTo>
                <a:lnTo>
                  <a:pt x="196292" y="9466"/>
                </a:lnTo>
                <a:lnTo>
                  <a:pt x="190693" y="9089"/>
                </a:lnTo>
                <a:lnTo>
                  <a:pt x="168282" y="893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SMARTInkAnnotation425"/>
          <p:cNvSpPr/>
          <p:nvPr/>
        </p:nvSpPr>
        <p:spPr>
          <a:xfrm>
            <a:off x="7502806" y="669727"/>
            <a:ext cx="112292" cy="122699"/>
          </a:xfrm>
          <a:custGeom>
            <a:avLst/>
            <a:gdLst/>
            <a:ahLst/>
            <a:cxnLst/>
            <a:rect l="0" t="0" r="0" b="0"/>
            <a:pathLst>
              <a:path w="112292" h="122699">
                <a:moveTo>
                  <a:pt x="51710" y="0"/>
                </a:moveTo>
                <a:lnTo>
                  <a:pt x="25979" y="25731"/>
                </a:lnTo>
                <a:lnTo>
                  <a:pt x="21656" y="31044"/>
                </a:lnTo>
                <a:lnTo>
                  <a:pt x="17785" y="36571"/>
                </a:lnTo>
                <a:lnTo>
                  <a:pt x="14210" y="42240"/>
                </a:lnTo>
                <a:lnTo>
                  <a:pt x="10835" y="48996"/>
                </a:lnTo>
                <a:lnTo>
                  <a:pt x="7592" y="56476"/>
                </a:lnTo>
                <a:lnTo>
                  <a:pt x="4438" y="64440"/>
                </a:lnTo>
                <a:lnTo>
                  <a:pt x="2336" y="71733"/>
                </a:lnTo>
                <a:lnTo>
                  <a:pt x="934" y="78580"/>
                </a:lnTo>
                <a:lnTo>
                  <a:pt x="0" y="85129"/>
                </a:lnTo>
                <a:lnTo>
                  <a:pt x="369" y="91479"/>
                </a:lnTo>
                <a:lnTo>
                  <a:pt x="1609" y="97697"/>
                </a:lnTo>
                <a:lnTo>
                  <a:pt x="3427" y="103826"/>
                </a:lnTo>
                <a:lnTo>
                  <a:pt x="5629" y="108905"/>
                </a:lnTo>
                <a:lnTo>
                  <a:pt x="8091" y="113283"/>
                </a:lnTo>
                <a:lnTo>
                  <a:pt x="10725" y="117194"/>
                </a:lnTo>
                <a:lnTo>
                  <a:pt x="14465" y="119801"/>
                </a:lnTo>
                <a:lnTo>
                  <a:pt x="18943" y="121539"/>
                </a:lnTo>
                <a:lnTo>
                  <a:pt x="23911" y="122698"/>
                </a:lnTo>
                <a:lnTo>
                  <a:pt x="30202" y="122478"/>
                </a:lnTo>
                <a:lnTo>
                  <a:pt x="37371" y="121339"/>
                </a:lnTo>
                <a:lnTo>
                  <a:pt x="45127" y="119588"/>
                </a:lnTo>
                <a:lnTo>
                  <a:pt x="52282" y="117428"/>
                </a:lnTo>
                <a:lnTo>
                  <a:pt x="59037" y="114996"/>
                </a:lnTo>
                <a:lnTo>
                  <a:pt x="65524" y="112383"/>
                </a:lnTo>
                <a:lnTo>
                  <a:pt x="71833" y="107664"/>
                </a:lnTo>
                <a:lnTo>
                  <a:pt x="78024" y="101541"/>
                </a:lnTo>
                <a:lnTo>
                  <a:pt x="84136" y="94483"/>
                </a:lnTo>
                <a:lnTo>
                  <a:pt x="89203" y="87793"/>
                </a:lnTo>
                <a:lnTo>
                  <a:pt x="93571" y="81349"/>
                </a:lnTo>
                <a:lnTo>
                  <a:pt x="97477" y="75068"/>
                </a:lnTo>
                <a:lnTo>
                  <a:pt x="101073" y="69889"/>
                </a:lnTo>
                <a:lnTo>
                  <a:pt x="104463" y="65444"/>
                </a:lnTo>
                <a:lnTo>
                  <a:pt x="107715" y="61489"/>
                </a:lnTo>
                <a:lnTo>
                  <a:pt x="109882" y="56867"/>
                </a:lnTo>
                <a:lnTo>
                  <a:pt x="111328" y="51802"/>
                </a:lnTo>
                <a:lnTo>
                  <a:pt x="112291" y="46441"/>
                </a:lnTo>
                <a:lnTo>
                  <a:pt x="111942" y="41874"/>
                </a:lnTo>
                <a:lnTo>
                  <a:pt x="110715" y="37838"/>
                </a:lnTo>
                <a:lnTo>
                  <a:pt x="108906" y="34155"/>
                </a:lnTo>
                <a:lnTo>
                  <a:pt x="106709" y="31700"/>
                </a:lnTo>
                <a:lnTo>
                  <a:pt x="104251" y="30063"/>
                </a:lnTo>
                <a:lnTo>
                  <a:pt x="101619" y="28971"/>
                </a:lnTo>
                <a:lnTo>
                  <a:pt x="99866" y="27252"/>
                </a:lnTo>
                <a:lnTo>
                  <a:pt x="98697" y="25113"/>
                </a:lnTo>
                <a:lnTo>
                  <a:pt x="97917" y="22695"/>
                </a:lnTo>
                <a:lnTo>
                  <a:pt x="96405" y="21083"/>
                </a:lnTo>
                <a:lnTo>
                  <a:pt x="94405" y="20008"/>
                </a:lnTo>
                <a:lnTo>
                  <a:pt x="87837" y="17985"/>
                </a:lnTo>
                <a:lnTo>
                  <a:pt x="90256" y="17915"/>
                </a:lnTo>
                <a:lnTo>
                  <a:pt x="96358" y="17859"/>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SMARTInkAnnotation426"/>
          <p:cNvSpPr/>
          <p:nvPr/>
        </p:nvSpPr>
        <p:spPr>
          <a:xfrm>
            <a:off x="7850924" y="696516"/>
            <a:ext cx="147746" cy="119443"/>
          </a:xfrm>
          <a:custGeom>
            <a:avLst/>
            <a:gdLst/>
            <a:ahLst/>
            <a:cxnLst/>
            <a:rect l="0" t="0" r="0" b="0"/>
            <a:pathLst>
              <a:path w="147746" h="119443">
                <a:moveTo>
                  <a:pt x="33990" y="0"/>
                </a:moveTo>
                <a:lnTo>
                  <a:pt x="26301" y="0"/>
                </a:lnTo>
                <a:lnTo>
                  <a:pt x="22967" y="2645"/>
                </a:lnTo>
                <a:lnTo>
                  <a:pt x="20689" y="4740"/>
                </a:lnTo>
                <a:lnTo>
                  <a:pt x="15511" y="9713"/>
                </a:lnTo>
                <a:lnTo>
                  <a:pt x="12741" y="12429"/>
                </a:lnTo>
                <a:lnTo>
                  <a:pt x="9902" y="16223"/>
                </a:lnTo>
                <a:lnTo>
                  <a:pt x="7017" y="20737"/>
                </a:lnTo>
                <a:lnTo>
                  <a:pt x="4103" y="25731"/>
                </a:lnTo>
                <a:lnTo>
                  <a:pt x="2159" y="32037"/>
                </a:lnTo>
                <a:lnTo>
                  <a:pt x="863" y="39217"/>
                </a:lnTo>
                <a:lnTo>
                  <a:pt x="0" y="46980"/>
                </a:lnTo>
                <a:lnTo>
                  <a:pt x="416" y="54141"/>
                </a:lnTo>
                <a:lnTo>
                  <a:pt x="1686" y="60898"/>
                </a:lnTo>
                <a:lnTo>
                  <a:pt x="3524" y="67388"/>
                </a:lnTo>
                <a:lnTo>
                  <a:pt x="6734" y="74691"/>
                </a:lnTo>
                <a:lnTo>
                  <a:pt x="10860" y="82536"/>
                </a:lnTo>
                <a:lnTo>
                  <a:pt x="15594" y="90743"/>
                </a:lnTo>
                <a:lnTo>
                  <a:pt x="21725" y="97206"/>
                </a:lnTo>
                <a:lnTo>
                  <a:pt x="28790" y="102507"/>
                </a:lnTo>
                <a:lnTo>
                  <a:pt x="36477" y="107033"/>
                </a:lnTo>
                <a:lnTo>
                  <a:pt x="44579" y="111043"/>
                </a:lnTo>
                <a:lnTo>
                  <a:pt x="52954" y="114708"/>
                </a:lnTo>
                <a:lnTo>
                  <a:pt x="61516" y="118144"/>
                </a:lnTo>
                <a:lnTo>
                  <a:pt x="70199" y="119442"/>
                </a:lnTo>
                <a:lnTo>
                  <a:pt x="78966" y="119316"/>
                </a:lnTo>
                <a:lnTo>
                  <a:pt x="87786" y="118239"/>
                </a:lnTo>
                <a:lnTo>
                  <a:pt x="95651" y="116529"/>
                </a:lnTo>
                <a:lnTo>
                  <a:pt x="102878" y="114397"/>
                </a:lnTo>
                <a:lnTo>
                  <a:pt x="109681" y="111983"/>
                </a:lnTo>
                <a:lnTo>
                  <a:pt x="116200" y="108390"/>
                </a:lnTo>
                <a:lnTo>
                  <a:pt x="122532" y="104010"/>
                </a:lnTo>
                <a:lnTo>
                  <a:pt x="128736" y="99105"/>
                </a:lnTo>
                <a:lnTo>
                  <a:pt x="133864" y="93851"/>
                </a:lnTo>
                <a:lnTo>
                  <a:pt x="138276" y="88364"/>
                </a:lnTo>
                <a:lnTo>
                  <a:pt x="142209" y="82722"/>
                </a:lnTo>
                <a:lnTo>
                  <a:pt x="144832" y="76976"/>
                </a:lnTo>
                <a:lnTo>
                  <a:pt x="146579" y="71161"/>
                </a:lnTo>
                <a:lnTo>
                  <a:pt x="147745" y="65300"/>
                </a:lnTo>
                <a:lnTo>
                  <a:pt x="147530" y="59408"/>
                </a:lnTo>
                <a:lnTo>
                  <a:pt x="146393" y="53496"/>
                </a:lnTo>
                <a:lnTo>
                  <a:pt x="144644" y="47570"/>
                </a:lnTo>
                <a:lnTo>
                  <a:pt x="141494" y="42627"/>
                </a:lnTo>
                <a:lnTo>
                  <a:pt x="137409" y="38340"/>
                </a:lnTo>
                <a:lnTo>
                  <a:pt x="132701" y="34490"/>
                </a:lnTo>
                <a:lnTo>
                  <a:pt x="127579" y="30930"/>
                </a:lnTo>
                <a:lnTo>
                  <a:pt x="122179" y="27566"/>
                </a:lnTo>
                <a:lnTo>
                  <a:pt x="116595" y="24330"/>
                </a:lnTo>
                <a:lnTo>
                  <a:pt x="109896" y="21181"/>
                </a:lnTo>
                <a:lnTo>
                  <a:pt x="102454" y="18089"/>
                </a:lnTo>
                <a:lnTo>
                  <a:pt x="94515" y="15036"/>
                </a:lnTo>
                <a:lnTo>
                  <a:pt x="77758" y="8998"/>
                </a:lnTo>
                <a:lnTo>
                  <a:pt x="69121" y="5998"/>
                </a:lnTo>
                <a:lnTo>
                  <a:pt x="59396" y="3999"/>
                </a:lnTo>
                <a:lnTo>
                  <a:pt x="48943" y="2666"/>
                </a:lnTo>
                <a:lnTo>
                  <a:pt x="16131"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SMARTInkAnnotation427"/>
          <p:cNvSpPr/>
          <p:nvPr/>
        </p:nvSpPr>
        <p:spPr>
          <a:xfrm>
            <a:off x="2455664" y="3679031"/>
            <a:ext cx="312540" cy="8931"/>
          </a:xfrm>
          <a:custGeom>
            <a:avLst/>
            <a:gdLst/>
            <a:ahLst/>
            <a:cxnLst/>
            <a:rect l="0" t="0" r="0" b="0"/>
            <a:pathLst>
              <a:path w="312540" h="8931">
                <a:moveTo>
                  <a:pt x="0" y="0"/>
                </a:moveTo>
                <a:lnTo>
                  <a:pt x="266616" y="0"/>
                </a:lnTo>
                <a:lnTo>
                  <a:pt x="268033" y="992"/>
                </a:lnTo>
                <a:lnTo>
                  <a:pt x="269970" y="2646"/>
                </a:lnTo>
                <a:lnTo>
                  <a:pt x="272253" y="4741"/>
                </a:lnTo>
                <a:lnTo>
                  <a:pt x="274768" y="6137"/>
                </a:lnTo>
                <a:lnTo>
                  <a:pt x="277437" y="7068"/>
                </a:lnTo>
                <a:lnTo>
                  <a:pt x="280208" y="7689"/>
                </a:lnTo>
                <a:lnTo>
                  <a:pt x="283048" y="8102"/>
                </a:lnTo>
                <a:lnTo>
                  <a:pt x="285933" y="8378"/>
                </a:lnTo>
                <a:lnTo>
                  <a:pt x="288849" y="8563"/>
                </a:lnTo>
                <a:lnTo>
                  <a:pt x="297693" y="8821"/>
                </a:lnTo>
                <a:lnTo>
                  <a:pt x="305476" y="8916"/>
                </a:lnTo>
                <a:lnTo>
                  <a:pt x="312539" y="893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SMARTInkAnnotation428"/>
          <p:cNvSpPr/>
          <p:nvPr/>
        </p:nvSpPr>
        <p:spPr>
          <a:xfrm>
            <a:off x="4179094" y="1152051"/>
            <a:ext cx="830462" cy="44528"/>
          </a:xfrm>
          <a:custGeom>
            <a:avLst/>
            <a:gdLst/>
            <a:ahLst/>
            <a:cxnLst/>
            <a:rect l="0" t="0" r="0" b="0"/>
            <a:pathLst>
              <a:path w="830462" h="44528">
                <a:moveTo>
                  <a:pt x="0" y="44527"/>
                </a:moveTo>
                <a:lnTo>
                  <a:pt x="34628" y="44527"/>
                </a:lnTo>
                <a:lnTo>
                  <a:pt x="39953" y="43535"/>
                </a:lnTo>
                <a:lnTo>
                  <a:pt x="45487" y="41881"/>
                </a:lnTo>
                <a:lnTo>
                  <a:pt x="51161" y="39787"/>
                </a:lnTo>
                <a:lnTo>
                  <a:pt x="56928" y="38390"/>
                </a:lnTo>
                <a:lnTo>
                  <a:pt x="62756" y="37459"/>
                </a:lnTo>
                <a:lnTo>
                  <a:pt x="68626" y="36839"/>
                </a:lnTo>
                <a:lnTo>
                  <a:pt x="75516" y="35433"/>
                </a:lnTo>
                <a:lnTo>
                  <a:pt x="83086" y="33503"/>
                </a:lnTo>
                <a:lnTo>
                  <a:pt x="91110" y="31225"/>
                </a:lnTo>
                <a:lnTo>
                  <a:pt x="98443" y="29706"/>
                </a:lnTo>
                <a:lnTo>
                  <a:pt x="105316" y="28693"/>
                </a:lnTo>
                <a:lnTo>
                  <a:pt x="118245" y="27568"/>
                </a:lnTo>
                <a:lnTo>
                  <a:pt x="142714" y="26846"/>
                </a:lnTo>
                <a:lnTo>
                  <a:pt x="277333" y="26668"/>
                </a:lnTo>
                <a:lnTo>
                  <a:pt x="285100" y="25676"/>
                </a:lnTo>
                <a:lnTo>
                  <a:pt x="292262" y="24022"/>
                </a:lnTo>
                <a:lnTo>
                  <a:pt x="299021" y="21927"/>
                </a:lnTo>
                <a:lnTo>
                  <a:pt x="305511" y="19539"/>
                </a:lnTo>
                <a:lnTo>
                  <a:pt x="311823" y="16954"/>
                </a:lnTo>
                <a:lnTo>
                  <a:pt x="318014" y="14239"/>
                </a:lnTo>
                <a:lnTo>
                  <a:pt x="325119" y="12429"/>
                </a:lnTo>
                <a:lnTo>
                  <a:pt x="332832" y="11222"/>
                </a:lnTo>
                <a:lnTo>
                  <a:pt x="340950" y="10417"/>
                </a:lnTo>
                <a:lnTo>
                  <a:pt x="348347" y="8889"/>
                </a:lnTo>
                <a:lnTo>
                  <a:pt x="355262" y="6878"/>
                </a:lnTo>
                <a:lnTo>
                  <a:pt x="361857" y="4545"/>
                </a:lnTo>
                <a:lnTo>
                  <a:pt x="368238" y="2989"/>
                </a:lnTo>
                <a:lnTo>
                  <a:pt x="374477" y="1952"/>
                </a:lnTo>
                <a:lnTo>
                  <a:pt x="386699" y="800"/>
                </a:lnTo>
                <a:lnTo>
                  <a:pt x="410715" y="61"/>
                </a:lnTo>
                <a:lnTo>
                  <a:pt x="416685" y="0"/>
                </a:lnTo>
                <a:lnTo>
                  <a:pt x="422650" y="952"/>
                </a:lnTo>
                <a:lnTo>
                  <a:pt x="428610" y="2578"/>
                </a:lnTo>
                <a:lnTo>
                  <a:pt x="434568" y="4655"/>
                </a:lnTo>
                <a:lnTo>
                  <a:pt x="440524" y="6039"/>
                </a:lnTo>
                <a:lnTo>
                  <a:pt x="446479" y="6962"/>
                </a:lnTo>
                <a:lnTo>
                  <a:pt x="461696" y="8261"/>
                </a:lnTo>
                <a:lnTo>
                  <a:pt x="486999" y="8736"/>
                </a:lnTo>
                <a:lnTo>
                  <a:pt x="662074" y="8808"/>
                </a:lnTo>
                <a:lnTo>
                  <a:pt x="670577" y="9801"/>
                </a:lnTo>
                <a:lnTo>
                  <a:pt x="679223" y="11454"/>
                </a:lnTo>
                <a:lnTo>
                  <a:pt x="687964" y="13549"/>
                </a:lnTo>
                <a:lnTo>
                  <a:pt x="696768" y="14945"/>
                </a:lnTo>
                <a:lnTo>
                  <a:pt x="705612" y="15876"/>
                </a:lnTo>
                <a:lnTo>
                  <a:pt x="729638" y="17186"/>
                </a:lnTo>
                <a:lnTo>
                  <a:pt x="755534" y="17629"/>
                </a:lnTo>
                <a:lnTo>
                  <a:pt x="824494" y="17738"/>
                </a:lnTo>
                <a:lnTo>
                  <a:pt x="826483" y="16746"/>
                </a:lnTo>
                <a:lnTo>
                  <a:pt x="827809" y="15092"/>
                </a:lnTo>
                <a:lnTo>
                  <a:pt x="830461" y="8808"/>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SMARTInkAnnotation429"/>
          <p:cNvSpPr/>
          <p:nvPr/>
        </p:nvSpPr>
        <p:spPr>
          <a:xfrm>
            <a:off x="4277320" y="642942"/>
            <a:ext cx="232173" cy="174330"/>
          </a:xfrm>
          <a:custGeom>
            <a:avLst/>
            <a:gdLst/>
            <a:ahLst/>
            <a:cxnLst/>
            <a:rect l="0" t="0" r="0" b="0"/>
            <a:pathLst>
              <a:path w="232173" h="174330">
                <a:moveTo>
                  <a:pt x="0" y="35714"/>
                </a:moveTo>
                <a:lnTo>
                  <a:pt x="0" y="48143"/>
                </a:lnTo>
                <a:lnTo>
                  <a:pt x="992" y="51938"/>
                </a:lnTo>
                <a:lnTo>
                  <a:pt x="2646" y="56452"/>
                </a:lnTo>
                <a:lnTo>
                  <a:pt x="4741" y="61445"/>
                </a:lnTo>
                <a:lnTo>
                  <a:pt x="7129" y="67751"/>
                </a:lnTo>
                <a:lnTo>
                  <a:pt x="12429" y="82695"/>
                </a:lnTo>
                <a:lnTo>
                  <a:pt x="14239" y="89855"/>
                </a:lnTo>
                <a:lnTo>
                  <a:pt x="15446" y="96613"/>
                </a:lnTo>
                <a:lnTo>
                  <a:pt x="16250" y="103102"/>
                </a:lnTo>
                <a:lnTo>
                  <a:pt x="17779" y="110405"/>
                </a:lnTo>
                <a:lnTo>
                  <a:pt x="19790" y="118250"/>
                </a:lnTo>
                <a:lnTo>
                  <a:pt x="22124" y="126457"/>
                </a:lnTo>
                <a:lnTo>
                  <a:pt x="23679" y="133913"/>
                </a:lnTo>
                <a:lnTo>
                  <a:pt x="24716" y="140867"/>
                </a:lnTo>
                <a:lnTo>
                  <a:pt x="25406" y="147488"/>
                </a:lnTo>
                <a:lnTo>
                  <a:pt x="25868" y="152894"/>
                </a:lnTo>
                <a:lnTo>
                  <a:pt x="26175" y="157490"/>
                </a:lnTo>
                <a:lnTo>
                  <a:pt x="26668" y="167256"/>
                </a:lnTo>
                <a:lnTo>
                  <a:pt x="26736" y="171237"/>
                </a:lnTo>
                <a:lnTo>
                  <a:pt x="26753" y="173688"/>
                </a:lnTo>
                <a:lnTo>
                  <a:pt x="25774" y="174329"/>
                </a:lnTo>
                <a:lnTo>
                  <a:pt x="24127" y="173765"/>
                </a:lnTo>
                <a:lnTo>
                  <a:pt x="22038" y="172396"/>
                </a:lnTo>
                <a:lnTo>
                  <a:pt x="20646" y="170492"/>
                </a:lnTo>
                <a:lnTo>
                  <a:pt x="19098" y="165730"/>
                </a:lnTo>
                <a:lnTo>
                  <a:pt x="18685" y="162079"/>
                </a:lnTo>
                <a:lnTo>
                  <a:pt x="18410" y="157660"/>
                </a:lnTo>
                <a:lnTo>
                  <a:pt x="18226" y="152731"/>
                </a:lnTo>
                <a:lnTo>
                  <a:pt x="19096" y="146467"/>
                </a:lnTo>
                <a:lnTo>
                  <a:pt x="20669" y="139315"/>
                </a:lnTo>
                <a:lnTo>
                  <a:pt x="22709" y="131571"/>
                </a:lnTo>
                <a:lnTo>
                  <a:pt x="25061" y="123431"/>
                </a:lnTo>
                <a:lnTo>
                  <a:pt x="30321" y="106449"/>
                </a:lnTo>
                <a:lnTo>
                  <a:pt x="34104" y="97754"/>
                </a:lnTo>
                <a:lnTo>
                  <a:pt x="38612" y="88980"/>
                </a:lnTo>
                <a:lnTo>
                  <a:pt x="43600" y="80155"/>
                </a:lnTo>
                <a:lnTo>
                  <a:pt x="48911" y="72286"/>
                </a:lnTo>
                <a:lnTo>
                  <a:pt x="54435" y="65057"/>
                </a:lnTo>
                <a:lnTo>
                  <a:pt x="60103" y="58252"/>
                </a:lnTo>
                <a:lnTo>
                  <a:pt x="65865" y="51732"/>
                </a:lnTo>
                <a:lnTo>
                  <a:pt x="77560" y="39195"/>
                </a:lnTo>
                <a:lnTo>
                  <a:pt x="90560" y="25721"/>
                </a:lnTo>
                <a:lnTo>
                  <a:pt x="95100" y="22107"/>
                </a:lnTo>
                <a:lnTo>
                  <a:pt x="100112" y="18705"/>
                </a:lnTo>
                <a:lnTo>
                  <a:pt x="105436" y="15445"/>
                </a:lnTo>
                <a:lnTo>
                  <a:pt x="110970" y="12280"/>
                </a:lnTo>
                <a:lnTo>
                  <a:pt x="122411" y="6117"/>
                </a:lnTo>
                <a:lnTo>
                  <a:pt x="127248" y="4076"/>
                </a:lnTo>
                <a:lnTo>
                  <a:pt x="131465" y="2716"/>
                </a:lnTo>
                <a:lnTo>
                  <a:pt x="135268" y="1809"/>
                </a:lnTo>
                <a:lnTo>
                  <a:pt x="139788" y="1205"/>
                </a:lnTo>
                <a:lnTo>
                  <a:pt x="144786" y="802"/>
                </a:lnTo>
                <a:lnTo>
                  <a:pt x="150103" y="533"/>
                </a:lnTo>
                <a:lnTo>
                  <a:pt x="161301" y="234"/>
                </a:lnTo>
                <a:lnTo>
                  <a:pt x="206974" y="0"/>
                </a:lnTo>
                <a:lnTo>
                  <a:pt x="210412" y="990"/>
                </a:lnTo>
                <a:lnTo>
                  <a:pt x="216879" y="4737"/>
                </a:lnTo>
                <a:lnTo>
                  <a:pt x="223060" y="9710"/>
                </a:lnTo>
                <a:lnTo>
                  <a:pt x="232172" y="17855"/>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SMARTInkAnnotation430"/>
          <p:cNvSpPr/>
          <p:nvPr/>
        </p:nvSpPr>
        <p:spPr>
          <a:xfrm>
            <a:off x="4538165" y="626453"/>
            <a:ext cx="174888" cy="211387"/>
          </a:xfrm>
          <a:custGeom>
            <a:avLst/>
            <a:gdLst/>
            <a:ahLst/>
            <a:cxnLst/>
            <a:rect l="0" t="0" r="0" b="0"/>
            <a:pathLst>
              <a:path w="174888" h="211387">
                <a:moveTo>
                  <a:pt x="114202" y="16484"/>
                </a:moveTo>
                <a:lnTo>
                  <a:pt x="109462" y="16484"/>
                </a:lnTo>
                <a:lnTo>
                  <a:pt x="106081" y="15492"/>
                </a:lnTo>
                <a:lnTo>
                  <a:pt x="101843" y="13839"/>
                </a:lnTo>
                <a:lnTo>
                  <a:pt x="97033" y="11744"/>
                </a:lnTo>
                <a:lnTo>
                  <a:pt x="91842" y="10348"/>
                </a:lnTo>
                <a:lnTo>
                  <a:pt x="86397" y="9417"/>
                </a:lnTo>
                <a:lnTo>
                  <a:pt x="80783" y="8796"/>
                </a:lnTo>
                <a:lnTo>
                  <a:pt x="76048" y="8382"/>
                </a:lnTo>
                <a:lnTo>
                  <a:pt x="71899" y="8106"/>
                </a:lnTo>
                <a:lnTo>
                  <a:pt x="68141" y="7923"/>
                </a:lnTo>
                <a:lnTo>
                  <a:pt x="58673" y="7718"/>
                </a:lnTo>
                <a:lnTo>
                  <a:pt x="41167" y="7587"/>
                </a:lnTo>
                <a:lnTo>
                  <a:pt x="36738" y="8569"/>
                </a:lnTo>
                <a:lnTo>
                  <a:pt x="31802" y="10215"/>
                </a:lnTo>
                <a:lnTo>
                  <a:pt x="26527" y="12305"/>
                </a:lnTo>
                <a:lnTo>
                  <a:pt x="22017" y="13698"/>
                </a:lnTo>
                <a:lnTo>
                  <a:pt x="18019" y="14627"/>
                </a:lnTo>
                <a:lnTo>
                  <a:pt x="14361" y="15246"/>
                </a:lnTo>
                <a:lnTo>
                  <a:pt x="10931" y="16651"/>
                </a:lnTo>
                <a:lnTo>
                  <a:pt x="7652" y="18580"/>
                </a:lnTo>
                <a:lnTo>
                  <a:pt x="4473" y="20858"/>
                </a:lnTo>
                <a:lnTo>
                  <a:pt x="2354" y="23369"/>
                </a:lnTo>
                <a:lnTo>
                  <a:pt x="941" y="26035"/>
                </a:lnTo>
                <a:lnTo>
                  <a:pt x="0" y="28805"/>
                </a:lnTo>
                <a:lnTo>
                  <a:pt x="364" y="31643"/>
                </a:lnTo>
                <a:lnTo>
                  <a:pt x="1599" y="34528"/>
                </a:lnTo>
                <a:lnTo>
                  <a:pt x="5617" y="40379"/>
                </a:lnTo>
                <a:lnTo>
                  <a:pt x="10711" y="46286"/>
                </a:lnTo>
                <a:lnTo>
                  <a:pt x="14450" y="49251"/>
                </a:lnTo>
                <a:lnTo>
                  <a:pt x="18927" y="52219"/>
                </a:lnTo>
                <a:lnTo>
                  <a:pt x="23896" y="55191"/>
                </a:lnTo>
                <a:lnTo>
                  <a:pt x="37356" y="63784"/>
                </a:lnTo>
                <a:lnTo>
                  <a:pt x="45111" y="68853"/>
                </a:lnTo>
                <a:lnTo>
                  <a:pt x="53259" y="73225"/>
                </a:lnTo>
                <a:lnTo>
                  <a:pt x="61667" y="77132"/>
                </a:lnTo>
                <a:lnTo>
                  <a:pt x="70249" y="80728"/>
                </a:lnTo>
                <a:lnTo>
                  <a:pt x="77955" y="85111"/>
                </a:lnTo>
                <a:lnTo>
                  <a:pt x="85076" y="90017"/>
                </a:lnTo>
                <a:lnTo>
                  <a:pt x="91809" y="95271"/>
                </a:lnTo>
                <a:lnTo>
                  <a:pt x="98281" y="101751"/>
                </a:lnTo>
                <a:lnTo>
                  <a:pt x="104581" y="109048"/>
                </a:lnTo>
                <a:lnTo>
                  <a:pt x="110764" y="116889"/>
                </a:lnTo>
                <a:lnTo>
                  <a:pt x="115878" y="124100"/>
                </a:lnTo>
                <a:lnTo>
                  <a:pt x="120281" y="130892"/>
                </a:lnTo>
                <a:lnTo>
                  <a:pt x="124208" y="137405"/>
                </a:lnTo>
                <a:lnTo>
                  <a:pt x="127818" y="143731"/>
                </a:lnTo>
                <a:lnTo>
                  <a:pt x="134475" y="156051"/>
                </a:lnTo>
                <a:lnTo>
                  <a:pt x="136647" y="162115"/>
                </a:lnTo>
                <a:lnTo>
                  <a:pt x="138095" y="168142"/>
                </a:lnTo>
                <a:lnTo>
                  <a:pt x="139060" y="174144"/>
                </a:lnTo>
                <a:lnTo>
                  <a:pt x="138712" y="180130"/>
                </a:lnTo>
                <a:lnTo>
                  <a:pt x="137487" y="186105"/>
                </a:lnTo>
                <a:lnTo>
                  <a:pt x="135678" y="192073"/>
                </a:lnTo>
                <a:lnTo>
                  <a:pt x="133481" y="196051"/>
                </a:lnTo>
                <a:lnTo>
                  <a:pt x="131024" y="198703"/>
                </a:lnTo>
                <a:lnTo>
                  <a:pt x="128393" y="200471"/>
                </a:lnTo>
                <a:lnTo>
                  <a:pt x="123663" y="202642"/>
                </a:lnTo>
                <a:lnTo>
                  <a:pt x="117532" y="205082"/>
                </a:lnTo>
                <a:lnTo>
                  <a:pt x="110469" y="207701"/>
                </a:lnTo>
                <a:lnTo>
                  <a:pt x="103776" y="209446"/>
                </a:lnTo>
                <a:lnTo>
                  <a:pt x="97330" y="210610"/>
                </a:lnTo>
                <a:lnTo>
                  <a:pt x="91047" y="211386"/>
                </a:lnTo>
                <a:lnTo>
                  <a:pt x="83883" y="210911"/>
                </a:lnTo>
                <a:lnTo>
                  <a:pt x="76130" y="209602"/>
                </a:lnTo>
                <a:lnTo>
                  <a:pt x="67984" y="207737"/>
                </a:lnTo>
                <a:lnTo>
                  <a:pt x="60570" y="205502"/>
                </a:lnTo>
                <a:lnTo>
                  <a:pt x="53643" y="203020"/>
                </a:lnTo>
                <a:lnTo>
                  <a:pt x="47041" y="200372"/>
                </a:lnTo>
                <a:lnTo>
                  <a:pt x="41647" y="196623"/>
                </a:lnTo>
                <a:lnTo>
                  <a:pt x="37058" y="192140"/>
                </a:lnTo>
                <a:lnTo>
                  <a:pt x="33007" y="187166"/>
                </a:lnTo>
                <a:lnTo>
                  <a:pt x="29314" y="182858"/>
                </a:lnTo>
                <a:lnTo>
                  <a:pt x="25861" y="178994"/>
                </a:lnTo>
                <a:lnTo>
                  <a:pt x="22566" y="175426"/>
                </a:lnTo>
                <a:lnTo>
                  <a:pt x="20369" y="171063"/>
                </a:lnTo>
                <a:lnTo>
                  <a:pt x="18904" y="166169"/>
                </a:lnTo>
                <a:lnTo>
                  <a:pt x="17928" y="160923"/>
                </a:lnTo>
                <a:lnTo>
                  <a:pt x="17277" y="155441"/>
                </a:lnTo>
                <a:lnTo>
                  <a:pt x="16843" y="149802"/>
                </a:lnTo>
                <a:lnTo>
                  <a:pt x="16554" y="144058"/>
                </a:lnTo>
                <a:lnTo>
                  <a:pt x="16233" y="132384"/>
                </a:lnTo>
                <a:lnTo>
                  <a:pt x="16148" y="126493"/>
                </a:lnTo>
                <a:lnTo>
                  <a:pt x="18074" y="120581"/>
                </a:lnTo>
                <a:lnTo>
                  <a:pt x="21344" y="114656"/>
                </a:lnTo>
                <a:lnTo>
                  <a:pt x="25507" y="108721"/>
                </a:lnTo>
                <a:lnTo>
                  <a:pt x="30268" y="102780"/>
                </a:lnTo>
                <a:lnTo>
                  <a:pt x="35426" y="96835"/>
                </a:lnTo>
                <a:lnTo>
                  <a:pt x="40849" y="90888"/>
                </a:lnTo>
                <a:lnTo>
                  <a:pt x="47441" y="84938"/>
                </a:lnTo>
                <a:lnTo>
                  <a:pt x="54812" y="78987"/>
                </a:lnTo>
                <a:lnTo>
                  <a:pt x="62702" y="73036"/>
                </a:lnTo>
                <a:lnTo>
                  <a:pt x="79407" y="61131"/>
                </a:lnTo>
                <a:lnTo>
                  <a:pt x="88029" y="55179"/>
                </a:lnTo>
                <a:lnTo>
                  <a:pt x="96753" y="50218"/>
                </a:lnTo>
                <a:lnTo>
                  <a:pt x="105546" y="45919"/>
                </a:lnTo>
                <a:lnTo>
                  <a:pt x="114385" y="42061"/>
                </a:lnTo>
                <a:lnTo>
                  <a:pt x="122261" y="37504"/>
                </a:lnTo>
                <a:lnTo>
                  <a:pt x="129497" y="32482"/>
                </a:lnTo>
                <a:lnTo>
                  <a:pt x="136305" y="27149"/>
                </a:lnTo>
                <a:lnTo>
                  <a:pt x="141836" y="23594"/>
                </a:lnTo>
                <a:lnTo>
                  <a:pt x="146515" y="21224"/>
                </a:lnTo>
                <a:lnTo>
                  <a:pt x="150627" y="19644"/>
                </a:lnTo>
                <a:lnTo>
                  <a:pt x="154360" y="17599"/>
                </a:lnTo>
                <a:lnTo>
                  <a:pt x="157841" y="15243"/>
                </a:lnTo>
                <a:lnTo>
                  <a:pt x="161155" y="12680"/>
                </a:lnTo>
                <a:lnTo>
                  <a:pt x="164355" y="10972"/>
                </a:lnTo>
                <a:lnTo>
                  <a:pt x="167482" y="9833"/>
                </a:lnTo>
                <a:lnTo>
                  <a:pt x="170558" y="9073"/>
                </a:lnTo>
                <a:lnTo>
                  <a:pt x="172608" y="7575"/>
                </a:lnTo>
                <a:lnTo>
                  <a:pt x="173975" y="5584"/>
                </a:lnTo>
                <a:lnTo>
                  <a:pt x="174887" y="3264"/>
                </a:lnTo>
                <a:lnTo>
                  <a:pt x="174503" y="1718"/>
                </a:lnTo>
                <a:lnTo>
                  <a:pt x="173254" y="687"/>
                </a:lnTo>
                <a:lnTo>
                  <a:pt x="171429" y="0"/>
                </a:lnTo>
                <a:lnTo>
                  <a:pt x="170213" y="534"/>
                </a:lnTo>
                <a:lnTo>
                  <a:pt x="169403" y="1882"/>
                </a:lnTo>
                <a:lnTo>
                  <a:pt x="168861" y="3773"/>
                </a:lnTo>
                <a:lnTo>
                  <a:pt x="166517" y="5033"/>
                </a:lnTo>
                <a:lnTo>
                  <a:pt x="162969" y="5874"/>
                </a:lnTo>
                <a:lnTo>
                  <a:pt x="158620" y="6434"/>
                </a:lnTo>
                <a:lnTo>
                  <a:pt x="153736" y="6808"/>
                </a:lnTo>
                <a:lnTo>
                  <a:pt x="148495" y="7057"/>
                </a:lnTo>
                <a:lnTo>
                  <a:pt x="132062" y="7555"/>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SMARTInkAnnotation431"/>
          <p:cNvSpPr/>
          <p:nvPr/>
        </p:nvSpPr>
        <p:spPr>
          <a:xfrm>
            <a:off x="3179014" y="635284"/>
            <a:ext cx="205339" cy="193213"/>
          </a:xfrm>
          <a:custGeom>
            <a:avLst/>
            <a:gdLst/>
            <a:ahLst/>
            <a:cxnLst/>
            <a:rect l="0" t="0" r="0" b="0"/>
            <a:pathLst>
              <a:path w="205339" h="193213">
                <a:moveTo>
                  <a:pt x="53533" y="25513"/>
                </a:moveTo>
                <a:lnTo>
                  <a:pt x="41104" y="25513"/>
                </a:lnTo>
                <a:lnTo>
                  <a:pt x="39294" y="24521"/>
                </a:lnTo>
                <a:lnTo>
                  <a:pt x="38087" y="22867"/>
                </a:lnTo>
                <a:lnTo>
                  <a:pt x="37283" y="20772"/>
                </a:lnTo>
                <a:lnTo>
                  <a:pt x="35755" y="19376"/>
                </a:lnTo>
                <a:lnTo>
                  <a:pt x="33743" y="18445"/>
                </a:lnTo>
                <a:lnTo>
                  <a:pt x="31410" y="17824"/>
                </a:lnTo>
                <a:lnTo>
                  <a:pt x="26172" y="14489"/>
                </a:lnTo>
                <a:lnTo>
                  <a:pt x="23386" y="12211"/>
                </a:lnTo>
                <a:lnTo>
                  <a:pt x="20537" y="10692"/>
                </a:lnTo>
                <a:lnTo>
                  <a:pt x="14724" y="9004"/>
                </a:lnTo>
                <a:lnTo>
                  <a:pt x="8834" y="8254"/>
                </a:lnTo>
                <a:lnTo>
                  <a:pt x="5875" y="8054"/>
                </a:lnTo>
                <a:lnTo>
                  <a:pt x="3902" y="6928"/>
                </a:lnTo>
                <a:lnTo>
                  <a:pt x="2586" y="5185"/>
                </a:lnTo>
                <a:lnTo>
                  <a:pt x="474" y="0"/>
                </a:lnTo>
                <a:lnTo>
                  <a:pt x="301" y="567"/>
                </a:lnTo>
                <a:lnTo>
                  <a:pt x="0" y="6524"/>
                </a:lnTo>
                <a:lnTo>
                  <a:pt x="2621" y="12443"/>
                </a:lnTo>
                <a:lnTo>
                  <a:pt x="4708" y="16800"/>
                </a:lnTo>
                <a:lnTo>
                  <a:pt x="6100" y="21689"/>
                </a:lnTo>
                <a:lnTo>
                  <a:pt x="7029" y="26932"/>
                </a:lnTo>
                <a:lnTo>
                  <a:pt x="7647" y="32412"/>
                </a:lnTo>
                <a:lnTo>
                  <a:pt x="9052" y="40034"/>
                </a:lnTo>
                <a:lnTo>
                  <a:pt x="13258" y="59087"/>
                </a:lnTo>
                <a:lnTo>
                  <a:pt x="15769" y="68731"/>
                </a:lnTo>
                <a:lnTo>
                  <a:pt x="18436" y="78138"/>
                </a:lnTo>
                <a:lnTo>
                  <a:pt x="21205" y="87385"/>
                </a:lnTo>
                <a:lnTo>
                  <a:pt x="23051" y="96527"/>
                </a:lnTo>
                <a:lnTo>
                  <a:pt x="24283" y="105598"/>
                </a:lnTo>
                <a:lnTo>
                  <a:pt x="25103" y="114622"/>
                </a:lnTo>
                <a:lnTo>
                  <a:pt x="27634" y="123614"/>
                </a:lnTo>
                <a:lnTo>
                  <a:pt x="31306" y="132586"/>
                </a:lnTo>
                <a:lnTo>
                  <a:pt x="35739" y="141543"/>
                </a:lnTo>
                <a:lnTo>
                  <a:pt x="38694" y="149499"/>
                </a:lnTo>
                <a:lnTo>
                  <a:pt x="40664" y="156788"/>
                </a:lnTo>
                <a:lnTo>
                  <a:pt x="41976" y="163631"/>
                </a:lnTo>
                <a:lnTo>
                  <a:pt x="42852" y="169185"/>
                </a:lnTo>
                <a:lnTo>
                  <a:pt x="43436" y="173880"/>
                </a:lnTo>
                <a:lnTo>
                  <a:pt x="43825" y="178003"/>
                </a:lnTo>
                <a:lnTo>
                  <a:pt x="44084" y="181743"/>
                </a:lnTo>
                <a:lnTo>
                  <a:pt x="44257" y="185229"/>
                </a:lnTo>
                <a:lnTo>
                  <a:pt x="44534" y="193212"/>
                </a:lnTo>
                <a:lnTo>
                  <a:pt x="43565" y="192875"/>
                </a:lnTo>
                <a:lnTo>
                  <a:pt x="37460" y="187660"/>
                </a:lnTo>
                <a:lnTo>
                  <a:pt x="32169" y="182576"/>
                </a:lnTo>
                <a:lnTo>
                  <a:pt x="29368" y="178838"/>
                </a:lnTo>
                <a:lnTo>
                  <a:pt x="26509" y="174363"/>
                </a:lnTo>
                <a:lnTo>
                  <a:pt x="23610" y="169395"/>
                </a:lnTo>
                <a:lnTo>
                  <a:pt x="21678" y="164098"/>
                </a:lnTo>
                <a:lnTo>
                  <a:pt x="20391" y="158583"/>
                </a:lnTo>
                <a:lnTo>
                  <a:pt x="19531" y="152922"/>
                </a:lnTo>
                <a:lnTo>
                  <a:pt x="17967" y="146171"/>
                </a:lnTo>
                <a:lnTo>
                  <a:pt x="15931" y="138694"/>
                </a:lnTo>
                <a:lnTo>
                  <a:pt x="13583" y="130732"/>
                </a:lnTo>
                <a:lnTo>
                  <a:pt x="13009" y="122448"/>
                </a:lnTo>
                <a:lnTo>
                  <a:pt x="13618" y="113949"/>
                </a:lnTo>
                <a:lnTo>
                  <a:pt x="15017" y="105306"/>
                </a:lnTo>
                <a:lnTo>
                  <a:pt x="16942" y="96568"/>
                </a:lnTo>
                <a:lnTo>
                  <a:pt x="19216" y="87766"/>
                </a:lnTo>
                <a:lnTo>
                  <a:pt x="21726" y="78921"/>
                </a:lnTo>
                <a:lnTo>
                  <a:pt x="24390" y="72032"/>
                </a:lnTo>
                <a:lnTo>
                  <a:pt x="27160" y="66448"/>
                </a:lnTo>
                <a:lnTo>
                  <a:pt x="29998" y="61732"/>
                </a:lnTo>
                <a:lnTo>
                  <a:pt x="33874" y="56605"/>
                </a:lnTo>
                <a:lnTo>
                  <a:pt x="38443" y="51202"/>
                </a:lnTo>
                <a:lnTo>
                  <a:pt x="43473" y="45615"/>
                </a:lnTo>
                <a:lnTo>
                  <a:pt x="48810" y="40899"/>
                </a:lnTo>
                <a:lnTo>
                  <a:pt x="54353" y="36762"/>
                </a:lnTo>
                <a:lnTo>
                  <a:pt x="60033" y="33013"/>
                </a:lnTo>
                <a:lnTo>
                  <a:pt x="66796" y="30513"/>
                </a:lnTo>
                <a:lnTo>
                  <a:pt x="74280" y="28846"/>
                </a:lnTo>
                <a:lnTo>
                  <a:pt x="82249" y="27735"/>
                </a:lnTo>
                <a:lnTo>
                  <a:pt x="90535" y="26994"/>
                </a:lnTo>
                <a:lnTo>
                  <a:pt x="99037" y="26501"/>
                </a:lnTo>
                <a:lnTo>
                  <a:pt x="115429" y="25952"/>
                </a:lnTo>
                <a:lnTo>
                  <a:pt x="136806" y="25643"/>
                </a:lnTo>
                <a:lnTo>
                  <a:pt x="174191" y="25530"/>
                </a:lnTo>
                <a:lnTo>
                  <a:pt x="180604" y="24532"/>
                </a:lnTo>
                <a:lnTo>
                  <a:pt x="186864" y="22875"/>
                </a:lnTo>
                <a:lnTo>
                  <a:pt x="205338" y="16583"/>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SMARTInkAnnotation432"/>
          <p:cNvSpPr/>
          <p:nvPr/>
        </p:nvSpPr>
        <p:spPr>
          <a:xfrm>
            <a:off x="3429545" y="589468"/>
            <a:ext cx="204839" cy="142730"/>
          </a:xfrm>
          <a:custGeom>
            <a:avLst/>
            <a:gdLst/>
            <a:ahLst/>
            <a:cxnLst/>
            <a:rect l="0" t="0" r="0" b="0"/>
            <a:pathLst>
              <a:path w="204839" h="142730">
                <a:moveTo>
                  <a:pt x="53033" y="8821"/>
                </a:moveTo>
                <a:lnTo>
                  <a:pt x="53033" y="4081"/>
                </a:lnTo>
                <a:lnTo>
                  <a:pt x="52042" y="2684"/>
                </a:lnTo>
                <a:lnTo>
                  <a:pt x="50388" y="1753"/>
                </a:lnTo>
                <a:lnTo>
                  <a:pt x="45345" y="259"/>
                </a:lnTo>
                <a:lnTo>
                  <a:pt x="39732" y="0"/>
                </a:lnTo>
                <a:lnTo>
                  <a:pt x="38213" y="956"/>
                </a:lnTo>
                <a:lnTo>
                  <a:pt x="37200" y="2586"/>
                </a:lnTo>
                <a:lnTo>
                  <a:pt x="36524" y="4664"/>
                </a:lnTo>
                <a:lnTo>
                  <a:pt x="34090" y="7042"/>
                </a:lnTo>
                <a:lnTo>
                  <a:pt x="30483" y="9619"/>
                </a:lnTo>
                <a:lnTo>
                  <a:pt x="26093" y="12330"/>
                </a:lnTo>
                <a:lnTo>
                  <a:pt x="22175" y="16121"/>
                </a:lnTo>
                <a:lnTo>
                  <a:pt x="18571" y="20633"/>
                </a:lnTo>
                <a:lnTo>
                  <a:pt x="15176" y="25626"/>
                </a:lnTo>
                <a:lnTo>
                  <a:pt x="11919" y="30938"/>
                </a:lnTo>
                <a:lnTo>
                  <a:pt x="8758" y="36464"/>
                </a:lnTo>
                <a:lnTo>
                  <a:pt x="5657" y="42133"/>
                </a:lnTo>
                <a:lnTo>
                  <a:pt x="3590" y="47896"/>
                </a:lnTo>
                <a:lnTo>
                  <a:pt x="2212" y="53723"/>
                </a:lnTo>
                <a:lnTo>
                  <a:pt x="1293" y="59591"/>
                </a:lnTo>
                <a:lnTo>
                  <a:pt x="681" y="65488"/>
                </a:lnTo>
                <a:lnTo>
                  <a:pt x="273" y="71404"/>
                </a:lnTo>
                <a:lnTo>
                  <a:pt x="0" y="77332"/>
                </a:lnTo>
                <a:lnTo>
                  <a:pt x="811" y="83268"/>
                </a:lnTo>
                <a:lnTo>
                  <a:pt x="2344" y="89210"/>
                </a:lnTo>
                <a:lnTo>
                  <a:pt x="4358" y="95156"/>
                </a:lnTo>
                <a:lnTo>
                  <a:pt x="7684" y="101104"/>
                </a:lnTo>
                <a:lnTo>
                  <a:pt x="11887" y="107054"/>
                </a:lnTo>
                <a:lnTo>
                  <a:pt x="16673" y="113005"/>
                </a:lnTo>
                <a:lnTo>
                  <a:pt x="20856" y="117965"/>
                </a:lnTo>
                <a:lnTo>
                  <a:pt x="24636" y="122263"/>
                </a:lnTo>
                <a:lnTo>
                  <a:pt x="28149" y="126121"/>
                </a:lnTo>
                <a:lnTo>
                  <a:pt x="32475" y="128693"/>
                </a:lnTo>
                <a:lnTo>
                  <a:pt x="37344" y="130407"/>
                </a:lnTo>
                <a:lnTo>
                  <a:pt x="42573" y="131550"/>
                </a:lnTo>
                <a:lnTo>
                  <a:pt x="48045" y="133305"/>
                </a:lnTo>
                <a:lnTo>
                  <a:pt x="53677" y="135466"/>
                </a:lnTo>
                <a:lnTo>
                  <a:pt x="59415" y="137900"/>
                </a:lnTo>
                <a:lnTo>
                  <a:pt x="66218" y="139522"/>
                </a:lnTo>
                <a:lnTo>
                  <a:pt x="73730" y="140603"/>
                </a:lnTo>
                <a:lnTo>
                  <a:pt x="81714" y="141324"/>
                </a:lnTo>
                <a:lnTo>
                  <a:pt x="89021" y="141805"/>
                </a:lnTo>
                <a:lnTo>
                  <a:pt x="102431" y="142339"/>
                </a:lnTo>
                <a:lnTo>
                  <a:pt x="121138" y="142640"/>
                </a:lnTo>
                <a:lnTo>
                  <a:pt x="139248" y="142729"/>
                </a:lnTo>
                <a:lnTo>
                  <a:pt x="145236" y="141749"/>
                </a:lnTo>
                <a:lnTo>
                  <a:pt x="151213" y="140104"/>
                </a:lnTo>
                <a:lnTo>
                  <a:pt x="157181" y="138015"/>
                </a:lnTo>
                <a:lnTo>
                  <a:pt x="163145" y="135630"/>
                </a:lnTo>
                <a:lnTo>
                  <a:pt x="169105" y="133048"/>
                </a:lnTo>
                <a:lnTo>
                  <a:pt x="181019" y="127533"/>
                </a:lnTo>
                <a:lnTo>
                  <a:pt x="192929" y="121775"/>
                </a:lnTo>
                <a:lnTo>
                  <a:pt x="196899" y="118850"/>
                </a:lnTo>
                <a:lnTo>
                  <a:pt x="199545" y="115908"/>
                </a:lnTo>
                <a:lnTo>
                  <a:pt x="204838" y="107048"/>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SMARTInkAnnotation433"/>
          <p:cNvSpPr/>
          <p:nvPr/>
        </p:nvSpPr>
        <p:spPr>
          <a:xfrm>
            <a:off x="3473648" y="607219"/>
            <a:ext cx="44650" cy="223243"/>
          </a:xfrm>
          <a:custGeom>
            <a:avLst/>
            <a:gdLst/>
            <a:ahLst/>
            <a:cxnLst/>
            <a:rect l="0" t="0" r="0" b="0"/>
            <a:pathLst>
              <a:path w="44650" h="223243">
                <a:moveTo>
                  <a:pt x="44649" y="0"/>
                </a:moveTo>
                <a:lnTo>
                  <a:pt x="44649" y="4740"/>
                </a:lnTo>
                <a:lnTo>
                  <a:pt x="43657" y="6137"/>
                </a:lnTo>
                <a:lnTo>
                  <a:pt x="42004" y="7068"/>
                </a:lnTo>
                <a:lnTo>
                  <a:pt x="39909" y="7688"/>
                </a:lnTo>
                <a:lnTo>
                  <a:pt x="37520" y="8102"/>
                </a:lnTo>
                <a:lnTo>
                  <a:pt x="34935" y="8378"/>
                </a:lnTo>
                <a:lnTo>
                  <a:pt x="32220" y="8562"/>
                </a:lnTo>
                <a:lnTo>
                  <a:pt x="30410" y="9676"/>
                </a:lnTo>
                <a:lnTo>
                  <a:pt x="29203" y="11412"/>
                </a:lnTo>
                <a:lnTo>
                  <a:pt x="28399" y="13561"/>
                </a:lnTo>
                <a:lnTo>
                  <a:pt x="26871" y="16978"/>
                </a:lnTo>
                <a:lnTo>
                  <a:pt x="22526" y="26066"/>
                </a:lnTo>
                <a:lnTo>
                  <a:pt x="20970" y="34245"/>
                </a:lnTo>
                <a:lnTo>
                  <a:pt x="19933" y="44658"/>
                </a:lnTo>
                <a:lnTo>
                  <a:pt x="19243" y="56561"/>
                </a:lnTo>
                <a:lnTo>
                  <a:pt x="17789" y="69457"/>
                </a:lnTo>
                <a:lnTo>
                  <a:pt x="15829" y="83016"/>
                </a:lnTo>
                <a:lnTo>
                  <a:pt x="13529" y="97016"/>
                </a:lnTo>
                <a:lnTo>
                  <a:pt x="11996" y="112302"/>
                </a:lnTo>
                <a:lnTo>
                  <a:pt x="10974" y="128446"/>
                </a:lnTo>
                <a:lnTo>
                  <a:pt x="10293" y="145162"/>
                </a:lnTo>
                <a:lnTo>
                  <a:pt x="8846" y="161267"/>
                </a:lnTo>
                <a:lnTo>
                  <a:pt x="6890" y="176964"/>
                </a:lnTo>
                <a:lnTo>
                  <a:pt x="0" y="223242"/>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SMARTInkAnnotation434"/>
          <p:cNvSpPr/>
          <p:nvPr/>
        </p:nvSpPr>
        <p:spPr>
          <a:xfrm>
            <a:off x="2018509" y="4607719"/>
            <a:ext cx="803116" cy="17860"/>
          </a:xfrm>
          <a:custGeom>
            <a:avLst/>
            <a:gdLst/>
            <a:ahLst/>
            <a:cxnLst/>
            <a:rect l="0" t="0" r="0" b="0"/>
            <a:pathLst>
              <a:path w="803116" h="17860">
                <a:moveTo>
                  <a:pt x="17460" y="0"/>
                </a:moveTo>
                <a:lnTo>
                  <a:pt x="0" y="0"/>
                </a:lnTo>
                <a:lnTo>
                  <a:pt x="600833" y="0"/>
                </a:lnTo>
                <a:lnTo>
                  <a:pt x="612751" y="992"/>
                </a:lnTo>
                <a:lnTo>
                  <a:pt x="624664" y="2645"/>
                </a:lnTo>
                <a:lnTo>
                  <a:pt x="636575" y="4740"/>
                </a:lnTo>
                <a:lnTo>
                  <a:pt x="647493" y="6137"/>
                </a:lnTo>
                <a:lnTo>
                  <a:pt x="657747" y="7068"/>
                </a:lnTo>
                <a:lnTo>
                  <a:pt x="667560" y="7689"/>
                </a:lnTo>
                <a:lnTo>
                  <a:pt x="686401" y="8378"/>
                </a:lnTo>
                <a:lnTo>
                  <a:pt x="722750" y="8821"/>
                </a:lnTo>
                <a:lnTo>
                  <a:pt x="801481" y="8929"/>
                </a:lnTo>
                <a:lnTo>
                  <a:pt x="802078" y="9922"/>
                </a:lnTo>
                <a:lnTo>
                  <a:pt x="802476" y="11575"/>
                </a:lnTo>
                <a:lnTo>
                  <a:pt x="803115" y="16619"/>
                </a:lnTo>
                <a:lnTo>
                  <a:pt x="802175" y="17032"/>
                </a:lnTo>
                <a:lnTo>
                  <a:pt x="800557" y="17308"/>
                </a:lnTo>
                <a:lnTo>
                  <a:pt x="794343" y="17859"/>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SMARTInkAnnotation435"/>
          <p:cNvSpPr/>
          <p:nvPr/>
        </p:nvSpPr>
        <p:spPr>
          <a:xfrm>
            <a:off x="6081271" y="839391"/>
            <a:ext cx="2214410" cy="26790"/>
          </a:xfrm>
          <a:custGeom>
            <a:avLst/>
            <a:gdLst/>
            <a:ahLst/>
            <a:cxnLst/>
            <a:rect l="0" t="0" r="0" b="0"/>
            <a:pathLst>
              <a:path w="2214410" h="26790">
                <a:moveTo>
                  <a:pt x="35565" y="26789"/>
                </a:moveTo>
                <a:lnTo>
                  <a:pt x="30825" y="22048"/>
                </a:lnTo>
                <a:lnTo>
                  <a:pt x="28436" y="20652"/>
                </a:lnTo>
                <a:lnTo>
                  <a:pt x="25851" y="19721"/>
                </a:lnTo>
                <a:lnTo>
                  <a:pt x="23136" y="19100"/>
                </a:lnTo>
                <a:lnTo>
                  <a:pt x="20333" y="17694"/>
                </a:lnTo>
                <a:lnTo>
                  <a:pt x="17473" y="15765"/>
                </a:lnTo>
                <a:lnTo>
                  <a:pt x="14575" y="13486"/>
                </a:lnTo>
                <a:lnTo>
                  <a:pt x="11649" y="11967"/>
                </a:lnTo>
                <a:lnTo>
                  <a:pt x="8707" y="10955"/>
                </a:lnTo>
                <a:lnTo>
                  <a:pt x="1596" y="9329"/>
                </a:lnTo>
                <a:lnTo>
                  <a:pt x="1013" y="8204"/>
                </a:lnTo>
                <a:lnTo>
                  <a:pt x="624" y="6461"/>
                </a:lnTo>
                <a:lnTo>
                  <a:pt x="0" y="1276"/>
                </a:lnTo>
                <a:lnTo>
                  <a:pt x="940" y="851"/>
                </a:lnTo>
                <a:lnTo>
                  <a:pt x="7998" y="252"/>
                </a:lnTo>
                <a:lnTo>
                  <a:pt x="63665" y="998"/>
                </a:lnTo>
                <a:lnTo>
                  <a:pt x="72158" y="2650"/>
                </a:lnTo>
                <a:lnTo>
                  <a:pt x="80796" y="4743"/>
                </a:lnTo>
                <a:lnTo>
                  <a:pt x="90524" y="6138"/>
                </a:lnTo>
                <a:lnTo>
                  <a:pt x="100978" y="7069"/>
                </a:lnTo>
                <a:lnTo>
                  <a:pt x="124168" y="7110"/>
                </a:lnTo>
                <a:lnTo>
                  <a:pt x="137298" y="5732"/>
                </a:lnTo>
                <a:lnTo>
                  <a:pt x="151012" y="3821"/>
                </a:lnTo>
                <a:lnTo>
                  <a:pt x="165115" y="2547"/>
                </a:lnTo>
                <a:lnTo>
                  <a:pt x="179479" y="1698"/>
                </a:lnTo>
                <a:lnTo>
                  <a:pt x="194016" y="1132"/>
                </a:lnTo>
                <a:lnTo>
                  <a:pt x="247657" y="335"/>
                </a:lnTo>
                <a:lnTo>
                  <a:pt x="905000" y="0"/>
                </a:lnTo>
                <a:lnTo>
                  <a:pt x="935664" y="992"/>
                </a:lnTo>
                <a:lnTo>
                  <a:pt x="1029976" y="6136"/>
                </a:lnTo>
                <a:lnTo>
                  <a:pt x="1091027" y="7688"/>
                </a:lnTo>
                <a:lnTo>
                  <a:pt x="1722740" y="8929"/>
                </a:lnTo>
                <a:lnTo>
                  <a:pt x="1749708" y="9921"/>
                </a:lnTo>
                <a:lnTo>
                  <a:pt x="1776615" y="11575"/>
                </a:lnTo>
                <a:lnTo>
                  <a:pt x="1803484" y="13670"/>
                </a:lnTo>
                <a:lnTo>
                  <a:pt x="1851859" y="13351"/>
                </a:lnTo>
                <a:lnTo>
                  <a:pt x="1874483" y="11877"/>
                </a:lnTo>
                <a:lnTo>
                  <a:pt x="1897502" y="11887"/>
                </a:lnTo>
                <a:lnTo>
                  <a:pt x="1920787" y="12885"/>
                </a:lnTo>
                <a:lnTo>
                  <a:pt x="1944247" y="14543"/>
                </a:lnTo>
                <a:lnTo>
                  <a:pt x="1965840" y="15649"/>
                </a:lnTo>
                <a:lnTo>
                  <a:pt x="2005707" y="16877"/>
                </a:lnTo>
                <a:lnTo>
                  <a:pt x="2097886" y="17730"/>
                </a:lnTo>
                <a:lnTo>
                  <a:pt x="2214409" y="17859"/>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SMARTInkAnnotation436"/>
          <p:cNvSpPr/>
          <p:nvPr/>
        </p:nvSpPr>
        <p:spPr>
          <a:xfrm>
            <a:off x="2145447" y="2536399"/>
            <a:ext cx="176273" cy="293636"/>
          </a:xfrm>
          <a:custGeom>
            <a:avLst/>
            <a:gdLst/>
            <a:ahLst/>
            <a:cxnLst/>
            <a:rect l="0" t="0" r="0" b="0"/>
            <a:pathLst>
              <a:path w="176273" h="293636">
                <a:moveTo>
                  <a:pt x="176272" y="8562"/>
                </a:moveTo>
                <a:lnTo>
                  <a:pt x="166791" y="3821"/>
                </a:lnTo>
                <a:lnTo>
                  <a:pt x="163006" y="2425"/>
                </a:lnTo>
                <a:lnTo>
                  <a:pt x="159490" y="1494"/>
                </a:lnTo>
                <a:lnTo>
                  <a:pt x="156154" y="874"/>
                </a:lnTo>
                <a:lnTo>
                  <a:pt x="151946" y="460"/>
                </a:lnTo>
                <a:lnTo>
                  <a:pt x="147156" y="184"/>
                </a:lnTo>
                <a:lnTo>
                  <a:pt x="141978" y="0"/>
                </a:lnTo>
                <a:lnTo>
                  <a:pt x="136543" y="869"/>
                </a:lnTo>
                <a:lnTo>
                  <a:pt x="130934" y="2441"/>
                </a:lnTo>
                <a:lnTo>
                  <a:pt x="110914" y="9394"/>
                </a:lnTo>
                <a:lnTo>
                  <a:pt x="102934" y="12094"/>
                </a:lnTo>
                <a:lnTo>
                  <a:pt x="95630" y="14885"/>
                </a:lnTo>
                <a:lnTo>
                  <a:pt x="88776" y="17739"/>
                </a:lnTo>
                <a:lnTo>
                  <a:pt x="82223" y="20633"/>
                </a:lnTo>
                <a:lnTo>
                  <a:pt x="74877" y="24547"/>
                </a:lnTo>
                <a:lnTo>
                  <a:pt x="67004" y="29140"/>
                </a:lnTo>
                <a:lnTo>
                  <a:pt x="58778" y="34187"/>
                </a:lnTo>
                <a:lnTo>
                  <a:pt x="51310" y="38544"/>
                </a:lnTo>
                <a:lnTo>
                  <a:pt x="37720" y="46031"/>
                </a:lnTo>
                <a:lnTo>
                  <a:pt x="31318" y="50408"/>
                </a:lnTo>
                <a:lnTo>
                  <a:pt x="25066" y="55311"/>
                </a:lnTo>
                <a:lnTo>
                  <a:pt x="18913" y="60564"/>
                </a:lnTo>
                <a:lnTo>
                  <a:pt x="13819" y="65058"/>
                </a:lnTo>
                <a:lnTo>
                  <a:pt x="5513" y="72698"/>
                </a:lnTo>
                <a:lnTo>
                  <a:pt x="2902" y="76124"/>
                </a:lnTo>
                <a:lnTo>
                  <a:pt x="0" y="82576"/>
                </a:lnTo>
                <a:lnTo>
                  <a:pt x="218" y="86678"/>
                </a:lnTo>
                <a:lnTo>
                  <a:pt x="1356" y="91397"/>
                </a:lnTo>
                <a:lnTo>
                  <a:pt x="3107" y="96528"/>
                </a:lnTo>
                <a:lnTo>
                  <a:pt x="7697" y="104874"/>
                </a:lnTo>
                <a:lnTo>
                  <a:pt x="10311" y="108489"/>
                </a:lnTo>
                <a:lnTo>
                  <a:pt x="14037" y="111891"/>
                </a:lnTo>
                <a:lnTo>
                  <a:pt x="18506" y="115151"/>
                </a:lnTo>
                <a:lnTo>
                  <a:pt x="23470" y="118317"/>
                </a:lnTo>
                <a:lnTo>
                  <a:pt x="28763" y="121419"/>
                </a:lnTo>
                <a:lnTo>
                  <a:pt x="34277" y="124480"/>
                </a:lnTo>
                <a:lnTo>
                  <a:pt x="39936" y="127512"/>
                </a:lnTo>
                <a:lnTo>
                  <a:pt x="46686" y="130526"/>
                </a:lnTo>
                <a:lnTo>
                  <a:pt x="54163" y="133528"/>
                </a:lnTo>
                <a:lnTo>
                  <a:pt x="62124" y="136521"/>
                </a:lnTo>
                <a:lnTo>
                  <a:pt x="69415" y="139509"/>
                </a:lnTo>
                <a:lnTo>
                  <a:pt x="76261" y="142493"/>
                </a:lnTo>
                <a:lnTo>
                  <a:pt x="82809" y="145474"/>
                </a:lnTo>
                <a:lnTo>
                  <a:pt x="88166" y="148454"/>
                </a:lnTo>
                <a:lnTo>
                  <a:pt x="92730" y="151433"/>
                </a:lnTo>
                <a:lnTo>
                  <a:pt x="96765" y="154411"/>
                </a:lnTo>
                <a:lnTo>
                  <a:pt x="100447" y="158380"/>
                </a:lnTo>
                <a:lnTo>
                  <a:pt x="103894" y="163011"/>
                </a:lnTo>
                <a:lnTo>
                  <a:pt x="107184" y="168083"/>
                </a:lnTo>
                <a:lnTo>
                  <a:pt x="109377" y="173448"/>
                </a:lnTo>
                <a:lnTo>
                  <a:pt x="110840" y="179010"/>
                </a:lnTo>
                <a:lnTo>
                  <a:pt x="111814" y="184702"/>
                </a:lnTo>
                <a:lnTo>
                  <a:pt x="112464" y="190481"/>
                </a:lnTo>
                <a:lnTo>
                  <a:pt x="112898" y="196318"/>
                </a:lnTo>
                <a:lnTo>
                  <a:pt x="113186" y="202194"/>
                </a:lnTo>
                <a:lnTo>
                  <a:pt x="112387" y="208095"/>
                </a:lnTo>
                <a:lnTo>
                  <a:pt x="110861" y="214014"/>
                </a:lnTo>
                <a:lnTo>
                  <a:pt x="108852" y="219944"/>
                </a:lnTo>
                <a:lnTo>
                  <a:pt x="105529" y="225882"/>
                </a:lnTo>
                <a:lnTo>
                  <a:pt x="101328" y="231825"/>
                </a:lnTo>
                <a:lnTo>
                  <a:pt x="96544" y="237771"/>
                </a:lnTo>
                <a:lnTo>
                  <a:pt x="92362" y="243719"/>
                </a:lnTo>
                <a:lnTo>
                  <a:pt x="88582" y="249670"/>
                </a:lnTo>
                <a:lnTo>
                  <a:pt x="85070" y="255621"/>
                </a:lnTo>
                <a:lnTo>
                  <a:pt x="80744" y="261573"/>
                </a:lnTo>
                <a:lnTo>
                  <a:pt x="75876" y="267525"/>
                </a:lnTo>
                <a:lnTo>
                  <a:pt x="70646" y="273477"/>
                </a:lnTo>
                <a:lnTo>
                  <a:pt x="65175" y="278438"/>
                </a:lnTo>
                <a:lnTo>
                  <a:pt x="59543" y="282737"/>
                </a:lnTo>
                <a:lnTo>
                  <a:pt x="53804" y="286595"/>
                </a:lnTo>
                <a:lnTo>
                  <a:pt x="48986" y="289168"/>
                </a:lnTo>
                <a:lnTo>
                  <a:pt x="44782" y="290882"/>
                </a:lnTo>
                <a:lnTo>
                  <a:pt x="40987" y="292025"/>
                </a:lnTo>
                <a:lnTo>
                  <a:pt x="37465" y="292788"/>
                </a:lnTo>
                <a:lnTo>
                  <a:pt x="34124" y="293296"/>
                </a:lnTo>
                <a:lnTo>
                  <a:pt x="30905" y="293635"/>
                </a:lnTo>
                <a:lnTo>
                  <a:pt x="28759" y="292868"/>
                </a:lnTo>
                <a:lnTo>
                  <a:pt x="27329" y="291365"/>
                </a:lnTo>
                <a:lnTo>
                  <a:pt x="24467" y="285382"/>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SMARTInkAnnotation437"/>
          <p:cNvSpPr/>
          <p:nvPr/>
        </p:nvSpPr>
        <p:spPr>
          <a:xfrm>
            <a:off x="2384227" y="2585632"/>
            <a:ext cx="169665" cy="173632"/>
          </a:xfrm>
          <a:custGeom>
            <a:avLst/>
            <a:gdLst/>
            <a:ahLst/>
            <a:cxnLst/>
            <a:rect l="0" t="0" r="0" b="0"/>
            <a:pathLst>
              <a:path w="169665" h="173632">
                <a:moveTo>
                  <a:pt x="0" y="39696"/>
                </a:moveTo>
                <a:lnTo>
                  <a:pt x="29811" y="9885"/>
                </a:lnTo>
                <a:lnTo>
                  <a:pt x="31780" y="6923"/>
                </a:lnTo>
                <a:lnTo>
                  <a:pt x="33093" y="3957"/>
                </a:lnTo>
                <a:lnTo>
                  <a:pt x="33968" y="987"/>
                </a:lnTo>
                <a:lnTo>
                  <a:pt x="35544" y="0"/>
                </a:lnTo>
                <a:lnTo>
                  <a:pt x="37586" y="333"/>
                </a:lnTo>
                <a:lnTo>
                  <a:pt x="39940" y="1548"/>
                </a:lnTo>
                <a:lnTo>
                  <a:pt x="40517" y="4342"/>
                </a:lnTo>
                <a:lnTo>
                  <a:pt x="39910" y="8189"/>
                </a:lnTo>
                <a:lnTo>
                  <a:pt x="38513" y="12738"/>
                </a:lnTo>
                <a:lnTo>
                  <a:pt x="37581" y="17756"/>
                </a:lnTo>
                <a:lnTo>
                  <a:pt x="36960" y="23085"/>
                </a:lnTo>
                <a:lnTo>
                  <a:pt x="36546" y="28622"/>
                </a:lnTo>
                <a:lnTo>
                  <a:pt x="35278" y="35290"/>
                </a:lnTo>
                <a:lnTo>
                  <a:pt x="33440" y="42712"/>
                </a:lnTo>
                <a:lnTo>
                  <a:pt x="31223" y="50636"/>
                </a:lnTo>
                <a:lnTo>
                  <a:pt x="29745" y="58896"/>
                </a:lnTo>
                <a:lnTo>
                  <a:pt x="28760" y="67379"/>
                </a:lnTo>
                <a:lnTo>
                  <a:pt x="28102" y="76011"/>
                </a:lnTo>
                <a:lnTo>
                  <a:pt x="27664" y="84742"/>
                </a:lnTo>
                <a:lnTo>
                  <a:pt x="27178" y="102380"/>
                </a:lnTo>
                <a:lnTo>
                  <a:pt x="26904" y="124305"/>
                </a:lnTo>
                <a:lnTo>
                  <a:pt x="27858" y="129837"/>
                </a:lnTo>
                <a:lnTo>
                  <a:pt x="29486" y="134516"/>
                </a:lnTo>
                <a:lnTo>
                  <a:pt x="31563" y="138628"/>
                </a:lnTo>
                <a:lnTo>
                  <a:pt x="34933" y="142362"/>
                </a:lnTo>
                <a:lnTo>
                  <a:pt x="39163" y="145843"/>
                </a:lnTo>
                <a:lnTo>
                  <a:pt x="43968" y="149156"/>
                </a:lnTo>
                <a:lnTo>
                  <a:pt x="48164" y="152357"/>
                </a:lnTo>
                <a:lnTo>
                  <a:pt x="51952" y="155483"/>
                </a:lnTo>
                <a:lnTo>
                  <a:pt x="55471" y="158559"/>
                </a:lnTo>
                <a:lnTo>
                  <a:pt x="59801" y="160610"/>
                </a:lnTo>
                <a:lnTo>
                  <a:pt x="64672" y="161977"/>
                </a:lnTo>
                <a:lnTo>
                  <a:pt x="69903" y="162889"/>
                </a:lnTo>
                <a:lnTo>
                  <a:pt x="74383" y="164489"/>
                </a:lnTo>
                <a:lnTo>
                  <a:pt x="78362" y="166547"/>
                </a:lnTo>
                <a:lnTo>
                  <a:pt x="82007" y="168912"/>
                </a:lnTo>
                <a:lnTo>
                  <a:pt x="86421" y="170489"/>
                </a:lnTo>
                <a:lnTo>
                  <a:pt x="91348" y="171540"/>
                </a:lnTo>
                <a:lnTo>
                  <a:pt x="96618" y="172240"/>
                </a:lnTo>
                <a:lnTo>
                  <a:pt x="102115" y="172707"/>
                </a:lnTo>
                <a:lnTo>
                  <a:pt x="107764" y="173019"/>
                </a:lnTo>
                <a:lnTo>
                  <a:pt x="119332" y="173365"/>
                </a:lnTo>
                <a:lnTo>
                  <a:pt x="157217" y="173631"/>
                </a:lnTo>
                <a:lnTo>
                  <a:pt x="159381" y="171650"/>
                </a:lnTo>
                <a:lnTo>
                  <a:pt x="161817" y="168345"/>
                </a:lnTo>
                <a:lnTo>
                  <a:pt x="169664" y="155782"/>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SMARTInkAnnotation438"/>
          <p:cNvSpPr/>
          <p:nvPr/>
        </p:nvSpPr>
        <p:spPr>
          <a:xfrm>
            <a:off x="2634735" y="2536031"/>
            <a:ext cx="178118" cy="205384"/>
          </a:xfrm>
          <a:custGeom>
            <a:avLst/>
            <a:gdLst/>
            <a:ahLst/>
            <a:cxnLst/>
            <a:rect l="0" t="0" r="0" b="0"/>
            <a:pathLst>
              <a:path w="178118" h="205384">
                <a:moveTo>
                  <a:pt x="17382" y="0"/>
                </a:moveTo>
                <a:lnTo>
                  <a:pt x="17382" y="46981"/>
                </a:lnTo>
                <a:lnTo>
                  <a:pt x="16390" y="55134"/>
                </a:lnTo>
                <a:lnTo>
                  <a:pt x="14737" y="63545"/>
                </a:lnTo>
                <a:lnTo>
                  <a:pt x="12642" y="72129"/>
                </a:lnTo>
                <a:lnTo>
                  <a:pt x="10253" y="80828"/>
                </a:lnTo>
                <a:lnTo>
                  <a:pt x="4954" y="98431"/>
                </a:lnTo>
                <a:lnTo>
                  <a:pt x="3143" y="107293"/>
                </a:lnTo>
                <a:lnTo>
                  <a:pt x="1937" y="116177"/>
                </a:lnTo>
                <a:lnTo>
                  <a:pt x="1132" y="125077"/>
                </a:lnTo>
                <a:lnTo>
                  <a:pt x="595" y="132994"/>
                </a:lnTo>
                <a:lnTo>
                  <a:pt x="238" y="140256"/>
                </a:lnTo>
                <a:lnTo>
                  <a:pt x="0" y="147083"/>
                </a:lnTo>
                <a:lnTo>
                  <a:pt x="833" y="152625"/>
                </a:lnTo>
                <a:lnTo>
                  <a:pt x="2381" y="157313"/>
                </a:lnTo>
                <a:lnTo>
                  <a:pt x="4405" y="161430"/>
                </a:lnTo>
                <a:lnTo>
                  <a:pt x="7738" y="166159"/>
                </a:lnTo>
                <a:lnTo>
                  <a:pt x="11945" y="171296"/>
                </a:lnTo>
                <a:lnTo>
                  <a:pt x="16734" y="176706"/>
                </a:lnTo>
                <a:lnTo>
                  <a:pt x="20919" y="180311"/>
                </a:lnTo>
                <a:lnTo>
                  <a:pt x="24701" y="182715"/>
                </a:lnTo>
                <a:lnTo>
                  <a:pt x="28215" y="184318"/>
                </a:lnTo>
                <a:lnTo>
                  <a:pt x="33534" y="186379"/>
                </a:lnTo>
                <a:lnTo>
                  <a:pt x="47381" y="191315"/>
                </a:lnTo>
                <a:lnTo>
                  <a:pt x="55240" y="193027"/>
                </a:lnTo>
                <a:lnTo>
                  <a:pt x="63457" y="194169"/>
                </a:lnTo>
                <a:lnTo>
                  <a:pt x="71911" y="194931"/>
                </a:lnTo>
                <a:lnTo>
                  <a:pt x="80524" y="196431"/>
                </a:lnTo>
                <a:lnTo>
                  <a:pt x="89242" y="198423"/>
                </a:lnTo>
                <a:lnTo>
                  <a:pt x="98031" y="200743"/>
                </a:lnTo>
                <a:lnTo>
                  <a:pt x="105874" y="202290"/>
                </a:lnTo>
                <a:lnTo>
                  <a:pt x="113088" y="203321"/>
                </a:lnTo>
                <a:lnTo>
                  <a:pt x="119882" y="204008"/>
                </a:lnTo>
                <a:lnTo>
                  <a:pt x="126395" y="204466"/>
                </a:lnTo>
                <a:lnTo>
                  <a:pt x="132721" y="204772"/>
                </a:lnTo>
                <a:lnTo>
                  <a:pt x="145042" y="205112"/>
                </a:lnTo>
                <a:lnTo>
                  <a:pt x="178117" y="205383"/>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SMARTInkAnnotation439"/>
          <p:cNvSpPr/>
          <p:nvPr/>
        </p:nvSpPr>
        <p:spPr>
          <a:xfrm>
            <a:off x="3143250" y="2564180"/>
            <a:ext cx="196454" cy="61149"/>
          </a:xfrm>
          <a:custGeom>
            <a:avLst/>
            <a:gdLst/>
            <a:ahLst/>
            <a:cxnLst/>
            <a:rect l="0" t="0" r="0" b="0"/>
            <a:pathLst>
              <a:path w="196454" h="61149">
                <a:moveTo>
                  <a:pt x="196453" y="25429"/>
                </a:moveTo>
                <a:lnTo>
                  <a:pt x="196453" y="12127"/>
                </a:lnTo>
                <a:lnTo>
                  <a:pt x="195462" y="10608"/>
                </a:lnTo>
                <a:lnTo>
                  <a:pt x="193808" y="9595"/>
                </a:lnTo>
                <a:lnTo>
                  <a:pt x="191713" y="8920"/>
                </a:lnTo>
                <a:lnTo>
                  <a:pt x="189324" y="7478"/>
                </a:lnTo>
                <a:lnTo>
                  <a:pt x="186739" y="5524"/>
                </a:lnTo>
                <a:lnTo>
                  <a:pt x="184024" y="3230"/>
                </a:lnTo>
                <a:lnTo>
                  <a:pt x="181221" y="1700"/>
                </a:lnTo>
                <a:lnTo>
                  <a:pt x="175463" y="0"/>
                </a:lnTo>
                <a:lnTo>
                  <a:pt x="170554" y="539"/>
                </a:lnTo>
                <a:lnTo>
                  <a:pt x="164304" y="1891"/>
                </a:lnTo>
                <a:lnTo>
                  <a:pt x="157161" y="3784"/>
                </a:lnTo>
                <a:lnTo>
                  <a:pt x="149423" y="5046"/>
                </a:lnTo>
                <a:lnTo>
                  <a:pt x="141286" y="5887"/>
                </a:lnTo>
                <a:lnTo>
                  <a:pt x="132887" y="6448"/>
                </a:lnTo>
                <a:lnTo>
                  <a:pt x="124310" y="7814"/>
                </a:lnTo>
                <a:lnTo>
                  <a:pt x="115615" y="9717"/>
                </a:lnTo>
                <a:lnTo>
                  <a:pt x="106842" y="11978"/>
                </a:lnTo>
                <a:lnTo>
                  <a:pt x="97026" y="15470"/>
                </a:lnTo>
                <a:lnTo>
                  <a:pt x="86512" y="19782"/>
                </a:lnTo>
                <a:lnTo>
                  <a:pt x="75534" y="24641"/>
                </a:lnTo>
                <a:lnTo>
                  <a:pt x="65239" y="28873"/>
                </a:lnTo>
                <a:lnTo>
                  <a:pt x="55399" y="32686"/>
                </a:lnTo>
                <a:lnTo>
                  <a:pt x="45862" y="36220"/>
                </a:lnTo>
                <a:lnTo>
                  <a:pt x="37521" y="39569"/>
                </a:lnTo>
                <a:lnTo>
                  <a:pt x="29974" y="42793"/>
                </a:lnTo>
                <a:lnTo>
                  <a:pt x="22960" y="45935"/>
                </a:lnTo>
                <a:lnTo>
                  <a:pt x="17291" y="49022"/>
                </a:lnTo>
                <a:lnTo>
                  <a:pt x="12519" y="52071"/>
                </a:lnTo>
                <a:lnTo>
                  <a:pt x="0" y="61148"/>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SMARTInkAnnotation440"/>
          <p:cNvSpPr/>
          <p:nvPr/>
        </p:nvSpPr>
        <p:spPr>
          <a:xfrm>
            <a:off x="3143250" y="2634258"/>
            <a:ext cx="212379" cy="98227"/>
          </a:xfrm>
          <a:custGeom>
            <a:avLst/>
            <a:gdLst/>
            <a:ahLst/>
            <a:cxnLst/>
            <a:rect l="0" t="0" r="0" b="0"/>
            <a:pathLst>
              <a:path w="212379" h="98227">
                <a:moveTo>
                  <a:pt x="0" y="0"/>
                </a:moveTo>
                <a:lnTo>
                  <a:pt x="4740" y="0"/>
                </a:lnTo>
                <a:lnTo>
                  <a:pt x="8121" y="992"/>
                </a:lnTo>
                <a:lnTo>
                  <a:pt x="12359" y="2646"/>
                </a:lnTo>
                <a:lnTo>
                  <a:pt x="17169" y="4741"/>
                </a:lnTo>
                <a:lnTo>
                  <a:pt x="22361" y="6137"/>
                </a:lnTo>
                <a:lnTo>
                  <a:pt x="27805" y="7068"/>
                </a:lnTo>
                <a:lnTo>
                  <a:pt x="33419" y="7688"/>
                </a:lnTo>
                <a:lnTo>
                  <a:pt x="40139" y="9094"/>
                </a:lnTo>
                <a:lnTo>
                  <a:pt x="47595" y="11024"/>
                </a:lnTo>
                <a:lnTo>
                  <a:pt x="55543" y="13302"/>
                </a:lnTo>
                <a:lnTo>
                  <a:pt x="63818" y="14821"/>
                </a:lnTo>
                <a:lnTo>
                  <a:pt x="72311" y="15834"/>
                </a:lnTo>
                <a:lnTo>
                  <a:pt x="80950" y="16509"/>
                </a:lnTo>
                <a:lnTo>
                  <a:pt x="90677" y="17951"/>
                </a:lnTo>
                <a:lnTo>
                  <a:pt x="101131" y="19905"/>
                </a:lnTo>
                <a:lnTo>
                  <a:pt x="112070" y="22199"/>
                </a:lnTo>
                <a:lnTo>
                  <a:pt x="122338" y="23729"/>
                </a:lnTo>
                <a:lnTo>
                  <a:pt x="132161" y="24749"/>
                </a:lnTo>
                <a:lnTo>
                  <a:pt x="141684" y="25429"/>
                </a:lnTo>
                <a:lnTo>
                  <a:pt x="150020" y="26875"/>
                </a:lnTo>
                <a:lnTo>
                  <a:pt x="157560" y="28831"/>
                </a:lnTo>
                <a:lnTo>
                  <a:pt x="164571" y="31127"/>
                </a:lnTo>
                <a:lnTo>
                  <a:pt x="171229" y="33650"/>
                </a:lnTo>
                <a:lnTo>
                  <a:pt x="177653" y="36324"/>
                </a:lnTo>
                <a:lnTo>
                  <a:pt x="183920" y="39098"/>
                </a:lnTo>
                <a:lnTo>
                  <a:pt x="189090" y="41941"/>
                </a:lnTo>
                <a:lnTo>
                  <a:pt x="193529" y="44828"/>
                </a:lnTo>
                <a:lnTo>
                  <a:pt x="197480" y="47744"/>
                </a:lnTo>
                <a:lnTo>
                  <a:pt x="201107" y="50681"/>
                </a:lnTo>
                <a:lnTo>
                  <a:pt x="204516" y="53631"/>
                </a:lnTo>
                <a:lnTo>
                  <a:pt x="207782" y="56590"/>
                </a:lnTo>
                <a:lnTo>
                  <a:pt x="209959" y="59555"/>
                </a:lnTo>
                <a:lnTo>
                  <a:pt x="211410" y="62524"/>
                </a:lnTo>
                <a:lnTo>
                  <a:pt x="212378" y="65495"/>
                </a:lnTo>
                <a:lnTo>
                  <a:pt x="212031" y="68468"/>
                </a:lnTo>
                <a:lnTo>
                  <a:pt x="210807" y="71442"/>
                </a:lnTo>
                <a:lnTo>
                  <a:pt x="208999" y="74417"/>
                </a:lnTo>
                <a:lnTo>
                  <a:pt x="206801" y="77393"/>
                </a:lnTo>
                <a:lnTo>
                  <a:pt x="204344" y="80369"/>
                </a:lnTo>
                <a:lnTo>
                  <a:pt x="201714" y="83345"/>
                </a:lnTo>
                <a:lnTo>
                  <a:pt x="196146" y="89297"/>
                </a:lnTo>
                <a:lnTo>
                  <a:pt x="193271" y="92274"/>
                </a:lnTo>
                <a:lnTo>
                  <a:pt x="190363" y="94258"/>
                </a:lnTo>
                <a:lnTo>
                  <a:pt x="184486" y="96463"/>
                </a:lnTo>
                <a:lnTo>
                  <a:pt x="178567" y="97443"/>
                </a:lnTo>
                <a:lnTo>
                  <a:pt x="172629" y="97878"/>
                </a:lnTo>
                <a:lnTo>
                  <a:pt x="166682" y="98072"/>
                </a:lnTo>
                <a:lnTo>
                  <a:pt x="151804" y="98206"/>
                </a:lnTo>
                <a:lnTo>
                  <a:pt x="133945" y="98226"/>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SMARTInkAnnotation441"/>
          <p:cNvSpPr/>
          <p:nvPr/>
        </p:nvSpPr>
        <p:spPr>
          <a:xfrm>
            <a:off x="3295055" y="2473523"/>
            <a:ext cx="26790" cy="312541"/>
          </a:xfrm>
          <a:custGeom>
            <a:avLst/>
            <a:gdLst/>
            <a:ahLst/>
            <a:cxnLst/>
            <a:rect l="0" t="0" r="0" b="0"/>
            <a:pathLst>
              <a:path w="26790" h="312541">
                <a:moveTo>
                  <a:pt x="0" y="0"/>
                </a:moveTo>
                <a:lnTo>
                  <a:pt x="0" y="17170"/>
                </a:lnTo>
                <a:lnTo>
                  <a:pt x="991" y="24345"/>
                </a:lnTo>
                <a:lnTo>
                  <a:pt x="2645" y="33098"/>
                </a:lnTo>
                <a:lnTo>
                  <a:pt x="4740" y="42901"/>
                </a:lnTo>
                <a:lnTo>
                  <a:pt x="6137" y="53406"/>
                </a:lnTo>
                <a:lnTo>
                  <a:pt x="7067" y="64378"/>
                </a:lnTo>
                <a:lnTo>
                  <a:pt x="7689" y="75661"/>
                </a:lnTo>
                <a:lnTo>
                  <a:pt x="8378" y="101427"/>
                </a:lnTo>
                <a:lnTo>
                  <a:pt x="8561" y="115243"/>
                </a:lnTo>
                <a:lnTo>
                  <a:pt x="9676" y="129415"/>
                </a:lnTo>
                <a:lnTo>
                  <a:pt x="11412" y="143824"/>
                </a:lnTo>
                <a:lnTo>
                  <a:pt x="13561" y="158390"/>
                </a:lnTo>
                <a:lnTo>
                  <a:pt x="14994" y="173063"/>
                </a:lnTo>
                <a:lnTo>
                  <a:pt x="15949" y="187805"/>
                </a:lnTo>
                <a:lnTo>
                  <a:pt x="17010" y="215430"/>
                </a:lnTo>
                <a:lnTo>
                  <a:pt x="17608" y="247717"/>
                </a:lnTo>
                <a:lnTo>
                  <a:pt x="17747" y="266862"/>
                </a:lnTo>
                <a:lnTo>
                  <a:pt x="18777" y="275143"/>
                </a:lnTo>
                <a:lnTo>
                  <a:pt x="20455" y="282648"/>
                </a:lnTo>
                <a:lnTo>
                  <a:pt x="22567" y="289635"/>
                </a:lnTo>
                <a:lnTo>
                  <a:pt x="23974" y="295286"/>
                </a:lnTo>
                <a:lnTo>
                  <a:pt x="24913" y="300045"/>
                </a:lnTo>
                <a:lnTo>
                  <a:pt x="26789" y="31254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SMARTInkAnnotation442"/>
          <p:cNvSpPr/>
          <p:nvPr/>
        </p:nvSpPr>
        <p:spPr>
          <a:xfrm>
            <a:off x="3446859" y="2518681"/>
            <a:ext cx="196455" cy="166815"/>
          </a:xfrm>
          <a:custGeom>
            <a:avLst/>
            <a:gdLst/>
            <a:ahLst/>
            <a:cxnLst/>
            <a:rect l="0" t="0" r="0" b="0"/>
            <a:pathLst>
              <a:path w="196455" h="166815">
                <a:moveTo>
                  <a:pt x="0" y="26280"/>
                </a:moveTo>
                <a:lnTo>
                  <a:pt x="4741" y="26280"/>
                </a:lnTo>
                <a:lnTo>
                  <a:pt x="6138" y="25288"/>
                </a:lnTo>
                <a:lnTo>
                  <a:pt x="7068" y="23634"/>
                </a:lnTo>
                <a:lnTo>
                  <a:pt x="8103" y="19151"/>
                </a:lnTo>
                <a:lnTo>
                  <a:pt x="8379" y="16567"/>
                </a:lnTo>
                <a:lnTo>
                  <a:pt x="8562" y="13851"/>
                </a:lnTo>
                <a:lnTo>
                  <a:pt x="9677" y="11049"/>
                </a:lnTo>
                <a:lnTo>
                  <a:pt x="11413" y="8189"/>
                </a:lnTo>
                <a:lnTo>
                  <a:pt x="13562" y="5289"/>
                </a:lnTo>
                <a:lnTo>
                  <a:pt x="15987" y="3357"/>
                </a:lnTo>
                <a:lnTo>
                  <a:pt x="18595" y="2068"/>
                </a:lnTo>
                <a:lnTo>
                  <a:pt x="21327" y="1209"/>
                </a:lnTo>
                <a:lnTo>
                  <a:pt x="25132" y="636"/>
                </a:lnTo>
                <a:lnTo>
                  <a:pt x="29654" y="255"/>
                </a:lnTo>
                <a:lnTo>
                  <a:pt x="34651" y="0"/>
                </a:lnTo>
                <a:lnTo>
                  <a:pt x="38977" y="1815"/>
                </a:lnTo>
                <a:lnTo>
                  <a:pt x="42852" y="5009"/>
                </a:lnTo>
                <a:lnTo>
                  <a:pt x="46427" y="9123"/>
                </a:lnTo>
                <a:lnTo>
                  <a:pt x="49803" y="13850"/>
                </a:lnTo>
                <a:lnTo>
                  <a:pt x="53046" y="18985"/>
                </a:lnTo>
                <a:lnTo>
                  <a:pt x="56200" y="24393"/>
                </a:lnTo>
                <a:lnTo>
                  <a:pt x="59294" y="30975"/>
                </a:lnTo>
                <a:lnTo>
                  <a:pt x="62350" y="38340"/>
                </a:lnTo>
                <a:lnTo>
                  <a:pt x="65380" y="46226"/>
                </a:lnTo>
                <a:lnTo>
                  <a:pt x="67399" y="55452"/>
                </a:lnTo>
                <a:lnTo>
                  <a:pt x="68745" y="65572"/>
                </a:lnTo>
                <a:lnTo>
                  <a:pt x="69643" y="76287"/>
                </a:lnTo>
                <a:lnTo>
                  <a:pt x="71233" y="86407"/>
                </a:lnTo>
                <a:lnTo>
                  <a:pt x="73286" y="96130"/>
                </a:lnTo>
                <a:lnTo>
                  <a:pt x="75647" y="105589"/>
                </a:lnTo>
                <a:lnTo>
                  <a:pt x="77220" y="113880"/>
                </a:lnTo>
                <a:lnTo>
                  <a:pt x="78269" y="121390"/>
                </a:lnTo>
                <a:lnTo>
                  <a:pt x="78969" y="128382"/>
                </a:lnTo>
                <a:lnTo>
                  <a:pt x="79435" y="135028"/>
                </a:lnTo>
                <a:lnTo>
                  <a:pt x="79746" y="141443"/>
                </a:lnTo>
                <a:lnTo>
                  <a:pt x="79954" y="147704"/>
                </a:lnTo>
                <a:lnTo>
                  <a:pt x="79100" y="152870"/>
                </a:lnTo>
                <a:lnTo>
                  <a:pt x="77538" y="157306"/>
                </a:lnTo>
                <a:lnTo>
                  <a:pt x="72644" y="166814"/>
                </a:lnTo>
                <a:lnTo>
                  <a:pt x="70257" y="166602"/>
                </a:lnTo>
                <a:lnTo>
                  <a:pt x="66682" y="165469"/>
                </a:lnTo>
                <a:lnTo>
                  <a:pt x="62314" y="163721"/>
                </a:lnTo>
                <a:lnTo>
                  <a:pt x="58410" y="161564"/>
                </a:lnTo>
                <a:lnTo>
                  <a:pt x="54815" y="159133"/>
                </a:lnTo>
                <a:lnTo>
                  <a:pt x="51427" y="156521"/>
                </a:lnTo>
                <a:lnTo>
                  <a:pt x="49167" y="153787"/>
                </a:lnTo>
                <a:lnTo>
                  <a:pt x="47661" y="150972"/>
                </a:lnTo>
                <a:lnTo>
                  <a:pt x="46657" y="148104"/>
                </a:lnTo>
                <a:lnTo>
                  <a:pt x="45987" y="144206"/>
                </a:lnTo>
                <a:lnTo>
                  <a:pt x="45541" y="139624"/>
                </a:lnTo>
                <a:lnTo>
                  <a:pt x="45244" y="134585"/>
                </a:lnTo>
                <a:lnTo>
                  <a:pt x="46037" y="129241"/>
                </a:lnTo>
                <a:lnTo>
                  <a:pt x="47559" y="123694"/>
                </a:lnTo>
                <a:lnTo>
                  <a:pt x="49566" y="118012"/>
                </a:lnTo>
                <a:lnTo>
                  <a:pt x="51896" y="112239"/>
                </a:lnTo>
                <a:lnTo>
                  <a:pt x="54441" y="106406"/>
                </a:lnTo>
                <a:lnTo>
                  <a:pt x="57130" y="100534"/>
                </a:lnTo>
                <a:lnTo>
                  <a:pt x="60908" y="95626"/>
                </a:lnTo>
                <a:lnTo>
                  <a:pt x="65410" y="91362"/>
                </a:lnTo>
                <a:lnTo>
                  <a:pt x="70396" y="87527"/>
                </a:lnTo>
                <a:lnTo>
                  <a:pt x="76696" y="83979"/>
                </a:lnTo>
                <a:lnTo>
                  <a:pt x="83874" y="80621"/>
                </a:lnTo>
                <a:lnTo>
                  <a:pt x="91634" y="77390"/>
                </a:lnTo>
                <a:lnTo>
                  <a:pt x="99785" y="74244"/>
                </a:lnTo>
                <a:lnTo>
                  <a:pt x="116779" y="68103"/>
                </a:lnTo>
                <a:lnTo>
                  <a:pt x="125478" y="66068"/>
                </a:lnTo>
                <a:lnTo>
                  <a:pt x="134253" y="64712"/>
                </a:lnTo>
                <a:lnTo>
                  <a:pt x="143080" y="63807"/>
                </a:lnTo>
                <a:lnTo>
                  <a:pt x="150949" y="62212"/>
                </a:lnTo>
                <a:lnTo>
                  <a:pt x="158181" y="60157"/>
                </a:lnTo>
                <a:lnTo>
                  <a:pt x="164985" y="57794"/>
                </a:lnTo>
                <a:lnTo>
                  <a:pt x="171505" y="56219"/>
                </a:lnTo>
                <a:lnTo>
                  <a:pt x="177838" y="55169"/>
                </a:lnTo>
                <a:lnTo>
                  <a:pt x="196454" y="53069"/>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SMARTInkAnnotation443"/>
          <p:cNvSpPr/>
          <p:nvPr/>
        </p:nvSpPr>
        <p:spPr>
          <a:xfrm>
            <a:off x="3702198" y="2402206"/>
            <a:ext cx="235213" cy="258393"/>
          </a:xfrm>
          <a:custGeom>
            <a:avLst/>
            <a:gdLst/>
            <a:ahLst/>
            <a:cxnLst/>
            <a:rect l="0" t="0" r="0" b="0"/>
            <a:pathLst>
              <a:path w="235213" h="258393">
                <a:moveTo>
                  <a:pt x="21482" y="115966"/>
                </a:moveTo>
                <a:lnTo>
                  <a:pt x="34784" y="129268"/>
                </a:lnTo>
                <a:lnTo>
                  <a:pt x="38287" y="131779"/>
                </a:lnTo>
                <a:lnTo>
                  <a:pt x="42608" y="134446"/>
                </a:lnTo>
                <a:lnTo>
                  <a:pt x="47472" y="137215"/>
                </a:lnTo>
                <a:lnTo>
                  <a:pt x="52700" y="141046"/>
                </a:lnTo>
                <a:lnTo>
                  <a:pt x="58169" y="145584"/>
                </a:lnTo>
                <a:lnTo>
                  <a:pt x="63799" y="150594"/>
                </a:lnTo>
                <a:lnTo>
                  <a:pt x="68545" y="155919"/>
                </a:lnTo>
                <a:lnTo>
                  <a:pt x="72701" y="161452"/>
                </a:lnTo>
                <a:lnTo>
                  <a:pt x="76464" y="167126"/>
                </a:lnTo>
                <a:lnTo>
                  <a:pt x="79965" y="172893"/>
                </a:lnTo>
                <a:lnTo>
                  <a:pt x="83290" y="178722"/>
                </a:lnTo>
                <a:lnTo>
                  <a:pt x="86500" y="184592"/>
                </a:lnTo>
                <a:lnTo>
                  <a:pt x="89632" y="189498"/>
                </a:lnTo>
                <a:lnTo>
                  <a:pt x="92712" y="193761"/>
                </a:lnTo>
                <a:lnTo>
                  <a:pt x="95758" y="197595"/>
                </a:lnTo>
                <a:lnTo>
                  <a:pt x="97788" y="202135"/>
                </a:lnTo>
                <a:lnTo>
                  <a:pt x="99142" y="207146"/>
                </a:lnTo>
                <a:lnTo>
                  <a:pt x="100044" y="212471"/>
                </a:lnTo>
                <a:lnTo>
                  <a:pt x="100645" y="217014"/>
                </a:lnTo>
                <a:lnTo>
                  <a:pt x="101314" y="224707"/>
                </a:lnTo>
                <a:lnTo>
                  <a:pt x="99508" y="229139"/>
                </a:lnTo>
                <a:lnTo>
                  <a:pt x="96320" y="234079"/>
                </a:lnTo>
                <a:lnTo>
                  <a:pt x="92210" y="239356"/>
                </a:lnTo>
                <a:lnTo>
                  <a:pt x="87485" y="242874"/>
                </a:lnTo>
                <a:lnTo>
                  <a:pt x="82352" y="245220"/>
                </a:lnTo>
                <a:lnTo>
                  <a:pt x="76945" y="246784"/>
                </a:lnTo>
                <a:lnTo>
                  <a:pt x="71355" y="248818"/>
                </a:lnTo>
                <a:lnTo>
                  <a:pt x="65644" y="251167"/>
                </a:lnTo>
                <a:lnTo>
                  <a:pt x="59853" y="253725"/>
                </a:lnTo>
                <a:lnTo>
                  <a:pt x="54008" y="255430"/>
                </a:lnTo>
                <a:lnTo>
                  <a:pt x="48127" y="256567"/>
                </a:lnTo>
                <a:lnTo>
                  <a:pt x="42222" y="257325"/>
                </a:lnTo>
                <a:lnTo>
                  <a:pt x="36301" y="257830"/>
                </a:lnTo>
                <a:lnTo>
                  <a:pt x="30369" y="258167"/>
                </a:lnTo>
                <a:lnTo>
                  <a:pt x="24430" y="258392"/>
                </a:lnTo>
                <a:lnTo>
                  <a:pt x="19478" y="257549"/>
                </a:lnTo>
                <a:lnTo>
                  <a:pt x="15186" y="255995"/>
                </a:lnTo>
                <a:lnTo>
                  <a:pt x="11331" y="253967"/>
                </a:lnTo>
                <a:lnTo>
                  <a:pt x="4403" y="249068"/>
                </a:lnTo>
                <a:lnTo>
                  <a:pt x="1166" y="246372"/>
                </a:lnTo>
                <a:lnTo>
                  <a:pt x="0" y="243583"/>
                </a:lnTo>
                <a:lnTo>
                  <a:pt x="215" y="240732"/>
                </a:lnTo>
                <a:lnTo>
                  <a:pt x="1352" y="237838"/>
                </a:lnTo>
                <a:lnTo>
                  <a:pt x="5259" y="231978"/>
                </a:lnTo>
                <a:lnTo>
                  <a:pt x="11295" y="225074"/>
                </a:lnTo>
                <a:lnTo>
                  <a:pt x="20593" y="215390"/>
                </a:lnTo>
                <a:lnTo>
                  <a:pt x="36983" y="198783"/>
                </a:lnTo>
                <a:lnTo>
                  <a:pt x="42730" y="192013"/>
                </a:lnTo>
                <a:lnTo>
                  <a:pt x="48545" y="184523"/>
                </a:lnTo>
                <a:lnTo>
                  <a:pt x="54407" y="176554"/>
                </a:lnTo>
                <a:lnTo>
                  <a:pt x="61291" y="169256"/>
                </a:lnTo>
                <a:lnTo>
                  <a:pt x="68857" y="162407"/>
                </a:lnTo>
                <a:lnTo>
                  <a:pt x="76878" y="155856"/>
                </a:lnTo>
                <a:lnTo>
                  <a:pt x="85201" y="148513"/>
                </a:lnTo>
                <a:lnTo>
                  <a:pt x="102388" y="132415"/>
                </a:lnTo>
                <a:lnTo>
                  <a:pt x="111138" y="124948"/>
                </a:lnTo>
                <a:lnTo>
                  <a:pt x="119947" y="117985"/>
                </a:lnTo>
                <a:lnTo>
                  <a:pt x="128798" y="111359"/>
                </a:lnTo>
                <a:lnTo>
                  <a:pt x="146568" y="98705"/>
                </a:lnTo>
                <a:lnTo>
                  <a:pt x="182230" y="74412"/>
                </a:lnTo>
                <a:lnTo>
                  <a:pt x="190162" y="69412"/>
                </a:lnTo>
                <a:lnTo>
                  <a:pt x="197436" y="65086"/>
                </a:lnTo>
                <a:lnTo>
                  <a:pt x="204269" y="61210"/>
                </a:lnTo>
                <a:lnTo>
                  <a:pt x="209816" y="57634"/>
                </a:lnTo>
                <a:lnTo>
                  <a:pt x="214506" y="54258"/>
                </a:lnTo>
                <a:lnTo>
                  <a:pt x="218626" y="51014"/>
                </a:lnTo>
                <a:lnTo>
                  <a:pt x="225849" y="44765"/>
                </a:lnTo>
                <a:lnTo>
                  <a:pt x="229164" y="41710"/>
                </a:lnTo>
                <a:lnTo>
                  <a:pt x="231374" y="38680"/>
                </a:lnTo>
                <a:lnTo>
                  <a:pt x="233829" y="32669"/>
                </a:lnTo>
                <a:lnTo>
                  <a:pt x="234921" y="26690"/>
                </a:lnTo>
                <a:lnTo>
                  <a:pt x="235212" y="23706"/>
                </a:lnTo>
                <a:lnTo>
                  <a:pt x="234414" y="21718"/>
                </a:lnTo>
                <a:lnTo>
                  <a:pt x="232889" y="20391"/>
                </a:lnTo>
                <a:lnTo>
                  <a:pt x="230881" y="19507"/>
                </a:lnTo>
                <a:lnTo>
                  <a:pt x="226004" y="15879"/>
                </a:lnTo>
                <a:lnTo>
                  <a:pt x="223314" y="13523"/>
                </a:lnTo>
                <a:lnTo>
                  <a:pt x="220529" y="11951"/>
                </a:lnTo>
                <a:lnTo>
                  <a:pt x="210876" y="8748"/>
                </a:lnTo>
                <a:lnTo>
                  <a:pt x="206284" y="6784"/>
                </a:lnTo>
                <a:lnTo>
                  <a:pt x="201238" y="4483"/>
                </a:lnTo>
                <a:lnTo>
                  <a:pt x="195890" y="2948"/>
                </a:lnTo>
                <a:lnTo>
                  <a:pt x="190339" y="1926"/>
                </a:lnTo>
                <a:lnTo>
                  <a:pt x="184655" y="1244"/>
                </a:lnTo>
                <a:lnTo>
                  <a:pt x="178881" y="789"/>
                </a:lnTo>
                <a:lnTo>
                  <a:pt x="173047" y="486"/>
                </a:lnTo>
                <a:lnTo>
                  <a:pt x="161274" y="149"/>
                </a:lnTo>
                <a:lnTo>
                  <a:pt x="149427" y="0"/>
                </a:lnTo>
                <a:lnTo>
                  <a:pt x="143489" y="952"/>
                </a:lnTo>
                <a:lnTo>
                  <a:pt x="137547" y="2579"/>
                </a:lnTo>
                <a:lnTo>
                  <a:pt x="131601" y="4656"/>
                </a:lnTo>
                <a:lnTo>
                  <a:pt x="125652" y="6040"/>
                </a:lnTo>
                <a:lnTo>
                  <a:pt x="119702" y="6963"/>
                </a:lnTo>
                <a:lnTo>
                  <a:pt x="113752" y="7579"/>
                </a:lnTo>
                <a:lnTo>
                  <a:pt x="108792" y="7989"/>
                </a:lnTo>
                <a:lnTo>
                  <a:pt x="104493" y="8263"/>
                </a:lnTo>
                <a:lnTo>
                  <a:pt x="100635" y="8445"/>
                </a:lnTo>
                <a:lnTo>
                  <a:pt x="96079" y="9559"/>
                </a:lnTo>
                <a:lnTo>
                  <a:pt x="91057" y="11293"/>
                </a:lnTo>
                <a:lnTo>
                  <a:pt x="85724" y="13442"/>
                </a:lnTo>
                <a:lnTo>
                  <a:pt x="81178" y="14874"/>
                </a:lnTo>
                <a:lnTo>
                  <a:pt x="77154" y="15830"/>
                </a:lnTo>
                <a:lnTo>
                  <a:pt x="73480" y="16466"/>
                </a:lnTo>
                <a:lnTo>
                  <a:pt x="69045" y="17883"/>
                </a:lnTo>
                <a:lnTo>
                  <a:pt x="64105" y="19819"/>
                </a:lnTo>
                <a:lnTo>
                  <a:pt x="58826" y="22102"/>
                </a:lnTo>
                <a:lnTo>
                  <a:pt x="54316" y="23625"/>
                </a:lnTo>
                <a:lnTo>
                  <a:pt x="50317" y="24640"/>
                </a:lnTo>
                <a:lnTo>
                  <a:pt x="46658" y="25316"/>
                </a:lnTo>
                <a:lnTo>
                  <a:pt x="44219" y="26759"/>
                </a:lnTo>
                <a:lnTo>
                  <a:pt x="42593" y="28713"/>
                </a:lnTo>
                <a:lnTo>
                  <a:pt x="39984" y="34238"/>
                </a:lnTo>
                <a:lnTo>
                  <a:pt x="40762" y="34692"/>
                </a:lnTo>
                <a:lnTo>
                  <a:pt x="42273" y="34994"/>
                </a:lnTo>
                <a:lnTo>
                  <a:pt x="48271" y="35599"/>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SMARTInkAnnotation444"/>
          <p:cNvSpPr/>
          <p:nvPr/>
        </p:nvSpPr>
        <p:spPr>
          <a:xfrm>
            <a:off x="4218156" y="2473665"/>
            <a:ext cx="137505" cy="151664"/>
          </a:xfrm>
          <a:custGeom>
            <a:avLst/>
            <a:gdLst/>
            <a:ahLst/>
            <a:cxnLst/>
            <a:rect l="0" t="0" r="0" b="0"/>
            <a:pathLst>
              <a:path w="137505" h="151664">
                <a:moveTo>
                  <a:pt x="41305" y="35577"/>
                </a:moveTo>
                <a:lnTo>
                  <a:pt x="46045" y="35577"/>
                </a:lnTo>
                <a:lnTo>
                  <a:pt x="48434" y="34585"/>
                </a:lnTo>
                <a:lnTo>
                  <a:pt x="51019" y="32931"/>
                </a:lnTo>
                <a:lnTo>
                  <a:pt x="53734" y="30836"/>
                </a:lnTo>
                <a:lnTo>
                  <a:pt x="56537" y="29440"/>
                </a:lnTo>
                <a:lnTo>
                  <a:pt x="59397" y="28509"/>
                </a:lnTo>
                <a:lnTo>
                  <a:pt x="62296" y="27889"/>
                </a:lnTo>
                <a:lnTo>
                  <a:pt x="66212" y="27475"/>
                </a:lnTo>
                <a:lnTo>
                  <a:pt x="70808" y="27199"/>
                </a:lnTo>
                <a:lnTo>
                  <a:pt x="75857" y="27015"/>
                </a:lnTo>
                <a:lnTo>
                  <a:pt x="80214" y="25900"/>
                </a:lnTo>
                <a:lnTo>
                  <a:pt x="84112" y="24165"/>
                </a:lnTo>
                <a:lnTo>
                  <a:pt x="87702" y="22016"/>
                </a:lnTo>
                <a:lnTo>
                  <a:pt x="91088" y="20583"/>
                </a:lnTo>
                <a:lnTo>
                  <a:pt x="94337" y="19628"/>
                </a:lnTo>
                <a:lnTo>
                  <a:pt x="101941" y="18095"/>
                </a:lnTo>
                <a:lnTo>
                  <a:pt x="105627" y="15240"/>
                </a:lnTo>
                <a:lnTo>
                  <a:pt x="107999" y="13089"/>
                </a:lnTo>
                <a:lnTo>
                  <a:pt x="109580" y="10663"/>
                </a:lnTo>
                <a:lnTo>
                  <a:pt x="110634" y="8054"/>
                </a:lnTo>
                <a:lnTo>
                  <a:pt x="111337" y="5322"/>
                </a:lnTo>
                <a:lnTo>
                  <a:pt x="110813" y="3501"/>
                </a:lnTo>
                <a:lnTo>
                  <a:pt x="109472" y="2287"/>
                </a:lnTo>
                <a:lnTo>
                  <a:pt x="104931" y="338"/>
                </a:lnTo>
                <a:lnTo>
                  <a:pt x="102573" y="178"/>
                </a:lnTo>
                <a:lnTo>
                  <a:pt x="94663" y="0"/>
                </a:lnTo>
                <a:lnTo>
                  <a:pt x="89776" y="945"/>
                </a:lnTo>
                <a:lnTo>
                  <a:pt x="84533" y="2567"/>
                </a:lnTo>
                <a:lnTo>
                  <a:pt x="79053" y="4641"/>
                </a:lnTo>
                <a:lnTo>
                  <a:pt x="73416" y="7015"/>
                </a:lnTo>
                <a:lnTo>
                  <a:pt x="67673" y="9590"/>
                </a:lnTo>
                <a:lnTo>
                  <a:pt x="56001" y="15098"/>
                </a:lnTo>
                <a:lnTo>
                  <a:pt x="8556" y="38567"/>
                </a:lnTo>
                <a:lnTo>
                  <a:pt x="4589" y="41539"/>
                </a:lnTo>
                <a:lnTo>
                  <a:pt x="1946" y="44512"/>
                </a:lnTo>
                <a:lnTo>
                  <a:pt x="183" y="47487"/>
                </a:lnTo>
                <a:lnTo>
                  <a:pt x="0" y="50462"/>
                </a:lnTo>
                <a:lnTo>
                  <a:pt x="870" y="53438"/>
                </a:lnTo>
                <a:lnTo>
                  <a:pt x="2442" y="56414"/>
                </a:lnTo>
                <a:lnTo>
                  <a:pt x="5475" y="58398"/>
                </a:lnTo>
                <a:lnTo>
                  <a:pt x="9481" y="59720"/>
                </a:lnTo>
                <a:lnTo>
                  <a:pt x="14136" y="60602"/>
                </a:lnTo>
                <a:lnTo>
                  <a:pt x="19224" y="62182"/>
                </a:lnTo>
                <a:lnTo>
                  <a:pt x="24600" y="64228"/>
                </a:lnTo>
                <a:lnTo>
                  <a:pt x="30168" y="66584"/>
                </a:lnTo>
                <a:lnTo>
                  <a:pt x="35865" y="68154"/>
                </a:lnTo>
                <a:lnTo>
                  <a:pt x="41647" y="69202"/>
                </a:lnTo>
                <a:lnTo>
                  <a:pt x="47486" y="69900"/>
                </a:lnTo>
                <a:lnTo>
                  <a:pt x="53363" y="71357"/>
                </a:lnTo>
                <a:lnTo>
                  <a:pt x="59266" y="73321"/>
                </a:lnTo>
                <a:lnTo>
                  <a:pt x="65185" y="75622"/>
                </a:lnTo>
                <a:lnTo>
                  <a:pt x="71115" y="78149"/>
                </a:lnTo>
                <a:lnTo>
                  <a:pt x="82997" y="83602"/>
                </a:lnTo>
                <a:lnTo>
                  <a:pt x="89936" y="85453"/>
                </a:lnTo>
                <a:lnTo>
                  <a:pt x="97538" y="86687"/>
                </a:lnTo>
                <a:lnTo>
                  <a:pt x="105582" y="87509"/>
                </a:lnTo>
                <a:lnTo>
                  <a:pt x="111938" y="89050"/>
                </a:lnTo>
                <a:lnTo>
                  <a:pt x="117167" y="91070"/>
                </a:lnTo>
                <a:lnTo>
                  <a:pt x="121645" y="93408"/>
                </a:lnTo>
                <a:lnTo>
                  <a:pt x="125623" y="94967"/>
                </a:lnTo>
                <a:lnTo>
                  <a:pt x="129267" y="96006"/>
                </a:lnTo>
                <a:lnTo>
                  <a:pt x="132688" y="96699"/>
                </a:lnTo>
                <a:lnTo>
                  <a:pt x="134969" y="98153"/>
                </a:lnTo>
                <a:lnTo>
                  <a:pt x="136490" y="100115"/>
                </a:lnTo>
                <a:lnTo>
                  <a:pt x="137504" y="102415"/>
                </a:lnTo>
                <a:lnTo>
                  <a:pt x="137187" y="105932"/>
                </a:lnTo>
                <a:lnTo>
                  <a:pt x="135984" y="110262"/>
                </a:lnTo>
                <a:lnTo>
                  <a:pt x="134190" y="115132"/>
                </a:lnTo>
                <a:lnTo>
                  <a:pt x="132002" y="119372"/>
                </a:lnTo>
                <a:lnTo>
                  <a:pt x="129551" y="123190"/>
                </a:lnTo>
                <a:lnTo>
                  <a:pt x="126924" y="126728"/>
                </a:lnTo>
                <a:lnTo>
                  <a:pt x="123189" y="130078"/>
                </a:lnTo>
                <a:lnTo>
                  <a:pt x="118714" y="133304"/>
                </a:lnTo>
                <a:lnTo>
                  <a:pt x="113747" y="136447"/>
                </a:lnTo>
                <a:lnTo>
                  <a:pt x="109444" y="139535"/>
                </a:lnTo>
                <a:lnTo>
                  <a:pt x="105582" y="142585"/>
                </a:lnTo>
                <a:lnTo>
                  <a:pt x="102016" y="145611"/>
                </a:lnTo>
                <a:lnTo>
                  <a:pt x="97654" y="147628"/>
                </a:lnTo>
                <a:lnTo>
                  <a:pt x="92761" y="148973"/>
                </a:lnTo>
                <a:lnTo>
                  <a:pt x="77024" y="151663"/>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SMARTInkAnnotation445"/>
          <p:cNvSpPr/>
          <p:nvPr/>
        </p:nvSpPr>
        <p:spPr>
          <a:xfrm>
            <a:off x="4295180" y="2430625"/>
            <a:ext cx="125016" cy="239353"/>
          </a:xfrm>
          <a:custGeom>
            <a:avLst/>
            <a:gdLst/>
            <a:ahLst/>
            <a:cxnLst/>
            <a:rect l="0" t="0" r="0" b="0"/>
            <a:pathLst>
              <a:path w="125016" h="239353">
                <a:moveTo>
                  <a:pt x="0" y="33969"/>
                </a:moveTo>
                <a:lnTo>
                  <a:pt x="0" y="29228"/>
                </a:lnTo>
                <a:lnTo>
                  <a:pt x="991" y="26840"/>
                </a:lnTo>
                <a:lnTo>
                  <a:pt x="4740" y="21540"/>
                </a:lnTo>
                <a:lnTo>
                  <a:pt x="7129" y="18738"/>
                </a:lnTo>
                <a:lnTo>
                  <a:pt x="9713" y="15877"/>
                </a:lnTo>
                <a:lnTo>
                  <a:pt x="15231" y="10053"/>
                </a:lnTo>
                <a:lnTo>
                  <a:pt x="20990" y="4157"/>
                </a:lnTo>
                <a:lnTo>
                  <a:pt x="24907" y="2188"/>
                </a:lnTo>
                <a:lnTo>
                  <a:pt x="29503" y="876"/>
                </a:lnTo>
                <a:lnTo>
                  <a:pt x="34552" y="0"/>
                </a:lnTo>
                <a:lnTo>
                  <a:pt x="38909" y="409"/>
                </a:lnTo>
                <a:lnTo>
                  <a:pt x="42806" y="1674"/>
                </a:lnTo>
                <a:lnTo>
                  <a:pt x="46397" y="3509"/>
                </a:lnTo>
                <a:lnTo>
                  <a:pt x="50775" y="6717"/>
                </a:lnTo>
                <a:lnTo>
                  <a:pt x="55678" y="10840"/>
                </a:lnTo>
                <a:lnTo>
                  <a:pt x="60931" y="15573"/>
                </a:lnTo>
                <a:lnTo>
                  <a:pt x="65426" y="21705"/>
                </a:lnTo>
                <a:lnTo>
                  <a:pt x="69413" y="28770"/>
                </a:lnTo>
                <a:lnTo>
                  <a:pt x="73065" y="36456"/>
                </a:lnTo>
                <a:lnTo>
                  <a:pt x="76491" y="45549"/>
                </a:lnTo>
                <a:lnTo>
                  <a:pt x="79767" y="55579"/>
                </a:lnTo>
                <a:lnTo>
                  <a:pt x="82943" y="66235"/>
                </a:lnTo>
                <a:lnTo>
                  <a:pt x="85062" y="78300"/>
                </a:lnTo>
                <a:lnTo>
                  <a:pt x="86473" y="91304"/>
                </a:lnTo>
                <a:lnTo>
                  <a:pt x="87414" y="104935"/>
                </a:lnTo>
                <a:lnTo>
                  <a:pt x="90026" y="117990"/>
                </a:lnTo>
                <a:lnTo>
                  <a:pt x="93751" y="130663"/>
                </a:lnTo>
                <a:lnTo>
                  <a:pt x="98220" y="143080"/>
                </a:lnTo>
                <a:lnTo>
                  <a:pt x="101198" y="154334"/>
                </a:lnTo>
                <a:lnTo>
                  <a:pt x="103184" y="164814"/>
                </a:lnTo>
                <a:lnTo>
                  <a:pt x="104509" y="174777"/>
                </a:lnTo>
                <a:lnTo>
                  <a:pt x="106383" y="184396"/>
                </a:lnTo>
                <a:lnTo>
                  <a:pt x="108625" y="193785"/>
                </a:lnTo>
                <a:lnTo>
                  <a:pt x="111112" y="203021"/>
                </a:lnTo>
                <a:lnTo>
                  <a:pt x="113762" y="211162"/>
                </a:lnTo>
                <a:lnTo>
                  <a:pt x="116521" y="218574"/>
                </a:lnTo>
                <a:lnTo>
                  <a:pt x="125015" y="239352"/>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47680" name="SMARTInkAnnotation446"/>
          <p:cNvSpPr/>
          <p:nvPr/>
        </p:nvSpPr>
        <p:spPr>
          <a:xfrm>
            <a:off x="4446984" y="2428875"/>
            <a:ext cx="267892" cy="122767"/>
          </a:xfrm>
          <a:custGeom>
            <a:avLst/>
            <a:gdLst/>
            <a:ahLst/>
            <a:cxnLst/>
            <a:rect l="0" t="0" r="0" b="0"/>
            <a:pathLst>
              <a:path w="267892" h="122767">
                <a:moveTo>
                  <a:pt x="0" y="35719"/>
                </a:moveTo>
                <a:lnTo>
                  <a:pt x="13303" y="49021"/>
                </a:lnTo>
                <a:lnTo>
                  <a:pt x="15815" y="52525"/>
                </a:lnTo>
                <a:lnTo>
                  <a:pt x="18480" y="56845"/>
                </a:lnTo>
                <a:lnTo>
                  <a:pt x="21250" y="61709"/>
                </a:lnTo>
                <a:lnTo>
                  <a:pt x="23097" y="65944"/>
                </a:lnTo>
                <a:lnTo>
                  <a:pt x="24327" y="69760"/>
                </a:lnTo>
                <a:lnTo>
                  <a:pt x="25148" y="73296"/>
                </a:lnTo>
                <a:lnTo>
                  <a:pt x="26687" y="77637"/>
                </a:lnTo>
                <a:lnTo>
                  <a:pt x="28706" y="82516"/>
                </a:lnTo>
                <a:lnTo>
                  <a:pt x="31044" y="87753"/>
                </a:lnTo>
                <a:lnTo>
                  <a:pt x="32602" y="93228"/>
                </a:lnTo>
                <a:lnTo>
                  <a:pt x="33641" y="98863"/>
                </a:lnTo>
                <a:lnTo>
                  <a:pt x="34334" y="104604"/>
                </a:lnTo>
                <a:lnTo>
                  <a:pt x="35788" y="109424"/>
                </a:lnTo>
                <a:lnTo>
                  <a:pt x="37750" y="113629"/>
                </a:lnTo>
                <a:lnTo>
                  <a:pt x="43286" y="122766"/>
                </a:lnTo>
                <a:lnTo>
                  <a:pt x="44733" y="122524"/>
                </a:lnTo>
                <a:lnTo>
                  <a:pt x="48985" y="119609"/>
                </a:lnTo>
                <a:lnTo>
                  <a:pt x="51509" y="117442"/>
                </a:lnTo>
                <a:lnTo>
                  <a:pt x="54183" y="115006"/>
                </a:lnTo>
                <a:lnTo>
                  <a:pt x="56958" y="112389"/>
                </a:lnTo>
                <a:lnTo>
                  <a:pt x="86879" y="82758"/>
                </a:lnTo>
                <a:lnTo>
                  <a:pt x="93638" y="77000"/>
                </a:lnTo>
                <a:lnTo>
                  <a:pt x="101121" y="71177"/>
                </a:lnTo>
                <a:lnTo>
                  <a:pt x="109086" y="65311"/>
                </a:lnTo>
                <a:lnTo>
                  <a:pt x="125874" y="53501"/>
                </a:lnTo>
                <a:lnTo>
                  <a:pt x="134518" y="47574"/>
                </a:lnTo>
                <a:lnTo>
                  <a:pt x="144249" y="42630"/>
                </a:lnTo>
                <a:lnTo>
                  <a:pt x="154705" y="38342"/>
                </a:lnTo>
                <a:lnTo>
                  <a:pt x="195263" y="24330"/>
                </a:lnTo>
                <a:lnTo>
                  <a:pt x="203597" y="22174"/>
                </a:lnTo>
                <a:lnTo>
                  <a:pt x="211137" y="20736"/>
                </a:lnTo>
                <a:lnTo>
                  <a:pt x="218149" y="19777"/>
                </a:lnTo>
                <a:lnTo>
                  <a:pt x="224808" y="18145"/>
                </a:lnTo>
                <a:lnTo>
                  <a:pt x="231232" y="16066"/>
                </a:lnTo>
                <a:lnTo>
                  <a:pt x="237499" y="13687"/>
                </a:lnTo>
                <a:lnTo>
                  <a:pt x="243660" y="11109"/>
                </a:lnTo>
                <a:lnTo>
                  <a:pt x="249754" y="8398"/>
                </a:lnTo>
                <a:lnTo>
                  <a:pt x="267891"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47681" name="SMARTInkAnnotation447"/>
          <p:cNvSpPr/>
          <p:nvPr/>
        </p:nvSpPr>
        <p:spPr>
          <a:xfrm>
            <a:off x="4746666" y="2375297"/>
            <a:ext cx="198850" cy="160735"/>
          </a:xfrm>
          <a:custGeom>
            <a:avLst/>
            <a:gdLst/>
            <a:ahLst/>
            <a:cxnLst/>
            <a:rect l="0" t="0" r="0" b="0"/>
            <a:pathLst>
              <a:path w="198850" h="160735">
                <a:moveTo>
                  <a:pt x="39647" y="0"/>
                </a:moveTo>
                <a:lnTo>
                  <a:pt x="39647" y="4740"/>
                </a:lnTo>
                <a:lnTo>
                  <a:pt x="37662" y="7129"/>
                </a:lnTo>
                <a:lnTo>
                  <a:pt x="34355" y="9713"/>
                </a:lnTo>
                <a:lnTo>
                  <a:pt x="30165" y="12429"/>
                </a:lnTo>
                <a:lnTo>
                  <a:pt x="26380" y="16223"/>
                </a:lnTo>
                <a:lnTo>
                  <a:pt x="22865" y="20737"/>
                </a:lnTo>
                <a:lnTo>
                  <a:pt x="19529" y="25731"/>
                </a:lnTo>
                <a:lnTo>
                  <a:pt x="16313" y="31044"/>
                </a:lnTo>
                <a:lnTo>
                  <a:pt x="13176" y="36571"/>
                </a:lnTo>
                <a:lnTo>
                  <a:pt x="7046" y="48004"/>
                </a:lnTo>
                <a:lnTo>
                  <a:pt x="1014" y="59700"/>
                </a:lnTo>
                <a:lnTo>
                  <a:pt x="0" y="66589"/>
                </a:lnTo>
                <a:lnTo>
                  <a:pt x="317" y="74158"/>
                </a:lnTo>
                <a:lnTo>
                  <a:pt x="1521" y="82181"/>
                </a:lnTo>
                <a:lnTo>
                  <a:pt x="3315" y="88522"/>
                </a:lnTo>
                <a:lnTo>
                  <a:pt x="5504" y="93741"/>
                </a:lnTo>
                <a:lnTo>
                  <a:pt x="7955" y="98213"/>
                </a:lnTo>
                <a:lnTo>
                  <a:pt x="11573" y="103178"/>
                </a:lnTo>
                <a:lnTo>
                  <a:pt x="15970" y="108473"/>
                </a:lnTo>
                <a:lnTo>
                  <a:pt x="20886" y="113987"/>
                </a:lnTo>
                <a:lnTo>
                  <a:pt x="27140" y="117663"/>
                </a:lnTo>
                <a:lnTo>
                  <a:pt x="34285" y="120114"/>
                </a:lnTo>
                <a:lnTo>
                  <a:pt x="42025" y="121748"/>
                </a:lnTo>
                <a:lnTo>
                  <a:pt x="50162" y="123829"/>
                </a:lnTo>
                <a:lnTo>
                  <a:pt x="58564" y="126209"/>
                </a:lnTo>
                <a:lnTo>
                  <a:pt x="67140" y="128788"/>
                </a:lnTo>
                <a:lnTo>
                  <a:pt x="75835" y="129515"/>
                </a:lnTo>
                <a:lnTo>
                  <a:pt x="84608" y="129008"/>
                </a:lnTo>
                <a:lnTo>
                  <a:pt x="93433" y="127677"/>
                </a:lnTo>
                <a:lnTo>
                  <a:pt x="102294" y="126790"/>
                </a:lnTo>
                <a:lnTo>
                  <a:pt x="111177" y="126198"/>
                </a:lnTo>
                <a:lnTo>
                  <a:pt x="120076" y="125804"/>
                </a:lnTo>
                <a:lnTo>
                  <a:pt x="128984" y="123557"/>
                </a:lnTo>
                <a:lnTo>
                  <a:pt x="137901" y="120075"/>
                </a:lnTo>
                <a:lnTo>
                  <a:pt x="146821" y="115768"/>
                </a:lnTo>
                <a:lnTo>
                  <a:pt x="153760" y="111905"/>
                </a:lnTo>
                <a:lnTo>
                  <a:pt x="159379" y="108338"/>
                </a:lnTo>
                <a:lnTo>
                  <a:pt x="164116" y="104968"/>
                </a:lnTo>
                <a:lnTo>
                  <a:pt x="169259" y="99744"/>
                </a:lnTo>
                <a:lnTo>
                  <a:pt x="174672" y="93285"/>
                </a:lnTo>
                <a:lnTo>
                  <a:pt x="180265" y="86002"/>
                </a:lnTo>
                <a:lnTo>
                  <a:pt x="183994" y="79163"/>
                </a:lnTo>
                <a:lnTo>
                  <a:pt x="186479" y="72619"/>
                </a:lnTo>
                <a:lnTo>
                  <a:pt x="188137" y="66272"/>
                </a:lnTo>
                <a:lnTo>
                  <a:pt x="190234" y="60056"/>
                </a:lnTo>
                <a:lnTo>
                  <a:pt x="192624" y="53928"/>
                </a:lnTo>
                <a:lnTo>
                  <a:pt x="195210" y="47858"/>
                </a:lnTo>
                <a:lnTo>
                  <a:pt x="196934" y="41827"/>
                </a:lnTo>
                <a:lnTo>
                  <a:pt x="198083" y="35822"/>
                </a:lnTo>
                <a:lnTo>
                  <a:pt x="198849" y="29835"/>
                </a:lnTo>
                <a:lnTo>
                  <a:pt x="198367" y="24850"/>
                </a:lnTo>
                <a:lnTo>
                  <a:pt x="197055" y="20536"/>
                </a:lnTo>
                <a:lnTo>
                  <a:pt x="195187" y="16667"/>
                </a:lnTo>
                <a:lnTo>
                  <a:pt x="192949" y="15080"/>
                </a:lnTo>
                <a:lnTo>
                  <a:pt x="190465" y="15014"/>
                </a:lnTo>
                <a:lnTo>
                  <a:pt x="187818" y="15963"/>
                </a:lnTo>
                <a:lnTo>
                  <a:pt x="185060" y="18579"/>
                </a:lnTo>
                <a:lnTo>
                  <a:pt x="182230" y="22308"/>
                </a:lnTo>
                <a:lnTo>
                  <a:pt x="165817" y="47291"/>
                </a:lnTo>
                <a:lnTo>
                  <a:pt x="152277" y="66328"/>
                </a:lnTo>
                <a:lnTo>
                  <a:pt x="144500" y="76961"/>
                </a:lnTo>
                <a:lnTo>
                  <a:pt x="137330" y="88018"/>
                </a:lnTo>
                <a:lnTo>
                  <a:pt x="130566" y="99359"/>
                </a:lnTo>
                <a:lnTo>
                  <a:pt x="124071" y="110887"/>
                </a:lnTo>
                <a:lnTo>
                  <a:pt x="117758" y="121550"/>
                </a:lnTo>
                <a:lnTo>
                  <a:pt x="93225" y="160734"/>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47683" name="SMARTInkAnnotation448"/>
          <p:cNvSpPr/>
          <p:nvPr/>
        </p:nvSpPr>
        <p:spPr>
          <a:xfrm>
            <a:off x="5313164" y="638173"/>
            <a:ext cx="771729" cy="576256"/>
          </a:xfrm>
          <a:custGeom>
            <a:avLst/>
            <a:gdLst/>
            <a:ahLst/>
            <a:cxnLst/>
            <a:rect l="0" t="0" r="0" b="0"/>
            <a:pathLst>
              <a:path w="771729" h="576256">
                <a:moveTo>
                  <a:pt x="0" y="567335"/>
                </a:moveTo>
                <a:lnTo>
                  <a:pt x="25732" y="567335"/>
                </a:lnTo>
                <a:lnTo>
                  <a:pt x="36571" y="569981"/>
                </a:lnTo>
                <a:lnTo>
                  <a:pt x="42241" y="572075"/>
                </a:lnTo>
                <a:lnTo>
                  <a:pt x="64440" y="575023"/>
                </a:lnTo>
                <a:lnTo>
                  <a:pt x="86518" y="575713"/>
                </a:lnTo>
                <a:lnTo>
                  <a:pt x="241731" y="576255"/>
                </a:lnTo>
                <a:lnTo>
                  <a:pt x="260373" y="575266"/>
                </a:lnTo>
                <a:lnTo>
                  <a:pt x="279746" y="573614"/>
                </a:lnTo>
                <a:lnTo>
                  <a:pt x="299607" y="571521"/>
                </a:lnTo>
                <a:lnTo>
                  <a:pt x="337550" y="566549"/>
                </a:lnTo>
                <a:lnTo>
                  <a:pt x="356002" y="563835"/>
                </a:lnTo>
                <a:lnTo>
                  <a:pt x="375249" y="560040"/>
                </a:lnTo>
                <a:lnTo>
                  <a:pt x="395026" y="555527"/>
                </a:lnTo>
                <a:lnTo>
                  <a:pt x="415155" y="550533"/>
                </a:lnTo>
                <a:lnTo>
                  <a:pt x="434528" y="545220"/>
                </a:lnTo>
                <a:lnTo>
                  <a:pt x="471929" y="534024"/>
                </a:lnTo>
                <a:lnTo>
                  <a:pt x="489244" y="527268"/>
                </a:lnTo>
                <a:lnTo>
                  <a:pt x="505749" y="519788"/>
                </a:lnTo>
                <a:lnTo>
                  <a:pt x="521712" y="511824"/>
                </a:lnTo>
                <a:lnTo>
                  <a:pt x="537316" y="503539"/>
                </a:lnTo>
                <a:lnTo>
                  <a:pt x="567883" y="486395"/>
                </a:lnTo>
                <a:lnTo>
                  <a:pt x="581987" y="477656"/>
                </a:lnTo>
                <a:lnTo>
                  <a:pt x="595359" y="468854"/>
                </a:lnTo>
                <a:lnTo>
                  <a:pt x="608242" y="460009"/>
                </a:lnTo>
                <a:lnTo>
                  <a:pt x="620799" y="450144"/>
                </a:lnTo>
                <a:lnTo>
                  <a:pt x="633140" y="439598"/>
                </a:lnTo>
                <a:lnTo>
                  <a:pt x="645336" y="428599"/>
                </a:lnTo>
                <a:lnTo>
                  <a:pt x="657436" y="418290"/>
                </a:lnTo>
                <a:lnTo>
                  <a:pt x="681462" y="398897"/>
                </a:lnTo>
                <a:lnTo>
                  <a:pt x="691441" y="388566"/>
                </a:lnTo>
                <a:lnTo>
                  <a:pt x="700077" y="377711"/>
                </a:lnTo>
                <a:lnTo>
                  <a:pt x="715958" y="355065"/>
                </a:lnTo>
                <a:lnTo>
                  <a:pt x="732939" y="331771"/>
                </a:lnTo>
                <a:lnTo>
                  <a:pt x="739649" y="320003"/>
                </a:lnTo>
                <a:lnTo>
                  <a:pt x="745116" y="308189"/>
                </a:lnTo>
                <a:lnTo>
                  <a:pt x="749752" y="296345"/>
                </a:lnTo>
                <a:lnTo>
                  <a:pt x="753835" y="283487"/>
                </a:lnTo>
                <a:lnTo>
                  <a:pt x="757548" y="269955"/>
                </a:lnTo>
                <a:lnTo>
                  <a:pt x="770639" y="217331"/>
                </a:lnTo>
                <a:lnTo>
                  <a:pt x="771728" y="205014"/>
                </a:lnTo>
                <a:lnTo>
                  <a:pt x="771462" y="192835"/>
                </a:lnTo>
                <a:lnTo>
                  <a:pt x="770293" y="180746"/>
                </a:lnTo>
                <a:lnTo>
                  <a:pt x="768521" y="169711"/>
                </a:lnTo>
                <a:lnTo>
                  <a:pt x="766347" y="159377"/>
                </a:lnTo>
                <a:lnTo>
                  <a:pt x="763906" y="149511"/>
                </a:lnTo>
                <a:lnTo>
                  <a:pt x="760294" y="139958"/>
                </a:lnTo>
                <a:lnTo>
                  <a:pt x="755902" y="130612"/>
                </a:lnTo>
                <a:lnTo>
                  <a:pt x="750990" y="121405"/>
                </a:lnTo>
                <a:lnTo>
                  <a:pt x="744738" y="112290"/>
                </a:lnTo>
                <a:lnTo>
                  <a:pt x="737593" y="103238"/>
                </a:lnTo>
                <a:lnTo>
                  <a:pt x="720727" y="86233"/>
                </a:lnTo>
                <a:lnTo>
                  <a:pt x="700000" y="72061"/>
                </a:lnTo>
                <a:lnTo>
                  <a:pt x="677560" y="59148"/>
                </a:lnTo>
                <a:lnTo>
                  <a:pt x="654357" y="46794"/>
                </a:lnTo>
                <a:lnTo>
                  <a:pt x="630815" y="34689"/>
                </a:lnTo>
                <a:lnTo>
                  <a:pt x="617989" y="29675"/>
                </a:lnTo>
                <a:lnTo>
                  <a:pt x="604477" y="25340"/>
                </a:lnTo>
                <a:lnTo>
                  <a:pt x="590508" y="21458"/>
                </a:lnTo>
                <a:lnTo>
                  <a:pt x="576235" y="17878"/>
                </a:lnTo>
                <a:lnTo>
                  <a:pt x="547147" y="11254"/>
                </a:lnTo>
                <a:lnTo>
                  <a:pt x="531453" y="9091"/>
                </a:lnTo>
                <a:lnTo>
                  <a:pt x="515036" y="7649"/>
                </a:lnTo>
                <a:lnTo>
                  <a:pt x="498138" y="6687"/>
                </a:lnTo>
                <a:lnTo>
                  <a:pt x="481913" y="5054"/>
                </a:lnTo>
                <a:lnTo>
                  <a:pt x="466134" y="2973"/>
                </a:lnTo>
                <a:lnTo>
                  <a:pt x="450656" y="594"/>
                </a:lnTo>
                <a:lnTo>
                  <a:pt x="434382" y="0"/>
                </a:lnTo>
                <a:lnTo>
                  <a:pt x="417580" y="596"/>
                </a:lnTo>
                <a:lnTo>
                  <a:pt x="400426" y="1985"/>
                </a:lnTo>
                <a:lnTo>
                  <a:pt x="384029" y="2912"/>
                </a:lnTo>
                <a:lnTo>
                  <a:pt x="352580" y="3941"/>
                </a:lnTo>
                <a:lnTo>
                  <a:pt x="337249" y="6200"/>
                </a:lnTo>
                <a:lnTo>
                  <a:pt x="322068" y="9690"/>
                </a:lnTo>
                <a:lnTo>
                  <a:pt x="306985" y="14001"/>
                </a:lnTo>
                <a:lnTo>
                  <a:pt x="291969" y="17868"/>
                </a:lnTo>
                <a:lnTo>
                  <a:pt x="262056" y="24809"/>
                </a:lnTo>
                <a:lnTo>
                  <a:pt x="248126" y="30034"/>
                </a:lnTo>
                <a:lnTo>
                  <a:pt x="234871" y="36494"/>
                </a:lnTo>
                <a:lnTo>
                  <a:pt x="222065" y="43777"/>
                </a:lnTo>
                <a:lnTo>
                  <a:pt x="209559" y="52601"/>
                </a:lnTo>
                <a:lnTo>
                  <a:pt x="197253" y="62452"/>
                </a:lnTo>
                <a:lnTo>
                  <a:pt x="185080" y="72989"/>
                </a:lnTo>
                <a:lnTo>
                  <a:pt x="173989" y="83982"/>
                </a:lnTo>
                <a:lnTo>
                  <a:pt x="163617" y="95279"/>
                </a:lnTo>
                <a:lnTo>
                  <a:pt x="153727" y="106779"/>
                </a:lnTo>
                <a:lnTo>
                  <a:pt x="144157" y="119407"/>
                </a:lnTo>
                <a:lnTo>
                  <a:pt x="134800" y="132787"/>
                </a:lnTo>
                <a:lnTo>
                  <a:pt x="125585" y="146667"/>
                </a:lnTo>
                <a:lnTo>
                  <a:pt x="117458" y="160882"/>
                </a:lnTo>
                <a:lnTo>
                  <a:pt x="110056" y="175319"/>
                </a:lnTo>
                <a:lnTo>
                  <a:pt x="103136" y="189905"/>
                </a:lnTo>
                <a:lnTo>
                  <a:pt x="90156" y="219341"/>
                </a:lnTo>
                <a:lnTo>
                  <a:pt x="83917" y="234136"/>
                </a:lnTo>
                <a:lnTo>
                  <a:pt x="79757" y="248960"/>
                </a:lnTo>
                <a:lnTo>
                  <a:pt x="76985" y="263804"/>
                </a:lnTo>
                <a:lnTo>
                  <a:pt x="75135" y="278660"/>
                </a:lnTo>
                <a:lnTo>
                  <a:pt x="73903" y="292534"/>
                </a:lnTo>
                <a:lnTo>
                  <a:pt x="73081" y="305751"/>
                </a:lnTo>
                <a:lnTo>
                  <a:pt x="72534" y="318532"/>
                </a:lnTo>
                <a:lnTo>
                  <a:pt x="73160" y="330028"/>
                </a:lnTo>
                <a:lnTo>
                  <a:pt x="74571" y="340670"/>
                </a:lnTo>
                <a:lnTo>
                  <a:pt x="76502" y="350740"/>
                </a:lnTo>
                <a:lnTo>
                  <a:pt x="79776" y="361423"/>
                </a:lnTo>
                <a:lnTo>
                  <a:pt x="83941" y="372513"/>
                </a:lnTo>
                <a:lnTo>
                  <a:pt x="88703" y="383876"/>
                </a:lnTo>
                <a:lnTo>
                  <a:pt x="94854" y="394427"/>
                </a:lnTo>
                <a:lnTo>
                  <a:pt x="101932" y="404438"/>
                </a:lnTo>
                <a:lnTo>
                  <a:pt x="109627" y="414089"/>
                </a:lnTo>
                <a:lnTo>
                  <a:pt x="128759" y="430103"/>
                </a:lnTo>
                <a:lnTo>
                  <a:pt x="160734" y="451249"/>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47685" name="SMARTInkAnnotation449"/>
          <p:cNvSpPr/>
          <p:nvPr/>
        </p:nvSpPr>
        <p:spPr>
          <a:xfrm>
            <a:off x="4813234" y="2357438"/>
            <a:ext cx="312408" cy="124493"/>
          </a:xfrm>
          <a:custGeom>
            <a:avLst/>
            <a:gdLst/>
            <a:ahLst/>
            <a:cxnLst/>
            <a:rect l="0" t="0" r="0" b="0"/>
            <a:pathLst>
              <a:path w="312408" h="124493">
                <a:moveTo>
                  <a:pt x="53446" y="0"/>
                </a:moveTo>
                <a:lnTo>
                  <a:pt x="32455" y="20990"/>
                </a:lnTo>
                <a:lnTo>
                  <a:pt x="28538" y="23915"/>
                </a:lnTo>
                <a:lnTo>
                  <a:pt x="23942" y="26857"/>
                </a:lnTo>
                <a:lnTo>
                  <a:pt x="18894" y="29811"/>
                </a:lnTo>
                <a:lnTo>
                  <a:pt x="15529" y="33764"/>
                </a:lnTo>
                <a:lnTo>
                  <a:pt x="13285" y="38385"/>
                </a:lnTo>
                <a:lnTo>
                  <a:pt x="11789" y="43449"/>
                </a:lnTo>
                <a:lnTo>
                  <a:pt x="9800" y="47817"/>
                </a:lnTo>
                <a:lnTo>
                  <a:pt x="7481" y="51722"/>
                </a:lnTo>
                <a:lnTo>
                  <a:pt x="4944" y="55317"/>
                </a:lnTo>
                <a:lnTo>
                  <a:pt x="3251" y="58706"/>
                </a:lnTo>
                <a:lnTo>
                  <a:pt x="2123" y="61957"/>
                </a:lnTo>
                <a:lnTo>
                  <a:pt x="1372" y="65117"/>
                </a:lnTo>
                <a:lnTo>
                  <a:pt x="870" y="68216"/>
                </a:lnTo>
                <a:lnTo>
                  <a:pt x="537" y="71274"/>
                </a:lnTo>
                <a:lnTo>
                  <a:pt x="313" y="74305"/>
                </a:lnTo>
                <a:lnTo>
                  <a:pt x="165" y="77318"/>
                </a:lnTo>
                <a:lnTo>
                  <a:pt x="0" y="83311"/>
                </a:lnTo>
                <a:lnTo>
                  <a:pt x="949" y="86298"/>
                </a:lnTo>
                <a:lnTo>
                  <a:pt x="2572" y="89282"/>
                </a:lnTo>
                <a:lnTo>
                  <a:pt x="4648" y="92263"/>
                </a:lnTo>
                <a:lnTo>
                  <a:pt x="6031" y="95243"/>
                </a:lnTo>
                <a:lnTo>
                  <a:pt x="6953" y="98222"/>
                </a:lnTo>
                <a:lnTo>
                  <a:pt x="7567" y="101200"/>
                </a:lnTo>
                <a:lnTo>
                  <a:pt x="8969" y="104177"/>
                </a:lnTo>
                <a:lnTo>
                  <a:pt x="10897" y="107155"/>
                </a:lnTo>
                <a:lnTo>
                  <a:pt x="13174" y="110132"/>
                </a:lnTo>
                <a:lnTo>
                  <a:pt x="16676" y="113108"/>
                </a:lnTo>
                <a:lnTo>
                  <a:pt x="20995" y="116085"/>
                </a:lnTo>
                <a:lnTo>
                  <a:pt x="25859" y="119062"/>
                </a:lnTo>
                <a:lnTo>
                  <a:pt x="32078" y="121046"/>
                </a:lnTo>
                <a:lnTo>
                  <a:pt x="39201" y="122369"/>
                </a:lnTo>
                <a:lnTo>
                  <a:pt x="46926" y="123251"/>
                </a:lnTo>
                <a:lnTo>
                  <a:pt x="57036" y="123839"/>
                </a:lnTo>
                <a:lnTo>
                  <a:pt x="81500" y="124492"/>
                </a:lnTo>
                <a:lnTo>
                  <a:pt x="93977" y="123675"/>
                </a:lnTo>
                <a:lnTo>
                  <a:pt x="106263" y="122137"/>
                </a:lnTo>
                <a:lnTo>
                  <a:pt x="118423" y="120120"/>
                </a:lnTo>
                <a:lnTo>
                  <a:pt x="131491" y="118775"/>
                </a:lnTo>
                <a:lnTo>
                  <a:pt x="145163" y="117879"/>
                </a:lnTo>
                <a:lnTo>
                  <a:pt x="159239" y="117281"/>
                </a:lnTo>
                <a:lnTo>
                  <a:pt x="172592" y="115890"/>
                </a:lnTo>
                <a:lnTo>
                  <a:pt x="185462" y="113971"/>
                </a:lnTo>
                <a:lnTo>
                  <a:pt x="198012" y="111699"/>
                </a:lnTo>
                <a:lnTo>
                  <a:pt x="210347" y="109192"/>
                </a:lnTo>
                <a:lnTo>
                  <a:pt x="234635" y="103762"/>
                </a:lnTo>
                <a:lnTo>
                  <a:pt x="245676" y="101916"/>
                </a:lnTo>
                <a:lnTo>
                  <a:pt x="256014" y="100686"/>
                </a:lnTo>
                <a:lnTo>
                  <a:pt x="265881" y="99866"/>
                </a:lnTo>
                <a:lnTo>
                  <a:pt x="274445" y="98327"/>
                </a:lnTo>
                <a:lnTo>
                  <a:pt x="282138" y="96309"/>
                </a:lnTo>
                <a:lnTo>
                  <a:pt x="289251" y="93971"/>
                </a:lnTo>
                <a:lnTo>
                  <a:pt x="294986" y="91421"/>
                </a:lnTo>
                <a:lnTo>
                  <a:pt x="299800" y="88729"/>
                </a:lnTo>
                <a:lnTo>
                  <a:pt x="304002" y="85941"/>
                </a:lnTo>
                <a:lnTo>
                  <a:pt x="306804" y="83091"/>
                </a:lnTo>
                <a:lnTo>
                  <a:pt x="308672" y="80198"/>
                </a:lnTo>
                <a:lnTo>
                  <a:pt x="312407" y="71437"/>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47686" name="SMARTInkAnnotation450"/>
          <p:cNvSpPr/>
          <p:nvPr/>
        </p:nvSpPr>
        <p:spPr>
          <a:xfrm>
            <a:off x="4875609" y="2321719"/>
            <a:ext cx="187525" cy="267891"/>
          </a:xfrm>
          <a:custGeom>
            <a:avLst/>
            <a:gdLst/>
            <a:ahLst/>
            <a:cxnLst/>
            <a:rect l="0" t="0" r="0" b="0"/>
            <a:pathLst>
              <a:path w="187525" h="267891">
                <a:moveTo>
                  <a:pt x="187524" y="0"/>
                </a:moveTo>
                <a:lnTo>
                  <a:pt x="166534" y="0"/>
                </a:lnTo>
                <a:lnTo>
                  <a:pt x="162617" y="992"/>
                </a:lnTo>
                <a:lnTo>
                  <a:pt x="158021" y="2646"/>
                </a:lnTo>
                <a:lnTo>
                  <a:pt x="152972" y="4740"/>
                </a:lnTo>
                <a:lnTo>
                  <a:pt x="147622" y="8121"/>
                </a:lnTo>
                <a:lnTo>
                  <a:pt x="142071" y="12359"/>
                </a:lnTo>
                <a:lnTo>
                  <a:pt x="136387" y="17169"/>
                </a:lnTo>
                <a:lnTo>
                  <a:pt x="130612" y="23352"/>
                </a:lnTo>
                <a:lnTo>
                  <a:pt x="124778" y="30451"/>
                </a:lnTo>
                <a:lnTo>
                  <a:pt x="118904" y="38160"/>
                </a:lnTo>
                <a:lnTo>
                  <a:pt x="113997" y="47268"/>
                </a:lnTo>
                <a:lnTo>
                  <a:pt x="109732" y="57309"/>
                </a:lnTo>
                <a:lnTo>
                  <a:pt x="105897" y="67971"/>
                </a:lnTo>
                <a:lnTo>
                  <a:pt x="101356" y="79048"/>
                </a:lnTo>
                <a:lnTo>
                  <a:pt x="96344" y="90402"/>
                </a:lnTo>
                <a:lnTo>
                  <a:pt x="85484" y="113600"/>
                </a:lnTo>
                <a:lnTo>
                  <a:pt x="56445" y="172705"/>
                </a:lnTo>
                <a:lnTo>
                  <a:pt x="50529" y="183598"/>
                </a:lnTo>
                <a:lnTo>
                  <a:pt x="44600" y="193836"/>
                </a:lnTo>
                <a:lnTo>
                  <a:pt x="32721" y="213149"/>
                </a:lnTo>
                <a:lnTo>
                  <a:pt x="20827" y="231655"/>
                </a:lnTo>
                <a:lnTo>
                  <a:pt x="15869" y="239765"/>
                </a:lnTo>
                <a:lnTo>
                  <a:pt x="11571" y="247155"/>
                </a:lnTo>
                <a:lnTo>
                  <a:pt x="0" y="26789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47687" name="SMARTInkAnnotation451"/>
          <p:cNvSpPr/>
          <p:nvPr/>
        </p:nvSpPr>
        <p:spPr>
          <a:xfrm>
            <a:off x="5611377" y="2263272"/>
            <a:ext cx="326866" cy="315440"/>
          </a:xfrm>
          <a:custGeom>
            <a:avLst/>
            <a:gdLst/>
            <a:ahLst/>
            <a:cxnLst/>
            <a:rect l="0" t="0" r="0" b="0"/>
            <a:pathLst>
              <a:path w="326866" h="315440">
                <a:moveTo>
                  <a:pt x="326865" y="58447"/>
                </a:moveTo>
                <a:lnTo>
                  <a:pt x="326865" y="45144"/>
                </a:lnTo>
                <a:lnTo>
                  <a:pt x="325874" y="42633"/>
                </a:lnTo>
                <a:lnTo>
                  <a:pt x="320728" y="34359"/>
                </a:lnTo>
                <a:lnTo>
                  <a:pt x="317771" y="25623"/>
                </a:lnTo>
                <a:lnTo>
                  <a:pt x="311031" y="16428"/>
                </a:lnTo>
                <a:lnTo>
                  <a:pt x="304666" y="9577"/>
                </a:lnTo>
                <a:lnTo>
                  <a:pt x="302143" y="8008"/>
                </a:lnTo>
                <a:lnTo>
                  <a:pt x="292862" y="4807"/>
                </a:lnTo>
                <a:lnTo>
                  <a:pt x="283310" y="542"/>
                </a:lnTo>
                <a:lnTo>
                  <a:pt x="277984" y="0"/>
                </a:lnTo>
                <a:lnTo>
                  <a:pt x="272450" y="630"/>
                </a:lnTo>
                <a:lnTo>
                  <a:pt x="266776" y="2043"/>
                </a:lnTo>
                <a:lnTo>
                  <a:pt x="260017" y="2985"/>
                </a:lnTo>
                <a:lnTo>
                  <a:pt x="252534" y="3613"/>
                </a:lnTo>
                <a:lnTo>
                  <a:pt x="244569" y="4031"/>
                </a:lnTo>
                <a:lnTo>
                  <a:pt x="236282" y="5303"/>
                </a:lnTo>
                <a:lnTo>
                  <a:pt x="227781" y="7143"/>
                </a:lnTo>
                <a:lnTo>
                  <a:pt x="219137" y="9361"/>
                </a:lnTo>
                <a:lnTo>
                  <a:pt x="209406" y="12825"/>
                </a:lnTo>
                <a:lnTo>
                  <a:pt x="198949" y="17118"/>
                </a:lnTo>
                <a:lnTo>
                  <a:pt x="188010" y="21965"/>
                </a:lnTo>
                <a:lnTo>
                  <a:pt x="177741" y="28172"/>
                </a:lnTo>
                <a:lnTo>
                  <a:pt x="167917" y="35287"/>
                </a:lnTo>
                <a:lnTo>
                  <a:pt x="158392" y="43007"/>
                </a:lnTo>
                <a:lnTo>
                  <a:pt x="147081" y="51130"/>
                </a:lnTo>
                <a:lnTo>
                  <a:pt x="134579" y="59522"/>
                </a:lnTo>
                <a:lnTo>
                  <a:pt x="121284" y="68094"/>
                </a:lnTo>
                <a:lnTo>
                  <a:pt x="109443" y="77777"/>
                </a:lnTo>
                <a:lnTo>
                  <a:pt x="98573" y="88200"/>
                </a:lnTo>
                <a:lnTo>
                  <a:pt x="77566" y="110366"/>
                </a:lnTo>
                <a:lnTo>
                  <a:pt x="55000" y="133446"/>
                </a:lnTo>
                <a:lnTo>
                  <a:pt x="45411" y="145158"/>
                </a:lnTo>
                <a:lnTo>
                  <a:pt x="37034" y="156934"/>
                </a:lnTo>
                <a:lnTo>
                  <a:pt x="29464" y="168753"/>
                </a:lnTo>
                <a:lnTo>
                  <a:pt x="22434" y="180602"/>
                </a:lnTo>
                <a:lnTo>
                  <a:pt x="15762" y="192469"/>
                </a:lnTo>
                <a:lnTo>
                  <a:pt x="9330" y="204350"/>
                </a:lnTo>
                <a:lnTo>
                  <a:pt x="5042" y="215246"/>
                </a:lnTo>
                <a:lnTo>
                  <a:pt x="2184" y="225488"/>
                </a:lnTo>
                <a:lnTo>
                  <a:pt x="278" y="235292"/>
                </a:lnTo>
                <a:lnTo>
                  <a:pt x="0" y="244804"/>
                </a:lnTo>
                <a:lnTo>
                  <a:pt x="806" y="254123"/>
                </a:lnTo>
                <a:lnTo>
                  <a:pt x="2336" y="263312"/>
                </a:lnTo>
                <a:lnTo>
                  <a:pt x="5341" y="271422"/>
                </a:lnTo>
                <a:lnTo>
                  <a:pt x="9328" y="278813"/>
                </a:lnTo>
                <a:lnTo>
                  <a:pt x="13970" y="285725"/>
                </a:lnTo>
                <a:lnTo>
                  <a:pt x="20042" y="291325"/>
                </a:lnTo>
                <a:lnTo>
                  <a:pt x="27066" y="296050"/>
                </a:lnTo>
                <a:lnTo>
                  <a:pt x="34725" y="300193"/>
                </a:lnTo>
                <a:lnTo>
                  <a:pt x="42809" y="303947"/>
                </a:lnTo>
                <a:lnTo>
                  <a:pt x="51174" y="307441"/>
                </a:lnTo>
                <a:lnTo>
                  <a:pt x="59727" y="310764"/>
                </a:lnTo>
                <a:lnTo>
                  <a:pt x="68406" y="312978"/>
                </a:lnTo>
                <a:lnTo>
                  <a:pt x="77168" y="314455"/>
                </a:lnTo>
                <a:lnTo>
                  <a:pt x="85986" y="315439"/>
                </a:lnTo>
                <a:lnTo>
                  <a:pt x="94842" y="315103"/>
                </a:lnTo>
                <a:lnTo>
                  <a:pt x="103722" y="313887"/>
                </a:lnTo>
                <a:lnTo>
                  <a:pt x="112618" y="312084"/>
                </a:lnTo>
                <a:lnTo>
                  <a:pt x="133086" y="307435"/>
                </a:lnTo>
                <a:lnTo>
                  <a:pt x="144102" y="304806"/>
                </a:lnTo>
                <a:lnTo>
                  <a:pt x="154421" y="301069"/>
                </a:lnTo>
                <a:lnTo>
                  <a:pt x="164277" y="296593"/>
                </a:lnTo>
                <a:lnTo>
                  <a:pt x="173825" y="291625"/>
                </a:lnTo>
                <a:lnTo>
                  <a:pt x="183166" y="286329"/>
                </a:lnTo>
                <a:lnTo>
                  <a:pt x="192371" y="280813"/>
                </a:lnTo>
                <a:lnTo>
                  <a:pt x="201484" y="275152"/>
                </a:lnTo>
                <a:lnTo>
                  <a:pt x="208551" y="269394"/>
                </a:lnTo>
                <a:lnTo>
                  <a:pt x="214255" y="263570"/>
                </a:lnTo>
                <a:lnTo>
                  <a:pt x="219050" y="257704"/>
                </a:lnTo>
                <a:lnTo>
                  <a:pt x="223238" y="251808"/>
                </a:lnTo>
                <a:lnTo>
                  <a:pt x="227022" y="245893"/>
                </a:lnTo>
                <a:lnTo>
                  <a:pt x="230537" y="239966"/>
                </a:lnTo>
                <a:lnTo>
                  <a:pt x="234444" y="230734"/>
                </a:lnTo>
                <a:lnTo>
                  <a:pt x="236180" y="222332"/>
                </a:lnTo>
                <a:lnTo>
                  <a:pt x="236642" y="217312"/>
                </a:lnTo>
                <a:lnTo>
                  <a:pt x="236952" y="211982"/>
                </a:lnTo>
                <a:lnTo>
                  <a:pt x="235172" y="207437"/>
                </a:lnTo>
                <a:lnTo>
                  <a:pt x="232002" y="203414"/>
                </a:lnTo>
                <a:lnTo>
                  <a:pt x="223188" y="196299"/>
                </a:lnTo>
                <a:lnTo>
                  <a:pt x="218060" y="193012"/>
                </a:lnTo>
                <a:lnTo>
                  <a:pt x="212657" y="189829"/>
                </a:lnTo>
                <a:lnTo>
                  <a:pt x="207070" y="187707"/>
                </a:lnTo>
                <a:lnTo>
                  <a:pt x="201360" y="186292"/>
                </a:lnTo>
                <a:lnTo>
                  <a:pt x="195570" y="185349"/>
                </a:lnTo>
                <a:lnTo>
                  <a:pt x="189726" y="183728"/>
                </a:lnTo>
                <a:lnTo>
                  <a:pt x="183845" y="181655"/>
                </a:lnTo>
                <a:lnTo>
                  <a:pt x="177941" y="179281"/>
                </a:lnTo>
                <a:lnTo>
                  <a:pt x="171027" y="178690"/>
                </a:lnTo>
                <a:lnTo>
                  <a:pt x="163442" y="179289"/>
                </a:lnTo>
                <a:lnTo>
                  <a:pt x="155409" y="180680"/>
                </a:lnTo>
                <a:lnTo>
                  <a:pt x="148069" y="181607"/>
                </a:lnTo>
                <a:lnTo>
                  <a:pt x="141191" y="182226"/>
                </a:lnTo>
                <a:lnTo>
                  <a:pt x="134621" y="182638"/>
                </a:lnTo>
                <a:lnTo>
                  <a:pt x="128257" y="183905"/>
                </a:lnTo>
                <a:lnTo>
                  <a:pt x="122030" y="185742"/>
                </a:lnTo>
                <a:lnTo>
                  <a:pt x="115895" y="187959"/>
                </a:lnTo>
                <a:lnTo>
                  <a:pt x="109819" y="189436"/>
                </a:lnTo>
                <a:lnTo>
                  <a:pt x="103785" y="190422"/>
                </a:lnTo>
                <a:lnTo>
                  <a:pt x="97778" y="191078"/>
                </a:lnTo>
                <a:lnTo>
                  <a:pt x="88458" y="191808"/>
                </a:lnTo>
                <a:lnTo>
                  <a:pt x="76834" y="192392"/>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47688" name="SMARTInkAnnotation452"/>
          <p:cNvSpPr/>
          <p:nvPr/>
        </p:nvSpPr>
        <p:spPr>
          <a:xfrm>
            <a:off x="3250406" y="2669977"/>
            <a:ext cx="705447" cy="196454"/>
          </a:xfrm>
          <a:custGeom>
            <a:avLst/>
            <a:gdLst/>
            <a:ahLst/>
            <a:cxnLst/>
            <a:rect l="0" t="0" r="0" b="0"/>
            <a:pathLst>
              <a:path w="705447" h="196454">
                <a:moveTo>
                  <a:pt x="0" y="196453"/>
                </a:moveTo>
                <a:lnTo>
                  <a:pt x="25732" y="170722"/>
                </a:lnTo>
                <a:lnTo>
                  <a:pt x="34021" y="166400"/>
                </a:lnTo>
                <a:lnTo>
                  <a:pt x="44509" y="162527"/>
                </a:lnTo>
                <a:lnTo>
                  <a:pt x="56462" y="158953"/>
                </a:lnTo>
                <a:lnTo>
                  <a:pt x="69391" y="154585"/>
                </a:lnTo>
                <a:lnTo>
                  <a:pt x="96986" y="144442"/>
                </a:lnTo>
                <a:lnTo>
                  <a:pt x="113275" y="138958"/>
                </a:lnTo>
                <a:lnTo>
                  <a:pt x="219038" y="105268"/>
                </a:lnTo>
                <a:lnTo>
                  <a:pt x="244252" y="97960"/>
                </a:lnTo>
                <a:lnTo>
                  <a:pt x="269991" y="91103"/>
                </a:lnTo>
                <a:lnTo>
                  <a:pt x="322403" y="78193"/>
                </a:lnTo>
                <a:lnTo>
                  <a:pt x="375462" y="65841"/>
                </a:lnTo>
                <a:lnTo>
                  <a:pt x="434101" y="53736"/>
                </a:lnTo>
                <a:lnTo>
                  <a:pt x="705446"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47689" name="SMARTInkAnnotation453"/>
          <p:cNvSpPr/>
          <p:nvPr/>
        </p:nvSpPr>
        <p:spPr>
          <a:xfrm>
            <a:off x="3384352" y="5045651"/>
            <a:ext cx="17860" cy="274465"/>
          </a:xfrm>
          <a:custGeom>
            <a:avLst/>
            <a:gdLst/>
            <a:ahLst/>
            <a:cxnLst/>
            <a:rect l="0" t="0" r="0" b="0"/>
            <a:pathLst>
              <a:path w="17860" h="274465">
                <a:moveTo>
                  <a:pt x="17859" y="17482"/>
                </a:moveTo>
                <a:lnTo>
                  <a:pt x="17859" y="12742"/>
                </a:lnTo>
                <a:lnTo>
                  <a:pt x="16868" y="11345"/>
                </a:lnTo>
                <a:lnTo>
                  <a:pt x="15214" y="10414"/>
                </a:lnTo>
                <a:lnTo>
                  <a:pt x="10170" y="8920"/>
                </a:lnTo>
                <a:lnTo>
                  <a:pt x="9756" y="7806"/>
                </a:lnTo>
                <a:lnTo>
                  <a:pt x="9298" y="3921"/>
                </a:lnTo>
                <a:lnTo>
                  <a:pt x="8962" y="0"/>
                </a:lnTo>
                <a:lnTo>
                  <a:pt x="8940" y="4475"/>
                </a:lnTo>
                <a:lnTo>
                  <a:pt x="9927" y="6826"/>
                </a:lnTo>
                <a:lnTo>
                  <a:pt x="11579" y="9386"/>
                </a:lnTo>
                <a:lnTo>
                  <a:pt x="13672" y="12084"/>
                </a:lnTo>
                <a:lnTo>
                  <a:pt x="15068" y="15868"/>
                </a:lnTo>
                <a:lnTo>
                  <a:pt x="15999" y="20375"/>
                </a:lnTo>
                <a:lnTo>
                  <a:pt x="16618" y="25364"/>
                </a:lnTo>
                <a:lnTo>
                  <a:pt x="17032" y="31666"/>
                </a:lnTo>
                <a:lnTo>
                  <a:pt x="17307" y="38845"/>
                </a:lnTo>
                <a:lnTo>
                  <a:pt x="17492" y="46607"/>
                </a:lnTo>
                <a:lnTo>
                  <a:pt x="16622" y="55750"/>
                </a:lnTo>
                <a:lnTo>
                  <a:pt x="15049" y="65815"/>
                </a:lnTo>
                <a:lnTo>
                  <a:pt x="13009" y="76492"/>
                </a:lnTo>
                <a:lnTo>
                  <a:pt x="11649" y="88572"/>
                </a:lnTo>
                <a:lnTo>
                  <a:pt x="10742" y="101587"/>
                </a:lnTo>
                <a:lnTo>
                  <a:pt x="9736" y="128284"/>
                </a:lnTo>
                <a:lnTo>
                  <a:pt x="9287" y="153378"/>
                </a:lnTo>
                <a:lnTo>
                  <a:pt x="8176" y="165626"/>
                </a:lnTo>
                <a:lnTo>
                  <a:pt x="6442" y="177760"/>
                </a:lnTo>
                <a:lnTo>
                  <a:pt x="4295" y="189819"/>
                </a:lnTo>
                <a:lnTo>
                  <a:pt x="2864" y="200834"/>
                </a:lnTo>
                <a:lnTo>
                  <a:pt x="1908" y="211154"/>
                </a:lnTo>
                <a:lnTo>
                  <a:pt x="1272" y="221011"/>
                </a:lnTo>
                <a:lnTo>
                  <a:pt x="1841" y="229566"/>
                </a:lnTo>
                <a:lnTo>
                  <a:pt x="3211" y="237254"/>
                </a:lnTo>
                <a:lnTo>
                  <a:pt x="5117" y="244364"/>
                </a:lnTo>
                <a:lnTo>
                  <a:pt x="6388" y="250096"/>
                </a:lnTo>
                <a:lnTo>
                  <a:pt x="7236" y="254910"/>
                </a:lnTo>
                <a:lnTo>
                  <a:pt x="7800" y="259111"/>
                </a:lnTo>
                <a:lnTo>
                  <a:pt x="8176" y="262904"/>
                </a:lnTo>
                <a:lnTo>
                  <a:pt x="8594" y="269764"/>
                </a:lnTo>
                <a:lnTo>
                  <a:pt x="8830" y="274464"/>
                </a:lnTo>
                <a:lnTo>
                  <a:pt x="8899" y="271116"/>
                </a:lnTo>
                <a:lnTo>
                  <a:pt x="7917" y="268923"/>
                </a:lnTo>
                <a:lnTo>
                  <a:pt x="6271" y="266469"/>
                </a:lnTo>
                <a:lnTo>
                  <a:pt x="0" y="258583"/>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47690" name="SMARTInkAnnotation454"/>
          <p:cNvSpPr/>
          <p:nvPr/>
        </p:nvSpPr>
        <p:spPr>
          <a:xfrm>
            <a:off x="3777950" y="5107781"/>
            <a:ext cx="356496" cy="116086"/>
          </a:xfrm>
          <a:custGeom>
            <a:avLst/>
            <a:gdLst/>
            <a:ahLst/>
            <a:cxnLst/>
            <a:rect l="0" t="0" r="0" b="0"/>
            <a:pathLst>
              <a:path w="356496" h="116086">
                <a:moveTo>
                  <a:pt x="302917" y="0"/>
                </a:moveTo>
                <a:lnTo>
                  <a:pt x="298177" y="0"/>
                </a:lnTo>
                <a:lnTo>
                  <a:pt x="290558" y="2646"/>
                </a:lnTo>
                <a:lnTo>
                  <a:pt x="285748" y="4741"/>
                </a:lnTo>
                <a:lnTo>
                  <a:pt x="275112" y="7068"/>
                </a:lnTo>
                <a:lnTo>
                  <a:pt x="269498" y="7689"/>
                </a:lnTo>
                <a:lnTo>
                  <a:pt x="263771" y="9095"/>
                </a:lnTo>
                <a:lnTo>
                  <a:pt x="257968" y="11025"/>
                </a:lnTo>
                <a:lnTo>
                  <a:pt x="252115" y="13303"/>
                </a:lnTo>
                <a:lnTo>
                  <a:pt x="237675" y="18481"/>
                </a:lnTo>
                <a:lnTo>
                  <a:pt x="151065" y="47636"/>
                </a:lnTo>
                <a:lnTo>
                  <a:pt x="141159" y="50610"/>
                </a:lnTo>
                <a:lnTo>
                  <a:pt x="119569" y="56558"/>
                </a:lnTo>
                <a:lnTo>
                  <a:pt x="109248" y="58542"/>
                </a:lnTo>
                <a:lnTo>
                  <a:pt x="99390" y="59864"/>
                </a:lnTo>
                <a:lnTo>
                  <a:pt x="89842" y="60745"/>
                </a:lnTo>
                <a:lnTo>
                  <a:pt x="80500" y="62325"/>
                </a:lnTo>
                <a:lnTo>
                  <a:pt x="71296" y="64370"/>
                </a:lnTo>
                <a:lnTo>
                  <a:pt x="62183" y="66726"/>
                </a:lnTo>
                <a:lnTo>
                  <a:pt x="54123" y="69289"/>
                </a:lnTo>
                <a:lnTo>
                  <a:pt x="46765" y="71990"/>
                </a:lnTo>
                <a:lnTo>
                  <a:pt x="39875" y="74783"/>
                </a:lnTo>
                <a:lnTo>
                  <a:pt x="33298" y="76644"/>
                </a:lnTo>
                <a:lnTo>
                  <a:pt x="26929" y="77885"/>
                </a:lnTo>
                <a:lnTo>
                  <a:pt x="20699" y="78713"/>
                </a:lnTo>
                <a:lnTo>
                  <a:pt x="11130" y="82278"/>
                </a:lnTo>
                <a:lnTo>
                  <a:pt x="0" y="88887"/>
                </a:lnTo>
                <a:lnTo>
                  <a:pt x="4907" y="91761"/>
                </a:lnTo>
                <a:lnTo>
                  <a:pt x="8994" y="93916"/>
                </a:lnTo>
                <a:lnTo>
                  <a:pt x="18827" y="96311"/>
                </a:lnTo>
                <a:lnTo>
                  <a:pt x="24226" y="96949"/>
                </a:lnTo>
                <a:lnTo>
                  <a:pt x="30803" y="98368"/>
                </a:lnTo>
                <a:lnTo>
                  <a:pt x="38164" y="100305"/>
                </a:lnTo>
                <a:lnTo>
                  <a:pt x="46048" y="102589"/>
                </a:lnTo>
                <a:lnTo>
                  <a:pt x="54280" y="104112"/>
                </a:lnTo>
                <a:lnTo>
                  <a:pt x="62746" y="105126"/>
                </a:lnTo>
                <a:lnTo>
                  <a:pt x="71366" y="105803"/>
                </a:lnTo>
                <a:lnTo>
                  <a:pt x="80088" y="107247"/>
                </a:lnTo>
                <a:lnTo>
                  <a:pt x="88881" y="109201"/>
                </a:lnTo>
                <a:lnTo>
                  <a:pt x="97718" y="111497"/>
                </a:lnTo>
                <a:lnTo>
                  <a:pt x="107579" y="113026"/>
                </a:lnTo>
                <a:lnTo>
                  <a:pt x="118121" y="114046"/>
                </a:lnTo>
                <a:lnTo>
                  <a:pt x="129118" y="114727"/>
                </a:lnTo>
                <a:lnTo>
                  <a:pt x="151921" y="115482"/>
                </a:lnTo>
                <a:lnTo>
                  <a:pt x="210751" y="116007"/>
                </a:lnTo>
                <a:lnTo>
                  <a:pt x="315882" y="116085"/>
                </a:lnTo>
                <a:lnTo>
                  <a:pt x="322475" y="115093"/>
                </a:lnTo>
                <a:lnTo>
                  <a:pt x="328854" y="113441"/>
                </a:lnTo>
                <a:lnTo>
                  <a:pt x="335091" y="111346"/>
                </a:lnTo>
                <a:lnTo>
                  <a:pt x="344667" y="109018"/>
                </a:lnTo>
                <a:lnTo>
                  <a:pt x="356495" y="107157"/>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47691" name="SMARTInkAnnotation455"/>
          <p:cNvSpPr/>
          <p:nvPr/>
        </p:nvSpPr>
        <p:spPr>
          <a:xfrm>
            <a:off x="4251226" y="5099252"/>
            <a:ext cx="338634" cy="79967"/>
          </a:xfrm>
          <a:custGeom>
            <a:avLst/>
            <a:gdLst/>
            <a:ahLst/>
            <a:cxnLst/>
            <a:rect l="0" t="0" r="0" b="0"/>
            <a:pathLst>
              <a:path w="338634" h="79967">
                <a:moveTo>
                  <a:pt x="204688" y="17459"/>
                </a:moveTo>
                <a:lnTo>
                  <a:pt x="212377" y="17459"/>
                </a:lnTo>
                <a:lnTo>
                  <a:pt x="214775" y="16467"/>
                </a:lnTo>
                <a:lnTo>
                  <a:pt x="218358" y="14814"/>
                </a:lnTo>
                <a:lnTo>
                  <a:pt x="222731" y="12719"/>
                </a:lnTo>
                <a:lnTo>
                  <a:pt x="230237" y="10391"/>
                </a:lnTo>
                <a:lnTo>
                  <a:pt x="233626" y="9770"/>
                </a:lnTo>
                <a:lnTo>
                  <a:pt x="235886" y="8365"/>
                </a:lnTo>
                <a:lnTo>
                  <a:pt x="237393" y="6435"/>
                </a:lnTo>
                <a:lnTo>
                  <a:pt x="238398" y="4157"/>
                </a:lnTo>
                <a:lnTo>
                  <a:pt x="238075" y="2638"/>
                </a:lnTo>
                <a:lnTo>
                  <a:pt x="236869" y="1625"/>
                </a:lnTo>
                <a:lnTo>
                  <a:pt x="235071" y="950"/>
                </a:lnTo>
                <a:lnTo>
                  <a:pt x="227801" y="0"/>
                </a:lnTo>
                <a:lnTo>
                  <a:pt x="219591" y="2423"/>
                </a:lnTo>
                <a:lnTo>
                  <a:pt x="214624" y="4459"/>
                </a:lnTo>
                <a:lnTo>
                  <a:pt x="208334" y="5815"/>
                </a:lnTo>
                <a:lnTo>
                  <a:pt x="201167" y="6720"/>
                </a:lnTo>
                <a:lnTo>
                  <a:pt x="193411" y="7324"/>
                </a:lnTo>
                <a:lnTo>
                  <a:pt x="184271" y="8717"/>
                </a:lnTo>
                <a:lnTo>
                  <a:pt x="174210" y="10639"/>
                </a:lnTo>
                <a:lnTo>
                  <a:pt x="152447" y="15420"/>
                </a:lnTo>
                <a:lnTo>
                  <a:pt x="94339" y="29489"/>
                </a:lnTo>
                <a:lnTo>
                  <a:pt x="83497" y="31432"/>
                </a:lnTo>
                <a:lnTo>
                  <a:pt x="73293" y="32727"/>
                </a:lnTo>
                <a:lnTo>
                  <a:pt x="63513" y="33591"/>
                </a:lnTo>
                <a:lnTo>
                  <a:pt x="55009" y="34167"/>
                </a:lnTo>
                <a:lnTo>
                  <a:pt x="40268" y="34807"/>
                </a:lnTo>
                <a:lnTo>
                  <a:pt x="33559" y="35969"/>
                </a:lnTo>
                <a:lnTo>
                  <a:pt x="27102" y="37737"/>
                </a:lnTo>
                <a:lnTo>
                  <a:pt x="20813" y="39908"/>
                </a:lnTo>
                <a:lnTo>
                  <a:pt x="11180" y="42319"/>
                </a:lnTo>
                <a:lnTo>
                  <a:pt x="1650" y="43867"/>
                </a:lnTo>
                <a:lnTo>
                  <a:pt x="869" y="44986"/>
                </a:lnTo>
                <a:lnTo>
                  <a:pt x="348" y="46725"/>
                </a:lnTo>
                <a:lnTo>
                  <a:pt x="0" y="48876"/>
                </a:lnTo>
                <a:lnTo>
                  <a:pt x="761" y="50310"/>
                </a:lnTo>
                <a:lnTo>
                  <a:pt x="2260" y="51266"/>
                </a:lnTo>
                <a:lnTo>
                  <a:pt x="45172" y="65495"/>
                </a:lnTo>
                <a:lnTo>
                  <a:pt x="53695" y="67343"/>
                </a:lnTo>
                <a:lnTo>
                  <a:pt x="62355" y="68574"/>
                </a:lnTo>
                <a:lnTo>
                  <a:pt x="71104" y="69395"/>
                </a:lnTo>
                <a:lnTo>
                  <a:pt x="80905" y="70935"/>
                </a:lnTo>
                <a:lnTo>
                  <a:pt x="91409" y="72954"/>
                </a:lnTo>
                <a:lnTo>
                  <a:pt x="102379" y="75291"/>
                </a:lnTo>
                <a:lnTo>
                  <a:pt x="113662" y="76850"/>
                </a:lnTo>
                <a:lnTo>
                  <a:pt x="125153" y="77889"/>
                </a:lnTo>
                <a:lnTo>
                  <a:pt x="136782" y="78582"/>
                </a:lnTo>
                <a:lnTo>
                  <a:pt x="160286" y="79351"/>
                </a:lnTo>
                <a:lnTo>
                  <a:pt x="218611" y="79886"/>
                </a:lnTo>
                <a:lnTo>
                  <a:pt x="307426" y="79966"/>
                </a:lnTo>
                <a:lnTo>
                  <a:pt x="313860" y="78974"/>
                </a:lnTo>
                <a:lnTo>
                  <a:pt x="320134" y="77321"/>
                </a:lnTo>
                <a:lnTo>
                  <a:pt x="338633" y="71037"/>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47692" name="SMARTInkAnnotation456"/>
          <p:cNvSpPr/>
          <p:nvPr/>
        </p:nvSpPr>
        <p:spPr>
          <a:xfrm>
            <a:off x="4833953" y="4938149"/>
            <a:ext cx="336337" cy="355188"/>
          </a:xfrm>
          <a:custGeom>
            <a:avLst/>
            <a:gdLst/>
            <a:ahLst/>
            <a:cxnLst/>
            <a:rect l="0" t="0" r="0" b="0"/>
            <a:pathLst>
              <a:path w="336337" h="355188">
                <a:moveTo>
                  <a:pt x="336336" y="8898"/>
                </a:moveTo>
                <a:lnTo>
                  <a:pt x="336336" y="4158"/>
                </a:lnTo>
                <a:lnTo>
                  <a:pt x="335345" y="2761"/>
                </a:lnTo>
                <a:lnTo>
                  <a:pt x="333691" y="1830"/>
                </a:lnTo>
                <a:lnTo>
                  <a:pt x="328647" y="336"/>
                </a:lnTo>
                <a:lnTo>
                  <a:pt x="318538" y="41"/>
                </a:lnTo>
                <a:lnTo>
                  <a:pt x="305605" y="0"/>
                </a:lnTo>
                <a:lnTo>
                  <a:pt x="297990" y="982"/>
                </a:lnTo>
                <a:lnTo>
                  <a:pt x="289936" y="2628"/>
                </a:lnTo>
                <a:lnTo>
                  <a:pt x="281590" y="4718"/>
                </a:lnTo>
                <a:lnTo>
                  <a:pt x="273050" y="8096"/>
                </a:lnTo>
                <a:lnTo>
                  <a:pt x="264380" y="12332"/>
                </a:lnTo>
                <a:lnTo>
                  <a:pt x="255623" y="17140"/>
                </a:lnTo>
                <a:lnTo>
                  <a:pt x="219596" y="38129"/>
                </a:lnTo>
                <a:lnTo>
                  <a:pt x="177503" y="63199"/>
                </a:lnTo>
                <a:lnTo>
                  <a:pt x="163971" y="72880"/>
                </a:lnTo>
                <a:lnTo>
                  <a:pt x="150981" y="83303"/>
                </a:lnTo>
                <a:lnTo>
                  <a:pt x="124971" y="105466"/>
                </a:lnTo>
                <a:lnTo>
                  <a:pt x="96875" y="128546"/>
                </a:lnTo>
                <a:lnTo>
                  <a:pt x="83431" y="141249"/>
                </a:lnTo>
                <a:lnTo>
                  <a:pt x="70498" y="154679"/>
                </a:lnTo>
                <a:lnTo>
                  <a:pt x="57908" y="168594"/>
                </a:lnTo>
                <a:lnTo>
                  <a:pt x="46537" y="181838"/>
                </a:lnTo>
                <a:lnTo>
                  <a:pt x="35980" y="194637"/>
                </a:lnTo>
                <a:lnTo>
                  <a:pt x="25966" y="207138"/>
                </a:lnTo>
                <a:lnTo>
                  <a:pt x="18298" y="219440"/>
                </a:lnTo>
                <a:lnTo>
                  <a:pt x="12193" y="231611"/>
                </a:lnTo>
                <a:lnTo>
                  <a:pt x="7132" y="243694"/>
                </a:lnTo>
                <a:lnTo>
                  <a:pt x="3756" y="254726"/>
                </a:lnTo>
                <a:lnTo>
                  <a:pt x="1507" y="265056"/>
                </a:lnTo>
                <a:lnTo>
                  <a:pt x="7" y="274920"/>
                </a:lnTo>
                <a:lnTo>
                  <a:pt x="0" y="284473"/>
                </a:lnTo>
                <a:lnTo>
                  <a:pt x="986" y="293817"/>
                </a:lnTo>
                <a:lnTo>
                  <a:pt x="2637" y="303024"/>
                </a:lnTo>
                <a:lnTo>
                  <a:pt x="6714" y="311146"/>
                </a:lnTo>
                <a:lnTo>
                  <a:pt x="12408" y="318545"/>
                </a:lnTo>
                <a:lnTo>
                  <a:pt x="19181" y="325462"/>
                </a:lnTo>
                <a:lnTo>
                  <a:pt x="26672" y="331066"/>
                </a:lnTo>
                <a:lnTo>
                  <a:pt x="34644" y="335793"/>
                </a:lnTo>
                <a:lnTo>
                  <a:pt x="42935" y="339938"/>
                </a:lnTo>
                <a:lnTo>
                  <a:pt x="51438" y="343693"/>
                </a:lnTo>
                <a:lnTo>
                  <a:pt x="60083" y="347188"/>
                </a:lnTo>
                <a:lnTo>
                  <a:pt x="68824" y="350511"/>
                </a:lnTo>
                <a:lnTo>
                  <a:pt x="78620" y="352726"/>
                </a:lnTo>
                <a:lnTo>
                  <a:pt x="89120" y="354202"/>
                </a:lnTo>
                <a:lnTo>
                  <a:pt x="100087" y="355187"/>
                </a:lnTo>
                <a:lnTo>
                  <a:pt x="111368" y="354851"/>
                </a:lnTo>
                <a:lnTo>
                  <a:pt x="122857" y="353635"/>
                </a:lnTo>
                <a:lnTo>
                  <a:pt x="134485" y="351832"/>
                </a:lnTo>
                <a:lnTo>
                  <a:pt x="145215" y="348646"/>
                </a:lnTo>
                <a:lnTo>
                  <a:pt x="155344" y="344537"/>
                </a:lnTo>
                <a:lnTo>
                  <a:pt x="165073" y="339814"/>
                </a:lnTo>
                <a:lnTo>
                  <a:pt x="174536" y="334680"/>
                </a:lnTo>
                <a:lnTo>
                  <a:pt x="183821" y="329274"/>
                </a:lnTo>
                <a:lnTo>
                  <a:pt x="192988" y="323685"/>
                </a:lnTo>
                <a:lnTo>
                  <a:pt x="201083" y="317974"/>
                </a:lnTo>
                <a:lnTo>
                  <a:pt x="208464" y="312184"/>
                </a:lnTo>
                <a:lnTo>
                  <a:pt x="215370" y="306338"/>
                </a:lnTo>
                <a:lnTo>
                  <a:pt x="220966" y="299465"/>
                </a:lnTo>
                <a:lnTo>
                  <a:pt x="225688" y="291906"/>
                </a:lnTo>
                <a:lnTo>
                  <a:pt x="229828" y="283890"/>
                </a:lnTo>
                <a:lnTo>
                  <a:pt x="232589" y="276563"/>
                </a:lnTo>
                <a:lnTo>
                  <a:pt x="234429" y="269692"/>
                </a:lnTo>
                <a:lnTo>
                  <a:pt x="235656" y="263128"/>
                </a:lnTo>
                <a:lnTo>
                  <a:pt x="235482" y="257759"/>
                </a:lnTo>
                <a:lnTo>
                  <a:pt x="234373" y="253189"/>
                </a:lnTo>
                <a:lnTo>
                  <a:pt x="230496" y="244472"/>
                </a:lnTo>
                <a:lnTo>
                  <a:pt x="225466" y="233983"/>
                </a:lnTo>
                <a:lnTo>
                  <a:pt x="219922" y="225352"/>
                </a:lnTo>
                <a:lnTo>
                  <a:pt x="217055" y="221662"/>
                </a:lnTo>
                <a:lnTo>
                  <a:pt x="212167" y="218210"/>
                </a:lnTo>
                <a:lnTo>
                  <a:pt x="205932" y="214915"/>
                </a:lnTo>
                <a:lnTo>
                  <a:pt x="198799" y="211727"/>
                </a:lnTo>
                <a:lnTo>
                  <a:pt x="191066" y="209602"/>
                </a:lnTo>
                <a:lnTo>
                  <a:pt x="182935" y="208185"/>
                </a:lnTo>
                <a:lnTo>
                  <a:pt x="174538" y="207240"/>
                </a:lnTo>
                <a:lnTo>
                  <a:pt x="164970" y="206611"/>
                </a:lnTo>
                <a:lnTo>
                  <a:pt x="154624" y="206190"/>
                </a:lnTo>
                <a:lnTo>
                  <a:pt x="143757" y="205911"/>
                </a:lnTo>
                <a:lnTo>
                  <a:pt x="131552" y="206716"/>
                </a:lnTo>
                <a:lnTo>
                  <a:pt x="118454" y="208246"/>
                </a:lnTo>
                <a:lnTo>
                  <a:pt x="104761" y="210257"/>
                </a:lnTo>
                <a:lnTo>
                  <a:pt x="92655" y="211599"/>
                </a:lnTo>
                <a:lnTo>
                  <a:pt x="81609" y="212492"/>
                </a:lnTo>
                <a:lnTo>
                  <a:pt x="71268" y="213089"/>
                </a:lnTo>
                <a:lnTo>
                  <a:pt x="49195" y="213751"/>
                </a:lnTo>
                <a:lnTo>
                  <a:pt x="14867" y="214281"/>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47693" name="SMARTInkAnnotation457"/>
          <p:cNvSpPr/>
          <p:nvPr/>
        </p:nvSpPr>
        <p:spPr>
          <a:xfrm>
            <a:off x="2357438" y="5063133"/>
            <a:ext cx="589360" cy="53579"/>
          </a:xfrm>
          <a:custGeom>
            <a:avLst/>
            <a:gdLst/>
            <a:ahLst/>
            <a:cxnLst/>
            <a:rect l="0" t="0" r="0" b="0"/>
            <a:pathLst>
              <a:path w="589360" h="53579">
                <a:moveTo>
                  <a:pt x="0" y="53578"/>
                </a:moveTo>
                <a:lnTo>
                  <a:pt x="12428" y="53578"/>
                </a:lnTo>
                <a:lnTo>
                  <a:pt x="16223" y="52586"/>
                </a:lnTo>
                <a:lnTo>
                  <a:pt x="20737" y="50933"/>
                </a:lnTo>
                <a:lnTo>
                  <a:pt x="25730" y="48838"/>
                </a:lnTo>
                <a:lnTo>
                  <a:pt x="32036" y="47441"/>
                </a:lnTo>
                <a:lnTo>
                  <a:pt x="46980" y="45889"/>
                </a:lnTo>
                <a:lnTo>
                  <a:pt x="56125" y="44484"/>
                </a:lnTo>
                <a:lnTo>
                  <a:pt x="66190" y="42554"/>
                </a:lnTo>
                <a:lnTo>
                  <a:pt x="115600" y="32329"/>
                </a:lnTo>
                <a:lnTo>
                  <a:pt x="130645" y="30482"/>
                </a:lnTo>
                <a:lnTo>
                  <a:pt x="146628" y="29251"/>
                </a:lnTo>
                <a:lnTo>
                  <a:pt x="163236" y="28431"/>
                </a:lnTo>
                <a:lnTo>
                  <a:pt x="200211" y="27519"/>
                </a:lnTo>
                <a:lnTo>
                  <a:pt x="219794" y="27275"/>
                </a:lnTo>
                <a:lnTo>
                  <a:pt x="239795" y="26121"/>
                </a:lnTo>
                <a:lnTo>
                  <a:pt x="260074" y="24360"/>
                </a:lnTo>
                <a:lnTo>
                  <a:pt x="280539" y="22193"/>
                </a:lnTo>
                <a:lnTo>
                  <a:pt x="319153" y="17139"/>
                </a:lnTo>
                <a:lnTo>
                  <a:pt x="337784" y="14403"/>
                </a:lnTo>
                <a:lnTo>
                  <a:pt x="358142" y="12579"/>
                </a:lnTo>
                <a:lnTo>
                  <a:pt x="379652" y="11362"/>
                </a:lnTo>
                <a:lnTo>
                  <a:pt x="401929" y="10551"/>
                </a:lnTo>
                <a:lnTo>
                  <a:pt x="421742" y="9019"/>
                </a:lnTo>
                <a:lnTo>
                  <a:pt x="439911" y="7005"/>
                </a:lnTo>
                <a:lnTo>
                  <a:pt x="456985" y="4670"/>
                </a:lnTo>
                <a:lnTo>
                  <a:pt x="474320" y="3113"/>
                </a:lnTo>
                <a:lnTo>
                  <a:pt x="491831" y="2075"/>
                </a:lnTo>
                <a:lnTo>
                  <a:pt x="524185" y="922"/>
                </a:lnTo>
                <a:lnTo>
                  <a:pt x="566563" y="182"/>
                </a:lnTo>
                <a:lnTo>
                  <a:pt x="589359"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47694" name="SMARTInkAnnotation458"/>
          <p:cNvSpPr/>
          <p:nvPr/>
        </p:nvSpPr>
        <p:spPr>
          <a:xfrm>
            <a:off x="2411016" y="5197078"/>
            <a:ext cx="562571" cy="44650"/>
          </a:xfrm>
          <a:custGeom>
            <a:avLst/>
            <a:gdLst/>
            <a:ahLst/>
            <a:cxnLst/>
            <a:rect l="0" t="0" r="0" b="0"/>
            <a:pathLst>
              <a:path w="562571" h="44650">
                <a:moveTo>
                  <a:pt x="0" y="44649"/>
                </a:moveTo>
                <a:lnTo>
                  <a:pt x="4740" y="39909"/>
                </a:lnTo>
                <a:lnTo>
                  <a:pt x="8121" y="38512"/>
                </a:lnTo>
                <a:lnTo>
                  <a:pt x="12359" y="37581"/>
                </a:lnTo>
                <a:lnTo>
                  <a:pt x="23352" y="36546"/>
                </a:lnTo>
                <a:lnTo>
                  <a:pt x="38160" y="36087"/>
                </a:lnTo>
                <a:lnTo>
                  <a:pt x="48260" y="34972"/>
                </a:lnTo>
                <a:lnTo>
                  <a:pt x="59955" y="33236"/>
                </a:lnTo>
                <a:lnTo>
                  <a:pt x="72711" y="31087"/>
                </a:lnTo>
                <a:lnTo>
                  <a:pt x="87170" y="29655"/>
                </a:lnTo>
                <a:lnTo>
                  <a:pt x="102762" y="28700"/>
                </a:lnTo>
                <a:lnTo>
                  <a:pt x="119109" y="28063"/>
                </a:lnTo>
                <a:lnTo>
                  <a:pt x="135961" y="26646"/>
                </a:lnTo>
                <a:lnTo>
                  <a:pt x="153148" y="24709"/>
                </a:lnTo>
                <a:lnTo>
                  <a:pt x="170560" y="22426"/>
                </a:lnTo>
                <a:lnTo>
                  <a:pt x="190105" y="20904"/>
                </a:lnTo>
                <a:lnTo>
                  <a:pt x="211072" y="19889"/>
                </a:lnTo>
                <a:lnTo>
                  <a:pt x="232988" y="19213"/>
                </a:lnTo>
                <a:lnTo>
                  <a:pt x="254544" y="17769"/>
                </a:lnTo>
                <a:lnTo>
                  <a:pt x="275860" y="15815"/>
                </a:lnTo>
                <a:lnTo>
                  <a:pt x="297016" y="13520"/>
                </a:lnTo>
                <a:lnTo>
                  <a:pt x="318065" y="11990"/>
                </a:lnTo>
                <a:lnTo>
                  <a:pt x="339043" y="10970"/>
                </a:lnTo>
                <a:lnTo>
                  <a:pt x="359974" y="10290"/>
                </a:lnTo>
                <a:lnTo>
                  <a:pt x="378889" y="8845"/>
                </a:lnTo>
                <a:lnTo>
                  <a:pt x="396460" y="6888"/>
                </a:lnTo>
                <a:lnTo>
                  <a:pt x="413134" y="4592"/>
                </a:lnTo>
                <a:lnTo>
                  <a:pt x="430204" y="3062"/>
                </a:lnTo>
                <a:lnTo>
                  <a:pt x="447537" y="2041"/>
                </a:lnTo>
                <a:lnTo>
                  <a:pt x="480686" y="907"/>
                </a:lnTo>
                <a:lnTo>
                  <a:pt x="531659" y="180"/>
                </a:lnTo>
                <a:lnTo>
                  <a:pt x="562570"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47695" name="SMARTInkAnnotation459"/>
          <p:cNvSpPr/>
          <p:nvPr/>
        </p:nvSpPr>
        <p:spPr>
          <a:xfrm>
            <a:off x="946925" y="5018779"/>
            <a:ext cx="347881" cy="327612"/>
          </a:xfrm>
          <a:custGeom>
            <a:avLst/>
            <a:gdLst/>
            <a:ahLst/>
            <a:cxnLst/>
            <a:rect l="0" t="0" r="0" b="0"/>
            <a:pathLst>
              <a:path w="347881" h="327612">
                <a:moveTo>
                  <a:pt x="35341" y="71143"/>
                </a:moveTo>
                <a:lnTo>
                  <a:pt x="27652" y="71143"/>
                </a:lnTo>
                <a:lnTo>
                  <a:pt x="27238" y="70151"/>
                </a:lnTo>
                <a:lnTo>
                  <a:pt x="26779" y="66403"/>
                </a:lnTo>
                <a:lnTo>
                  <a:pt x="25664" y="65006"/>
                </a:lnTo>
                <a:lnTo>
                  <a:pt x="23929" y="64075"/>
                </a:lnTo>
                <a:lnTo>
                  <a:pt x="21780" y="63455"/>
                </a:lnTo>
                <a:lnTo>
                  <a:pt x="20347" y="62049"/>
                </a:lnTo>
                <a:lnTo>
                  <a:pt x="19392" y="60119"/>
                </a:lnTo>
                <a:lnTo>
                  <a:pt x="17593" y="53683"/>
                </a:lnTo>
                <a:lnTo>
                  <a:pt x="12774" y="53402"/>
                </a:lnTo>
                <a:lnTo>
                  <a:pt x="11367" y="52371"/>
                </a:lnTo>
                <a:lnTo>
                  <a:pt x="10428" y="50690"/>
                </a:lnTo>
                <a:lnTo>
                  <a:pt x="8922" y="45606"/>
                </a:lnTo>
                <a:lnTo>
                  <a:pt x="7807" y="45188"/>
                </a:lnTo>
                <a:lnTo>
                  <a:pt x="0" y="44386"/>
                </a:lnTo>
                <a:lnTo>
                  <a:pt x="20875" y="44355"/>
                </a:lnTo>
                <a:lnTo>
                  <a:pt x="23713" y="45346"/>
                </a:lnTo>
                <a:lnTo>
                  <a:pt x="29511" y="49095"/>
                </a:lnTo>
                <a:lnTo>
                  <a:pt x="38354" y="56783"/>
                </a:lnTo>
                <a:lnTo>
                  <a:pt x="44287" y="65092"/>
                </a:lnTo>
                <a:lnTo>
                  <a:pt x="47258" y="70086"/>
                </a:lnTo>
                <a:lnTo>
                  <a:pt x="50231" y="77383"/>
                </a:lnTo>
                <a:lnTo>
                  <a:pt x="53205" y="86218"/>
                </a:lnTo>
                <a:lnTo>
                  <a:pt x="56180" y="96075"/>
                </a:lnTo>
                <a:lnTo>
                  <a:pt x="62131" y="117612"/>
                </a:lnTo>
                <a:lnTo>
                  <a:pt x="65107" y="128911"/>
                </a:lnTo>
                <a:lnTo>
                  <a:pt x="68084" y="142397"/>
                </a:lnTo>
                <a:lnTo>
                  <a:pt x="74036" y="173257"/>
                </a:lnTo>
                <a:lnTo>
                  <a:pt x="78005" y="187837"/>
                </a:lnTo>
                <a:lnTo>
                  <a:pt x="82635" y="201524"/>
                </a:lnTo>
                <a:lnTo>
                  <a:pt x="87706" y="214619"/>
                </a:lnTo>
                <a:lnTo>
                  <a:pt x="92079" y="227317"/>
                </a:lnTo>
                <a:lnTo>
                  <a:pt x="95987" y="239751"/>
                </a:lnTo>
                <a:lnTo>
                  <a:pt x="99584" y="252009"/>
                </a:lnTo>
                <a:lnTo>
                  <a:pt x="103967" y="263158"/>
                </a:lnTo>
                <a:lnTo>
                  <a:pt x="108872" y="273567"/>
                </a:lnTo>
                <a:lnTo>
                  <a:pt x="114127" y="283483"/>
                </a:lnTo>
                <a:lnTo>
                  <a:pt x="117631" y="292078"/>
                </a:lnTo>
                <a:lnTo>
                  <a:pt x="119967" y="299792"/>
                </a:lnTo>
                <a:lnTo>
                  <a:pt x="121523" y="306920"/>
                </a:lnTo>
                <a:lnTo>
                  <a:pt x="122562" y="312663"/>
                </a:lnTo>
                <a:lnTo>
                  <a:pt x="123715" y="321691"/>
                </a:lnTo>
                <a:lnTo>
                  <a:pt x="123030" y="324495"/>
                </a:lnTo>
                <a:lnTo>
                  <a:pt x="121582" y="326365"/>
                </a:lnTo>
                <a:lnTo>
                  <a:pt x="119624" y="327611"/>
                </a:lnTo>
                <a:lnTo>
                  <a:pt x="116334" y="327450"/>
                </a:lnTo>
                <a:lnTo>
                  <a:pt x="107387" y="324625"/>
                </a:lnTo>
                <a:lnTo>
                  <a:pt x="103216" y="321490"/>
                </a:lnTo>
                <a:lnTo>
                  <a:pt x="95935" y="312716"/>
                </a:lnTo>
                <a:lnTo>
                  <a:pt x="91612" y="307598"/>
                </a:lnTo>
                <a:lnTo>
                  <a:pt x="86745" y="302202"/>
                </a:lnTo>
                <a:lnTo>
                  <a:pt x="81517" y="296620"/>
                </a:lnTo>
                <a:lnTo>
                  <a:pt x="77039" y="289921"/>
                </a:lnTo>
                <a:lnTo>
                  <a:pt x="73062" y="282480"/>
                </a:lnTo>
                <a:lnTo>
                  <a:pt x="69418" y="274542"/>
                </a:lnTo>
                <a:lnTo>
                  <a:pt x="66988" y="265281"/>
                </a:lnTo>
                <a:lnTo>
                  <a:pt x="65369" y="255139"/>
                </a:lnTo>
                <a:lnTo>
                  <a:pt x="64289" y="244409"/>
                </a:lnTo>
                <a:lnTo>
                  <a:pt x="64562" y="234278"/>
                </a:lnTo>
                <a:lnTo>
                  <a:pt x="65735" y="224549"/>
                </a:lnTo>
                <a:lnTo>
                  <a:pt x="67510" y="215085"/>
                </a:lnTo>
                <a:lnTo>
                  <a:pt x="71670" y="203815"/>
                </a:lnTo>
                <a:lnTo>
                  <a:pt x="77419" y="191341"/>
                </a:lnTo>
                <a:lnTo>
                  <a:pt x="84229" y="178064"/>
                </a:lnTo>
                <a:lnTo>
                  <a:pt x="91746" y="165244"/>
                </a:lnTo>
                <a:lnTo>
                  <a:pt x="99733" y="152729"/>
                </a:lnTo>
                <a:lnTo>
                  <a:pt x="108035" y="140417"/>
                </a:lnTo>
                <a:lnTo>
                  <a:pt x="118530" y="129231"/>
                </a:lnTo>
                <a:lnTo>
                  <a:pt x="130488" y="118798"/>
                </a:lnTo>
                <a:lnTo>
                  <a:pt x="143420" y="108866"/>
                </a:lnTo>
                <a:lnTo>
                  <a:pt x="156011" y="98277"/>
                </a:lnTo>
                <a:lnTo>
                  <a:pt x="168374" y="87248"/>
                </a:lnTo>
                <a:lnTo>
                  <a:pt x="180584" y="75926"/>
                </a:lnTo>
                <a:lnTo>
                  <a:pt x="193685" y="65403"/>
                </a:lnTo>
                <a:lnTo>
                  <a:pt x="207380" y="55409"/>
                </a:lnTo>
                <a:lnTo>
                  <a:pt x="221471" y="45771"/>
                </a:lnTo>
                <a:lnTo>
                  <a:pt x="233842" y="38353"/>
                </a:lnTo>
                <a:lnTo>
                  <a:pt x="245065" y="32417"/>
                </a:lnTo>
                <a:lnTo>
                  <a:pt x="255524" y="27466"/>
                </a:lnTo>
                <a:lnTo>
                  <a:pt x="265474" y="22182"/>
                </a:lnTo>
                <a:lnTo>
                  <a:pt x="275083" y="16673"/>
                </a:lnTo>
                <a:lnTo>
                  <a:pt x="284465" y="11017"/>
                </a:lnTo>
                <a:lnTo>
                  <a:pt x="293697" y="7247"/>
                </a:lnTo>
                <a:lnTo>
                  <a:pt x="302829" y="4733"/>
                </a:lnTo>
                <a:lnTo>
                  <a:pt x="311893" y="3057"/>
                </a:lnTo>
                <a:lnTo>
                  <a:pt x="318927" y="1940"/>
                </a:lnTo>
                <a:lnTo>
                  <a:pt x="329390" y="698"/>
                </a:lnTo>
                <a:lnTo>
                  <a:pt x="337346" y="147"/>
                </a:lnTo>
                <a:lnTo>
                  <a:pt x="340858" y="0"/>
                </a:lnTo>
                <a:lnTo>
                  <a:pt x="343199" y="894"/>
                </a:lnTo>
                <a:lnTo>
                  <a:pt x="344759" y="2482"/>
                </a:lnTo>
                <a:lnTo>
                  <a:pt x="345799" y="4533"/>
                </a:lnTo>
                <a:lnTo>
                  <a:pt x="346955" y="9458"/>
                </a:lnTo>
                <a:lnTo>
                  <a:pt x="347606" y="17809"/>
                </a:lnTo>
                <a:lnTo>
                  <a:pt x="347880" y="26494"/>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47696" name="SMARTInkAnnotation460"/>
          <p:cNvSpPr/>
          <p:nvPr/>
        </p:nvSpPr>
        <p:spPr>
          <a:xfrm>
            <a:off x="1363448" y="4982766"/>
            <a:ext cx="351053" cy="205260"/>
          </a:xfrm>
          <a:custGeom>
            <a:avLst/>
            <a:gdLst/>
            <a:ahLst/>
            <a:cxnLst/>
            <a:rect l="0" t="0" r="0" b="0"/>
            <a:pathLst>
              <a:path w="351053" h="205260">
                <a:moveTo>
                  <a:pt x="101021" y="0"/>
                </a:moveTo>
                <a:lnTo>
                  <a:pt x="114323" y="0"/>
                </a:lnTo>
                <a:lnTo>
                  <a:pt x="115842" y="992"/>
                </a:lnTo>
                <a:lnTo>
                  <a:pt x="116855" y="2645"/>
                </a:lnTo>
                <a:lnTo>
                  <a:pt x="117530" y="4740"/>
                </a:lnTo>
                <a:lnTo>
                  <a:pt x="116988" y="8121"/>
                </a:lnTo>
                <a:lnTo>
                  <a:pt x="115634" y="12359"/>
                </a:lnTo>
                <a:lnTo>
                  <a:pt x="113740" y="17169"/>
                </a:lnTo>
                <a:lnTo>
                  <a:pt x="110492" y="22360"/>
                </a:lnTo>
                <a:lnTo>
                  <a:pt x="106343" y="27805"/>
                </a:lnTo>
                <a:lnTo>
                  <a:pt x="101592" y="33419"/>
                </a:lnTo>
                <a:lnTo>
                  <a:pt x="88376" y="50241"/>
                </a:lnTo>
                <a:lnTo>
                  <a:pt x="80685" y="60283"/>
                </a:lnTo>
                <a:lnTo>
                  <a:pt x="72581" y="69954"/>
                </a:lnTo>
                <a:lnTo>
                  <a:pt x="64201" y="79378"/>
                </a:lnTo>
                <a:lnTo>
                  <a:pt x="55638" y="88638"/>
                </a:lnTo>
                <a:lnTo>
                  <a:pt x="47946" y="97787"/>
                </a:lnTo>
                <a:lnTo>
                  <a:pt x="40833" y="106862"/>
                </a:lnTo>
                <a:lnTo>
                  <a:pt x="34106" y="115890"/>
                </a:lnTo>
                <a:lnTo>
                  <a:pt x="27637" y="123893"/>
                </a:lnTo>
                <a:lnTo>
                  <a:pt x="21341" y="131212"/>
                </a:lnTo>
                <a:lnTo>
                  <a:pt x="15159" y="138076"/>
                </a:lnTo>
                <a:lnTo>
                  <a:pt x="10045" y="144637"/>
                </a:lnTo>
                <a:lnTo>
                  <a:pt x="5644" y="150995"/>
                </a:lnTo>
                <a:lnTo>
                  <a:pt x="1717" y="157218"/>
                </a:lnTo>
                <a:lnTo>
                  <a:pt x="92" y="162359"/>
                </a:lnTo>
                <a:lnTo>
                  <a:pt x="0" y="166779"/>
                </a:lnTo>
                <a:lnTo>
                  <a:pt x="932" y="170717"/>
                </a:lnTo>
                <a:lnTo>
                  <a:pt x="3537" y="174335"/>
                </a:lnTo>
                <a:lnTo>
                  <a:pt x="7258" y="177738"/>
                </a:lnTo>
                <a:lnTo>
                  <a:pt x="11723" y="181000"/>
                </a:lnTo>
                <a:lnTo>
                  <a:pt x="17677" y="184166"/>
                </a:lnTo>
                <a:lnTo>
                  <a:pt x="24622" y="187270"/>
                </a:lnTo>
                <a:lnTo>
                  <a:pt x="32229" y="190331"/>
                </a:lnTo>
                <a:lnTo>
                  <a:pt x="41269" y="192372"/>
                </a:lnTo>
                <a:lnTo>
                  <a:pt x="51264" y="193732"/>
                </a:lnTo>
                <a:lnTo>
                  <a:pt x="61897" y="194639"/>
                </a:lnTo>
                <a:lnTo>
                  <a:pt x="72954" y="196236"/>
                </a:lnTo>
                <a:lnTo>
                  <a:pt x="84294" y="198292"/>
                </a:lnTo>
                <a:lnTo>
                  <a:pt x="95823" y="200656"/>
                </a:lnTo>
                <a:lnTo>
                  <a:pt x="107477" y="202231"/>
                </a:lnTo>
                <a:lnTo>
                  <a:pt x="119215" y="203282"/>
                </a:lnTo>
                <a:lnTo>
                  <a:pt x="131010" y="203982"/>
                </a:lnTo>
                <a:lnTo>
                  <a:pt x="157344" y="204760"/>
                </a:lnTo>
                <a:lnTo>
                  <a:pt x="214672" y="205259"/>
                </a:lnTo>
                <a:lnTo>
                  <a:pt x="228382" y="204308"/>
                </a:lnTo>
                <a:lnTo>
                  <a:pt x="241491" y="202682"/>
                </a:lnTo>
                <a:lnTo>
                  <a:pt x="254199" y="200606"/>
                </a:lnTo>
                <a:lnTo>
                  <a:pt x="265647" y="199222"/>
                </a:lnTo>
                <a:lnTo>
                  <a:pt x="276256" y="198299"/>
                </a:lnTo>
                <a:lnTo>
                  <a:pt x="286305" y="197684"/>
                </a:lnTo>
                <a:lnTo>
                  <a:pt x="305408" y="197000"/>
                </a:lnTo>
                <a:lnTo>
                  <a:pt x="314670" y="196817"/>
                </a:lnTo>
                <a:lnTo>
                  <a:pt x="321836" y="195704"/>
                </a:lnTo>
                <a:lnTo>
                  <a:pt x="332445" y="191820"/>
                </a:lnTo>
                <a:lnTo>
                  <a:pt x="340467" y="189433"/>
                </a:lnTo>
                <a:lnTo>
                  <a:pt x="343995" y="188796"/>
                </a:lnTo>
                <a:lnTo>
                  <a:pt x="346348" y="187380"/>
                </a:lnTo>
                <a:lnTo>
                  <a:pt x="347916" y="185443"/>
                </a:lnTo>
                <a:lnTo>
                  <a:pt x="351052" y="178593"/>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47697" name="SMARTInkAnnotation461"/>
          <p:cNvSpPr/>
          <p:nvPr/>
        </p:nvSpPr>
        <p:spPr>
          <a:xfrm>
            <a:off x="1634133" y="5000625"/>
            <a:ext cx="62506" cy="443939"/>
          </a:xfrm>
          <a:custGeom>
            <a:avLst/>
            <a:gdLst/>
            <a:ahLst/>
            <a:cxnLst/>
            <a:rect l="0" t="0" r="0" b="0"/>
            <a:pathLst>
              <a:path w="62506" h="443939">
                <a:moveTo>
                  <a:pt x="35719" y="0"/>
                </a:moveTo>
                <a:lnTo>
                  <a:pt x="35719" y="13303"/>
                </a:lnTo>
                <a:lnTo>
                  <a:pt x="36711" y="15814"/>
                </a:lnTo>
                <a:lnTo>
                  <a:pt x="38365" y="18480"/>
                </a:lnTo>
                <a:lnTo>
                  <a:pt x="43407" y="25147"/>
                </a:lnTo>
                <a:lnTo>
                  <a:pt x="44097" y="28705"/>
                </a:lnTo>
                <a:lnTo>
                  <a:pt x="44648" y="35716"/>
                </a:lnTo>
                <a:lnTo>
                  <a:pt x="44648" y="35718"/>
                </a:lnTo>
                <a:lnTo>
                  <a:pt x="52337" y="35719"/>
                </a:lnTo>
                <a:lnTo>
                  <a:pt x="44657" y="35719"/>
                </a:lnTo>
                <a:lnTo>
                  <a:pt x="44648" y="44648"/>
                </a:lnTo>
                <a:lnTo>
                  <a:pt x="49389" y="44648"/>
                </a:lnTo>
                <a:lnTo>
                  <a:pt x="50785" y="45641"/>
                </a:lnTo>
                <a:lnTo>
                  <a:pt x="51716" y="47294"/>
                </a:lnTo>
                <a:lnTo>
                  <a:pt x="53578" y="53578"/>
                </a:lnTo>
                <a:lnTo>
                  <a:pt x="61266" y="61267"/>
                </a:lnTo>
                <a:lnTo>
                  <a:pt x="61956" y="64603"/>
                </a:lnTo>
                <a:lnTo>
                  <a:pt x="62344" y="74704"/>
                </a:lnTo>
                <a:lnTo>
                  <a:pt x="62505" y="143455"/>
                </a:lnTo>
                <a:lnTo>
                  <a:pt x="61513" y="154175"/>
                </a:lnTo>
                <a:lnTo>
                  <a:pt x="59860" y="166284"/>
                </a:lnTo>
                <a:lnTo>
                  <a:pt x="57766" y="179317"/>
                </a:lnTo>
                <a:lnTo>
                  <a:pt x="56370" y="192966"/>
                </a:lnTo>
                <a:lnTo>
                  <a:pt x="55439" y="207028"/>
                </a:lnTo>
                <a:lnTo>
                  <a:pt x="54819" y="221362"/>
                </a:lnTo>
                <a:lnTo>
                  <a:pt x="53413" y="235879"/>
                </a:lnTo>
                <a:lnTo>
                  <a:pt x="51484" y="250519"/>
                </a:lnTo>
                <a:lnTo>
                  <a:pt x="49205" y="265239"/>
                </a:lnTo>
                <a:lnTo>
                  <a:pt x="47686" y="280014"/>
                </a:lnTo>
                <a:lnTo>
                  <a:pt x="46674" y="294825"/>
                </a:lnTo>
                <a:lnTo>
                  <a:pt x="45998" y="309659"/>
                </a:lnTo>
                <a:lnTo>
                  <a:pt x="44556" y="323517"/>
                </a:lnTo>
                <a:lnTo>
                  <a:pt x="42602" y="336725"/>
                </a:lnTo>
                <a:lnTo>
                  <a:pt x="40308" y="349499"/>
                </a:lnTo>
                <a:lnTo>
                  <a:pt x="37786" y="361984"/>
                </a:lnTo>
                <a:lnTo>
                  <a:pt x="32338" y="386439"/>
                </a:lnTo>
                <a:lnTo>
                  <a:pt x="29496" y="397524"/>
                </a:lnTo>
                <a:lnTo>
                  <a:pt x="26609" y="407891"/>
                </a:lnTo>
                <a:lnTo>
                  <a:pt x="23693" y="417779"/>
                </a:lnTo>
                <a:lnTo>
                  <a:pt x="20756" y="426355"/>
                </a:lnTo>
                <a:lnTo>
                  <a:pt x="17806" y="434057"/>
                </a:lnTo>
                <a:lnTo>
                  <a:pt x="14847" y="441177"/>
                </a:lnTo>
                <a:lnTo>
                  <a:pt x="11882" y="443938"/>
                </a:lnTo>
                <a:lnTo>
                  <a:pt x="8914" y="443795"/>
                </a:lnTo>
                <a:lnTo>
                  <a:pt x="0" y="437555"/>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47698" name="SMARTInkAnnotation462"/>
          <p:cNvSpPr/>
          <p:nvPr/>
        </p:nvSpPr>
        <p:spPr>
          <a:xfrm>
            <a:off x="1660922" y="5098853"/>
            <a:ext cx="294681" cy="80367"/>
          </a:xfrm>
          <a:custGeom>
            <a:avLst/>
            <a:gdLst/>
            <a:ahLst/>
            <a:cxnLst/>
            <a:rect l="0" t="0" r="0" b="0"/>
            <a:pathLst>
              <a:path w="294681" h="80367">
                <a:moveTo>
                  <a:pt x="0" y="80366"/>
                </a:moveTo>
                <a:lnTo>
                  <a:pt x="0" y="531"/>
                </a:lnTo>
                <a:lnTo>
                  <a:pt x="4740" y="156"/>
                </a:lnTo>
                <a:lnTo>
                  <a:pt x="27805" y="19"/>
                </a:lnTo>
                <a:lnTo>
                  <a:pt x="68520" y="0"/>
                </a:lnTo>
                <a:lnTo>
                  <a:pt x="75446" y="992"/>
                </a:lnTo>
                <a:lnTo>
                  <a:pt x="83040" y="2645"/>
                </a:lnTo>
                <a:lnTo>
                  <a:pt x="91078" y="4740"/>
                </a:lnTo>
                <a:lnTo>
                  <a:pt x="99414" y="6135"/>
                </a:lnTo>
                <a:lnTo>
                  <a:pt x="107948" y="7067"/>
                </a:lnTo>
                <a:lnTo>
                  <a:pt x="116614" y="7687"/>
                </a:lnTo>
                <a:lnTo>
                  <a:pt x="125367" y="9093"/>
                </a:lnTo>
                <a:lnTo>
                  <a:pt x="134180" y="11023"/>
                </a:lnTo>
                <a:lnTo>
                  <a:pt x="143031" y="13301"/>
                </a:lnTo>
                <a:lnTo>
                  <a:pt x="151909" y="14820"/>
                </a:lnTo>
                <a:lnTo>
                  <a:pt x="160804" y="15832"/>
                </a:lnTo>
                <a:lnTo>
                  <a:pt x="169710" y="16508"/>
                </a:lnTo>
                <a:lnTo>
                  <a:pt x="178624" y="17950"/>
                </a:lnTo>
                <a:lnTo>
                  <a:pt x="187544" y="19904"/>
                </a:lnTo>
                <a:lnTo>
                  <a:pt x="196467" y="22199"/>
                </a:lnTo>
                <a:lnTo>
                  <a:pt x="205392" y="24720"/>
                </a:lnTo>
                <a:lnTo>
                  <a:pt x="223246" y="30168"/>
                </a:lnTo>
                <a:lnTo>
                  <a:pt x="231182" y="33010"/>
                </a:lnTo>
                <a:lnTo>
                  <a:pt x="238457" y="35898"/>
                </a:lnTo>
                <a:lnTo>
                  <a:pt x="245292" y="38814"/>
                </a:lnTo>
                <a:lnTo>
                  <a:pt x="258177" y="44700"/>
                </a:lnTo>
                <a:lnTo>
                  <a:pt x="264392" y="47660"/>
                </a:lnTo>
                <a:lnTo>
                  <a:pt x="269527" y="50624"/>
                </a:lnTo>
                <a:lnTo>
                  <a:pt x="273942" y="53593"/>
                </a:lnTo>
                <a:lnTo>
                  <a:pt x="277878" y="56564"/>
                </a:lnTo>
                <a:lnTo>
                  <a:pt x="281494" y="58545"/>
                </a:lnTo>
                <a:lnTo>
                  <a:pt x="288158" y="60746"/>
                </a:lnTo>
                <a:lnTo>
                  <a:pt x="290332" y="62325"/>
                </a:lnTo>
                <a:lnTo>
                  <a:pt x="291781" y="64370"/>
                </a:lnTo>
                <a:lnTo>
                  <a:pt x="294680" y="71436"/>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47699" name="SMARTInkAnnotation463"/>
          <p:cNvSpPr/>
          <p:nvPr/>
        </p:nvSpPr>
        <p:spPr>
          <a:xfrm>
            <a:off x="1884197" y="4125516"/>
            <a:ext cx="678624" cy="8930"/>
          </a:xfrm>
          <a:custGeom>
            <a:avLst/>
            <a:gdLst/>
            <a:ahLst/>
            <a:cxnLst/>
            <a:rect l="0" t="0" r="0" b="0"/>
            <a:pathLst>
              <a:path w="678624" h="8930">
                <a:moveTo>
                  <a:pt x="8897" y="8929"/>
                </a:moveTo>
                <a:lnTo>
                  <a:pt x="0" y="32"/>
                </a:lnTo>
                <a:lnTo>
                  <a:pt x="55846" y="0"/>
                </a:lnTo>
                <a:lnTo>
                  <a:pt x="64008" y="992"/>
                </a:lnTo>
                <a:lnTo>
                  <a:pt x="72427" y="2645"/>
                </a:lnTo>
                <a:lnTo>
                  <a:pt x="81016" y="4740"/>
                </a:lnTo>
                <a:lnTo>
                  <a:pt x="89718" y="6136"/>
                </a:lnTo>
                <a:lnTo>
                  <a:pt x="98497" y="7068"/>
                </a:lnTo>
                <a:lnTo>
                  <a:pt x="107325" y="7688"/>
                </a:lnTo>
                <a:lnTo>
                  <a:pt x="118172" y="8102"/>
                </a:lnTo>
                <a:lnTo>
                  <a:pt x="156148" y="8684"/>
                </a:lnTo>
                <a:lnTo>
                  <a:pt x="505949" y="8929"/>
                </a:lnTo>
                <a:lnTo>
                  <a:pt x="519851" y="7938"/>
                </a:lnTo>
                <a:lnTo>
                  <a:pt x="533088" y="6284"/>
                </a:lnTo>
                <a:lnTo>
                  <a:pt x="545881" y="4189"/>
                </a:lnTo>
                <a:lnTo>
                  <a:pt x="557386" y="2792"/>
                </a:lnTo>
                <a:lnTo>
                  <a:pt x="568033" y="1862"/>
                </a:lnTo>
                <a:lnTo>
                  <a:pt x="578108" y="1241"/>
                </a:lnTo>
                <a:lnTo>
                  <a:pt x="597239" y="552"/>
                </a:lnTo>
                <a:lnTo>
                  <a:pt x="629033" y="109"/>
                </a:lnTo>
                <a:lnTo>
                  <a:pt x="648276" y="32"/>
                </a:lnTo>
                <a:lnTo>
                  <a:pt x="653430" y="1014"/>
                </a:lnTo>
                <a:lnTo>
                  <a:pt x="657859" y="2660"/>
                </a:lnTo>
                <a:lnTo>
                  <a:pt x="661804" y="4750"/>
                </a:lnTo>
                <a:lnTo>
                  <a:pt x="665426" y="6143"/>
                </a:lnTo>
                <a:lnTo>
                  <a:pt x="668833" y="7072"/>
                </a:lnTo>
                <a:lnTo>
                  <a:pt x="678623" y="8929"/>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47700" name="SMARTInkAnnotation464"/>
          <p:cNvSpPr/>
          <p:nvPr/>
        </p:nvSpPr>
        <p:spPr>
          <a:xfrm>
            <a:off x="1982510" y="4563103"/>
            <a:ext cx="428507" cy="44607"/>
          </a:xfrm>
          <a:custGeom>
            <a:avLst/>
            <a:gdLst/>
            <a:ahLst/>
            <a:cxnLst/>
            <a:rect l="0" t="0" r="0" b="0"/>
            <a:pathLst>
              <a:path w="428507" h="44607">
                <a:moveTo>
                  <a:pt x="26669" y="8897"/>
                </a:moveTo>
                <a:lnTo>
                  <a:pt x="18981" y="1209"/>
                </a:lnTo>
                <a:lnTo>
                  <a:pt x="15646" y="520"/>
                </a:lnTo>
                <a:lnTo>
                  <a:pt x="4470" y="0"/>
                </a:lnTo>
                <a:lnTo>
                  <a:pt x="2940" y="981"/>
                </a:lnTo>
                <a:lnTo>
                  <a:pt x="1920" y="2628"/>
                </a:lnTo>
                <a:lnTo>
                  <a:pt x="1240" y="4718"/>
                </a:lnTo>
                <a:lnTo>
                  <a:pt x="787" y="7103"/>
                </a:lnTo>
                <a:lnTo>
                  <a:pt x="485" y="9685"/>
                </a:lnTo>
                <a:lnTo>
                  <a:pt x="0" y="16219"/>
                </a:lnTo>
                <a:lnTo>
                  <a:pt x="952" y="16755"/>
                </a:lnTo>
                <a:lnTo>
                  <a:pt x="4656" y="17350"/>
                </a:lnTo>
                <a:lnTo>
                  <a:pt x="7033" y="18501"/>
                </a:lnTo>
                <a:lnTo>
                  <a:pt x="9610" y="20261"/>
                </a:lnTo>
                <a:lnTo>
                  <a:pt x="12320" y="22426"/>
                </a:lnTo>
                <a:lnTo>
                  <a:pt x="16111" y="23870"/>
                </a:lnTo>
                <a:lnTo>
                  <a:pt x="20623" y="24831"/>
                </a:lnTo>
                <a:lnTo>
                  <a:pt x="31919" y="25901"/>
                </a:lnTo>
                <a:lnTo>
                  <a:pt x="39099" y="26186"/>
                </a:lnTo>
                <a:lnTo>
                  <a:pt x="55014" y="26503"/>
                </a:lnTo>
                <a:lnTo>
                  <a:pt x="72009" y="26644"/>
                </a:lnTo>
                <a:lnTo>
                  <a:pt x="81701" y="27674"/>
                </a:lnTo>
                <a:lnTo>
                  <a:pt x="92130" y="29353"/>
                </a:lnTo>
                <a:lnTo>
                  <a:pt x="103052" y="31463"/>
                </a:lnTo>
                <a:lnTo>
                  <a:pt x="113310" y="32871"/>
                </a:lnTo>
                <a:lnTo>
                  <a:pt x="123125" y="33809"/>
                </a:lnTo>
                <a:lnTo>
                  <a:pt x="132645" y="34435"/>
                </a:lnTo>
                <a:lnTo>
                  <a:pt x="142961" y="34852"/>
                </a:lnTo>
                <a:lnTo>
                  <a:pt x="165005" y="35316"/>
                </a:lnTo>
                <a:lnTo>
                  <a:pt x="176440" y="36431"/>
                </a:lnTo>
                <a:lnTo>
                  <a:pt x="188033" y="38167"/>
                </a:lnTo>
                <a:lnTo>
                  <a:pt x="199729" y="40316"/>
                </a:lnTo>
                <a:lnTo>
                  <a:pt x="212488" y="41750"/>
                </a:lnTo>
                <a:lnTo>
                  <a:pt x="225955" y="42705"/>
                </a:lnTo>
                <a:lnTo>
                  <a:pt x="253155" y="43767"/>
                </a:lnTo>
                <a:lnTo>
                  <a:pt x="291773" y="44364"/>
                </a:lnTo>
                <a:lnTo>
                  <a:pt x="390624" y="44606"/>
                </a:lnTo>
                <a:lnTo>
                  <a:pt x="399282" y="43617"/>
                </a:lnTo>
                <a:lnTo>
                  <a:pt x="407039" y="41965"/>
                </a:lnTo>
                <a:lnTo>
                  <a:pt x="428506" y="35686"/>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47701" name="Freeform 2247700"/>
          <p:cNvSpPr/>
          <p:nvPr/>
        </p:nvSpPr>
        <p:spPr>
          <a:xfrm>
            <a:off x="6920508" y="1214438"/>
            <a:ext cx="2647" cy="1"/>
          </a:xfrm>
          <a:custGeom>
            <a:avLst/>
            <a:gdLst/>
            <a:ahLst/>
            <a:cxnLst/>
            <a:rect l="0" t="0" r="0" b="0"/>
            <a:pathLst>
              <a:path w="2647" h="1">
                <a:moveTo>
                  <a:pt x="0" y="0"/>
                </a:moveTo>
                <a:lnTo>
                  <a:pt x="2646" y="0"/>
                </a:lnTo>
                <a:close/>
              </a:path>
            </a:pathLst>
          </a:custGeom>
          <a:noFill/>
          <a:ln w="381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7702" name="SMARTInkAnnotation466"/>
          <p:cNvSpPr/>
          <p:nvPr/>
        </p:nvSpPr>
        <p:spPr>
          <a:xfrm>
            <a:off x="6787124" y="830463"/>
            <a:ext cx="722036" cy="375046"/>
          </a:xfrm>
          <a:custGeom>
            <a:avLst/>
            <a:gdLst/>
            <a:ahLst/>
            <a:cxnLst/>
            <a:rect l="0" t="0" r="0" b="0"/>
            <a:pathLst>
              <a:path w="722036" h="375046">
                <a:moveTo>
                  <a:pt x="178032" y="375045"/>
                </a:moveTo>
                <a:lnTo>
                  <a:pt x="196994" y="375045"/>
                </a:lnTo>
                <a:lnTo>
                  <a:pt x="208533" y="374053"/>
                </a:lnTo>
                <a:lnTo>
                  <a:pt x="222178" y="372399"/>
                </a:lnTo>
                <a:lnTo>
                  <a:pt x="253216" y="367916"/>
                </a:lnTo>
                <a:lnTo>
                  <a:pt x="286854" y="362616"/>
                </a:lnTo>
                <a:lnTo>
                  <a:pt x="304158" y="358821"/>
                </a:lnTo>
                <a:lnTo>
                  <a:pt x="321648" y="354307"/>
                </a:lnTo>
                <a:lnTo>
                  <a:pt x="339260" y="349314"/>
                </a:lnTo>
                <a:lnTo>
                  <a:pt x="358940" y="344992"/>
                </a:lnTo>
                <a:lnTo>
                  <a:pt x="379997" y="341119"/>
                </a:lnTo>
                <a:lnTo>
                  <a:pt x="401972" y="337545"/>
                </a:lnTo>
                <a:lnTo>
                  <a:pt x="422575" y="333178"/>
                </a:lnTo>
                <a:lnTo>
                  <a:pt x="442265" y="328282"/>
                </a:lnTo>
                <a:lnTo>
                  <a:pt x="461344" y="323034"/>
                </a:lnTo>
                <a:lnTo>
                  <a:pt x="498417" y="311911"/>
                </a:lnTo>
                <a:lnTo>
                  <a:pt x="516638" y="306166"/>
                </a:lnTo>
                <a:lnTo>
                  <a:pt x="533745" y="300352"/>
                </a:lnTo>
                <a:lnTo>
                  <a:pt x="565985" y="288601"/>
                </a:lnTo>
                <a:lnTo>
                  <a:pt x="581527" y="281697"/>
                </a:lnTo>
                <a:lnTo>
                  <a:pt x="596849" y="274118"/>
                </a:lnTo>
                <a:lnTo>
                  <a:pt x="639470" y="251875"/>
                </a:lnTo>
                <a:lnTo>
                  <a:pt x="652346" y="245307"/>
                </a:lnTo>
                <a:lnTo>
                  <a:pt x="662913" y="237951"/>
                </a:lnTo>
                <a:lnTo>
                  <a:pt x="671942" y="230071"/>
                </a:lnTo>
                <a:lnTo>
                  <a:pt x="700693" y="200777"/>
                </a:lnTo>
                <a:lnTo>
                  <a:pt x="706059" y="193382"/>
                </a:lnTo>
                <a:lnTo>
                  <a:pt x="710628" y="185475"/>
                </a:lnTo>
                <a:lnTo>
                  <a:pt x="714667" y="177228"/>
                </a:lnTo>
                <a:lnTo>
                  <a:pt x="717358" y="169745"/>
                </a:lnTo>
                <a:lnTo>
                  <a:pt x="719153" y="162772"/>
                </a:lnTo>
                <a:lnTo>
                  <a:pt x="720350" y="156139"/>
                </a:lnTo>
                <a:lnTo>
                  <a:pt x="721148" y="148741"/>
                </a:lnTo>
                <a:lnTo>
                  <a:pt x="721680" y="140832"/>
                </a:lnTo>
                <a:lnTo>
                  <a:pt x="722035" y="132582"/>
                </a:lnTo>
                <a:lnTo>
                  <a:pt x="721278" y="125099"/>
                </a:lnTo>
                <a:lnTo>
                  <a:pt x="719783" y="118125"/>
                </a:lnTo>
                <a:lnTo>
                  <a:pt x="717793" y="111492"/>
                </a:lnTo>
                <a:lnTo>
                  <a:pt x="714482" y="105085"/>
                </a:lnTo>
                <a:lnTo>
                  <a:pt x="710291" y="98829"/>
                </a:lnTo>
                <a:lnTo>
                  <a:pt x="705512" y="92675"/>
                </a:lnTo>
                <a:lnTo>
                  <a:pt x="700342" y="85595"/>
                </a:lnTo>
                <a:lnTo>
                  <a:pt x="689306" y="69791"/>
                </a:lnTo>
                <a:lnTo>
                  <a:pt x="675140" y="58137"/>
                </a:lnTo>
                <a:lnTo>
                  <a:pt x="658922" y="48658"/>
                </a:lnTo>
                <a:lnTo>
                  <a:pt x="641793" y="37830"/>
                </a:lnTo>
                <a:lnTo>
                  <a:pt x="624257" y="29049"/>
                </a:lnTo>
                <a:lnTo>
                  <a:pt x="604558" y="21840"/>
                </a:lnTo>
                <a:lnTo>
                  <a:pt x="592359" y="18528"/>
                </a:lnTo>
                <a:lnTo>
                  <a:pt x="579266" y="15328"/>
                </a:lnTo>
                <a:lnTo>
                  <a:pt x="565576" y="13195"/>
                </a:lnTo>
                <a:lnTo>
                  <a:pt x="551489" y="11772"/>
                </a:lnTo>
                <a:lnTo>
                  <a:pt x="537136" y="10824"/>
                </a:lnTo>
                <a:lnTo>
                  <a:pt x="523600" y="9200"/>
                </a:lnTo>
                <a:lnTo>
                  <a:pt x="510606" y="7125"/>
                </a:lnTo>
                <a:lnTo>
                  <a:pt x="497974" y="4749"/>
                </a:lnTo>
                <a:lnTo>
                  <a:pt x="484593" y="3166"/>
                </a:lnTo>
                <a:lnTo>
                  <a:pt x="470711" y="2110"/>
                </a:lnTo>
                <a:lnTo>
                  <a:pt x="456495" y="1406"/>
                </a:lnTo>
                <a:lnTo>
                  <a:pt x="427471" y="624"/>
                </a:lnTo>
                <a:lnTo>
                  <a:pt x="274599" y="0"/>
                </a:lnTo>
                <a:lnTo>
                  <a:pt x="258654" y="991"/>
                </a:lnTo>
                <a:lnTo>
                  <a:pt x="237529" y="7127"/>
                </a:lnTo>
                <a:lnTo>
                  <a:pt x="221342" y="12427"/>
                </a:lnTo>
                <a:lnTo>
                  <a:pt x="206872" y="20736"/>
                </a:lnTo>
                <a:lnTo>
                  <a:pt x="192834" y="30051"/>
                </a:lnTo>
                <a:lnTo>
                  <a:pt x="176674" y="37498"/>
                </a:lnTo>
                <a:lnTo>
                  <a:pt x="159569" y="44115"/>
                </a:lnTo>
                <a:lnTo>
                  <a:pt x="143037" y="51356"/>
                </a:lnTo>
                <a:lnTo>
                  <a:pt x="129076" y="61188"/>
                </a:lnTo>
                <a:lnTo>
                  <a:pt x="113611" y="69527"/>
                </a:lnTo>
                <a:lnTo>
                  <a:pt x="97807" y="77533"/>
                </a:lnTo>
                <a:lnTo>
                  <a:pt x="84168" y="87705"/>
                </a:lnTo>
                <a:lnTo>
                  <a:pt x="68847" y="96195"/>
                </a:lnTo>
                <a:lnTo>
                  <a:pt x="60593" y="99848"/>
                </a:lnTo>
                <a:lnTo>
                  <a:pt x="54100" y="104268"/>
                </a:lnTo>
                <a:lnTo>
                  <a:pt x="44238" y="114471"/>
                </a:lnTo>
                <a:lnTo>
                  <a:pt x="33902" y="125619"/>
                </a:lnTo>
                <a:lnTo>
                  <a:pt x="28367" y="131371"/>
                </a:lnTo>
                <a:lnTo>
                  <a:pt x="23686" y="138181"/>
                </a:lnTo>
                <a:lnTo>
                  <a:pt x="19571" y="145698"/>
                </a:lnTo>
                <a:lnTo>
                  <a:pt x="9042" y="167853"/>
                </a:lnTo>
                <a:lnTo>
                  <a:pt x="5840" y="174409"/>
                </a:lnTo>
                <a:lnTo>
                  <a:pt x="3706" y="181757"/>
                </a:lnTo>
                <a:lnTo>
                  <a:pt x="2284" y="189632"/>
                </a:lnTo>
                <a:lnTo>
                  <a:pt x="1336" y="197858"/>
                </a:lnTo>
                <a:lnTo>
                  <a:pt x="704" y="206319"/>
                </a:lnTo>
                <a:lnTo>
                  <a:pt x="281" y="214936"/>
                </a:lnTo>
                <a:lnTo>
                  <a:pt x="0" y="223657"/>
                </a:lnTo>
                <a:lnTo>
                  <a:pt x="805" y="231456"/>
                </a:lnTo>
                <a:lnTo>
                  <a:pt x="2334" y="238639"/>
                </a:lnTo>
                <a:lnTo>
                  <a:pt x="4345" y="245412"/>
                </a:lnTo>
                <a:lnTo>
                  <a:pt x="6678" y="251912"/>
                </a:lnTo>
                <a:lnTo>
                  <a:pt x="9226" y="258230"/>
                </a:lnTo>
                <a:lnTo>
                  <a:pt x="11916" y="264426"/>
                </a:lnTo>
                <a:lnTo>
                  <a:pt x="15694" y="270541"/>
                </a:lnTo>
                <a:lnTo>
                  <a:pt x="20198" y="276602"/>
                </a:lnTo>
                <a:lnTo>
                  <a:pt x="25184" y="282627"/>
                </a:lnTo>
                <a:lnTo>
                  <a:pt x="29501" y="288628"/>
                </a:lnTo>
                <a:lnTo>
                  <a:pt x="33371" y="294614"/>
                </a:lnTo>
                <a:lnTo>
                  <a:pt x="36942" y="300588"/>
                </a:lnTo>
                <a:lnTo>
                  <a:pt x="42301" y="305563"/>
                </a:lnTo>
                <a:lnTo>
                  <a:pt x="56192" y="313737"/>
                </a:lnTo>
                <a:lnTo>
                  <a:pt x="72286" y="318031"/>
                </a:lnTo>
                <a:lnTo>
                  <a:pt x="89362" y="320932"/>
                </a:lnTo>
                <a:lnTo>
                  <a:pt x="106873" y="325529"/>
                </a:lnTo>
                <a:lnTo>
                  <a:pt x="117695" y="327151"/>
                </a:lnTo>
                <a:lnTo>
                  <a:pt x="129870" y="328233"/>
                </a:lnTo>
                <a:lnTo>
                  <a:pt x="142947" y="328954"/>
                </a:lnTo>
                <a:lnTo>
                  <a:pt x="156627" y="328443"/>
                </a:lnTo>
                <a:lnTo>
                  <a:pt x="170707" y="327109"/>
                </a:lnTo>
                <a:lnTo>
                  <a:pt x="185055" y="325229"/>
                </a:lnTo>
                <a:lnTo>
                  <a:pt x="200574" y="323975"/>
                </a:lnTo>
                <a:lnTo>
                  <a:pt x="216872" y="323139"/>
                </a:lnTo>
                <a:lnTo>
                  <a:pt x="250856" y="322210"/>
                </a:lnTo>
                <a:lnTo>
                  <a:pt x="285806" y="321797"/>
                </a:lnTo>
                <a:lnTo>
                  <a:pt x="302467" y="319703"/>
                </a:lnTo>
                <a:lnTo>
                  <a:pt x="318535" y="316322"/>
                </a:lnTo>
                <a:lnTo>
                  <a:pt x="334209" y="312084"/>
                </a:lnTo>
                <a:lnTo>
                  <a:pt x="349619" y="308266"/>
                </a:lnTo>
                <a:lnTo>
                  <a:pt x="410204" y="294678"/>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47703" name="SMARTInkAnnotation467"/>
          <p:cNvSpPr/>
          <p:nvPr/>
        </p:nvSpPr>
        <p:spPr>
          <a:xfrm>
            <a:off x="7250919" y="4089797"/>
            <a:ext cx="1874637" cy="53579"/>
          </a:xfrm>
          <a:custGeom>
            <a:avLst/>
            <a:gdLst/>
            <a:ahLst/>
            <a:cxnLst/>
            <a:rect l="0" t="0" r="0" b="0"/>
            <a:pathLst>
              <a:path w="1874637" h="53579">
                <a:moveTo>
                  <a:pt x="17847" y="53578"/>
                </a:moveTo>
                <a:lnTo>
                  <a:pt x="13107" y="48838"/>
                </a:lnTo>
                <a:lnTo>
                  <a:pt x="10718" y="47441"/>
                </a:lnTo>
                <a:lnTo>
                  <a:pt x="5419" y="45890"/>
                </a:lnTo>
                <a:lnTo>
                  <a:pt x="3609" y="44484"/>
                </a:lnTo>
                <a:lnTo>
                  <a:pt x="2401" y="42554"/>
                </a:lnTo>
                <a:lnTo>
                  <a:pt x="0" y="35754"/>
                </a:lnTo>
                <a:lnTo>
                  <a:pt x="4732" y="30989"/>
                </a:lnTo>
                <a:lnTo>
                  <a:pt x="7119" y="29589"/>
                </a:lnTo>
                <a:lnTo>
                  <a:pt x="12418" y="28033"/>
                </a:lnTo>
                <a:lnTo>
                  <a:pt x="34541" y="26898"/>
                </a:lnTo>
                <a:lnTo>
                  <a:pt x="39890" y="27854"/>
                </a:lnTo>
                <a:lnTo>
                  <a:pt x="45440" y="29483"/>
                </a:lnTo>
                <a:lnTo>
                  <a:pt x="51126" y="31562"/>
                </a:lnTo>
                <a:lnTo>
                  <a:pt x="58884" y="32947"/>
                </a:lnTo>
                <a:lnTo>
                  <a:pt x="78089" y="34487"/>
                </a:lnTo>
                <a:lnTo>
                  <a:pt x="130876" y="35476"/>
                </a:lnTo>
                <a:lnTo>
                  <a:pt x="642253" y="35719"/>
                </a:lnTo>
                <a:lnTo>
                  <a:pt x="670259" y="34727"/>
                </a:lnTo>
                <a:lnTo>
                  <a:pt x="698851" y="33073"/>
                </a:lnTo>
                <a:lnTo>
                  <a:pt x="727834" y="30979"/>
                </a:lnTo>
                <a:lnTo>
                  <a:pt x="757078" y="29582"/>
                </a:lnTo>
                <a:lnTo>
                  <a:pt x="816029" y="28030"/>
                </a:lnTo>
                <a:lnTo>
                  <a:pt x="905000" y="27157"/>
                </a:lnTo>
                <a:lnTo>
                  <a:pt x="935712" y="26042"/>
                </a:lnTo>
                <a:lnTo>
                  <a:pt x="1031081" y="20725"/>
                </a:lnTo>
                <a:lnTo>
                  <a:pt x="1095897" y="19133"/>
                </a:lnTo>
                <a:lnTo>
                  <a:pt x="1193747" y="18236"/>
                </a:lnTo>
                <a:lnTo>
                  <a:pt x="1226436" y="17119"/>
                </a:lnTo>
                <a:lnTo>
                  <a:pt x="1324589" y="11797"/>
                </a:lnTo>
                <a:lnTo>
                  <a:pt x="1390055" y="10204"/>
                </a:lnTo>
                <a:lnTo>
                  <a:pt x="1874636" y="8930"/>
                </a:lnTo>
                <a:lnTo>
                  <a:pt x="1845331" y="8930"/>
                </a:lnTo>
                <a:lnTo>
                  <a:pt x="1841404" y="7938"/>
                </a:lnTo>
                <a:lnTo>
                  <a:pt x="1836801" y="6284"/>
                </a:lnTo>
                <a:lnTo>
                  <a:pt x="1821643"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47704" name="SMARTInkAnnotation468"/>
          <p:cNvSpPr/>
          <p:nvPr/>
        </p:nvSpPr>
        <p:spPr>
          <a:xfrm>
            <a:off x="7268766" y="4572110"/>
            <a:ext cx="1401911" cy="98118"/>
          </a:xfrm>
          <a:custGeom>
            <a:avLst/>
            <a:gdLst/>
            <a:ahLst/>
            <a:cxnLst/>
            <a:rect l="0" t="0" r="0" b="0"/>
            <a:pathLst>
              <a:path w="1401911" h="98118">
                <a:moveTo>
                  <a:pt x="0" y="98117"/>
                </a:moveTo>
                <a:lnTo>
                  <a:pt x="0" y="76867"/>
                </a:lnTo>
                <a:lnTo>
                  <a:pt x="991" y="75021"/>
                </a:lnTo>
                <a:lnTo>
                  <a:pt x="2646" y="73790"/>
                </a:lnTo>
                <a:lnTo>
                  <a:pt x="4740" y="72969"/>
                </a:lnTo>
                <a:lnTo>
                  <a:pt x="6137" y="71429"/>
                </a:lnTo>
                <a:lnTo>
                  <a:pt x="7068" y="69411"/>
                </a:lnTo>
                <a:lnTo>
                  <a:pt x="7688" y="67073"/>
                </a:lnTo>
                <a:lnTo>
                  <a:pt x="9095" y="65515"/>
                </a:lnTo>
                <a:lnTo>
                  <a:pt x="11023" y="64476"/>
                </a:lnTo>
                <a:lnTo>
                  <a:pt x="13302" y="63783"/>
                </a:lnTo>
                <a:lnTo>
                  <a:pt x="49047" y="61487"/>
                </a:lnTo>
                <a:lnTo>
                  <a:pt x="56511" y="59806"/>
                </a:lnTo>
                <a:lnTo>
                  <a:pt x="64463" y="57693"/>
                </a:lnTo>
                <a:lnTo>
                  <a:pt x="94616" y="54720"/>
                </a:lnTo>
                <a:lnTo>
                  <a:pt x="133427" y="53839"/>
                </a:lnTo>
                <a:lnTo>
                  <a:pt x="161827" y="50987"/>
                </a:lnTo>
                <a:lnTo>
                  <a:pt x="176346" y="48838"/>
                </a:lnTo>
                <a:lnTo>
                  <a:pt x="208353" y="46450"/>
                </a:lnTo>
                <a:lnTo>
                  <a:pt x="243413" y="44396"/>
                </a:lnTo>
                <a:lnTo>
                  <a:pt x="262486" y="42459"/>
                </a:lnTo>
                <a:lnTo>
                  <a:pt x="282148" y="40176"/>
                </a:lnTo>
                <a:lnTo>
                  <a:pt x="322513" y="37638"/>
                </a:lnTo>
                <a:lnTo>
                  <a:pt x="364596" y="36511"/>
                </a:lnTo>
                <a:lnTo>
                  <a:pt x="409759" y="36010"/>
                </a:lnTo>
                <a:lnTo>
                  <a:pt x="431922" y="34884"/>
                </a:lnTo>
                <a:lnTo>
                  <a:pt x="453644" y="33141"/>
                </a:lnTo>
                <a:lnTo>
                  <a:pt x="475069" y="30987"/>
                </a:lnTo>
                <a:lnTo>
                  <a:pt x="497291" y="29551"/>
                </a:lnTo>
                <a:lnTo>
                  <a:pt x="520042" y="28594"/>
                </a:lnTo>
                <a:lnTo>
                  <a:pt x="566489" y="27530"/>
                </a:lnTo>
                <a:lnTo>
                  <a:pt x="613591" y="27058"/>
                </a:lnTo>
                <a:lnTo>
                  <a:pt x="637263" y="25939"/>
                </a:lnTo>
                <a:lnTo>
                  <a:pt x="660983" y="24202"/>
                </a:lnTo>
                <a:lnTo>
                  <a:pt x="684733" y="22051"/>
                </a:lnTo>
                <a:lnTo>
                  <a:pt x="708504" y="20617"/>
                </a:lnTo>
                <a:lnTo>
                  <a:pt x="756083" y="19024"/>
                </a:lnTo>
                <a:lnTo>
                  <a:pt x="827494" y="18127"/>
                </a:lnTo>
                <a:lnTo>
                  <a:pt x="850311" y="17009"/>
                </a:lnTo>
                <a:lnTo>
                  <a:pt x="872467" y="15272"/>
                </a:lnTo>
                <a:lnTo>
                  <a:pt x="894185" y="13121"/>
                </a:lnTo>
                <a:lnTo>
                  <a:pt x="934188" y="10732"/>
                </a:lnTo>
                <a:lnTo>
                  <a:pt x="972804" y="9670"/>
                </a:lnTo>
                <a:lnTo>
                  <a:pt x="1074860" y="8932"/>
                </a:lnTo>
                <a:lnTo>
                  <a:pt x="1113708" y="6224"/>
                </a:lnTo>
                <a:lnTo>
                  <a:pt x="1132401" y="4113"/>
                </a:lnTo>
                <a:lnTo>
                  <a:pt x="1169048" y="1767"/>
                </a:lnTo>
                <a:lnTo>
                  <a:pt x="1204187" y="724"/>
                </a:lnTo>
                <a:lnTo>
                  <a:pt x="1277591" y="0"/>
                </a:lnTo>
                <a:lnTo>
                  <a:pt x="1300053" y="2585"/>
                </a:lnTo>
                <a:lnTo>
                  <a:pt x="1310210" y="4663"/>
                </a:lnTo>
                <a:lnTo>
                  <a:pt x="1333986" y="7588"/>
                </a:lnTo>
                <a:lnTo>
                  <a:pt x="1377011" y="8748"/>
                </a:lnTo>
                <a:lnTo>
                  <a:pt x="1401910" y="8820"/>
                </a:lnTo>
                <a:lnTo>
                  <a:pt x="1397205" y="8820"/>
                </a:lnTo>
                <a:lnTo>
                  <a:pt x="1394821" y="9812"/>
                </a:lnTo>
                <a:lnTo>
                  <a:pt x="1392240" y="11466"/>
                </a:lnTo>
                <a:lnTo>
                  <a:pt x="1389528" y="13560"/>
                </a:lnTo>
                <a:lnTo>
                  <a:pt x="1385734" y="14957"/>
                </a:lnTo>
                <a:lnTo>
                  <a:pt x="1366242" y="17749"/>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47705" name="SMARTInkAnnotation469"/>
          <p:cNvSpPr/>
          <p:nvPr/>
        </p:nvSpPr>
        <p:spPr>
          <a:xfrm>
            <a:off x="6313289" y="4554151"/>
            <a:ext cx="2187775" cy="53569"/>
          </a:xfrm>
          <a:custGeom>
            <a:avLst/>
            <a:gdLst/>
            <a:ahLst/>
            <a:cxnLst/>
            <a:rect l="0" t="0" r="0" b="0"/>
            <a:pathLst>
              <a:path w="2187775" h="53569">
                <a:moveTo>
                  <a:pt x="0" y="53568"/>
                </a:moveTo>
                <a:lnTo>
                  <a:pt x="94252" y="53568"/>
                </a:lnTo>
                <a:lnTo>
                  <a:pt x="105499" y="52576"/>
                </a:lnTo>
                <a:lnTo>
                  <a:pt x="116965" y="50923"/>
                </a:lnTo>
                <a:lnTo>
                  <a:pt x="128578" y="48828"/>
                </a:lnTo>
                <a:lnTo>
                  <a:pt x="140289" y="47431"/>
                </a:lnTo>
                <a:lnTo>
                  <a:pt x="163885" y="45879"/>
                </a:lnTo>
                <a:lnTo>
                  <a:pt x="225628" y="44883"/>
                </a:lnTo>
                <a:lnTo>
                  <a:pt x="432153" y="44641"/>
                </a:lnTo>
                <a:lnTo>
                  <a:pt x="452805" y="43648"/>
                </a:lnTo>
                <a:lnTo>
                  <a:pt x="473518" y="41994"/>
                </a:lnTo>
                <a:lnTo>
                  <a:pt x="494272" y="39898"/>
                </a:lnTo>
                <a:lnTo>
                  <a:pt x="516046" y="38502"/>
                </a:lnTo>
                <a:lnTo>
                  <a:pt x="561406" y="36950"/>
                </a:lnTo>
                <a:lnTo>
                  <a:pt x="584615" y="35544"/>
                </a:lnTo>
                <a:lnTo>
                  <a:pt x="608023" y="33615"/>
                </a:lnTo>
                <a:lnTo>
                  <a:pt x="631568" y="31336"/>
                </a:lnTo>
                <a:lnTo>
                  <a:pt x="655202" y="29817"/>
                </a:lnTo>
                <a:lnTo>
                  <a:pt x="678894" y="28804"/>
                </a:lnTo>
                <a:lnTo>
                  <a:pt x="702628" y="28129"/>
                </a:lnTo>
                <a:lnTo>
                  <a:pt x="726388" y="26687"/>
                </a:lnTo>
                <a:lnTo>
                  <a:pt x="750164" y="24733"/>
                </a:lnTo>
                <a:lnTo>
                  <a:pt x="773954" y="22438"/>
                </a:lnTo>
                <a:lnTo>
                  <a:pt x="797751" y="20909"/>
                </a:lnTo>
                <a:lnTo>
                  <a:pt x="821553" y="19888"/>
                </a:lnTo>
                <a:lnTo>
                  <a:pt x="868173" y="18756"/>
                </a:lnTo>
                <a:lnTo>
                  <a:pt x="975792" y="17968"/>
                </a:lnTo>
                <a:lnTo>
                  <a:pt x="996800" y="16937"/>
                </a:lnTo>
                <a:lnTo>
                  <a:pt x="1017753" y="15256"/>
                </a:lnTo>
                <a:lnTo>
                  <a:pt x="1038666" y="13144"/>
                </a:lnTo>
                <a:lnTo>
                  <a:pt x="1059554" y="11735"/>
                </a:lnTo>
                <a:lnTo>
                  <a:pt x="1101282" y="10172"/>
                </a:lnTo>
                <a:lnTo>
                  <a:pt x="1184663" y="9166"/>
                </a:lnTo>
                <a:lnTo>
                  <a:pt x="1288851" y="8952"/>
                </a:lnTo>
                <a:lnTo>
                  <a:pt x="1310679" y="9933"/>
                </a:lnTo>
                <a:lnTo>
                  <a:pt x="1333169" y="11580"/>
                </a:lnTo>
                <a:lnTo>
                  <a:pt x="1356099" y="13669"/>
                </a:lnTo>
                <a:lnTo>
                  <a:pt x="1378332" y="15063"/>
                </a:lnTo>
                <a:lnTo>
                  <a:pt x="1421556" y="16611"/>
                </a:lnTo>
                <a:lnTo>
                  <a:pt x="1505897" y="17604"/>
                </a:lnTo>
                <a:lnTo>
                  <a:pt x="1781334" y="17848"/>
                </a:lnTo>
                <a:lnTo>
                  <a:pt x="1799736" y="16856"/>
                </a:lnTo>
                <a:lnTo>
                  <a:pt x="1816964" y="15203"/>
                </a:lnTo>
                <a:lnTo>
                  <a:pt x="1833412" y="13109"/>
                </a:lnTo>
                <a:lnTo>
                  <a:pt x="1850329" y="11712"/>
                </a:lnTo>
                <a:lnTo>
                  <a:pt x="1885001" y="10161"/>
                </a:lnTo>
                <a:lnTo>
                  <a:pt x="1900598" y="8755"/>
                </a:lnTo>
                <a:lnTo>
                  <a:pt x="1914963" y="6825"/>
                </a:lnTo>
                <a:lnTo>
                  <a:pt x="1928509" y="4547"/>
                </a:lnTo>
                <a:lnTo>
                  <a:pt x="1942501" y="3028"/>
                </a:lnTo>
                <a:lnTo>
                  <a:pt x="1956790" y="2015"/>
                </a:lnTo>
                <a:lnTo>
                  <a:pt x="2010627" y="390"/>
                </a:lnTo>
                <a:lnTo>
                  <a:pt x="2105972" y="0"/>
                </a:lnTo>
                <a:lnTo>
                  <a:pt x="2114387" y="989"/>
                </a:lnTo>
                <a:lnTo>
                  <a:pt x="2121982" y="2640"/>
                </a:lnTo>
                <a:lnTo>
                  <a:pt x="2129029" y="4733"/>
                </a:lnTo>
                <a:lnTo>
                  <a:pt x="2136705" y="6128"/>
                </a:lnTo>
                <a:lnTo>
                  <a:pt x="2153170" y="7679"/>
                </a:lnTo>
                <a:lnTo>
                  <a:pt x="2187774" y="8919"/>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47706" name="SMARTInkAnnotation470"/>
          <p:cNvSpPr/>
          <p:nvPr/>
        </p:nvSpPr>
        <p:spPr>
          <a:xfrm>
            <a:off x="6626337" y="4054120"/>
            <a:ext cx="1321087" cy="35678"/>
          </a:xfrm>
          <a:custGeom>
            <a:avLst/>
            <a:gdLst/>
            <a:ahLst/>
            <a:cxnLst/>
            <a:rect l="0" t="0" r="0" b="0"/>
            <a:pathLst>
              <a:path w="1321087" h="35678">
                <a:moveTo>
                  <a:pt x="26280" y="35677"/>
                </a:moveTo>
                <a:lnTo>
                  <a:pt x="13851" y="35677"/>
                </a:lnTo>
                <a:lnTo>
                  <a:pt x="11049" y="34685"/>
                </a:lnTo>
                <a:lnTo>
                  <a:pt x="8188" y="33032"/>
                </a:lnTo>
                <a:lnTo>
                  <a:pt x="0" y="27115"/>
                </a:lnTo>
                <a:lnTo>
                  <a:pt x="1815" y="26000"/>
                </a:lnTo>
                <a:lnTo>
                  <a:pt x="5009" y="24265"/>
                </a:lnTo>
                <a:lnTo>
                  <a:pt x="9122" y="22115"/>
                </a:lnTo>
                <a:lnTo>
                  <a:pt x="14842" y="20683"/>
                </a:lnTo>
                <a:lnTo>
                  <a:pt x="21632" y="19728"/>
                </a:lnTo>
                <a:lnTo>
                  <a:pt x="38105" y="18666"/>
                </a:lnTo>
                <a:lnTo>
                  <a:pt x="58655" y="18195"/>
                </a:lnTo>
                <a:lnTo>
                  <a:pt x="71677" y="17077"/>
                </a:lnTo>
                <a:lnTo>
                  <a:pt x="86309" y="15340"/>
                </a:lnTo>
                <a:lnTo>
                  <a:pt x="162051" y="5422"/>
                </a:lnTo>
                <a:lnTo>
                  <a:pt x="185255" y="3601"/>
                </a:lnTo>
                <a:lnTo>
                  <a:pt x="209654" y="2386"/>
                </a:lnTo>
                <a:lnTo>
                  <a:pt x="261568" y="1037"/>
                </a:lnTo>
                <a:lnTo>
                  <a:pt x="511008" y="0"/>
                </a:lnTo>
                <a:lnTo>
                  <a:pt x="545886" y="979"/>
                </a:lnTo>
                <a:lnTo>
                  <a:pt x="616388" y="4711"/>
                </a:lnTo>
                <a:lnTo>
                  <a:pt x="727758" y="12391"/>
                </a:lnTo>
                <a:lnTo>
                  <a:pt x="764800" y="14200"/>
                </a:lnTo>
                <a:lnTo>
                  <a:pt x="837707" y="16209"/>
                </a:lnTo>
                <a:lnTo>
                  <a:pt x="1201758" y="17790"/>
                </a:lnTo>
                <a:lnTo>
                  <a:pt x="1321086" y="17818"/>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47707" name="SMARTInkAnnotation471"/>
          <p:cNvSpPr/>
          <p:nvPr/>
        </p:nvSpPr>
        <p:spPr>
          <a:xfrm>
            <a:off x="4964906" y="1171189"/>
            <a:ext cx="1080493" cy="132511"/>
          </a:xfrm>
          <a:custGeom>
            <a:avLst/>
            <a:gdLst/>
            <a:ahLst/>
            <a:cxnLst/>
            <a:rect l="0" t="0" r="0" b="0"/>
            <a:pathLst>
              <a:path w="1080493" h="132511">
                <a:moveTo>
                  <a:pt x="0" y="61108"/>
                </a:moveTo>
                <a:lnTo>
                  <a:pt x="7689" y="53420"/>
                </a:lnTo>
                <a:lnTo>
                  <a:pt x="11025" y="52730"/>
                </a:lnTo>
                <a:lnTo>
                  <a:pt x="17460" y="52211"/>
                </a:lnTo>
                <a:lnTo>
                  <a:pt x="20328" y="49547"/>
                </a:lnTo>
                <a:lnTo>
                  <a:pt x="26411" y="43617"/>
                </a:lnTo>
                <a:lnTo>
                  <a:pt x="31418" y="43358"/>
                </a:lnTo>
                <a:lnTo>
                  <a:pt x="33844" y="42329"/>
                </a:lnTo>
                <a:lnTo>
                  <a:pt x="39185" y="38540"/>
                </a:lnTo>
                <a:lnTo>
                  <a:pt x="41999" y="37133"/>
                </a:lnTo>
                <a:lnTo>
                  <a:pt x="47771" y="35570"/>
                </a:lnTo>
                <a:lnTo>
                  <a:pt x="81264" y="34319"/>
                </a:lnTo>
                <a:lnTo>
                  <a:pt x="89187" y="34319"/>
                </a:lnTo>
                <a:lnTo>
                  <a:pt x="80476" y="34319"/>
                </a:lnTo>
                <a:lnTo>
                  <a:pt x="85140" y="34319"/>
                </a:lnTo>
                <a:lnTo>
                  <a:pt x="86526" y="35311"/>
                </a:lnTo>
                <a:lnTo>
                  <a:pt x="87450" y="36965"/>
                </a:lnTo>
                <a:lnTo>
                  <a:pt x="88066" y="39059"/>
                </a:lnTo>
                <a:lnTo>
                  <a:pt x="88476" y="41448"/>
                </a:lnTo>
                <a:lnTo>
                  <a:pt x="88750" y="44033"/>
                </a:lnTo>
                <a:lnTo>
                  <a:pt x="88932" y="46748"/>
                </a:lnTo>
                <a:lnTo>
                  <a:pt x="89055" y="49550"/>
                </a:lnTo>
                <a:lnTo>
                  <a:pt x="89189" y="55310"/>
                </a:lnTo>
                <a:lnTo>
                  <a:pt x="89265" y="64130"/>
                </a:lnTo>
                <a:lnTo>
                  <a:pt x="88283" y="67092"/>
                </a:lnTo>
                <a:lnTo>
                  <a:pt x="86637" y="70058"/>
                </a:lnTo>
                <a:lnTo>
                  <a:pt x="84548" y="73028"/>
                </a:lnTo>
                <a:lnTo>
                  <a:pt x="83153" y="76000"/>
                </a:lnTo>
                <a:lnTo>
                  <a:pt x="82225" y="78973"/>
                </a:lnTo>
                <a:lnTo>
                  <a:pt x="81606" y="81948"/>
                </a:lnTo>
                <a:lnTo>
                  <a:pt x="81194" y="84923"/>
                </a:lnTo>
                <a:lnTo>
                  <a:pt x="80918" y="87899"/>
                </a:lnTo>
                <a:lnTo>
                  <a:pt x="80734" y="90875"/>
                </a:lnTo>
                <a:lnTo>
                  <a:pt x="80531" y="96827"/>
                </a:lnTo>
                <a:lnTo>
                  <a:pt x="80378" y="112922"/>
                </a:lnTo>
                <a:lnTo>
                  <a:pt x="83018" y="116548"/>
                </a:lnTo>
                <a:lnTo>
                  <a:pt x="88057" y="122220"/>
                </a:lnTo>
                <a:lnTo>
                  <a:pt x="88746" y="125641"/>
                </a:lnTo>
                <a:lnTo>
                  <a:pt x="89189" y="131182"/>
                </a:lnTo>
                <a:lnTo>
                  <a:pt x="88232" y="131636"/>
                </a:lnTo>
                <a:lnTo>
                  <a:pt x="81599" y="132426"/>
                </a:lnTo>
                <a:lnTo>
                  <a:pt x="85473" y="132510"/>
                </a:lnTo>
                <a:lnTo>
                  <a:pt x="86748" y="131530"/>
                </a:lnTo>
                <a:lnTo>
                  <a:pt x="87598" y="129884"/>
                </a:lnTo>
                <a:lnTo>
                  <a:pt x="88164" y="127795"/>
                </a:lnTo>
                <a:lnTo>
                  <a:pt x="88542" y="125409"/>
                </a:lnTo>
                <a:lnTo>
                  <a:pt x="88794" y="122827"/>
                </a:lnTo>
                <a:lnTo>
                  <a:pt x="88961" y="120113"/>
                </a:lnTo>
                <a:lnTo>
                  <a:pt x="89148" y="111807"/>
                </a:lnTo>
                <a:lnTo>
                  <a:pt x="89198" y="106813"/>
                </a:lnTo>
                <a:lnTo>
                  <a:pt x="90224" y="101500"/>
                </a:lnTo>
                <a:lnTo>
                  <a:pt x="91899" y="95974"/>
                </a:lnTo>
                <a:lnTo>
                  <a:pt x="94008" y="90305"/>
                </a:lnTo>
                <a:lnTo>
                  <a:pt x="95415" y="85534"/>
                </a:lnTo>
                <a:lnTo>
                  <a:pt x="96352" y="81360"/>
                </a:lnTo>
                <a:lnTo>
                  <a:pt x="96977" y="77586"/>
                </a:lnTo>
                <a:lnTo>
                  <a:pt x="98386" y="73086"/>
                </a:lnTo>
                <a:lnTo>
                  <a:pt x="100318" y="68101"/>
                </a:lnTo>
                <a:lnTo>
                  <a:pt x="102597" y="62793"/>
                </a:lnTo>
                <a:lnTo>
                  <a:pt x="104117" y="57271"/>
                </a:lnTo>
                <a:lnTo>
                  <a:pt x="105130" y="51604"/>
                </a:lnTo>
                <a:lnTo>
                  <a:pt x="105805" y="45843"/>
                </a:lnTo>
                <a:lnTo>
                  <a:pt x="107248" y="41009"/>
                </a:lnTo>
                <a:lnTo>
                  <a:pt x="109202" y="36795"/>
                </a:lnTo>
                <a:lnTo>
                  <a:pt x="111497" y="32993"/>
                </a:lnTo>
                <a:lnTo>
                  <a:pt x="114020" y="29466"/>
                </a:lnTo>
                <a:lnTo>
                  <a:pt x="116693" y="26123"/>
                </a:lnTo>
                <a:lnTo>
                  <a:pt x="119467" y="22902"/>
                </a:lnTo>
                <a:lnTo>
                  <a:pt x="121317" y="19762"/>
                </a:lnTo>
                <a:lnTo>
                  <a:pt x="122550" y="16677"/>
                </a:lnTo>
                <a:lnTo>
                  <a:pt x="124529" y="9337"/>
                </a:lnTo>
                <a:lnTo>
                  <a:pt x="124799" y="5687"/>
                </a:lnTo>
                <a:lnTo>
                  <a:pt x="124973" y="0"/>
                </a:lnTo>
                <a:lnTo>
                  <a:pt x="125004" y="3755"/>
                </a:lnTo>
                <a:lnTo>
                  <a:pt x="124015" y="6006"/>
                </a:lnTo>
                <a:lnTo>
                  <a:pt x="122364" y="8498"/>
                </a:lnTo>
                <a:lnTo>
                  <a:pt x="120271" y="11152"/>
                </a:lnTo>
                <a:lnTo>
                  <a:pt x="118877" y="13913"/>
                </a:lnTo>
                <a:lnTo>
                  <a:pt x="117947" y="16746"/>
                </a:lnTo>
                <a:lnTo>
                  <a:pt x="117327" y="19627"/>
                </a:lnTo>
                <a:lnTo>
                  <a:pt x="115921" y="23532"/>
                </a:lnTo>
                <a:lnTo>
                  <a:pt x="113992" y="28120"/>
                </a:lnTo>
                <a:lnTo>
                  <a:pt x="111713" y="33163"/>
                </a:lnTo>
                <a:lnTo>
                  <a:pt x="109202" y="37517"/>
                </a:lnTo>
                <a:lnTo>
                  <a:pt x="106536" y="41412"/>
                </a:lnTo>
                <a:lnTo>
                  <a:pt x="103766" y="45001"/>
                </a:lnTo>
                <a:lnTo>
                  <a:pt x="100927" y="49377"/>
                </a:lnTo>
                <a:lnTo>
                  <a:pt x="98043" y="54280"/>
                </a:lnTo>
                <a:lnTo>
                  <a:pt x="95128" y="59532"/>
                </a:lnTo>
                <a:lnTo>
                  <a:pt x="92192" y="64026"/>
                </a:lnTo>
                <a:lnTo>
                  <a:pt x="89242" y="68014"/>
                </a:lnTo>
                <a:lnTo>
                  <a:pt x="86285" y="71666"/>
                </a:lnTo>
                <a:lnTo>
                  <a:pt x="84311" y="76084"/>
                </a:lnTo>
                <a:lnTo>
                  <a:pt x="82997" y="81014"/>
                </a:lnTo>
                <a:lnTo>
                  <a:pt x="82121" y="86285"/>
                </a:lnTo>
                <a:lnTo>
                  <a:pt x="81536" y="90791"/>
                </a:lnTo>
                <a:lnTo>
                  <a:pt x="81146" y="94787"/>
                </a:lnTo>
                <a:lnTo>
                  <a:pt x="80521" y="103590"/>
                </a:lnTo>
                <a:lnTo>
                  <a:pt x="83082" y="107439"/>
                </a:lnTo>
                <a:lnTo>
                  <a:pt x="85153" y="109855"/>
                </a:lnTo>
                <a:lnTo>
                  <a:pt x="85542" y="111465"/>
                </a:lnTo>
                <a:lnTo>
                  <a:pt x="84809" y="112539"/>
                </a:lnTo>
                <a:lnTo>
                  <a:pt x="83328" y="113255"/>
                </a:lnTo>
                <a:lnTo>
                  <a:pt x="82341" y="114724"/>
                </a:lnTo>
                <a:lnTo>
                  <a:pt x="81684" y="116696"/>
                </a:lnTo>
                <a:lnTo>
                  <a:pt x="81245" y="119002"/>
                </a:lnTo>
                <a:lnTo>
                  <a:pt x="81945" y="120540"/>
                </a:lnTo>
                <a:lnTo>
                  <a:pt x="83404" y="121565"/>
                </a:lnTo>
                <a:lnTo>
                  <a:pt x="89195" y="123580"/>
                </a:lnTo>
                <a:lnTo>
                  <a:pt x="89252" y="120954"/>
                </a:lnTo>
                <a:lnTo>
                  <a:pt x="89294" y="115053"/>
                </a:lnTo>
                <a:lnTo>
                  <a:pt x="81608" y="114718"/>
                </a:lnTo>
                <a:lnTo>
                  <a:pt x="102935" y="114686"/>
                </a:lnTo>
                <a:lnTo>
                  <a:pt x="104342" y="113694"/>
                </a:lnTo>
                <a:lnTo>
                  <a:pt x="105281" y="112040"/>
                </a:lnTo>
                <a:lnTo>
                  <a:pt x="105905" y="109946"/>
                </a:lnTo>
                <a:lnTo>
                  <a:pt x="107315" y="108549"/>
                </a:lnTo>
                <a:lnTo>
                  <a:pt x="109247" y="107618"/>
                </a:lnTo>
                <a:lnTo>
                  <a:pt x="114039" y="106584"/>
                </a:lnTo>
                <a:lnTo>
                  <a:pt x="146060" y="105778"/>
                </a:lnTo>
                <a:lnTo>
                  <a:pt x="290461" y="105757"/>
                </a:lnTo>
                <a:lnTo>
                  <a:pt x="303057" y="108402"/>
                </a:lnTo>
                <a:lnTo>
                  <a:pt x="309195" y="110497"/>
                </a:lnTo>
                <a:lnTo>
                  <a:pt x="316263" y="110901"/>
                </a:lnTo>
                <a:lnTo>
                  <a:pt x="348993" y="107067"/>
                </a:lnTo>
                <a:lnTo>
                  <a:pt x="375265" y="106145"/>
                </a:lnTo>
                <a:lnTo>
                  <a:pt x="442308" y="105779"/>
                </a:lnTo>
                <a:lnTo>
                  <a:pt x="462488" y="108412"/>
                </a:lnTo>
                <a:lnTo>
                  <a:pt x="481379" y="111898"/>
                </a:lnTo>
                <a:lnTo>
                  <a:pt x="508749" y="113860"/>
                </a:lnTo>
                <a:lnTo>
                  <a:pt x="535709" y="114441"/>
                </a:lnTo>
                <a:lnTo>
                  <a:pt x="848287" y="114686"/>
                </a:lnTo>
                <a:lnTo>
                  <a:pt x="866165" y="117332"/>
                </a:lnTo>
                <a:lnTo>
                  <a:pt x="883041" y="120823"/>
                </a:lnTo>
                <a:lnTo>
                  <a:pt x="912689" y="123064"/>
                </a:lnTo>
                <a:lnTo>
                  <a:pt x="942174" y="123507"/>
                </a:lnTo>
                <a:lnTo>
                  <a:pt x="957502" y="120922"/>
                </a:lnTo>
                <a:lnTo>
                  <a:pt x="973244" y="117457"/>
                </a:lnTo>
                <a:lnTo>
                  <a:pt x="986856" y="115918"/>
                </a:lnTo>
                <a:lnTo>
                  <a:pt x="999519" y="117879"/>
                </a:lnTo>
                <a:lnTo>
                  <a:pt x="1011762" y="121066"/>
                </a:lnTo>
                <a:lnTo>
                  <a:pt x="1043974" y="123467"/>
                </a:lnTo>
                <a:lnTo>
                  <a:pt x="1067370" y="123616"/>
                </a:lnTo>
                <a:lnTo>
                  <a:pt x="1068768" y="122624"/>
                </a:lnTo>
                <a:lnTo>
                  <a:pt x="1069699" y="120970"/>
                </a:lnTo>
                <a:lnTo>
                  <a:pt x="1070320" y="118875"/>
                </a:lnTo>
                <a:lnTo>
                  <a:pt x="1071727" y="117479"/>
                </a:lnTo>
                <a:lnTo>
                  <a:pt x="1073657" y="116548"/>
                </a:lnTo>
                <a:lnTo>
                  <a:pt x="1080492" y="114686"/>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47708" name="SMARTInkAnnotation472"/>
          <p:cNvSpPr/>
          <p:nvPr/>
        </p:nvSpPr>
        <p:spPr>
          <a:xfrm>
            <a:off x="6000915" y="1179119"/>
            <a:ext cx="98063" cy="133546"/>
          </a:xfrm>
          <a:custGeom>
            <a:avLst/>
            <a:gdLst/>
            <a:ahLst/>
            <a:cxnLst/>
            <a:rect l="0" t="0" r="0" b="0"/>
            <a:pathLst>
              <a:path w="98063" h="133546">
                <a:moveTo>
                  <a:pt x="98062" y="17459"/>
                </a:moveTo>
                <a:lnTo>
                  <a:pt x="93322" y="17459"/>
                </a:lnTo>
                <a:lnTo>
                  <a:pt x="90933" y="16467"/>
                </a:lnTo>
                <a:lnTo>
                  <a:pt x="88348" y="14813"/>
                </a:lnTo>
                <a:lnTo>
                  <a:pt x="85633" y="12719"/>
                </a:lnTo>
                <a:lnTo>
                  <a:pt x="82830" y="11322"/>
                </a:lnTo>
                <a:lnTo>
                  <a:pt x="79970" y="10391"/>
                </a:lnTo>
                <a:lnTo>
                  <a:pt x="77071" y="9771"/>
                </a:lnTo>
                <a:lnTo>
                  <a:pt x="74146" y="8365"/>
                </a:lnTo>
                <a:lnTo>
                  <a:pt x="71204" y="6435"/>
                </a:lnTo>
                <a:lnTo>
                  <a:pt x="68251" y="4157"/>
                </a:lnTo>
                <a:lnTo>
                  <a:pt x="65289" y="2638"/>
                </a:lnTo>
                <a:lnTo>
                  <a:pt x="62323" y="1625"/>
                </a:lnTo>
                <a:lnTo>
                  <a:pt x="59353" y="950"/>
                </a:lnTo>
                <a:lnTo>
                  <a:pt x="56380" y="500"/>
                </a:lnTo>
                <a:lnTo>
                  <a:pt x="53408" y="200"/>
                </a:lnTo>
                <a:lnTo>
                  <a:pt x="50433" y="0"/>
                </a:lnTo>
                <a:lnTo>
                  <a:pt x="47457" y="858"/>
                </a:lnTo>
                <a:lnTo>
                  <a:pt x="44482" y="2423"/>
                </a:lnTo>
                <a:lnTo>
                  <a:pt x="41505" y="4459"/>
                </a:lnTo>
                <a:lnTo>
                  <a:pt x="37537" y="6808"/>
                </a:lnTo>
                <a:lnTo>
                  <a:pt x="32907" y="9366"/>
                </a:lnTo>
                <a:lnTo>
                  <a:pt x="27836" y="12064"/>
                </a:lnTo>
                <a:lnTo>
                  <a:pt x="23463" y="14854"/>
                </a:lnTo>
                <a:lnTo>
                  <a:pt x="19557" y="17707"/>
                </a:lnTo>
                <a:lnTo>
                  <a:pt x="15959" y="20601"/>
                </a:lnTo>
                <a:lnTo>
                  <a:pt x="12569" y="25507"/>
                </a:lnTo>
                <a:lnTo>
                  <a:pt x="9317" y="31754"/>
                </a:lnTo>
                <a:lnTo>
                  <a:pt x="6157" y="38895"/>
                </a:lnTo>
                <a:lnTo>
                  <a:pt x="4050" y="45640"/>
                </a:lnTo>
                <a:lnTo>
                  <a:pt x="2645" y="52122"/>
                </a:lnTo>
                <a:lnTo>
                  <a:pt x="1708" y="58427"/>
                </a:lnTo>
                <a:lnTo>
                  <a:pt x="1083" y="64615"/>
                </a:lnTo>
                <a:lnTo>
                  <a:pt x="668" y="70724"/>
                </a:lnTo>
                <a:lnTo>
                  <a:pt x="390" y="76782"/>
                </a:lnTo>
                <a:lnTo>
                  <a:pt x="81" y="91450"/>
                </a:lnTo>
                <a:lnTo>
                  <a:pt x="0" y="99528"/>
                </a:lnTo>
                <a:lnTo>
                  <a:pt x="937" y="106899"/>
                </a:lnTo>
                <a:lnTo>
                  <a:pt x="2554" y="113796"/>
                </a:lnTo>
                <a:lnTo>
                  <a:pt x="4625" y="120379"/>
                </a:lnTo>
                <a:lnTo>
                  <a:pt x="7989" y="124768"/>
                </a:lnTo>
                <a:lnTo>
                  <a:pt x="12216" y="127694"/>
                </a:lnTo>
                <a:lnTo>
                  <a:pt x="26624" y="133545"/>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47709" name="SMARTInkAnnotation473"/>
          <p:cNvSpPr/>
          <p:nvPr/>
        </p:nvSpPr>
        <p:spPr>
          <a:xfrm>
            <a:off x="5842298" y="563822"/>
            <a:ext cx="167383" cy="176739"/>
          </a:xfrm>
          <a:custGeom>
            <a:avLst/>
            <a:gdLst/>
            <a:ahLst/>
            <a:cxnLst/>
            <a:rect l="0" t="0" r="0" b="0"/>
            <a:pathLst>
              <a:path w="167383" h="176739">
                <a:moveTo>
                  <a:pt x="167382" y="34467"/>
                </a:moveTo>
                <a:lnTo>
                  <a:pt x="162642" y="34467"/>
                </a:lnTo>
                <a:lnTo>
                  <a:pt x="160253" y="33475"/>
                </a:lnTo>
                <a:lnTo>
                  <a:pt x="157669" y="31821"/>
                </a:lnTo>
                <a:lnTo>
                  <a:pt x="154953" y="29726"/>
                </a:lnTo>
                <a:lnTo>
                  <a:pt x="152150" y="28330"/>
                </a:lnTo>
                <a:lnTo>
                  <a:pt x="149290" y="27399"/>
                </a:lnTo>
                <a:lnTo>
                  <a:pt x="146391" y="26778"/>
                </a:lnTo>
                <a:lnTo>
                  <a:pt x="142475" y="25373"/>
                </a:lnTo>
                <a:lnTo>
                  <a:pt x="137878" y="23443"/>
                </a:lnTo>
                <a:lnTo>
                  <a:pt x="132830" y="21165"/>
                </a:lnTo>
                <a:lnTo>
                  <a:pt x="128472" y="19646"/>
                </a:lnTo>
                <a:lnTo>
                  <a:pt x="124575" y="18633"/>
                </a:lnTo>
                <a:lnTo>
                  <a:pt x="120985" y="17958"/>
                </a:lnTo>
                <a:lnTo>
                  <a:pt x="117599" y="16515"/>
                </a:lnTo>
                <a:lnTo>
                  <a:pt x="114350" y="14562"/>
                </a:lnTo>
                <a:lnTo>
                  <a:pt x="111191" y="12267"/>
                </a:lnTo>
                <a:lnTo>
                  <a:pt x="108093" y="10737"/>
                </a:lnTo>
                <a:lnTo>
                  <a:pt x="105036" y="9718"/>
                </a:lnTo>
                <a:lnTo>
                  <a:pt x="96476" y="7797"/>
                </a:lnTo>
                <a:lnTo>
                  <a:pt x="96102" y="2973"/>
                </a:lnTo>
                <a:lnTo>
                  <a:pt x="95992" y="0"/>
                </a:lnTo>
                <a:lnTo>
                  <a:pt x="95958" y="3859"/>
                </a:lnTo>
                <a:lnTo>
                  <a:pt x="94962" y="6124"/>
                </a:lnTo>
                <a:lnTo>
                  <a:pt x="91209" y="11287"/>
                </a:lnTo>
                <a:lnTo>
                  <a:pt x="88818" y="14053"/>
                </a:lnTo>
                <a:lnTo>
                  <a:pt x="86232" y="16889"/>
                </a:lnTo>
                <a:lnTo>
                  <a:pt x="83517" y="19771"/>
                </a:lnTo>
                <a:lnTo>
                  <a:pt x="53704" y="49889"/>
                </a:lnTo>
                <a:lnTo>
                  <a:pt x="47941" y="56654"/>
                </a:lnTo>
                <a:lnTo>
                  <a:pt x="42114" y="64141"/>
                </a:lnTo>
                <a:lnTo>
                  <a:pt x="36246" y="72109"/>
                </a:lnTo>
                <a:lnTo>
                  <a:pt x="24432" y="88900"/>
                </a:lnTo>
                <a:lnTo>
                  <a:pt x="18504" y="97545"/>
                </a:lnTo>
                <a:lnTo>
                  <a:pt x="13560" y="105292"/>
                </a:lnTo>
                <a:lnTo>
                  <a:pt x="9272" y="112442"/>
                </a:lnTo>
                <a:lnTo>
                  <a:pt x="5421" y="119192"/>
                </a:lnTo>
                <a:lnTo>
                  <a:pt x="2853" y="126669"/>
                </a:lnTo>
                <a:lnTo>
                  <a:pt x="1142" y="134631"/>
                </a:lnTo>
                <a:lnTo>
                  <a:pt x="0" y="142915"/>
                </a:lnTo>
                <a:lnTo>
                  <a:pt x="232" y="149430"/>
                </a:lnTo>
                <a:lnTo>
                  <a:pt x="1379" y="154765"/>
                </a:lnTo>
                <a:lnTo>
                  <a:pt x="3135" y="159314"/>
                </a:lnTo>
                <a:lnTo>
                  <a:pt x="5298" y="163339"/>
                </a:lnTo>
                <a:lnTo>
                  <a:pt x="7733" y="167015"/>
                </a:lnTo>
                <a:lnTo>
                  <a:pt x="10348" y="170457"/>
                </a:lnTo>
                <a:lnTo>
                  <a:pt x="14076" y="172752"/>
                </a:lnTo>
                <a:lnTo>
                  <a:pt x="18544" y="174282"/>
                </a:lnTo>
                <a:lnTo>
                  <a:pt x="23509" y="175302"/>
                </a:lnTo>
                <a:lnTo>
                  <a:pt x="27811" y="175982"/>
                </a:lnTo>
                <a:lnTo>
                  <a:pt x="31670" y="176436"/>
                </a:lnTo>
                <a:lnTo>
                  <a:pt x="35235" y="176738"/>
                </a:lnTo>
                <a:lnTo>
                  <a:pt x="39597" y="175947"/>
                </a:lnTo>
                <a:lnTo>
                  <a:pt x="44489" y="174428"/>
                </a:lnTo>
                <a:lnTo>
                  <a:pt x="49735" y="172423"/>
                </a:lnTo>
                <a:lnTo>
                  <a:pt x="54224" y="170094"/>
                </a:lnTo>
                <a:lnTo>
                  <a:pt x="58209" y="167549"/>
                </a:lnTo>
                <a:lnTo>
                  <a:pt x="61858" y="164860"/>
                </a:lnTo>
                <a:lnTo>
                  <a:pt x="65283" y="162075"/>
                </a:lnTo>
                <a:lnTo>
                  <a:pt x="68558" y="159227"/>
                </a:lnTo>
                <a:lnTo>
                  <a:pt x="71734" y="156336"/>
                </a:lnTo>
                <a:lnTo>
                  <a:pt x="74843" y="152424"/>
                </a:lnTo>
                <a:lnTo>
                  <a:pt x="77909" y="147831"/>
                </a:lnTo>
                <a:lnTo>
                  <a:pt x="80944" y="142785"/>
                </a:lnTo>
                <a:lnTo>
                  <a:pt x="82967" y="137437"/>
                </a:lnTo>
                <a:lnTo>
                  <a:pt x="84317" y="131887"/>
                </a:lnTo>
                <a:lnTo>
                  <a:pt x="85217" y="126203"/>
                </a:lnTo>
                <a:lnTo>
                  <a:pt x="85816" y="121421"/>
                </a:lnTo>
                <a:lnTo>
                  <a:pt x="86216" y="117241"/>
                </a:lnTo>
                <a:lnTo>
                  <a:pt x="86482" y="113462"/>
                </a:lnTo>
                <a:lnTo>
                  <a:pt x="86659" y="109951"/>
                </a:lnTo>
                <a:lnTo>
                  <a:pt x="86856" y="103403"/>
                </a:lnTo>
                <a:lnTo>
                  <a:pt x="85917" y="100268"/>
                </a:lnTo>
                <a:lnTo>
                  <a:pt x="84300" y="97186"/>
                </a:lnTo>
                <a:lnTo>
                  <a:pt x="82228" y="94139"/>
                </a:lnTo>
                <a:lnTo>
                  <a:pt x="79855" y="92108"/>
                </a:lnTo>
                <a:lnTo>
                  <a:pt x="77281" y="90754"/>
                </a:lnTo>
                <a:lnTo>
                  <a:pt x="74572" y="89851"/>
                </a:lnTo>
                <a:lnTo>
                  <a:pt x="71775" y="89249"/>
                </a:lnTo>
                <a:lnTo>
                  <a:pt x="68917" y="88848"/>
                </a:lnTo>
                <a:lnTo>
                  <a:pt x="66020" y="88580"/>
                </a:lnTo>
                <a:lnTo>
                  <a:pt x="64089" y="89394"/>
                </a:lnTo>
                <a:lnTo>
                  <a:pt x="62801" y="90929"/>
                </a:lnTo>
                <a:lnTo>
                  <a:pt x="61943" y="92944"/>
                </a:lnTo>
                <a:lnTo>
                  <a:pt x="60379" y="94288"/>
                </a:lnTo>
                <a:lnTo>
                  <a:pt x="58344" y="95183"/>
                </a:lnTo>
                <a:lnTo>
                  <a:pt x="53436" y="96179"/>
                </a:lnTo>
                <a:lnTo>
                  <a:pt x="50739" y="96444"/>
                </a:lnTo>
                <a:lnTo>
                  <a:pt x="47948" y="96621"/>
                </a:lnTo>
                <a:lnTo>
                  <a:pt x="46088" y="95747"/>
                </a:lnTo>
                <a:lnTo>
                  <a:pt x="44847" y="94172"/>
                </a:lnTo>
                <a:lnTo>
                  <a:pt x="42367" y="88045"/>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47710" name="SMARTInkAnnotation474"/>
          <p:cNvSpPr/>
          <p:nvPr/>
        </p:nvSpPr>
        <p:spPr>
          <a:xfrm>
            <a:off x="5019725" y="634008"/>
            <a:ext cx="61268" cy="223243"/>
          </a:xfrm>
          <a:custGeom>
            <a:avLst/>
            <a:gdLst/>
            <a:ahLst/>
            <a:cxnLst/>
            <a:rect l="0" t="0" r="0" b="0"/>
            <a:pathLst>
              <a:path w="61268" h="223243">
                <a:moveTo>
                  <a:pt x="7689" y="0"/>
                </a:moveTo>
                <a:lnTo>
                  <a:pt x="2949" y="4740"/>
                </a:lnTo>
                <a:lnTo>
                  <a:pt x="1552" y="7129"/>
                </a:lnTo>
                <a:lnTo>
                  <a:pt x="0" y="12429"/>
                </a:lnTo>
                <a:lnTo>
                  <a:pt x="579" y="18208"/>
                </a:lnTo>
                <a:lnTo>
                  <a:pt x="1958" y="26029"/>
                </a:lnTo>
                <a:lnTo>
                  <a:pt x="3867" y="35212"/>
                </a:lnTo>
                <a:lnTo>
                  <a:pt x="5142" y="45303"/>
                </a:lnTo>
                <a:lnTo>
                  <a:pt x="5991" y="55999"/>
                </a:lnTo>
                <a:lnTo>
                  <a:pt x="6556" y="67098"/>
                </a:lnTo>
                <a:lnTo>
                  <a:pt x="7926" y="79459"/>
                </a:lnTo>
                <a:lnTo>
                  <a:pt x="9832" y="92660"/>
                </a:lnTo>
                <a:lnTo>
                  <a:pt x="12093" y="106422"/>
                </a:lnTo>
                <a:lnTo>
                  <a:pt x="13602" y="119565"/>
                </a:lnTo>
                <a:lnTo>
                  <a:pt x="14608" y="132296"/>
                </a:lnTo>
                <a:lnTo>
                  <a:pt x="15278" y="144752"/>
                </a:lnTo>
                <a:lnTo>
                  <a:pt x="16718" y="157025"/>
                </a:lnTo>
                <a:lnTo>
                  <a:pt x="18669" y="169175"/>
                </a:lnTo>
                <a:lnTo>
                  <a:pt x="20962" y="181244"/>
                </a:lnTo>
                <a:lnTo>
                  <a:pt x="23483" y="191275"/>
                </a:lnTo>
                <a:lnTo>
                  <a:pt x="26156" y="199946"/>
                </a:lnTo>
                <a:lnTo>
                  <a:pt x="28930" y="207711"/>
                </a:lnTo>
                <a:lnTo>
                  <a:pt x="31771" y="212888"/>
                </a:lnTo>
                <a:lnTo>
                  <a:pt x="34659" y="216340"/>
                </a:lnTo>
                <a:lnTo>
                  <a:pt x="37575" y="218640"/>
                </a:lnTo>
                <a:lnTo>
                  <a:pt x="41504" y="220174"/>
                </a:lnTo>
                <a:lnTo>
                  <a:pt x="46107" y="221197"/>
                </a:lnTo>
                <a:lnTo>
                  <a:pt x="61267" y="223242"/>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47711" name="SMARTInkAnnotation475"/>
          <p:cNvSpPr/>
          <p:nvPr/>
        </p:nvSpPr>
        <p:spPr>
          <a:xfrm>
            <a:off x="5134570" y="617390"/>
            <a:ext cx="71439" cy="204142"/>
          </a:xfrm>
          <a:custGeom>
            <a:avLst/>
            <a:gdLst/>
            <a:ahLst/>
            <a:cxnLst/>
            <a:rect l="0" t="0" r="0" b="0"/>
            <a:pathLst>
              <a:path w="71439" h="204142">
                <a:moveTo>
                  <a:pt x="0" y="7688"/>
                </a:moveTo>
                <a:lnTo>
                  <a:pt x="0" y="2948"/>
                </a:lnTo>
                <a:lnTo>
                  <a:pt x="992" y="1551"/>
                </a:lnTo>
                <a:lnTo>
                  <a:pt x="2646" y="620"/>
                </a:lnTo>
                <a:lnTo>
                  <a:pt x="4741" y="0"/>
                </a:lnTo>
                <a:lnTo>
                  <a:pt x="6138" y="578"/>
                </a:lnTo>
                <a:lnTo>
                  <a:pt x="7068" y="1956"/>
                </a:lnTo>
                <a:lnTo>
                  <a:pt x="8562" y="6556"/>
                </a:lnTo>
                <a:lnTo>
                  <a:pt x="11413" y="12477"/>
                </a:lnTo>
                <a:lnTo>
                  <a:pt x="21327" y="32447"/>
                </a:lnTo>
                <a:lnTo>
                  <a:pt x="24140" y="40069"/>
                </a:lnTo>
                <a:lnTo>
                  <a:pt x="27007" y="49119"/>
                </a:lnTo>
                <a:lnTo>
                  <a:pt x="32839" y="69758"/>
                </a:lnTo>
                <a:lnTo>
                  <a:pt x="50610" y="137888"/>
                </a:lnTo>
                <a:lnTo>
                  <a:pt x="56559" y="157828"/>
                </a:lnTo>
                <a:lnTo>
                  <a:pt x="71438" y="204141"/>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9730" name="Rectangle 2"/>
          <p:cNvSpPr>
            <a:spLocks noGrp="1" noChangeArrowheads="1"/>
          </p:cNvSpPr>
          <p:nvPr>
            <p:ph type="title"/>
            <p:custDataLst>
              <p:tags r:id="rId1"/>
            </p:custDataLst>
          </p:nvPr>
        </p:nvSpPr>
        <p:spPr/>
        <p:txBody>
          <a:bodyPr>
            <a:noAutofit/>
          </a:bodyPr>
          <a:lstStyle/>
          <a:p>
            <a:r>
              <a:rPr lang="en-US" dirty="0" smtClean="0"/>
              <a:t>Shift</a:t>
            </a:r>
            <a:endParaRPr lang="en-US" dirty="0"/>
          </a:p>
        </p:txBody>
      </p:sp>
      <p:sp>
        <p:nvSpPr>
          <p:cNvPr id="2249753" name="Line 25"/>
          <p:cNvSpPr>
            <a:spLocks noChangeShapeType="1"/>
          </p:cNvSpPr>
          <p:nvPr>
            <p:custDataLst>
              <p:tags r:id="rId2"/>
            </p:custDataLst>
          </p:nvPr>
        </p:nvSpPr>
        <p:spPr bwMode="auto">
          <a:xfrm flipV="1">
            <a:off x="2743200" y="2489657"/>
            <a:ext cx="1" cy="762000"/>
          </a:xfrm>
          <a:prstGeom prst="line">
            <a:avLst/>
          </a:prstGeom>
          <a:noFill/>
          <a:ln w="25400" cap="sq">
            <a:solidFill>
              <a:schemeClr val="accent1"/>
            </a:solidFill>
            <a:round/>
            <a:headEnd type="none" w="med" len="med"/>
            <a:tailEnd type="arrow" w="med" len="med"/>
          </a:ln>
          <a:effectLst/>
        </p:spPr>
        <p:txBody>
          <a:bodyPr anchor="ctr" anchorCtr="1">
            <a:noAutofit/>
          </a:bodyPr>
          <a:lstStyle/>
          <a:p>
            <a:endParaRPr lang="en-US" dirty="0"/>
          </a:p>
        </p:txBody>
      </p:sp>
      <p:sp>
        <p:nvSpPr>
          <p:cNvPr id="2249754" name="Line 26"/>
          <p:cNvSpPr>
            <a:spLocks noChangeShapeType="1"/>
          </p:cNvSpPr>
          <p:nvPr>
            <p:custDataLst>
              <p:tags r:id="rId3"/>
            </p:custDataLst>
          </p:nvPr>
        </p:nvSpPr>
        <p:spPr bwMode="auto">
          <a:xfrm flipH="1" flipV="1">
            <a:off x="3124200" y="2489657"/>
            <a:ext cx="0" cy="685800"/>
          </a:xfrm>
          <a:prstGeom prst="line">
            <a:avLst/>
          </a:prstGeom>
          <a:noFill/>
          <a:ln w="25400" cap="sq">
            <a:solidFill>
              <a:schemeClr val="accent1"/>
            </a:solidFill>
            <a:round/>
            <a:headEnd type="none" w="med" len="med"/>
            <a:tailEnd type="arrow" w="med" len="med"/>
          </a:ln>
          <a:effectLst/>
        </p:spPr>
        <p:txBody>
          <a:bodyPr anchor="ctr" anchorCtr="1">
            <a:noAutofit/>
          </a:bodyPr>
          <a:lstStyle/>
          <a:p>
            <a:endParaRPr lang="en-US"/>
          </a:p>
        </p:txBody>
      </p:sp>
      <p:sp>
        <p:nvSpPr>
          <p:cNvPr id="2249755" name="Line 27"/>
          <p:cNvSpPr>
            <a:spLocks noChangeShapeType="1"/>
          </p:cNvSpPr>
          <p:nvPr>
            <p:custDataLst>
              <p:tags r:id="rId4"/>
            </p:custDataLst>
          </p:nvPr>
        </p:nvSpPr>
        <p:spPr bwMode="auto">
          <a:xfrm flipH="1" flipV="1">
            <a:off x="3352800" y="2489657"/>
            <a:ext cx="0" cy="685800"/>
          </a:xfrm>
          <a:prstGeom prst="line">
            <a:avLst/>
          </a:prstGeom>
          <a:noFill/>
          <a:ln w="25400" cap="sq">
            <a:solidFill>
              <a:schemeClr val="accent1"/>
            </a:solidFill>
            <a:round/>
            <a:headEnd type="none" w="med" len="med"/>
            <a:tailEnd type="arrow" w="med" len="med"/>
          </a:ln>
          <a:effectLst/>
        </p:spPr>
        <p:txBody>
          <a:bodyPr anchor="ctr" anchorCtr="1">
            <a:noAutofit/>
          </a:bodyPr>
          <a:lstStyle/>
          <a:p>
            <a:endParaRPr lang="en-US"/>
          </a:p>
        </p:txBody>
      </p:sp>
      <p:sp>
        <p:nvSpPr>
          <p:cNvPr id="2249756" name="Line 28"/>
          <p:cNvSpPr>
            <a:spLocks noChangeShapeType="1"/>
          </p:cNvSpPr>
          <p:nvPr>
            <p:custDataLst>
              <p:tags r:id="rId5"/>
            </p:custDataLst>
          </p:nvPr>
        </p:nvSpPr>
        <p:spPr bwMode="auto">
          <a:xfrm flipH="1" flipV="1">
            <a:off x="3581400" y="2489657"/>
            <a:ext cx="0" cy="762000"/>
          </a:xfrm>
          <a:prstGeom prst="line">
            <a:avLst/>
          </a:prstGeom>
          <a:noFill/>
          <a:ln w="25400" cap="sq">
            <a:solidFill>
              <a:schemeClr val="accent1"/>
            </a:solidFill>
            <a:round/>
            <a:headEnd type="none" w="med" len="med"/>
            <a:tailEnd type="arrow" w="med" len="med"/>
          </a:ln>
          <a:effectLst/>
        </p:spPr>
        <p:txBody>
          <a:bodyPr wrap="none" anchor="ctr" anchorCtr="1">
            <a:noAutofit/>
          </a:bodyPr>
          <a:lstStyle/>
          <a:p>
            <a:endParaRPr lang="en-US"/>
          </a:p>
        </p:txBody>
      </p:sp>
      <p:sp>
        <p:nvSpPr>
          <p:cNvPr id="2249757" name="Text Box 29"/>
          <p:cNvSpPr txBox="1">
            <a:spLocks noChangeArrowheads="1"/>
          </p:cNvSpPr>
          <p:nvPr>
            <p:custDataLst>
              <p:tags r:id="rId6"/>
            </p:custDataLst>
          </p:nvPr>
        </p:nvSpPr>
        <p:spPr bwMode="auto">
          <a:xfrm>
            <a:off x="2971800" y="2642057"/>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2249758" name="Line 30"/>
          <p:cNvSpPr>
            <a:spLocks noChangeShapeType="1"/>
          </p:cNvSpPr>
          <p:nvPr>
            <p:custDataLst>
              <p:tags r:id="rId7"/>
            </p:custDataLst>
          </p:nvPr>
        </p:nvSpPr>
        <p:spPr bwMode="auto">
          <a:xfrm>
            <a:off x="3048001" y="2642057"/>
            <a:ext cx="152400" cy="76200"/>
          </a:xfrm>
          <a:prstGeom prst="line">
            <a:avLst/>
          </a:prstGeom>
          <a:noFill/>
          <a:ln w="25400" cap="sq">
            <a:solidFill>
              <a:schemeClr val="accent1"/>
            </a:solidFill>
            <a:round/>
            <a:headEnd/>
            <a:tailEnd/>
          </a:ln>
          <a:effectLst/>
        </p:spPr>
        <p:txBody>
          <a:bodyPr wrap="square" anchor="ctr" anchorCtr="1">
            <a:noAutofit/>
          </a:bodyPr>
          <a:lstStyle/>
          <a:p>
            <a:endParaRPr lang="en-US" sz="2400"/>
          </a:p>
        </p:txBody>
      </p:sp>
      <p:sp>
        <p:nvSpPr>
          <p:cNvPr id="2249762" name="Line 34"/>
          <p:cNvSpPr>
            <a:spLocks noChangeShapeType="1"/>
          </p:cNvSpPr>
          <p:nvPr>
            <p:custDataLst>
              <p:tags r:id="rId8"/>
            </p:custDataLst>
          </p:nvPr>
        </p:nvSpPr>
        <p:spPr bwMode="auto">
          <a:xfrm flipV="1">
            <a:off x="1524000" y="3327857"/>
            <a:ext cx="1066800" cy="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2249771" name="Line 43"/>
          <p:cNvSpPr>
            <a:spLocks noChangeShapeType="1"/>
          </p:cNvSpPr>
          <p:nvPr>
            <p:custDataLst>
              <p:tags r:id="rId9"/>
            </p:custDataLst>
          </p:nvPr>
        </p:nvSpPr>
        <p:spPr bwMode="auto">
          <a:xfrm>
            <a:off x="3733800" y="1346657"/>
            <a:ext cx="2286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2" name="Line 44"/>
          <p:cNvSpPr>
            <a:spLocks noChangeShapeType="1"/>
          </p:cNvSpPr>
          <p:nvPr>
            <p:custDataLst>
              <p:tags r:id="rId10"/>
            </p:custDataLst>
          </p:nvPr>
        </p:nvSpPr>
        <p:spPr bwMode="auto">
          <a:xfrm>
            <a:off x="3733800" y="2184857"/>
            <a:ext cx="2286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5" name="Line 47"/>
          <p:cNvSpPr>
            <a:spLocks noChangeShapeType="1"/>
          </p:cNvSpPr>
          <p:nvPr>
            <p:custDataLst>
              <p:tags r:id="rId11"/>
            </p:custDataLst>
          </p:nvPr>
        </p:nvSpPr>
        <p:spPr bwMode="auto">
          <a:xfrm flipV="1">
            <a:off x="7086600" y="813257"/>
            <a:ext cx="0" cy="914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6" name="Line 48"/>
          <p:cNvSpPr>
            <a:spLocks noChangeShapeType="1"/>
          </p:cNvSpPr>
          <p:nvPr>
            <p:custDataLst>
              <p:tags r:id="rId12"/>
            </p:custDataLst>
          </p:nvPr>
        </p:nvSpPr>
        <p:spPr bwMode="auto">
          <a:xfrm flipH="1">
            <a:off x="6629400" y="1727657"/>
            <a:ext cx="4572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2249777" name="Line 49"/>
          <p:cNvSpPr>
            <a:spLocks noChangeShapeType="1"/>
          </p:cNvSpPr>
          <p:nvPr>
            <p:custDataLst>
              <p:tags r:id="rId13"/>
            </p:custDataLst>
          </p:nvPr>
        </p:nvSpPr>
        <p:spPr bwMode="auto">
          <a:xfrm flipV="1">
            <a:off x="1981200" y="813257"/>
            <a:ext cx="51054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9" name="Line 51"/>
          <p:cNvSpPr>
            <a:spLocks noChangeShapeType="1"/>
          </p:cNvSpPr>
          <p:nvPr>
            <p:custDataLst>
              <p:tags r:id="rId14"/>
            </p:custDataLst>
          </p:nvPr>
        </p:nvSpPr>
        <p:spPr bwMode="auto">
          <a:xfrm flipV="1">
            <a:off x="1981200" y="2032457"/>
            <a:ext cx="609600" cy="0"/>
          </a:xfrm>
          <a:prstGeom prst="line">
            <a:avLst/>
          </a:prstGeom>
          <a:noFill/>
          <a:ln w="25400" cap="sq">
            <a:solidFill>
              <a:srgbClr val="66FF33"/>
            </a:solidFill>
            <a:round/>
            <a:headEnd type="none" w="med" len="med"/>
            <a:tailEnd type="arrow" w="med" len="med"/>
          </a:ln>
          <a:effectLst/>
        </p:spPr>
        <p:txBody>
          <a:bodyPr anchor="ctr" anchorCtr="1">
            <a:noAutofit/>
          </a:bodyPr>
          <a:lstStyle/>
          <a:p>
            <a:endParaRPr lang="en-US"/>
          </a:p>
        </p:txBody>
      </p:sp>
      <p:sp>
        <p:nvSpPr>
          <p:cNvPr id="2249780" name="Text Box 52"/>
          <p:cNvSpPr txBox="1">
            <a:spLocks noChangeArrowheads="1"/>
          </p:cNvSpPr>
          <p:nvPr>
            <p:custDataLst>
              <p:tags r:id="rId15"/>
            </p:custDataLst>
          </p:nvPr>
        </p:nvSpPr>
        <p:spPr bwMode="auto">
          <a:xfrm>
            <a:off x="6096000" y="1346657"/>
            <a:ext cx="470000" cy="394275"/>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ALU</a:t>
            </a:r>
            <a:endParaRPr lang="en-US" sz="2400" dirty="0">
              <a:solidFill>
                <a:srgbClr val="FFFFFF"/>
              </a:solidFill>
              <a:latin typeface="Calibri"/>
            </a:endParaRPr>
          </a:p>
        </p:txBody>
      </p:sp>
      <p:sp>
        <p:nvSpPr>
          <p:cNvPr id="71" name="Line 49"/>
          <p:cNvSpPr>
            <a:spLocks noChangeShapeType="1"/>
          </p:cNvSpPr>
          <p:nvPr>
            <p:custDataLst>
              <p:tags r:id="rId16"/>
            </p:custDataLst>
          </p:nvPr>
        </p:nvSpPr>
        <p:spPr bwMode="auto">
          <a:xfrm flipH="1">
            <a:off x="1981200" y="813257"/>
            <a:ext cx="0" cy="12192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13" name="Line 30"/>
          <p:cNvSpPr>
            <a:spLocks noChangeShapeType="1"/>
          </p:cNvSpPr>
          <p:nvPr>
            <p:custDataLst>
              <p:tags r:id="rId17"/>
            </p:custDataLst>
          </p:nvPr>
        </p:nvSpPr>
        <p:spPr bwMode="auto">
          <a:xfrm>
            <a:off x="3276600" y="2642057"/>
            <a:ext cx="152400" cy="76200"/>
          </a:xfrm>
          <a:prstGeom prst="line">
            <a:avLst/>
          </a:prstGeom>
          <a:noFill/>
          <a:ln w="25400" cap="sq">
            <a:solidFill>
              <a:schemeClr val="accent1"/>
            </a:solidFill>
            <a:round/>
            <a:headEnd/>
            <a:tailEnd/>
          </a:ln>
          <a:effectLst/>
        </p:spPr>
        <p:txBody>
          <a:bodyPr wrap="square" anchor="ctr" anchorCtr="1">
            <a:noAutofit/>
          </a:bodyPr>
          <a:lstStyle/>
          <a:p>
            <a:endParaRPr lang="en-US" sz="2400"/>
          </a:p>
        </p:txBody>
      </p:sp>
      <p:sp>
        <p:nvSpPr>
          <p:cNvPr id="114" name="Line 30"/>
          <p:cNvSpPr>
            <a:spLocks noChangeShapeType="1"/>
          </p:cNvSpPr>
          <p:nvPr>
            <p:custDataLst>
              <p:tags r:id="rId18"/>
            </p:custDataLst>
          </p:nvPr>
        </p:nvSpPr>
        <p:spPr bwMode="auto">
          <a:xfrm>
            <a:off x="3505200" y="2642057"/>
            <a:ext cx="152400" cy="76200"/>
          </a:xfrm>
          <a:prstGeom prst="line">
            <a:avLst/>
          </a:prstGeom>
          <a:noFill/>
          <a:ln w="25400" cap="sq">
            <a:solidFill>
              <a:schemeClr val="accent1"/>
            </a:solidFill>
            <a:round/>
            <a:headEnd/>
            <a:tailEnd/>
          </a:ln>
          <a:effectLst/>
        </p:spPr>
        <p:txBody>
          <a:bodyPr wrap="square" anchor="ctr" anchorCtr="1">
            <a:noAutofit/>
          </a:bodyPr>
          <a:lstStyle/>
          <a:p>
            <a:endParaRPr lang="en-US" sz="2400"/>
          </a:p>
        </p:txBody>
      </p:sp>
      <p:sp>
        <p:nvSpPr>
          <p:cNvPr id="115" name="Text Box 29"/>
          <p:cNvSpPr txBox="1">
            <a:spLocks noChangeArrowheads="1"/>
          </p:cNvSpPr>
          <p:nvPr>
            <p:custDataLst>
              <p:tags r:id="rId19"/>
            </p:custDataLst>
          </p:nvPr>
        </p:nvSpPr>
        <p:spPr bwMode="auto">
          <a:xfrm>
            <a:off x="3200401" y="2642057"/>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116" name="Text Box 29"/>
          <p:cNvSpPr txBox="1">
            <a:spLocks noChangeArrowheads="1"/>
          </p:cNvSpPr>
          <p:nvPr>
            <p:custDataLst>
              <p:tags r:id="rId20"/>
            </p:custDataLst>
          </p:nvPr>
        </p:nvSpPr>
        <p:spPr bwMode="auto">
          <a:xfrm>
            <a:off x="3429001" y="2642057"/>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117" name="Oval 24"/>
          <p:cNvSpPr>
            <a:spLocks noChangeArrowheads="1"/>
          </p:cNvSpPr>
          <p:nvPr>
            <p:custDataLst>
              <p:tags r:id="rId21"/>
            </p:custDataLst>
          </p:nvPr>
        </p:nvSpPr>
        <p:spPr bwMode="auto">
          <a:xfrm>
            <a:off x="2590800" y="3099258"/>
            <a:ext cx="1219200" cy="457199"/>
          </a:xfrm>
          <a:prstGeom prst="ellipse">
            <a:avLst/>
          </a:prstGeom>
          <a:solidFill>
            <a:schemeClr val="tx1"/>
          </a:solidFill>
          <a:ln w="25400" cap="sq" algn="ctr">
            <a:solidFill>
              <a:schemeClr val="accent1"/>
            </a:solidFill>
            <a:round/>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a:solidFill>
                  <a:srgbClr val="FFFFFF"/>
                </a:solidFill>
                <a:latin typeface="Calibri"/>
              </a:rPr>
              <a:t>control</a:t>
            </a:r>
          </a:p>
        </p:txBody>
      </p:sp>
      <p:sp>
        <p:nvSpPr>
          <p:cNvPr id="130" name="Line 45"/>
          <p:cNvSpPr>
            <a:spLocks noChangeShapeType="1"/>
          </p:cNvSpPr>
          <p:nvPr>
            <p:custDataLst>
              <p:tags r:id="rId22"/>
            </p:custDataLst>
          </p:nvPr>
        </p:nvSpPr>
        <p:spPr bwMode="auto">
          <a:xfrm flipV="1">
            <a:off x="6400800" y="2337257"/>
            <a:ext cx="0" cy="990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51" name="Freeform 150"/>
          <p:cNvSpPr/>
          <p:nvPr>
            <p:custDataLst>
              <p:tags r:id="rId23"/>
            </p:custDataLst>
          </p:nvPr>
        </p:nvSpPr>
        <p:spPr>
          <a:xfrm>
            <a:off x="6019800" y="1041857"/>
            <a:ext cx="609600" cy="15240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Rectangle 22"/>
          <p:cNvSpPr>
            <a:spLocks noChangeArrowheads="1"/>
          </p:cNvSpPr>
          <p:nvPr>
            <p:custDataLst>
              <p:tags r:id="rId24"/>
            </p:custDataLst>
          </p:nvPr>
        </p:nvSpPr>
        <p:spPr bwMode="auto">
          <a:xfrm>
            <a:off x="2590799" y="1118057"/>
            <a:ext cx="1143001" cy="1363663"/>
          </a:xfrm>
          <a:prstGeom prst="rect">
            <a:avLst/>
          </a:prstGeom>
          <a:noFill/>
          <a:ln w="25400" cap="sq" algn="ctr">
            <a:solidFill>
              <a:srgbClr val="FFFFFF"/>
            </a:solidFill>
            <a:miter lim="800000"/>
            <a:headEnd/>
            <a:tailEnd/>
          </a:ln>
          <a:effectLst/>
        </p:spPr>
        <p:txBody>
          <a:bodyPr anchor="ctr" anchorCtr="1">
            <a:noAutofit/>
          </a:bodyPr>
          <a:lstStyle/>
          <a:p>
            <a:pPr algn="ctr"/>
            <a:r>
              <a:rPr lang="en-US" sz="2400" dirty="0" smtClean="0">
                <a:solidFill>
                  <a:schemeClr val="bg1"/>
                </a:solidFill>
              </a:rPr>
              <a:t>Reg.</a:t>
            </a:r>
            <a:br>
              <a:rPr lang="en-US" sz="2400" dirty="0" smtClean="0">
                <a:solidFill>
                  <a:schemeClr val="bg1"/>
                </a:solidFill>
              </a:rPr>
            </a:br>
            <a:r>
              <a:rPr lang="en-US" sz="2400" dirty="0" smtClean="0">
                <a:solidFill>
                  <a:schemeClr val="bg1"/>
                </a:solidFill>
              </a:rPr>
              <a:t>File</a:t>
            </a:r>
            <a:endParaRPr lang="en-US" sz="2400" dirty="0">
              <a:solidFill>
                <a:schemeClr val="bg1"/>
              </a:solidFill>
            </a:endParaRPr>
          </a:p>
        </p:txBody>
      </p:sp>
      <p:sp>
        <p:nvSpPr>
          <p:cNvPr id="53" name="Line 34"/>
          <p:cNvSpPr>
            <a:spLocks noChangeShapeType="1"/>
          </p:cNvSpPr>
          <p:nvPr>
            <p:custDataLst>
              <p:tags r:id="rId25"/>
            </p:custDataLst>
          </p:nvPr>
        </p:nvSpPr>
        <p:spPr bwMode="auto">
          <a:xfrm>
            <a:off x="3810000" y="3327857"/>
            <a:ext cx="2590800" cy="0"/>
          </a:xfrm>
          <a:prstGeom prst="line">
            <a:avLst/>
          </a:prstGeom>
          <a:noFill/>
          <a:ln w="25400" cap="sq">
            <a:solidFill>
              <a:schemeClr val="accent1"/>
            </a:solidFill>
            <a:round/>
            <a:headEnd type="none" w="med" len="med"/>
            <a:tailEnd type="none" w="med" len="med"/>
          </a:ln>
          <a:effectLst/>
        </p:spPr>
        <p:txBody>
          <a:bodyPr wrap="square" anchor="ctr" anchorCtr="1">
            <a:noAutofit/>
          </a:bodyPr>
          <a:lstStyle/>
          <a:p>
            <a:endParaRPr lang="en-US"/>
          </a:p>
        </p:txBody>
      </p:sp>
      <p:sp>
        <p:nvSpPr>
          <p:cNvPr id="42" name="Line 8"/>
          <p:cNvSpPr>
            <a:spLocks noChangeShapeType="1"/>
          </p:cNvSpPr>
          <p:nvPr>
            <p:custDataLst>
              <p:tags r:id="rId26"/>
            </p:custDataLst>
          </p:nvPr>
        </p:nvSpPr>
        <p:spPr bwMode="auto">
          <a:xfrm>
            <a:off x="761998" y="2108657"/>
            <a:ext cx="2" cy="762000"/>
          </a:xfrm>
          <a:prstGeom prst="line">
            <a:avLst/>
          </a:prstGeom>
          <a:noFill/>
          <a:ln w="25400" cap="sq">
            <a:solidFill>
              <a:schemeClr val="accent1"/>
            </a:solidFill>
            <a:round/>
            <a:headEnd type="arrow" w="med" len="med"/>
            <a:tailEnd type="none" w="med" len="med"/>
          </a:ln>
          <a:effectLst/>
        </p:spPr>
        <p:txBody>
          <a:bodyPr wrap="square" anchor="ctr" anchorCtr="1">
            <a:noAutofit/>
          </a:bodyPr>
          <a:lstStyle/>
          <a:p>
            <a:endParaRPr lang="en-US"/>
          </a:p>
        </p:txBody>
      </p:sp>
      <p:sp>
        <p:nvSpPr>
          <p:cNvPr id="43" name="Text Box 11"/>
          <p:cNvSpPr txBox="1">
            <a:spLocks noChangeArrowheads="1"/>
          </p:cNvSpPr>
          <p:nvPr>
            <p:custDataLst>
              <p:tags r:id="rId27"/>
            </p:custDataLst>
          </p:nvPr>
        </p:nvSpPr>
        <p:spPr bwMode="auto">
          <a:xfrm>
            <a:off x="381000" y="2870657"/>
            <a:ext cx="762000" cy="304799"/>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onsolas" pitchFamily="49" charset="0"/>
              </a:rPr>
              <a:t>PC</a:t>
            </a:r>
            <a:endParaRPr lang="en-US" sz="2400" dirty="0">
              <a:solidFill>
                <a:srgbClr val="FFFFFF"/>
              </a:solidFill>
              <a:latin typeface="Consolas" pitchFamily="49" charset="0"/>
            </a:endParaRPr>
          </a:p>
        </p:txBody>
      </p:sp>
      <p:sp>
        <p:nvSpPr>
          <p:cNvPr id="44" name="Line 18"/>
          <p:cNvSpPr>
            <a:spLocks noChangeShapeType="1"/>
          </p:cNvSpPr>
          <p:nvPr>
            <p:custDataLst>
              <p:tags r:id="rId28"/>
            </p:custDataLst>
          </p:nvPr>
        </p:nvSpPr>
        <p:spPr bwMode="auto">
          <a:xfrm flipH="1">
            <a:off x="1295400" y="2489657"/>
            <a:ext cx="0" cy="1524000"/>
          </a:xfrm>
          <a:prstGeom prst="line">
            <a:avLst/>
          </a:prstGeom>
          <a:noFill/>
          <a:ln w="25400" cap="sq">
            <a:solidFill>
              <a:schemeClr val="accent1"/>
            </a:solidFill>
            <a:round/>
            <a:headEnd type="none" w="med" len="med"/>
            <a:tailEnd type="none" w="med" len="med"/>
          </a:ln>
          <a:effectLst/>
        </p:spPr>
        <p:txBody>
          <a:bodyPr wrap="square" anchor="ctr" anchorCtr="1">
            <a:noAutofit/>
          </a:bodyPr>
          <a:lstStyle/>
          <a:p>
            <a:endParaRPr lang="en-US"/>
          </a:p>
        </p:txBody>
      </p:sp>
      <p:sp>
        <p:nvSpPr>
          <p:cNvPr id="45" name="Line 21"/>
          <p:cNvSpPr>
            <a:spLocks noChangeShapeType="1"/>
          </p:cNvSpPr>
          <p:nvPr>
            <p:custDataLst>
              <p:tags r:id="rId29"/>
            </p:custDataLst>
          </p:nvPr>
        </p:nvSpPr>
        <p:spPr bwMode="auto">
          <a:xfrm>
            <a:off x="761998" y="3175455"/>
            <a:ext cx="2" cy="838202"/>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sp>
        <p:nvSpPr>
          <p:cNvPr id="46" name="Line 49"/>
          <p:cNvSpPr>
            <a:spLocks noChangeShapeType="1"/>
          </p:cNvSpPr>
          <p:nvPr>
            <p:custDataLst>
              <p:tags r:id="rId30"/>
            </p:custDataLst>
          </p:nvPr>
        </p:nvSpPr>
        <p:spPr bwMode="auto">
          <a:xfrm flipH="1">
            <a:off x="1981200" y="813257"/>
            <a:ext cx="0" cy="12192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47" name="Line 49"/>
          <p:cNvSpPr>
            <a:spLocks noChangeShapeType="1"/>
          </p:cNvSpPr>
          <p:nvPr>
            <p:custDataLst>
              <p:tags r:id="rId31"/>
            </p:custDataLst>
          </p:nvPr>
        </p:nvSpPr>
        <p:spPr bwMode="auto">
          <a:xfrm flipH="1" flipV="1">
            <a:off x="1219200" y="1575257"/>
            <a:ext cx="3048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48" name="Rectangle 4"/>
          <p:cNvSpPr>
            <a:spLocks noChangeArrowheads="1"/>
          </p:cNvSpPr>
          <p:nvPr>
            <p:custDataLst>
              <p:tags r:id="rId32"/>
            </p:custDataLst>
          </p:nvPr>
        </p:nvSpPr>
        <p:spPr bwMode="auto">
          <a:xfrm>
            <a:off x="228600" y="1041857"/>
            <a:ext cx="990600" cy="1066800"/>
          </a:xfrm>
          <a:prstGeom prst="rect">
            <a:avLst/>
          </a:prstGeom>
          <a:noFill/>
          <a:ln w="25400" cap="sq" algn="ctr">
            <a:solidFill>
              <a:srgbClr val="FFFFFF"/>
            </a:solidFill>
            <a:miter lim="800000"/>
            <a:headEnd/>
            <a:tailEnd/>
          </a:ln>
          <a:effectLst/>
        </p:spPr>
        <p:txBody>
          <a:bodyPr wrap="square" anchor="ctr" anchorCtr="1">
            <a:noAutofit/>
          </a:bodyPr>
          <a:lstStyle/>
          <a:p>
            <a:pPr algn="ctr"/>
            <a:r>
              <a:rPr lang="en-US" sz="2400" dirty="0" err="1" smtClean="0">
                <a:solidFill>
                  <a:schemeClr val="bg1"/>
                </a:solidFill>
              </a:rPr>
              <a:t>Prog</a:t>
            </a:r>
            <a:r>
              <a:rPr lang="en-US" sz="2400" dirty="0" smtClean="0">
                <a:solidFill>
                  <a:schemeClr val="bg1"/>
                </a:solidFill>
              </a:rPr>
              <a:t>.</a:t>
            </a:r>
          </a:p>
          <a:p>
            <a:pPr algn="ctr"/>
            <a:r>
              <a:rPr lang="en-US" sz="2400" dirty="0" err="1" smtClean="0">
                <a:solidFill>
                  <a:schemeClr val="bg1"/>
                </a:solidFill>
              </a:rPr>
              <a:t>Mem</a:t>
            </a:r>
            <a:endParaRPr lang="en-US" sz="2400" dirty="0">
              <a:solidFill>
                <a:schemeClr val="bg1"/>
              </a:solidFill>
            </a:endParaRPr>
          </a:p>
        </p:txBody>
      </p:sp>
      <p:sp>
        <p:nvSpPr>
          <p:cNvPr id="50" name="Line 49"/>
          <p:cNvSpPr>
            <a:spLocks noChangeShapeType="1"/>
          </p:cNvSpPr>
          <p:nvPr>
            <p:custDataLst>
              <p:tags r:id="rId33"/>
            </p:custDataLst>
          </p:nvPr>
        </p:nvSpPr>
        <p:spPr bwMode="auto">
          <a:xfrm flipH="1" flipV="1">
            <a:off x="1524000" y="1575257"/>
            <a:ext cx="0" cy="24384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52" name="Line 44"/>
          <p:cNvSpPr>
            <a:spLocks noChangeShapeType="1"/>
          </p:cNvSpPr>
          <p:nvPr>
            <p:custDataLst>
              <p:tags r:id="rId34"/>
            </p:custDataLst>
          </p:nvPr>
        </p:nvSpPr>
        <p:spPr bwMode="auto">
          <a:xfrm>
            <a:off x="762000" y="2489657"/>
            <a:ext cx="152400" cy="0"/>
          </a:xfrm>
          <a:prstGeom prst="line">
            <a:avLst/>
          </a:prstGeom>
          <a:noFill/>
          <a:ln w="25400" cap="sq">
            <a:solidFill>
              <a:schemeClr val="accent1"/>
            </a:solidFill>
            <a:round/>
            <a:headEnd type="oval" w="med" len="med"/>
            <a:tailEnd type="none" w="med" len="med"/>
          </a:ln>
          <a:effectLst/>
        </p:spPr>
        <p:txBody>
          <a:bodyPr wrap="square" anchor="ctr" anchorCtr="1">
            <a:noAutofit/>
          </a:bodyPr>
          <a:lstStyle/>
          <a:p>
            <a:endParaRPr lang="en-US"/>
          </a:p>
        </p:txBody>
      </p:sp>
      <p:sp>
        <p:nvSpPr>
          <p:cNvPr id="54" name="Text Box 29"/>
          <p:cNvSpPr txBox="1">
            <a:spLocks noChangeArrowheads="1"/>
          </p:cNvSpPr>
          <p:nvPr>
            <p:custDataLst>
              <p:tags r:id="rId35"/>
            </p:custDataLst>
          </p:nvPr>
        </p:nvSpPr>
        <p:spPr bwMode="auto">
          <a:xfrm>
            <a:off x="1295400" y="1273533"/>
            <a:ext cx="3992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inst</a:t>
            </a:r>
            <a:endParaRPr lang="en-US" sz="2400" dirty="0">
              <a:solidFill>
                <a:srgbClr val="FFFFFF"/>
              </a:solidFill>
              <a:latin typeface="Calibri"/>
            </a:endParaRPr>
          </a:p>
        </p:txBody>
      </p:sp>
      <p:sp>
        <p:nvSpPr>
          <p:cNvPr id="55" name="Line 8"/>
          <p:cNvSpPr>
            <a:spLocks noChangeShapeType="1"/>
          </p:cNvSpPr>
          <p:nvPr>
            <p:custDataLst>
              <p:tags r:id="rId36"/>
            </p:custDataLst>
          </p:nvPr>
        </p:nvSpPr>
        <p:spPr bwMode="auto">
          <a:xfrm flipH="1">
            <a:off x="1219200" y="2489657"/>
            <a:ext cx="76200" cy="0"/>
          </a:xfrm>
          <a:prstGeom prst="line">
            <a:avLst/>
          </a:prstGeom>
          <a:noFill/>
          <a:ln w="25400" cap="sq">
            <a:solidFill>
              <a:schemeClr val="accent1"/>
            </a:solidFill>
            <a:round/>
            <a:headEnd type="none" w="med" len="med"/>
            <a:tailEnd type="none" w="med" len="med"/>
          </a:ln>
          <a:effectLst/>
        </p:spPr>
        <p:txBody>
          <a:bodyPr wrap="square" anchor="ctr" anchorCtr="1">
            <a:noAutofit/>
          </a:bodyPr>
          <a:lstStyle/>
          <a:p>
            <a:endParaRPr lang="en-US"/>
          </a:p>
        </p:txBody>
      </p:sp>
      <p:grpSp>
        <p:nvGrpSpPr>
          <p:cNvPr id="2" name="Group 59"/>
          <p:cNvGrpSpPr/>
          <p:nvPr>
            <p:custDataLst>
              <p:tags r:id="rId37"/>
            </p:custDataLst>
          </p:nvPr>
        </p:nvGrpSpPr>
        <p:grpSpPr>
          <a:xfrm>
            <a:off x="914400" y="2337257"/>
            <a:ext cx="304800" cy="304800"/>
            <a:chOff x="990600" y="2971800"/>
            <a:chExt cx="304800" cy="304800"/>
          </a:xfrm>
        </p:grpSpPr>
        <p:sp>
          <p:nvSpPr>
            <p:cNvPr id="61" name="Freeform 60"/>
            <p:cNvSpPr/>
            <p:nvPr>
              <p:custDataLst>
                <p:tags r:id="rId43"/>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no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Box 11"/>
            <p:cNvSpPr txBox="1">
              <a:spLocks noChangeArrowheads="1"/>
            </p:cNvSpPr>
            <p:nvPr>
              <p:custDataLst>
                <p:tags r:id="rId44"/>
              </p:custDataLst>
            </p:nvPr>
          </p:nvSpPr>
          <p:spPr bwMode="auto">
            <a:xfrm>
              <a:off x="1081086"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sp>
        <p:nvSpPr>
          <p:cNvPr id="63" name="Line 9"/>
          <p:cNvSpPr>
            <a:spLocks noChangeShapeType="1"/>
          </p:cNvSpPr>
          <p:nvPr>
            <p:custDataLst>
              <p:tags r:id="rId38"/>
            </p:custDataLst>
          </p:nvPr>
        </p:nvSpPr>
        <p:spPr bwMode="auto">
          <a:xfrm flipV="1">
            <a:off x="762000" y="4013657"/>
            <a:ext cx="533400" cy="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49" name="Line 44"/>
          <p:cNvSpPr>
            <a:spLocks noChangeShapeType="1"/>
          </p:cNvSpPr>
          <p:nvPr>
            <p:custDataLst>
              <p:tags r:id="rId39"/>
            </p:custDataLst>
          </p:nvPr>
        </p:nvSpPr>
        <p:spPr bwMode="auto">
          <a:xfrm flipV="1">
            <a:off x="6553200" y="2261057"/>
            <a:ext cx="0" cy="160020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1" name="Line 48"/>
          <p:cNvSpPr>
            <a:spLocks noChangeShapeType="1"/>
          </p:cNvSpPr>
          <p:nvPr>
            <p:custDataLst>
              <p:tags r:id="rId40"/>
            </p:custDataLst>
          </p:nvPr>
        </p:nvSpPr>
        <p:spPr bwMode="auto">
          <a:xfrm flipH="1" flipV="1">
            <a:off x="1676400" y="3785057"/>
            <a:ext cx="4876800" cy="7620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56" name="Line 49"/>
          <p:cNvSpPr>
            <a:spLocks noChangeShapeType="1"/>
          </p:cNvSpPr>
          <p:nvPr>
            <p:custDataLst>
              <p:tags r:id="rId41"/>
            </p:custDataLst>
          </p:nvPr>
        </p:nvSpPr>
        <p:spPr bwMode="auto">
          <a:xfrm>
            <a:off x="1524000" y="3632657"/>
            <a:ext cx="152400" cy="152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57" name="Text Box 29"/>
          <p:cNvSpPr txBox="1">
            <a:spLocks noChangeArrowheads="1"/>
          </p:cNvSpPr>
          <p:nvPr>
            <p:custDataLst>
              <p:tags r:id="rId42"/>
            </p:custDataLst>
          </p:nvPr>
        </p:nvSpPr>
        <p:spPr bwMode="auto">
          <a:xfrm>
            <a:off x="1734360" y="3480257"/>
            <a:ext cx="5516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err="1" smtClean="0">
                <a:solidFill>
                  <a:srgbClr val="FFFFFF"/>
                </a:solidFill>
                <a:latin typeface="Calibri"/>
              </a:rPr>
              <a:t>shamt</a:t>
            </a:r>
            <a:endParaRPr lang="en-US" sz="2400" dirty="0">
              <a:solidFill>
                <a:srgbClr val="FFFFFF"/>
              </a:solidFill>
              <a:latin typeface="Calibri"/>
            </a:endParaRPr>
          </a:p>
        </p:txBody>
      </p:sp>
      <p:grpSp>
        <p:nvGrpSpPr>
          <p:cNvPr id="6" name="Group 5"/>
          <p:cNvGrpSpPr/>
          <p:nvPr/>
        </p:nvGrpSpPr>
        <p:grpSpPr>
          <a:xfrm>
            <a:off x="1455539" y="2286126"/>
            <a:ext cx="5607845" cy="1642900"/>
            <a:chOff x="1455539" y="2286126"/>
            <a:chExt cx="5607845" cy="1642900"/>
          </a:xfrm>
        </p:grpSpPr>
        <p:sp>
          <p:nvSpPr>
            <p:cNvPr id="3" name="SMARTInkAnnotation417"/>
            <p:cNvSpPr/>
            <p:nvPr/>
          </p:nvSpPr>
          <p:spPr>
            <a:xfrm>
              <a:off x="1473507" y="3652242"/>
              <a:ext cx="232064" cy="133947"/>
            </a:xfrm>
            <a:custGeom>
              <a:avLst/>
              <a:gdLst/>
              <a:ahLst/>
              <a:cxnLst/>
              <a:rect l="0" t="0" r="0" b="0"/>
              <a:pathLst>
                <a:path w="232064" h="133947">
                  <a:moveTo>
                    <a:pt x="8821" y="44649"/>
                  </a:moveTo>
                  <a:lnTo>
                    <a:pt x="4081" y="44649"/>
                  </a:lnTo>
                  <a:lnTo>
                    <a:pt x="2684" y="43657"/>
                  </a:lnTo>
                  <a:lnTo>
                    <a:pt x="1753" y="42003"/>
                  </a:lnTo>
                  <a:lnTo>
                    <a:pt x="0" y="36086"/>
                  </a:lnTo>
                  <a:lnTo>
                    <a:pt x="2586" y="33237"/>
                  </a:lnTo>
                  <a:lnTo>
                    <a:pt x="8992" y="26646"/>
                  </a:lnTo>
                  <a:lnTo>
                    <a:pt x="13196" y="22426"/>
                  </a:lnTo>
                  <a:lnTo>
                    <a:pt x="15707" y="20904"/>
                  </a:lnTo>
                  <a:lnTo>
                    <a:pt x="21142" y="19213"/>
                  </a:lnTo>
                  <a:lnTo>
                    <a:pt x="26865" y="15815"/>
                  </a:lnTo>
                  <a:lnTo>
                    <a:pt x="29780" y="13520"/>
                  </a:lnTo>
                  <a:lnTo>
                    <a:pt x="31724" y="10998"/>
                  </a:lnTo>
                  <a:lnTo>
                    <a:pt x="33019" y="8324"/>
                  </a:lnTo>
                  <a:lnTo>
                    <a:pt x="33883" y="5549"/>
                  </a:lnTo>
                  <a:lnTo>
                    <a:pt x="35451" y="3700"/>
                  </a:lnTo>
                  <a:lnTo>
                    <a:pt x="37488" y="2467"/>
                  </a:lnTo>
                  <a:lnTo>
                    <a:pt x="44537" y="1"/>
                  </a:lnTo>
                  <a:lnTo>
                    <a:pt x="92536" y="0"/>
                  </a:lnTo>
                  <a:lnTo>
                    <a:pt x="94396" y="992"/>
                  </a:lnTo>
                  <a:lnTo>
                    <a:pt x="95637" y="2646"/>
                  </a:lnTo>
                  <a:lnTo>
                    <a:pt x="96464" y="4741"/>
                  </a:lnTo>
                  <a:lnTo>
                    <a:pt x="98008" y="7130"/>
                  </a:lnTo>
                  <a:lnTo>
                    <a:pt x="100029" y="9714"/>
                  </a:lnTo>
                  <a:lnTo>
                    <a:pt x="105661" y="16250"/>
                  </a:lnTo>
                  <a:lnTo>
                    <a:pt x="107116" y="16787"/>
                  </a:lnTo>
                  <a:lnTo>
                    <a:pt x="111377" y="17383"/>
                  </a:lnTo>
                  <a:lnTo>
                    <a:pt x="113903" y="18534"/>
                  </a:lnTo>
                  <a:lnTo>
                    <a:pt x="119355" y="22459"/>
                  </a:lnTo>
                  <a:lnTo>
                    <a:pt x="122198" y="24894"/>
                  </a:lnTo>
                  <a:lnTo>
                    <a:pt x="125085" y="27510"/>
                  </a:lnTo>
                  <a:lnTo>
                    <a:pt x="128003" y="30247"/>
                  </a:lnTo>
                  <a:lnTo>
                    <a:pt x="130939" y="32071"/>
                  </a:lnTo>
                  <a:lnTo>
                    <a:pt x="136849" y="34098"/>
                  </a:lnTo>
                  <a:lnTo>
                    <a:pt x="142782" y="37644"/>
                  </a:lnTo>
                  <a:lnTo>
                    <a:pt x="145754" y="39979"/>
                  </a:lnTo>
                  <a:lnTo>
                    <a:pt x="147735" y="42528"/>
                  </a:lnTo>
                  <a:lnTo>
                    <a:pt x="149055" y="45219"/>
                  </a:lnTo>
                  <a:lnTo>
                    <a:pt x="149935" y="48006"/>
                  </a:lnTo>
                  <a:lnTo>
                    <a:pt x="151515" y="50855"/>
                  </a:lnTo>
                  <a:lnTo>
                    <a:pt x="153559" y="53747"/>
                  </a:lnTo>
                  <a:lnTo>
                    <a:pt x="155915" y="56668"/>
                  </a:lnTo>
                  <a:lnTo>
                    <a:pt x="158478" y="59607"/>
                  </a:lnTo>
                  <a:lnTo>
                    <a:pt x="161178" y="62558"/>
                  </a:lnTo>
                  <a:lnTo>
                    <a:pt x="166824" y="68484"/>
                  </a:lnTo>
                  <a:lnTo>
                    <a:pt x="172641" y="74424"/>
                  </a:lnTo>
                  <a:lnTo>
                    <a:pt x="174589" y="77397"/>
                  </a:lnTo>
                  <a:lnTo>
                    <a:pt x="175888" y="80372"/>
                  </a:lnTo>
                  <a:lnTo>
                    <a:pt x="176754" y="83347"/>
                  </a:lnTo>
                  <a:lnTo>
                    <a:pt x="177331" y="86322"/>
                  </a:lnTo>
                  <a:lnTo>
                    <a:pt x="177716" y="89298"/>
                  </a:lnTo>
                  <a:lnTo>
                    <a:pt x="177972" y="92275"/>
                  </a:lnTo>
                  <a:lnTo>
                    <a:pt x="179135" y="94259"/>
                  </a:lnTo>
                  <a:lnTo>
                    <a:pt x="180903" y="95582"/>
                  </a:lnTo>
                  <a:lnTo>
                    <a:pt x="183074" y="96463"/>
                  </a:lnTo>
                  <a:lnTo>
                    <a:pt x="184521" y="98043"/>
                  </a:lnTo>
                  <a:lnTo>
                    <a:pt x="185486" y="100089"/>
                  </a:lnTo>
                  <a:lnTo>
                    <a:pt x="186129" y="102445"/>
                  </a:lnTo>
                  <a:lnTo>
                    <a:pt x="186557" y="105007"/>
                  </a:lnTo>
                  <a:lnTo>
                    <a:pt x="186843" y="107709"/>
                  </a:lnTo>
                  <a:lnTo>
                    <a:pt x="187034" y="110501"/>
                  </a:lnTo>
                  <a:lnTo>
                    <a:pt x="188153" y="112363"/>
                  </a:lnTo>
                  <a:lnTo>
                    <a:pt x="189891" y="113604"/>
                  </a:lnTo>
                  <a:lnTo>
                    <a:pt x="192042" y="114432"/>
                  </a:lnTo>
                  <a:lnTo>
                    <a:pt x="197078" y="117996"/>
                  </a:lnTo>
                  <a:lnTo>
                    <a:pt x="199810" y="120336"/>
                  </a:lnTo>
                  <a:lnTo>
                    <a:pt x="202624" y="121896"/>
                  </a:lnTo>
                  <a:lnTo>
                    <a:pt x="208396" y="123629"/>
                  </a:lnTo>
                  <a:lnTo>
                    <a:pt x="214049" y="124742"/>
                  </a:lnTo>
                  <a:lnTo>
                    <a:pt x="218435" y="124894"/>
                  </a:lnTo>
                  <a:lnTo>
                    <a:pt x="220001" y="125927"/>
                  </a:lnTo>
                  <a:lnTo>
                    <a:pt x="221045" y="127608"/>
                  </a:lnTo>
                  <a:lnTo>
                    <a:pt x="223011" y="133575"/>
                  </a:lnTo>
                  <a:lnTo>
                    <a:pt x="230185" y="133897"/>
                  </a:lnTo>
                  <a:lnTo>
                    <a:pt x="232063" y="133946"/>
                  </a:lnTo>
                  <a:lnTo>
                    <a:pt x="227323" y="133946"/>
                  </a:lnTo>
                  <a:lnTo>
                    <a:pt x="224934" y="132954"/>
                  </a:lnTo>
                  <a:lnTo>
                    <a:pt x="219635" y="129205"/>
                  </a:lnTo>
                  <a:lnTo>
                    <a:pt x="216832" y="127809"/>
                  </a:lnTo>
                  <a:lnTo>
                    <a:pt x="213972" y="126878"/>
                  </a:lnTo>
                  <a:lnTo>
                    <a:pt x="205274" y="125016"/>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SMARTInkAnnotation418"/>
            <p:cNvSpPr/>
            <p:nvPr/>
          </p:nvSpPr>
          <p:spPr>
            <a:xfrm>
              <a:off x="1455539" y="3482578"/>
              <a:ext cx="80368" cy="446448"/>
            </a:xfrm>
            <a:custGeom>
              <a:avLst/>
              <a:gdLst/>
              <a:ahLst/>
              <a:cxnLst/>
              <a:rect l="0" t="0" r="0" b="0"/>
              <a:pathLst>
                <a:path w="80368" h="446448">
                  <a:moveTo>
                    <a:pt x="80367" y="0"/>
                  </a:moveTo>
                  <a:lnTo>
                    <a:pt x="67065" y="0"/>
                  </a:lnTo>
                  <a:lnTo>
                    <a:pt x="65546" y="992"/>
                  </a:lnTo>
                  <a:lnTo>
                    <a:pt x="64533" y="2646"/>
                  </a:lnTo>
                  <a:lnTo>
                    <a:pt x="63858" y="4741"/>
                  </a:lnTo>
                  <a:lnTo>
                    <a:pt x="62416" y="6137"/>
                  </a:lnTo>
                  <a:lnTo>
                    <a:pt x="60462" y="7068"/>
                  </a:lnTo>
                  <a:lnTo>
                    <a:pt x="58168" y="7688"/>
                  </a:lnTo>
                  <a:lnTo>
                    <a:pt x="56638" y="9095"/>
                  </a:lnTo>
                  <a:lnTo>
                    <a:pt x="55618" y="11024"/>
                  </a:lnTo>
                  <a:lnTo>
                    <a:pt x="54938" y="13303"/>
                  </a:lnTo>
                  <a:lnTo>
                    <a:pt x="53493" y="15814"/>
                  </a:lnTo>
                  <a:lnTo>
                    <a:pt x="51536" y="18480"/>
                  </a:lnTo>
                  <a:lnTo>
                    <a:pt x="49241" y="21250"/>
                  </a:lnTo>
                  <a:lnTo>
                    <a:pt x="47710" y="25080"/>
                  </a:lnTo>
                  <a:lnTo>
                    <a:pt x="45555" y="38961"/>
                  </a:lnTo>
                  <a:lnTo>
                    <a:pt x="44917" y="50790"/>
                  </a:lnTo>
                  <a:lnTo>
                    <a:pt x="44728" y="67415"/>
                  </a:lnTo>
                  <a:lnTo>
                    <a:pt x="44684" y="82548"/>
                  </a:lnTo>
                  <a:lnTo>
                    <a:pt x="45664" y="90751"/>
                  </a:lnTo>
                  <a:lnTo>
                    <a:pt x="47310" y="99196"/>
                  </a:lnTo>
                  <a:lnTo>
                    <a:pt x="49399" y="107802"/>
                  </a:lnTo>
                  <a:lnTo>
                    <a:pt x="50792" y="116517"/>
                  </a:lnTo>
                  <a:lnTo>
                    <a:pt x="51721" y="125303"/>
                  </a:lnTo>
                  <a:lnTo>
                    <a:pt x="52340" y="134137"/>
                  </a:lnTo>
                  <a:lnTo>
                    <a:pt x="51761" y="143995"/>
                  </a:lnTo>
                  <a:lnTo>
                    <a:pt x="50382" y="154536"/>
                  </a:lnTo>
                  <a:lnTo>
                    <a:pt x="46205" y="177823"/>
                  </a:lnTo>
                  <a:lnTo>
                    <a:pt x="41041" y="204710"/>
                  </a:lnTo>
                  <a:lnTo>
                    <a:pt x="35438" y="230550"/>
                  </a:lnTo>
                  <a:lnTo>
                    <a:pt x="20799" y="291490"/>
                  </a:lnTo>
                  <a:lnTo>
                    <a:pt x="14867" y="315421"/>
                  </a:lnTo>
                  <a:lnTo>
                    <a:pt x="12888" y="326366"/>
                  </a:lnTo>
                  <a:lnTo>
                    <a:pt x="11568" y="336640"/>
                  </a:lnTo>
                  <a:lnTo>
                    <a:pt x="10689" y="346466"/>
                  </a:lnTo>
                  <a:lnTo>
                    <a:pt x="10102" y="355993"/>
                  </a:lnTo>
                  <a:lnTo>
                    <a:pt x="9451" y="374516"/>
                  </a:lnTo>
                  <a:lnTo>
                    <a:pt x="8285" y="382630"/>
                  </a:lnTo>
                  <a:lnTo>
                    <a:pt x="6516" y="390025"/>
                  </a:lnTo>
                  <a:lnTo>
                    <a:pt x="4344" y="396938"/>
                  </a:lnTo>
                  <a:lnTo>
                    <a:pt x="1931" y="409912"/>
                  </a:lnTo>
                  <a:lnTo>
                    <a:pt x="858" y="421300"/>
                  </a:lnTo>
                  <a:lnTo>
                    <a:pt x="113" y="435218"/>
                  </a:lnTo>
                  <a:lnTo>
                    <a:pt x="1" y="446447"/>
                  </a:lnTo>
                  <a:lnTo>
                    <a:pt x="0" y="425235"/>
                  </a:lnTo>
                  <a:lnTo>
                    <a:pt x="992" y="423388"/>
                  </a:lnTo>
                  <a:lnTo>
                    <a:pt x="2646" y="422157"/>
                  </a:lnTo>
                  <a:lnTo>
                    <a:pt x="4741" y="421337"/>
                  </a:lnTo>
                  <a:lnTo>
                    <a:pt x="6137" y="419797"/>
                  </a:lnTo>
                  <a:lnTo>
                    <a:pt x="7068" y="417779"/>
                  </a:lnTo>
                  <a:lnTo>
                    <a:pt x="8102" y="412890"/>
                  </a:lnTo>
                  <a:lnTo>
                    <a:pt x="8562" y="407411"/>
                  </a:lnTo>
                  <a:lnTo>
                    <a:pt x="9677" y="404561"/>
                  </a:lnTo>
                  <a:lnTo>
                    <a:pt x="11412" y="401668"/>
                  </a:lnTo>
                  <a:lnTo>
                    <a:pt x="13562" y="398747"/>
                  </a:lnTo>
                  <a:lnTo>
                    <a:pt x="15986" y="395808"/>
                  </a:lnTo>
                  <a:lnTo>
                    <a:pt x="18595" y="392857"/>
                  </a:lnTo>
                  <a:lnTo>
                    <a:pt x="24140" y="386931"/>
                  </a:lnTo>
                  <a:lnTo>
                    <a:pt x="29911" y="380990"/>
                  </a:lnTo>
                  <a:lnTo>
                    <a:pt x="32839" y="377025"/>
                  </a:lnTo>
                  <a:lnTo>
                    <a:pt x="35784" y="372397"/>
                  </a:lnTo>
                  <a:lnTo>
                    <a:pt x="38739" y="367327"/>
                  </a:lnTo>
                  <a:lnTo>
                    <a:pt x="40709" y="361963"/>
                  </a:lnTo>
                  <a:lnTo>
                    <a:pt x="42022" y="356402"/>
                  </a:lnTo>
                  <a:lnTo>
                    <a:pt x="44649" y="339328"/>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SMARTInkAnnotation419"/>
            <p:cNvSpPr/>
            <p:nvPr/>
          </p:nvSpPr>
          <p:spPr>
            <a:xfrm>
              <a:off x="1705938" y="2286126"/>
              <a:ext cx="5357446" cy="1614897"/>
            </a:xfrm>
            <a:custGeom>
              <a:avLst/>
              <a:gdLst/>
              <a:ahLst/>
              <a:cxnLst/>
              <a:rect l="0" t="0" r="0" b="0"/>
              <a:pathLst>
                <a:path w="5357446" h="1614897">
                  <a:moveTo>
                    <a:pt x="8562" y="1517921"/>
                  </a:moveTo>
                  <a:lnTo>
                    <a:pt x="0" y="1509359"/>
                  </a:lnTo>
                  <a:lnTo>
                    <a:pt x="51847" y="1508991"/>
                  </a:lnTo>
                  <a:lnTo>
                    <a:pt x="57547" y="1504251"/>
                  </a:lnTo>
                  <a:lnTo>
                    <a:pt x="61062" y="1502854"/>
                  </a:lnTo>
                  <a:lnTo>
                    <a:pt x="74498" y="1499897"/>
                  </a:lnTo>
                  <a:lnTo>
                    <a:pt x="81854" y="1495689"/>
                  </a:lnTo>
                  <a:lnTo>
                    <a:pt x="93722" y="1493157"/>
                  </a:lnTo>
                  <a:lnTo>
                    <a:pt x="121935" y="1490406"/>
                  </a:lnTo>
                  <a:lnTo>
                    <a:pt x="150019" y="1484117"/>
                  </a:lnTo>
                  <a:lnTo>
                    <a:pt x="220258" y="1482212"/>
                  </a:lnTo>
                  <a:lnTo>
                    <a:pt x="225099" y="1483201"/>
                  </a:lnTo>
                  <a:lnTo>
                    <a:pt x="239997" y="1489271"/>
                  </a:lnTo>
                  <a:lnTo>
                    <a:pt x="252091" y="1490581"/>
                  </a:lnTo>
                  <a:lnTo>
                    <a:pt x="368488" y="1492124"/>
                  </a:lnTo>
                  <a:lnTo>
                    <a:pt x="392492" y="1498199"/>
                  </a:lnTo>
                  <a:lnTo>
                    <a:pt x="511334" y="1501052"/>
                  </a:lnTo>
                  <a:lnTo>
                    <a:pt x="535361" y="1507129"/>
                  </a:lnTo>
                  <a:lnTo>
                    <a:pt x="627709" y="1509981"/>
                  </a:lnTo>
                  <a:lnTo>
                    <a:pt x="651503" y="1516059"/>
                  </a:lnTo>
                  <a:lnTo>
                    <a:pt x="672006" y="1520015"/>
                  </a:lnTo>
                  <a:lnTo>
                    <a:pt x="694286" y="1524825"/>
                  </a:lnTo>
                  <a:lnTo>
                    <a:pt x="803824" y="1526848"/>
                  </a:lnTo>
                  <a:lnTo>
                    <a:pt x="818749" y="1524203"/>
                  </a:lnTo>
                  <a:lnTo>
                    <a:pt x="833981" y="1520713"/>
                  </a:lnTo>
                  <a:lnTo>
                    <a:pt x="853980" y="1519162"/>
                  </a:lnTo>
                  <a:lnTo>
                    <a:pt x="1018398" y="1526838"/>
                  </a:lnTo>
                  <a:lnTo>
                    <a:pt x="1040784" y="1525853"/>
                  </a:lnTo>
                  <a:lnTo>
                    <a:pt x="1115702" y="1518288"/>
                  </a:lnTo>
                  <a:lnTo>
                    <a:pt x="1419453" y="1517921"/>
                  </a:lnTo>
                  <a:lnTo>
                    <a:pt x="1580111" y="1509000"/>
                  </a:lnTo>
                  <a:lnTo>
                    <a:pt x="1616882" y="1508001"/>
                  </a:lnTo>
                  <a:lnTo>
                    <a:pt x="1781856" y="1491981"/>
                  </a:lnTo>
                  <a:lnTo>
                    <a:pt x="1946919" y="1491133"/>
                  </a:lnTo>
                  <a:lnTo>
                    <a:pt x="1982205" y="1493778"/>
                  </a:lnTo>
                  <a:lnTo>
                    <a:pt x="2041579" y="1499234"/>
                  </a:lnTo>
                  <a:lnTo>
                    <a:pt x="2208242" y="1500059"/>
                  </a:lnTo>
                  <a:lnTo>
                    <a:pt x="2467235" y="1500062"/>
                  </a:lnTo>
                  <a:lnTo>
                    <a:pt x="2628051" y="1508746"/>
                  </a:lnTo>
                  <a:lnTo>
                    <a:pt x="2812887" y="1517550"/>
                  </a:lnTo>
                  <a:lnTo>
                    <a:pt x="2973229" y="1526473"/>
                  </a:lnTo>
                  <a:lnTo>
                    <a:pt x="3124471" y="1529482"/>
                  </a:lnTo>
                  <a:lnTo>
                    <a:pt x="3275978" y="1536527"/>
                  </a:lnTo>
                  <a:lnTo>
                    <a:pt x="3439787" y="1549074"/>
                  </a:lnTo>
                  <a:lnTo>
                    <a:pt x="3605887" y="1556107"/>
                  </a:lnTo>
                  <a:lnTo>
                    <a:pt x="3771896" y="1563310"/>
                  </a:lnTo>
                  <a:lnTo>
                    <a:pt x="3919646" y="1570933"/>
                  </a:lnTo>
                  <a:lnTo>
                    <a:pt x="4081303" y="1580571"/>
                  </a:lnTo>
                  <a:lnTo>
                    <a:pt x="4231915" y="1591403"/>
                  </a:lnTo>
                  <a:lnTo>
                    <a:pt x="4392840" y="1599012"/>
                  </a:lnTo>
                  <a:lnTo>
                    <a:pt x="4555297" y="1606966"/>
                  </a:lnTo>
                  <a:lnTo>
                    <a:pt x="4613349" y="1609814"/>
                  </a:lnTo>
                  <a:lnTo>
                    <a:pt x="4668068" y="1614896"/>
                  </a:lnTo>
                  <a:lnTo>
                    <a:pt x="4801103" y="1604721"/>
                  </a:lnTo>
                  <a:lnTo>
                    <a:pt x="4827146" y="1597548"/>
                  </a:lnTo>
                  <a:lnTo>
                    <a:pt x="4834249" y="1594819"/>
                  </a:lnTo>
                  <a:lnTo>
                    <a:pt x="4847432" y="1586493"/>
                  </a:lnTo>
                  <a:lnTo>
                    <a:pt x="4907966" y="1538339"/>
                  </a:lnTo>
                  <a:lnTo>
                    <a:pt x="4937748" y="1506291"/>
                  </a:lnTo>
                  <a:lnTo>
                    <a:pt x="4967514" y="1456858"/>
                  </a:lnTo>
                  <a:lnTo>
                    <a:pt x="4991328" y="1410462"/>
                  </a:lnTo>
                  <a:lnTo>
                    <a:pt x="5006540" y="1374956"/>
                  </a:lnTo>
                  <a:lnTo>
                    <a:pt x="5020571" y="1327403"/>
                  </a:lnTo>
                  <a:lnTo>
                    <a:pt x="5029868" y="1286956"/>
                  </a:lnTo>
                  <a:lnTo>
                    <a:pt x="5043646" y="1243553"/>
                  </a:lnTo>
                  <a:lnTo>
                    <a:pt x="5055556" y="1199273"/>
                  </a:lnTo>
                  <a:lnTo>
                    <a:pt x="5065370" y="1154734"/>
                  </a:lnTo>
                  <a:lnTo>
                    <a:pt x="5069821" y="1110118"/>
                  </a:lnTo>
                  <a:lnTo>
                    <a:pt x="5077461" y="1043469"/>
                  </a:lnTo>
                  <a:lnTo>
                    <a:pt x="5079218" y="1008405"/>
                  </a:lnTo>
                  <a:lnTo>
                    <a:pt x="5084949" y="959936"/>
                  </a:lnTo>
                  <a:lnTo>
                    <a:pt x="5092931" y="909415"/>
                  </a:lnTo>
                  <a:lnTo>
                    <a:pt x="5096015" y="874411"/>
                  </a:lnTo>
                  <a:lnTo>
                    <a:pt x="5098378" y="839010"/>
                  </a:lnTo>
                  <a:lnTo>
                    <a:pt x="5102737" y="803433"/>
                  </a:lnTo>
                  <a:lnTo>
                    <a:pt x="5110768" y="754674"/>
                  </a:lnTo>
                  <a:lnTo>
                    <a:pt x="5119431" y="708808"/>
                  </a:lnTo>
                  <a:lnTo>
                    <a:pt x="5123542" y="663799"/>
                  </a:lnTo>
                  <a:lnTo>
                    <a:pt x="5124760" y="619044"/>
                  </a:lnTo>
                  <a:lnTo>
                    <a:pt x="5120380" y="574364"/>
                  </a:lnTo>
                  <a:lnTo>
                    <a:pt x="5112799" y="529706"/>
                  </a:lnTo>
                  <a:lnTo>
                    <a:pt x="5109008" y="485055"/>
                  </a:lnTo>
                  <a:lnTo>
                    <a:pt x="5103145" y="440406"/>
                  </a:lnTo>
                  <a:lnTo>
                    <a:pt x="5095124" y="395757"/>
                  </a:lnTo>
                  <a:lnTo>
                    <a:pt x="5086464" y="355849"/>
                  </a:lnTo>
                  <a:lnTo>
                    <a:pt x="5074649" y="307801"/>
                  </a:lnTo>
                  <a:lnTo>
                    <a:pt x="5062761" y="265972"/>
                  </a:lnTo>
                  <a:lnTo>
                    <a:pt x="5050857" y="224526"/>
                  </a:lnTo>
                  <a:lnTo>
                    <a:pt x="5040687" y="174402"/>
                  </a:lnTo>
                  <a:lnTo>
                    <a:pt x="5030770" y="142938"/>
                  </a:lnTo>
                  <a:lnTo>
                    <a:pt x="5025136" y="116585"/>
                  </a:lnTo>
                  <a:lnTo>
                    <a:pt x="5021237" y="103339"/>
                  </a:lnTo>
                  <a:lnTo>
                    <a:pt x="5018238" y="55566"/>
                  </a:lnTo>
                  <a:lnTo>
                    <a:pt x="5018117" y="10974"/>
                  </a:lnTo>
                  <a:lnTo>
                    <a:pt x="5020762" y="7122"/>
                  </a:lnTo>
                  <a:lnTo>
                    <a:pt x="5022857" y="4706"/>
                  </a:lnTo>
                  <a:lnTo>
                    <a:pt x="5025246" y="3096"/>
                  </a:lnTo>
                  <a:lnTo>
                    <a:pt x="5030546" y="1306"/>
                  </a:lnTo>
                  <a:lnTo>
                    <a:pt x="5044975" y="63"/>
                  </a:lnTo>
                  <a:lnTo>
                    <a:pt x="5047927" y="0"/>
                  </a:lnTo>
                  <a:lnTo>
                    <a:pt x="5050889" y="950"/>
                  </a:lnTo>
                  <a:lnTo>
                    <a:pt x="5056825" y="4652"/>
                  </a:lnTo>
                  <a:lnTo>
                    <a:pt x="5062771" y="12250"/>
                  </a:lnTo>
                  <a:lnTo>
                    <a:pt x="5065746" y="17054"/>
                  </a:lnTo>
                  <a:lnTo>
                    <a:pt x="5069051" y="27684"/>
                  </a:lnTo>
                  <a:lnTo>
                    <a:pt x="5071591" y="66226"/>
                  </a:lnTo>
                  <a:lnTo>
                    <a:pt x="5071649" y="77650"/>
                  </a:lnTo>
                  <a:lnTo>
                    <a:pt x="5072657" y="82483"/>
                  </a:lnTo>
                  <a:lnTo>
                    <a:pt x="5078757" y="97367"/>
                  </a:lnTo>
                  <a:lnTo>
                    <a:pt x="5080255" y="109862"/>
                  </a:lnTo>
                  <a:lnTo>
                    <a:pt x="5080516" y="118893"/>
                  </a:lnTo>
                  <a:lnTo>
                    <a:pt x="5081544" y="119900"/>
                  </a:lnTo>
                  <a:lnTo>
                    <a:pt x="5083222" y="119579"/>
                  </a:lnTo>
                  <a:lnTo>
                    <a:pt x="5085334" y="118372"/>
                  </a:lnTo>
                  <a:lnTo>
                    <a:pt x="5090325" y="117032"/>
                  </a:lnTo>
                  <a:lnTo>
                    <a:pt x="5093043" y="116675"/>
                  </a:lnTo>
                  <a:lnTo>
                    <a:pt x="5095850" y="114452"/>
                  </a:lnTo>
                  <a:lnTo>
                    <a:pt x="5137537" y="68141"/>
                  </a:lnTo>
                  <a:lnTo>
                    <a:pt x="5163708" y="44484"/>
                  </a:lnTo>
                  <a:lnTo>
                    <a:pt x="5178074" y="32599"/>
                  </a:lnTo>
                  <a:lnTo>
                    <a:pt x="5192732" y="15744"/>
                  </a:lnTo>
                  <a:lnTo>
                    <a:pt x="5203541" y="7589"/>
                  </a:lnTo>
                  <a:lnTo>
                    <a:pt x="5214960" y="3303"/>
                  </a:lnTo>
                  <a:lnTo>
                    <a:pt x="5220783" y="2160"/>
                  </a:lnTo>
                  <a:lnTo>
                    <a:pt x="5235190" y="3536"/>
                  </a:lnTo>
                  <a:lnTo>
                    <a:pt x="5257390" y="9889"/>
                  </a:lnTo>
                  <a:lnTo>
                    <a:pt x="5279182" y="20701"/>
                  </a:lnTo>
                  <a:lnTo>
                    <a:pt x="5304490" y="33826"/>
                  </a:lnTo>
                  <a:lnTo>
                    <a:pt x="5325548" y="43999"/>
                  </a:lnTo>
                  <a:lnTo>
                    <a:pt x="5330228" y="47150"/>
                  </a:lnTo>
                  <a:lnTo>
                    <a:pt x="5335331" y="48258"/>
                  </a:lnTo>
                  <a:lnTo>
                    <a:pt x="5340719" y="48005"/>
                  </a:lnTo>
                  <a:lnTo>
                    <a:pt x="5357445" y="44522"/>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1" grpId="0" animBg="1"/>
      <p:bldP spid="56" grpId="0" animBg="1"/>
      <p:bldP spid="5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p:cNvGraphicFramePr>
            <a:graphicFrameLocks noGrp="1"/>
          </p:cNvGraphicFramePr>
          <p:nvPr>
            <p:custDataLst>
              <p:tags r:id="rId1"/>
            </p:custDataLst>
            <p:extLst>
              <p:ext uri="{D42A27DB-BD31-4B8C-83A1-F6EECF244321}">
                <p14:modId xmlns:p14="http://schemas.microsoft.com/office/powerpoint/2010/main" val="499188276"/>
              </p:ext>
            </p:extLst>
          </p:nvPr>
        </p:nvGraphicFramePr>
        <p:xfrm>
          <a:off x="381000" y="2514600"/>
          <a:ext cx="8382000" cy="1828800"/>
        </p:xfrm>
        <a:graphic>
          <a:graphicData uri="http://schemas.openxmlformats.org/drawingml/2006/table">
            <a:tbl>
              <a:tblPr firstRow="1" bandRow="1">
                <a:tableStyleId>{5C22544A-7EE6-4342-B048-85BDC9FD1C3A}</a:tableStyleId>
              </a:tblPr>
              <a:tblGrid>
                <a:gridCol w="1037105"/>
                <a:gridCol w="2734186"/>
                <a:gridCol w="4610709"/>
              </a:tblGrid>
              <a:tr h="370840">
                <a:tc>
                  <a:txBody>
                    <a:bodyPr/>
                    <a:lstStyle/>
                    <a:p>
                      <a:r>
                        <a:rPr lang="en-US" sz="2400" dirty="0" smtClean="0">
                          <a:solidFill>
                            <a:srgbClr val="FFFF00"/>
                          </a:solidFill>
                          <a:latin typeface="Consolas" pitchFamily="49" charset="0"/>
                        </a:rPr>
                        <a:t>op</a:t>
                      </a:r>
                      <a:endParaRPr lang="en-US" sz="2400" dirty="0">
                        <a:solidFill>
                          <a:srgbClr val="FFFF00"/>
                        </a:solidFill>
                        <a:latin typeface="Consolas" pitchFamily="49" charset="0"/>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US" sz="2400" dirty="0" smtClean="0">
                          <a:latin typeface="Consolas" pitchFamily="49" charset="0"/>
                        </a:rPr>
                        <a:t>mnemonic</a:t>
                      </a:r>
                      <a:endParaRPr lang="en-US" sz="2400" dirty="0">
                        <a:latin typeface="Consolas" pitchFamily="49"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US" sz="2400" dirty="0" smtClean="0">
                          <a:latin typeface="Consolas" pitchFamily="49" charset="0"/>
                        </a:rPr>
                        <a:t>description</a:t>
                      </a:r>
                      <a:endParaRPr lang="en-US" sz="2400" dirty="0">
                        <a:latin typeface="Consolas" pitchFamily="49" charset="0"/>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370840">
                <a:tc>
                  <a:txBody>
                    <a:bodyPr/>
                    <a:lstStyle/>
                    <a:p>
                      <a:r>
                        <a:rPr lang="en-US" sz="2400" dirty="0" smtClean="0">
                          <a:solidFill>
                            <a:schemeClr val="bg1"/>
                          </a:solidFill>
                        </a:rPr>
                        <a:t>0x9</a:t>
                      </a:r>
                      <a:endParaRPr lang="en-US" sz="2400" dirty="0">
                        <a:solidFill>
                          <a:schemeClr val="bg1"/>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US" sz="2400" dirty="0" smtClean="0">
                          <a:solidFill>
                            <a:schemeClr val="bg1"/>
                          </a:solidFill>
                        </a:rPr>
                        <a:t>ADDIU rd, </a:t>
                      </a:r>
                      <a:r>
                        <a:rPr lang="en-US" sz="2400" dirty="0" err="1" smtClean="0">
                          <a:solidFill>
                            <a:schemeClr val="bg1"/>
                          </a:solidFill>
                        </a:rPr>
                        <a:t>rs</a:t>
                      </a:r>
                      <a:r>
                        <a:rPr lang="en-US" sz="2400" dirty="0" smtClean="0">
                          <a:solidFill>
                            <a:schemeClr val="bg1"/>
                          </a:solidFill>
                        </a:rPr>
                        <a:t>, </a:t>
                      </a:r>
                      <a:r>
                        <a:rPr lang="en-US" sz="2400" dirty="0" err="1" smtClean="0">
                          <a:solidFill>
                            <a:schemeClr val="bg1"/>
                          </a:solidFill>
                        </a:rPr>
                        <a:t>imm</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US" sz="2400" dirty="0" smtClean="0">
                          <a:solidFill>
                            <a:schemeClr val="bg1"/>
                          </a:solidFill>
                        </a:rPr>
                        <a:t>R[rd] = R[</a:t>
                      </a:r>
                      <a:r>
                        <a:rPr lang="en-US" sz="2400" dirty="0" err="1" smtClean="0">
                          <a:solidFill>
                            <a:schemeClr val="bg1"/>
                          </a:solidFill>
                        </a:rPr>
                        <a:t>rs</a:t>
                      </a:r>
                      <a:r>
                        <a:rPr lang="en-US" sz="2400" dirty="0" smtClean="0">
                          <a:solidFill>
                            <a:schemeClr val="bg1"/>
                          </a:solidFill>
                        </a:rPr>
                        <a:t>] + </a:t>
                      </a:r>
                      <a:r>
                        <a:rPr lang="en-US" sz="2400" dirty="0" err="1" smtClean="0">
                          <a:solidFill>
                            <a:schemeClr val="bg1"/>
                          </a:solidFill>
                        </a:rPr>
                        <a:t>imm</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r>
              <a:tr h="370840">
                <a:tc>
                  <a:txBody>
                    <a:bodyPr/>
                    <a:lstStyle/>
                    <a:p>
                      <a:r>
                        <a:rPr lang="en-US" sz="2400" dirty="0" smtClean="0">
                          <a:solidFill>
                            <a:schemeClr val="bg1"/>
                          </a:solidFill>
                        </a:rPr>
                        <a:t>0xc</a:t>
                      </a:r>
                      <a:endParaRPr lang="en-US" sz="2400" dirty="0">
                        <a:solidFill>
                          <a:schemeClr val="bg1"/>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US" sz="2400" dirty="0" smtClean="0">
                          <a:solidFill>
                            <a:schemeClr val="bg1"/>
                          </a:solidFill>
                        </a:rPr>
                        <a:t>ANDI rd, </a:t>
                      </a:r>
                      <a:r>
                        <a:rPr lang="en-US" sz="2400" dirty="0" err="1" smtClean="0">
                          <a:solidFill>
                            <a:schemeClr val="bg1"/>
                          </a:solidFill>
                        </a:rPr>
                        <a:t>rs</a:t>
                      </a:r>
                      <a:r>
                        <a:rPr lang="en-US" sz="2400" dirty="0" smtClean="0">
                          <a:solidFill>
                            <a:schemeClr val="bg1"/>
                          </a:solidFill>
                        </a:rPr>
                        <a:t>, </a:t>
                      </a:r>
                      <a:r>
                        <a:rPr lang="en-US" sz="2400" dirty="0" err="1" smtClean="0">
                          <a:solidFill>
                            <a:schemeClr val="bg1"/>
                          </a:solidFill>
                        </a:rPr>
                        <a:t>imm</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US" sz="2400" dirty="0" smtClean="0">
                          <a:solidFill>
                            <a:schemeClr val="bg1"/>
                          </a:solidFill>
                        </a:rPr>
                        <a:t>R[rd] = R[</a:t>
                      </a:r>
                      <a:r>
                        <a:rPr lang="en-US" sz="2400" dirty="0" err="1" smtClean="0">
                          <a:solidFill>
                            <a:schemeClr val="bg1"/>
                          </a:solidFill>
                        </a:rPr>
                        <a:t>rs</a:t>
                      </a:r>
                      <a:r>
                        <a:rPr lang="en-US" sz="2400" dirty="0" smtClean="0">
                          <a:solidFill>
                            <a:schemeClr val="bg1"/>
                          </a:solidFill>
                        </a:rPr>
                        <a:t>] </a:t>
                      </a:r>
                      <a:r>
                        <a:rPr lang="en-US" sz="2400" baseline="0" dirty="0" smtClean="0">
                          <a:solidFill>
                            <a:schemeClr val="bg1"/>
                          </a:solidFill>
                        </a:rPr>
                        <a:t>&amp;</a:t>
                      </a:r>
                      <a:r>
                        <a:rPr lang="en-US" sz="2400" dirty="0" smtClean="0">
                          <a:solidFill>
                            <a:schemeClr val="bg1"/>
                          </a:solidFill>
                        </a:rPr>
                        <a:t> </a:t>
                      </a:r>
                      <a:r>
                        <a:rPr lang="en-US" sz="2400" dirty="0" err="1" smtClean="0">
                          <a:solidFill>
                            <a:schemeClr val="bg1"/>
                          </a:solidFill>
                        </a:rPr>
                        <a:t>imm</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r>
              <a:tr h="370840">
                <a:tc>
                  <a:txBody>
                    <a:bodyPr/>
                    <a:lstStyle/>
                    <a:p>
                      <a:r>
                        <a:rPr lang="en-US" sz="2400" dirty="0" smtClean="0">
                          <a:solidFill>
                            <a:schemeClr val="bg1"/>
                          </a:solidFill>
                        </a:rPr>
                        <a:t>0xd</a:t>
                      </a:r>
                      <a:endParaRPr lang="en-US" sz="2400" dirty="0">
                        <a:solidFill>
                          <a:schemeClr val="bg1"/>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US" sz="2400" dirty="0" smtClean="0">
                          <a:solidFill>
                            <a:schemeClr val="bg1"/>
                          </a:solidFill>
                        </a:rPr>
                        <a:t>ORI rd, </a:t>
                      </a:r>
                      <a:r>
                        <a:rPr lang="en-US" sz="2400" dirty="0" err="1" smtClean="0">
                          <a:solidFill>
                            <a:schemeClr val="bg1"/>
                          </a:solidFill>
                        </a:rPr>
                        <a:t>rs</a:t>
                      </a:r>
                      <a:r>
                        <a:rPr lang="en-US" sz="2400" dirty="0" smtClean="0">
                          <a:solidFill>
                            <a:schemeClr val="bg1"/>
                          </a:solidFill>
                        </a:rPr>
                        <a:t>,</a:t>
                      </a:r>
                      <a:r>
                        <a:rPr lang="en-US" sz="2400" baseline="0" dirty="0" smtClean="0">
                          <a:solidFill>
                            <a:schemeClr val="bg1"/>
                          </a:solidFill>
                        </a:rPr>
                        <a:t> </a:t>
                      </a:r>
                      <a:r>
                        <a:rPr lang="en-US" sz="2400" baseline="0" dirty="0" err="1" smtClean="0">
                          <a:solidFill>
                            <a:schemeClr val="bg1"/>
                          </a:solidFill>
                        </a:rPr>
                        <a:t>imm</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US" sz="2400" dirty="0" smtClean="0">
                          <a:solidFill>
                            <a:schemeClr val="bg1"/>
                          </a:solidFill>
                        </a:rPr>
                        <a:t>R[rd]</a:t>
                      </a:r>
                      <a:r>
                        <a:rPr lang="en-US" sz="2400" baseline="0" dirty="0" smtClean="0">
                          <a:solidFill>
                            <a:schemeClr val="bg1"/>
                          </a:solidFill>
                        </a:rPr>
                        <a:t> = R[</a:t>
                      </a:r>
                      <a:r>
                        <a:rPr lang="en-US" sz="2400" baseline="0" dirty="0" err="1" smtClean="0">
                          <a:solidFill>
                            <a:schemeClr val="bg1"/>
                          </a:solidFill>
                        </a:rPr>
                        <a:t>rs</a:t>
                      </a:r>
                      <a:r>
                        <a:rPr lang="en-US" sz="2400" baseline="0" dirty="0" smtClean="0">
                          <a:solidFill>
                            <a:schemeClr val="bg1"/>
                          </a:solidFill>
                        </a:rPr>
                        <a:t>] | </a:t>
                      </a:r>
                      <a:r>
                        <a:rPr lang="en-US" sz="2400" baseline="0" dirty="0" err="1" smtClean="0">
                          <a:solidFill>
                            <a:schemeClr val="bg1"/>
                          </a:solidFill>
                        </a:rPr>
                        <a:t>imm</a:t>
                      </a:r>
                      <a:endParaRPr lang="en-US" sz="2400" dirty="0" smtClean="0">
                        <a:solidFill>
                          <a:schemeClr val="bg1"/>
                        </a:solidFill>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r>
            </a:tbl>
          </a:graphicData>
        </a:graphic>
      </p:graphicFrame>
      <p:sp>
        <p:nvSpPr>
          <p:cNvPr id="2247682" name="Rectangle 2"/>
          <p:cNvSpPr>
            <a:spLocks noGrp="1" noChangeArrowheads="1"/>
          </p:cNvSpPr>
          <p:nvPr>
            <p:ph type="title"/>
            <p:custDataLst>
              <p:tags r:id="rId2"/>
            </p:custDataLst>
          </p:nvPr>
        </p:nvSpPr>
        <p:spPr/>
        <p:txBody>
          <a:bodyPr>
            <a:noAutofit/>
          </a:bodyPr>
          <a:lstStyle/>
          <a:p>
            <a:r>
              <a:rPr lang="en-US" dirty="0"/>
              <a:t>Arithmetic </a:t>
            </a:r>
            <a:r>
              <a:rPr lang="en-US" dirty="0" smtClean="0"/>
              <a:t>Instructions: </a:t>
            </a:r>
            <a:r>
              <a:rPr lang="en-US" dirty="0" err="1" smtClean="0"/>
              <a:t>Immediates</a:t>
            </a:r>
            <a:endParaRPr lang="en-US" dirty="0"/>
          </a:p>
        </p:txBody>
      </p:sp>
      <p:graphicFrame>
        <p:nvGraphicFramePr>
          <p:cNvPr id="13" name="Table 12"/>
          <p:cNvGraphicFramePr>
            <a:graphicFrameLocks noGrp="1"/>
          </p:cNvGraphicFramePr>
          <p:nvPr>
            <p:custDataLst>
              <p:tags r:id="rId3"/>
            </p:custDataLst>
            <p:extLst>
              <p:ext uri="{D42A27DB-BD31-4B8C-83A1-F6EECF244321}">
                <p14:modId xmlns:p14="http://schemas.microsoft.com/office/powerpoint/2010/main" val="3982226432"/>
              </p:ext>
            </p:extLst>
          </p:nvPr>
        </p:nvGraphicFramePr>
        <p:xfrm>
          <a:off x="381000" y="2514600"/>
          <a:ext cx="8382000" cy="1828800"/>
        </p:xfrm>
        <a:graphic>
          <a:graphicData uri="http://schemas.openxmlformats.org/drawingml/2006/table">
            <a:tbl>
              <a:tblPr firstRow="1" bandRow="1">
                <a:tableStyleId>{5C22544A-7EE6-4342-B048-85BDC9FD1C3A}</a:tableStyleId>
              </a:tblPr>
              <a:tblGrid>
                <a:gridCol w="1037105"/>
                <a:gridCol w="2734186"/>
                <a:gridCol w="4610709"/>
              </a:tblGrid>
              <a:tr h="370840">
                <a:tc>
                  <a:txBody>
                    <a:bodyPr/>
                    <a:lstStyle/>
                    <a:p>
                      <a:r>
                        <a:rPr lang="en-US" sz="2400" dirty="0" smtClean="0">
                          <a:solidFill>
                            <a:srgbClr val="FFFF00"/>
                          </a:solidFill>
                          <a:latin typeface="Consolas" pitchFamily="49" charset="0"/>
                        </a:rPr>
                        <a:t>op</a:t>
                      </a:r>
                      <a:endParaRPr lang="en-US" sz="2400" dirty="0">
                        <a:solidFill>
                          <a:srgbClr val="FFFF00"/>
                        </a:solidFill>
                        <a:latin typeface="Consolas" pitchFamily="49" charset="0"/>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US" sz="2400" dirty="0" smtClean="0">
                          <a:latin typeface="Consolas" pitchFamily="49" charset="0"/>
                        </a:rPr>
                        <a:t>mnemonic</a:t>
                      </a:r>
                      <a:endParaRPr lang="en-US" sz="2400" dirty="0">
                        <a:latin typeface="Consolas" pitchFamily="49"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US" sz="2400" dirty="0" smtClean="0">
                          <a:latin typeface="Consolas" pitchFamily="49" charset="0"/>
                        </a:rPr>
                        <a:t>description</a:t>
                      </a:r>
                      <a:endParaRPr lang="en-US" sz="2400" dirty="0">
                        <a:latin typeface="Consolas" pitchFamily="49" charset="0"/>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370840">
                <a:tc>
                  <a:txBody>
                    <a:bodyPr/>
                    <a:lstStyle/>
                    <a:p>
                      <a:r>
                        <a:rPr lang="en-US" sz="2400" dirty="0" smtClean="0">
                          <a:solidFill>
                            <a:schemeClr val="bg1"/>
                          </a:solidFill>
                        </a:rPr>
                        <a:t>0x9</a:t>
                      </a:r>
                      <a:endParaRPr lang="en-US" sz="2400" dirty="0">
                        <a:solidFill>
                          <a:schemeClr val="bg1"/>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US" sz="2400" dirty="0" smtClean="0">
                          <a:solidFill>
                            <a:schemeClr val="bg1"/>
                          </a:solidFill>
                        </a:rPr>
                        <a:t>ADDIU rd, </a:t>
                      </a:r>
                      <a:r>
                        <a:rPr lang="en-US" sz="2400" dirty="0" err="1" smtClean="0">
                          <a:solidFill>
                            <a:schemeClr val="bg1"/>
                          </a:solidFill>
                        </a:rPr>
                        <a:t>rs</a:t>
                      </a:r>
                      <a:r>
                        <a:rPr lang="en-US" sz="2400" dirty="0" smtClean="0">
                          <a:solidFill>
                            <a:schemeClr val="bg1"/>
                          </a:solidFill>
                        </a:rPr>
                        <a:t>, </a:t>
                      </a:r>
                      <a:r>
                        <a:rPr lang="en-US" sz="2400" dirty="0" err="1" smtClean="0">
                          <a:solidFill>
                            <a:schemeClr val="bg1"/>
                          </a:solidFill>
                        </a:rPr>
                        <a:t>imm</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US" sz="2400" dirty="0" smtClean="0">
                          <a:solidFill>
                            <a:schemeClr val="bg1"/>
                          </a:solidFill>
                        </a:rPr>
                        <a:t>R[rd] = R[</a:t>
                      </a:r>
                      <a:r>
                        <a:rPr lang="en-US" sz="2400" dirty="0" err="1" smtClean="0">
                          <a:solidFill>
                            <a:schemeClr val="bg1"/>
                          </a:solidFill>
                        </a:rPr>
                        <a:t>rs</a:t>
                      </a:r>
                      <a:r>
                        <a:rPr lang="en-US" sz="2400" dirty="0" smtClean="0">
                          <a:solidFill>
                            <a:schemeClr val="bg1"/>
                          </a:solidFill>
                        </a:rPr>
                        <a:t>] + </a:t>
                      </a:r>
                      <a:r>
                        <a:rPr lang="en-US" sz="2400" dirty="0" err="1" smtClean="0">
                          <a:solidFill>
                            <a:schemeClr val="bg1"/>
                          </a:solidFill>
                        </a:rPr>
                        <a:t>sign_extend</a:t>
                      </a:r>
                      <a:r>
                        <a:rPr lang="en-US" sz="2400" dirty="0" smtClean="0">
                          <a:solidFill>
                            <a:schemeClr val="bg1"/>
                          </a:solidFill>
                        </a:rPr>
                        <a:t>(</a:t>
                      </a:r>
                      <a:r>
                        <a:rPr lang="en-US" sz="2400" dirty="0" err="1" smtClean="0">
                          <a:solidFill>
                            <a:schemeClr val="bg1"/>
                          </a:solidFill>
                        </a:rPr>
                        <a:t>imm</a:t>
                      </a:r>
                      <a:r>
                        <a:rPr lang="en-US" sz="2400" dirty="0" smtClean="0">
                          <a:solidFill>
                            <a:schemeClr val="bg1"/>
                          </a:solidFill>
                        </a:rPr>
                        <a: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r>
              <a:tr h="370840">
                <a:tc>
                  <a:txBody>
                    <a:bodyPr/>
                    <a:lstStyle/>
                    <a:p>
                      <a:r>
                        <a:rPr lang="en-US" sz="2400" dirty="0" smtClean="0">
                          <a:solidFill>
                            <a:schemeClr val="bg1"/>
                          </a:solidFill>
                        </a:rPr>
                        <a:t>0xc</a:t>
                      </a:r>
                      <a:endParaRPr lang="en-US" sz="2400" dirty="0">
                        <a:solidFill>
                          <a:schemeClr val="bg1"/>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US" sz="2400" dirty="0" smtClean="0">
                          <a:solidFill>
                            <a:schemeClr val="bg1"/>
                          </a:solidFill>
                        </a:rPr>
                        <a:t>ANDI rd, </a:t>
                      </a:r>
                      <a:r>
                        <a:rPr lang="en-US" sz="2400" dirty="0" err="1" smtClean="0">
                          <a:solidFill>
                            <a:schemeClr val="bg1"/>
                          </a:solidFill>
                        </a:rPr>
                        <a:t>rs</a:t>
                      </a:r>
                      <a:r>
                        <a:rPr lang="en-US" sz="2400" dirty="0" smtClean="0">
                          <a:solidFill>
                            <a:schemeClr val="bg1"/>
                          </a:solidFill>
                        </a:rPr>
                        <a:t>, </a:t>
                      </a:r>
                      <a:r>
                        <a:rPr lang="en-US" sz="2400" dirty="0" err="1" smtClean="0">
                          <a:solidFill>
                            <a:schemeClr val="bg1"/>
                          </a:solidFill>
                        </a:rPr>
                        <a:t>imm</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US" sz="2400" dirty="0" smtClean="0">
                          <a:solidFill>
                            <a:schemeClr val="bg1"/>
                          </a:solidFill>
                        </a:rPr>
                        <a:t>R[rd] = R[</a:t>
                      </a:r>
                      <a:r>
                        <a:rPr lang="en-US" sz="2400" dirty="0" err="1" smtClean="0">
                          <a:solidFill>
                            <a:schemeClr val="bg1"/>
                          </a:solidFill>
                        </a:rPr>
                        <a:t>rs</a:t>
                      </a:r>
                      <a:r>
                        <a:rPr lang="en-US" sz="2400" dirty="0" smtClean="0">
                          <a:solidFill>
                            <a:schemeClr val="bg1"/>
                          </a:solidFill>
                        </a:rPr>
                        <a:t>] </a:t>
                      </a:r>
                      <a:r>
                        <a:rPr lang="en-US" sz="2400" baseline="0" dirty="0" smtClean="0">
                          <a:solidFill>
                            <a:schemeClr val="bg1"/>
                          </a:solidFill>
                        </a:rPr>
                        <a:t>&amp;</a:t>
                      </a:r>
                      <a:r>
                        <a:rPr lang="en-US" sz="2400" dirty="0" smtClean="0">
                          <a:solidFill>
                            <a:schemeClr val="bg1"/>
                          </a:solidFill>
                        </a:rPr>
                        <a:t> </a:t>
                      </a:r>
                      <a:r>
                        <a:rPr lang="en-US" sz="2400" dirty="0" err="1" smtClean="0">
                          <a:solidFill>
                            <a:schemeClr val="bg1"/>
                          </a:solidFill>
                        </a:rPr>
                        <a:t>zero_extend</a:t>
                      </a:r>
                      <a:r>
                        <a:rPr lang="en-US" sz="2400" dirty="0" smtClean="0">
                          <a:solidFill>
                            <a:schemeClr val="bg1"/>
                          </a:solidFill>
                        </a:rPr>
                        <a:t>(</a:t>
                      </a:r>
                      <a:r>
                        <a:rPr lang="en-US" sz="2400" dirty="0" err="1" smtClean="0">
                          <a:solidFill>
                            <a:schemeClr val="bg1"/>
                          </a:solidFill>
                        </a:rPr>
                        <a:t>imm</a:t>
                      </a:r>
                      <a:r>
                        <a:rPr lang="en-US" sz="2400" dirty="0" smtClean="0">
                          <a:solidFill>
                            <a:schemeClr val="bg1"/>
                          </a:solidFill>
                        </a:rPr>
                        <a: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r>
              <a:tr h="370840">
                <a:tc>
                  <a:txBody>
                    <a:bodyPr/>
                    <a:lstStyle/>
                    <a:p>
                      <a:r>
                        <a:rPr lang="en-US" sz="2400" dirty="0" smtClean="0">
                          <a:solidFill>
                            <a:schemeClr val="bg1"/>
                          </a:solidFill>
                        </a:rPr>
                        <a:t>0xd</a:t>
                      </a:r>
                      <a:endParaRPr lang="en-US" sz="2400" dirty="0">
                        <a:solidFill>
                          <a:schemeClr val="bg1"/>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US" sz="2400" dirty="0" smtClean="0">
                          <a:solidFill>
                            <a:schemeClr val="bg1"/>
                          </a:solidFill>
                        </a:rPr>
                        <a:t>ORI rd, </a:t>
                      </a:r>
                      <a:r>
                        <a:rPr lang="en-US" sz="2400" dirty="0" err="1" smtClean="0">
                          <a:solidFill>
                            <a:schemeClr val="bg1"/>
                          </a:solidFill>
                        </a:rPr>
                        <a:t>rs</a:t>
                      </a:r>
                      <a:r>
                        <a:rPr lang="en-US" sz="2400" dirty="0" smtClean="0">
                          <a:solidFill>
                            <a:schemeClr val="bg1"/>
                          </a:solidFill>
                        </a:rPr>
                        <a:t>, </a:t>
                      </a:r>
                      <a:r>
                        <a:rPr lang="en-US" sz="2400" dirty="0" err="1" smtClean="0">
                          <a:solidFill>
                            <a:schemeClr val="bg1"/>
                          </a:solidFill>
                        </a:rPr>
                        <a:t>imm</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US" sz="2400" dirty="0" smtClean="0">
                          <a:solidFill>
                            <a:schemeClr val="bg1"/>
                          </a:solidFill>
                        </a:rPr>
                        <a:t>R[rd]</a:t>
                      </a:r>
                      <a:r>
                        <a:rPr lang="en-US" sz="2400" baseline="0" dirty="0" smtClean="0">
                          <a:solidFill>
                            <a:schemeClr val="bg1"/>
                          </a:solidFill>
                        </a:rPr>
                        <a:t> = R[</a:t>
                      </a:r>
                      <a:r>
                        <a:rPr lang="en-US" sz="2400" baseline="0" dirty="0" err="1" smtClean="0">
                          <a:solidFill>
                            <a:schemeClr val="bg1"/>
                          </a:solidFill>
                        </a:rPr>
                        <a:t>rs</a:t>
                      </a:r>
                      <a:r>
                        <a:rPr lang="en-US" sz="2400" baseline="0" dirty="0" smtClean="0">
                          <a:solidFill>
                            <a:schemeClr val="bg1"/>
                          </a:solidFill>
                        </a:rPr>
                        <a:t>] | </a:t>
                      </a:r>
                      <a:r>
                        <a:rPr lang="en-US" sz="2400" baseline="0" dirty="0" err="1" smtClean="0">
                          <a:solidFill>
                            <a:schemeClr val="bg1"/>
                          </a:solidFill>
                        </a:rPr>
                        <a:t>zero_extend</a:t>
                      </a:r>
                      <a:r>
                        <a:rPr lang="en-US" sz="2400" baseline="0" dirty="0" smtClean="0">
                          <a:solidFill>
                            <a:schemeClr val="bg1"/>
                          </a:solidFill>
                        </a:rPr>
                        <a:t>(</a:t>
                      </a:r>
                      <a:r>
                        <a:rPr lang="en-US" sz="2400" baseline="0" dirty="0" err="1" smtClean="0">
                          <a:solidFill>
                            <a:schemeClr val="bg1"/>
                          </a:solidFill>
                        </a:rPr>
                        <a:t>imm</a:t>
                      </a:r>
                      <a:r>
                        <a:rPr lang="en-US" sz="2400" baseline="0" dirty="0" smtClean="0">
                          <a:solidFill>
                            <a:schemeClr val="bg1"/>
                          </a:solidFill>
                        </a:rPr>
                        <a:t>)</a:t>
                      </a:r>
                      <a:endParaRPr lang="en-US" sz="2400" dirty="0" smtClean="0">
                        <a:solidFill>
                          <a:schemeClr val="bg1"/>
                        </a:solidFill>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r>
            </a:tbl>
          </a:graphicData>
        </a:graphic>
      </p:graphicFrame>
      <p:graphicFrame>
        <p:nvGraphicFramePr>
          <p:cNvPr id="9" name="Group 4"/>
          <p:cNvGraphicFramePr>
            <a:graphicFrameLocks noGrp="1"/>
          </p:cNvGraphicFramePr>
          <p:nvPr>
            <p:custDataLst>
              <p:tags r:id="rId4"/>
            </p:custDataLst>
            <p:extLst>
              <p:ext uri="{D42A27DB-BD31-4B8C-83A1-F6EECF244321}">
                <p14:modId xmlns:p14="http://schemas.microsoft.com/office/powerpoint/2010/main" val="898479922"/>
              </p:ext>
            </p:extLst>
          </p:nvPr>
        </p:nvGraphicFramePr>
        <p:xfrm>
          <a:off x="914400" y="1066800"/>
          <a:ext cx="6248400" cy="1290320"/>
        </p:xfrm>
        <a:graphic>
          <a:graphicData uri="http://schemas.openxmlformats.org/drawingml/2006/table">
            <a:tbl>
              <a:tblPr/>
              <a:tblGrid>
                <a:gridCol w="1198934"/>
                <a:gridCol w="934666"/>
                <a:gridCol w="990600"/>
                <a:gridCol w="3124200"/>
              </a:tblGrid>
              <a:tr h="762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chemeClr val="accent2"/>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5842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00"/>
                          </a:solidFill>
                          <a:effectLst/>
                          <a:latin typeface="Consolas" pitchFamily="49" charset="0"/>
                        </a:rPr>
                        <a:t>op</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rgbClr val="FFFFFF"/>
                          </a:solidFill>
                          <a:effectLst/>
                          <a:latin typeface="Consolas" pitchFamily="49" charset="0"/>
                        </a:rPr>
                        <a:t>rs</a:t>
                      </a:r>
                      <a:endParaRPr kumimoji="0" lang="en-US" sz="2800" b="0" i="0" u="none" strike="noStrike" cap="none" normalizeH="0" baseline="0" dirty="0" smtClean="0">
                        <a:ln>
                          <a:noFill/>
                        </a:ln>
                        <a:solidFill>
                          <a:srgbClr val="FFFFFF"/>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onsolas" pitchFamily="49" charset="0"/>
                        </a:rPr>
                        <a:t>rd</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onsolas" pitchFamily="49" charset="0"/>
                        </a:rPr>
                        <a:t>immediate</a:t>
                      </a:r>
                      <a:endParaRPr kumimoji="0" lang="en-US" sz="2800" b="0" i="0" u="none" strike="noStrike" cap="none" normalizeH="0" baseline="0" dirty="0" smtClean="0">
                        <a:ln>
                          <a:noFill/>
                        </a:ln>
                        <a:solidFill>
                          <a:schemeClr val="accent2"/>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r h="5842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6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5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5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algn="ctr"/>
                      <a:r>
                        <a:rPr lang="en-US" sz="2400" dirty="0" smtClean="0">
                          <a:solidFill>
                            <a:schemeClr val="bg1"/>
                          </a:solidFill>
                          <a:latin typeface="+mj-lt"/>
                        </a:rPr>
                        <a:t>16 bits</a:t>
                      </a:r>
                      <a:endParaRPr lang="en-US" sz="2400" dirty="0">
                        <a:solidFill>
                          <a:schemeClr val="bg1"/>
                        </a:solidFill>
                        <a:latin typeface="+mj-lt"/>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bl>
          </a:graphicData>
        </a:graphic>
      </p:graphicFrame>
      <p:sp>
        <p:nvSpPr>
          <p:cNvPr id="10" name="Rectangle 9"/>
          <p:cNvSpPr/>
          <p:nvPr>
            <p:custDataLst>
              <p:tags r:id="rId5"/>
            </p:custDataLst>
          </p:nvPr>
        </p:nvSpPr>
        <p:spPr>
          <a:xfrm>
            <a:off x="838200" y="609600"/>
            <a:ext cx="6494085" cy="523220"/>
          </a:xfrm>
          <a:prstGeom prst="rect">
            <a:avLst/>
          </a:prstGeom>
        </p:spPr>
        <p:txBody>
          <a:bodyPr wrap="none">
            <a:spAutoFit/>
          </a:bodyPr>
          <a:lstStyle/>
          <a:p>
            <a:r>
              <a:rPr lang="en-US" sz="2800" dirty="0" smtClean="0">
                <a:solidFill>
                  <a:srgbClr val="FFFF00"/>
                </a:solidFill>
                <a:latin typeface="Consolas" pitchFamily="49" charset="0"/>
              </a:rPr>
              <a:t>001001</a:t>
            </a:r>
            <a:r>
              <a:rPr lang="en-US" sz="2800" dirty="0" smtClean="0">
                <a:solidFill>
                  <a:srgbClr val="FFFFFF"/>
                </a:solidFill>
                <a:latin typeface="Consolas" pitchFamily="49" charset="0"/>
              </a:rPr>
              <a:t>001010010100000000</a:t>
            </a:r>
            <a:r>
              <a:rPr lang="en-US" sz="2800" dirty="0" smtClean="0">
                <a:solidFill>
                  <a:schemeClr val="bg1"/>
                </a:solidFill>
                <a:latin typeface="Consolas" pitchFamily="49" charset="0"/>
              </a:rPr>
              <a:t>00000101</a:t>
            </a:r>
            <a:endParaRPr lang="en-US" sz="2800" dirty="0">
              <a:solidFill>
                <a:schemeClr val="bg1"/>
              </a:solidFill>
            </a:endParaRPr>
          </a:p>
        </p:txBody>
      </p:sp>
      <p:sp>
        <p:nvSpPr>
          <p:cNvPr id="6" name="Rounded Rectangular Callout 5"/>
          <p:cNvSpPr/>
          <p:nvPr>
            <p:custDataLst>
              <p:tags r:id="rId6"/>
            </p:custDataLst>
          </p:nvPr>
        </p:nvSpPr>
        <p:spPr>
          <a:xfrm>
            <a:off x="7924800" y="1371600"/>
            <a:ext cx="914400" cy="457200"/>
          </a:xfrm>
          <a:prstGeom prst="wedgeRoundRectCallout">
            <a:avLst>
              <a:gd name="adj1" fmla="val -103601"/>
              <a:gd name="adj2" fmla="val -26838"/>
              <a:gd name="adj3" fmla="val 16667"/>
            </a:avLst>
          </a:prstGeom>
          <a:noFill/>
          <a:ln w="28575">
            <a:solidFill>
              <a:srgbClr val="FFFF00">
                <a:alpha val="7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accent1"/>
                </a:solidFill>
              </a:rPr>
              <a:t>I-Type</a:t>
            </a:r>
          </a:p>
        </p:txBody>
      </p:sp>
      <p:sp>
        <p:nvSpPr>
          <p:cNvPr id="7" name="TextBox 6"/>
          <p:cNvSpPr txBox="1"/>
          <p:nvPr>
            <p:custDataLst>
              <p:tags r:id="rId7"/>
            </p:custDataLst>
          </p:nvPr>
        </p:nvSpPr>
        <p:spPr>
          <a:xfrm>
            <a:off x="762000" y="4429780"/>
            <a:ext cx="1703672" cy="523220"/>
          </a:xfrm>
          <a:prstGeom prst="rect">
            <a:avLst/>
          </a:prstGeom>
          <a:noFill/>
        </p:spPr>
        <p:txBody>
          <a:bodyPr wrap="none" rtlCol="0">
            <a:spAutoFit/>
          </a:bodyPr>
          <a:lstStyle/>
          <a:p>
            <a:r>
              <a:rPr lang="en-US" sz="2800" dirty="0" smtClean="0">
                <a:solidFill>
                  <a:schemeClr val="accent1"/>
                </a:solidFill>
              </a:rPr>
              <a:t>ex: r5 += 5</a:t>
            </a:r>
          </a:p>
        </p:txBody>
      </p:sp>
      <p:sp>
        <p:nvSpPr>
          <p:cNvPr id="8" name="TextBox 7"/>
          <p:cNvSpPr txBox="1"/>
          <p:nvPr>
            <p:custDataLst>
              <p:tags r:id="rId8"/>
            </p:custDataLst>
          </p:nvPr>
        </p:nvSpPr>
        <p:spPr>
          <a:xfrm>
            <a:off x="3429000" y="4419600"/>
            <a:ext cx="1634743" cy="523220"/>
          </a:xfrm>
          <a:prstGeom prst="rect">
            <a:avLst/>
          </a:prstGeom>
          <a:noFill/>
        </p:spPr>
        <p:txBody>
          <a:bodyPr wrap="none" rtlCol="0">
            <a:spAutoFit/>
          </a:bodyPr>
          <a:lstStyle/>
          <a:p>
            <a:r>
              <a:rPr lang="en-US" sz="2800" dirty="0" smtClean="0">
                <a:solidFill>
                  <a:schemeClr val="accent1"/>
                </a:solidFill>
              </a:rPr>
              <a:t>ex: r9 = -1</a:t>
            </a:r>
          </a:p>
        </p:txBody>
      </p:sp>
      <p:sp>
        <p:nvSpPr>
          <p:cNvPr id="11" name="TextBox 10"/>
          <p:cNvSpPr txBox="1"/>
          <p:nvPr>
            <p:custDataLst>
              <p:tags r:id="rId9"/>
            </p:custDataLst>
          </p:nvPr>
        </p:nvSpPr>
        <p:spPr>
          <a:xfrm>
            <a:off x="5867400" y="4419600"/>
            <a:ext cx="2255105" cy="523220"/>
          </a:xfrm>
          <a:prstGeom prst="rect">
            <a:avLst/>
          </a:prstGeom>
          <a:noFill/>
        </p:spPr>
        <p:txBody>
          <a:bodyPr wrap="none" rtlCol="0">
            <a:spAutoFit/>
          </a:bodyPr>
          <a:lstStyle/>
          <a:p>
            <a:r>
              <a:rPr lang="en-US" sz="2800" dirty="0" smtClean="0">
                <a:solidFill>
                  <a:schemeClr val="accent1"/>
                </a:solidFill>
              </a:rPr>
              <a:t>ex: r9 = 65535</a:t>
            </a:r>
          </a:p>
        </p:txBody>
      </p:sp>
      <p:sp>
        <p:nvSpPr>
          <p:cNvPr id="2" name="SMARTInkAnnotation306"/>
          <p:cNvSpPr/>
          <p:nvPr/>
        </p:nvSpPr>
        <p:spPr>
          <a:xfrm>
            <a:off x="54293" y="3259336"/>
            <a:ext cx="202741" cy="973337"/>
          </a:xfrm>
          <a:custGeom>
            <a:avLst/>
            <a:gdLst/>
            <a:ahLst/>
            <a:cxnLst/>
            <a:rect l="0" t="0" r="0" b="0"/>
            <a:pathLst>
              <a:path w="202741" h="973337">
                <a:moveTo>
                  <a:pt x="133230" y="0"/>
                </a:moveTo>
                <a:lnTo>
                  <a:pt x="90330" y="0"/>
                </a:lnTo>
                <a:lnTo>
                  <a:pt x="81810" y="992"/>
                </a:lnTo>
                <a:lnTo>
                  <a:pt x="74146" y="2646"/>
                </a:lnTo>
                <a:lnTo>
                  <a:pt x="67052" y="4741"/>
                </a:lnTo>
                <a:lnTo>
                  <a:pt x="59346" y="8121"/>
                </a:lnTo>
                <a:lnTo>
                  <a:pt x="51232" y="12360"/>
                </a:lnTo>
                <a:lnTo>
                  <a:pt x="42846" y="17169"/>
                </a:lnTo>
                <a:lnTo>
                  <a:pt x="35271" y="22360"/>
                </a:lnTo>
                <a:lnTo>
                  <a:pt x="28237" y="27805"/>
                </a:lnTo>
                <a:lnTo>
                  <a:pt x="21563" y="33420"/>
                </a:lnTo>
                <a:lnTo>
                  <a:pt x="16122" y="39147"/>
                </a:lnTo>
                <a:lnTo>
                  <a:pt x="11502" y="44950"/>
                </a:lnTo>
                <a:lnTo>
                  <a:pt x="7430" y="50802"/>
                </a:lnTo>
                <a:lnTo>
                  <a:pt x="2905" y="62597"/>
                </a:lnTo>
                <a:lnTo>
                  <a:pt x="0" y="86338"/>
                </a:lnTo>
                <a:lnTo>
                  <a:pt x="1746" y="92285"/>
                </a:lnTo>
                <a:lnTo>
                  <a:pt x="4895" y="98234"/>
                </a:lnTo>
                <a:lnTo>
                  <a:pt x="8978" y="104185"/>
                </a:lnTo>
                <a:lnTo>
                  <a:pt x="12693" y="109144"/>
                </a:lnTo>
                <a:lnTo>
                  <a:pt x="16161" y="113443"/>
                </a:lnTo>
                <a:lnTo>
                  <a:pt x="19466" y="117300"/>
                </a:lnTo>
                <a:lnTo>
                  <a:pt x="25783" y="126878"/>
                </a:lnTo>
                <a:lnTo>
                  <a:pt x="31898" y="137750"/>
                </a:lnTo>
                <a:lnTo>
                  <a:pt x="37923" y="149196"/>
                </a:lnTo>
                <a:lnTo>
                  <a:pt x="41911" y="155027"/>
                </a:lnTo>
                <a:lnTo>
                  <a:pt x="46554" y="160898"/>
                </a:lnTo>
                <a:lnTo>
                  <a:pt x="51634" y="166796"/>
                </a:lnTo>
                <a:lnTo>
                  <a:pt x="56012" y="173706"/>
                </a:lnTo>
                <a:lnTo>
                  <a:pt x="59924" y="181288"/>
                </a:lnTo>
                <a:lnTo>
                  <a:pt x="63524" y="189320"/>
                </a:lnTo>
                <a:lnTo>
                  <a:pt x="67908" y="196658"/>
                </a:lnTo>
                <a:lnTo>
                  <a:pt x="72815" y="203535"/>
                </a:lnTo>
                <a:lnTo>
                  <a:pt x="78071" y="210105"/>
                </a:lnTo>
                <a:lnTo>
                  <a:pt x="83559" y="216468"/>
                </a:lnTo>
                <a:lnTo>
                  <a:pt x="89202" y="222695"/>
                </a:lnTo>
                <a:lnTo>
                  <a:pt x="94949" y="228830"/>
                </a:lnTo>
                <a:lnTo>
                  <a:pt x="100764" y="233913"/>
                </a:lnTo>
                <a:lnTo>
                  <a:pt x="106625" y="238294"/>
                </a:lnTo>
                <a:lnTo>
                  <a:pt x="135031" y="257194"/>
                </a:lnTo>
                <a:lnTo>
                  <a:pt x="142368" y="261751"/>
                </a:lnTo>
                <a:lnTo>
                  <a:pt x="149244" y="265782"/>
                </a:lnTo>
                <a:lnTo>
                  <a:pt x="155813" y="269462"/>
                </a:lnTo>
                <a:lnTo>
                  <a:pt x="168403" y="276196"/>
                </a:lnTo>
                <a:lnTo>
                  <a:pt x="174538" y="279381"/>
                </a:lnTo>
                <a:lnTo>
                  <a:pt x="179620" y="283488"/>
                </a:lnTo>
                <a:lnTo>
                  <a:pt x="184001" y="288211"/>
                </a:lnTo>
                <a:lnTo>
                  <a:pt x="187913" y="293344"/>
                </a:lnTo>
                <a:lnTo>
                  <a:pt x="191514" y="299742"/>
                </a:lnTo>
                <a:lnTo>
                  <a:pt x="194906" y="306985"/>
                </a:lnTo>
                <a:lnTo>
                  <a:pt x="200330" y="322969"/>
                </a:lnTo>
                <a:lnTo>
                  <a:pt x="202740" y="339995"/>
                </a:lnTo>
                <a:lnTo>
                  <a:pt x="201165" y="362775"/>
                </a:lnTo>
                <a:lnTo>
                  <a:pt x="196166" y="388444"/>
                </a:lnTo>
                <a:lnTo>
                  <a:pt x="192054" y="400846"/>
                </a:lnTo>
                <a:lnTo>
                  <a:pt x="187329" y="413082"/>
                </a:lnTo>
                <a:lnTo>
                  <a:pt x="183187" y="427192"/>
                </a:lnTo>
                <a:lnTo>
                  <a:pt x="179433" y="442553"/>
                </a:lnTo>
                <a:lnTo>
                  <a:pt x="175939" y="458746"/>
                </a:lnTo>
                <a:lnTo>
                  <a:pt x="171624" y="473511"/>
                </a:lnTo>
                <a:lnTo>
                  <a:pt x="166764" y="487322"/>
                </a:lnTo>
                <a:lnTo>
                  <a:pt x="139888" y="555307"/>
                </a:lnTo>
                <a:lnTo>
                  <a:pt x="131890" y="577202"/>
                </a:lnTo>
                <a:lnTo>
                  <a:pt x="127674" y="599500"/>
                </a:lnTo>
                <a:lnTo>
                  <a:pt x="125800" y="621648"/>
                </a:lnTo>
                <a:lnTo>
                  <a:pt x="124745" y="651843"/>
                </a:lnTo>
                <a:lnTo>
                  <a:pt x="124302" y="873423"/>
                </a:lnTo>
                <a:lnTo>
                  <a:pt x="121655" y="899826"/>
                </a:lnTo>
                <a:lnTo>
                  <a:pt x="117172" y="923797"/>
                </a:lnTo>
                <a:lnTo>
                  <a:pt x="111872" y="944374"/>
                </a:lnTo>
                <a:lnTo>
                  <a:pt x="106209" y="958149"/>
                </a:lnTo>
                <a:lnTo>
                  <a:pt x="97512" y="973336"/>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SMARTInkAnnotation307"/>
          <p:cNvSpPr/>
          <p:nvPr/>
        </p:nvSpPr>
        <p:spPr>
          <a:xfrm>
            <a:off x="1421217" y="3787527"/>
            <a:ext cx="1980995" cy="85817"/>
          </a:xfrm>
          <a:custGeom>
            <a:avLst/>
            <a:gdLst/>
            <a:ahLst/>
            <a:cxnLst/>
            <a:rect l="0" t="0" r="0" b="0"/>
            <a:pathLst>
              <a:path w="1980995" h="85817">
                <a:moveTo>
                  <a:pt x="70041" y="70098"/>
                </a:moveTo>
                <a:lnTo>
                  <a:pt x="57612" y="70098"/>
                </a:lnTo>
                <a:lnTo>
                  <a:pt x="54810" y="69106"/>
                </a:lnTo>
                <a:lnTo>
                  <a:pt x="51949" y="67452"/>
                </a:lnTo>
                <a:lnTo>
                  <a:pt x="49050" y="65358"/>
                </a:lnTo>
                <a:lnTo>
                  <a:pt x="46125" y="62969"/>
                </a:lnTo>
                <a:lnTo>
                  <a:pt x="43183" y="60385"/>
                </a:lnTo>
                <a:lnTo>
                  <a:pt x="40230" y="57670"/>
                </a:lnTo>
                <a:lnTo>
                  <a:pt x="34302" y="52006"/>
                </a:lnTo>
                <a:lnTo>
                  <a:pt x="0" y="17916"/>
                </a:lnTo>
                <a:lnTo>
                  <a:pt x="526" y="17450"/>
                </a:lnTo>
                <a:lnTo>
                  <a:pt x="6414" y="16642"/>
                </a:lnTo>
                <a:lnTo>
                  <a:pt x="9682" y="19220"/>
                </a:lnTo>
                <a:lnTo>
                  <a:pt x="11942" y="21297"/>
                </a:lnTo>
                <a:lnTo>
                  <a:pt x="15433" y="23673"/>
                </a:lnTo>
                <a:lnTo>
                  <a:pt x="19745" y="26250"/>
                </a:lnTo>
                <a:lnTo>
                  <a:pt x="24605" y="28960"/>
                </a:lnTo>
                <a:lnTo>
                  <a:pt x="28836" y="30766"/>
                </a:lnTo>
                <a:lnTo>
                  <a:pt x="36183" y="32774"/>
                </a:lnTo>
                <a:lnTo>
                  <a:pt x="41516" y="34301"/>
                </a:lnTo>
                <a:lnTo>
                  <a:pt x="55379" y="38644"/>
                </a:lnTo>
                <a:lnTo>
                  <a:pt x="71462" y="41236"/>
                </a:lnTo>
                <a:lnTo>
                  <a:pt x="89524" y="41395"/>
                </a:lnTo>
                <a:lnTo>
                  <a:pt x="99897" y="40049"/>
                </a:lnTo>
                <a:lnTo>
                  <a:pt x="110781" y="38159"/>
                </a:lnTo>
                <a:lnTo>
                  <a:pt x="122006" y="35907"/>
                </a:lnTo>
                <a:lnTo>
                  <a:pt x="145060" y="30759"/>
                </a:lnTo>
                <a:lnTo>
                  <a:pt x="180353" y="22282"/>
                </a:lnTo>
                <a:lnTo>
                  <a:pt x="194184" y="19369"/>
                </a:lnTo>
                <a:lnTo>
                  <a:pt x="240108" y="10529"/>
                </a:lnTo>
                <a:lnTo>
                  <a:pt x="267004" y="4597"/>
                </a:lnTo>
                <a:lnTo>
                  <a:pt x="280725" y="2618"/>
                </a:lnTo>
                <a:lnTo>
                  <a:pt x="309199" y="420"/>
                </a:lnTo>
                <a:lnTo>
                  <a:pt x="367901" y="0"/>
                </a:lnTo>
                <a:lnTo>
                  <a:pt x="382716" y="1538"/>
                </a:lnTo>
                <a:lnTo>
                  <a:pt x="397553" y="3555"/>
                </a:lnTo>
                <a:lnTo>
                  <a:pt x="411414" y="5892"/>
                </a:lnTo>
                <a:lnTo>
                  <a:pt x="424623" y="8443"/>
                </a:lnTo>
                <a:lnTo>
                  <a:pt x="449883" y="13922"/>
                </a:lnTo>
                <a:lnTo>
                  <a:pt x="474339" y="19665"/>
                </a:lnTo>
                <a:lnTo>
                  <a:pt x="486416" y="21593"/>
                </a:lnTo>
                <a:lnTo>
                  <a:pt x="523369" y="25299"/>
                </a:lnTo>
                <a:lnTo>
                  <a:pt x="536963" y="27334"/>
                </a:lnTo>
                <a:lnTo>
                  <a:pt x="550986" y="29682"/>
                </a:lnTo>
                <a:lnTo>
                  <a:pt x="577151" y="32292"/>
                </a:lnTo>
                <a:lnTo>
                  <a:pt x="626287" y="33967"/>
                </a:lnTo>
                <a:lnTo>
                  <a:pt x="652951" y="31550"/>
                </a:lnTo>
                <a:lnTo>
                  <a:pt x="667007" y="29516"/>
                </a:lnTo>
                <a:lnTo>
                  <a:pt x="695854" y="27257"/>
                </a:lnTo>
                <a:lnTo>
                  <a:pt x="737340" y="28631"/>
                </a:lnTo>
                <a:lnTo>
                  <a:pt x="750055" y="30547"/>
                </a:lnTo>
                <a:lnTo>
                  <a:pt x="798979" y="34615"/>
                </a:lnTo>
                <a:lnTo>
                  <a:pt x="810992" y="36521"/>
                </a:lnTo>
                <a:lnTo>
                  <a:pt x="822969" y="38783"/>
                </a:lnTo>
                <a:lnTo>
                  <a:pt x="833930" y="41284"/>
                </a:lnTo>
                <a:lnTo>
                  <a:pt x="844215" y="43943"/>
                </a:lnTo>
                <a:lnTo>
                  <a:pt x="854047" y="46709"/>
                </a:lnTo>
                <a:lnTo>
                  <a:pt x="864571" y="50536"/>
                </a:lnTo>
                <a:lnTo>
                  <a:pt x="875556" y="55073"/>
                </a:lnTo>
                <a:lnTo>
                  <a:pt x="886848" y="60081"/>
                </a:lnTo>
                <a:lnTo>
                  <a:pt x="898344" y="64412"/>
                </a:lnTo>
                <a:lnTo>
                  <a:pt x="909978" y="68292"/>
                </a:lnTo>
                <a:lnTo>
                  <a:pt x="921702" y="71870"/>
                </a:lnTo>
                <a:lnTo>
                  <a:pt x="934479" y="74256"/>
                </a:lnTo>
                <a:lnTo>
                  <a:pt x="976164" y="78606"/>
                </a:lnTo>
                <a:lnTo>
                  <a:pt x="990630" y="80731"/>
                </a:lnTo>
                <a:lnTo>
                  <a:pt x="1005236" y="83140"/>
                </a:lnTo>
                <a:lnTo>
                  <a:pt x="1034694" y="85816"/>
                </a:lnTo>
                <a:lnTo>
                  <a:pt x="1081815" y="84677"/>
                </a:lnTo>
                <a:lnTo>
                  <a:pt x="1098767" y="82794"/>
                </a:lnTo>
                <a:lnTo>
                  <a:pt x="1146330" y="80144"/>
                </a:lnTo>
                <a:lnTo>
                  <a:pt x="1196582" y="79358"/>
                </a:lnTo>
                <a:lnTo>
                  <a:pt x="1497702" y="79028"/>
                </a:lnTo>
                <a:lnTo>
                  <a:pt x="1534026" y="76383"/>
                </a:lnTo>
                <a:lnTo>
                  <a:pt x="1552046" y="74288"/>
                </a:lnTo>
                <a:lnTo>
                  <a:pt x="1590590" y="71960"/>
                </a:lnTo>
                <a:lnTo>
                  <a:pt x="1629880" y="69933"/>
                </a:lnTo>
                <a:lnTo>
                  <a:pt x="1648692" y="68004"/>
                </a:lnTo>
                <a:lnTo>
                  <a:pt x="1667185" y="65725"/>
                </a:lnTo>
                <a:lnTo>
                  <a:pt x="1703609" y="63194"/>
                </a:lnTo>
                <a:lnTo>
                  <a:pt x="1738650" y="61076"/>
                </a:lnTo>
                <a:lnTo>
                  <a:pt x="1754938" y="59122"/>
                </a:lnTo>
                <a:lnTo>
                  <a:pt x="1770759" y="56828"/>
                </a:lnTo>
                <a:lnTo>
                  <a:pt x="1801567" y="54278"/>
                </a:lnTo>
                <a:lnTo>
                  <a:pt x="1830803" y="52153"/>
                </a:lnTo>
                <a:lnTo>
                  <a:pt x="1844156" y="50197"/>
                </a:lnTo>
                <a:lnTo>
                  <a:pt x="1857027" y="47901"/>
                </a:lnTo>
                <a:lnTo>
                  <a:pt x="1884556" y="45350"/>
                </a:lnTo>
                <a:lnTo>
                  <a:pt x="1943159" y="43578"/>
                </a:lnTo>
                <a:lnTo>
                  <a:pt x="1980994" y="43309"/>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SMARTInkAnnotation308"/>
          <p:cNvSpPr/>
          <p:nvPr/>
        </p:nvSpPr>
        <p:spPr>
          <a:xfrm>
            <a:off x="1491258" y="4277330"/>
            <a:ext cx="1794868" cy="35710"/>
          </a:xfrm>
          <a:custGeom>
            <a:avLst/>
            <a:gdLst/>
            <a:ahLst/>
            <a:cxnLst/>
            <a:rect l="0" t="0" r="0" b="0"/>
            <a:pathLst>
              <a:path w="1794868" h="35710">
                <a:moveTo>
                  <a:pt x="0" y="26779"/>
                </a:moveTo>
                <a:lnTo>
                  <a:pt x="0" y="19091"/>
                </a:lnTo>
                <a:lnTo>
                  <a:pt x="992" y="18677"/>
                </a:lnTo>
                <a:lnTo>
                  <a:pt x="4741" y="18217"/>
                </a:lnTo>
                <a:lnTo>
                  <a:pt x="7129" y="17103"/>
                </a:lnTo>
                <a:lnTo>
                  <a:pt x="9713" y="15368"/>
                </a:lnTo>
                <a:lnTo>
                  <a:pt x="12428" y="13218"/>
                </a:lnTo>
                <a:lnTo>
                  <a:pt x="15231" y="11785"/>
                </a:lnTo>
                <a:lnTo>
                  <a:pt x="18091" y="10830"/>
                </a:lnTo>
                <a:lnTo>
                  <a:pt x="23916" y="9769"/>
                </a:lnTo>
                <a:lnTo>
                  <a:pt x="77556" y="8922"/>
                </a:lnTo>
                <a:lnTo>
                  <a:pt x="139934" y="8920"/>
                </a:lnTo>
                <a:lnTo>
                  <a:pt x="145876" y="9912"/>
                </a:lnTo>
                <a:lnTo>
                  <a:pt x="151821" y="11566"/>
                </a:lnTo>
                <a:lnTo>
                  <a:pt x="157768" y="13660"/>
                </a:lnTo>
                <a:lnTo>
                  <a:pt x="164710" y="15057"/>
                </a:lnTo>
                <a:lnTo>
                  <a:pt x="172314" y="15988"/>
                </a:lnTo>
                <a:lnTo>
                  <a:pt x="188701" y="17022"/>
                </a:lnTo>
                <a:lnTo>
                  <a:pt x="213669" y="16612"/>
                </a:lnTo>
                <a:lnTo>
                  <a:pt x="220829" y="15041"/>
                </a:lnTo>
                <a:lnTo>
                  <a:pt x="227587" y="13000"/>
                </a:lnTo>
                <a:lnTo>
                  <a:pt x="235068" y="11640"/>
                </a:lnTo>
                <a:lnTo>
                  <a:pt x="243032" y="10733"/>
                </a:lnTo>
                <a:lnTo>
                  <a:pt x="259819" y="9726"/>
                </a:lnTo>
                <a:lnTo>
                  <a:pt x="277201" y="9278"/>
                </a:lnTo>
                <a:lnTo>
                  <a:pt x="286004" y="8167"/>
                </a:lnTo>
                <a:lnTo>
                  <a:pt x="294849" y="6433"/>
                </a:lnTo>
                <a:lnTo>
                  <a:pt x="303722" y="4286"/>
                </a:lnTo>
                <a:lnTo>
                  <a:pt x="311622" y="2854"/>
                </a:lnTo>
                <a:lnTo>
                  <a:pt x="318873" y="1899"/>
                </a:lnTo>
                <a:lnTo>
                  <a:pt x="333213" y="839"/>
                </a:lnTo>
                <a:lnTo>
                  <a:pt x="370677" y="102"/>
                </a:lnTo>
                <a:lnTo>
                  <a:pt x="377094" y="1057"/>
                </a:lnTo>
                <a:lnTo>
                  <a:pt x="383357" y="2686"/>
                </a:lnTo>
                <a:lnTo>
                  <a:pt x="389517" y="4764"/>
                </a:lnTo>
                <a:lnTo>
                  <a:pt x="396600" y="6150"/>
                </a:lnTo>
                <a:lnTo>
                  <a:pt x="404298" y="7073"/>
                </a:lnTo>
                <a:lnTo>
                  <a:pt x="419797" y="8099"/>
                </a:lnTo>
                <a:lnTo>
                  <a:pt x="452059" y="8812"/>
                </a:lnTo>
                <a:lnTo>
                  <a:pt x="459131" y="7855"/>
                </a:lnTo>
                <a:lnTo>
                  <a:pt x="466821" y="6226"/>
                </a:lnTo>
                <a:lnTo>
                  <a:pt x="474925" y="4148"/>
                </a:lnTo>
                <a:lnTo>
                  <a:pt x="483304" y="2762"/>
                </a:lnTo>
                <a:lnTo>
                  <a:pt x="491866" y="1838"/>
                </a:lnTo>
                <a:lnTo>
                  <a:pt x="508326" y="812"/>
                </a:lnTo>
                <a:lnTo>
                  <a:pt x="559451" y="22"/>
                </a:lnTo>
                <a:lnTo>
                  <a:pt x="577411" y="0"/>
                </a:lnTo>
                <a:lnTo>
                  <a:pt x="583378" y="989"/>
                </a:lnTo>
                <a:lnTo>
                  <a:pt x="589341" y="2641"/>
                </a:lnTo>
                <a:lnTo>
                  <a:pt x="595300" y="4734"/>
                </a:lnTo>
                <a:lnTo>
                  <a:pt x="602249" y="6129"/>
                </a:lnTo>
                <a:lnTo>
                  <a:pt x="609859" y="7059"/>
                </a:lnTo>
                <a:lnTo>
                  <a:pt x="617909" y="7680"/>
                </a:lnTo>
                <a:lnTo>
                  <a:pt x="624267" y="9085"/>
                </a:lnTo>
                <a:lnTo>
                  <a:pt x="629498" y="11014"/>
                </a:lnTo>
                <a:lnTo>
                  <a:pt x="633978" y="13293"/>
                </a:lnTo>
                <a:lnTo>
                  <a:pt x="639941" y="14812"/>
                </a:lnTo>
                <a:lnTo>
                  <a:pt x="646893" y="15825"/>
                </a:lnTo>
                <a:lnTo>
                  <a:pt x="654504" y="16500"/>
                </a:lnTo>
                <a:lnTo>
                  <a:pt x="661562" y="17942"/>
                </a:lnTo>
                <a:lnTo>
                  <a:pt x="668253" y="19896"/>
                </a:lnTo>
                <a:lnTo>
                  <a:pt x="674697" y="22191"/>
                </a:lnTo>
                <a:lnTo>
                  <a:pt x="680978" y="23720"/>
                </a:lnTo>
                <a:lnTo>
                  <a:pt x="687149" y="24740"/>
                </a:lnTo>
                <a:lnTo>
                  <a:pt x="693248" y="25419"/>
                </a:lnTo>
                <a:lnTo>
                  <a:pt x="725415" y="26511"/>
                </a:lnTo>
                <a:lnTo>
                  <a:pt x="864910" y="26779"/>
                </a:lnTo>
                <a:lnTo>
                  <a:pt x="875255" y="27771"/>
                </a:lnTo>
                <a:lnTo>
                  <a:pt x="886120" y="29425"/>
                </a:lnTo>
                <a:lnTo>
                  <a:pt x="897333" y="31520"/>
                </a:lnTo>
                <a:lnTo>
                  <a:pt x="908777" y="32916"/>
                </a:lnTo>
                <a:lnTo>
                  <a:pt x="920374" y="33847"/>
                </a:lnTo>
                <a:lnTo>
                  <a:pt x="943844" y="34882"/>
                </a:lnTo>
                <a:lnTo>
                  <a:pt x="993896" y="35546"/>
                </a:lnTo>
                <a:lnTo>
                  <a:pt x="1242591" y="35709"/>
                </a:lnTo>
                <a:lnTo>
                  <a:pt x="1256027" y="34717"/>
                </a:lnTo>
                <a:lnTo>
                  <a:pt x="1269945" y="33064"/>
                </a:lnTo>
                <a:lnTo>
                  <a:pt x="1284185" y="30969"/>
                </a:lnTo>
                <a:lnTo>
                  <a:pt x="1298639" y="29572"/>
                </a:lnTo>
                <a:lnTo>
                  <a:pt x="1313236" y="28641"/>
                </a:lnTo>
                <a:lnTo>
                  <a:pt x="1342684" y="27607"/>
                </a:lnTo>
                <a:lnTo>
                  <a:pt x="1402011" y="26943"/>
                </a:lnTo>
                <a:lnTo>
                  <a:pt x="1750060" y="26779"/>
                </a:lnTo>
                <a:lnTo>
                  <a:pt x="1757058" y="27772"/>
                </a:lnTo>
                <a:lnTo>
                  <a:pt x="1762717" y="29425"/>
                </a:lnTo>
                <a:lnTo>
                  <a:pt x="1767480" y="31520"/>
                </a:lnTo>
                <a:lnTo>
                  <a:pt x="1772640" y="32916"/>
                </a:lnTo>
                <a:lnTo>
                  <a:pt x="1778065" y="33848"/>
                </a:lnTo>
                <a:lnTo>
                  <a:pt x="1791548" y="35341"/>
                </a:lnTo>
                <a:lnTo>
                  <a:pt x="1792654" y="34472"/>
                </a:lnTo>
                <a:lnTo>
                  <a:pt x="1793392" y="32900"/>
                </a:lnTo>
                <a:lnTo>
                  <a:pt x="1794867" y="26779"/>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SMARTInkAnnotation309"/>
          <p:cNvSpPr/>
          <p:nvPr/>
        </p:nvSpPr>
        <p:spPr>
          <a:xfrm>
            <a:off x="4438064" y="2103185"/>
            <a:ext cx="2946252" cy="56533"/>
          </a:xfrm>
          <a:custGeom>
            <a:avLst/>
            <a:gdLst/>
            <a:ahLst/>
            <a:cxnLst/>
            <a:rect l="0" t="0" r="0" b="0"/>
            <a:pathLst>
              <a:path w="2946252" h="56533">
                <a:moveTo>
                  <a:pt x="8920" y="13151"/>
                </a:moveTo>
                <a:lnTo>
                  <a:pt x="4180" y="13151"/>
                </a:lnTo>
                <a:lnTo>
                  <a:pt x="2783" y="12159"/>
                </a:lnTo>
                <a:lnTo>
                  <a:pt x="1852" y="10505"/>
                </a:lnTo>
                <a:lnTo>
                  <a:pt x="22" y="4330"/>
                </a:lnTo>
                <a:lnTo>
                  <a:pt x="0" y="8994"/>
                </a:lnTo>
                <a:lnTo>
                  <a:pt x="989" y="10380"/>
                </a:lnTo>
                <a:lnTo>
                  <a:pt x="2640" y="11304"/>
                </a:lnTo>
                <a:lnTo>
                  <a:pt x="4734" y="11919"/>
                </a:lnTo>
                <a:lnTo>
                  <a:pt x="8113" y="13322"/>
                </a:lnTo>
                <a:lnTo>
                  <a:pt x="12351" y="15250"/>
                </a:lnTo>
                <a:lnTo>
                  <a:pt x="27796" y="22703"/>
                </a:lnTo>
                <a:lnTo>
                  <a:pt x="33410" y="25472"/>
                </a:lnTo>
                <a:lnTo>
                  <a:pt x="40130" y="28310"/>
                </a:lnTo>
                <a:lnTo>
                  <a:pt x="47586" y="31195"/>
                </a:lnTo>
                <a:lnTo>
                  <a:pt x="55533" y="34110"/>
                </a:lnTo>
                <a:lnTo>
                  <a:pt x="63807" y="36053"/>
                </a:lnTo>
                <a:lnTo>
                  <a:pt x="72301" y="37349"/>
                </a:lnTo>
                <a:lnTo>
                  <a:pt x="90667" y="38789"/>
                </a:lnTo>
                <a:lnTo>
                  <a:pt x="179624" y="39873"/>
                </a:lnTo>
                <a:lnTo>
                  <a:pt x="209804" y="38918"/>
                </a:lnTo>
                <a:lnTo>
                  <a:pt x="226186" y="37274"/>
                </a:lnTo>
                <a:lnTo>
                  <a:pt x="243061" y="35186"/>
                </a:lnTo>
                <a:lnTo>
                  <a:pt x="277687" y="30221"/>
                </a:lnTo>
                <a:lnTo>
                  <a:pt x="409566" y="10128"/>
                </a:lnTo>
                <a:lnTo>
                  <a:pt x="428814" y="8159"/>
                </a:lnTo>
                <a:lnTo>
                  <a:pt x="448591" y="6847"/>
                </a:lnTo>
                <a:lnTo>
                  <a:pt x="468722" y="5972"/>
                </a:lnTo>
                <a:lnTo>
                  <a:pt x="488096" y="4396"/>
                </a:lnTo>
                <a:lnTo>
                  <a:pt x="506964" y="2354"/>
                </a:lnTo>
                <a:lnTo>
                  <a:pt x="525497" y="0"/>
                </a:lnTo>
                <a:lnTo>
                  <a:pt x="575281" y="1427"/>
                </a:lnTo>
                <a:lnTo>
                  <a:pt x="590885" y="3351"/>
                </a:lnTo>
                <a:lnTo>
                  <a:pt x="606248" y="5625"/>
                </a:lnTo>
                <a:lnTo>
                  <a:pt x="621452" y="8134"/>
                </a:lnTo>
                <a:lnTo>
                  <a:pt x="636548" y="9806"/>
                </a:lnTo>
                <a:lnTo>
                  <a:pt x="651573" y="10921"/>
                </a:lnTo>
                <a:lnTo>
                  <a:pt x="666550" y="11665"/>
                </a:lnTo>
                <a:lnTo>
                  <a:pt x="681497" y="13152"/>
                </a:lnTo>
                <a:lnTo>
                  <a:pt x="696422" y="15136"/>
                </a:lnTo>
                <a:lnTo>
                  <a:pt x="711333" y="17451"/>
                </a:lnTo>
                <a:lnTo>
                  <a:pt x="725243" y="19987"/>
                </a:lnTo>
                <a:lnTo>
                  <a:pt x="792993" y="34103"/>
                </a:lnTo>
                <a:lnTo>
                  <a:pt x="807463" y="36049"/>
                </a:lnTo>
                <a:lnTo>
                  <a:pt x="822071" y="37346"/>
                </a:lnTo>
                <a:lnTo>
                  <a:pt x="836771" y="38211"/>
                </a:lnTo>
                <a:lnTo>
                  <a:pt x="851531" y="39779"/>
                </a:lnTo>
                <a:lnTo>
                  <a:pt x="866333" y="41817"/>
                </a:lnTo>
                <a:lnTo>
                  <a:pt x="881161" y="44168"/>
                </a:lnTo>
                <a:lnTo>
                  <a:pt x="930473" y="42736"/>
                </a:lnTo>
                <a:lnTo>
                  <a:pt x="967841" y="41183"/>
                </a:lnTo>
                <a:lnTo>
                  <a:pt x="1007599" y="39500"/>
                </a:lnTo>
                <a:lnTo>
                  <a:pt x="1027925" y="37662"/>
                </a:lnTo>
                <a:lnTo>
                  <a:pt x="1069030" y="32975"/>
                </a:lnTo>
                <a:lnTo>
                  <a:pt x="1172816" y="18971"/>
                </a:lnTo>
                <a:lnTo>
                  <a:pt x="1193633" y="17031"/>
                </a:lnTo>
                <a:lnTo>
                  <a:pt x="1214455" y="15738"/>
                </a:lnTo>
                <a:lnTo>
                  <a:pt x="1256111" y="14301"/>
                </a:lnTo>
                <a:lnTo>
                  <a:pt x="1336799" y="16024"/>
                </a:lnTo>
                <a:lnTo>
                  <a:pt x="1355541" y="18043"/>
                </a:lnTo>
                <a:lnTo>
                  <a:pt x="1372995" y="20381"/>
                </a:lnTo>
                <a:lnTo>
                  <a:pt x="1405618" y="25625"/>
                </a:lnTo>
                <a:lnTo>
                  <a:pt x="1451876" y="34155"/>
                </a:lnTo>
                <a:lnTo>
                  <a:pt x="1497001" y="42966"/>
                </a:lnTo>
                <a:lnTo>
                  <a:pt x="1512942" y="44934"/>
                </a:lnTo>
                <a:lnTo>
                  <a:pt x="1529524" y="46246"/>
                </a:lnTo>
                <a:lnTo>
                  <a:pt x="1546531" y="47121"/>
                </a:lnTo>
                <a:lnTo>
                  <a:pt x="1563823" y="48696"/>
                </a:lnTo>
                <a:lnTo>
                  <a:pt x="1581303" y="50738"/>
                </a:lnTo>
                <a:lnTo>
                  <a:pt x="1598910" y="53092"/>
                </a:lnTo>
                <a:lnTo>
                  <a:pt x="1616601" y="54661"/>
                </a:lnTo>
                <a:lnTo>
                  <a:pt x="1652132" y="56405"/>
                </a:lnTo>
                <a:lnTo>
                  <a:pt x="1730579" y="56532"/>
                </a:lnTo>
                <a:lnTo>
                  <a:pt x="1751013" y="54970"/>
                </a:lnTo>
                <a:lnTo>
                  <a:pt x="1793231" y="50589"/>
                </a:lnTo>
                <a:lnTo>
                  <a:pt x="1838453" y="45334"/>
                </a:lnTo>
                <a:lnTo>
                  <a:pt x="1861624" y="43536"/>
                </a:lnTo>
                <a:lnTo>
                  <a:pt x="1885010" y="42338"/>
                </a:lnTo>
                <a:lnTo>
                  <a:pt x="1950555" y="40650"/>
                </a:lnTo>
                <a:lnTo>
                  <a:pt x="1990064" y="39263"/>
                </a:lnTo>
                <a:lnTo>
                  <a:pt x="2010324" y="37505"/>
                </a:lnTo>
                <a:lnTo>
                  <a:pt x="2030775" y="35340"/>
                </a:lnTo>
                <a:lnTo>
                  <a:pt x="2049371" y="33897"/>
                </a:lnTo>
                <a:lnTo>
                  <a:pt x="2083261" y="32293"/>
                </a:lnTo>
                <a:lnTo>
                  <a:pt x="2170254" y="31179"/>
                </a:lnTo>
                <a:lnTo>
                  <a:pt x="2206771" y="30093"/>
                </a:lnTo>
                <a:lnTo>
                  <a:pt x="2226232" y="28415"/>
                </a:lnTo>
                <a:lnTo>
                  <a:pt x="2246152" y="26303"/>
                </a:lnTo>
                <a:lnTo>
                  <a:pt x="2264392" y="24896"/>
                </a:lnTo>
                <a:lnTo>
                  <a:pt x="2297890" y="23332"/>
                </a:lnTo>
                <a:lnTo>
                  <a:pt x="2389030" y="22246"/>
                </a:lnTo>
                <a:lnTo>
                  <a:pt x="2497086" y="22091"/>
                </a:lnTo>
                <a:lnTo>
                  <a:pt x="2511056" y="23079"/>
                </a:lnTo>
                <a:lnTo>
                  <a:pt x="2524339" y="24731"/>
                </a:lnTo>
                <a:lnTo>
                  <a:pt x="2537164" y="26824"/>
                </a:lnTo>
                <a:lnTo>
                  <a:pt x="2549682" y="28220"/>
                </a:lnTo>
                <a:lnTo>
                  <a:pt x="2574173" y="29770"/>
                </a:lnTo>
                <a:lnTo>
                  <a:pt x="2610276" y="30643"/>
                </a:lnTo>
                <a:lnTo>
                  <a:pt x="2622235" y="31758"/>
                </a:lnTo>
                <a:lnTo>
                  <a:pt x="2634177" y="33493"/>
                </a:lnTo>
                <a:lnTo>
                  <a:pt x="2646107" y="35642"/>
                </a:lnTo>
                <a:lnTo>
                  <a:pt x="2658029" y="37075"/>
                </a:lnTo>
                <a:lnTo>
                  <a:pt x="2681860" y="38667"/>
                </a:lnTo>
                <a:lnTo>
                  <a:pt x="2765216" y="39866"/>
                </a:lnTo>
                <a:lnTo>
                  <a:pt x="2940676" y="39940"/>
                </a:lnTo>
                <a:lnTo>
                  <a:pt x="2942713" y="38948"/>
                </a:lnTo>
                <a:lnTo>
                  <a:pt x="2944071" y="37294"/>
                </a:lnTo>
                <a:lnTo>
                  <a:pt x="2946251" y="32252"/>
                </a:lnTo>
                <a:lnTo>
                  <a:pt x="2941257" y="31562"/>
                </a:lnTo>
                <a:lnTo>
                  <a:pt x="2937147" y="31378"/>
                </a:lnTo>
                <a:lnTo>
                  <a:pt x="2932424" y="30263"/>
                </a:lnTo>
                <a:lnTo>
                  <a:pt x="2927290" y="28528"/>
                </a:lnTo>
                <a:lnTo>
                  <a:pt x="2911069" y="22081"/>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SMARTInkAnnotation310"/>
          <p:cNvSpPr/>
          <p:nvPr/>
        </p:nvSpPr>
        <p:spPr>
          <a:xfrm>
            <a:off x="910940" y="5473898"/>
            <a:ext cx="232061" cy="192980"/>
          </a:xfrm>
          <a:custGeom>
            <a:avLst/>
            <a:gdLst/>
            <a:ahLst/>
            <a:cxnLst/>
            <a:rect l="0" t="0" r="0" b="0"/>
            <a:pathLst>
              <a:path w="232061" h="192980">
                <a:moveTo>
                  <a:pt x="17748" y="0"/>
                </a:moveTo>
                <a:lnTo>
                  <a:pt x="13007" y="0"/>
                </a:lnTo>
                <a:lnTo>
                  <a:pt x="11610" y="1985"/>
                </a:lnTo>
                <a:lnTo>
                  <a:pt x="10680" y="5292"/>
                </a:lnTo>
                <a:lnTo>
                  <a:pt x="10059" y="9482"/>
                </a:lnTo>
                <a:lnTo>
                  <a:pt x="9645" y="14259"/>
                </a:lnTo>
                <a:lnTo>
                  <a:pt x="9369" y="19427"/>
                </a:lnTo>
                <a:lnTo>
                  <a:pt x="9185" y="24858"/>
                </a:lnTo>
                <a:lnTo>
                  <a:pt x="8071" y="31455"/>
                </a:lnTo>
                <a:lnTo>
                  <a:pt x="6335" y="38830"/>
                </a:lnTo>
                <a:lnTo>
                  <a:pt x="4186" y="46722"/>
                </a:lnTo>
                <a:lnTo>
                  <a:pt x="2754" y="55954"/>
                </a:lnTo>
                <a:lnTo>
                  <a:pt x="1798" y="66076"/>
                </a:lnTo>
                <a:lnTo>
                  <a:pt x="1162" y="76793"/>
                </a:lnTo>
                <a:lnTo>
                  <a:pt x="454" y="99284"/>
                </a:lnTo>
                <a:lnTo>
                  <a:pt x="0" y="141320"/>
                </a:lnTo>
                <a:lnTo>
                  <a:pt x="955" y="149776"/>
                </a:lnTo>
                <a:lnTo>
                  <a:pt x="2584" y="157397"/>
                </a:lnTo>
                <a:lnTo>
                  <a:pt x="4662" y="164463"/>
                </a:lnTo>
                <a:lnTo>
                  <a:pt x="6047" y="171158"/>
                </a:lnTo>
                <a:lnTo>
                  <a:pt x="6971" y="177605"/>
                </a:lnTo>
                <a:lnTo>
                  <a:pt x="7586" y="183888"/>
                </a:lnTo>
                <a:lnTo>
                  <a:pt x="7005" y="188077"/>
                </a:lnTo>
                <a:lnTo>
                  <a:pt x="5624" y="190869"/>
                </a:lnTo>
                <a:lnTo>
                  <a:pt x="3713" y="192730"/>
                </a:lnTo>
                <a:lnTo>
                  <a:pt x="2438" y="192979"/>
                </a:lnTo>
                <a:lnTo>
                  <a:pt x="1588" y="192153"/>
                </a:lnTo>
                <a:lnTo>
                  <a:pt x="1021" y="190610"/>
                </a:lnTo>
                <a:lnTo>
                  <a:pt x="643" y="187597"/>
                </a:lnTo>
                <a:lnTo>
                  <a:pt x="392" y="183603"/>
                </a:lnTo>
                <a:lnTo>
                  <a:pt x="224" y="178957"/>
                </a:lnTo>
                <a:lnTo>
                  <a:pt x="1104" y="173875"/>
                </a:lnTo>
                <a:lnTo>
                  <a:pt x="2683" y="168503"/>
                </a:lnTo>
                <a:lnTo>
                  <a:pt x="4728" y="162937"/>
                </a:lnTo>
                <a:lnTo>
                  <a:pt x="7084" y="155257"/>
                </a:lnTo>
                <a:lnTo>
                  <a:pt x="12346" y="136142"/>
                </a:lnTo>
                <a:lnTo>
                  <a:pt x="16131" y="126480"/>
                </a:lnTo>
                <a:lnTo>
                  <a:pt x="20639" y="117063"/>
                </a:lnTo>
                <a:lnTo>
                  <a:pt x="25628" y="107807"/>
                </a:lnTo>
                <a:lnTo>
                  <a:pt x="32923" y="98661"/>
                </a:lnTo>
                <a:lnTo>
                  <a:pt x="41755" y="89587"/>
                </a:lnTo>
                <a:lnTo>
                  <a:pt x="61160" y="71567"/>
                </a:lnTo>
                <a:lnTo>
                  <a:pt x="79706" y="53636"/>
                </a:lnTo>
                <a:lnTo>
                  <a:pt x="88819" y="46672"/>
                </a:lnTo>
                <a:lnTo>
                  <a:pt x="97871" y="41037"/>
                </a:lnTo>
                <a:lnTo>
                  <a:pt x="106882" y="36287"/>
                </a:lnTo>
                <a:lnTo>
                  <a:pt x="115866" y="31137"/>
                </a:lnTo>
                <a:lnTo>
                  <a:pt x="124831" y="25719"/>
                </a:lnTo>
                <a:lnTo>
                  <a:pt x="133785" y="20123"/>
                </a:lnTo>
                <a:lnTo>
                  <a:pt x="142731" y="16392"/>
                </a:lnTo>
                <a:lnTo>
                  <a:pt x="151671" y="13905"/>
                </a:lnTo>
                <a:lnTo>
                  <a:pt x="160608" y="12247"/>
                </a:lnTo>
                <a:lnTo>
                  <a:pt x="168550" y="11141"/>
                </a:lnTo>
                <a:lnTo>
                  <a:pt x="175830" y="10404"/>
                </a:lnTo>
                <a:lnTo>
                  <a:pt x="182667" y="9913"/>
                </a:lnTo>
                <a:lnTo>
                  <a:pt x="189209" y="9586"/>
                </a:lnTo>
                <a:lnTo>
                  <a:pt x="201771" y="9222"/>
                </a:lnTo>
                <a:lnTo>
                  <a:pt x="206906" y="10116"/>
                </a:lnTo>
                <a:lnTo>
                  <a:pt x="211322" y="11706"/>
                </a:lnTo>
                <a:lnTo>
                  <a:pt x="215258" y="13757"/>
                </a:lnTo>
                <a:lnTo>
                  <a:pt x="222277" y="16036"/>
                </a:lnTo>
                <a:lnTo>
                  <a:pt x="230128" y="17499"/>
                </a:lnTo>
                <a:lnTo>
                  <a:pt x="230772" y="16627"/>
                </a:lnTo>
                <a:lnTo>
                  <a:pt x="231201" y="15054"/>
                </a:lnTo>
                <a:lnTo>
                  <a:pt x="232060" y="893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SMARTInkAnnotation311"/>
          <p:cNvSpPr/>
          <p:nvPr/>
        </p:nvSpPr>
        <p:spPr>
          <a:xfrm>
            <a:off x="1217183" y="5352667"/>
            <a:ext cx="363373" cy="272881"/>
          </a:xfrm>
          <a:custGeom>
            <a:avLst/>
            <a:gdLst/>
            <a:ahLst/>
            <a:cxnLst/>
            <a:rect l="0" t="0" r="0" b="0"/>
            <a:pathLst>
              <a:path w="363373" h="272881">
                <a:moveTo>
                  <a:pt x="68692" y="5145"/>
                </a:moveTo>
                <a:lnTo>
                  <a:pt x="68692" y="405"/>
                </a:lnTo>
                <a:lnTo>
                  <a:pt x="70677" y="0"/>
                </a:lnTo>
                <a:lnTo>
                  <a:pt x="82950" y="3180"/>
                </a:lnTo>
                <a:lnTo>
                  <a:pt x="93550" y="4272"/>
                </a:lnTo>
                <a:lnTo>
                  <a:pt x="104876" y="7402"/>
                </a:lnTo>
                <a:lnTo>
                  <a:pt x="110674" y="9627"/>
                </a:lnTo>
                <a:lnTo>
                  <a:pt x="118508" y="12102"/>
                </a:lnTo>
                <a:lnTo>
                  <a:pt x="137796" y="17497"/>
                </a:lnTo>
                <a:lnTo>
                  <a:pt x="147503" y="21317"/>
                </a:lnTo>
                <a:lnTo>
                  <a:pt x="156952" y="25848"/>
                </a:lnTo>
                <a:lnTo>
                  <a:pt x="166228" y="30854"/>
                </a:lnTo>
                <a:lnTo>
                  <a:pt x="175388" y="36175"/>
                </a:lnTo>
                <a:lnTo>
                  <a:pt x="193503" y="47379"/>
                </a:lnTo>
                <a:lnTo>
                  <a:pt x="220436" y="64843"/>
                </a:lnTo>
                <a:lnTo>
                  <a:pt x="227402" y="70740"/>
                </a:lnTo>
                <a:lnTo>
                  <a:pt x="233037" y="76657"/>
                </a:lnTo>
                <a:lnTo>
                  <a:pt x="237787" y="82585"/>
                </a:lnTo>
                <a:lnTo>
                  <a:pt x="240953" y="89514"/>
                </a:lnTo>
                <a:lnTo>
                  <a:pt x="243064" y="97110"/>
                </a:lnTo>
                <a:lnTo>
                  <a:pt x="244472" y="105150"/>
                </a:lnTo>
                <a:lnTo>
                  <a:pt x="244418" y="112494"/>
                </a:lnTo>
                <a:lnTo>
                  <a:pt x="243389" y="119375"/>
                </a:lnTo>
                <a:lnTo>
                  <a:pt x="241711" y="125947"/>
                </a:lnTo>
                <a:lnTo>
                  <a:pt x="238609" y="133305"/>
                </a:lnTo>
                <a:lnTo>
                  <a:pt x="234556" y="141186"/>
                </a:lnTo>
                <a:lnTo>
                  <a:pt x="229869" y="149417"/>
                </a:lnTo>
                <a:lnTo>
                  <a:pt x="223769" y="156889"/>
                </a:lnTo>
                <a:lnTo>
                  <a:pt x="216725" y="163854"/>
                </a:lnTo>
                <a:lnTo>
                  <a:pt x="209053" y="170483"/>
                </a:lnTo>
                <a:lnTo>
                  <a:pt x="199969" y="176885"/>
                </a:lnTo>
                <a:lnTo>
                  <a:pt x="189945" y="183139"/>
                </a:lnTo>
                <a:lnTo>
                  <a:pt x="179293" y="189292"/>
                </a:lnTo>
                <a:lnTo>
                  <a:pt x="156874" y="201420"/>
                </a:lnTo>
                <a:lnTo>
                  <a:pt x="110144" y="225375"/>
                </a:lnTo>
                <a:lnTo>
                  <a:pt x="98311" y="230348"/>
                </a:lnTo>
                <a:lnTo>
                  <a:pt x="86454" y="234655"/>
                </a:lnTo>
                <a:lnTo>
                  <a:pt x="74580" y="238519"/>
                </a:lnTo>
                <a:lnTo>
                  <a:pt x="64680" y="242086"/>
                </a:lnTo>
                <a:lnTo>
                  <a:pt x="56096" y="245458"/>
                </a:lnTo>
                <a:lnTo>
                  <a:pt x="48388" y="248697"/>
                </a:lnTo>
                <a:lnTo>
                  <a:pt x="40274" y="251849"/>
                </a:lnTo>
                <a:lnTo>
                  <a:pt x="23319" y="257997"/>
                </a:lnTo>
                <a:lnTo>
                  <a:pt x="16616" y="261025"/>
                </a:lnTo>
                <a:lnTo>
                  <a:pt x="6521" y="267036"/>
                </a:lnTo>
                <a:lnTo>
                  <a:pt x="0" y="271258"/>
                </a:lnTo>
                <a:lnTo>
                  <a:pt x="77" y="271850"/>
                </a:lnTo>
                <a:lnTo>
                  <a:pt x="1121" y="272245"/>
                </a:lnTo>
                <a:lnTo>
                  <a:pt x="9976" y="272801"/>
                </a:lnTo>
                <a:lnTo>
                  <a:pt x="14666" y="272880"/>
                </a:lnTo>
                <a:lnTo>
                  <a:pt x="20768" y="271940"/>
                </a:lnTo>
                <a:lnTo>
                  <a:pt x="27813" y="270321"/>
                </a:lnTo>
                <a:lnTo>
                  <a:pt x="35487" y="268249"/>
                </a:lnTo>
                <a:lnTo>
                  <a:pt x="51950" y="263301"/>
                </a:lnTo>
                <a:lnTo>
                  <a:pt x="60507" y="260593"/>
                </a:lnTo>
                <a:lnTo>
                  <a:pt x="71173" y="258787"/>
                </a:lnTo>
                <a:lnTo>
                  <a:pt x="83245" y="257583"/>
                </a:lnTo>
                <a:lnTo>
                  <a:pt x="96253" y="256781"/>
                </a:lnTo>
                <a:lnTo>
                  <a:pt x="109886" y="255254"/>
                </a:lnTo>
                <a:lnTo>
                  <a:pt x="123936" y="253244"/>
                </a:lnTo>
                <a:lnTo>
                  <a:pt x="138264" y="250911"/>
                </a:lnTo>
                <a:lnTo>
                  <a:pt x="151784" y="248364"/>
                </a:lnTo>
                <a:lnTo>
                  <a:pt x="177390" y="242888"/>
                </a:lnTo>
                <a:lnTo>
                  <a:pt x="189775" y="241031"/>
                </a:lnTo>
                <a:lnTo>
                  <a:pt x="202000" y="239793"/>
                </a:lnTo>
                <a:lnTo>
                  <a:pt x="214118" y="238968"/>
                </a:lnTo>
                <a:lnTo>
                  <a:pt x="226167" y="237425"/>
                </a:lnTo>
                <a:lnTo>
                  <a:pt x="238167" y="235405"/>
                </a:lnTo>
                <a:lnTo>
                  <a:pt x="250136" y="233066"/>
                </a:lnTo>
                <a:lnTo>
                  <a:pt x="274019" y="227821"/>
                </a:lnTo>
                <a:lnTo>
                  <a:pt x="285944" y="225033"/>
                </a:lnTo>
                <a:lnTo>
                  <a:pt x="296870" y="223174"/>
                </a:lnTo>
                <a:lnTo>
                  <a:pt x="307131" y="221936"/>
                </a:lnTo>
                <a:lnTo>
                  <a:pt x="316949" y="221109"/>
                </a:lnTo>
                <a:lnTo>
                  <a:pt x="326470" y="219567"/>
                </a:lnTo>
                <a:lnTo>
                  <a:pt x="335794" y="217545"/>
                </a:lnTo>
                <a:lnTo>
                  <a:pt x="363372" y="210528"/>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SMARTInkAnnotation312"/>
          <p:cNvSpPr/>
          <p:nvPr/>
        </p:nvSpPr>
        <p:spPr>
          <a:xfrm>
            <a:off x="1651992" y="5429250"/>
            <a:ext cx="258962" cy="187524"/>
          </a:xfrm>
          <a:custGeom>
            <a:avLst/>
            <a:gdLst/>
            <a:ahLst/>
            <a:cxnLst/>
            <a:rect l="0" t="0" r="0" b="0"/>
            <a:pathLst>
              <a:path w="258962" h="187524">
                <a:moveTo>
                  <a:pt x="258961" y="0"/>
                </a:moveTo>
                <a:lnTo>
                  <a:pt x="254221" y="4740"/>
                </a:lnTo>
                <a:lnTo>
                  <a:pt x="251832" y="8122"/>
                </a:lnTo>
                <a:lnTo>
                  <a:pt x="249248" y="12359"/>
                </a:lnTo>
                <a:lnTo>
                  <a:pt x="246533" y="17169"/>
                </a:lnTo>
                <a:lnTo>
                  <a:pt x="242738" y="23352"/>
                </a:lnTo>
                <a:lnTo>
                  <a:pt x="233230" y="38160"/>
                </a:lnTo>
                <a:lnTo>
                  <a:pt x="226925" y="46276"/>
                </a:lnTo>
                <a:lnTo>
                  <a:pt x="219744" y="54663"/>
                </a:lnTo>
                <a:lnTo>
                  <a:pt x="211980" y="63231"/>
                </a:lnTo>
                <a:lnTo>
                  <a:pt x="202836" y="71920"/>
                </a:lnTo>
                <a:lnTo>
                  <a:pt x="192771" y="80689"/>
                </a:lnTo>
                <a:lnTo>
                  <a:pt x="182092" y="89512"/>
                </a:lnTo>
                <a:lnTo>
                  <a:pt x="170012" y="98370"/>
                </a:lnTo>
                <a:lnTo>
                  <a:pt x="156998" y="107252"/>
                </a:lnTo>
                <a:lnTo>
                  <a:pt x="143361" y="116150"/>
                </a:lnTo>
                <a:lnTo>
                  <a:pt x="130300" y="125058"/>
                </a:lnTo>
                <a:lnTo>
                  <a:pt x="105205" y="142894"/>
                </a:lnTo>
                <a:lnTo>
                  <a:pt x="91965" y="150825"/>
                </a:lnTo>
                <a:lnTo>
                  <a:pt x="78177" y="158097"/>
                </a:lnTo>
                <a:lnTo>
                  <a:pt x="64025" y="164929"/>
                </a:lnTo>
                <a:lnTo>
                  <a:pt x="50620" y="170476"/>
                </a:lnTo>
                <a:lnTo>
                  <a:pt x="37716" y="175167"/>
                </a:lnTo>
                <a:lnTo>
                  <a:pt x="0" y="187523"/>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SMARTInkAnnotation313"/>
          <p:cNvSpPr/>
          <p:nvPr/>
        </p:nvSpPr>
        <p:spPr>
          <a:xfrm>
            <a:off x="1580555" y="5509758"/>
            <a:ext cx="348259" cy="98086"/>
          </a:xfrm>
          <a:custGeom>
            <a:avLst/>
            <a:gdLst/>
            <a:ahLst/>
            <a:cxnLst/>
            <a:rect l="0" t="0" r="0" b="0"/>
            <a:pathLst>
              <a:path w="348259" h="98086">
                <a:moveTo>
                  <a:pt x="0" y="17718"/>
                </a:moveTo>
                <a:lnTo>
                  <a:pt x="4740" y="12978"/>
                </a:lnTo>
                <a:lnTo>
                  <a:pt x="6137" y="10589"/>
                </a:lnTo>
                <a:lnTo>
                  <a:pt x="7068" y="8004"/>
                </a:lnTo>
                <a:lnTo>
                  <a:pt x="7688" y="5289"/>
                </a:lnTo>
                <a:lnTo>
                  <a:pt x="10086" y="3479"/>
                </a:lnTo>
                <a:lnTo>
                  <a:pt x="18042" y="1468"/>
                </a:lnTo>
                <a:lnTo>
                  <a:pt x="23935" y="931"/>
                </a:lnTo>
                <a:lnTo>
                  <a:pt x="30839" y="574"/>
                </a:lnTo>
                <a:lnTo>
                  <a:pt x="46449" y="177"/>
                </a:lnTo>
                <a:lnTo>
                  <a:pt x="63307" y="0"/>
                </a:lnTo>
                <a:lnTo>
                  <a:pt x="72963" y="1937"/>
                </a:lnTo>
                <a:lnTo>
                  <a:pt x="83369" y="5213"/>
                </a:lnTo>
                <a:lnTo>
                  <a:pt x="94274" y="9381"/>
                </a:lnTo>
                <a:lnTo>
                  <a:pt x="105514" y="13153"/>
                </a:lnTo>
                <a:lnTo>
                  <a:pt x="116975" y="16658"/>
                </a:lnTo>
                <a:lnTo>
                  <a:pt x="128585" y="19988"/>
                </a:lnTo>
                <a:lnTo>
                  <a:pt x="140293" y="24192"/>
                </a:lnTo>
                <a:lnTo>
                  <a:pt x="152068" y="28980"/>
                </a:lnTo>
                <a:lnTo>
                  <a:pt x="176726" y="39590"/>
                </a:lnTo>
                <a:lnTo>
                  <a:pt x="247593" y="68456"/>
                </a:lnTo>
                <a:lnTo>
                  <a:pt x="261304" y="73372"/>
                </a:lnTo>
                <a:lnTo>
                  <a:pt x="274414" y="77640"/>
                </a:lnTo>
                <a:lnTo>
                  <a:pt x="287122" y="81479"/>
                </a:lnTo>
                <a:lnTo>
                  <a:pt x="311826" y="88390"/>
                </a:lnTo>
                <a:lnTo>
                  <a:pt x="348258" y="98085"/>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SMARTInkAnnotation314"/>
          <p:cNvSpPr/>
          <p:nvPr/>
        </p:nvSpPr>
        <p:spPr>
          <a:xfrm>
            <a:off x="2250803" y="5450894"/>
            <a:ext cx="118869" cy="172261"/>
          </a:xfrm>
          <a:custGeom>
            <a:avLst/>
            <a:gdLst/>
            <a:ahLst/>
            <a:cxnLst/>
            <a:rect l="0" t="0" r="0" b="0"/>
            <a:pathLst>
              <a:path w="118869" h="172261">
                <a:moveTo>
                  <a:pt x="44127" y="5144"/>
                </a:moveTo>
                <a:lnTo>
                  <a:pt x="44127" y="404"/>
                </a:lnTo>
                <a:lnTo>
                  <a:pt x="43134" y="0"/>
                </a:lnTo>
                <a:lnTo>
                  <a:pt x="41481" y="722"/>
                </a:lnTo>
                <a:lnTo>
                  <a:pt x="39386" y="2196"/>
                </a:lnTo>
                <a:lnTo>
                  <a:pt x="36997" y="4171"/>
                </a:lnTo>
                <a:lnTo>
                  <a:pt x="34413" y="6480"/>
                </a:lnTo>
                <a:lnTo>
                  <a:pt x="31698" y="9011"/>
                </a:lnTo>
                <a:lnTo>
                  <a:pt x="28896" y="12683"/>
                </a:lnTo>
                <a:lnTo>
                  <a:pt x="26035" y="17115"/>
                </a:lnTo>
                <a:lnTo>
                  <a:pt x="23136" y="22054"/>
                </a:lnTo>
                <a:lnTo>
                  <a:pt x="20211" y="28324"/>
                </a:lnTo>
                <a:lnTo>
                  <a:pt x="17269" y="35480"/>
                </a:lnTo>
                <a:lnTo>
                  <a:pt x="14315" y="43227"/>
                </a:lnTo>
                <a:lnTo>
                  <a:pt x="8388" y="59773"/>
                </a:lnTo>
                <a:lnTo>
                  <a:pt x="5418" y="68352"/>
                </a:lnTo>
                <a:lnTo>
                  <a:pt x="3438" y="77049"/>
                </a:lnTo>
                <a:lnTo>
                  <a:pt x="2118" y="85823"/>
                </a:lnTo>
                <a:lnTo>
                  <a:pt x="1238" y="94649"/>
                </a:lnTo>
                <a:lnTo>
                  <a:pt x="652" y="104501"/>
                </a:lnTo>
                <a:lnTo>
                  <a:pt x="0" y="126032"/>
                </a:lnTo>
                <a:lnTo>
                  <a:pt x="1810" y="135346"/>
                </a:lnTo>
                <a:lnTo>
                  <a:pt x="5002" y="143539"/>
                </a:lnTo>
                <a:lnTo>
                  <a:pt x="9114" y="150985"/>
                </a:lnTo>
                <a:lnTo>
                  <a:pt x="13839" y="156942"/>
                </a:lnTo>
                <a:lnTo>
                  <a:pt x="18974" y="161905"/>
                </a:lnTo>
                <a:lnTo>
                  <a:pt x="24382" y="166206"/>
                </a:lnTo>
                <a:lnTo>
                  <a:pt x="29971" y="169073"/>
                </a:lnTo>
                <a:lnTo>
                  <a:pt x="35682" y="170985"/>
                </a:lnTo>
                <a:lnTo>
                  <a:pt x="41473" y="172260"/>
                </a:lnTo>
                <a:lnTo>
                  <a:pt x="48311" y="172117"/>
                </a:lnTo>
                <a:lnTo>
                  <a:pt x="55846" y="171030"/>
                </a:lnTo>
                <a:lnTo>
                  <a:pt x="63845" y="169313"/>
                </a:lnTo>
                <a:lnTo>
                  <a:pt x="72156" y="166184"/>
                </a:lnTo>
                <a:lnTo>
                  <a:pt x="80672" y="162113"/>
                </a:lnTo>
                <a:lnTo>
                  <a:pt x="89326" y="157416"/>
                </a:lnTo>
                <a:lnTo>
                  <a:pt x="96088" y="152298"/>
                </a:lnTo>
                <a:lnTo>
                  <a:pt x="101588" y="146903"/>
                </a:lnTo>
                <a:lnTo>
                  <a:pt x="106247" y="141322"/>
                </a:lnTo>
                <a:lnTo>
                  <a:pt x="110345" y="134625"/>
                </a:lnTo>
                <a:lnTo>
                  <a:pt x="114069" y="127183"/>
                </a:lnTo>
                <a:lnTo>
                  <a:pt x="117544" y="119246"/>
                </a:lnTo>
                <a:lnTo>
                  <a:pt x="118868" y="111970"/>
                </a:lnTo>
                <a:lnTo>
                  <a:pt x="118759" y="105134"/>
                </a:lnTo>
                <a:lnTo>
                  <a:pt x="117694" y="98594"/>
                </a:lnTo>
                <a:lnTo>
                  <a:pt x="115992" y="92248"/>
                </a:lnTo>
                <a:lnTo>
                  <a:pt x="113865" y="86034"/>
                </a:lnTo>
                <a:lnTo>
                  <a:pt x="111455" y="79907"/>
                </a:lnTo>
                <a:lnTo>
                  <a:pt x="106131" y="65161"/>
                </a:lnTo>
                <a:lnTo>
                  <a:pt x="103322" y="57062"/>
                </a:lnTo>
                <a:lnTo>
                  <a:pt x="99465" y="50669"/>
                </a:lnTo>
                <a:lnTo>
                  <a:pt x="94910" y="45416"/>
                </a:lnTo>
                <a:lnTo>
                  <a:pt x="89888" y="40922"/>
                </a:lnTo>
                <a:lnTo>
                  <a:pt x="84556" y="36933"/>
                </a:lnTo>
                <a:lnTo>
                  <a:pt x="79017" y="33282"/>
                </a:lnTo>
                <a:lnTo>
                  <a:pt x="73340" y="29856"/>
                </a:lnTo>
                <a:lnTo>
                  <a:pt x="67571" y="27572"/>
                </a:lnTo>
                <a:lnTo>
                  <a:pt x="61741" y="26049"/>
                </a:lnTo>
                <a:lnTo>
                  <a:pt x="55869" y="25034"/>
                </a:lnTo>
                <a:lnTo>
                  <a:pt x="50963" y="25349"/>
                </a:lnTo>
                <a:lnTo>
                  <a:pt x="46700" y="26552"/>
                </a:lnTo>
                <a:lnTo>
                  <a:pt x="42865" y="28345"/>
                </a:lnTo>
                <a:lnTo>
                  <a:pt x="39317" y="29541"/>
                </a:lnTo>
                <a:lnTo>
                  <a:pt x="35959" y="30339"/>
                </a:lnTo>
                <a:lnTo>
                  <a:pt x="26267" y="31933"/>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SMARTInkAnnotation315"/>
          <p:cNvSpPr/>
          <p:nvPr/>
        </p:nvSpPr>
        <p:spPr>
          <a:xfrm>
            <a:off x="1657168" y="5411426"/>
            <a:ext cx="464204" cy="80333"/>
          </a:xfrm>
          <a:custGeom>
            <a:avLst/>
            <a:gdLst/>
            <a:ahLst/>
            <a:cxnLst/>
            <a:rect l="0" t="0" r="0" b="0"/>
            <a:pathLst>
              <a:path w="464204" h="80333">
                <a:moveTo>
                  <a:pt x="39473" y="80332"/>
                </a:moveTo>
                <a:lnTo>
                  <a:pt x="34732" y="80332"/>
                </a:lnTo>
                <a:lnTo>
                  <a:pt x="31351" y="79340"/>
                </a:lnTo>
                <a:lnTo>
                  <a:pt x="27113" y="77687"/>
                </a:lnTo>
                <a:lnTo>
                  <a:pt x="22303" y="75592"/>
                </a:lnTo>
                <a:lnTo>
                  <a:pt x="14313" y="73264"/>
                </a:lnTo>
                <a:lnTo>
                  <a:pt x="10794" y="72643"/>
                </a:lnTo>
                <a:lnTo>
                  <a:pt x="7455" y="71238"/>
                </a:lnTo>
                <a:lnTo>
                  <a:pt x="4237" y="69308"/>
                </a:lnTo>
                <a:lnTo>
                  <a:pt x="1099" y="67030"/>
                </a:lnTo>
                <a:lnTo>
                  <a:pt x="0" y="65511"/>
                </a:lnTo>
                <a:lnTo>
                  <a:pt x="259" y="64498"/>
                </a:lnTo>
                <a:lnTo>
                  <a:pt x="4185" y="62381"/>
                </a:lnTo>
                <a:lnTo>
                  <a:pt x="12544" y="58132"/>
                </a:lnTo>
                <a:lnTo>
                  <a:pt x="18544" y="56602"/>
                </a:lnTo>
                <a:lnTo>
                  <a:pt x="25520" y="55582"/>
                </a:lnTo>
                <a:lnTo>
                  <a:pt x="33147" y="54903"/>
                </a:lnTo>
                <a:lnTo>
                  <a:pt x="43193" y="53457"/>
                </a:lnTo>
                <a:lnTo>
                  <a:pt x="67585" y="49205"/>
                </a:lnTo>
                <a:lnTo>
                  <a:pt x="157700" y="32587"/>
                </a:lnTo>
                <a:lnTo>
                  <a:pt x="214512" y="23741"/>
                </a:lnTo>
                <a:lnTo>
                  <a:pt x="232564" y="21769"/>
                </a:lnTo>
                <a:lnTo>
                  <a:pt x="249559" y="20454"/>
                </a:lnTo>
                <a:lnTo>
                  <a:pt x="265851" y="19577"/>
                </a:lnTo>
                <a:lnTo>
                  <a:pt x="282665" y="18001"/>
                </a:lnTo>
                <a:lnTo>
                  <a:pt x="299827" y="15957"/>
                </a:lnTo>
                <a:lnTo>
                  <a:pt x="317222" y="13603"/>
                </a:lnTo>
                <a:lnTo>
                  <a:pt x="333780" y="12034"/>
                </a:lnTo>
                <a:lnTo>
                  <a:pt x="349779" y="10987"/>
                </a:lnTo>
                <a:lnTo>
                  <a:pt x="365406" y="10290"/>
                </a:lnTo>
                <a:lnTo>
                  <a:pt x="379793" y="8832"/>
                </a:lnTo>
                <a:lnTo>
                  <a:pt x="393353" y="6869"/>
                </a:lnTo>
                <a:lnTo>
                  <a:pt x="406361" y="4567"/>
                </a:lnTo>
                <a:lnTo>
                  <a:pt x="417018" y="3033"/>
                </a:lnTo>
                <a:lnTo>
                  <a:pt x="426107" y="2011"/>
                </a:lnTo>
                <a:lnTo>
                  <a:pt x="434151" y="1329"/>
                </a:lnTo>
                <a:lnTo>
                  <a:pt x="448380" y="571"/>
                </a:lnTo>
                <a:lnTo>
                  <a:pt x="464203" y="85"/>
                </a:lnTo>
                <a:lnTo>
                  <a:pt x="457463" y="0"/>
                </a:lnTo>
                <a:lnTo>
                  <a:pt x="452078" y="980"/>
                </a:lnTo>
                <a:lnTo>
                  <a:pt x="445512" y="2626"/>
                </a:lnTo>
                <a:lnTo>
                  <a:pt x="438158" y="4715"/>
                </a:lnTo>
                <a:lnTo>
                  <a:pt x="427301" y="7101"/>
                </a:lnTo>
                <a:lnTo>
                  <a:pt x="369871" y="17824"/>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SMARTInkAnnotation316"/>
          <p:cNvSpPr/>
          <p:nvPr/>
        </p:nvSpPr>
        <p:spPr>
          <a:xfrm>
            <a:off x="1562695" y="5527477"/>
            <a:ext cx="601716" cy="44649"/>
          </a:xfrm>
          <a:custGeom>
            <a:avLst/>
            <a:gdLst/>
            <a:ahLst/>
            <a:cxnLst/>
            <a:rect l="0" t="0" r="0" b="0"/>
            <a:pathLst>
              <a:path w="601716" h="44649">
                <a:moveTo>
                  <a:pt x="0" y="44648"/>
                </a:moveTo>
                <a:lnTo>
                  <a:pt x="4741" y="44648"/>
                </a:lnTo>
                <a:lnTo>
                  <a:pt x="8122" y="43656"/>
                </a:lnTo>
                <a:lnTo>
                  <a:pt x="12360" y="42003"/>
                </a:lnTo>
                <a:lnTo>
                  <a:pt x="17170" y="39908"/>
                </a:lnTo>
                <a:lnTo>
                  <a:pt x="23353" y="38511"/>
                </a:lnTo>
                <a:lnTo>
                  <a:pt x="30452" y="37580"/>
                </a:lnTo>
                <a:lnTo>
                  <a:pt x="38160" y="36959"/>
                </a:lnTo>
                <a:lnTo>
                  <a:pt x="47269" y="35554"/>
                </a:lnTo>
                <a:lnTo>
                  <a:pt x="57309" y="33624"/>
                </a:lnTo>
                <a:lnTo>
                  <a:pt x="67972" y="31346"/>
                </a:lnTo>
                <a:lnTo>
                  <a:pt x="95694" y="26168"/>
                </a:lnTo>
                <a:lnTo>
                  <a:pt x="111421" y="23399"/>
                </a:lnTo>
                <a:lnTo>
                  <a:pt x="128851" y="21553"/>
                </a:lnTo>
                <a:lnTo>
                  <a:pt x="147417" y="20321"/>
                </a:lnTo>
                <a:lnTo>
                  <a:pt x="166739" y="19501"/>
                </a:lnTo>
                <a:lnTo>
                  <a:pt x="185573" y="17961"/>
                </a:lnTo>
                <a:lnTo>
                  <a:pt x="204083" y="15943"/>
                </a:lnTo>
                <a:lnTo>
                  <a:pt x="222376" y="13605"/>
                </a:lnTo>
                <a:lnTo>
                  <a:pt x="241516" y="12047"/>
                </a:lnTo>
                <a:lnTo>
                  <a:pt x="261222" y="11007"/>
                </a:lnTo>
                <a:lnTo>
                  <a:pt x="300646" y="9852"/>
                </a:lnTo>
                <a:lnTo>
                  <a:pt x="338011" y="9340"/>
                </a:lnTo>
                <a:lnTo>
                  <a:pt x="355317" y="8211"/>
                </a:lnTo>
                <a:lnTo>
                  <a:pt x="371816" y="6466"/>
                </a:lnTo>
                <a:lnTo>
                  <a:pt x="387776" y="4310"/>
                </a:lnTo>
                <a:lnTo>
                  <a:pt x="403377" y="2873"/>
                </a:lnTo>
                <a:lnTo>
                  <a:pt x="418738" y="1916"/>
                </a:lnTo>
                <a:lnTo>
                  <a:pt x="449036" y="851"/>
                </a:lnTo>
                <a:lnTo>
                  <a:pt x="514338" y="112"/>
                </a:lnTo>
                <a:lnTo>
                  <a:pt x="601715" y="0"/>
                </a:lnTo>
                <a:lnTo>
                  <a:pt x="600474" y="0"/>
                </a:lnTo>
                <a:lnTo>
                  <a:pt x="598753" y="992"/>
                </a:lnTo>
                <a:lnTo>
                  <a:pt x="596614" y="2646"/>
                </a:lnTo>
                <a:lnTo>
                  <a:pt x="594196" y="4740"/>
                </a:lnTo>
                <a:lnTo>
                  <a:pt x="589607" y="6136"/>
                </a:lnTo>
                <a:lnTo>
                  <a:pt x="583572" y="7068"/>
                </a:lnTo>
                <a:lnTo>
                  <a:pt x="562571" y="8929"/>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SMARTInkAnnotation317"/>
          <p:cNvSpPr/>
          <p:nvPr/>
        </p:nvSpPr>
        <p:spPr>
          <a:xfrm>
            <a:off x="1634133" y="5527477"/>
            <a:ext cx="551129" cy="17828"/>
          </a:xfrm>
          <a:custGeom>
            <a:avLst/>
            <a:gdLst/>
            <a:ahLst/>
            <a:cxnLst/>
            <a:rect l="0" t="0" r="0" b="0"/>
            <a:pathLst>
              <a:path w="551129" h="17828">
                <a:moveTo>
                  <a:pt x="0" y="8929"/>
                </a:moveTo>
                <a:lnTo>
                  <a:pt x="12428" y="8929"/>
                </a:lnTo>
                <a:lnTo>
                  <a:pt x="17216" y="9921"/>
                </a:lnTo>
                <a:lnTo>
                  <a:pt x="23383" y="11575"/>
                </a:lnTo>
                <a:lnTo>
                  <a:pt x="30471" y="13670"/>
                </a:lnTo>
                <a:lnTo>
                  <a:pt x="40158" y="15066"/>
                </a:lnTo>
                <a:lnTo>
                  <a:pt x="51577" y="15997"/>
                </a:lnTo>
                <a:lnTo>
                  <a:pt x="64150" y="16618"/>
                </a:lnTo>
                <a:lnTo>
                  <a:pt x="91350" y="17307"/>
                </a:lnTo>
                <a:lnTo>
                  <a:pt x="210766" y="17827"/>
                </a:lnTo>
                <a:lnTo>
                  <a:pt x="229808" y="16845"/>
                </a:lnTo>
                <a:lnTo>
                  <a:pt x="248455" y="15199"/>
                </a:lnTo>
                <a:lnTo>
                  <a:pt x="266840" y="13109"/>
                </a:lnTo>
                <a:lnTo>
                  <a:pt x="286041" y="11716"/>
                </a:lnTo>
                <a:lnTo>
                  <a:pt x="305788" y="10787"/>
                </a:lnTo>
                <a:lnTo>
                  <a:pt x="344265" y="9755"/>
                </a:lnTo>
                <a:lnTo>
                  <a:pt x="377902" y="9296"/>
                </a:lnTo>
                <a:lnTo>
                  <a:pt x="394810" y="8182"/>
                </a:lnTo>
                <a:lnTo>
                  <a:pt x="412035" y="6446"/>
                </a:lnTo>
                <a:lnTo>
                  <a:pt x="429471" y="4298"/>
                </a:lnTo>
                <a:lnTo>
                  <a:pt x="445064" y="2865"/>
                </a:lnTo>
                <a:lnTo>
                  <a:pt x="459428" y="1910"/>
                </a:lnTo>
                <a:lnTo>
                  <a:pt x="484979" y="849"/>
                </a:lnTo>
                <a:lnTo>
                  <a:pt x="515107" y="251"/>
                </a:lnTo>
                <a:lnTo>
                  <a:pt x="551128" y="10"/>
                </a:lnTo>
                <a:lnTo>
                  <a:pt x="544711"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SMARTInkAnnotation318"/>
          <p:cNvSpPr/>
          <p:nvPr/>
        </p:nvSpPr>
        <p:spPr>
          <a:xfrm>
            <a:off x="1682566" y="5402461"/>
            <a:ext cx="389123" cy="53579"/>
          </a:xfrm>
          <a:custGeom>
            <a:avLst/>
            <a:gdLst/>
            <a:ahLst/>
            <a:cxnLst/>
            <a:rect l="0" t="0" r="0" b="0"/>
            <a:pathLst>
              <a:path w="389123" h="53579">
                <a:moveTo>
                  <a:pt x="5145" y="0"/>
                </a:moveTo>
                <a:lnTo>
                  <a:pt x="0" y="0"/>
                </a:lnTo>
                <a:lnTo>
                  <a:pt x="4272" y="0"/>
                </a:lnTo>
                <a:lnTo>
                  <a:pt x="6547" y="992"/>
                </a:lnTo>
                <a:lnTo>
                  <a:pt x="14367" y="4740"/>
                </a:lnTo>
                <a:lnTo>
                  <a:pt x="19231" y="6137"/>
                </a:lnTo>
                <a:lnTo>
                  <a:pt x="29926" y="7689"/>
                </a:lnTo>
                <a:lnTo>
                  <a:pt x="36549" y="9094"/>
                </a:lnTo>
                <a:lnTo>
                  <a:pt x="43940" y="11024"/>
                </a:lnTo>
                <a:lnTo>
                  <a:pt x="51844" y="13303"/>
                </a:lnTo>
                <a:lnTo>
                  <a:pt x="81931" y="21249"/>
                </a:lnTo>
                <a:lnTo>
                  <a:pt x="107071" y="26973"/>
                </a:lnTo>
                <a:lnTo>
                  <a:pt x="120721" y="29888"/>
                </a:lnTo>
                <a:lnTo>
                  <a:pt x="134782" y="31832"/>
                </a:lnTo>
                <a:lnTo>
                  <a:pt x="149116" y="33127"/>
                </a:lnTo>
                <a:lnTo>
                  <a:pt x="163634" y="33991"/>
                </a:lnTo>
                <a:lnTo>
                  <a:pt x="177281" y="35559"/>
                </a:lnTo>
                <a:lnTo>
                  <a:pt x="190348" y="37596"/>
                </a:lnTo>
                <a:lnTo>
                  <a:pt x="203027" y="39947"/>
                </a:lnTo>
                <a:lnTo>
                  <a:pt x="216441" y="41514"/>
                </a:lnTo>
                <a:lnTo>
                  <a:pt x="230345" y="42559"/>
                </a:lnTo>
                <a:lnTo>
                  <a:pt x="244575" y="43255"/>
                </a:lnTo>
                <a:lnTo>
                  <a:pt x="270970" y="44029"/>
                </a:lnTo>
                <a:lnTo>
                  <a:pt x="283565" y="44236"/>
                </a:lnTo>
                <a:lnTo>
                  <a:pt x="294938" y="45366"/>
                </a:lnTo>
                <a:lnTo>
                  <a:pt x="305496" y="47111"/>
                </a:lnTo>
                <a:lnTo>
                  <a:pt x="315512" y="49266"/>
                </a:lnTo>
                <a:lnTo>
                  <a:pt x="326158" y="50704"/>
                </a:lnTo>
                <a:lnTo>
                  <a:pt x="337224" y="51662"/>
                </a:lnTo>
                <a:lnTo>
                  <a:pt x="358118" y="52727"/>
                </a:lnTo>
                <a:lnTo>
                  <a:pt x="389122" y="53578"/>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SMARTInkAnnotation319"/>
          <p:cNvSpPr/>
          <p:nvPr/>
        </p:nvSpPr>
        <p:spPr>
          <a:xfrm>
            <a:off x="2509242" y="5393531"/>
            <a:ext cx="187525" cy="214314"/>
          </a:xfrm>
          <a:custGeom>
            <a:avLst/>
            <a:gdLst/>
            <a:ahLst/>
            <a:cxnLst/>
            <a:rect l="0" t="0" r="0" b="0"/>
            <a:pathLst>
              <a:path w="187525" h="214314">
                <a:moveTo>
                  <a:pt x="187524" y="0"/>
                </a:moveTo>
                <a:lnTo>
                  <a:pt x="178043" y="4741"/>
                </a:lnTo>
                <a:lnTo>
                  <a:pt x="173266" y="9114"/>
                </a:lnTo>
                <a:lnTo>
                  <a:pt x="168097" y="15006"/>
                </a:lnTo>
                <a:lnTo>
                  <a:pt x="162666" y="21910"/>
                </a:lnTo>
                <a:lnTo>
                  <a:pt x="157061" y="29489"/>
                </a:lnTo>
                <a:lnTo>
                  <a:pt x="145542" y="45849"/>
                </a:lnTo>
                <a:lnTo>
                  <a:pt x="138700" y="54378"/>
                </a:lnTo>
                <a:lnTo>
                  <a:pt x="131163" y="63042"/>
                </a:lnTo>
                <a:lnTo>
                  <a:pt x="123160" y="71793"/>
                </a:lnTo>
                <a:lnTo>
                  <a:pt x="115842" y="81597"/>
                </a:lnTo>
                <a:lnTo>
                  <a:pt x="108978" y="92101"/>
                </a:lnTo>
                <a:lnTo>
                  <a:pt x="102418" y="103073"/>
                </a:lnTo>
                <a:lnTo>
                  <a:pt x="95067" y="113364"/>
                </a:lnTo>
                <a:lnTo>
                  <a:pt x="87191" y="123201"/>
                </a:lnTo>
                <a:lnTo>
                  <a:pt x="78963" y="132736"/>
                </a:lnTo>
                <a:lnTo>
                  <a:pt x="70502" y="142069"/>
                </a:lnTo>
                <a:lnTo>
                  <a:pt x="53162" y="160376"/>
                </a:lnTo>
                <a:lnTo>
                  <a:pt x="13406" y="200861"/>
                </a:lnTo>
                <a:lnTo>
                  <a:pt x="0" y="214313"/>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SMARTInkAnnotation320"/>
          <p:cNvSpPr/>
          <p:nvPr/>
        </p:nvSpPr>
        <p:spPr>
          <a:xfrm>
            <a:off x="2539816" y="5429618"/>
            <a:ext cx="201599" cy="142508"/>
          </a:xfrm>
          <a:custGeom>
            <a:avLst/>
            <a:gdLst/>
            <a:ahLst/>
            <a:cxnLst/>
            <a:rect l="0" t="0" r="0" b="0"/>
            <a:pathLst>
              <a:path w="201599" h="142508">
                <a:moveTo>
                  <a:pt x="5145" y="8562"/>
                </a:moveTo>
                <a:lnTo>
                  <a:pt x="404" y="3822"/>
                </a:lnTo>
                <a:lnTo>
                  <a:pt x="0" y="2425"/>
                </a:lnTo>
                <a:lnTo>
                  <a:pt x="723" y="1494"/>
                </a:lnTo>
                <a:lnTo>
                  <a:pt x="4271" y="0"/>
                </a:lnTo>
                <a:lnTo>
                  <a:pt x="7402" y="2442"/>
                </a:lnTo>
                <a:lnTo>
                  <a:pt x="12101" y="6834"/>
                </a:lnTo>
                <a:lnTo>
                  <a:pt x="25848" y="20384"/>
                </a:lnTo>
                <a:lnTo>
                  <a:pt x="47379" y="41876"/>
                </a:lnTo>
                <a:lnTo>
                  <a:pt x="53144" y="46646"/>
                </a:lnTo>
                <a:lnTo>
                  <a:pt x="58973" y="50819"/>
                </a:lnTo>
                <a:lnTo>
                  <a:pt x="64843" y="54593"/>
                </a:lnTo>
                <a:lnTo>
                  <a:pt x="70740" y="59093"/>
                </a:lnTo>
                <a:lnTo>
                  <a:pt x="76656" y="64078"/>
                </a:lnTo>
                <a:lnTo>
                  <a:pt x="82585" y="69385"/>
                </a:lnTo>
                <a:lnTo>
                  <a:pt x="89514" y="74907"/>
                </a:lnTo>
                <a:lnTo>
                  <a:pt x="97110" y="80573"/>
                </a:lnTo>
                <a:lnTo>
                  <a:pt x="105150" y="86335"/>
                </a:lnTo>
                <a:lnTo>
                  <a:pt x="112495" y="91168"/>
                </a:lnTo>
                <a:lnTo>
                  <a:pt x="119375" y="95383"/>
                </a:lnTo>
                <a:lnTo>
                  <a:pt x="125947" y="99185"/>
                </a:lnTo>
                <a:lnTo>
                  <a:pt x="138540" y="106055"/>
                </a:lnTo>
                <a:lnTo>
                  <a:pt x="144677" y="109276"/>
                </a:lnTo>
                <a:lnTo>
                  <a:pt x="150752" y="113408"/>
                </a:lnTo>
                <a:lnTo>
                  <a:pt x="156787" y="118147"/>
                </a:lnTo>
                <a:lnTo>
                  <a:pt x="162794" y="123290"/>
                </a:lnTo>
                <a:lnTo>
                  <a:pt x="168783" y="127711"/>
                </a:lnTo>
                <a:lnTo>
                  <a:pt x="174761" y="131651"/>
                </a:lnTo>
                <a:lnTo>
                  <a:pt x="180730" y="135270"/>
                </a:lnTo>
                <a:lnTo>
                  <a:pt x="185701" y="137682"/>
                </a:lnTo>
                <a:lnTo>
                  <a:pt x="190008" y="139291"/>
                </a:lnTo>
                <a:lnTo>
                  <a:pt x="201598" y="142507"/>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SMARTInkAnnotation321"/>
          <p:cNvSpPr/>
          <p:nvPr/>
        </p:nvSpPr>
        <p:spPr>
          <a:xfrm>
            <a:off x="2950582" y="5366742"/>
            <a:ext cx="40461" cy="252418"/>
          </a:xfrm>
          <a:custGeom>
            <a:avLst/>
            <a:gdLst/>
            <a:ahLst/>
            <a:cxnLst/>
            <a:rect l="0" t="0" r="0" b="0"/>
            <a:pathLst>
              <a:path w="40461" h="252418">
                <a:moveTo>
                  <a:pt x="5145" y="0"/>
                </a:moveTo>
                <a:lnTo>
                  <a:pt x="0" y="0"/>
                </a:lnTo>
                <a:lnTo>
                  <a:pt x="2197" y="0"/>
                </a:lnTo>
                <a:lnTo>
                  <a:pt x="3180" y="1985"/>
                </a:lnTo>
                <a:lnTo>
                  <a:pt x="4271" y="9482"/>
                </a:lnTo>
                <a:lnTo>
                  <a:pt x="5555" y="15250"/>
                </a:lnTo>
                <a:lnTo>
                  <a:pt x="7402" y="22074"/>
                </a:lnTo>
                <a:lnTo>
                  <a:pt x="9626" y="29598"/>
                </a:lnTo>
                <a:lnTo>
                  <a:pt x="14743" y="48543"/>
                </a:lnTo>
                <a:lnTo>
                  <a:pt x="17497" y="59151"/>
                </a:lnTo>
                <a:lnTo>
                  <a:pt x="19333" y="71184"/>
                </a:lnTo>
                <a:lnTo>
                  <a:pt x="20557" y="84167"/>
                </a:lnTo>
                <a:lnTo>
                  <a:pt x="21372" y="97783"/>
                </a:lnTo>
                <a:lnTo>
                  <a:pt x="22908" y="110829"/>
                </a:lnTo>
                <a:lnTo>
                  <a:pt x="24925" y="123497"/>
                </a:lnTo>
                <a:lnTo>
                  <a:pt x="27260" y="135909"/>
                </a:lnTo>
                <a:lnTo>
                  <a:pt x="28819" y="148153"/>
                </a:lnTo>
                <a:lnTo>
                  <a:pt x="29857" y="160285"/>
                </a:lnTo>
                <a:lnTo>
                  <a:pt x="30549" y="172341"/>
                </a:lnTo>
                <a:lnTo>
                  <a:pt x="32003" y="184347"/>
                </a:lnTo>
                <a:lnTo>
                  <a:pt x="33964" y="196320"/>
                </a:lnTo>
                <a:lnTo>
                  <a:pt x="36264" y="208270"/>
                </a:lnTo>
                <a:lnTo>
                  <a:pt x="37797" y="218222"/>
                </a:lnTo>
                <a:lnTo>
                  <a:pt x="38819" y="226841"/>
                </a:lnTo>
                <a:lnTo>
                  <a:pt x="39501" y="234571"/>
                </a:lnTo>
                <a:lnTo>
                  <a:pt x="39955" y="240717"/>
                </a:lnTo>
                <a:lnTo>
                  <a:pt x="40460" y="250191"/>
                </a:lnTo>
                <a:lnTo>
                  <a:pt x="39602" y="252122"/>
                </a:lnTo>
                <a:lnTo>
                  <a:pt x="38038" y="252417"/>
                </a:lnTo>
                <a:lnTo>
                  <a:pt x="31934" y="250031"/>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SMARTInkAnnotation322"/>
          <p:cNvSpPr/>
          <p:nvPr/>
        </p:nvSpPr>
        <p:spPr>
          <a:xfrm>
            <a:off x="2929306" y="5349008"/>
            <a:ext cx="261169" cy="274921"/>
          </a:xfrm>
          <a:custGeom>
            <a:avLst/>
            <a:gdLst/>
            <a:ahLst/>
            <a:cxnLst/>
            <a:rect l="0" t="0" r="0" b="0"/>
            <a:pathLst>
              <a:path w="261169" h="274921">
                <a:moveTo>
                  <a:pt x="8561" y="89171"/>
                </a:moveTo>
                <a:lnTo>
                  <a:pt x="8561" y="79690"/>
                </a:lnTo>
                <a:lnTo>
                  <a:pt x="7569" y="75905"/>
                </a:lnTo>
                <a:lnTo>
                  <a:pt x="3821" y="69054"/>
                </a:lnTo>
                <a:lnTo>
                  <a:pt x="1493" y="62701"/>
                </a:lnTo>
                <a:lnTo>
                  <a:pt x="459" y="56571"/>
                </a:lnTo>
                <a:lnTo>
                  <a:pt x="0" y="50538"/>
                </a:lnTo>
                <a:lnTo>
                  <a:pt x="869" y="47541"/>
                </a:lnTo>
                <a:lnTo>
                  <a:pt x="4481" y="41565"/>
                </a:lnTo>
                <a:lnTo>
                  <a:pt x="7826" y="37590"/>
                </a:lnTo>
                <a:lnTo>
                  <a:pt x="12040" y="32956"/>
                </a:lnTo>
                <a:lnTo>
                  <a:pt x="16833" y="27882"/>
                </a:lnTo>
                <a:lnTo>
                  <a:pt x="23006" y="23507"/>
                </a:lnTo>
                <a:lnTo>
                  <a:pt x="30098" y="19598"/>
                </a:lnTo>
                <a:lnTo>
                  <a:pt x="37801" y="16000"/>
                </a:lnTo>
                <a:lnTo>
                  <a:pt x="46906" y="13601"/>
                </a:lnTo>
                <a:lnTo>
                  <a:pt x="56945" y="12002"/>
                </a:lnTo>
                <a:lnTo>
                  <a:pt x="67606" y="10936"/>
                </a:lnTo>
                <a:lnTo>
                  <a:pt x="78682" y="9233"/>
                </a:lnTo>
                <a:lnTo>
                  <a:pt x="90035" y="7106"/>
                </a:lnTo>
                <a:lnTo>
                  <a:pt x="101572" y="4695"/>
                </a:lnTo>
                <a:lnTo>
                  <a:pt x="113233" y="3088"/>
                </a:lnTo>
                <a:lnTo>
                  <a:pt x="124976" y="2017"/>
                </a:lnTo>
                <a:lnTo>
                  <a:pt x="136772" y="1303"/>
                </a:lnTo>
                <a:lnTo>
                  <a:pt x="160464" y="509"/>
                </a:lnTo>
                <a:lnTo>
                  <a:pt x="208010" y="0"/>
                </a:lnTo>
                <a:lnTo>
                  <a:pt x="217925" y="950"/>
                </a:lnTo>
                <a:lnTo>
                  <a:pt x="226520" y="2575"/>
                </a:lnTo>
                <a:lnTo>
                  <a:pt x="234234" y="4652"/>
                </a:lnTo>
                <a:lnTo>
                  <a:pt x="241361" y="7028"/>
                </a:lnTo>
                <a:lnTo>
                  <a:pt x="248097" y="9604"/>
                </a:lnTo>
                <a:lnTo>
                  <a:pt x="254572" y="12314"/>
                </a:lnTo>
                <a:lnTo>
                  <a:pt x="257897" y="16105"/>
                </a:lnTo>
                <a:lnTo>
                  <a:pt x="259121" y="20617"/>
                </a:lnTo>
                <a:lnTo>
                  <a:pt x="258945" y="25609"/>
                </a:lnTo>
                <a:lnTo>
                  <a:pt x="257835" y="30921"/>
                </a:lnTo>
                <a:lnTo>
                  <a:pt x="256103" y="36447"/>
                </a:lnTo>
                <a:lnTo>
                  <a:pt x="253956" y="42115"/>
                </a:lnTo>
                <a:lnTo>
                  <a:pt x="249548" y="47879"/>
                </a:lnTo>
                <a:lnTo>
                  <a:pt x="243633" y="53705"/>
                </a:lnTo>
                <a:lnTo>
                  <a:pt x="236714" y="59574"/>
                </a:lnTo>
                <a:lnTo>
                  <a:pt x="228131" y="65471"/>
                </a:lnTo>
                <a:lnTo>
                  <a:pt x="218441" y="71387"/>
                </a:lnTo>
                <a:lnTo>
                  <a:pt x="208012" y="77315"/>
                </a:lnTo>
                <a:lnTo>
                  <a:pt x="185842" y="89193"/>
                </a:lnTo>
                <a:lnTo>
                  <a:pt x="174373" y="95139"/>
                </a:lnTo>
                <a:lnTo>
                  <a:pt x="163751" y="101087"/>
                </a:lnTo>
                <a:lnTo>
                  <a:pt x="153693" y="107037"/>
                </a:lnTo>
                <a:lnTo>
                  <a:pt x="144011" y="112988"/>
                </a:lnTo>
                <a:lnTo>
                  <a:pt x="135572" y="117947"/>
                </a:lnTo>
                <a:lnTo>
                  <a:pt x="120903" y="126104"/>
                </a:lnTo>
                <a:lnTo>
                  <a:pt x="115206" y="129668"/>
                </a:lnTo>
                <a:lnTo>
                  <a:pt x="110415" y="133036"/>
                </a:lnTo>
                <a:lnTo>
                  <a:pt x="106230" y="136273"/>
                </a:lnTo>
                <a:lnTo>
                  <a:pt x="103439" y="139424"/>
                </a:lnTo>
                <a:lnTo>
                  <a:pt x="101579" y="142517"/>
                </a:lnTo>
                <a:lnTo>
                  <a:pt x="100339" y="145571"/>
                </a:lnTo>
                <a:lnTo>
                  <a:pt x="100504" y="147607"/>
                </a:lnTo>
                <a:lnTo>
                  <a:pt x="101607" y="148965"/>
                </a:lnTo>
                <a:lnTo>
                  <a:pt x="103333" y="149869"/>
                </a:lnTo>
                <a:lnTo>
                  <a:pt x="110545" y="150874"/>
                </a:lnTo>
                <a:lnTo>
                  <a:pt x="115245" y="151142"/>
                </a:lnTo>
                <a:lnTo>
                  <a:pt x="128406" y="151441"/>
                </a:lnTo>
                <a:lnTo>
                  <a:pt x="161108" y="151631"/>
                </a:lnTo>
                <a:lnTo>
                  <a:pt x="170783" y="152640"/>
                </a:lnTo>
                <a:lnTo>
                  <a:pt x="181201" y="154304"/>
                </a:lnTo>
                <a:lnTo>
                  <a:pt x="192116" y="156405"/>
                </a:lnTo>
                <a:lnTo>
                  <a:pt x="202368" y="157806"/>
                </a:lnTo>
                <a:lnTo>
                  <a:pt x="212181" y="158740"/>
                </a:lnTo>
                <a:lnTo>
                  <a:pt x="221697" y="159363"/>
                </a:lnTo>
                <a:lnTo>
                  <a:pt x="230027" y="160770"/>
                </a:lnTo>
                <a:lnTo>
                  <a:pt x="237565" y="162701"/>
                </a:lnTo>
                <a:lnTo>
                  <a:pt x="244574" y="164980"/>
                </a:lnTo>
                <a:lnTo>
                  <a:pt x="250239" y="167492"/>
                </a:lnTo>
                <a:lnTo>
                  <a:pt x="255008" y="170159"/>
                </a:lnTo>
                <a:lnTo>
                  <a:pt x="259179" y="172928"/>
                </a:lnTo>
                <a:lnTo>
                  <a:pt x="260968" y="175766"/>
                </a:lnTo>
                <a:lnTo>
                  <a:pt x="261168" y="178651"/>
                </a:lnTo>
                <a:lnTo>
                  <a:pt x="260310" y="181567"/>
                </a:lnTo>
                <a:lnTo>
                  <a:pt x="256710" y="187452"/>
                </a:lnTo>
                <a:lnTo>
                  <a:pt x="250811" y="194367"/>
                </a:lnTo>
                <a:lnTo>
                  <a:pt x="241574" y="204055"/>
                </a:lnTo>
                <a:lnTo>
                  <a:pt x="235341" y="208424"/>
                </a:lnTo>
                <a:lnTo>
                  <a:pt x="228208" y="212329"/>
                </a:lnTo>
                <a:lnTo>
                  <a:pt x="211354" y="220307"/>
                </a:lnTo>
                <a:lnTo>
                  <a:pt x="190634" y="230467"/>
                </a:lnTo>
                <a:lnTo>
                  <a:pt x="180545" y="234962"/>
                </a:lnTo>
                <a:lnTo>
                  <a:pt x="170842" y="238950"/>
                </a:lnTo>
                <a:lnTo>
                  <a:pt x="161397" y="242602"/>
                </a:lnTo>
                <a:lnTo>
                  <a:pt x="142965" y="249305"/>
                </a:lnTo>
                <a:lnTo>
                  <a:pt x="80026" y="270706"/>
                </a:lnTo>
                <a:lnTo>
                  <a:pt x="73071" y="272702"/>
                </a:lnTo>
                <a:lnTo>
                  <a:pt x="67442" y="274032"/>
                </a:lnTo>
                <a:lnTo>
                  <a:pt x="62698" y="274920"/>
                </a:lnTo>
                <a:lnTo>
                  <a:pt x="58543" y="274519"/>
                </a:lnTo>
                <a:lnTo>
                  <a:pt x="54782" y="273260"/>
                </a:lnTo>
                <a:lnTo>
                  <a:pt x="51280" y="271428"/>
                </a:lnTo>
                <a:lnTo>
                  <a:pt x="49939" y="269215"/>
                </a:lnTo>
                <a:lnTo>
                  <a:pt x="50038" y="266747"/>
                </a:lnTo>
                <a:lnTo>
                  <a:pt x="52792" y="260367"/>
                </a:lnTo>
                <a:lnTo>
                  <a:pt x="62139" y="240976"/>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SMARTInkAnnotation323"/>
          <p:cNvSpPr/>
          <p:nvPr/>
        </p:nvSpPr>
        <p:spPr>
          <a:xfrm>
            <a:off x="3384352" y="5366742"/>
            <a:ext cx="35684" cy="185970"/>
          </a:xfrm>
          <a:custGeom>
            <a:avLst/>
            <a:gdLst/>
            <a:ahLst/>
            <a:cxnLst/>
            <a:rect l="0" t="0" r="0" b="0"/>
            <a:pathLst>
              <a:path w="35684" h="185970">
                <a:moveTo>
                  <a:pt x="0" y="0"/>
                </a:moveTo>
                <a:lnTo>
                  <a:pt x="0" y="4741"/>
                </a:lnTo>
                <a:lnTo>
                  <a:pt x="991" y="7129"/>
                </a:lnTo>
                <a:lnTo>
                  <a:pt x="2645" y="9714"/>
                </a:lnTo>
                <a:lnTo>
                  <a:pt x="4740" y="12429"/>
                </a:lnTo>
                <a:lnTo>
                  <a:pt x="7129" y="15231"/>
                </a:lnTo>
                <a:lnTo>
                  <a:pt x="9713" y="18092"/>
                </a:lnTo>
                <a:lnTo>
                  <a:pt x="12429" y="20991"/>
                </a:lnTo>
                <a:lnTo>
                  <a:pt x="14239" y="24908"/>
                </a:lnTo>
                <a:lnTo>
                  <a:pt x="15446" y="29504"/>
                </a:lnTo>
                <a:lnTo>
                  <a:pt x="16250" y="34552"/>
                </a:lnTo>
                <a:lnTo>
                  <a:pt x="17778" y="40894"/>
                </a:lnTo>
                <a:lnTo>
                  <a:pt x="19789" y="48099"/>
                </a:lnTo>
                <a:lnTo>
                  <a:pt x="22123" y="55878"/>
                </a:lnTo>
                <a:lnTo>
                  <a:pt x="23678" y="64042"/>
                </a:lnTo>
                <a:lnTo>
                  <a:pt x="24715" y="72460"/>
                </a:lnTo>
                <a:lnTo>
                  <a:pt x="25407" y="81049"/>
                </a:lnTo>
                <a:lnTo>
                  <a:pt x="26860" y="89752"/>
                </a:lnTo>
                <a:lnTo>
                  <a:pt x="28820" y="98530"/>
                </a:lnTo>
                <a:lnTo>
                  <a:pt x="31120" y="107358"/>
                </a:lnTo>
                <a:lnTo>
                  <a:pt x="32653" y="115229"/>
                </a:lnTo>
                <a:lnTo>
                  <a:pt x="33675" y="122460"/>
                </a:lnTo>
                <a:lnTo>
                  <a:pt x="34356" y="129265"/>
                </a:lnTo>
                <a:lnTo>
                  <a:pt x="34809" y="135786"/>
                </a:lnTo>
                <a:lnTo>
                  <a:pt x="35113" y="142119"/>
                </a:lnTo>
                <a:lnTo>
                  <a:pt x="35450" y="154445"/>
                </a:lnTo>
                <a:lnTo>
                  <a:pt x="35683" y="175022"/>
                </a:lnTo>
                <a:lnTo>
                  <a:pt x="34702" y="177205"/>
                </a:lnTo>
                <a:lnTo>
                  <a:pt x="33056" y="179652"/>
                </a:lnTo>
                <a:lnTo>
                  <a:pt x="28027" y="185969"/>
                </a:lnTo>
                <a:lnTo>
                  <a:pt x="26622" y="185495"/>
                </a:lnTo>
                <a:lnTo>
                  <a:pt x="24693" y="184187"/>
                </a:lnTo>
                <a:lnTo>
                  <a:pt x="17859" y="178594"/>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SMARTInkAnnotation324"/>
          <p:cNvSpPr/>
          <p:nvPr/>
        </p:nvSpPr>
        <p:spPr>
          <a:xfrm>
            <a:off x="3375422" y="5314917"/>
            <a:ext cx="258792" cy="203631"/>
          </a:xfrm>
          <a:custGeom>
            <a:avLst/>
            <a:gdLst/>
            <a:ahLst/>
            <a:cxnLst/>
            <a:rect l="0" t="0" r="0" b="0"/>
            <a:pathLst>
              <a:path w="258792" h="203631">
                <a:moveTo>
                  <a:pt x="0" y="42896"/>
                </a:moveTo>
                <a:lnTo>
                  <a:pt x="0" y="35207"/>
                </a:lnTo>
                <a:lnTo>
                  <a:pt x="4740" y="29593"/>
                </a:lnTo>
                <a:lnTo>
                  <a:pt x="9714" y="24415"/>
                </a:lnTo>
                <a:lnTo>
                  <a:pt x="12429" y="21646"/>
                </a:lnTo>
                <a:lnTo>
                  <a:pt x="16223" y="18807"/>
                </a:lnTo>
                <a:lnTo>
                  <a:pt x="20737" y="15922"/>
                </a:lnTo>
                <a:lnTo>
                  <a:pt x="25731" y="13007"/>
                </a:lnTo>
                <a:lnTo>
                  <a:pt x="31044" y="10072"/>
                </a:lnTo>
                <a:lnTo>
                  <a:pt x="42240" y="4164"/>
                </a:lnTo>
                <a:lnTo>
                  <a:pt x="48004" y="2192"/>
                </a:lnTo>
                <a:lnTo>
                  <a:pt x="53830" y="877"/>
                </a:lnTo>
                <a:lnTo>
                  <a:pt x="59700" y="0"/>
                </a:lnTo>
                <a:lnTo>
                  <a:pt x="66589" y="409"/>
                </a:lnTo>
                <a:lnTo>
                  <a:pt x="74158" y="1672"/>
                </a:lnTo>
                <a:lnTo>
                  <a:pt x="82181" y="3507"/>
                </a:lnTo>
                <a:lnTo>
                  <a:pt x="90506" y="5723"/>
                </a:lnTo>
                <a:lnTo>
                  <a:pt x="107694" y="10830"/>
                </a:lnTo>
                <a:lnTo>
                  <a:pt x="116444" y="14574"/>
                </a:lnTo>
                <a:lnTo>
                  <a:pt x="125255" y="19053"/>
                </a:lnTo>
                <a:lnTo>
                  <a:pt x="134104" y="24024"/>
                </a:lnTo>
                <a:lnTo>
                  <a:pt x="142981" y="29323"/>
                </a:lnTo>
                <a:lnTo>
                  <a:pt x="160782" y="40501"/>
                </a:lnTo>
                <a:lnTo>
                  <a:pt x="169696" y="47253"/>
                </a:lnTo>
                <a:lnTo>
                  <a:pt x="178614" y="54730"/>
                </a:lnTo>
                <a:lnTo>
                  <a:pt x="187537" y="62692"/>
                </a:lnTo>
                <a:lnTo>
                  <a:pt x="202743" y="76829"/>
                </a:lnTo>
                <a:lnTo>
                  <a:pt x="222460" y="95945"/>
                </a:lnTo>
                <a:lnTo>
                  <a:pt x="228674" y="102074"/>
                </a:lnTo>
                <a:lnTo>
                  <a:pt x="233809" y="109137"/>
                </a:lnTo>
                <a:lnTo>
                  <a:pt x="238224" y="116822"/>
                </a:lnTo>
                <a:lnTo>
                  <a:pt x="252440" y="145803"/>
                </a:lnTo>
                <a:lnTo>
                  <a:pt x="254613" y="151188"/>
                </a:lnTo>
                <a:lnTo>
                  <a:pt x="256063" y="155770"/>
                </a:lnTo>
                <a:lnTo>
                  <a:pt x="257029" y="159818"/>
                </a:lnTo>
                <a:lnTo>
                  <a:pt x="257673" y="164500"/>
                </a:lnTo>
                <a:lnTo>
                  <a:pt x="258102" y="169605"/>
                </a:lnTo>
                <a:lnTo>
                  <a:pt x="258579" y="179578"/>
                </a:lnTo>
                <a:lnTo>
                  <a:pt x="258791" y="187318"/>
                </a:lnTo>
                <a:lnTo>
                  <a:pt x="257856" y="190771"/>
                </a:lnTo>
                <a:lnTo>
                  <a:pt x="256240" y="194065"/>
                </a:lnTo>
                <a:lnTo>
                  <a:pt x="254170" y="197253"/>
                </a:lnTo>
                <a:lnTo>
                  <a:pt x="250806" y="199379"/>
                </a:lnTo>
                <a:lnTo>
                  <a:pt x="246579" y="200796"/>
                </a:lnTo>
                <a:lnTo>
                  <a:pt x="232172" y="20363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SMARTInkAnnotation325"/>
          <p:cNvSpPr/>
          <p:nvPr/>
        </p:nvSpPr>
        <p:spPr>
          <a:xfrm>
            <a:off x="3420070" y="5429250"/>
            <a:ext cx="232173" cy="26790"/>
          </a:xfrm>
          <a:custGeom>
            <a:avLst/>
            <a:gdLst/>
            <a:ahLst/>
            <a:cxnLst/>
            <a:rect l="0" t="0" r="0" b="0"/>
            <a:pathLst>
              <a:path w="232173" h="26790">
                <a:moveTo>
                  <a:pt x="0" y="26789"/>
                </a:moveTo>
                <a:lnTo>
                  <a:pt x="17169" y="26789"/>
                </a:lnTo>
                <a:lnTo>
                  <a:pt x="22361" y="25797"/>
                </a:lnTo>
                <a:lnTo>
                  <a:pt x="27805" y="24144"/>
                </a:lnTo>
                <a:lnTo>
                  <a:pt x="33420" y="22049"/>
                </a:lnTo>
                <a:lnTo>
                  <a:pt x="40139" y="20652"/>
                </a:lnTo>
                <a:lnTo>
                  <a:pt x="47595" y="19721"/>
                </a:lnTo>
                <a:lnTo>
                  <a:pt x="55543" y="19100"/>
                </a:lnTo>
                <a:lnTo>
                  <a:pt x="64810" y="18687"/>
                </a:lnTo>
                <a:lnTo>
                  <a:pt x="85690" y="18228"/>
                </a:lnTo>
                <a:lnTo>
                  <a:pt x="96814" y="17113"/>
                </a:lnTo>
                <a:lnTo>
                  <a:pt x="108200" y="15377"/>
                </a:lnTo>
                <a:lnTo>
                  <a:pt x="119758" y="13228"/>
                </a:lnTo>
                <a:lnTo>
                  <a:pt x="130440" y="11795"/>
                </a:lnTo>
                <a:lnTo>
                  <a:pt x="140539" y="10840"/>
                </a:lnTo>
                <a:lnTo>
                  <a:pt x="150247" y="10204"/>
                </a:lnTo>
                <a:lnTo>
                  <a:pt x="160688" y="8787"/>
                </a:lnTo>
                <a:lnTo>
                  <a:pt x="171618" y="6850"/>
                </a:lnTo>
                <a:lnTo>
                  <a:pt x="182873" y="4567"/>
                </a:lnTo>
                <a:lnTo>
                  <a:pt x="193353" y="3045"/>
                </a:lnTo>
                <a:lnTo>
                  <a:pt x="203316" y="2030"/>
                </a:lnTo>
                <a:lnTo>
                  <a:pt x="232172"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SMARTInkAnnotation326"/>
          <p:cNvSpPr/>
          <p:nvPr/>
        </p:nvSpPr>
        <p:spPr>
          <a:xfrm>
            <a:off x="3786188" y="5357813"/>
            <a:ext cx="26790" cy="140580"/>
          </a:xfrm>
          <a:custGeom>
            <a:avLst/>
            <a:gdLst/>
            <a:ahLst/>
            <a:cxnLst/>
            <a:rect l="0" t="0" r="0" b="0"/>
            <a:pathLst>
              <a:path w="26790" h="140580">
                <a:moveTo>
                  <a:pt x="26789" y="0"/>
                </a:moveTo>
                <a:lnTo>
                  <a:pt x="13486" y="0"/>
                </a:lnTo>
                <a:lnTo>
                  <a:pt x="11967" y="992"/>
                </a:lnTo>
                <a:lnTo>
                  <a:pt x="10954" y="2645"/>
                </a:lnTo>
                <a:lnTo>
                  <a:pt x="10279" y="4740"/>
                </a:lnTo>
                <a:lnTo>
                  <a:pt x="9829" y="7129"/>
                </a:lnTo>
                <a:lnTo>
                  <a:pt x="9529" y="9713"/>
                </a:lnTo>
                <a:lnTo>
                  <a:pt x="9329" y="12428"/>
                </a:lnTo>
                <a:lnTo>
                  <a:pt x="9196" y="16223"/>
                </a:lnTo>
                <a:lnTo>
                  <a:pt x="9008" y="31044"/>
                </a:lnTo>
                <a:lnTo>
                  <a:pt x="8930" y="103826"/>
                </a:lnTo>
                <a:lnTo>
                  <a:pt x="7938" y="109897"/>
                </a:lnTo>
                <a:lnTo>
                  <a:pt x="6284" y="115928"/>
                </a:lnTo>
                <a:lnTo>
                  <a:pt x="4189" y="121934"/>
                </a:lnTo>
                <a:lnTo>
                  <a:pt x="2793" y="126930"/>
                </a:lnTo>
                <a:lnTo>
                  <a:pt x="1862" y="131253"/>
                </a:lnTo>
                <a:lnTo>
                  <a:pt x="368" y="140579"/>
                </a:lnTo>
                <a:lnTo>
                  <a:pt x="245" y="140351"/>
                </a:lnTo>
                <a:lnTo>
                  <a:pt x="108" y="137455"/>
                </a:lnTo>
                <a:lnTo>
                  <a:pt x="0" y="98226"/>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SMARTInkAnnotation327"/>
          <p:cNvSpPr/>
          <p:nvPr/>
        </p:nvSpPr>
        <p:spPr>
          <a:xfrm>
            <a:off x="3732978" y="5287738"/>
            <a:ext cx="229719" cy="289161"/>
          </a:xfrm>
          <a:custGeom>
            <a:avLst/>
            <a:gdLst/>
            <a:ahLst/>
            <a:cxnLst/>
            <a:rect l="0" t="0" r="0" b="0"/>
            <a:pathLst>
              <a:path w="229719" h="289161">
                <a:moveTo>
                  <a:pt x="8561" y="43285"/>
                </a:moveTo>
                <a:lnTo>
                  <a:pt x="873" y="35597"/>
                </a:lnTo>
                <a:lnTo>
                  <a:pt x="183" y="32262"/>
                </a:lnTo>
                <a:lnTo>
                  <a:pt x="0" y="29983"/>
                </a:lnTo>
                <a:lnTo>
                  <a:pt x="870" y="27472"/>
                </a:lnTo>
                <a:lnTo>
                  <a:pt x="4481" y="22036"/>
                </a:lnTo>
                <a:lnTo>
                  <a:pt x="6834" y="20190"/>
                </a:lnTo>
                <a:lnTo>
                  <a:pt x="9394" y="18958"/>
                </a:lnTo>
                <a:lnTo>
                  <a:pt x="15877" y="16598"/>
                </a:lnTo>
                <a:lnTo>
                  <a:pt x="20384" y="14580"/>
                </a:lnTo>
                <a:lnTo>
                  <a:pt x="25372" y="12242"/>
                </a:lnTo>
                <a:lnTo>
                  <a:pt x="31675" y="10684"/>
                </a:lnTo>
                <a:lnTo>
                  <a:pt x="38853" y="9644"/>
                </a:lnTo>
                <a:lnTo>
                  <a:pt x="46616" y="8952"/>
                </a:lnTo>
                <a:lnTo>
                  <a:pt x="54767" y="7498"/>
                </a:lnTo>
                <a:lnTo>
                  <a:pt x="63177" y="5537"/>
                </a:lnTo>
                <a:lnTo>
                  <a:pt x="71761" y="3237"/>
                </a:lnTo>
                <a:lnTo>
                  <a:pt x="81452" y="1703"/>
                </a:lnTo>
                <a:lnTo>
                  <a:pt x="91883" y="682"/>
                </a:lnTo>
                <a:lnTo>
                  <a:pt x="102804" y="0"/>
                </a:lnTo>
                <a:lnTo>
                  <a:pt x="114054" y="538"/>
                </a:lnTo>
                <a:lnTo>
                  <a:pt x="125523" y="1889"/>
                </a:lnTo>
                <a:lnTo>
                  <a:pt x="137137" y="3782"/>
                </a:lnTo>
                <a:lnTo>
                  <a:pt x="147857" y="6035"/>
                </a:lnTo>
                <a:lnTo>
                  <a:pt x="157980" y="8531"/>
                </a:lnTo>
                <a:lnTo>
                  <a:pt x="167705" y="11186"/>
                </a:lnTo>
                <a:lnTo>
                  <a:pt x="186448" y="16782"/>
                </a:lnTo>
                <a:lnTo>
                  <a:pt x="195614" y="19663"/>
                </a:lnTo>
                <a:lnTo>
                  <a:pt x="202716" y="23569"/>
                </a:lnTo>
                <a:lnTo>
                  <a:pt x="208444" y="28157"/>
                </a:lnTo>
                <a:lnTo>
                  <a:pt x="224764" y="45038"/>
                </a:lnTo>
                <a:lnTo>
                  <a:pt x="227111" y="49415"/>
                </a:lnTo>
                <a:lnTo>
                  <a:pt x="228675" y="54317"/>
                </a:lnTo>
                <a:lnTo>
                  <a:pt x="229718" y="59569"/>
                </a:lnTo>
                <a:lnTo>
                  <a:pt x="228429" y="65055"/>
                </a:lnTo>
                <a:lnTo>
                  <a:pt x="225585" y="70697"/>
                </a:lnTo>
                <a:lnTo>
                  <a:pt x="221705" y="76443"/>
                </a:lnTo>
                <a:lnTo>
                  <a:pt x="216141" y="82257"/>
                </a:lnTo>
                <a:lnTo>
                  <a:pt x="209456" y="88119"/>
                </a:lnTo>
                <a:lnTo>
                  <a:pt x="202023" y="94010"/>
                </a:lnTo>
                <a:lnTo>
                  <a:pt x="193098" y="99923"/>
                </a:lnTo>
                <a:lnTo>
                  <a:pt x="183179" y="105848"/>
                </a:lnTo>
                <a:lnTo>
                  <a:pt x="172599" y="111783"/>
                </a:lnTo>
                <a:lnTo>
                  <a:pt x="150259" y="123669"/>
                </a:lnTo>
                <a:lnTo>
                  <a:pt x="138745" y="129617"/>
                </a:lnTo>
                <a:lnTo>
                  <a:pt x="127101" y="134574"/>
                </a:lnTo>
                <a:lnTo>
                  <a:pt x="115368" y="138871"/>
                </a:lnTo>
                <a:lnTo>
                  <a:pt x="103579" y="142728"/>
                </a:lnTo>
                <a:lnTo>
                  <a:pt x="92742" y="147283"/>
                </a:lnTo>
                <a:lnTo>
                  <a:pt x="82542" y="152306"/>
                </a:lnTo>
                <a:lnTo>
                  <a:pt x="72765" y="157637"/>
                </a:lnTo>
                <a:lnTo>
                  <a:pt x="64262" y="161192"/>
                </a:lnTo>
                <a:lnTo>
                  <a:pt x="56609" y="163561"/>
                </a:lnTo>
                <a:lnTo>
                  <a:pt x="49523" y="165142"/>
                </a:lnTo>
                <a:lnTo>
                  <a:pt x="44799" y="167187"/>
                </a:lnTo>
                <a:lnTo>
                  <a:pt x="41649" y="169543"/>
                </a:lnTo>
                <a:lnTo>
                  <a:pt x="39550" y="172105"/>
                </a:lnTo>
                <a:lnTo>
                  <a:pt x="38150" y="172822"/>
                </a:lnTo>
                <a:lnTo>
                  <a:pt x="37217" y="172307"/>
                </a:lnTo>
                <a:lnTo>
                  <a:pt x="36595" y="170972"/>
                </a:lnTo>
                <a:lnTo>
                  <a:pt x="38165" y="170082"/>
                </a:lnTo>
                <a:lnTo>
                  <a:pt x="45201" y="169093"/>
                </a:lnTo>
                <a:lnTo>
                  <a:pt x="50847" y="168829"/>
                </a:lnTo>
                <a:lnTo>
                  <a:pt x="65058" y="168536"/>
                </a:lnTo>
                <a:lnTo>
                  <a:pt x="73015" y="167465"/>
                </a:lnTo>
                <a:lnTo>
                  <a:pt x="81296" y="165760"/>
                </a:lnTo>
                <a:lnTo>
                  <a:pt x="89793" y="163630"/>
                </a:lnTo>
                <a:lnTo>
                  <a:pt x="99427" y="162210"/>
                </a:lnTo>
                <a:lnTo>
                  <a:pt x="109818" y="161264"/>
                </a:lnTo>
                <a:lnTo>
                  <a:pt x="120714" y="160633"/>
                </a:lnTo>
                <a:lnTo>
                  <a:pt x="130955" y="161205"/>
                </a:lnTo>
                <a:lnTo>
                  <a:pt x="140759" y="162578"/>
                </a:lnTo>
                <a:lnTo>
                  <a:pt x="150271" y="164486"/>
                </a:lnTo>
                <a:lnTo>
                  <a:pt x="171424" y="169251"/>
                </a:lnTo>
                <a:lnTo>
                  <a:pt x="182620" y="171911"/>
                </a:lnTo>
                <a:lnTo>
                  <a:pt x="192070" y="173684"/>
                </a:lnTo>
                <a:lnTo>
                  <a:pt x="200353" y="174867"/>
                </a:lnTo>
                <a:lnTo>
                  <a:pt x="207861" y="175655"/>
                </a:lnTo>
                <a:lnTo>
                  <a:pt x="213857" y="177173"/>
                </a:lnTo>
                <a:lnTo>
                  <a:pt x="218847" y="179176"/>
                </a:lnTo>
                <a:lnTo>
                  <a:pt x="223166" y="181505"/>
                </a:lnTo>
                <a:lnTo>
                  <a:pt x="226045" y="185041"/>
                </a:lnTo>
                <a:lnTo>
                  <a:pt x="227964" y="189383"/>
                </a:lnTo>
                <a:lnTo>
                  <a:pt x="229244" y="194262"/>
                </a:lnTo>
                <a:lnTo>
                  <a:pt x="229105" y="198506"/>
                </a:lnTo>
                <a:lnTo>
                  <a:pt x="228020" y="202329"/>
                </a:lnTo>
                <a:lnTo>
                  <a:pt x="226305" y="205869"/>
                </a:lnTo>
                <a:lnTo>
                  <a:pt x="223177" y="209221"/>
                </a:lnTo>
                <a:lnTo>
                  <a:pt x="219108" y="212449"/>
                </a:lnTo>
                <a:lnTo>
                  <a:pt x="214410" y="215592"/>
                </a:lnTo>
                <a:lnTo>
                  <a:pt x="209294" y="219672"/>
                </a:lnTo>
                <a:lnTo>
                  <a:pt x="203898" y="224376"/>
                </a:lnTo>
                <a:lnTo>
                  <a:pt x="198317" y="229497"/>
                </a:lnTo>
                <a:lnTo>
                  <a:pt x="191620" y="233903"/>
                </a:lnTo>
                <a:lnTo>
                  <a:pt x="184179" y="237833"/>
                </a:lnTo>
                <a:lnTo>
                  <a:pt x="176241" y="241445"/>
                </a:lnTo>
                <a:lnTo>
                  <a:pt x="146108" y="256009"/>
                </a:lnTo>
                <a:lnTo>
                  <a:pt x="135978" y="260507"/>
                </a:lnTo>
                <a:lnTo>
                  <a:pt x="126248" y="264499"/>
                </a:lnTo>
                <a:lnTo>
                  <a:pt x="116785" y="268152"/>
                </a:lnTo>
                <a:lnTo>
                  <a:pt x="108492" y="271579"/>
                </a:lnTo>
                <a:lnTo>
                  <a:pt x="100978" y="274856"/>
                </a:lnTo>
                <a:lnTo>
                  <a:pt x="93986" y="278033"/>
                </a:lnTo>
                <a:lnTo>
                  <a:pt x="87339" y="280151"/>
                </a:lnTo>
                <a:lnTo>
                  <a:pt x="80923" y="281563"/>
                </a:lnTo>
                <a:lnTo>
                  <a:pt x="74662" y="282505"/>
                </a:lnTo>
                <a:lnTo>
                  <a:pt x="68504" y="284124"/>
                </a:lnTo>
                <a:lnTo>
                  <a:pt x="62414" y="286196"/>
                </a:lnTo>
                <a:lnTo>
                  <a:pt x="56369" y="288570"/>
                </a:lnTo>
                <a:lnTo>
                  <a:pt x="51347" y="289160"/>
                </a:lnTo>
                <a:lnTo>
                  <a:pt x="47007" y="288561"/>
                </a:lnTo>
                <a:lnTo>
                  <a:pt x="35350" y="284387"/>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47680" name="SMARTInkAnnotation328"/>
          <p:cNvSpPr/>
          <p:nvPr/>
        </p:nvSpPr>
        <p:spPr>
          <a:xfrm>
            <a:off x="4036219" y="5304267"/>
            <a:ext cx="80368" cy="207907"/>
          </a:xfrm>
          <a:custGeom>
            <a:avLst/>
            <a:gdLst/>
            <a:ahLst/>
            <a:cxnLst/>
            <a:rect l="0" t="0" r="0" b="0"/>
            <a:pathLst>
              <a:path w="80368" h="207907">
                <a:moveTo>
                  <a:pt x="80367" y="8897"/>
                </a:moveTo>
                <a:lnTo>
                  <a:pt x="71470" y="0"/>
                </a:lnTo>
                <a:lnTo>
                  <a:pt x="66707" y="4717"/>
                </a:lnTo>
                <a:lnTo>
                  <a:pt x="65307" y="8095"/>
                </a:lnTo>
                <a:lnTo>
                  <a:pt x="64374" y="12331"/>
                </a:lnTo>
                <a:lnTo>
                  <a:pt x="63752" y="17140"/>
                </a:lnTo>
                <a:lnTo>
                  <a:pt x="62345" y="23322"/>
                </a:lnTo>
                <a:lnTo>
                  <a:pt x="60415" y="30420"/>
                </a:lnTo>
                <a:lnTo>
                  <a:pt x="58136" y="38129"/>
                </a:lnTo>
                <a:lnTo>
                  <a:pt x="52957" y="57277"/>
                </a:lnTo>
                <a:lnTo>
                  <a:pt x="29741" y="147949"/>
                </a:lnTo>
                <a:lnTo>
                  <a:pt x="23801" y="167932"/>
                </a:lnTo>
                <a:lnTo>
                  <a:pt x="20828" y="176436"/>
                </a:lnTo>
                <a:lnTo>
                  <a:pt x="17854" y="184090"/>
                </a:lnTo>
                <a:lnTo>
                  <a:pt x="14880" y="191177"/>
                </a:lnTo>
                <a:lnTo>
                  <a:pt x="11903" y="196894"/>
                </a:lnTo>
                <a:lnTo>
                  <a:pt x="8927" y="201697"/>
                </a:lnTo>
                <a:lnTo>
                  <a:pt x="5952" y="205892"/>
                </a:lnTo>
                <a:lnTo>
                  <a:pt x="3968" y="207696"/>
                </a:lnTo>
                <a:lnTo>
                  <a:pt x="2645" y="207906"/>
                </a:lnTo>
                <a:lnTo>
                  <a:pt x="0" y="20535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47681" name="SMARTInkAnnotation329"/>
          <p:cNvSpPr/>
          <p:nvPr/>
        </p:nvSpPr>
        <p:spPr>
          <a:xfrm>
            <a:off x="4089797" y="5270157"/>
            <a:ext cx="227609" cy="246535"/>
          </a:xfrm>
          <a:custGeom>
            <a:avLst/>
            <a:gdLst/>
            <a:ahLst/>
            <a:cxnLst/>
            <a:rect l="0" t="0" r="0" b="0"/>
            <a:pathLst>
              <a:path w="227609" h="246535">
                <a:moveTo>
                  <a:pt x="0" y="25148"/>
                </a:moveTo>
                <a:lnTo>
                  <a:pt x="0" y="20408"/>
                </a:lnTo>
                <a:lnTo>
                  <a:pt x="1984" y="19011"/>
                </a:lnTo>
                <a:lnTo>
                  <a:pt x="5292" y="18080"/>
                </a:lnTo>
                <a:lnTo>
                  <a:pt x="9481" y="17459"/>
                </a:lnTo>
                <a:lnTo>
                  <a:pt x="14259" y="16054"/>
                </a:lnTo>
                <a:lnTo>
                  <a:pt x="19427" y="14124"/>
                </a:lnTo>
                <a:lnTo>
                  <a:pt x="24857" y="11845"/>
                </a:lnTo>
                <a:lnTo>
                  <a:pt x="30462" y="9334"/>
                </a:lnTo>
                <a:lnTo>
                  <a:pt x="41981" y="3899"/>
                </a:lnTo>
                <a:lnTo>
                  <a:pt x="48824" y="2052"/>
                </a:lnTo>
                <a:lnTo>
                  <a:pt x="56361" y="821"/>
                </a:lnTo>
                <a:lnTo>
                  <a:pt x="64363" y="0"/>
                </a:lnTo>
                <a:lnTo>
                  <a:pt x="72675" y="445"/>
                </a:lnTo>
                <a:lnTo>
                  <a:pt x="81192" y="1734"/>
                </a:lnTo>
                <a:lnTo>
                  <a:pt x="89847" y="3586"/>
                </a:lnTo>
                <a:lnTo>
                  <a:pt x="98593" y="6805"/>
                </a:lnTo>
                <a:lnTo>
                  <a:pt x="107401" y="10935"/>
                </a:lnTo>
                <a:lnTo>
                  <a:pt x="116249" y="15673"/>
                </a:lnTo>
                <a:lnTo>
                  <a:pt x="125124" y="21808"/>
                </a:lnTo>
                <a:lnTo>
                  <a:pt x="134017" y="28874"/>
                </a:lnTo>
                <a:lnTo>
                  <a:pt x="142923" y="36562"/>
                </a:lnTo>
                <a:lnTo>
                  <a:pt x="150845" y="44663"/>
                </a:lnTo>
                <a:lnTo>
                  <a:pt x="158110" y="53041"/>
                </a:lnTo>
                <a:lnTo>
                  <a:pt x="172466" y="71279"/>
                </a:lnTo>
                <a:lnTo>
                  <a:pt x="188769" y="92614"/>
                </a:lnTo>
                <a:lnTo>
                  <a:pt x="203291" y="112680"/>
                </a:lnTo>
                <a:lnTo>
                  <a:pt x="209941" y="122198"/>
                </a:lnTo>
                <a:lnTo>
                  <a:pt x="214375" y="131520"/>
                </a:lnTo>
                <a:lnTo>
                  <a:pt x="217331" y="140711"/>
                </a:lnTo>
                <a:lnTo>
                  <a:pt x="219301" y="149815"/>
                </a:lnTo>
                <a:lnTo>
                  <a:pt x="221607" y="158861"/>
                </a:lnTo>
                <a:lnTo>
                  <a:pt x="224137" y="167868"/>
                </a:lnTo>
                <a:lnTo>
                  <a:pt x="226815" y="176849"/>
                </a:lnTo>
                <a:lnTo>
                  <a:pt x="227608" y="185814"/>
                </a:lnTo>
                <a:lnTo>
                  <a:pt x="227145" y="194766"/>
                </a:lnTo>
                <a:lnTo>
                  <a:pt x="225844" y="203711"/>
                </a:lnTo>
                <a:lnTo>
                  <a:pt x="223984" y="210667"/>
                </a:lnTo>
                <a:lnTo>
                  <a:pt x="221753" y="216296"/>
                </a:lnTo>
                <a:lnTo>
                  <a:pt x="219273" y="221041"/>
                </a:lnTo>
                <a:lnTo>
                  <a:pt x="215635" y="225196"/>
                </a:lnTo>
                <a:lnTo>
                  <a:pt x="211225" y="228959"/>
                </a:lnTo>
                <a:lnTo>
                  <a:pt x="206301" y="232459"/>
                </a:lnTo>
                <a:lnTo>
                  <a:pt x="201034" y="235785"/>
                </a:lnTo>
                <a:lnTo>
                  <a:pt x="195539" y="238995"/>
                </a:lnTo>
                <a:lnTo>
                  <a:pt x="189891" y="242127"/>
                </a:lnTo>
                <a:lnTo>
                  <a:pt x="183148" y="244215"/>
                </a:lnTo>
                <a:lnTo>
                  <a:pt x="175677" y="245606"/>
                </a:lnTo>
                <a:lnTo>
                  <a:pt x="167719" y="246534"/>
                </a:lnTo>
                <a:lnTo>
                  <a:pt x="159438" y="245168"/>
                </a:lnTo>
                <a:lnTo>
                  <a:pt x="150941" y="242274"/>
                </a:lnTo>
                <a:lnTo>
                  <a:pt x="125016" y="230531"/>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47683" name="SMARTInkAnnotation330"/>
          <p:cNvSpPr/>
          <p:nvPr/>
        </p:nvSpPr>
        <p:spPr>
          <a:xfrm>
            <a:off x="4071938" y="5420320"/>
            <a:ext cx="294680" cy="35720"/>
          </a:xfrm>
          <a:custGeom>
            <a:avLst/>
            <a:gdLst/>
            <a:ahLst/>
            <a:cxnLst/>
            <a:rect l="0" t="0" r="0" b="0"/>
            <a:pathLst>
              <a:path w="294680" h="35720">
                <a:moveTo>
                  <a:pt x="0" y="35719"/>
                </a:moveTo>
                <a:lnTo>
                  <a:pt x="4740" y="35719"/>
                </a:lnTo>
                <a:lnTo>
                  <a:pt x="7129" y="34727"/>
                </a:lnTo>
                <a:lnTo>
                  <a:pt x="9713" y="33074"/>
                </a:lnTo>
                <a:lnTo>
                  <a:pt x="12429" y="30979"/>
                </a:lnTo>
                <a:lnTo>
                  <a:pt x="16223" y="29582"/>
                </a:lnTo>
                <a:lnTo>
                  <a:pt x="20737" y="28651"/>
                </a:lnTo>
                <a:lnTo>
                  <a:pt x="25731" y="28030"/>
                </a:lnTo>
                <a:lnTo>
                  <a:pt x="33028" y="26625"/>
                </a:lnTo>
                <a:lnTo>
                  <a:pt x="51721" y="22417"/>
                </a:lnTo>
                <a:lnTo>
                  <a:pt x="62262" y="20898"/>
                </a:lnTo>
                <a:lnTo>
                  <a:pt x="73257" y="19885"/>
                </a:lnTo>
                <a:lnTo>
                  <a:pt x="84557" y="19210"/>
                </a:lnTo>
                <a:lnTo>
                  <a:pt x="97051" y="17768"/>
                </a:lnTo>
                <a:lnTo>
                  <a:pt x="110341" y="15814"/>
                </a:lnTo>
                <a:lnTo>
                  <a:pt x="124162" y="13519"/>
                </a:lnTo>
                <a:lnTo>
                  <a:pt x="137345" y="11990"/>
                </a:lnTo>
                <a:lnTo>
                  <a:pt x="150102" y="10969"/>
                </a:lnTo>
                <a:lnTo>
                  <a:pt x="162576" y="10290"/>
                </a:lnTo>
                <a:lnTo>
                  <a:pt x="189664" y="9534"/>
                </a:lnTo>
                <a:lnTo>
                  <a:pt x="203834" y="9333"/>
                </a:lnTo>
                <a:lnTo>
                  <a:pt x="217248" y="8206"/>
                </a:lnTo>
                <a:lnTo>
                  <a:pt x="230159" y="6463"/>
                </a:lnTo>
                <a:lnTo>
                  <a:pt x="242736" y="4309"/>
                </a:lnTo>
                <a:lnTo>
                  <a:pt x="254098" y="2873"/>
                </a:lnTo>
                <a:lnTo>
                  <a:pt x="264648" y="1916"/>
                </a:lnTo>
                <a:lnTo>
                  <a:pt x="294679"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47684" name="SMARTInkAnnotation331"/>
          <p:cNvSpPr/>
          <p:nvPr/>
        </p:nvSpPr>
        <p:spPr>
          <a:xfrm>
            <a:off x="4457008" y="5295350"/>
            <a:ext cx="202681" cy="186421"/>
          </a:xfrm>
          <a:custGeom>
            <a:avLst/>
            <a:gdLst/>
            <a:ahLst/>
            <a:cxnLst/>
            <a:rect l="0" t="0" r="0" b="0"/>
            <a:pathLst>
              <a:path w="202681" h="186421">
                <a:moveTo>
                  <a:pt x="186430" y="35673"/>
                </a:moveTo>
                <a:lnTo>
                  <a:pt x="186430" y="30933"/>
                </a:lnTo>
                <a:lnTo>
                  <a:pt x="187421" y="29537"/>
                </a:lnTo>
                <a:lnTo>
                  <a:pt x="189075" y="28606"/>
                </a:lnTo>
                <a:lnTo>
                  <a:pt x="191170" y="27985"/>
                </a:lnTo>
                <a:lnTo>
                  <a:pt x="196142" y="24649"/>
                </a:lnTo>
                <a:lnTo>
                  <a:pt x="198858" y="22371"/>
                </a:lnTo>
                <a:lnTo>
                  <a:pt x="200668" y="19860"/>
                </a:lnTo>
                <a:lnTo>
                  <a:pt x="202680" y="14424"/>
                </a:lnTo>
                <a:lnTo>
                  <a:pt x="202224" y="11585"/>
                </a:lnTo>
                <a:lnTo>
                  <a:pt x="199072" y="5785"/>
                </a:lnTo>
                <a:lnTo>
                  <a:pt x="196842" y="3842"/>
                </a:lnTo>
                <a:lnTo>
                  <a:pt x="194363" y="2546"/>
                </a:lnTo>
                <a:lnTo>
                  <a:pt x="188963" y="1107"/>
                </a:lnTo>
                <a:lnTo>
                  <a:pt x="183256" y="466"/>
                </a:lnTo>
                <a:lnTo>
                  <a:pt x="178361" y="296"/>
                </a:lnTo>
                <a:lnTo>
                  <a:pt x="149117" y="22"/>
                </a:lnTo>
                <a:lnTo>
                  <a:pt x="140718" y="0"/>
                </a:lnTo>
                <a:lnTo>
                  <a:pt x="131151" y="977"/>
                </a:lnTo>
                <a:lnTo>
                  <a:pt x="120804" y="2621"/>
                </a:lnTo>
                <a:lnTo>
                  <a:pt x="109936" y="4709"/>
                </a:lnTo>
                <a:lnTo>
                  <a:pt x="99716" y="9077"/>
                </a:lnTo>
                <a:lnTo>
                  <a:pt x="89925" y="14966"/>
                </a:lnTo>
                <a:lnTo>
                  <a:pt x="71109" y="28454"/>
                </a:lnTo>
                <a:lnTo>
                  <a:pt x="52825" y="41064"/>
                </a:lnTo>
                <a:lnTo>
                  <a:pt x="44773" y="48197"/>
                </a:lnTo>
                <a:lnTo>
                  <a:pt x="37422" y="55929"/>
                </a:lnTo>
                <a:lnTo>
                  <a:pt x="30536" y="64059"/>
                </a:lnTo>
                <a:lnTo>
                  <a:pt x="23962" y="72457"/>
                </a:lnTo>
                <a:lnTo>
                  <a:pt x="17594" y="81032"/>
                </a:lnTo>
                <a:lnTo>
                  <a:pt x="11365" y="89725"/>
                </a:lnTo>
                <a:lnTo>
                  <a:pt x="7213" y="98497"/>
                </a:lnTo>
                <a:lnTo>
                  <a:pt x="4443" y="107321"/>
                </a:lnTo>
                <a:lnTo>
                  <a:pt x="2598" y="116181"/>
                </a:lnTo>
                <a:lnTo>
                  <a:pt x="1368" y="124072"/>
                </a:lnTo>
                <a:lnTo>
                  <a:pt x="547" y="131316"/>
                </a:lnTo>
                <a:lnTo>
                  <a:pt x="0" y="138131"/>
                </a:lnTo>
                <a:lnTo>
                  <a:pt x="1619" y="144657"/>
                </a:lnTo>
                <a:lnTo>
                  <a:pt x="4684" y="150994"/>
                </a:lnTo>
                <a:lnTo>
                  <a:pt x="8711" y="157202"/>
                </a:lnTo>
                <a:lnTo>
                  <a:pt x="14372" y="163325"/>
                </a:lnTo>
                <a:lnTo>
                  <a:pt x="21123" y="169392"/>
                </a:lnTo>
                <a:lnTo>
                  <a:pt x="28600" y="175420"/>
                </a:lnTo>
                <a:lnTo>
                  <a:pt x="36562" y="179440"/>
                </a:lnTo>
                <a:lnTo>
                  <a:pt x="44846" y="182120"/>
                </a:lnTo>
                <a:lnTo>
                  <a:pt x="53345" y="183905"/>
                </a:lnTo>
                <a:lnTo>
                  <a:pt x="63972" y="185096"/>
                </a:lnTo>
                <a:lnTo>
                  <a:pt x="76018" y="185891"/>
                </a:lnTo>
                <a:lnTo>
                  <a:pt x="89009" y="186420"/>
                </a:lnTo>
                <a:lnTo>
                  <a:pt x="102631" y="185780"/>
                </a:lnTo>
                <a:lnTo>
                  <a:pt x="116673" y="184362"/>
                </a:lnTo>
                <a:lnTo>
                  <a:pt x="130996" y="182424"/>
                </a:lnTo>
                <a:lnTo>
                  <a:pt x="144512" y="179148"/>
                </a:lnTo>
                <a:lnTo>
                  <a:pt x="157493" y="174980"/>
                </a:lnTo>
                <a:lnTo>
                  <a:pt x="195359" y="160689"/>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47685" name="SMARTInkAnnotation332"/>
          <p:cNvSpPr/>
          <p:nvPr/>
        </p:nvSpPr>
        <p:spPr>
          <a:xfrm>
            <a:off x="4857138" y="5259586"/>
            <a:ext cx="268504" cy="217904"/>
          </a:xfrm>
          <a:custGeom>
            <a:avLst/>
            <a:gdLst/>
            <a:ahLst/>
            <a:cxnLst/>
            <a:rect l="0" t="0" r="0" b="0"/>
            <a:pathLst>
              <a:path w="268504" h="217904">
                <a:moveTo>
                  <a:pt x="179206" y="0"/>
                </a:moveTo>
                <a:lnTo>
                  <a:pt x="174466" y="0"/>
                </a:lnTo>
                <a:lnTo>
                  <a:pt x="166848" y="2646"/>
                </a:lnTo>
                <a:lnTo>
                  <a:pt x="162037" y="4740"/>
                </a:lnTo>
                <a:lnTo>
                  <a:pt x="151401" y="9713"/>
                </a:lnTo>
                <a:lnTo>
                  <a:pt x="145786" y="12429"/>
                </a:lnTo>
                <a:lnTo>
                  <a:pt x="139067" y="15231"/>
                </a:lnTo>
                <a:lnTo>
                  <a:pt x="131611" y="18091"/>
                </a:lnTo>
                <a:lnTo>
                  <a:pt x="123663" y="20991"/>
                </a:lnTo>
                <a:lnTo>
                  <a:pt x="116381" y="24908"/>
                </a:lnTo>
                <a:lnTo>
                  <a:pt x="109541" y="29504"/>
                </a:lnTo>
                <a:lnTo>
                  <a:pt x="102998" y="34552"/>
                </a:lnTo>
                <a:lnTo>
                  <a:pt x="95659" y="39902"/>
                </a:lnTo>
                <a:lnTo>
                  <a:pt x="70115" y="57905"/>
                </a:lnTo>
                <a:lnTo>
                  <a:pt x="49032" y="73360"/>
                </a:lnTo>
                <a:lnTo>
                  <a:pt x="39837" y="81649"/>
                </a:lnTo>
                <a:lnTo>
                  <a:pt x="31723" y="90151"/>
                </a:lnTo>
                <a:lnTo>
                  <a:pt x="24330" y="98796"/>
                </a:lnTo>
                <a:lnTo>
                  <a:pt x="17417" y="107536"/>
                </a:lnTo>
                <a:lnTo>
                  <a:pt x="10823" y="116339"/>
                </a:lnTo>
                <a:lnTo>
                  <a:pt x="4444" y="125185"/>
                </a:lnTo>
                <a:lnTo>
                  <a:pt x="1181" y="134058"/>
                </a:lnTo>
                <a:lnTo>
                  <a:pt x="0" y="142951"/>
                </a:lnTo>
                <a:lnTo>
                  <a:pt x="204" y="151855"/>
                </a:lnTo>
                <a:lnTo>
                  <a:pt x="1333" y="159776"/>
                </a:lnTo>
                <a:lnTo>
                  <a:pt x="3077" y="167041"/>
                </a:lnTo>
                <a:lnTo>
                  <a:pt x="5232" y="173868"/>
                </a:lnTo>
                <a:lnTo>
                  <a:pt x="10637" y="180404"/>
                </a:lnTo>
                <a:lnTo>
                  <a:pt x="18210" y="186746"/>
                </a:lnTo>
                <a:lnTo>
                  <a:pt x="27226" y="192959"/>
                </a:lnTo>
                <a:lnTo>
                  <a:pt x="37207" y="198092"/>
                </a:lnTo>
                <a:lnTo>
                  <a:pt x="47829" y="202507"/>
                </a:lnTo>
                <a:lnTo>
                  <a:pt x="58879" y="206442"/>
                </a:lnTo>
                <a:lnTo>
                  <a:pt x="71207" y="210058"/>
                </a:lnTo>
                <a:lnTo>
                  <a:pt x="84387" y="213460"/>
                </a:lnTo>
                <a:lnTo>
                  <a:pt x="98134" y="216721"/>
                </a:lnTo>
                <a:lnTo>
                  <a:pt x="112259" y="217903"/>
                </a:lnTo>
                <a:lnTo>
                  <a:pt x="126637" y="217698"/>
                </a:lnTo>
                <a:lnTo>
                  <a:pt x="141184" y="216570"/>
                </a:lnTo>
                <a:lnTo>
                  <a:pt x="156834" y="214825"/>
                </a:lnTo>
                <a:lnTo>
                  <a:pt x="190099" y="210241"/>
                </a:lnTo>
                <a:lnTo>
                  <a:pt x="206312" y="206637"/>
                </a:lnTo>
                <a:lnTo>
                  <a:pt x="222081" y="202250"/>
                </a:lnTo>
                <a:lnTo>
                  <a:pt x="268503" y="187523"/>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47686" name="SMARTInkAnnotation333"/>
          <p:cNvSpPr/>
          <p:nvPr/>
        </p:nvSpPr>
        <p:spPr>
          <a:xfrm>
            <a:off x="5331902" y="5286375"/>
            <a:ext cx="207065" cy="187524"/>
          </a:xfrm>
          <a:custGeom>
            <a:avLst/>
            <a:gdLst/>
            <a:ahLst/>
            <a:cxnLst/>
            <a:rect l="0" t="0" r="0" b="0"/>
            <a:pathLst>
              <a:path w="207065" h="187524">
                <a:moveTo>
                  <a:pt x="25912" y="0"/>
                </a:moveTo>
                <a:lnTo>
                  <a:pt x="30652" y="0"/>
                </a:lnTo>
                <a:lnTo>
                  <a:pt x="32048" y="1985"/>
                </a:lnTo>
                <a:lnTo>
                  <a:pt x="32979" y="5292"/>
                </a:lnTo>
                <a:lnTo>
                  <a:pt x="33600" y="9482"/>
                </a:lnTo>
                <a:lnTo>
                  <a:pt x="34013" y="14258"/>
                </a:lnTo>
                <a:lnTo>
                  <a:pt x="34290" y="19427"/>
                </a:lnTo>
                <a:lnTo>
                  <a:pt x="34473" y="24858"/>
                </a:lnTo>
                <a:lnTo>
                  <a:pt x="35587" y="31455"/>
                </a:lnTo>
                <a:lnTo>
                  <a:pt x="37324" y="38829"/>
                </a:lnTo>
                <a:lnTo>
                  <a:pt x="39472" y="46722"/>
                </a:lnTo>
                <a:lnTo>
                  <a:pt x="39913" y="53968"/>
                </a:lnTo>
                <a:lnTo>
                  <a:pt x="39215" y="60783"/>
                </a:lnTo>
                <a:lnTo>
                  <a:pt x="37756" y="67312"/>
                </a:lnTo>
                <a:lnTo>
                  <a:pt x="37777" y="74640"/>
                </a:lnTo>
                <a:lnTo>
                  <a:pt x="38783" y="82502"/>
                </a:lnTo>
                <a:lnTo>
                  <a:pt x="40446" y="90721"/>
                </a:lnTo>
                <a:lnTo>
                  <a:pt x="41553" y="98184"/>
                </a:lnTo>
                <a:lnTo>
                  <a:pt x="42293" y="105143"/>
                </a:lnTo>
                <a:lnTo>
                  <a:pt x="42785" y="111767"/>
                </a:lnTo>
                <a:lnTo>
                  <a:pt x="43114" y="118167"/>
                </a:lnTo>
                <a:lnTo>
                  <a:pt x="43479" y="130571"/>
                </a:lnTo>
                <a:lnTo>
                  <a:pt x="43683" y="143970"/>
                </a:lnTo>
                <a:lnTo>
                  <a:pt x="42721" y="146582"/>
                </a:lnTo>
                <a:lnTo>
                  <a:pt x="41086" y="148323"/>
                </a:lnTo>
                <a:lnTo>
                  <a:pt x="39005" y="149483"/>
                </a:lnTo>
                <a:lnTo>
                  <a:pt x="37617" y="149265"/>
                </a:lnTo>
                <a:lnTo>
                  <a:pt x="36691" y="148127"/>
                </a:lnTo>
                <a:lnTo>
                  <a:pt x="36075" y="146376"/>
                </a:lnTo>
                <a:lnTo>
                  <a:pt x="35389" y="141786"/>
                </a:lnTo>
                <a:lnTo>
                  <a:pt x="35207" y="139172"/>
                </a:lnTo>
                <a:lnTo>
                  <a:pt x="34093" y="135445"/>
                </a:lnTo>
                <a:lnTo>
                  <a:pt x="32358" y="130977"/>
                </a:lnTo>
                <a:lnTo>
                  <a:pt x="30209" y="126013"/>
                </a:lnTo>
                <a:lnTo>
                  <a:pt x="25176" y="115207"/>
                </a:lnTo>
                <a:lnTo>
                  <a:pt x="22444" y="109546"/>
                </a:lnTo>
                <a:lnTo>
                  <a:pt x="18638" y="103789"/>
                </a:lnTo>
                <a:lnTo>
                  <a:pt x="14118" y="97966"/>
                </a:lnTo>
                <a:lnTo>
                  <a:pt x="9119" y="92100"/>
                </a:lnTo>
                <a:lnTo>
                  <a:pt x="5786" y="86205"/>
                </a:lnTo>
                <a:lnTo>
                  <a:pt x="3565" y="80290"/>
                </a:lnTo>
                <a:lnTo>
                  <a:pt x="2084" y="74363"/>
                </a:lnTo>
                <a:lnTo>
                  <a:pt x="1097" y="68427"/>
                </a:lnTo>
                <a:lnTo>
                  <a:pt x="439" y="62485"/>
                </a:lnTo>
                <a:lnTo>
                  <a:pt x="0" y="56540"/>
                </a:lnTo>
                <a:lnTo>
                  <a:pt x="1692" y="51584"/>
                </a:lnTo>
                <a:lnTo>
                  <a:pt x="4804" y="47287"/>
                </a:lnTo>
                <a:lnTo>
                  <a:pt x="8863" y="43431"/>
                </a:lnTo>
                <a:lnTo>
                  <a:pt x="13554" y="39868"/>
                </a:lnTo>
                <a:lnTo>
                  <a:pt x="18666" y="36501"/>
                </a:lnTo>
                <a:lnTo>
                  <a:pt x="24057" y="33264"/>
                </a:lnTo>
                <a:lnTo>
                  <a:pt x="30628" y="30113"/>
                </a:lnTo>
                <a:lnTo>
                  <a:pt x="37985" y="27021"/>
                </a:lnTo>
                <a:lnTo>
                  <a:pt x="45867" y="23967"/>
                </a:lnTo>
                <a:lnTo>
                  <a:pt x="54098" y="21931"/>
                </a:lnTo>
                <a:lnTo>
                  <a:pt x="62561" y="20574"/>
                </a:lnTo>
                <a:lnTo>
                  <a:pt x="71181" y="19669"/>
                </a:lnTo>
                <a:lnTo>
                  <a:pt x="80895" y="18074"/>
                </a:lnTo>
                <a:lnTo>
                  <a:pt x="91341" y="16018"/>
                </a:lnTo>
                <a:lnTo>
                  <a:pt x="102273" y="13655"/>
                </a:lnTo>
                <a:lnTo>
                  <a:pt x="113530" y="13072"/>
                </a:lnTo>
                <a:lnTo>
                  <a:pt x="125003" y="13676"/>
                </a:lnTo>
                <a:lnTo>
                  <a:pt x="136621" y="15070"/>
                </a:lnTo>
                <a:lnTo>
                  <a:pt x="147342" y="16000"/>
                </a:lnTo>
                <a:lnTo>
                  <a:pt x="157467" y="16620"/>
                </a:lnTo>
                <a:lnTo>
                  <a:pt x="167193" y="17033"/>
                </a:lnTo>
                <a:lnTo>
                  <a:pt x="175661" y="18300"/>
                </a:lnTo>
                <a:lnTo>
                  <a:pt x="183292" y="20138"/>
                </a:lnTo>
                <a:lnTo>
                  <a:pt x="190363" y="22355"/>
                </a:lnTo>
                <a:lnTo>
                  <a:pt x="196069" y="25818"/>
                </a:lnTo>
                <a:lnTo>
                  <a:pt x="200866" y="30110"/>
                </a:lnTo>
                <a:lnTo>
                  <a:pt x="205055" y="34957"/>
                </a:lnTo>
                <a:lnTo>
                  <a:pt x="206856" y="40171"/>
                </a:lnTo>
                <a:lnTo>
                  <a:pt x="207064" y="45632"/>
                </a:lnTo>
                <a:lnTo>
                  <a:pt x="206211" y="51257"/>
                </a:lnTo>
                <a:lnTo>
                  <a:pt x="204650" y="57984"/>
                </a:lnTo>
                <a:lnTo>
                  <a:pt x="202617" y="65445"/>
                </a:lnTo>
                <a:lnTo>
                  <a:pt x="200270" y="73396"/>
                </a:lnTo>
                <a:lnTo>
                  <a:pt x="195728" y="80681"/>
                </a:lnTo>
                <a:lnTo>
                  <a:pt x="189724" y="87521"/>
                </a:lnTo>
                <a:lnTo>
                  <a:pt x="175115" y="101407"/>
                </a:lnTo>
                <a:lnTo>
                  <a:pt x="158701" y="117499"/>
                </a:lnTo>
                <a:lnTo>
                  <a:pt x="150156" y="124966"/>
                </a:lnTo>
                <a:lnTo>
                  <a:pt x="141484" y="131928"/>
                </a:lnTo>
                <a:lnTo>
                  <a:pt x="132726" y="138554"/>
                </a:lnTo>
                <a:lnTo>
                  <a:pt x="122918" y="144955"/>
                </a:lnTo>
                <a:lnTo>
                  <a:pt x="112411" y="151207"/>
                </a:lnTo>
                <a:lnTo>
                  <a:pt x="101436" y="157359"/>
                </a:lnTo>
                <a:lnTo>
                  <a:pt x="91144" y="163445"/>
                </a:lnTo>
                <a:lnTo>
                  <a:pt x="71771" y="175499"/>
                </a:lnTo>
                <a:lnTo>
                  <a:pt x="63429" y="179507"/>
                </a:lnTo>
                <a:lnTo>
                  <a:pt x="55885" y="182180"/>
                </a:lnTo>
                <a:lnTo>
                  <a:pt x="48870" y="183960"/>
                </a:lnTo>
                <a:lnTo>
                  <a:pt x="43201" y="185148"/>
                </a:lnTo>
                <a:lnTo>
                  <a:pt x="38431" y="185941"/>
                </a:lnTo>
                <a:lnTo>
                  <a:pt x="25912" y="187523"/>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47687" name="SMARTInkAnnotation334"/>
          <p:cNvSpPr/>
          <p:nvPr/>
        </p:nvSpPr>
        <p:spPr>
          <a:xfrm>
            <a:off x="2794992" y="5723930"/>
            <a:ext cx="71439" cy="17860"/>
          </a:xfrm>
          <a:custGeom>
            <a:avLst/>
            <a:gdLst/>
            <a:ahLst/>
            <a:cxnLst/>
            <a:rect l="0" t="0" r="0" b="0"/>
            <a:pathLst>
              <a:path w="71439" h="17860">
                <a:moveTo>
                  <a:pt x="0" y="17859"/>
                </a:moveTo>
                <a:lnTo>
                  <a:pt x="0" y="32"/>
                </a:lnTo>
                <a:lnTo>
                  <a:pt x="71438"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47688" name="SMARTInkAnnotation335"/>
          <p:cNvSpPr/>
          <p:nvPr/>
        </p:nvSpPr>
        <p:spPr>
          <a:xfrm>
            <a:off x="2911078" y="5607844"/>
            <a:ext cx="1232281" cy="120827"/>
          </a:xfrm>
          <a:custGeom>
            <a:avLst/>
            <a:gdLst/>
            <a:ahLst/>
            <a:cxnLst/>
            <a:rect l="0" t="0" r="0" b="0"/>
            <a:pathLst>
              <a:path w="1232281" h="120827">
                <a:moveTo>
                  <a:pt x="0" y="116086"/>
                </a:moveTo>
                <a:lnTo>
                  <a:pt x="62972" y="116086"/>
                </a:lnTo>
                <a:lnTo>
                  <a:pt x="80574" y="118731"/>
                </a:lnTo>
                <a:lnTo>
                  <a:pt x="89435" y="120826"/>
                </a:lnTo>
                <a:lnTo>
                  <a:pt x="107218" y="120508"/>
                </a:lnTo>
                <a:lnTo>
                  <a:pt x="136610" y="117396"/>
                </a:lnTo>
                <a:lnTo>
                  <a:pt x="167808" y="116474"/>
                </a:lnTo>
                <a:lnTo>
                  <a:pt x="271358" y="116092"/>
                </a:lnTo>
                <a:lnTo>
                  <a:pt x="292252" y="113443"/>
                </a:lnTo>
                <a:lnTo>
                  <a:pt x="312453" y="109950"/>
                </a:lnTo>
                <a:lnTo>
                  <a:pt x="346138" y="107984"/>
                </a:lnTo>
                <a:lnTo>
                  <a:pt x="381254" y="106410"/>
                </a:lnTo>
                <a:lnTo>
                  <a:pt x="393076" y="104674"/>
                </a:lnTo>
                <a:lnTo>
                  <a:pt x="404925" y="102524"/>
                </a:lnTo>
                <a:lnTo>
                  <a:pt x="416794" y="100100"/>
                </a:lnTo>
                <a:lnTo>
                  <a:pt x="440564" y="94760"/>
                </a:lnTo>
                <a:lnTo>
                  <a:pt x="511972" y="77348"/>
                </a:lnTo>
                <a:lnTo>
                  <a:pt x="535783" y="74064"/>
                </a:lnTo>
                <a:lnTo>
                  <a:pt x="559595" y="71613"/>
                </a:lnTo>
                <a:lnTo>
                  <a:pt x="571500" y="69570"/>
                </a:lnTo>
                <a:lnTo>
                  <a:pt x="583406" y="67216"/>
                </a:lnTo>
                <a:lnTo>
                  <a:pt x="594321" y="64654"/>
                </a:lnTo>
                <a:lnTo>
                  <a:pt x="604574" y="61955"/>
                </a:lnTo>
                <a:lnTo>
                  <a:pt x="614385" y="59162"/>
                </a:lnTo>
                <a:lnTo>
                  <a:pt x="633224" y="56060"/>
                </a:lnTo>
                <a:lnTo>
                  <a:pt x="652511" y="53689"/>
                </a:lnTo>
                <a:lnTo>
                  <a:pt x="663210" y="51668"/>
                </a:lnTo>
                <a:lnTo>
                  <a:pt x="674312" y="49328"/>
                </a:lnTo>
                <a:lnTo>
                  <a:pt x="712524" y="45573"/>
                </a:lnTo>
                <a:lnTo>
                  <a:pt x="745503" y="44831"/>
                </a:lnTo>
                <a:lnTo>
                  <a:pt x="764921" y="43737"/>
                </a:lnTo>
                <a:lnTo>
                  <a:pt x="772877" y="42056"/>
                </a:lnTo>
                <a:lnTo>
                  <a:pt x="788000" y="38535"/>
                </a:lnTo>
                <a:lnTo>
                  <a:pt x="821963" y="36274"/>
                </a:lnTo>
                <a:lnTo>
                  <a:pt x="860100" y="34800"/>
                </a:lnTo>
                <a:lnTo>
                  <a:pt x="868079" y="33122"/>
                </a:lnTo>
                <a:lnTo>
                  <a:pt x="884883" y="29604"/>
                </a:lnTo>
                <a:lnTo>
                  <a:pt x="919925" y="27345"/>
                </a:lnTo>
                <a:lnTo>
                  <a:pt x="957299" y="25870"/>
                </a:lnTo>
                <a:lnTo>
                  <a:pt x="963636" y="24192"/>
                </a:lnTo>
                <a:lnTo>
                  <a:pt x="975970" y="20674"/>
                </a:lnTo>
                <a:lnTo>
                  <a:pt x="1011009" y="18107"/>
                </a:lnTo>
                <a:lnTo>
                  <a:pt x="1045324" y="17874"/>
                </a:lnTo>
                <a:lnTo>
                  <a:pt x="1100044" y="17859"/>
                </a:lnTo>
                <a:lnTo>
                  <a:pt x="1102456" y="16867"/>
                </a:lnTo>
                <a:lnTo>
                  <a:pt x="1104064" y="15214"/>
                </a:lnTo>
                <a:lnTo>
                  <a:pt x="1105137" y="13119"/>
                </a:lnTo>
                <a:lnTo>
                  <a:pt x="1107836" y="11722"/>
                </a:lnTo>
                <a:lnTo>
                  <a:pt x="1120124" y="9757"/>
                </a:lnTo>
                <a:lnTo>
                  <a:pt x="1157867" y="8936"/>
                </a:lnTo>
                <a:lnTo>
                  <a:pt x="1181695" y="8930"/>
                </a:lnTo>
                <a:lnTo>
                  <a:pt x="1184671" y="9922"/>
                </a:lnTo>
                <a:lnTo>
                  <a:pt x="1190624" y="13670"/>
                </a:lnTo>
                <a:lnTo>
                  <a:pt x="1196578" y="15998"/>
                </a:lnTo>
                <a:lnTo>
                  <a:pt x="1199554" y="16619"/>
                </a:lnTo>
                <a:lnTo>
                  <a:pt x="1208154" y="14662"/>
                </a:lnTo>
                <a:lnTo>
                  <a:pt x="1217598" y="11477"/>
                </a:lnTo>
                <a:lnTo>
                  <a:pt x="1232280" y="8933"/>
                </a:lnTo>
                <a:lnTo>
                  <a:pt x="1224607" y="8930"/>
                </a:lnTo>
                <a:lnTo>
                  <a:pt x="1224193" y="7938"/>
                </a:lnTo>
                <a:lnTo>
                  <a:pt x="1223918" y="6284"/>
                </a:lnTo>
                <a:lnTo>
                  <a:pt x="1223367"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47689" name="SMARTInkAnnotation336"/>
          <p:cNvSpPr/>
          <p:nvPr/>
        </p:nvSpPr>
        <p:spPr>
          <a:xfrm>
            <a:off x="4509873" y="5500688"/>
            <a:ext cx="1595698" cy="98227"/>
          </a:xfrm>
          <a:custGeom>
            <a:avLst/>
            <a:gdLst/>
            <a:ahLst/>
            <a:cxnLst/>
            <a:rect l="0" t="0" r="0" b="0"/>
            <a:pathLst>
              <a:path w="1595698" h="98227">
                <a:moveTo>
                  <a:pt x="35338" y="98226"/>
                </a:moveTo>
                <a:lnTo>
                  <a:pt x="14088" y="98226"/>
                </a:lnTo>
                <a:lnTo>
                  <a:pt x="12242" y="97234"/>
                </a:lnTo>
                <a:lnTo>
                  <a:pt x="11011" y="95581"/>
                </a:lnTo>
                <a:lnTo>
                  <a:pt x="9035" y="90537"/>
                </a:lnTo>
                <a:lnTo>
                  <a:pt x="7881" y="90124"/>
                </a:lnTo>
                <a:lnTo>
                  <a:pt x="0" y="89329"/>
                </a:lnTo>
                <a:lnTo>
                  <a:pt x="12081" y="89299"/>
                </a:lnTo>
                <a:lnTo>
                  <a:pt x="20371" y="86652"/>
                </a:lnTo>
                <a:lnTo>
                  <a:pt x="25360" y="84557"/>
                </a:lnTo>
                <a:lnTo>
                  <a:pt x="36195" y="82229"/>
                </a:lnTo>
                <a:lnTo>
                  <a:pt x="80845" y="80531"/>
                </a:lnTo>
                <a:lnTo>
                  <a:pt x="99220" y="79447"/>
                </a:lnTo>
                <a:lnTo>
                  <a:pt x="109676" y="77770"/>
                </a:lnTo>
                <a:lnTo>
                  <a:pt x="120616" y="75659"/>
                </a:lnTo>
                <a:lnTo>
                  <a:pt x="154974" y="72688"/>
                </a:lnTo>
                <a:lnTo>
                  <a:pt x="202138" y="70692"/>
                </a:lnTo>
                <a:lnTo>
                  <a:pt x="214007" y="68957"/>
                </a:lnTo>
                <a:lnTo>
                  <a:pt x="225888" y="66807"/>
                </a:lnTo>
                <a:lnTo>
                  <a:pt x="280602" y="62365"/>
                </a:lnTo>
                <a:lnTo>
                  <a:pt x="295090" y="60428"/>
                </a:lnTo>
                <a:lnTo>
                  <a:pt x="358727" y="50191"/>
                </a:lnTo>
                <a:lnTo>
                  <a:pt x="374954" y="48343"/>
                </a:lnTo>
                <a:lnTo>
                  <a:pt x="406213" y="46290"/>
                </a:lnTo>
                <a:lnTo>
                  <a:pt x="421495" y="44750"/>
                </a:lnTo>
                <a:lnTo>
                  <a:pt x="436643" y="42732"/>
                </a:lnTo>
                <a:lnTo>
                  <a:pt x="451702" y="40394"/>
                </a:lnTo>
                <a:lnTo>
                  <a:pt x="484311" y="37796"/>
                </a:lnTo>
                <a:lnTo>
                  <a:pt x="533493" y="36334"/>
                </a:lnTo>
                <a:lnTo>
                  <a:pt x="565310" y="35000"/>
                </a:lnTo>
                <a:lnTo>
                  <a:pt x="582129" y="33255"/>
                </a:lnTo>
                <a:lnTo>
                  <a:pt x="599295" y="31099"/>
                </a:lnTo>
                <a:lnTo>
                  <a:pt x="634244" y="28705"/>
                </a:lnTo>
                <a:lnTo>
                  <a:pt x="669620" y="27640"/>
                </a:lnTo>
                <a:lnTo>
                  <a:pt x="758679" y="26901"/>
                </a:lnTo>
                <a:lnTo>
                  <a:pt x="794377" y="24192"/>
                </a:lnTo>
                <a:lnTo>
                  <a:pt x="812232" y="22081"/>
                </a:lnTo>
                <a:lnTo>
                  <a:pt x="861062" y="19110"/>
                </a:lnTo>
                <a:lnTo>
                  <a:pt x="906949" y="18230"/>
                </a:lnTo>
                <a:lnTo>
                  <a:pt x="1321152" y="17859"/>
                </a:lnTo>
                <a:lnTo>
                  <a:pt x="1349298" y="15214"/>
                </a:lnTo>
                <a:lnTo>
                  <a:pt x="1363749" y="13119"/>
                </a:lnTo>
                <a:lnTo>
                  <a:pt x="1403049" y="10170"/>
                </a:lnTo>
                <a:lnTo>
                  <a:pt x="1451884" y="9175"/>
                </a:lnTo>
                <a:lnTo>
                  <a:pt x="1506934" y="8961"/>
                </a:lnTo>
                <a:lnTo>
                  <a:pt x="1525795" y="6298"/>
                </a:lnTo>
                <a:lnTo>
                  <a:pt x="1534992" y="4198"/>
                </a:lnTo>
                <a:lnTo>
                  <a:pt x="1557416" y="1244"/>
                </a:lnTo>
                <a:lnTo>
                  <a:pt x="1595697" y="32"/>
                </a:lnTo>
                <a:lnTo>
                  <a:pt x="1589104"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47690" name="SMARTInkAnnotation337"/>
          <p:cNvSpPr/>
          <p:nvPr/>
        </p:nvSpPr>
        <p:spPr>
          <a:xfrm>
            <a:off x="3232547" y="5813230"/>
            <a:ext cx="44649" cy="214310"/>
          </a:xfrm>
          <a:custGeom>
            <a:avLst/>
            <a:gdLst/>
            <a:ahLst/>
            <a:cxnLst/>
            <a:rect l="0" t="0" r="0" b="0"/>
            <a:pathLst>
              <a:path w="44649" h="214310">
                <a:moveTo>
                  <a:pt x="44648" y="8926"/>
                </a:moveTo>
                <a:lnTo>
                  <a:pt x="35721" y="0"/>
                </a:lnTo>
                <a:lnTo>
                  <a:pt x="35719" y="54666"/>
                </a:lnTo>
                <a:lnTo>
                  <a:pt x="34727" y="64224"/>
                </a:lnTo>
                <a:lnTo>
                  <a:pt x="33073" y="74565"/>
                </a:lnTo>
                <a:lnTo>
                  <a:pt x="30979" y="85428"/>
                </a:lnTo>
                <a:lnTo>
                  <a:pt x="26005" y="108081"/>
                </a:lnTo>
                <a:lnTo>
                  <a:pt x="23290" y="119678"/>
                </a:lnTo>
                <a:lnTo>
                  <a:pt x="20487" y="130386"/>
                </a:lnTo>
                <a:lnTo>
                  <a:pt x="17627" y="140501"/>
                </a:lnTo>
                <a:lnTo>
                  <a:pt x="11803" y="159678"/>
                </a:lnTo>
                <a:lnTo>
                  <a:pt x="5907" y="178122"/>
                </a:lnTo>
                <a:lnTo>
                  <a:pt x="3938" y="186216"/>
                </a:lnTo>
                <a:lnTo>
                  <a:pt x="2625" y="193596"/>
                </a:lnTo>
                <a:lnTo>
                  <a:pt x="0" y="214309"/>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47691" name="SMARTInkAnnotation338"/>
          <p:cNvSpPr/>
          <p:nvPr/>
        </p:nvSpPr>
        <p:spPr>
          <a:xfrm>
            <a:off x="3309372" y="5764600"/>
            <a:ext cx="170199" cy="296049"/>
          </a:xfrm>
          <a:custGeom>
            <a:avLst/>
            <a:gdLst/>
            <a:ahLst/>
            <a:cxnLst/>
            <a:rect l="0" t="0" r="0" b="0"/>
            <a:pathLst>
              <a:path w="170199" h="296049">
                <a:moveTo>
                  <a:pt x="119628" y="39696"/>
                </a:moveTo>
                <a:lnTo>
                  <a:pt x="119628" y="34956"/>
                </a:lnTo>
                <a:lnTo>
                  <a:pt x="121612" y="32567"/>
                </a:lnTo>
                <a:lnTo>
                  <a:pt x="124920" y="29983"/>
                </a:lnTo>
                <a:lnTo>
                  <a:pt x="129109" y="27267"/>
                </a:lnTo>
                <a:lnTo>
                  <a:pt x="132894" y="24465"/>
                </a:lnTo>
                <a:lnTo>
                  <a:pt x="136410" y="21605"/>
                </a:lnTo>
                <a:lnTo>
                  <a:pt x="139745" y="18706"/>
                </a:lnTo>
                <a:lnTo>
                  <a:pt x="142961" y="15781"/>
                </a:lnTo>
                <a:lnTo>
                  <a:pt x="149181" y="9885"/>
                </a:lnTo>
                <a:lnTo>
                  <a:pt x="153221" y="6923"/>
                </a:lnTo>
                <a:lnTo>
                  <a:pt x="157898" y="3957"/>
                </a:lnTo>
                <a:lnTo>
                  <a:pt x="163000" y="987"/>
                </a:lnTo>
                <a:lnTo>
                  <a:pt x="166403" y="0"/>
                </a:lnTo>
                <a:lnTo>
                  <a:pt x="168671" y="333"/>
                </a:lnTo>
                <a:lnTo>
                  <a:pt x="170182" y="1548"/>
                </a:lnTo>
                <a:lnTo>
                  <a:pt x="170198" y="3350"/>
                </a:lnTo>
                <a:lnTo>
                  <a:pt x="169217" y="5544"/>
                </a:lnTo>
                <a:lnTo>
                  <a:pt x="155771" y="25674"/>
                </a:lnTo>
                <a:lnTo>
                  <a:pt x="148684" y="33325"/>
                </a:lnTo>
                <a:lnTo>
                  <a:pt x="139991" y="41401"/>
                </a:lnTo>
                <a:lnTo>
                  <a:pt x="130227" y="49763"/>
                </a:lnTo>
                <a:lnTo>
                  <a:pt x="120741" y="60298"/>
                </a:lnTo>
                <a:lnTo>
                  <a:pt x="111441" y="72282"/>
                </a:lnTo>
                <a:lnTo>
                  <a:pt x="102264" y="85233"/>
                </a:lnTo>
                <a:lnTo>
                  <a:pt x="81483" y="112851"/>
                </a:lnTo>
                <a:lnTo>
                  <a:pt x="70386" y="127161"/>
                </a:lnTo>
                <a:lnTo>
                  <a:pt x="60011" y="141662"/>
                </a:lnTo>
                <a:lnTo>
                  <a:pt x="50118" y="156291"/>
                </a:lnTo>
                <a:lnTo>
                  <a:pt x="40546" y="171004"/>
                </a:lnTo>
                <a:lnTo>
                  <a:pt x="33172" y="184781"/>
                </a:lnTo>
                <a:lnTo>
                  <a:pt x="27264" y="197935"/>
                </a:lnTo>
                <a:lnTo>
                  <a:pt x="22334" y="210672"/>
                </a:lnTo>
                <a:lnTo>
                  <a:pt x="19046" y="223134"/>
                </a:lnTo>
                <a:lnTo>
                  <a:pt x="16856" y="235410"/>
                </a:lnTo>
                <a:lnTo>
                  <a:pt x="15394" y="247562"/>
                </a:lnTo>
                <a:lnTo>
                  <a:pt x="15413" y="257648"/>
                </a:lnTo>
                <a:lnTo>
                  <a:pt x="16417" y="266357"/>
                </a:lnTo>
                <a:lnTo>
                  <a:pt x="18078" y="274147"/>
                </a:lnTo>
                <a:lnTo>
                  <a:pt x="21171" y="280332"/>
                </a:lnTo>
                <a:lnTo>
                  <a:pt x="25216" y="285448"/>
                </a:lnTo>
                <a:lnTo>
                  <a:pt x="29899" y="289851"/>
                </a:lnTo>
                <a:lnTo>
                  <a:pt x="35995" y="292786"/>
                </a:lnTo>
                <a:lnTo>
                  <a:pt x="43037" y="294743"/>
                </a:lnTo>
                <a:lnTo>
                  <a:pt x="50709" y="296048"/>
                </a:lnTo>
                <a:lnTo>
                  <a:pt x="57807" y="295925"/>
                </a:lnTo>
                <a:lnTo>
                  <a:pt x="64522" y="294851"/>
                </a:lnTo>
                <a:lnTo>
                  <a:pt x="70986" y="293143"/>
                </a:lnTo>
                <a:lnTo>
                  <a:pt x="78270" y="291012"/>
                </a:lnTo>
                <a:lnTo>
                  <a:pt x="94301" y="285999"/>
                </a:lnTo>
                <a:lnTo>
                  <a:pt x="100759" y="282281"/>
                </a:lnTo>
                <a:lnTo>
                  <a:pt x="106057" y="277817"/>
                </a:lnTo>
                <a:lnTo>
                  <a:pt x="110581" y="272857"/>
                </a:lnTo>
                <a:lnTo>
                  <a:pt x="114588" y="267567"/>
                </a:lnTo>
                <a:lnTo>
                  <a:pt x="118253" y="262055"/>
                </a:lnTo>
                <a:lnTo>
                  <a:pt x="121688" y="256396"/>
                </a:lnTo>
                <a:lnTo>
                  <a:pt x="123978" y="249647"/>
                </a:lnTo>
                <a:lnTo>
                  <a:pt x="125504" y="242171"/>
                </a:lnTo>
                <a:lnTo>
                  <a:pt x="126523" y="234211"/>
                </a:lnTo>
                <a:lnTo>
                  <a:pt x="126208" y="227911"/>
                </a:lnTo>
                <a:lnTo>
                  <a:pt x="125007" y="222720"/>
                </a:lnTo>
                <a:lnTo>
                  <a:pt x="123214" y="218267"/>
                </a:lnTo>
                <a:lnTo>
                  <a:pt x="120035" y="213313"/>
                </a:lnTo>
                <a:lnTo>
                  <a:pt x="115930" y="208027"/>
                </a:lnTo>
                <a:lnTo>
                  <a:pt x="111210" y="202518"/>
                </a:lnTo>
                <a:lnTo>
                  <a:pt x="105087" y="197854"/>
                </a:lnTo>
                <a:lnTo>
                  <a:pt x="98027" y="193751"/>
                </a:lnTo>
                <a:lnTo>
                  <a:pt x="90344" y="190025"/>
                </a:lnTo>
                <a:lnTo>
                  <a:pt x="83239" y="187540"/>
                </a:lnTo>
                <a:lnTo>
                  <a:pt x="76517" y="185883"/>
                </a:lnTo>
                <a:lnTo>
                  <a:pt x="70052" y="184779"/>
                </a:lnTo>
                <a:lnTo>
                  <a:pt x="62764" y="184043"/>
                </a:lnTo>
                <a:lnTo>
                  <a:pt x="54930" y="183552"/>
                </a:lnTo>
                <a:lnTo>
                  <a:pt x="39279" y="183007"/>
                </a:lnTo>
                <a:lnTo>
                  <a:pt x="11654" y="182628"/>
                </a:lnTo>
                <a:lnTo>
                  <a:pt x="7958" y="181617"/>
                </a:lnTo>
                <a:lnTo>
                  <a:pt x="4502" y="179950"/>
                </a:lnTo>
                <a:lnTo>
                  <a:pt x="1205" y="177847"/>
                </a:lnTo>
                <a:lnTo>
                  <a:pt x="0" y="176446"/>
                </a:lnTo>
                <a:lnTo>
                  <a:pt x="189" y="175511"/>
                </a:lnTo>
                <a:lnTo>
                  <a:pt x="3543" y="173641"/>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47692" name="SMARTInkAnnotation339"/>
          <p:cNvSpPr/>
          <p:nvPr/>
        </p:nvSpPr>
        <p:spPr>
          <a:xfrm>
            <a:off x="4920258" y="5750751"/>
            <a:ext cx="53536" cy="98195"/>
          </a:xfrm>
          <a:custGeom>
            <a:avLst/>
            <a:gdLst/>
            <a:ahLst/>
            <a:cxnLst/>
            <a:rect l="0" t="0" r="0" b="0"/>
            <a:pathLst>
              <a:path w="53536" h="98195">
                <a:moveTo>
                  <a:pt x="0" y="8897"/>
                </a:moveTo>
                <a:lnTo>
                  <a:pt x="4740" y="8897"/>
                </a:lnTo>
                <a:lnTo>
                  <a:pt x="7129" y="7906"/>
                </a:lnTo>
                <a:lnTo>
                  <a:pt x="9714" y="6252"/>
                </a:lnTo>
                <a:lnTo>
                  <a:pt x="12429" y="4157"/>
                </a:lnTo>
                <a:lnTo>
                  <a:pt x="15231" y="2761"/>
                </a:lnTo>
                <a:lnTo>
                  <a:pt x="18092" y="1830"/>
                </a:lnTo>
                <a:lnTo>
                  <a:pt x="20990" y="1209"/>
                </a:lnTo>
                <a:lnTo>
                  <a:pt x="23916" y="795"/>
                </a:lnTo>
                <a:lnTo>
                  <a:pt x="26858" y="520"/>
                </a:lnTo>
                <a:lnTo>
                  <a:pt x="33969" y="77"/>
                </a:lnTo>
                <a:lnTo>
                  <a:pt x="37587" y="16"/>
                </a:lnTo>
                <a:lnTo>
                  <a:pt x="39941" y="0"/>
                </a:lnTo>
                <a:lnTo>
                  <a:pt x="42503" y="982"/>
                </a:lnTo>
                <a:lnTo>
                  <a:pt x="45203" y="2628"/>
                </a:lnTo>
                <a:lnTo>
                  <a:pt x="47994" y="4718"/>
                </a:lnTo>
                <a:lnTo>
                  <a:pt x="49856" y="7103"/>
                </a:lnTo>
                <a:lnTo>
                  <a:pt x="51096" y="9685"/>
                </a:lnTo>
                <a:lnTo>
                  <a:pt x="51923" y="12399"/>
                </a:lnTo>
                <a:lnTo>
                  <a:pt x="52475" y="16194"/>
                </a:lnTo>
                <a:lnTo>
                  <a:pt x="52843" y="20707"/>
                </a:lnTo>
                <a:lnTo>
                  <a:pt x="53088" y="25700"/>
                </a:lnTo>
                <a:lnTo>
                  <a:pt x="53361" y="36540"/>
                </a:lnTo>
                <a:lnTo>
                  <a:pt x="53535" y="59668"/>
                </a:lnTo>
                <a:lnTo>
                  <a:pt x="52558" y="65565"/>
                </a:lnTo>
                <a:lnTo>
                  <a:pt x="50913" y="71481"/>
                </a:lnTo>
                <a:lnTo>
                  <a:pt x="48825" y="77409"/>
                </a:lnTo>
                <a:lnTo>
                  <a:pt x="46441" y="81360"/>
                </a:lnTo>
                <a:lnTo>
                  <a:pt x="43859" y="83995"/>
                </a:lnTo>
                <a:lnTo>
                  <a:pt x="41145" y="85752"/>
                </a:lnTo>
                <a:lnTo>
                  <a:pt x="39337" y="87915"/>
                </a:lnTo>
                <a:lnTo>
                  <a:pt x="38131" y="90349"/>
                </a:lnTo>
                <a:lnTo>
                  <a:pt x="35719" y="98194"/>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47693" name="SMARTInkAnnotation340"/>
          <p:cNvSpPr/>
          <p:nvPr/>
        </p:nvSpPr>
        <p:spPr>
          <a:xfrm>
            <a:off x="4982766" y="5625703"/>
            <a:ext cx="249923" cy="248886"/>
          </a:xfrm>
          <a:custGeom>
            <a:avLst/>
            <a:gdLst/>
            <a:ahLst/>
            <a:cxnLst/>
            <a:rect l="0" t="0" r="0" b="0"/>
            <a:pathLst>
              <a:path w="249923" h="248886">
                <a:moveTo>
                  <a:pt x="241101" y="0"/>
                </a:moveTo>
                <a:lnTo>
                  <a:pt x="249663" y="0"/>
                </a:lnTo>
                <a:lnTo>
                  <a:pt x="249922" y="4741"/>
                </a:lnTo>
                <a:lnTo>
                  <a:pt x="244691" y="12359"/>
                </a:lnTo>
                <a:lnTo>
                  <a:pt x="240517" y="17170"/>
                </a:lnTo>
                <a:lnTo>
                  <a:pt x="234759" y="23352"/>
                </a:lnTo>
                <a:lnTo>
                  <a:pt x="220423" y="38160"/>
                </a:lnTo>
                <a:lnTo>
                  <a:pt x="211441" y="48261"/>
                </a:lnTo>
                <a:lnTo>
                  <a:pt x="190878" y="72712"/>
                </a:lnTo>
                <a:lnTo>
                  <a:pt x="179837" y="85186"/>
                </a:lnTo>
                <a:lnTo>
                  <a:pt x="156987" y="109628"/>
                </a:lnTo>
                <a:lnTo>
                  <a:pt x="145338" y="122695"/>
                </a:lnTo>
                <a:lnTo>
                  <a:pt x="121811" y="150443"/>
                </a:lnTo>
                <a:lnTo>
                  <a:pt x="112957" y="163796"/>
                </a:lnTo>
                <a:lnTo>
                  <a:pt x="106063" y="176666"/>
                </a:lnTo>
                <a:lnTo>
                  <a:pt x="95756" y="199565"/>
                </a:lnTo>
                <a:lnTo>
                  <a:pt x="87868" y="216357"/>
                </a:lnTo>
                <a:lnTo>
                  <a:pt x="86360" y="223613"/>
                </a:lnTo>
                <a:lnTo>
                  <a:pt x="86347" y="230435"/>
                </a:lnTo>
                <a:lnTo>
                  <a:pt x="87330" y="236967"/>
                </a:lnTo>
                <a:lnTo>
                  <a:pt x="89970" y="241322"/>
                </a:lnTo>
                <a:lnTo>
                  <a:pt x="93715" y="244226"/>
                </a:lnTo>
                <a:lnTo>
                  <a:pt x="98196" y="246161"/>
                </a:lnTo>
                <a:lnTo>
                  <a:pt x="103167" y="247451"/>
                </a:lnTo>
                <a:lnTo>
                  <a:pt x="108465" y="248311"/>
                </a:lnTo>
                <a:lnTo>
                  <a:pt x="113982" y="248885"/>
                </a:lnTo>
                <a:lnTo>
                  <a:pt x="120636" y="248275"/>
                </a:lnTo>
                <a:lnTo>
                  <a:pt x="128049" y="246877"/>
                </a:lnTo>
                <a:lnTo>
                  <a:pt x="135967" y="244951"/>
                </a:lnTo>
                <a:lnTo>
                  <a:pt x="144223" y="241684"/>
                </a:lnTo>
                <a:lnTo>
                  <a:pt x="152703" y="237521"/>
                </a:lnTo>
                <a:lnTo>
                  <a:pt x="169070" y="228596"/>
                </a:lnTo>
                <a:lnTo>
                  <a:pt x="182961" y="221322"/>
                </a:lnTo>
                <a:lnTo>
                  <a:pt x="188450" y="217002"/>
                </a:lnTo>
                <a:lnTo>
                  <a:pt x="193103" y="212136"/>
                </a:lnTo>
                <a:lnTo>
                  <a:pt x="197195" y="206908"/>
                </a:lnTo>
                <a:lnTo>
                  <a:pt x="199924" y="201439"/>
                </a:lnTo>
                <a:lnTo>
                  <a:pt x="201744" y="195808"/>
                </a:lnTo>
                <a:lnTo>
                  <a:pt x="202957" y="190071"/>
                </a:lnTo>
                <a:lnTo>
                  <a:pt x="202773" y="185253"/>
                </a:lnTo>
                <a:lnTo>
                  <a:pt x="201658" y="181049"/>
                </a:lnTo>
                <a:lnTo>
                  <a:pt x="199923" y="177254"/>
                </a:lnTo>
                <a:lnTo>
                  <a:pt x="195791" y="173731"/>
                </a:lnTo>
                <a:lnTo>
                  <a:pt x="190058" y="170391"/>
                </a:lnTo>
                <a:lnTo>
                  <a:pt x="183260" y="167172"/>
                </a:lnTo>
                <a:lnTo>
                  <a:pt x="174760" y="165026"/>
                </a:lnTo>
                <a:lnTo>
                  <a:pt x="165124" y="163596"/>
                </a:lnTo>
                <a:lnTo>
                  <a:pt x="154731" y="162642"/>
                </a:lnTo>
                <a:lnTo>
                  <a:pt x="143834" y="162006"/>
                </a:lnTo>
                <a:lnTo>
                  <a:pt x="121142" y="161300"/>
                </a:lnTo>
                <a:lnTo>
                  <a:pt x="108543" y="162104"/>
                </a:lnTo>
                <a:lnTo>
                  <a:pt x="95182" y="163632"/>
                </a:lnTo>
                <a:lnTo>
                  <a:pt x="50030" y="170522"/>
                </a:lnTo>
                <a:lnTo>
                  <a:pt x="0" y="178594"/>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47694" name="SMARTInkAnnotation341"/>
          <p:cNvSpPr/>
          <p:nvPr/>
        </p:nvSpPr>
        <p:spPr>
          <a:xfrm>
            <a:off x="5697141" y="5220257"/>
            <a:ext cx="151642" cy="224408"/>
          </a:xfrm>
          <a:custGeom>
            <a:avLst/>
            <a:gdLst/>
            <a:ahLst/>
            <a:cxnLst/>
            <a:rect l="0" t="0" r="0" b="0"/>
            <a:pathLst>
              <a:path w="151642" h="224408">
                <a:moveTo>
                  <a:pt x="0" y="66119"/>
                </a:moveTo>
                <a:lnTo>
                  <a:pt x="4740" y="66119"/>
                </a:lnTo>
                <a:lnTo>
                  <a:pt x="7129" y="67111"/>
                </a:lnTo>
                <a:lnTo>
                  <a:pt x="12429" y="70859"/>
                </a:lnTo>
                <a:lnTo>
                  <a:pt x="14239" y="74240"/>
                </a:lnTo>
                <a:lnTo>
                  <a:pt x="15445" y="78477"/>
                </a:lnTo>
                <a:lnTo>
                  <a:pt x="16250" y="83288"/>
                </a:lnTo>
                <a:lnTo>
                  <a:pt x="17778" y="88479"/>
                </a:lnTo>
                <a:lnTo>
                  <a:pt x="19789" y="93923"/>
                </a:lnTo>
                <a:lnTo>
                  <a:pt x="22123" y="99538"/>
                </a:lnTo>
                <a:lnTo>
                  <a:pt x="24671" y="107250"/>
                </a:lnTo>
                <a:lnTo>
                  <a:pt x="27361" y="116360"/>
                </a:lnTo>
                <a:lnTo>
                  <a:pt x="30147" y="126402"/>
                </a:lnTo>
                <a:lnTo>
                  <a:pt x="32004" y="136073"/>
                </a:lnTo>
                <a:lnTo>
                  <a:pt x="33243" y="145497"/>
                </a:lnTo>
                <a:lnTo>
                  <a:pt x="34067" y="154756"/>
                </a:lnTo>
                <a:lnTo>
                  <a:pt x="33625" y="163906"/>
                </a:lnTo>
                <a:lnTo>
                  <a:pt x="32339" y="172982"/>
                </a:lnTo>
                <a:lnTo>
                  <a:pt x="30489" y="182009"/>
                </a:lnTo>
                <a:lnTo>
                  <a:pt x="29256" y="190012"/>
                </a:lnTo>
                <a:lnTo>
                  <a:pt x="28434" y="197332"/>
                </a:lnTo>
                <a:lnTo>
                  <a:pt x="27885" y="204195"/>
                </a:lnTo>
                <a:lnTo>
                  <a:pt x="26527" y="209763"/>
                </a:lnTo>
                <a:lnTo>
                  <a:pt x="24630" y="214468"/>
                </a:lnTo>
                <a:lnTo>
                  <a:pt x="19197" y="224407"/>
                </a:lnTo>
                <a:lnTo>
                  <a:pt x="18751" y="224230"/>
                </a:lnTo>
                <a:lnTo>
                  <a:pt x="18454" y="223120"/>
                </a:lnTo>
                <a:lnTo>
                  <a:pt x="18255" y="221388"/>
                </a:lnTo>
                <a:lnTo>
                  <a:pt x="17131" y="218249"/>
                </a:lnTo>
                <a:lnTo>
                  <a:pt x="15389" y="214171"/>
                </a:lnTo>
                <a:lnTo>
                  <a:pt x="13236" y="209469"/>
                </a:lnTo>
                <a:lnTo>
                  <a:pt x="11801" y="204350"/>
                </a:lnTo>
                <a:lnTo>
                  <a:pt x="10844" y="198953"/>
                </a:lnTo>
                <a:lnTo>
                  <a:pt x="10206" y="193370"/>
                </a:lnTo>
                <a:lnTo>
                  <a:pt x="9780" y="186672"/>
                </a:lnTo>
                <a:lnTo>
                  <a:pt x="9497" y="179229"/>
                </a:lnTo>
                <a:lnTo>
                  <a:pt x="9308" y="171292"/>
                </a:lnTo>
                <a:lnTo>
                  <a:pt x="10174" y="162030"/>
                </a:lnTo>
                <a:lnTo>
                  <a:pt x="11743" y="151888"/>
                </a:lnTo>
                <a:lnTo>
                  <a:pt x="13782" y="141158"/>
                </a:lnTo>
                <a:lnTo>
                  <a:pt x="16133" y="131027"/>
                </a:lnTo>
                <a:lnTo>
                  <a:pt x="18693" y="121298"/>
                </a:lnTo>
                <a:lnTo>
                  <a:pt x="21391" y="111835"/>
                </a:lnTo>
                <a:lnTo>
                  <a:pt x="27035" y="93382"/>
                </a:lnTo>
                <a:lnTo>
                  <a:pt x="29930" y="84294"/>
                </a:lnTo>
                <a:lnTo>
                  <a:pt x="33844" y="76251"/>
                </a:lnTo>
                <a:lnTo>
                  <a:pt x="38438" y="68905"/>
                </a:lnTo>
                <a:lnTo>
                  <a:pt x="43485" y="62023"/>
                </a:lnTo>
                <a:lnTo>
                  <a:pt x="48833" y="55451"/>
                </a:lnTo>
                <a:lnTo>
                  <a:pt x="54384" y="49085"/>
                </a:lnTo>
                <a:lnTo>
                  <a:pt x="60068" y="42856"/>
                </a:lnTo>
                <a:lnTo>
                  <a:pt x="71676" y="30645"/>
                </a:lnTo>
                <a:lnTo>
                  <a:pt x="77550" y="24610"/>
                </a:lnTo>
                <a:lnTo>
                  <a:pt x="84442" y="19594"/>
                </a:lnTo>
                <a:lnTo>
                  <a:pt x="92013" y="15259"/>
                </a:lnTo>
                <a:lnTo>
                  <a:pt x="100037" y="11376"/>
                </a:lnTo>
                <a:lnTo>
                  <a:pt x="109356" y="7795"/>
                </a:lnTo>
                <a:lnTo>
                  <a:pt x="119537" y="4416"/>
                </a:lnTo>
                <a:lnTo>
                  <a:pt x="130292" y="1171"/>
                </a:lnTo>
                <a:lnTo>
                  <a:pt x="141432" y="0"/>
                </a:lnTo>
                <a:lnTo>
                  <a:pt x="151641" y="189"/>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47695" name="SMARTInkAnnotation342"/>
          <p:cNvSpPr/>
          <p:nvPr/>
        </p:nvSpPr>
        <p:spPr>
          <a:xfrm>
            <a:off x="5768578" y="5227604"/>
            <a:ext cx="247179" cy="214174"/>
          </a:xfrm>
          <a:custGeom>
            <a:avLst/>
            <a:gdLst/>
            <a:ahLst/>
            <a:cxnLst/>
            <a:rect l="0" t="0" r="0" b="0"/>
            <a:pathLst>
              <a:path w="247179" h="214174">
                <a:moveTo>
                  <a:pt x="142837" y="0"/>
                </a:moveTo>
                <a:lnTo>
                  <a:pt x="151894" y="3903"/>
                </a:lnTo>
                <a:lnTo>
                  <a:pt x="163772" y="10286"/>
                </a:lnTo>
                <a:lnTo>
                  <a:pt x="174665" y="16526"/>
                </a:lnTo>
                <a:lnTo>
                  <a:pt x="184904" y="22670"/>
                </a:lnTo>
                <a:lnTo>
                  <a:pt x="194708" y="28751"/>
                </a:lnTo>
                <a:lnTo>
                  <a:pt x="204219" y="35781"/>
                </a:lnTo>
                <a:lnTo>
                  <a:pt x="213537" y="43445"/>
                </a:lnTo>
                <a:lnTo>
                  <a:pt x="222725" y="51530"/>
                </a:lnTo>
                <a:lnTo>
                  <a:pt x="229843" y="59897"/>
                </a:lnTo>
                <a:lnTo>
                  <a:pt x="235580" y="68452"/>
                </a:lnTo>
                <a:lnTo>
                  <a:pt x="240399" y="77132"/>
                </a:lnTo>
                <a:lnTo>
                  <a:pt x="243610" y="85894"/>
                </a:lnTo>
                <a:lnTo>
                  <a:pt x="245750" y="94713"/>
                </a:lnTo>
                <a:lnTo>
                  <a:pt x="247178" y="103568"/>
                </a:lnTo>
                <a:lnTo>
                  <a:pt x="246145" y="111456"/>
                </a:lnTo>
                <a:lnTo>
                  <a:pt x="243472" y="118700"/>
                </a:lnTo>
                <a:lnTo>
                  <a:pt x="239706" y="125513"/>
                </a:lnTo>
                <a:lnTo>
                  <a:pt x="234218" y="133031"/>
                </a:lnTo>
                <a:lnTo>
                  <a:pt x="227584" y="141021"/>
                </a:lnTo>
                <a:lnTo>
                  <a:pt x="220183" y="149323"/>
                </a:lnTo>
                <a:lnTo>
                  <a:pt x="212274" y="156843"/>
                </a:lnTo>
                <a:lnTo>
                  <a:pt x="204024" y="163840"/>
                </a:lnTo>
                <a:lnTo>
                  <a:pt x="195547" y="170489"/>
                </a:lnTo>
                <a:lnTo>
                  <a:pt x="184935" y="176906"/>
                </a:lnTo>
                <a:lnTo>
                  <a:pt x="172900" y="183169"/>
                </a:lnTo>
                <a:lnTo>
                  <a:pt x="159915" y="189328"/>
                </a:lnTo>
                <a:lnTo>
                  <a:pt x="146297" y="194426"/>
                </a:lnTo>
                <a:lnTo>
                  <a:pt x="132258" y="198817"/>
                </a:lnTo>
                <a:lnTo>
                  <a:pt x="117938" y="202737"/>
                </a:lnTo>
                <a:lnTo>
                  <a:pt x="103430" y="206343"/>
                </a:lnTo>
                <a:lnTo>
                  <a:pt x="74081" y="212994"/>
                </a:lnTo>
                <a:lnTo>
                  <a:pt x="59309" y="214173"/>
                </a:lnTo>
                <a:lnTo>
                  <a:pt x="44501" y="213967"/>
                </a:lnTo>
                <a:lnTo>
                  <a:pt x="0" y="210577"/>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47696" name="SMARTInkAnnotation343"/>
          <p:cNvSpPr/>
          <p:nvPr/>
        </p:nvSpPr>
        <p:spPr>
          <a:xfrm>
            <a:off x="2456031" y="4503062"/>
            <a:ext cx="294303" cy="318970"/>
          </a:xfrm>
          <a:custGeom>
            <a:avLst/>
            <a:gdLst/>
            <a:ahLst/>
            <a:cxnLst/>
            <a:rect l="0" t="0" r="0" b="0"/>
            <a:pathLst>
              <a:path w="294303" h="318970">
                <a:moveTo>
                  <a:pt x="8563" y="318969"/>
                </a:moveTo>
                <a:lnTo>
                  <a:pt x="0" y="318969"/>
                </a:lnTo>
                <a:lnTo>
                  <a:pt x="4482" y="318969"/>
                </a:lnTo>
                <a:lnTo>
                  <a:pt x="6835" y="316985"/>
                </a:lnTo>
                <a:lnTo>
                  <a:pt x="15878" y="304711"/>
                </a:lnTo>
                <a:lnTo>
                  <a:pt x="20385" y="299543"/>
                </a:lnTo>
                <a:lnTo>
                  <a:pt x="25373" y="294112"/>
                </a:lnTo>
                <a:lnTo>
                  <a:pt x="30684" y="286522"/>
                </a:lnTo>
                <a:lnTo>
                  <a:pt x="36209" y="277495"/>
                </a:lnTo>
                <a:lnTo>
                  <a:pt x="41876" y="267507"/>
                </a:lnTo>
                <a:lnTo>
                  <a:pt x="48631" y="256880"/>
                </a:lnTo>
                <a:lnTo>
                  <a:pt x="56111" y="245826"/>
                </a:lnTo>
                <a:lnTo>
                  <a:pt x="72359" y="222962"/>
                </a:lnTo>
                <a:lnTo>
                  <a:pt x="89503" y="199570"/>
                </a:lnTo>
                <a:lnTo>
                  <a:pt x="98242" y="186784"/>
                </a:lnTo>
                <a:lnTo>
                  <a:pt x="115888" y="159348"/>
                </a:lnTo>
                <a:lnTo>
                  <a:pt x="142558" y="116011"/>
                </a:lnTo>
                <a:lnTo>
                  <a:pt x="150479" y="102305"/>
                </a:lnTo>
                <a:lnTo>
                  <a:pt x="164572" y="76491"/>
                </a:lnTo>
                <a:lnTo>
                  <a:pt x="172100" y="65044"/>
                </a:lnTo>
                <a:lnTo>
                  <a:pt x="180096" y="54435"/>
                </a:lnTo>
                <a:lnTo>
                  <a:pt x="188402" y="44387"/>
                </a:lnTo>
                <a:lnTo>
                  <a:pt x="195924" y="35703"/>
                </a:lnTo>
                <a:lnTo>
                  <a:pt x="202924" y="27930"/>
                </a:lnTo>
                <a:lnTo>
                  <a:pt x="209574" y="20763"/>
                </a:lnTo>
                <a:lnTo>
                  <a:pt x="215992" y="14994"/>
                </a:lnTo>
                <a:lnTo>
                  <a:pt x="222255" y="10155"/>
                </a:lnTo>
                <a:lnTo>
                  <a:pt x="228415" y="5937"/>
                </a:lnTo>
                <a:lnTo>
                  <a:pt x="233514" y="3125"/>
                </a:lnTo>
                <a:lnTo>
                  <a:pt x="241825" y="0"/>
                </a:lnTo>
                <a:lnTo>
                  <a:pt x="246422" y="1151"/>
                </a:lnTo>
                <a:lnTo>
                  <a:pt x="251472" y="3903"/>
                </a:lnTo>
                <a:lnTo>
                  <a:pt x="256823" y="7722"/>
                </a:lnTo>
                <a:lnTo>
                  <a:pt x="265413" y="17257"/>
                </a:lnTo>
                <a:lnTo>
                  <a:pt x="269093" y="22578"/>
                </a:lnTo>
                <a:lnTo>
                  <a:pt x="272539" y="30094"/>
                </a:lnTo>
                <a:lnTo>
                  <a:pt x="275828" y="39073"/>
                </a:lnTo>
                <a:lnTo>
                  <a:pt x="279013" y="49028"/>
                </a:lnTo>
                <a:lnTo>
                  <a:pt x="281136" y="59634"/>
                </a:lnTo>
                <a:lnTo>
                  <a:pt x="282552" y="70672"/>
                </a:lnTo>
                <a:lnTo>
                  <a:pt x="283496" y="82000"/>
                </a:lnTo>
                <a:lnTo>
                  <a:pt x="285117" y="92529"/>
                </a:lnTo>
                <a:lnTo>
                  <a:pt x="287190" y="102524"/>
                </a:lnTo>
                <a:lnTo>
                  <a:pt x="289564" y="112165"/>
                </a:lnTo>
                <a:lnTo>
                  <a:pt x="291147" y="121569"/>
                </a:lnTo>
                <a:lnTo>
                  <a:pt x="292202" y="130814"/>
                </a:lnTo>
                <a:lnTo>
                  <a:pt x="292906" y="139954"/>
                </a:lnTo>
                <a:lnTo>
                  <a:pt x="293375" y="148032"/>
                </a:lnTo>
                <a:lnTo>
                  <a:pt x="293896" y="162299"/>
                </a:lnTo>
                <a:lnTo>
                  <a:pt x="294230" y="180499"/>
                </a:lnTo>
                <a:lnTo>
                  <a:pt x="294302" y="191986"/>
                </a:lnTo>
                <a:lnTo>
                  <a:pt x="293313" y="191649"/>
                </a:lnTo>
                <a:lnTo>
                  <a:pt x="284598" y="183981"/>
                </a:lnTo>
                <a:lnTo>
                  <a:pt x="258594" y="158235"/>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47697" name="SMARTInkAnnotation344"/>
          <p:cNvSpPr/>
          <p:nvPr/>
        </p:nvSpPr>
        <p:spPr>
          <a:xfrm>
            <a:off x="2554259" y="4643438"/>
            <a:ext cx="276453" cy="8821"/>
          </a:xfrm>
          <a:custGeom>
            <a:avLst/>
            <a:gdLst/>
            <a:ahLst/>
            <a:cxnLst/>
            <a:rect l="0" t="0" r="0" b="0"/>
            <a:pathLst>
              <a:path w="276453" h="8821">
                <a:moveTo>
                  <a:pt x="8561" y="0"/>
                </a:moveTo>
                <a:lnTo>
                  <a:pt x="0" y="0"/>
                </a:lnTo>
                <a:lnTo>
                  <a:pt x="21574" y="0"/>
                </a:lnTo>
                <a:lnTo>
                  <a:pt x="29142" y="992"/>
                </a:lnTo>
                <a:lnTo>
                  <a:pt x="37165" y="2645"/>
                </a:lnTo>
                <a:lnTo>
                  <a:pt x="45490" y="4740"/>
                </a:lnTo>
                <a:lnTo>
                  <a:pt x="56001" y="6136"/>
                </a:lnTo>
                <a:lnTo>
                  <a:pt x="67969" y="7068"/>
                </a:lnTo>
                <a:lnTo>
                  <a:pt x="80908" y="7689"/>
                </a:lnTo>
                <a:lnTo>
                  <a:pt x="108515" y="8378"/>
                </a:lnTo>
                <a:lnTo>
                  <a:pt x="166660" y="8820"/>
                </a:lnTo>
                <a:lnTo>
                  <a:pt x="181429" y="7864"/>
                </a:lnTo>
                <a:lnTo>
                  <a:pt x="196236" y="6235"/>
                </a:lnTo>
                <a:lnTo>
                  <a:pt x="211069" y="4157"/>
                </a:lnTo>
                <a:lnTo>
                  <a:pt x="224926" y="2771"/>
                </a:lnTo>
                <a:lnTo>
                  <a:pt x="238132" y="1847"/>
                </a:lnTo>
                <a:lnTo>
                  <a:pt x="276452"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47698" name="SMARTInkAnnotation345"/>
          <p:cNvSpPr/>
          <p:nvPr/>
        </p:nvSpPr>
        <p:spPr>
          <a:xfrm>
            <a:off x="2955727" y="4527352"/>
            <a:ext cx="26790" cy="116087"/>
          </a:xfrm>
          <a:custGeom>
            <a:avLst/>
            <a:gdLst/>
            <a:ahLst/>
            <a:cxnLst/>
            <a:rect l="0" t="0" r="0" b="0"/>
            <a:pathLst>
              <a:path w="26790" h="116087">
                <a:moveTo>
                  <a:pt x="26789" y="0"/>
                </a:moveTo>
                <a:lnTo>
                  <a:pt x="26789" y="24857"/>
                </a:lnTo>
                <a:lnTo>
                  <a:pt x="25796" y="30462"/>
                </a:lnTo>
                <a:lnTo>
                  <a:pt x="24143" y="36183"/>
                </a:lnTo>
                <a:lnTo>
                  <a:pt x="22049" y="41981"/>
                </a:lnTo>
                <a:lnTo>
                  <a:pt x="20652" y="48824"/>
                </a:lnTo>
                <a:lnTo>
                  <a:pt x="19721" y="56361"/>
                </a:lnTo>
                <a:lnTo>
                  <a:pt x="18686" y="70690"/>
                </a:lnTo>
                <a:lnTo>
                  <a:pt x="18227" y="80366"/>
                </a:lnTo>
                <a:lnTo>
                  <a:pt x="18022" y="90619"/>
                </a:lnTo>
                <a:lnTo>
                  <a:pt x="17891" y="108630"/>
                </a:lnTo>
                <a:lnTo>
                  <a:pt x="15896" y="111115"/>
                </a:lnTo>
                <a:lnTo>
                  <a:pt x="12582" y="112772"/>
                </a:lnTo>
                <a:lnTo>
                  <a:pt x="0" y="116086"/>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47699" name="SMARTInkAnnotation346"/>
          <p:cNvSpPr/>
          <p:nvPr/>
        </p:nvSpPr>
        <p:spPr>
          <a:xfrm>
            <a:off x="2876969" y="4532404"/>
            <a:ext cx="207019" cy="172571"/>
          </a:xfrm>
          <a:custGeom>
            <a:avLst/>
            <a:gdLst/>
            <a:ahLst/>
            <a:cxnLst/>
            <a:rect l="0" t="0" r="0" b="0"/>
            <a:pathLst>
              <a:path w="207019" h="172571">
                <a:moveTo>
                  <a:pt x="16250" y="66385"/>
                </a:moveTo>
                <a:lnTo>
                  <a:pt x="11510" y="61645"/>
                </a:lnTo>
                <a:lnTo>
                  <a:pt x="9121" y="58263"/>
                </a:lnTo>
                <a:lnTo>
                  <a:pt x="6536" y="54026"/>
                </a:lnTo>
                <a:lnTo>
                  <a:pt x="3821" y="49216"/>
                </a:lnTo>
                <a:lnTo>
                  <a:pt x="2011" y="44025"/>
                </a:lnTo>
                <a:lnTo>
                  <a:pt x="804" y="38580"/>
                </a:lnTo>
                <a:lnTo>
                  <a:pt x="0" y="32965"/>
                </a:lnTo>
                <a:lnTo>
                  <a:pt x="455" y="28230"/>
                </a:lnTo>
                <a:lnTo>
                  <a:pt x="1751" y="24081"/>
                </a:lnTo>
                <a:lnTo>
                  <a:pt x="3607" y="20323"/>
                </a:lnTo>
                <a:lnTo>
                  <a:pt x="6829" y="16825"/>
                </a:lnTo>
                <a:lnTo>
                  <a:pt x="10962" y="13501"/>
                </a:lnTo>
                <a:lnTo>
                  <a:pt x="15701" y="10294"/>
                </a:lnTo>
                <a:lnTo>
                  <a:pt x="20845" y="7163"/>
                </a:lnTo>
                <a:lnTo>
                  <a:pt x="26258" y="4083"/>
                </a:lnTo>
                <a:lnTo>
                  <a:pt x="31852" y="1038"/>
                </a:lnTo>
                <a:lnTo>
                  <a:pt x="38557" y="0"/>
                </a:lnTo>
                <a:lnTo>
                  <a:pt x="46004" y="300"/>
                </a:lnTo>
                <a:lnTo>
                  <a:pt x="53946" y="1493"/>
                </a:lnTo>
                <a:lnTo>
                  <a:pt x="63208" y="2288"/>
                </a:lnTo>
                <a:lnTo>
                  <a:pt x="73352" y="2817"/>
                </a:lnTo>
                <a:lnTo>
                  <a:pt x="84084" y="3170"/>
                </a:lnTo>
                <a:lnTo>
                  <a:pt x="95207" y="4398"/>
                </a:lnTo>
                <a:lnTo>
                  <a:pt x="106591" y="6209"/>
                </a:lnTo>
                <a:lnTo>
                  <a:pt x="118149" y="8408"/>
                </a:lnTo>
                <a:lnTo>
                  <a:pt x="128831" y="11859"/>
                </a:lnTo>
                <a:lnTo>
                  <a:pt x="138929" y="16144"/>
                </a:lnTo>
                <a:lnTo>
                  <a:pt x="148637" y="20984"/>
                </a:lnTo>
                <a:lnTo>
                  <a:pt x="158086" y="25204"/>
                </a:lnTo>
                <a:lnTo>
                  <a:pt x="167361" y="29009"/>
                </a:lnTo>
                <a:lnTo>
                  <a:pt x="176522" y="32538"/>
                </a:lnTo>
                <a:lnTo>
                  <a:pt x="183622" y="36875"/>
                </a:lnTo>
                <a:lnTo>
                  <a:pt x="189346" y="41751"/>
                </a:lnTo>
                <a:lnTo>
                  <a:pt x="194155" y="46986"/>
                </a:lnTo>
                <a:lnTo>
                  <a:pt x="198353" y="52460"/>
                </a:lnTo>
                <a:lnTo>
                  <a:pt x="202145" y="58094"/>
                </a:lnTo>
                <a:lnTo>
                  <a:pt x="205663" y="63834"/>
                </a:lnTo>
                <a:lnTo>
                  <a:pt x="207018" y="70638"/>
                </a:lnTo>
                <a:lnTo>
                  <a:pt x="206927" y="78150"/>
                </a:lnTo>
                <a:lnTo>
                  <a:pt x="205876" y="86135"/>
                </a:lnTo>
                <a:lnTo>
                  <a:pt x="203191" y="93442"/>
                </a:lnTo>
                <a:lnTo>
                  <a:pt x="199415" y="100298"/>
                </a:lnTo>
                <a:lnTo>
                  <a:pt x="194915" y="106853"/>
                </a:lnTo>
                <a:lnTo>
                  <a:pt x="188938" y="114200"/>
                </a:lnTo>
                <a:lnTo>
                  <a:pt x="181976" y="122074"/>
                </a:lnTo>
                <a:lnTo>
                  <a:pt x="174359" y="130300"/>
                </a:lnTo>
                <a:lnTo>
                  <a:pt x="167296" y="136776"/>
                </a:lnTo>
                <a:lnTo>
                  <a:pt x="160604" y="142085"/>
                </a:lnTo>
                <a:lnTo>
                  <a:pt x="154158" y="146617"/>
                </a:lnTo>
                <a:lnTo>
                  <a:pt x="147875" y="151624"/>
                </a:lnTo>
                <a:lnTo>
                  <a:pt x="141704" y="156945"/>
                </a:lnTo>
                <a:lnTo>
                  <a:pt x="135604" y="162477"/>
                </a:lnTo>
                <a:lnTo>
                  <a:pt x="130546" y="166165"/>
                </a:lnTo>
                <a:lnTo>
                  <a:pt x="126181" y="168624"/>
                </a:lnTo>
                <a:lnTo>
                  <a:pt x="116788" y="172570"/>
                </a:lnTo>
                <a:lnTo>
                  <a:pt x="116018" y="170909"/>
                </a:lnTo>
                <a:lnTo>
                  <a:pt x="115503" y="167818"/>
                </a:lnTo>
                <a:lnTo>
                  <a:pt x="114476" y="155682"/>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47700" name="SMARTInkAnnotation347"/>
          <p:cNvSpPr/>
          <p:nvPr/>
        </p:nvSpPr>
        <p:spPr>
          <a:xfrm>
            <a:off x="3098602" y="4547139"/>
            <a:ext cx="220806" cy="158229"/>
          </a:xfrm>
          <a:custGeom>
            <a:avLst/>
            <a:gdLst/>
            <a:ahLst/>
            <a:cxnLst/>
            <a:rect l="0" t="0" r="0" b="0"/>
            <a:pathLst>
              <a:path w="220806" h="158229">
                <a:moveTo>
                  <a:pt x="160734" y="42720"/>
                </a:moveTo>
                <a:lnTo>
                  <a:pt x="160734" y="102420"/>
                </a:lnTo>
                <a:lnTo>
                  <a:pt x="159741" y="107325"/>
                </a:lnTo>
                <a:lnTo>
                  <a:pt x="158089" y="111587"/>
                </a:lnTo>
                <a:lnTo>
                  <a:pt x="155994" y="115420"/>
                </a:lnTo>
                <a:lnTo>
                  <a:pt x="154597" y="118968"/>
                </a:lnTo>
                <a:lnTo>
                  <a:pt x="153666" y="122326"/>
                </a:lnTo>
                <a:lnTo>
                  <a:pt x="153045" y="125557"/>
                </a:lnTo>
                <a:lnTo>
                  <a:pt x="151640" y="127710"/>
                </a:lnTo>
                <a:lnTo>
                  <a:pt x="149710" y="129146"/>
                </a:lnTo>
                <a:lnTo>
                  <a:pt x="147432" y="130103"/>
                </a:lnTo>
                <a:lnTo>
                  <a:pt x="143928" y="129749"/>
                </a:lnTo>
                <a:lnTo>
                  <a:pt x="139608" y="128521"/>
                </a:lnTo>
                <a:lnTo>
                  <a:pt x="134744" y="126710"/>
                </a:lnTo>
                <a:lnTo>
                  <a:pt x="130509" y="124510"/>
                </a:lnTo>
                <a:lnTo>
                  <a:pt x="126693" y="122052"/>
                </a:lnTo>
                <a:lnTo>
                  <a:pt x="123157" y="119421"/>
                </a:lnTo>
                <a:lnTo>
                  <a:pt x="118816" y="115682"/>
                </a:lnTo>
                <a:lnTo>
                  <a:pt x="113937" y="111205"/>
                </a:lnTo>
                <a:lnTo>
                  <a:pt x="108700" y="106236"/>
                </a:lnTo>
                <a:lnTo>
                  <a:pt x="104216" y="100940"/>
                </a:lnTo>
                <a:lnTo>
                  <a:pt x="100235" y="95424"/>
                </a:lnTo>
                <a:lnTo>
                  <a:pt x="96589" y="89762"/>
                </a:lnTo>
                <a:lnTo>
                  <a:pt x="93166" y="83011"/>
                </a:lnTo>
                <a:lnTo>
                  <a:pt x="89892" y="75534"/>
                </a:lnTo>
                <a:lnTo>
                  <a:pt x="86717" y="67574"/>
                </a:lnTo>
                <a:lnTo>
                  <a:pt x="83608" y="60281"/>
                </a:lnTo>
                <a:lnTo>
                  <a:pt x="77507" y="46887"/>
                </a:lnTo>
                <a:lnTo>
                  <a:pt x="76476" y="40537"/>
                </a:lnTo>
                <a:lnTo>
                  <a:pt x="76781" y="34320"/>
                </a:lnTo>
                <a:lnTo>
                  <a:pt x="77976" y="28190"/>
                </a:lnTo>
                <a:lnTo>
                  <a:pt x="80757" y="23112"/>
                </a:lnTo>
                <a:lnTo>
                  <a:pt x="84596" y="18734"/>
                </a:lnTo>
                <a:lnTo>
                  <a:pt x="89139" y="14824"/>
                </a:lnTo>
                <a:lnTo>
                  <a:pt x="94153" y="11224"/>
                </a:lnTo>
                <a:lnTo>
                  <a:pt x="99480" y="7832"/>
                </a:lnTo>
                <a:lnTo>
                  <a:pt x="105015" y="4579"/>
                </a:lnTo>
                <a:lnTo>
                  <a:pt x="111681" y="2410"/>
                </a:lnTo>
                <a:lnTo>
                  <a:pt x="119103" y="964"/>
                </a:lnTo>
                <a:lnTo>
                  <a:pt x="127027" y="0"/>
                </a:lnTo>
                <a:lnTo>
                  <a:pt x="135285" y="350"/>
                </a:lnTo>
                <a:lnTo>
                  <a:pt x="143769" y="1574"/>
                </a:lnTo>
                <a:lnTo>
                  <a:pt x="152400" y="3384"/>
                </a:lnTo>
                <a:lnTo>
                  <a:pt x="161131" y="5582"/>
                </a:lnTo>
                <a:lnTo>
                  <a:pt x="169929" y="8039"/>
                </a:lnTo>
                <a:lnTo>
                  <a:pt x="178770" y="10670"/>
                </a:lnTo>
                <a:lnTo>
                  <a:pt x="186649" y="14408"/>
                </a:lnTo>
                <a:lnTo>
                  <a:pt x="193885" y="18885"/>
                </a:lnTo>
                <a:lnTo>
                  <a:pt x="200694" y="23853"/>
                </a:lnTo>
                <a:lnTo>
                  <a:pt x="206225" y="30142"/>
                </a:lnTo>
                <a:lnTo>
                  <a:pt x="210906" y="37311"/>
                </a:lnTo>
                <a:lnTo>
                  <a:pt x="215018" y="45068"/>
                </a:lnTo>
                <a:lnTo>
                  <a:pt x="217760" y="52223"/>
                </a:lnTo>
                <a:lnTo>
                  <a:pt x="219586" y="58978"/>
                </a:lnTo>
                <a:lnTo>
                  <a:pt x="220805" y="65465"/>
                </a:lnTo>
                <a:lnTo>
                  <a:pt x="219633" y="71774"/>
                </a:lnTo>
                <a:lnTo>
                  <a:pt x="216867" y="77965"/>
                </a:lnTo>
                <a:lnTo>
                  <a:pt x="213039" y="84076"/>
                </a:lnTo>
                <a:lnTo>
                  <a:pt x="207510" y="91127"/>
                </a:lnTo>
                <a:lnTo>
                  <a:pt x="200848" y="98803"/>
                </a:lnTo>
                <a:lnTo>
                  <a:pt x="193430" y="106898"/>
                </a:lnTo>
                <a:lnTo>
                  <a:pt x="184516" y="114279"/>
                </a:lnTo>
                <a:lnTo>
                  <a:pt x="174604" y="121185"/>
                </a:lnTo>
                <a:lnTo>
                  <a:pt x="164028" y="127771"/>
                </a:lnTo>
                <a:lnTo>
                  <a:pt x="153008" y="133156"/>
                </a:lnTo>
                <a:lnTo>
                  <a:pt x="141692" y="137737"/>
                </a:lnTo>
                <a:lnTo>
                  <a:pt x="130181" y="141784"/>
                </a:lnTo>
                <a:lnTo>
                  <a:pt x="118537" y="145474"/>
                </a:lnTo>
                <a:lnTo>
                  <a:pt x="95016" y="152220"/>
                </a:lnTo>
                <a:lnTo>
                  <a:pt x="83188" y="154415"/>
                </a:lnTo>
                <a:lnTo>
                  <a:pt x="71334" y="155879"/>
                </a:lnTo>
                <a:lnTo>
                  <a:pt x="59462" y="156855"/>
                </a:lnTo>
                <a:lnTo>
                  <a:pt x="49563" y="157506"/>
                </a:lnTo>
                <a:lnTo>
                  <a:pt x="33272" y="158228"/>
                </a:lnTo>
                <a:lnTo>
                  <a:pt x="26151" y="157429"/>
                </a:lnTo>
                <a:lnTo>
                  <a:pt x="19418" y="155904"/>
                </a:lnTo>
                <a:lnTo>
                  <a:pt x="0" y="149877"/>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47701" name="SMARTInkAnnotation348"/>
          <p:cNvSpPr/>
          <p:nvPr/>
        </p:nvSpPr>
        <p:spPr>
          <a:xfrm>
            <a:off x="3866555" y="4447352"/>
            <a:ext cx="232173" cy="266738"/>
          </a:xfrm>
          <a:custGeom>
            <a:avLst/>
            <a:gdLst/>
            <a:ahLst/>
            <a:cxnLst/>
            <a:rect l="0" t="0" r="0" b="0"/>
            <a:pathLst>
              <a:path w="232173" h="266738">
                <a:moveTo>
                  <a:pt x="17859" y="8562"/>
                </a:moveTo>
                <a:lnTo>
                  <a:pt x="17859" y="3822"/>
                </a:lnTo>
                <a:lnTo>
                  <a:pt x="16868" y="2425"/>
                </a:lnTo>
                <a:lnTo>
                  <a:pt x="15214" y="1494"/>
                </a:lnTo>
                <a:lnTo>
                  <a:pt x="10730" y="460"/>
                </a:lnTo>
                <a:lnTo>
                  <a:pt x="5430" y="0"/>
                </a:lnTo>
                <a:lnTo>
                  <a:pt x="3620" y="870"/>
                </a:lnTo>
                <a:lnTo>
                  <a:pt x="2413" y="2442"/>
                </a:lnTo>
                <a:lnTo>
                  <a:pt x="1609" y="4482"/>
                </a:lnTo>
                <a:lnTo>
                  <a:pt x="715" y="12041"/>
                </a:lnTo>
                <a:lnTo>
                  <a:pt x="477" y="16834"/>
                </a:lnTo>
                <a:lnTo>
                  <a:pt x="211" y="32744"/>
                </a:lnTo>
                <a:lnTo>
                  <a:pt x="0" y="266737"/>
                </a:lnTo>
                <a:lnTo>
                  <a:pt x="0" y="237855"/>
                </a:lnTo>
                <a:lnTo>
                  <a:pt x="991" y="229886"/>
                </a:lnTo>
                <a:lnTo>
                  <a:pt x="2645" y="221595"/>
                </a:lnTo>
                <a:lnTo>
                  <a:pt x="4740" y="213093"/>
                </a:lnTo>
                <a:lnTo>
                  <a:pt x="8121" y="204447"/>
                </a:lnTo>
                <a:lnTo>
                  <a:pt x="12359" y="195706"/>
                </a:lnTo>
                <a:lnTo>
                  <a:pt x="17169" y="186904"/>
                </a:lnTo>
                <a:lnTo>
                  <a:pt x="22360" y="179050"/>
                </a:lnTo>
                <a:lnTo>
                  <a:pt x="27805" y="171830"/>
                </a:lnTo>
                <a:lnTo>
                  <a:pt x="33419" y="165033"/>
                </a:lnTo>
                <a:lnTo>
                  <a:pt x="39147" y="158516"/>
                </a:lnTo>
                <a:lnTo>
                  <a:pt x="44948" y="152188"/>
                </a:lnTo>
                <a:lnTo>
                  <a:pt x="56688" y="139865"/>
                </a:lnTo>
                <a:lnTo>
                  <a:pt x="68520" y="127773"/>
                </a:lnTo>
                <a:lnTo>
                  <a:pt x="75445" y="122762"/>
                </a:lnTo>
                <a:lnTo>
                  <a:pt x="83039" y="118430"/>
                </a:lnTo>
                <a:lnTo>
                  <a:pt x="91078" y="114550"/>
                </a:lnTo>
                <a:lnTo>
                  <a:pt x="99414" y="110970"/>
                </a:lnTo>
                <a:lnTo>
                  <a:pt x="107948" y="107592"/>
                </a:lnTo>
                <a:lnTo>
                  <a:pt x="116613" y="104347"/>
                </a:lnTo>
                <a:lnTo>
                  <a:pt x="125368" y="102185"/>
                </a:lnTo>
                <a:lnTo>
                  <a:pt x="134179" y="100743"/>
                </a:lnTo>
                <a:lnTo>
                  <a:pt x="143031" y="99782"/>
                </a:lnTo>
                <a:lnTo>
                  <a:pt x="150917" y="99141"/>
                </a:lnTo>
                <a:lnTo>
                  <a:pt x="158157" y="98714"/>
                </a:lnTo>
                <a:lnTo>
                  <a:pt x="164969" y="98429"/>
                </a:lnTo>
                <a:lnTo>
                  <a:pt x="180476" y="98112"/>
                </a:lnTo>
                <a:lnTo>
                  <a:pt x="188778" y="98028"/>
                </a:lnTo>
                <a:lnTo>
                  <a:pt x="195305" y="98964"/>
                </a:lnTo>
                <a:lnTo>
                  <a:pt x="200649" y="100580"/>
                </a:lnTo>
                <a:lnTo>
                  <a:pt x="205203" y="102649"/>
                </a:lnTo>
                <a:lnTo>
                  <a:pt x="209231" y="105021"/>
                </a:lnTo>
                <a:lnTo>
                  <a:pt x="216354" y="110303"/>
                </a:lnTo>
                <a:lnTo>
                  <a:pt x="222826" y="113311"/>
                </a:lnTo>
                <a:lnTo>
                  <a:pt x="232172" y="115718"/>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47702" name="SMARTInkAnnotation349"/>
          <p:cNvSpPr/>
          <p:nvPr/>
        </p:nvSpPr>
        <p:spPr>
          <a:xfrm>
            <a:off x="4021321" y="4509892"/>
            <a:ext cx="273860" cy="221410"/>
          </a:xfrm>
          <a:custGeom>
            <a:avLst/>
            <a:gdLst/>
            <a:ahLst/>
            <a:cxnLst/>
            <a:rect l="0" t="0" r="0" b="0"/>
            <a:pathLst>
              <a:path w="273860" h="221410">
                <a:moveTo>
                  <a:pt x="41688" y="17460"/>
                </a:moveTo>
                <a:lnTo>
                  <a:pt x="41688" y="4157"/>
                </a:lnTo>
                <a:lnTo>
                  <a:pt x="42679" y="2638"/>
                </a:lnTo>
                <a:lnTo>
                  <a:pt x="44333" y="1625"/>
                </a:lnTo>
                <a:lnTo>
                  <a:pt x="46427" y="950"/>
                </a:lnTo>
                <a:lnTo>
                  <a:pt x="54046" y="201"/>
                </a:lnTo>
                <a:lnTo>
                  <a:pt x="58857" y="0"/>
                </a:lnTo>
                <a:lnTo>
                  <a:pt x="65040" y="859"/>
                </a:lnTo>
                <a:lnTo>
                  <a:pt x="72138" y="2424"/>
                </a:lnTo>
                <a:lnTo>
                  <a:pt x="119744" y="14855"/>
                </a:lnTo>
                <a:lnTo>
                  <a:pt x="138887" y="20601"/>
                </a:lnTo>
                <a:lnTo>
                  <a:pt x="166398" y="29415"/>
                </a:lnTo>
                <a:lnTo>
                  <a:pt x="174437" y="33367"/>
                </a:lnTo>
                <a:lnTo>
                  <a:pt x="181782" y="37986"/>
                </a:lnTo>
                <a:lnTo>
                  <a:pt x="188661" y="43051"/>
                </a:lnTo>
                <a:lnTo>
                  <a:pt x="193248" y="47419"/>
                </a:lnTo>
                <a:lnTo>
                  <a:pt x="196306" y="51323"/>
                </a:lnTo>
                <a:lnTo>
                  <a:pt x="198344" y="54918"/>
                </a:lnTo>
                <a:lnTo>
                  <a:pt x="198712" y="59299"/>
                </a:lnTo>
                <a:lnTo>
                  <a:pt x="197964" y="64204"/>
                </a:lnTo>
                <a:lnTo>
                  <a:pt x="196473" y="69459"/>
                </a:lnTo>
                <a:lnTo>
                  <a:pt x="193495" y="74946"/>
                </a:lnTo>
                <a:lnTo>
                  <a:pt x="189525" y="80589"/>
                </a:lnTo>
                <a:lnTo>
                  <a:pt x="184894" y="86334"/>
                </a:lnTo>
                <a:lnTo>
                  <a:pt x="177839" y="92150"/>
                </a:lnTo>
                <a:lnTo>
                  <a:pt x="169165" y="98011"/>
                </a:lnTo>
                <a:lnTo>
                  <a:pt x="159415" y="103903"/>
                </a:lnTo>
                <a:lnTo>
                  <a:pt x="148945" y="109814"/>
                </a:lnTo>
                <a:lnTo>
                  <a:pt x="126730" y="121676"/>
                </a:lnTo>
                <a:lnTo>
                  <a:pt x="115250" y="128609"/>
                </a:lnTo>
                <a:lnTo>
                  <a:pt x="103627" y="136207"/>
                </a:lnTo>
                <a:lnTo>
                  <a:pt x="91910" y="144250"/>
                </a:lnTo>
                <a:lnTo>
                  <a:pt x="80130" y="151596"/>
                </a:lnTo>
                <a:lnTo>
                  <a:pt x="68308" y="158478"/>
                </a:lnTo>
                <a:lnTo>
                  <a:pt x="56458" y="165050"/>
                </a:lnTo>
                <a:lnTo>
                  <a:pt x="45582" y="170424"/>
                </a:lnTo>
                <a:lnTo>
                  <a:pt x="35354" y="174998"/>
                </a:lnTo>
                <a:lnTo>
                  <a:pt x="25559" y="179040"/>
                </a:lnTo>
                <a:lnTo>
                  <a:pt x="18036" y="183719"/>
                </a:lnTo>
                <a:lnTo>
                  <a:pt x="12030" y="188823"/>
                </a:lnTo>
                <a:lnTo>
                  <a:pt x="7033" y="194210"/>
                </a:lnTo>
                <a:lnTo>
                  <a:pt x="3701" y="198793"/>
                </a:lnTo>
                <a:lnTo>
                  <a:pt x="1480" y="202840"/>
                </a:lnTo>
                <a:lnTo>
                  <a:pt x="0" y="206531"/>
                </a:lnTo>
                <a:lnTo>
                  <a:pt x="5" y="208992"/>
                </a:lnTo>
                <a:lnTo>
                  <a:pt x="1001" y="210631"/>
                </a:lnTo>
                <a:lnTo>
                  <a:pt x="2657" y="211726"/>
                </a:lnTo>
                <a:lnTo>
                  <a:pt x="6737" y="213447"/>
                </a:lnTo>
                <a:lnTo>
                  <a:pt x="12435" y="215587"/>
                </a:lnTo>
                <a:lnTo>
                  <a:pt x="19209" y="218005"/>
                </a:lnTo>
                <a:lnTo>
                  <a:pt x="27694" y="219617"/>
                </a:lnTo>
                <a:lnTo>
                  <a:pt x="37320" y="220693"/>
                </a:lnTo>
                <a:lnTo>
                  <a:pt x="47705" y="221409"/>
                </a:lnTo>
                <a:lnTo>
                  <a:pt x="60581" y="220895"/>
                </a:lnTo>
                <a:lnTo>
                  <a:pt x="75119" y="219560"/>
                </a:lnTo>
                <a:lnTo>
                  <a:pt x="90765" y="217677"/>
                </a:lnTo>
                <a:lnTo>
                  <a:pt x="124023" y="212940"/>
                </a:lnTo>
                <a:lnTo>
                  <a:pt x="157656" y="207527"/>
                </a:lnTo>
                <a:lnTo>
                  <a:pt x="189140" y="201815"/>
                </a:lnTo>
                <a:lnTo>
                  <a:pt x="205473" y="197909"/>
                </a:lnTo>
                <a:lnTo>
                  <a:pt x="222315" y="193322"/>
                </a:lnTo>
                <a:lnTo>
                  <a:pt x="273859" y="178194"/>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47703" name="SMARTInkAnnotation350"/>
          <p:cNvSpPr/>
          <p:nvPr/>
        </p:nvSpPr>
        <p:spPr>
          <a:xfrm>
            <a:off x="4509492" y="4616648"/>
            <a:ext cx="17861" cy="107158"/>
          </a:xfrm>
          <a:custGeom>
            <a:avLst/>
            <a:gdLst/>
            <a:ahLst/>
            <a:cxnLst/>
            <a:rect l="0" t="0" r="0" b="0"/>
            <a:pathLst>
              <a:path w="17861" h="107158">
                <a:moveTo>
                  <a:pt x="17860" y="0"/>
                </a:moveTo>
                <a:lnTo>
                  <a:pt x="17860" y="12429"/>
                </a:lnTo>
                <a:lnTo>
                  <a:pt x="16868" y="17216"/>
                </a:lnTo>
                <a:lnTo>
                  <a:pt x="15214" y="23384"/>
                </a:lnTo>
                <a:lnTo>
                  <a:pt x="13120" y="30472"/>
                </a:lnTo>
                <a:lnTo>
                  <a:pt x="11722" y="39167"/>
                </a:lnTo>
                <a:lnTo>
                  <a:pt x="10792" y="48932"/>
                </a:lnTo>
                <a:lnTo>
                  <a:pt x="10171" y="59410"/>
                </a:lnTo>
                <a:lnTo>
                  <a:pt x="8765" y="69373"/>
                </a:lnTo>
                <a:lnTo>
                  <a:pt x="6835" y="78991"/>
                </a:lnTo>
                <a:lnTo>
                  <a:pt x="0" y="107157"/>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47704" name="SMARTInkAnnotation351"/>
          <p:cNvSpPr/>
          <p:nvPr/>
        </p:nvSpPr>
        <p:spPr>
          <a:xfrm>
            <a:off x="4911364" y="4446984"/>
            <a:ext cx="249996" cy="228696"/>
          </a:xfrm>
          <a:custGeom>
            <a:avLst/>
            <a:gdLst/>
            <a:ahLst/>
            <a:cxnLst/>
            <a:rect l="0" t="0" r="0" b="0"/>
            <a:pathLst>
              <a:path w="249996" h="228696">
                <a:moveTo>
                  <a:pt x="17824" y="0"/>
                </a:moveTo>
                <a:lnTo>
                  <a:pt x="10136" y="0"/>
                </a:lnTo>
                <a:lnTo>
                  <a:pt x="9722" y="993"/>
                </a:lnTo>
                <a:lnTo>
                  <a:pt x="9140" y="8122"/>
                </a:lnTo>
                <a:lnTo>
                  <a:pt x="9004" y="17169"/>
                </a:lnTo>
                <a:lnTo>
                  <a:pt x="8926" y="42901"/>
                </a:lnTo>
                <a:lnTo>
                  <a:pt x="9908" y="53406"/>
                </a:lnTo>
                <a:lnTo>
                  <a:pt x="11554" y="64377"/>
                </a:lnTo>
                <a:lnTo>
                  <a:pt x="13644" y="75660"/>
                </a:lnTo>
                <a:lnTo>
                  <a:pt x="15038" y="87151"/>
                </a:lnTo>
                <a:lnTo>
                  <a:pt x="15967" y="98780"/>
                </a:lnTo>
                <a:lnTo>
                  <a:pt x="16586" y="110502"/>
                </a:lnTo>
                <a:lnTo>
                  <a:pt x="16006" y="122286"/>
                </a:lnTo>
                <a:lnTo>
                  <a:pt x="14628" y="134110"/>
                </a:lnTo>
                <a:lnTo>
                  <a:pt x="12717" y="145961"/>
                </a:lnTo>
                <a:lnTo>
                  <a:pt x="11442" y="156839"/>
                </a:lnTo>
                <a:lnTo>
                  <a:pt x="10593" y="167067"/>
                </a:lnTo>
                <a:lnTo>
                  <a:pt x="10027" y="176863"/>
                </a:lnTo>
                <a:lnTo>
                  <a:pt x="8658" y="185377"/>
                </a:lnTo>
                <a:lnTo>
                  <a:pt x="6752" y="193038"/>
                </a:lnTo>
                <a:lnTo>
                  <a:pt x="4489" y="200130"/>
                </a:lnTo>
                <a:lnTo>
                  <a:pt x="2982" y="206842"/>
                </a:lnTo>
                <a:lnTo>
                  <a:pt x="1976" y="213301"/>
                </a:lnTo>
                <a:lnTo>
                  <a:pt x="363" y="228444"/>
                </a:lnTo>
                <a:lnTo>
                  <a:pt x="229" y="228695"/>
                </a:lnTo>
                <a:lnTo>
                  <a:pt x="17" y="221968"/>
                </a:lnTo>
                <a:lnTo>
                  <a:pt x="0" y="219416"/>
                </a:lnTo>
                <a:lnTo>
                  <a:pt x="980" y="214738"/>
                </a:lnTo>
                <a:lnTo>
                  <a:pt x="2626" y="208643"/>
                </a:lnTo>
                <a:lnTo>
                  <a:pt x="4716" y="201604"/>
                </a:lnTo>
                <a:lnTo>
                  <a:pt x="7101" y="194926"/>
                </a:lnTo>
                <a:lnTo>
                  <a:pt x="9683" y="188489"/>
                </a:lnTo>
                <a:lnTo>
                  <a:pt x="12397" y="182214"/>
                </a:lnTo>
                <a:lnTo>
                  <a:pt x="15198" y="175055"/>
                </a:lnTo>
                <a:lnTo>
                  <a:pt x="20957" y="159161"/>
                </a:lnTo>
                <a:lnTo>
                  <a:pt x="24873" y="151748"/>
                </a:lnTo>
                <a:lnTo>
                  <a:pt x="29469" y="144822"/>
                </a:lnTo>
                <a:lnTo>
                  <a:pt x="34517" y="138220"/>
                </a:lnTo>
                <a:lnTo>
                  <a:pt x="39866" y="131834"/>
                </a:lnTo>
                <a:lnTo>
                  <a:pt x="45417" y="125593"/>
                </a:lnTo>
                <a:lnTo>
                  <a:pt x="56877" y="113366"/>
                </a:lnTo>
                <a:lnTo>
                  <a:pt x="68584" y="101317"/>
                </a:lnTo>
                <a:lnTo>
                  <a:pt x="75477" y="96318"/>
                </a:lnTo>
                <a:lnTo>
                  <a:pt x="83049" y="91994"/>
                </a:lnTo>
                <a:lnTo>
                  <a:pt x="91072" y="88118"/>
                </a:lnTo>
                <a:lnTo>
                  <a:pt x="99398" y="84542"/>
                </a:lnTo>
                <a:lnTo>
                  <a:pt x="107925" y="81167"/>
                </a:lnTo>
                <a:lnTo>
                  <a:pt x="125338" y="74770"/>
                </a:lnTo>
                <a:lnTo>
                  <a:pt x="142998" y="68619"/>
                </a:lnTo>
                <a:lnTo>
                  <a:pt x="151875" y="66582"/>
                </a:lnTo>
                <a:lnTo>
                  <a:pt x="160769" y="65224"/>
                </a:lnTo>
                <a:lnTo>
                  <a:pt x="169676" y="64319"/>
                </a:lnTo>
                <a:lnTo>
                  <a:pt x="178590" y="64707"/>
                </a:lnTo>
                <a:lnTo>
                  <a:pt x="187508" y="65958"/>
                </a:lnTo>
                <a:lnTo>
                  <a:pt x="196431" y="67785"/>
                </a:lnTo>
                <a:lnTo>
                  <a:pt x="204365" y="69003"/>
                </a:lnTo>
                <a:lnTo>
                  <a:pt x="211637" y="69814"/>
                </a:lnTo>
                <a:lnTo>
                  <a:pt x="218470" y="70356"/>
                </a:lnTo>
                <a:lnTo>
                  <a:pt x="225010" y="71709"/>
                </a:lnTo>
                <a:lnTo>
                  <a:pt x="231354" y="73602"/>
                </a:lnTo>
                <a:lnTo>
                  <a:pt x="249995" y="80368"/>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47705" name="SMARTInkAnnotation352"/>
          <p:cNvSpPr/>
          <p:nvPr/>
        </p:nvSpPr>
        <p:spPr>
          <a:xfrm>
            <a:off x="5167244" y="4501804"/>
            <a:ext cx="241285" cy="175272"/>
          </a:xfrm>
          <a:custGeom>
            <a:avLst/>
            <a:gdLst/>
            <a:ahLst/>
            <a:cxnLst/>
            <a:rect l="0" t="0" r="0" b="0"/>
            <a:pathLst>
              <a:path w="241285" h="175272">
                <a:moveTo>
                  <a:pt x="128061" y="7688"/>
                </a:moveTo>
                <a:lnTo>
                  <a:pt x="107070" y="7688"/>
                </a:lnTo>
                <a:lnTo>
                  <a:pt x="104145" y="6696"/>
                </a:lnTo>
                <a:lnTo>
                  <a:pt x="98250" y="2948"/>
                </a:lnTo>
                <a:lnTo>
                  <a:pt x="94295" y="1551"/>
                </a:lnTo>
                <a:lnTo>
                  <a:pt x="89675" y="620"/>
                </a:lnTo>
                <a:lnTo>
                  <a:pt x="84611" y="0"/>
                </a:lnTo>
                <a:lnTo>
                  <a:pt x="80243" y="578"/>
                </a:lnTo>
                <a:lnTo>
                  <a:pt x="76338" y="1956"/>
                </a:lnTo>
                <a:lnTo>
                  <a:pt x="72743" y="3867"/>
                </a:lnTo>
                <a:lnTo>
                  <a:pt x="68362" y="7125"/>
                </a:lnTo>
                <a:lnTo>
                  <a:pt x="63457" y="11281"/>
                </a:lnTo>
                <a:lnTo>
                  <a:pt x="58203" y="16037"/>
                </a:lnTo>
                <a:lnTo>
                  <a:pt x="47072" y="26613"/>
                </a:lnTo>
                <a:lnTo>
                  <a:pt x="41326" y="32210"/>
                </a:lnTo>
                <a:lnTo>
                  <a:pt x="36503" y="38919"/>
                </a:lnTo>
                <a:lnTo>
                  <a:pt x="32296" y="46369"/>
                </a:lnTo>
                <a:lnTo>
                  <a:pt x="13673" y="84451"/>
                </a:lnTo>
                <a:lnTo>
                  <a:pt x="9138" y="94583"/>
                </a:lnTo>
                <a:lnTo>
                  <a:pt x="5122" y="104313"/>
                </a:lnTo>
                <a:lnTo>
                  <a:pt x="1454" y="113777"/>
                </a:lnTo>
                <a:lnTo>
                  <a:pt x="0" y="123063"/>
                </a:lnTo>
                <a:lnTo>
                  <a:pt x="22" y="132229"/>
                </a:lnTo>
                <a:lnTo>
                  <a:pt x="1030" y="141317"/>
                </a:lnTo>
                <a:lnTo>
                  <a:pt x="2694" y="148368"/>
                </a:lnTo>
                <a:lnTo>
                  <a:pt x="4796" y="154061"/>
                </a:lnTo>
                <a:lnTo>
                  <a:pt x="7188" y="158848"/>
                </a:lnTo>
                <a:lnTo>
                  <a:pt x="11760" y="163032"/>
                </a:lnTo>
                <a:lnTo>
                  <a:pt x="17785" y="166813"/>
                </a:lnTo>
                <a:lnTo>
                  <a:pt x="24778" y="170327"/>
                </a:lnTo>
                <a:lnTo>
                  <a:pt x="32417" y="172668"/>
                </a:lnTo>
                <a:lnTo>
                  <a:pt x="40485" y="174230"/>
                </a:lnTo>
                <a:lnTo>
                  <a:pt x="48841" y="175271"/>
                </a:lnTo>
                <a:lnTo>
                  <a:pt x="58380" y="173980"/>
                </a:lnTo>
                <a:lnTo>
                  <a:pt x="68708" y="171136"/>
                </a:lnTo>
                <a:lnTo>
                  <a:pt x="79562" y="167255"/>
                </a:lnTo>
                <a:lnTo>
                  <a:pt x="118542" y="152312"/>
                </a:lnTo>
                <a:lnTo>
                  <a:pt x="131636" y="146768"/>
                </a:lnTo>
                <a:lnTo>
                  <a:pt x="156770" y="135316"/>
                </a:lnTo>
                <a:lnTo>
                  <a:pt x="168036" y="129485"/>
                </a:lnTo>
                <a:lnTo>
                  <a:pt x="178524" y="123613"/>
                </a:lnTo>
                <a:lnTo>
                  <a:pt x="188491" y="117713"/>
                </a:lnTo>
                <a:lnTo>
                  <a:pt x="198113" y="110804"/>
                </a:lnTo>
                <a:lnTo>
                  <a:pt x="207505" y="103222"/>
                </a:lnTo>
                <a:lnTo>
                  <a:pt x="216742" y="95189"/>
                </a:lnTo>
                <a:lnTo>
                  <a:pt x="223893" y="87851"/>
                </a:lnTo>
                <a:lnTo>
                  <a:pt x="229652" y="80974"/>
                </a:lnTo>
                <a:lnTo>
                  <a:pt x="234483" y="74404"/>
                </a:lnTo>
                <a:lnTo>
                  <a:pt x="237704" y="68041"/>
                </a:lnTo>
                <a:lnTo>
                  <a:pt x="239852" y="61814"/>
                </a:lnTo>
                <a:lnTo>
                  <a:pt x="241284" y="55678"/>
                </a:lnTo>
                <a:lnTo>
                  <a:pt x="241246" y="49603"/>
                </a:lnTo>
                <a:lnTo>
                  <a:pt x="240229" y="43569"/>
                </a:lnTo>
                <a:lnTo>
                  <a:pt x="238558" y="37562"/>
                </a:lnTo>
                <a:lnTo>
                  <a:pt x="236453" y="32565"/>
                </a:lnTo>
                <a:lnTo>
                  <a:pt x="234056" y="28242"/>
                </a:lnTo>
                <a:lnTo>
                  <a:pt x="231467" y="24367"/>
                </a:lnTo>
                <a:lnTo>
                  <a:pt x="227755" y="21784"/>
                </a:lnTo>
                <a:lnTo>
                  <a:pt x="223298" y="20062"/>
                </a:lnTo>
                <a:lnTo>
                  <a:pt x="218341" y="18914"/>
                </a:lnTo>
                <a:lnTo>
                  <a:pt x="214045" y="18148"/>
                </a:lnTo>
                <a:lnTo>
                  <a:pt x="206625" y="17298"/>
                </a:lnTo>
                <a:lnTo>
                  <a:pt x="202265" y="18064"/>
                </a:lnTo>
                <a:lnTo>
                  <a:pt x="197374" y="19566"/>
                </a:lnTo>
                <a:lnTo>
                  <a:pt x="181639" y="25548"/>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47706" name="SMARTInkAnnotation353"/>
          <p:cNvSpPr/>
          <p:nvPr/>
        </p:nvSpPr>
        <p:spPr>
          <a:xfrm>
            <a:off x="5545336" y="4625578"/>
            <a:ext cx="80368" cy="98228"/>
          </a:xfrm>
          <a:custGeom>
            <a:avLst/>
            <a:gdLst/>
            <a:ahLst/>
            <a:cxnLst/>
            <a:rect l="0" t="0" r="0" b="0"/>
            <a:pathLst>
              <a:path w="80368" h="98228">
                <a:moveTo>
                  <a:pt x="80367" y="0"/>
                </a:moveTo>
                <a:lnTo>
                  <a:pt x="75627" y="0"/>
                </a:lnTo>
                <a:lnTo>
                  <a:pt x="74230" y="992"/>
                </a:lnTo>
                <a:lnTo>
                  <a:pt x="73300" y="2646"/>
                </a:lnTo>
                <a:lnTo>
                  <a:pt x="72678" y="4741"/>
                </a:lnTo>
                <a:lnTo>
                  <a:pt x="71273" y="8122"/>
                </a:lnTo>
                <a:lnTo>
                  <a:pt x="69343" y="12359"/>
                </a:lnTo>
                <a:lnTo>
                  <a:pt x="61888" y="27805"/>
                </a:lnTo>
                <a:lnTo>
                  <a:pt x="59117" y="33419"/>
                </a:lnTo>
                <a:lnTo>
                  <a:pt x="55287" y="39147"/>
                </a:lnTo>
                <a:lnTo>
                  <a:pt x="50749" y="44950"/>
                </a:lnTo>
                <a:lnTo>
                  <a:pt x="45739" y="50803"/>
                </a:lnTo>
                <a:lnTo>
                  <a:pt x="41407" y="56689"/>
                </a:lnTo>
                <a:lnTo>
                  <a:pt x="37526" y="62597"/>
                </a:lnTo>
                <a:lnTo>
                  <a:pt x="33948" y="68521"/>
                </a:lnTo>
                <a:lnTo>
                  <a:pt x="30569" y="73462"/>
                </a:lnTo>
                <a:lnTo>
                  <a:pt x="27324" y="77748"/>
                </a:lnTo>
                <a:lnTo>
                  <a:pt x="24169" y="81597"/>
                </a:lnTo>
                <a:lnTo>
                  <a:pt x="20082" y="85157"/>
                </a:lnTo>
                <a:lnTo>
                  <a:pt x="15372" y="88521"/>
                </a:lnTo>
                <a:lnTo>
                  <a:pt x="0" y="98227"/>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47707" name="SMARTInkAnnotation354"/>
          <p:cNvSpPr/>
          <p:nvPr/>
        </p:nvSpPr>
        <p:spPr>
          <a:xfrm>
            <a:off x="6006021" y="4492313"/>
            <a:ext cx="152019" cy="148725"/>
          </a:xfrm>
          <a:custGeom>
            <a:avLst/>
            <a:gdLst/>
            <a:ahLst/>
            <a:cxnLst/>
            <a:rect l="0" t="0" r="0" b="0"/>
            <a:pathLst>
              <a:path w="152019" h="148725">
                <a:moveTo>
                  <a:pt x="57237" y="35039"/>
                </a:moveTo>
                <a:lnTo>
                  <a:pt x="52498" y="39779"/>
                </a:lnTo>
                <a:lnTo>
                  <a:pt x="49116" y="42168"/>
                </a:lnTo>
                <a:lnTo>
                  <a:pt x="44879" y="44752"/>
                </a:lnTo>
                <a:lnTo>
                  <a:pt x="40068" y="47467"/>
                </a:lnTo>
                <a:lnTo>
                  <a:pt x="34877" y="52254"/>
                </a:lnTo>
                <a:lnTo>
                  <a:pt x="29432" y="58422"/>
                </a:lnTo>
                <a:lnTo>
                  <a:pt x="23819" y="65510"/>
                </a:lnTo>
                <a:lnTo>
                  <a:pt x="19083" y="72220"/>
                </a:lnTo>
                <a:lnTo>
                  <a:pt x="14934" y="78678"/>
                </a:lnTo>
                <a:lnTo>
                  <a:pt x="11176" y="84967"/>
                </a:lnTo>
                <a:lnTo>
                  <a:pt x="7678" y="92137"/>
                </a:lnTo>
                <a:lnTo>
                  <a:pt x="4355" y="99893"/>
                </a:lnTo>
                <a:lnTo>
                  <a:pt x="1146" y="108041"/>
                </a:lnTo>
                <a:lnTo>
                  <a:pt x="0" y="115457"/>
                </a:lnTo>
                <a:lnTo>
                  <a:pt x="228" y="122385"/>
                </a:lnTo>
                <a:lnTo>
                  <a:pt x="1372" y="128988"/>
                </a:lnTo>
                <a:lnTo>
                  <a:pt x="3127" y="134382"/>
                </a:lnTo>
                <a:lnTo>
                  <a:pt x="5288" y="138971"/>
                </a:lnTo>
                <a:lnTo>
                  <a:pt x="7722" y="143022"/>
                </a:lnTo>
                <a:lnTo>
                  <a:pt x="12321" y="145723"/>
                </a:lnTo>
                <a:lnTo>
                  <a:pt x="18364" y="147524"/>
                </a:lnTo>
                <a:lnTo>
                  <a:pt x="25368" y="148724"/>
                </a:lnTo>
                <a:lnTo>
                  <a:pt x="33015" y="148532"/>
                </a:lnTo>
                <a:lnTo>
                  <a:pt x="41089" y="147412"/>
                </a:lnTo>
                <a:lnTo>
                  <a:pt x="49449" y="145673"/>
                </a:lnTo>
                <a:lnTo>
                  <a:pt x="57998" y="142529"/>
                </a:lnTo>
                <a:lnTo>
                  <a:pt x="66675" y="138449"/>
                </a:lnTo>
                <a:lnTo>
                  <a:pt x="75435" y="133744"/>
                </a:lnTo>
                <a:lnTo>
                  <a:pt x="84252" y="128624"/>
                </a:lnTo>
                <a:lnTo>
                  <a:pt x="101986" y="117642"/>
                </a:lnTo>
                <a:lnTo>
                  <a:pt x="109889" y="111936"/>
                </a:lnTo>
                <a:lnTo>
                  <a:pt x="117144" y="106147"/>
                </a:lnTo>
                <a:lnTo>
                  <a:pt x="123964" y="100304"/>
                </a:lnTo>
                <a:lnTo>
                  <a:pt x="130495" y="93432"/>
                </a:lnTo>
                <a:lnTo>
                  <a:pt x="136834" y="85873"/>
                </a:lnTo>
                <a:lnTo>
                  <a:pt x="143044" y="77858"/>
                </a:lnTo>
                <a:lnTo>
                  <a:pt x="147184" y="70530"/>
                </a:lnTo>
                <a:lnTo>
                  <a:pt x="149944" y="63660"/>
                </a:lnTo>
                <a:lnTo>
                  <a:pt x="151784" y="57097"/>
                </a:lnTo>
                <a:lnTo>
                  <a:pt x="152018" y="50736"/>
                </a:lnTo>
                <a:lnTo>
                  <a:pt x="151183" y="44511"/>
                </a:lnTo>
                <a:lnTo>
                  <a:pt x="149633" y="38377"/>
                </a:lnTo>
                <a:lnTo>
                  <a:pt x="146616" y="32303"/>
                </a:lnTo>
                <a:lnTo>
                  <a:pt x="142620" y="26269"/>
                </a:lnTo>
                <a:lnTo>
                  <a:pt x="137971" y="20263"/>
                </a:lnTo>
                <a:lnTo>
                  <a:pt x="132888" y="15267"/>
                </a:lnTo>
                <a:lnTo>
                  <a:pt x="127515" y="10943"/>
                </a:lnTo>
                <a:lnTo>
                  <a:pt x="121948" y="7069"/>
                </a:lnTo>
                <a:lnTo>
                  <a:pt x="116253" y="4486"/>
                </a:lnTo>
                <a:lnTo>
                  <a:pt x="110472" y="2764"/>
                </a:lnTo>
                <a:lnTo>
                  <a:pt x="104633" y="1615"/>
                </a:lnTo>
                <a:lnTo>
                  <a:pt x="99749" y="850"/>
                </a:lnTo>
                <a:lnTo>
                  <a:pt x="95501" y="340"/>
                </a:lnTo>
                <a:lnTo>
                  <a:pt x="91675" y="0"/>
                </a:lnTo>
                <a:lnTo>
                  <a:pt x="87141" y="765"/>
                </a:lnTo>
                <a:lnTo>
                  <a:pt x="82135" y="2268"/>
                </a:lnTo>
                <a:lnTo>
                  <a:pt x="76812" y="4261"/>
                </a:lnTo>
                <a:lnTo>
                  <a:pt x="72272" y="5591"/>
                </a:lnTo>
                <a:lnTo>
                  <a:pt x="68252" y="6477"/>
                </a:lnTo>
                <a:lnTo>
                  <a:pt x="59413" y="7900"/>
                </a:lnTo>
                <a:lnTo>
                  <a:pt x="59680" y="8016"/>
                </a:lnTo>
                <a:lnTo>
                  <a:pt x="60850" y="8094"/>
                </a:lnTo>
                <a:lnTo>
                  <a:pt x="66167" y="825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47708" name="SMARTInkAnnotation355"/>
          <p:cNvSpPr/>
          <p:nvPr/>
        </p:nvSpPr>
        <p:spPr>
          <a:xfrm>
            <a:off x="6349008" y="4473773"/>
            <a:ext cx="142876" cy="142876"/>
          </a:xfrm>
          <a:custGeom>
            <a:avLst/>
            <a:gdLst/>
            <a:ahLst/>
            <a:cxnLst/>
            <a:rect l="0" t="0" r="0" b="0"/>
            <a:pathLst>
              <a:path w="142876" h="142876">
                <a:moveTo>
                  <a:pt x="142875" y="0"/>
                </a:moveTo>
                <a:lnTo>
                  <a:pt x="142875" y="4741"/>
                </a:lnTo>
                <a:lnTo>
                  <a:pt x="140891" y="8122"/>
                </a:lnTo>
                <a:lnTo>
                  <a:pt x="137583" y="12360"/>
                </a:lnTo>
                <a:lnTo>
                  <a:pt x="133394" y="17170"/>
                </a:lnTo>
                <a:lnTo>
                  <a:pt x="128616" y="23353"/>
                </a:lnTo>
                <a:lnTo>
                  <a:pt x="123448" y="30452"/>
                </a:lnTo>
                <a:lnTo>
                  <a:pt x="118018" y="38161"/>
                </a:lnTo>
                <a:lnTo>
                  <a:pt x="111420" y="46277"/>
                </a:lnTo>
                <a:lnTo>
                  <a:pt x="104046" y="54664"/>
                </a:lnTo>
                <a:lnTo>
                  <a:pt x="96153" y="63232"/>
                </a:lnTo>
                <a:lnTo>
                  <a:pt x="86922" y="71920"/>
                </a:lnTo>
                <a:lnTo>
                  <a:pt x="76799" y="80689"/>
                </a:lnTo>
                <a:lnTo>
                  <a:pt x="66083" y="89512"/>
                </a:lnTo>
                <a:lnTo>
                  <a:pt x="55961" y="98370"/>
                </a:lnTo>
                <a:lnTo>
                  <a:pt x="46237" y="107252"/>
                </a:lnTo>
                <a:lnTo>
                  <a:pt x="36777" y="116150"/>
                </a:lnTo>
                <a:lnTo>
                  <a:pt x="28488" y="123074"/>
                </a:lnTo>
                <a:lnTo>
                  <a:pt x="20975" y="128683"/>
                </a:lnTo>
                <a:lnTo>
                  <a:pt x="0" y="142875"/>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47709" name="SMARTInkAnnotation356"/>
          <p:cNvSpPr/>
          <p:nvPr/>
        </p:nvSpPr>
        <p:spPr>
          <a:xfrm>
            <a:off x="6295430" y="4455914"/>
            <a:ext cx="160735" cy="160735"/>
          </a:xfrm>
          <a:custGeom>
            <a:avLst/>
            <a:gdLst/>
            <a:ahLst/>
            <a:cxnLst/>
            <a:rect l="0" t="0" r="0" b="0"/>
            <a:pathLst>
              <a:path w="160735" h="160735">
                <a:moveTo>
                  <a:pt x="0" y="0"/>
                </a:moveTo>
                <a:lnTo>
                  <a:pt x="33419" y="33419"/>
                </a:lnTo>
                <a:lnTo>
                  <a:pt x="39147" y="40139"/>
                </a:lnTo>
                <a:lnTo>
                  <a:pt x="44949" y="47595"/>
                </a:lnTo>
                <a:lnTo>
                  <a:pt x="50802" y="55543"/>
                </a:lnTo>
                <a:lnTo>
                  <a:pt x="62597" y="72311"/>
                </a:lnTo>
                <a:lnTo>
                  <a:pt x="68520" y="80950"/>
                </a:lnTo>
                <a:lnTo>
                  <a:pt x="75445" y="89685"/>
                </a:lnTo>
                <a:lnTo>
                  <a:pt x="83040" y="98485"/>
                </a:lnTo>
                <a:lnTo>
                  <a:pt x="91078" y="107329"/>
                </a:lnTo>
                <a:lnTo>
                  <a:pt x="99414" y="115209"/>
                </a:lnTo>
                <a:lnTo>
                  <a:pt x="107948" y="122446"/>
                </a:lnTo>
                <a:lnTo>
                  <a:pt x="116613" y="129256"/>
                </a:lnTo>
                <a:lnTo>
                  <a:pt x="125368" y="135780"/>
                </a:lnTo>
                <a:lnTo>
                  <a:pt x="160734" y="160734"/>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47710" name="Freeform 2247709"/>
          <p:cNvSpPr/>
          <p:nvPr/>
        </p:nvSpPr>
        <p:spPr>
          <a:xfrm>
            <a:off x="6893720" y="4500563"/>
            <a:ext cx="2647" cy="1"/>
          </a:xfrm>
          <a:custGeom>
            <a:avLst/>
            <a:gdLst/>
            <a:ahLst/>
            <a:cxnLst/>
            <a:rect l="0" t="0" r="0" b="0"/>
            <a:pathLst>
              <a:path w="2647" h="1">
                <a:moveTo>
                  <a:pt x="0" y="0"/>
                </a:moveTo>
                <a:lnTo>
                  <a:pt x="2646" y="0"/>
                </a:lnTo>
                <a:close/>
              </a:path>
            </a:pathLst>
          </a:custGeom>
          <a:noFill/>
          <a:ln w="381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7711" name="SMARTInkAnnotation358"/>
          <p:cNvSpPr/>
          <p:nvPr/>
        </p:nvSpPr>
        <p:spPr>
          <a:xfrm>
            <a:off x="6694088" y="4456059"/>
            <a:ext cx="217014" cy="169520"/>
          </a:xfrm>
          <a:custGeom>
            <a:avLst/>
            <a:gdLst/>
            <a:ahLst/>
            <a:cxnLst/>
            <a:rect l="0" t="0" r="0" b="0"/>
            <a:pathLst>
              <a:path w="217014" h="169520">
                <a:moveTo>
                  <a:pt x="199631" y="44504"/>
                </a:moveTo>
                <a:lnTo>
                  <a:pt x="199631" y="39763"/>
                </a:lnTo>
                <a:lnTo>
                  <a:pt x="200622" y="38367"/>
                </a:lnTo>
                <a:lnTo>
                  <a:pt x="202276" y="37436"/>
                </a:lnTo>
                <a:lnTo>
                  <a:pt x="204371" y="36815"/>
                </a:lnTo>
                <a:lnTo>
                  <a:pt x="209344" y="33480"/>
                </a:lnTo>
                <a:lnTo>
                  <a:pt x="212059" y="31201"/>
                </a:lnTo>
                <a:lnTo>
                  <a:pt x="213869" y="28690"/>
                </a:lnTo>
                <a:lnTo>
                  <a:pt x="215076" y="26024"/>
                </a:lnTo>
                <a:lnTo>
                  <a:pt x="217013" y="19356"/>
                </a:lnTo>
                <a:lnTo>
                  <a:pt x="216179" y="17817"/>
                </a:lnTo>
                <a:lnTo>
                  <a:pt x="212609" y="13460"/>
                </a:lnTo>
                <a:lnTo>
                  <a:pt x="207713" y="8217"/>
                </a:lnTo>
                <a:lnTo>
                  <a:pt x="205020" y="5430"/>
                </a:lnTo>
                <a:lnTo>
                  <a:pt x="201238" y="3572"/>
                </a:lnTo>
                <a:lnTo>
                  <a:pt x="196733" y="2333"/>
                </a:lnTo>
                <a:lnTo>
                  <a:pt x="191747" y="1507"/>
                </a:lnTo>
                <a:lnTo>
                  <a:pt x="186436" y="957"/>
                </a:lnTo>
                <a:lnTo>
                  <a:pt x="180913" y="589"/>
                </a:lnTo>
                <a:lnTo>
                  <a:pt x="175245" y="345"/>
                </a:lnTo>
                <a:lnTo>
                  <a:pt x="161012" y="73"/>
                </a:lnTo>
                <a:lnTo>
                  <a:pt x="153050" y="0"/>
                </a:lnTo>
                <a:lnTo>
                  <a:pt x="144764" y="1936"/>
                </a:lnTo>
                <a:lnTo>
                  <a:pt x="136263" y="5212"/>
                </a:lnTo>
                <a:lnTo>
                  <a:pt x="127620" y="9379"/>
                </a:lnTo>
                <a:lnTo>
                  <a:pt x="117890" y="13150"/>
                </a:lnTo>
                <a:lnTo>
                  <a:pt x="107434" y="16656"/>
                </a:lnTo>
                <a:lnTo>
                  <a:pt x="96494" y="19986"/>
                </a:lnTo>
                <a:lnTo>
                  <a:pt x="85232" y="25182"/>
                </a:lnTo>
                <a:lnTo>
                  <a:pt x="73755" y="31623"/>
                </a:lnTo>
                <a:lnTo>
                  <a:pt x="51413" y="45724"/>
                </a:lnTo>
                <a:lnTo>
                  <a:pt x="31561" y="58606"/>
                </a:lnTo>
                <a:lnTo>
                  <a:pt x="24084" y="65812"/>
                </a:lnTo>
                <a:lnTo>
                  <a:pt x="18108" y="73592"/>
                </a:lnTo>
                <a:lnTo>
                  <a:pt x="13131" y="81755"/>
                </a:lnTo>
                <a:lnTo>
                  <a:pt x="8822" y="89181"/>
                </a:lnTo>
                <a:lnTo>
                  <a:pt x="1386" y="102725"/>
                </a:lnTo>
                <a:lnTo>
                  <a:pt x="0" y="109115"/>
                </a:lnTo>
                <a:lnTo>
                  <a:pt x="67" y="115359"/>
                </a:lnTo>
                <a:lnTo>
                  <a:pt x="1103" y="121506"/>
                </a:lnTo>
                <a:lnTo>
                  <a:pt x="3780" y="127589"/>
                </a:lnTo>
                <a:lnTo>
                  <a:pt x="7548" y="133628"/>
                </a:lnTo>
                <a:lnTo>
                  <a:pt x="12045" y="139639"/>
                </a:lnTo>
                <a:lnTo>
                  <a:pt x="18019" y="144638"/>
                </a:lnTo>
                <a:lnTo>
                  <a:pt x="24977" y="148963"/>
                </a:lnTo>
                <a:lnTo>
                  <a:pt x="32594" y="152838"/>
                </a:lnTo>
                <a:lnTo>
                  <a:pt x="41640" y="156414"/>
                </a:lnTo>
                <a:lnTo>
                  <a:pt x="51640" y="159791"/>
                </a:lnTo>
                <a:lnTo>
                  <a:pt x="62275" y="163033"/>
                </a:lnTo>
                <a:lnTo>
                  <a:pt x="73334" y="165196"/>
                </a:lnTo>
                <a:lnTo>
                  <a:pt x="84675" y="166637"/>
                </a:lnTo>
                <a:lnTo>
                  <a:pt x="119264" y="169519"/>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47712" name="SMARTInkAnnotation359"/>
          <p:cNvSpPr/>
          <p:nvPr/>
        </p:nvSpPr>
        <p:spPr>
          <a:xfrm>
            <a:off x="7056868" y="4491777"/>
            <a:ext cx="229758" cy="155503"/>
          </a:xfrm>
          <a:custGeom>
            <a:avLst/>
            <a:gdLst/>
            <a:ahLst/>
            <a:cxnLst/>
            <a:rect l="0" t="0" r="0" b="0"/>
            <a:pathLst>
              <a:path w="229758" h="155503">
                <a:moveTo>
                  <a:pt x="149390" y="26645"/>
                </a:moveTo>
                <a:lnTo>
                  <a:pt x="162692" y="13343"/>
                </a:lnTo>
                <a:lnTo>
                  <a:pt x="164211" y="10831"/>
                </a:lnTo>
                <a:lnTo>
                  <a:pt x="165225" y="8165"/>
                </a:lnTo>
                <a:lnTo>
                  <a:pt x="165900" y="5395"/>
                </a:lnTo>
                <a:lnTo>
                  <a:pt x="165357" y="3549"/>
                </a:lnTo>
                <a:lnTo>
                  <a:pt x="164003" y="2318"/>
                </a:lnTo>
                <a:lnTo>
                  <a:pt x="162109" y="1497"/>
                </a:lnTo>
                <a:lnTo>
                  <a:pt x="158862" y="950"/>
                </a:lnTo>
                <a:lnTo>
                  <a:pt x="154713" y="586"/>
                </a:lnTo>
                <a:lnTo>
                  <a:pt x="149962" y="342"/>
                </a:lnTo>
                <a:lnTo>
                  <a:pt x="139391" y="72"/>
                </a:lnTo>
                <a:lnTo>
                  <a:pt x="133795" y="0"/>
                </a:lnTo>
                <a:lnTo>
                  <a:pt x="128079" y="944"/>
                </a:lnTo>
                <a:lnTo>
                  <a:pt x="122284" y="2565"/>
                </a:lnTo>
                <a:lnTo>
                  <a:pt x="116437" y="4639"/>
                </a:lnTo>
                <a:lnTo>
                  <a:pt x="108569" y="8005"/>
                </a:lnTo>
                <a:lnTo>
                  <a:pt x="89245" y="17038"/>
                </a:lnTo>
                <a:lnTo>
                  <a:pt x="80520" y="22225"/>
                </a:lnTo>
                <a:lnTo>
                  <a:pt x="72719" y="27666"/>
                </a:lnTo>
                <a:lnTo>
                  <a:pt x="65534" y="33279"/>
                </a:lnTo>
                <a:lnTo>
                  <a:pt x="57767" y="39997"/>
                </a:lnTo>
                <a:lnTo>
                  <a:pt x="49614" y="47453"/>
                </a:lnTo>
                <a:lnTo>
                  <a:pt x="26561" y="69521"/>
                </a:lnTo>
                <a:lnTo>
                  <a:pt x="19879" y="76065"/>
                </a:lnTo>
                <a:lnTo>
                  <a:pt x="14433" y="83404"/>
                </a:lnTo>
                <a:lnTo>
                  <a:pt x="9808" y="91273"/>
                </a:lnTo>
                <a:lnTo>
                  <a:pt x="5734" y="99496"/>
                </a:lnTo>
                <a:lnTo>
                  <a:pt x="3017" y="106962"/>
                </a:lnTo>
                <a:lnTo>
                  <a:pt x="1207" y="113924"/>
                </a:lnTo>
                <a:lnTo>
                  <a:pt x="0" y="120550"/>
                </a:lnTo>
                <a:lnTo>
                  <a:pt x="1179" y="125959"/>
                </a:lnTo>
                <a:lnTo>
                  <a:pt x="3951" y="130557"/>
                </a:lnTo>
                <a:lnTo>
                  <a:pt x="7782" y="134615"/>
                </a:lnTo>
                <a:lnTo>
                  <a:pt x="13313" y="138312"/>
                </a:lnTo>
                <a:lnTo>
                  <a:pt x="19977" y="141768"/>
                </a:lnTo>
                <a:lnTo>
                  <a:pt x="27396" y="145066"/>
                </a:lnTo>
                <a:lnTo>
                  <a:pt x="36311" y="148256"/>
                </a:lnTo>
                <a:lnTo>
                  <a:pt x="46222" y="151375"/>
                </a:lnTo>
                <a:lnTo>
                  <a:pt x="56799" y="154446"/>
                </a:lnTo>
                <a:lnTo>
                  <a:pt x="68811" y="155502"/>
                </a:lnTo>
                <a:lnTo>
                  <a:pt x="81780" y="155213"/>
                </a:lnTo>
                <a:lnTo>
                  <a:pt x="95387" y="154029"/>
                </a:lnTo>
                <a:lnTo>
                  <a:pt x="108427" y="153239"/>
                </a:lnTo>
                <a:lnTo>
                  <a:pt x="133500" y="152362"/>
                </a:lnTo>
                <a:lnTo>
                  <a:pt x="146734" y="150144"/>
                </a:lnTo>
                <a:lnTo>
                  <a:pt x="160518" y="146680"/>
                </a:lnTo>
                <a:lnTo>
                  <a:pt x="198327" y="134971"/>
                </a:lnTo>
                <a:lnTo>
                  <a:pt x="229757" y="124871"/>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47713" name="SMARTInkAnnotation360"/>
          <p:cNvSpPr/>
          <p:nvPr/>
        </p:nvSpPr>
        <p:spPr>
          <a:xfrm>
            <a:off x="7456290" y="4455914"/>
            <a:ext cx="212353" cy="164499"/>
          </a:xfrm>
          <a:custGeom>
            <a:avLst/>
            <a:gdLst/>
            <a:ahLst/>
            <a:cxnLst/>
            <a:rect l="0" t="0" r="0" b="0"/>
            <a:pathLst>
              <a:path w="212353" h="164499">
                <a:moveTo>
                  <a:pt x="0" y="0"/>
                </a:moveTo>
                <a:lnTo>
                  <a:pt x="0" y="4740"/>
                </a:lnTo>
                <a:lnTo>
                  <a:pt x="992" y="7129"/>
                </a:lnTo>
                <a:lnTo>
                  <a:pt x="2646" y="9713"/>
                </a:lnTo>
                <a:lnTo>
                  <a:pt x="4741" y="12429"/>
                </a:lnTo>
                <a:lnTo>
                  <a:pt x="7129" y="16224"/>
                </a:lnTo>
                <a:lnTo>
                  <a:pt x="9714" y="20738"/>
                </a:lnTo>
                <a:lnTo>
                  <a:pt x="12429" y="25731"/>
                </a:lnTo>
                <a:lnTo>
                  <a:pt x="15231" y="32037"/>
                </a:lnTo>
                <a:lnTo>
                  <a:pt x="18092" y="39218"/>
                </a:lnTo>
                <a:lnTo>
                  <a:pt x="23916" y="55133"/>
                </a:lnTo>
                <a:lnTo>
                  <a:pt x="38708" y="98431"/>
                </a:lnTo>
                <a:lnTo>
                  <a:pt x="40689" y="107293"/>
                </a:lnTo>
                <a:lnTo>
                  <a:pt x="42009" y="116177"/>
                </a:lnTo>
                <a:lnTo>
                  <a:pt x="42889" y="125076"/>
                </a:lnTo>
                <a:lnTo>
                  <a:pt x="44468" y="132001"/>
                </a:lnTo>
                <a:lnTo>
                  <a:pt x="46513" y="137610"/>
                </a:lnTo>
                <a:lnTo>
                  <a:pt x="48868" y="142342"/>
                </a:lnTo>
                <a:lnTo>
                  <a:pt x="50438" y="146489"/>
                </a:lnTo>
                <a:lnTo>
                  <a:pt x="51484" y="150245"/>
                </a:lnTo>
                <a:lnTo>
                  <a:pt x="52182" y="153741"/>
                </a:lnTo>
                <a:lnTo>
                  <a:pt x="53640" y="157065"/>
                </a:lnTo>
                <a:lnTo>
                  <a:pt x="55603" y="160272"/>
                </a:lnTo>
                <a:lnTo>
                  <a:pt x="57905" y="163403"/>
                </a:lnTo>
                <a:lnTo>
                  <a:pt x="59440" y="164498"/>
                </a:lnTo>
                <a:lnTo>
                  <a:pt x="60463" y="164236"/>
                </a:lnTo>
                <a:lnTo>
                  <a:pt x="61144" y="163069"/>
                </a:lnTo>
                <a:lnTo>
                  <a:pt x="61902" y="159126"/>
                </a:lnTo>
                <a:lnTo>
                  <a:pt x="62105" y="156685"/>
                </a:lnTo>
                <a:lnTo>
                  <a:pt x="62239" y="153074"/>
                </a:lnTo>
                <a:lnTo>
                  <a:pt x="62389" y="143770"/>
                </a:lnTo>
                <a:lnTo>
                  <a:pt x="61436" y="138511"/>
                </a:lnTo>
                <a:lnTo>
                  <a:pt x="59809" y="133020"/>
                </a:lnTo>
                <a:lnTo>
                  <a:pt x="55356" y="120636"/>
                </a:lnTo>
                <a:lnTo>
                  <a:pt x="50069" y="105210"/>
                </a:lnTo>
                <a:lnTo>
                  <a:pt x="48262" y="97921"/>
                </a:lnTo>
                <a:lnTo>
                  <a:pt x="47057" y="91078"/>
                </a:lnTo>
                <a:lnTo>
                  <a:pt x="46254" y="84531"/>
                </a:lnTo>
                <a:lnTo>
                  <a:pt x="45720" y="77190"/>
                </a:lnTo>
                <a:lnTo>
                  <a:pt x="45363" y="69319"/>
                </a:lnTo>
                <a:lnTo>
                  <a:pt x="45125" y="61096"/>
                </a:lnTo>
                <a:lnTo>
                  <a:pt x="45958" y="53629"/>
                </a:lnTo>
                <a:lnTo>
                  <a:pt x="47506" y="46667"/>
                </a:lnTo>
                <a:lnTo>
                  <a:pt x="49530" y="40041"/>
                </a:lnTo>
                <a:lnTo>
                  <a:pt x="51871" y="34632"/>
                </a:lnTo>
                <a:lnTo>
                  <a:pt x="54426" y="30033"/>
                </a:lnTo>
                <a:lnTo>
                  <a:pt x="57120" y="25975"/>
                </a:lnTo>
                <a:lnTo>
                  <a:pt x="60901" y="22278"/>
                </a:lnTo>
                <a:lnTo>
                  <a:pt x="65405" y="18821"/>
                </a:lnTo>
                <a:lnTo>
                  <a:pt x="70392" y="15524"/>
                </a:lnTo>
                <a:lnTo>
                  <a:pt x="76694" y="12333"/>
                </a:lnTo>
                <a:lnTo>
                  <a:pt x="83872" y="9215"/>
                </a:lnTo>
                <a:lnTo>
                  <a:pt x="91634" y="6143"/>
                </a:lnTo>
                <a:lnTo>
                  <a:pt x="98792" y="4095"/>
                </a:lnTo>
                <a:lnTo>
                  <a:pt x="105549" y="2731"/>
                </a:lnTo>
                <a:lnTo>
                  <a:pt x="112038" y="1820"/>
                </a:lnTo>
                <a:lnTo>
                  <a:pt x="119341" y="2206"/>
                </a:lnTo>
                <a:lnTo>
                  <a:pt x="127185" y="3455"/>
                </a:lnTo>
                <a:lnTo>
                  <a:pt x="135392" y="5280"/>
                </a:lnTo>
                <a:lnTo>
                  <a:pt x="143840" y="7489"/>
                </a:lnTo>
                <a:lnTo>
                  <a:pt x="152448" y="9953"/>
                </a:lnTo>
                <a:lnTo>
                  <a:pt x="161164" y="12589"/>
                </a:lnTo>
                <a:lnTo>
                  <a:pt x="168959" y="16330"/>
                </a:lnTo>
                <a:lnTo>
                  <a:pt x="176139" y="20808"/>
                </a:lnTo>
                <a:lnTo>
                  <a:pt x="182911" y="25779"/>
                </a:lnTo>
                <a:lnTo>
                  <a:pt x="188416" y="30084"/>
                </a:lnTo>
                <a:lnTo>
                  <a:pt x="193080" y="33947"/>
                </a:lnTo>
                <a:lnTo>
                  <a:pt x="197182" y="37514"/>
                </a:lnTo>
                <a:lnTo>
                  <a:pt x="200907" y="42869"/>
                </a:lnTo>
                <a:lnTo>
                  <a:pt x="204385" y="49415"/>
                </a:lnTo>
                <a:lnTo>
                  <a:pt x="207694" y="56756"/>
                </a:lnTo>
                <a:lnTo>
                  <a:pt x="209900" y="63635"/>
                </a:lnTo>
                <a:lnTo>
                  <a:pt x="211371" y="70204"/>
                </a:lnTo>
                <a:lnTo>
                  <a:pt x="212352" y="76569"/>
                </a:lnTo>
                <a:lnTo>
                  <a:pt x="211021" y="82795"/>
                </a:lnTo>
                <a:lnTo>
                  <a:pt x="208149" y="88932"/>
                </a:lnTo>
                <a:lnTo>
                  <a:pt x="204251" y="95007"/>
                </a:lnTo>
                <a:lnTo>
                  <a:pt x="199667" y="101041"/>
                </a:lnTo>
                <a:lnTo>
                  <a:pt x="194627" y="107049"/>
                </a:lnTo>
                <a:lnTo>
                  <a:pt x="189284" y="113037"/>
                </a:lnTo>
                <a:lnTo>
                  <a:pt x="178053" y="124984"/>
                </a:lnTo>
                <a:lnTo>
                  <a:pt x="172279" y="130948"/>
                </a:lnTo>
                <a:lnTo>
                  <a:pt x="165454" y="135915"/>
                </a:lnTo>
                <a:lnTo>
                  <a:pt x="157929" y="140220"/>
                </a:lnTo>
                <a:lnTo>
                  <a:pt x="149934" y="144082"/>
                </a:lnTo>
                <a:lnTo>
                  <a:pt x="142621" y="146656"/>
                </a:lnTo>
                <a:lnTo>
                  <a:pt x="135761" y="148372"/>
                </a:lnTo>
                <a:lnTo>
                  <a:pt x="129203" y="149516"/>
                </a:lnTo>
                <a:lnTo>
                  <a:pt x="123838" y="150279"/>
                </a:lnTo>
                <a:lnTo>
                  <a:pt x="119270" y="150788"/>
                </a:lnTo>
                <a:lnTo>
                  <a:pt x="107156" y="151805"/>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47714" name="SMARTInkAnnotation361"/>
          <p:cNvSpPr/>
          <p:nvPr/>
        </p:nvSpPr>
        <p:spPr>
          <a:xfrm>
            <a:off x="7788938" y="4413240"/>
            <a:ext cx="223561" cy="192149"/>
          </a:xfrm>
          <a:custGeom>
            <a:avLst/>
            <a:gdLst/>
            <a:ahLst/>
            <a:cxnLst/>
            <a:rect l="0" t="0" r="0" b="0"/>
            <a:pathLst>
              <a:path w="223561" h="192149">
                <a:moveTo>
                  <a:pt x="87046" y="60533"/>
                </a:moveTo>
                <a:lnTo>
                  <a:pt x="87046" y="70014"/>
                </a:lnTo>
                <a:lnTo>
                  <a:pt x="88039" y="74792"/>
                </a:lnTo>
                <a:lnTo>
                  <a:pt x="89693" y="79961"/>
                </a:lnTo>
                <a:lnTo>
                  <a:pt x="91788" y="85392"/>
                </a:lnTo>
                <a:lnTo>
                  <a:pt x="93184" y="91988"/>
                </a:lnTo>
                <a:lnTo>
                  <a:pt x="94115" y="99362"/>
                </a:lnTo>
                <a:lnTo>
                  <a:pt x="94737" y="107255"/>
                </a:lnTo>
                <a:lnTo>
                  <a:pt x="94157" y="115494"/>
                </a:lnTo>
                <a:lnTo>
                  <a:pt x="92779" y="123963"/>
                </a:lnTo>
                <a:lnTo>
                  <a:pt x="90869" y="132585"/>
                </a:lnTo>
                <a:lnTo>
                  <a:pt x="89594" y="140318"/>
                </a:lnTo>
                <a:lnTo>
                  <a:pt x="88745" y="147458"/>
                </a:lnTo>
                <a:lnTo>
                  <a:pt x="88180" y="154202"/>
                </a:lnTo>
                <a:lnTo>
                  <a:pt x="86809" y="159690"/>
                </a:lnTo>
                <a:lnTo>
                  <a:pt x="84905" y="164341"/>
                </a:lnTo>
                <a:lnTo>
                  <a:pt x="82642" y="168434"/>
                </a:lnTo>
                <a:lnTo>
                  <a:pt x="80141" y="172155"/>
                </a:lnTo>
                <a:lnTo>
                  <a:pt x="77483" y="175628"/>
                </a:lnTo>
                <a:lnTo>
                  <a:pt x="74717" y="178935"/>
                </a:lnTo>
                <a:lnTo>
                  <a:pt x="70890" y="181139"/>
                </a:lnTo>
                <a:lnTo>
                  <a:pt x="66353" y="182609"/>
                </a:lnTo>
                <a:lnTo>
                  <a:pt x="61345" y="183589"/>
                </a:lnTo>
                <a:lnTo>
                  <a:pt x="57014" y="182258"/>
                </a:lnTo>
                <a:lnTo>
                  <a:pt x="53134" y="179386"/>
                </a:lnTo>
                <a:lnTo>
                  <a:pt x="49556" y="175487"/>
                </a:lnTo>
                <a:lnTo>
                  <a:pt x="40287" y="165864"/>
                </a:lnTo>
                <a:lnTo>
                  <a:pt x="35039" y="160520"/>
                </a:lnTo>
                <a:lnTo>
                  <a:pt x="29555" y="153980"/>
                </a:lnTo>
                <a:lnTo>
                  <a:pt x="23915" y="146644"/>
                </a:lnTo>
                <a:lnTo>
                  <a:pt x="18169" y="138776"/>
                </a:lnTo>
                <a:lnTo>
                  <a:pt x="13348" y="130555"/>
                </a:lnTo>
                <a:lnTo>
                  <a:pt x="9140" y="122097"/>
                </a:lnTo>
                <a:lnTo>
                  <a:pt x="5344" y="113483"/>
                </a:lnTo>
                <a:lnTo>
                  <a:pt x="2812" y="103770"/>
                </a:lnTo>
                <a:lnTo>
                  <a:pt x="1124" y="93326"/>
                </a:lnTo>
                <a:lnTo>
                  <a:pt x="0" y="82395"/>
                </a:lnTo>
                <a:lnTo>
                  <a:pt x="242" y="72132"/>
                </a:lnTo>
                <a:lnTo>
                  <a:pt x="1396" y="62312"/>
                </a:lnTo>
                <a:lnTo>
                  <a:pt x="3158" y="52790"/>
                </a:lnTo>
                <a:lnTo>
                  <a:pt x="6316" y="44457"/>
                </a:lnTo>
                <a:lnTo>
                  <a:pt x="10407" y="36917"/>
                </a:lnTo>
                <a:lnTo>
                  <a:pt x="15117" y="29907"/>
                </a:lnTo>
                <a:lnTo>
                  <a:pt x="20242" y="24240"/>
                </a:lnTo>
                <a:lnTo>
                  <a:pt x="25643" y="19471"/>
                </a:lnTo>
                <a:lnTo>
                  <a:pt x="31229" y="15299"/>
                </a:lnTo>
                <a:lnTo>
                  <a:pt x="38920" y="11526"/>
                </a:lnTo>
                <a:lnTo>
                  <a:pt x="48017" y="8018"/>
                </a:lnTo>
                <a:lnTo>
                  <a:pt x="58050" y="4687"/>
                </a:lnTo>
                <a:lnTo>
                  <a:pt x="68708" y="2466"/>
                </a:lnTo>
                <a:lnTo>
                  <a:pt x="79782" y="986"/>
                </a:lnTo>
                <a:lnTo>
                  <a:pt x="91134" y="0"/>
                </a:lnTo>
                <a:lnTo>
                  <a:pt x="101677" y="334"/>
                </a:lnTo>
                <a:lnTo>
                  <a:pt x="111683" y="1549"/>
                </a:lnTo>
                <a:lnTo>
                  <a:pt x="121330" y="3351"/>
                </a:lnTo>
                <a:lnTo>
                  <a:pt x="131730" y="6537"/>
                </a:lnTo>
                <a:lnTo>
                  <a:pt x="142633" y="10645"/>
                </a:lnTo>
                <a:lnTo>
                  <a:pt x="153870" y="15368"/>
                </a:lnTo>
                <a:lnTo>
                  <a:pt x="164338" y="21494"/>
                </a:lnTo>
                <a:lnTo>
                  <a:pt x="174292" y="28554"/>
                </a:lnTo>
                <a:lnTo>
                  <a:pt x="183905" y="36237"/>
                </a:lnTo>
                <a:lnTo>
                  <a:pt x="192299" y="43344"/>
                </a:lnTo>
                <a:lnTo>
                  <a:pt x="199879" y="50066"/>
                </a:lnTo>
                <a:lnTo>
                  <a:pt x="206917" y="56531"/>
                </a:lnTo>
                <a:lnTo>
                  <a:pt x="212601" y="63819"/>
                </a:lnTo>
                <a:lnTo>
                  <a:pt x="217382" y="71653"/>
                </a:lnTo>
                <a:lnTo>
                  <a:pt x="221562" y="79853"/>
                </a:lnTo>
                <a:lnTo>
                  <a:pt x="223357" y="88296"/>
                </a:lnTo>
                <a:lnTo>
                  <a:pt x="223560" y="96901"/>
                </a:lnTo>
                <a:lnTo>
                  <a:pt x="222704" y="105615"/>
                </a:lnTo>
                <a:lnTo>
                  <a:pt x="221141" y="114400"/>
                </a:lnTo>
                <a:lnTo>
                  <a:pt x="219107" y="123234"/>
                </a:lnTo>
                <a:lnTo>
                  <a:pt x="216759" y="132099"/>
                </a:lnTo>
                <a:lnTo>
                  <a:pt x="212216" y="139994"/>
                </a:lnTo>
                <a:lnTo>
                  <a:pt x="206212" y="147242"/>
                </a:lnTo>
                <a:lnTo>
                  <a:pt x="199233" y="154058"/>
                </a:lnTo>
                <a:lnTo>
                  <a:pt x="190611" y="160586"/>
                </a:lnTo>
                <a:lnTo>
                  <a:pt x="180894" y="166923"/>
                </a:lnTo>
                <a:lnTo>
                  <a:pt x="170447" y="173132"/>
                </a:lnTo>
                <a:lnTo>
                  <a:pt x="159515" y="178263"/>
                </a:lnTo>
                <a:lnTo>
                  <a:pt x="148257" y="182676"/>
                </a:lnTo>
                <a:lnTo>
                  <a:pt x="136783" y="186611"/>
                </a:lnTo>
                <a:lnTo>
                  <a:pt x="123181" y="189234"/>
                </a:lnTo>
                <a:lnTo>
                  <a:pt x="108160" y="190982"/>
                </a:lnTo>
                <a:lnTo>
                  <a:pt x="92193" y="192148"/>
                </a:lnTo>
                <a:lnTo>
                  <a:pt x="76587" y="191932"/>
                </a:lnTo>
                <a:lnTo>
                  <a:pt x="61221" y="190797"/>
                </a:lnTo>
                <a:lnTo>
                  <a:pt x="15609" y="185549"/>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47715" name="SMARTInkAnnotation362"/>
          <p:cNvSpPr/>
          <p:nvPr/>
        </p:nvSpPr>
        <p:spPr>
          <a:xfrm>
            <a:off x="6725896" y="4482858"/>
            <a:ext cx="1477352" cy="151651"/>
          </a:xfrm>
          <a:custGeom>
            <a:avLst/>
            <a:gdLst/>
            <a:ahLst/>
            <a:cxnLst/>
            <a:rect l="0" t="0" r="0" b="0"/>
            <a:pathLst>
              <a:path w="1477352" h="151651">
                <a:moveTo>
                  <a:pt x="96385" y="151650"/>
                </a:moveTo>
                <a:lnTo>
                  <a:pt x="79217" y="151650"/>
                </a:lnTo>
                <a:lnTo>
                  <a:pt x="68580" y="149005"/>
                </a:lnTo>
                <a:lnTo>
                  <a:pt x="56247" y="144521"/>
                </a:lnTo>
                <a:lnTo>
                  <a:pt x="40844" y="139222"/>
                </a:lnTo>
                <a:lnTo>
                  <a:pt x="34553" y="135427"/>
                </a:lnTo>
                <a:lnTo>
                  <a:pt x="29366" y="130912"/>
                </a:lnTo>
                <a:lnTo>
                  <a:pt x="24918" y="125919"/>
                </a:lnTo>
                <a:lnTo>
                  <a:pt x="20958" y="120605"/>
                </a:lnTo>
                <a:lnTo>
                  <a:pt x="17328" y="115079"/>
                </a:lnTo>
                <a:lnTo>
                  <a:pt x="13915" y="109409"/>
                </a:lnTo>
                <a:lnTo>
                  <a:pt x="10647" y="103646"/>
                </a:lnTo>
                <a:lnTo>
                  <a:pt x="4371" y="91951"/>
                </a:lnTo>
                <a:lnTo>
                  <a:pt x="2300" y="87046"/>
                </a:lnTo>
                <a:lnTo>
                  <a:pt x="920" y="82783"/>
                </a:lnTo>
                <a:lnTo>
                  <a:pt x="0" y="78950"/>
                </a:lnTo>
                <a:lnTo>
                  <a:pt x="378" y="75402"/>
                </a:lnTo>
                <a:lnTo>
                  <a:pt x="1624" y="72045"/>
                </a:lnTo>
                <a:lnTo>
                  <a:pt x="3445" y="68814"/>
                </a:lnTo>
                <a:lnTo>
                  <a:pt x="7636" y="65668"/>
                </a:lnTo>
                <a:lnTo>
                  <a:pt x="13407" y="62579"/>
                </a:lnTo>
                <a:lnTo>
                  <a:pt x="20231" y="59527"/>
                </a:lnTo>
                <a:lnTo>
                  <a:pt x="27756" y="56500"/>
                </a:lnTo>
                <a:lnTo>
                  <a:pt x="44056" y="50491"/>
                </a:lnTo>
                <a:lnTo>
                  <a:pt x="55546" y="47500"/>
                </a:lnTo>
                <a:lnTo>
                  <a:pt x="69158" y="44514"/>
                </a:lnTo>
                <a:lnTo>
                  <a:pt x="84187" y="41531"/>
                </a:lnTo>
                <a:lnTo>
                  <a:pt x="119406" y="35570"/>
                </a:lnTo>
                <a:lnTo>
                  <a:pt x="138522" y="32592"/>
                </a:lnTo>
                <a:lnTo>
                  <a:pt x="183575" y="26636"/>
                </a:lnTo>
                <a:lnTo>
                  <a:pt x="235347" y="20682"/>
                </a:lnTo>
                <a:lnTo>
                  <a:pt x="360159" y="8775"/>
                </a:lnTo>
                <a:lnTo>
                  <a:pt x="394274" y="5798"/>
                </a:lnTo>
                <a:lnTo>
                  <a:pt x="429915" y="3814"/>
                </a:lnTo>
                <a:lnTo>
                  <a:pt x="503912" y="1609"/>
                </a:lnTo>
                <a:lnTo>
                  <a:pt x="741297" y="0"/>
                </a:lnTo>
                <a:lnTo>
                  <a:pt x="782310" y="940"/>
                </a:lnTo>
                <a:lnTo>
                  <a:pt x="867569" y="4631"/>
                </a:lnTo>
                <a:lnTo>
                  <a:pt x="1035449" y="14093"/>
                </a:lnTo>
                <a:lnTo>
                  <a:pt x="1115342" y="16100"/>
                </a:lnTo>
                <a:lnTo>
                  <a:pt x="1477269" y="17701"/>
                </a:lnTo>
                <a:lnTo>
                  <a:pt x="1477351" y="18694"/>
                </a:lnTo>
                <a:lnTo>
                  <a:pt x="1466855" y="22444"/>
                </a:lnTo>
                <a:lnTo>
                  <a:pt x="1455525" y="24833"/>
                </a:lnTo>
                <a:lnTo>
                  <a:pt x="1441024" y="27418"/>
                </a:lnTo>
                <a:lnTo>
                  <a:pt x="1339408" y="43435"/>
                </a:lnTo>
                <a:lnTo>
                  <a:pt x="1303091" y="47757"/>
                </a:lnTo>
                <a:lnTo>
                  <a:pt x="1035149" y="74207"/>
                </a:lnTo>
                <a:lnTo>
                  <a:pt x="829729" y="88544"/>
                </a:lnTo>
                <a:lnTo>
                  <a:pt x="552473" y="106949"/>
                </a:lnTo>
                <a:lnTo>
                  <a:pt x="513553" y="109943"/>
                </a:lnTo>
                <a:lnTo>
                  <a:pt x="477685" y="111939"/>
                </a:lnTo>
                <a:lnTo>
                  <a:pt x="411373" y="114157"/>
                </a:lnTo>
                <a:lnTo>
                  <a:pt x="311694" y="115698"/>
                </a:lnTo>
                <a:lnTo>
                  <a:pt x="286972" y="115885"/>
                </a:lnTo>
                <a:lnTo>
                  <a:pt x="410899" y="115930"/>
                </a:lnTo>
                <a:lnTo>
                  <a:pt x="441991" y="114938"/>
                </a:lnTo>
                <a:lnTo>
                  <a:pt x="553109" y="108802"/>
                </a:lnTo>
                <a:lnTo>
                  <a:pt x="636716" y="103502"/>
                </a:lnTo>
                <a:lnTo>
                  <a:pt x="680841" y="101692"/>
                </a:lnTo>
                <a:lnTo>
                  <a:pt x="818788" y="98153"/>
                </a:lnTo>
                <a:lnTo>
                  <a:pt x="959211" y="91260"/>
                </a:lnTo>
                <a:lnTo>
                  <a:pt x="1091547" y="82935"/>
                </a:lnTo>
                <a:lnTo>
                  <a:pt x="1197675" y="75176"/>
                </a:lnTo>
                <a:lnTo>
                  <a:pt x="1250943" y="73013"/>
                </a:lnTo>
                <a:lnTo>
                  <a:pt x="1307263" y="71624"/>
                </a:lnTo>
                <a:lnTo>
                  <a:pt x="1308449" y="71511"/>
                </a:lnTo>
                <a:lnTo>
                  <a:pt x="1306264" y="71435"/>
                </a:lnTo>
                <a:lnTo>
                  <a:pt x="1279485" y="76068"/>
                </a:lnTo>
                <a:lnTo>
                  <a:pt x="1221171" y="88465"/>
                </a:lnTo>
                <a:lnTo>
                  <a:pt x="1196484" y="91668"/>
                </a:lnTo>
                <a:lnTo>
                  <a:pt x="1170105" y="93802"/>
                </a:lnTo>
                <a:lnTo>
                  <a:pt x="1142596" y="95225"/>
                </a:lnTo>
                <a:lnTo>
                  <a:pt x="1082928" y="96807"/>
                </a:lnTo>
                <a:lnTo>
                  <a:pt x="891127" y="98072"/>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47716" name="SMARTInkAnnotation363"/>
          <p:cNvSpPr/>
          <p:nvPr/>
        </p:nvSpPr>
        <p:spPr>
          <a:xfrm>
            <a:off x="6858001" y="4232672"/>
            <a:ext cx="142876" cy="151806"/>
          </a:xfrm>
          <a:custGeom>
            <a:avLst/>
            <a:gdLst/>
            <a:ahLst/>
            <a:cxnLst/>
            <a:rect l="0" t="0" r="0" b="0"/>
            <a:pathLst>
              <a:path w="142876" h="151806">
                <a:moveTo>
                  <a:pt x="142875" y="0"/>
                </a:moveTo>
                <a:lnTo>
                  <a:pt x="138135" y="0"/>
                </a:lnTo>
                <a:lnTo>
                  <a:pt x="133762" y="1985"/>
                </a:lnTo>
                <a:lnTo>
                  <a:pt x="127869" y="5292"/>
                </a:lnTo>
                <a:lnTo>
                  <a:pt x="120964" y="9481"/>
                </a:lnTo>
                <a:lnTo>
                  <a:pt x="114378" y="15250"/>
                </a:lnTo>
                <a:lnTo>
                  <a:pt x="108002" y="22073"/>
                </a:lnTo>
                <a:lnTo>
                  <a:pt x="101767" y="29598"/>
                </a:lnTo>
                <a:lnTo>
                  <a:pt x="94634" y="37592"/>
                </a:lnTo>
                <a:lnTo>
                  <a:pt x="78770" y="54410"/>
                </a:lnTo>
                <a:lnTo>
                  <a:pt x="53105" y="80614"/>
                </a:lnTo>
                <a:lnTo>
                  <a:pt x="45326" y="89461"/>
                </a:lnTo>
                <a:lnTo>
                  <a:pt x="38155" y="98336"/>
                </a:lnTo>
                <a:lnTo>
                  <a:pt x="31390" y="107229"/>
                </a:lnTo>
                <a:lnTo>
                  <a:pt x="24895" y="114150"/>
                </a:lnTo>
                <a:lnTo>
                  <a:pt x="18582" y="119756"/>
                </a:lnTo>
                <a:lnTo>
                  <a:pt x="12387" y="124486"/>
                </a:lnTo>
                <a:lnTo>
                  <a:pt x="8258" y="128631"/>
                </a:lnTo>
                <a:lnTo>
                  <a:pt x="5506" y="132387"/>
                </a:lnTo>
                <a:lnTo>
                  <a:pt x="3671" y="135883"/>
                </a:lnTo>
                <a:lnTo>
                  <a:pt x="2446" y="139206"/>
                </a:lnTo>
                <a:lnTo>
                  <a:pt x="1631" y="142413"/>
                </a:lnTo>
                <a:lnTo>
                  <a:pt x="0" y="151805"/>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47717" name="SMARTInkAnnotation364"/>
          <p:cNvSpPr/>
          <p:nvPr/>
        </p:nvSpPr>
        <p:spPr>
          <a:xfrm>
            <a:off x="6925276" y="4170318"/>
            <a:ext cx="313584" cy="196254"/>
          </a:xfrm>
          <a:custGeom>
            <a:avLst/>
            <a:gdLst/>
            <a:ahLst/>
            <a:cxnLst/>
            <a:rect l="0" t="0" r="0" b="0"/>
            <a:pathLst>
              <a:path w="313584" h="196254">
                <a:moveTo>
                  <a:pt x="4162" y="35565"/>
                </a:moveTo>
                <a:lnTo>
                  <a:pt x="8903" y="35565"/>
                </a:lnTo>
                <a:lnTo>
                  <a:pt x="11291" y="34572"/>
                </a:lnTo>
                <a:lnTo>
                  <a:pt x="20385" y="28435"/>
                </a:lnTo>
                <a:lnTo>
                  <a:pt x="29893" y="23136"/>
                </a:lnTo>
                <a:lnTo>
                  <a:pt x="36199" y="20333"/>
                </a:lnTo>
                <a:lnTo>
                  <a:pt x="43380" y="17473"/>
                </a:lnTo>
                <a:lnTo>
                  <a:pt x="51143" y="14574"/>
                </a:lnTo>
                <a:lnTo>
                  <a:pt x="60288" y="11649"/>
                </a:lnTo>
                <a:lnTo>
                  <a:pt x="70352" y="8707"/>
                </a:lnTo>
                <a:lnTo>
                  <a:pt x="81031" y="5753"/>
                </a:lnTo>
                <a:lnTo>
                  <a:pt x="93110" y="3784"/>
                </a:lnTo>
                <a:lnTo>
                  <a:pt x="106126" y="2471"/>
                </a:lnTo>
                <a:lnTo>
                  <a:pt x="119762" y="1596"/>
                </a:lnTo>
                <a:lnTo>
                  <a:pt x="133815" y="1013"/>
                </a:lnTo>
                <a:lnTo>
                  <a:pt x="162657" y="365"/>
                </a:lnTo>
                <a:lnTo>
                  <a:pt x="206786" y="0"/>
                </a:lnTo>
                <a:lnTo>
                  <a:pt x="221597" y="941"/>
                </a:lnTo>
                <a:lnTo>
                  <a:pt x="236430" y="2560"/>
                </a:lnTo>
                <a:lnTo>
                  <a:pt x="251281" y="4632"/>
                </a:lnTo>
                <a:lnTo>
                  <a:pt x="264157" y="7005"/>
                </a:lnTo>
                <a:lnTo>
                  <a:pt x="275718" y="9580"/>
                </a:lnTo>
                <a:lnTo>
                  <a:pt x="286402" y="12288"/>
                </a:lnTo>
                <a:lnTo>
                  <a:pt x="294517" y="15086"/>
                </a:lnTo>
                <a:lnTo>
                  <a:pt x="300919" y="17944"/>
                </a:lnTo>
                <a:lnTo>
                  <a:pt x="306179" y="20841"/>
                </a:lnTo>
                <a:lnTo>
                  <a:pt x="309686" y="23764"/>
                </a:lnTo>
                <a:lnTo>
                  <a:pt x="312024" y="26706"/>
                </a:lnTo>
                <a:lnTo>
                  <a:pt x="313583" y="29659"/>
                </a:lnTo>
                <a:lnTo>
                  <a:pt x="312638" y="32620"/>
                </a:lnTo>
                <a:lnTo>
                  <a:pt x="310023" y="35585"/>
                </a:lnTo>
                <a:lnTo>
                  <a:pt x="306296" y="38555"/>
                </a:lnTo>
                <a:lnTo>
                  <a:pt x="300834" y="41527"/>
                </a:lnTo>
                <a:lnTo>
                  <a:pt x="294217" y="44501"/>
                </a:lnTo>
                <a:lnTo>
                  <a:pt x="286829" y="47475"/>
                </a:lnTo>
                <a:lnTo>
                  <a:pt x="270682" y="53426"/>
                </a:lnTo>
                <a:lnTo>
                  <a:pt x="262209" y="56402"/>
                </a:lnTo>
                <a:lnTo>
                  <a:pt x="252591" y="59378"/>
                </a:lnTo>
                <a:lnTo>
                  <a:pt x="231322" y="65330"/>
                </a:lnTo>
                <a:lnTo>
                  <a:pt x="220093" y="67315"/>
                </a:lnTo>
                <a:lnTo>
                  <a:pt x="208640" y="68638"/>
                </a:lnTo>
                <a:lnTo>
                  <a:pt x="197036" y="69520"/>
                </a:lnTo>
                <a:lnTo>
                  <a:pt x="186322" y="70107"/>
                </a:lnTo>
                <a:lnTo>
                  <a:pt x="166481" y="70761"/>
                </a:lnTo>
                <a:lnTo>
                  <a:pt x="158015" y="71927"/>
                </a:lnTo>
                <a:lnTo>
                  <a:pt x="150387" y="73697"/>
                </a:lnTo>
                <a:lnTo>
                  <a:pt x="143317" y="75869"/>
                </a:lnTo>
                <a:lnTo>
                  <a:pt x="137611" y="78309"/>
                </a:lnTo>
                <a:lnTo>
                  <a:pt x="128627" y="83667"/>
                </a:lnTo>
                <a:lnTo>
                  <a:pt x="121326" y="89355"/>
                </a:lnTo>
                <a:lnTo>
                  <a:pt x="117990" y="92261"/>
                </a:lnTo>
                <a:lnTo>
                  <a:pt x="116759" y="95190"/>
                </a:lnTo>
                <a:lnTo>
                  <a:pt x="116929" y="98135"/>
                </a:lnTo>
                <a:lnTo>
                  <a:pt x="118036" y="101091"/>
                </a:lnTo>
                <a:lnTo>
                  <a:pt x="120757" y="104053"/>
                </a:lnTo>
                <a:lnTo>
                  <a:pt x="129073" y="109991"/>
                </a:lnTo>
                <a:lnTo>
                  <a:pt x="135060" y="112964"/>
                </a:lnTo>
                <a:lnTo>
                  <a:pt x="142028" y="115938"/>
                </a:lnTo>
                <a:lnTo>
                  <a:pt x="149651" y="118912"/>
                </a:lnTo>
                <a:lnTo>
                  <a:pt x="166058" y="124863"/>
                </a:lnTo>
                <a:lnTo>
                  <a:pt x="174600" y="127839"/>
                </a:lnTo>
                <a:lnTo>
                  <a:pt x="184264" y="130815"/>
                </a:lnTo>
                <a:lnTo>
                  <a:pt x="205585" y="136768"/>
                </a:lnTo>
                <a:lnTo>
                  <a:pt x="215835" y="138753"/>
                </a:lnTo>
                <a:lnTo>
                  <a:pt x="225644" y="140076"/>
                </a:lnTo>
                <a:lnTo>
                  <a:pt x="235161" y="140958"/>
                </a:lnTo>
                <a:lnTo>
                  <a:pt x="244481" y="143530"/>
                </a:lnTo>
                <a:lnTo>
                  <a:pt x="253672" y="147229"/>
                </a:lnTo>
                <a:lnTo>
                  <a:pt x="285068" y="162684"/>
                </a:lnTo>
                <a:lnTo>
                  <a:pt x="289659" y="165951"/>
                </a:lnTo>
                <a:lnTo>
                  <a:pt x="292719" y="169122"/>
                </a:lnTo>
                <a:lnTo>
                  <a:pt x="294760" y="172228"/>
                </a:lnTo>
                <a:lnTo>
                  <a:pt x="294135" y="175291"/>
                </a:lnTo>
                <a:lnTo>
                  <a:pt x="291735" y="178325"/>
                </a:lnTo>
                <a:lnTo>
                  <a:pt x="288151" y="181340"/>
                </a:lnTo>
                <a:lnTo>
                  <a:pt x="281793" y="184342"/>
                </a:lnTo>
                <a:lnTo>
                  <a:pt x="273585" y="187336"/>
                </a:lnTo>
                <a:lnTo>
                  <a:pt x="264144" y="190324"/>
                </a:lnTo>
                <a:lnTo>
                  <a:pt x="252890" y="192315"/>
                </a:lnTo>
                <a:lnTo>
                  <a:pt x="240425" y="193643"/>
                </a:lnTo>
                <a:lnTo>
                  <a:pt x="227156" y="194529"/>
                </a:lnTo>
                <a:lnTo>
                  <a:pt x="212354" y="195119"/>
                </a:lnTo>
                <a:lnTo>
                  <a:pt x="180035" y="195775"/>
                </a:lnTo>
                <a:lnTo>
                  <a:pt x="80101" y="196253"/>
                </a:lnTo>
                <a:lnTo>
                  <a:pt x="65702" y="195276"/>
                </a:lnTo>
                <a:lnTo>
                  <a:pt x="52134" y="193633"/>
                </a:lnTo>
                <a:lnTo>
                  <a:pt x="39120" y="191545"/>
                </a:lnTo>
                <a:lnTo>
                  <a:pt x="28458" y="188169"/>
                </a:lnTo>
                <a:lnTo>
                  <a:pt x="19368" y="183934"/>
                </a:lnTo>
                <a:lnTo>
                  <a:pt x="11323" y="179126"/>
                </a:lnTo>
                <a:lnTo>
                  <a:pt x="5960" y="174928"/>
                </a:lnTo>
                <a:lnTo>
                  <a:pt x="2384" y="171138"/>
                </a:lnTo>
                <a:lnTo>
                  <a:pt x="0" y="167619"/>
                </a:lnTo>
                <a:lnTo>
                  <a:pt x="395" y="163288"/>
                </a:lnTo>
                <a:lnTo>
                  <a:pt x="2643" y="158417"/>
                </a:lnTo>
                <a:lnTo>
                  <a:pt x="6125" y="153185"/>
                </a:lnTo>
                <a:lnTo>
                  <a:pt x="12416" y="147713"/>
                </a:lnTo>
                <a:lnTo>
                  <a:pt x="20578" y="142080"/>
                </a:lnTo>
                <a:lnTo>
                  <a:pt x="48810" y="124862"/>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47718" name="SMARTInkAnnotation365"/>
          <p:cNvSpPr/>
          <p:nvPr/>
        </p:nvSpPr>
        <p:spPr>
          <a:xfrm>
            <a:off x="7510246" y="4131097"/>
            <a:ext cx="365742" cy="221156"/>
          </a:xfrm>
          <a:custGeom>
            <a:avLst/>
            <a:gdLst/>
            <a:ahLst/>
            <a:cxnLst/>
            <a:rect l="0" t="0" r="0" b="0"/>
            <a:pathLst>
              <a:path w="365742" h="221156">
                <a:moveTo>
                  <a:pt x="17483" y="164083"/>
                </a:moveTo>
                <a:lnTo>
                  <a:pt x="12741" y="164083"/>
                </a:lnTo>
                <a:lnTo>
                  <a:pt x="11345" y="163090"/>
                </a:lnTo>
                <a:lnTo>
                  <a:pt x="10414" y="161437"/>
                </a:lnTo>
                <a:lnTo>
                  <a:pt x="9380" y="156954"/>
                </a:lnTo>
                <a:lnTo>
                  <a:pt x="8919" y="151654"/>
                </a:lnTo>
                <a:lnTo>
                  <a:pt x="7805" y="148851"/>
                </a:lnTo>
                <a:lnTo>
                  <a:pt x="3921" y="143092"/>
                </a:lnTo>
                <a:lnTo>
                  <a:pt x="1533" y="137225"/>
                </a:lnTo>
                <a:lnTo>
                  <a:pt x="472" y="130318"/>
                </a:lnTo>
                <a:lnTo>
                  <a:pt x="189" y="125698"/>
                </a:lnTo>
                <a:lnTo>
                  <a:pt x="0" y="120633"/>
                </a:lnTo>
                <a:lnTo>
                  <a:pt x="867" y="114281"/>
                </a:lnTo>
                <a:lnTo>
                  <a:pt x="2437" y="107069"/>
                </a:lnTo>
                <a:lnTo>
                  <a:pt x="4475" y="99284"/>
                </a:lnTo>
                <a:lnTo>
                  <a:pt x="8811" y="91118"/>
                </a:lnTo>
                <a:lnTo>
                  <a:pt x="14678" y="82697"/>
                </a:lnTo>
                <a:lnTo>
                  <a:pt x="21566" y="74107"/>
                </a:lnTo>
                <a:lnTo>
                  <a:pt x="28143" y="66396"/>
                </a:lnTo>
                <a:lnTo>
                  <a:pt x="34511" y="59271"/>
                </a:lnTo>
                <a:lnTo>
                  <a:pt x="40740" y="52536"/>
                </a:lnTo>
                <a:lnTo>
                  <a:pt x="48863" y="45070"/>
                </a:lnTo>
                <a:lnTo>
                  <a:pt x="58246" y="37116"/>
                </a:lnTo>
                <a:lnTo>
                  <a:pt x="68471" y="28837"/>
                </a:lnTo>
                <a:lnTo>
                  <a:pt x="79256" y="22325"/>
                </a:lnTo>
                <a:lnTo>
                  <a:pt x="90415" y="16991"/>
                </a:lnTo>
                <a:lnTo>
                  <a:pt x="101823" y="12443"/>
                </a:lnTo>
                <a:lnTo>
                  <a:pt x="113396" y="8420"/>
                </a:lnTo>
                <a:lnTo>
                  <a:pt x="125081" y="4745"/>
                </a:lnTo>
                <a:lnTo>
                  <a:pt x="136839" y="1303"/>
                </a:lnTo>
                <a:lnTo>
                  <a:pt x="148648" y="0"/>
                </a:lnTo>
                <a:lnTo>
                  <a:pt x="160488" y="124"/>
                </a:lnTo>
                <a:lnTo>
                  <a:pt x="172351" y="1199"/>
                </a:lnTo>
                <a:lnTo>
                  <a:pt x="184229" y="2908"/>
                </a:lnTo>
                <a:lnTo>
                  <a:pt x="196115" y="5039"/>
                </a:lnTo>
                <a:lnTo>
                  <a:pt x="208008" y="7452"/>
                </a:lnTo>
                <a:lnTo>
                  <a:pt x="219905" y="12037"/>
                </a:lnTo>
                <a:lnTo>
                  <a:pt x="231807" y="18070"/>
                </a:lnTo>
                <a:lnTo>
                  <a:pt x="243709" y="25069"/>
                </a:lnTo>
                <a:lnTo>
                  <a:pt x="253628" y="32712"/>
                </a:lnTo>
                <a:lnTo>
                  <a:pt x="262225" y="40784"/>
                </a:lnTo>
                <a:lnTo>
                  <a:pt x="269942" y="49141"/>
                </a:lnTo>
                <a:lnTo>
                  <a:pt x="276077" y="58681"/>
                </a:lnTo>
                <a:lnTo>
                  <a:pt x="281161" y="69011"/>
                </a:lnTo>
                <a:lnTo>
                  <a:pt x="285541" y="79865"/>
                </a:lnTo>
                <a:lnTo>
                  <a:pt x="287469" y="90078"/>
                </a:lnTo>
                <a:lnTo>
                  <a:pt x="287763" y="99864"/>
                </a:lnTo>
                <a:lnTo>
                  <a:pt x="286966" y="109364"/>
                </a:lnTo>
                <a:lnTo>
                  <a:pt x="286435" y="119666"/>
                </a:lnTo>
                <a:lnTo>
                  <a:pt x="285845" y="141696"/>
                </a:lnTo>
                <a:lnTo>
                  <a:pt x="283704" y="152135"/>
                </a:lnTo>
                <a:lnTo>
                  <a:pt x="280292" y="162071"/>
                </a:lnTo>
                <a:lnTo>
                  <a:pt x="276032" y="171671"/>
                </a:lnTo>
                <a:lnTo>
                  <a:pt x="271208" y="180056"/>
                </a:lnTo>
                <a:lnTo>
                  <a:pt x="266009" y="187630"/>
                </a:lnTo>
                <a:lnTo>
                  <a:pt x="260557" y="194663"/>
                </a:lnTo>
                <a:lnTo>
                  <a:pt x="254938" y="200345"/>
                </a:lnTo>
                <a:lnTo>
                  <a:pt x="249209" y="205124"/>
                </a:lnTo>
                <a:lnTo>
                  <a:pt x="243404" y="209303"/>
                </a:lnTo>
                <a:lnTo>
                  <a:pt x="237550" y="213082"/>
                </a:lnTo>
                <a:lnTo>
                  <a:pt x="231663" y="216592"/>
                </a:lnTo>
                <a:lnTo>
                  <a:pt x="225754" y="219925"/>
                </a:lnTo>
                <a:lnTo>
                  <a:pt x="218838" y="221155"/>
                </a:lnTo>
                <a:lnTo>
                  <a:pt x="211250" y="220982"/>
                </a:lnTo>
                <a:lnTo>
                  <a:pt x="203217" y="219875"/>
                </a:lnTo>
                <a:lnTo>
                  <a:pt x="194883" y="218145"/>
                </a:lnTo>
                <a:lnTo>
                  <a:pt x="186350" y="215999"/>
                </a:lnTo>
                <a:lnTo>
                  <a:pt x="177686" y="213577"/>
                </a:lnTo>
                <a:lnTo>
                  <a:pt x="160122" y="208239"/>
                </a:lnTo>
                <a:lnTo>
                  <a:pt x="151271" y="205426"/>
                </a:lnTo>
                <a:lnTo>
                  <a:pt x="142393" y="201567"/>
                </a:lnTo>
                <a:lnTo>
                  <a:pt x="133499" y="197010"/>
                </a:lnTo>
                <a:lnTo>
                  <a:pt x="116670" y="187647"/>
                </a:lnTo>
                <a:lnTo>
                  <a:pt x="102576" y="180178"/>
                </a:lnTo>
                <a:lnTo>
                  <a:pt x="96039" y="175805"/>
                </a:lnTo>
                <a:lnTo>
                  <a:pt x="89698" y="170905"/>
                </a:lnTo>
                <a:lnTo>
                  <a:pt x="83485" y="165654"/>
                </a:lnTo>
                <a:lnTo>
                  <a:pt x="77359" y="161162"/>
                </a:lnTo>
                <a:lnTo>
                  <a:pt x="71290" y="157175"/>
                </a:lnTo>
                <a:lnTo>
                  <a:pt x="65261" y="153524"/>
                </a:lnTo>
                <a:lnTo>
                  <a:pt x="62234" y="150099"/>
                </a:lnTo>
                <a:lnTo>
                  <a:pt x="61207" y="146822"/>
                </a:lnTo>
                <a:lnTo>
                  <a:pt x="61720" y="140536"/>
                </a:lnTo>
                <a:lnTo>
                  <a:pt x="61948" y="134435"/>
                </a:lnTo>
                <a:lnTo>
                  <a:pt x="63993" y="131419"/>
                </a:lnTo>
                <a:lnTo>
                  <a:pt x="71559" y="125422"/>
                </a:lnTo>
                <a:lnTo>
                  <a:pt x="81533" y="122095"/>
                </a:lnTo>
                <a:lnTo>
                  <a:pt x="86972" y="121208"/>
                </a:lnTo>
                <a:lnTo>
                  <a:pt x="94567" y="120617"/>
                </a:lnTo>
                <a:lnTo>
                  <a:pt x="103599" y="120223"/>
                </a:lnTo>
                <a:lnTo>
                  <a:pt x="125209" y="119785"/>
                </a:lnTo>
                <a:lnTo>
                  <a:pt x="193958" y="119480"/>
                </a:lnTo>
                <a:lnTo>
                  <a:pt x="209547" y="118473"/>
                </a:lnTo>
                <a:lnTo>
                  <a:pt x="225893" y="116809"/>
                </a:lnTo>
                <a:lnTo>
                  <a:pt x="242744" y="114708"/>
                </a:lnTo>
                <a:lnTo>
                  <a:pt x="258938" y="113306"/>
                </a:lnTo>
                <a:lnTo>
                  <a:pt x="274695" y="112372"/>
                </a:lnTo>
                <a:lnTo>
                  <a:pt x="305433" y="111335"/>
                </a:lnTo>
                <a:lnTo>
                  <a:pt x="365741" y="110505"/>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47719" name="SMARTInkAnnotation366"/>
          <p:cNvSpPr/>
          <p:nvPr/>
        </p:nvSpPr>
        <p:spPr>
          <a:xfrm>
            <a:off x="8027791" y="4153546"/>
            <a:ext cx="26681" cy="109294"/>
          </a:xfrm>
          <a:custGeom>
            <a:avLst/>
            <a:gdLst/>
            <a:ahLst/>
            <a:cxnLst/>
            <a:rect l="0" t="0" r="0" b="0"/>
            <a:pathLst>
              <a:path w="26681" h="109294">
                <a:moveTo>
                  <a:pt x="17860" y="7688"/>
                </a:moveTo>
                <a:lnTo>
                  <a:pt x="25548" y="0"/>
                </a:lnTo>
                <a:lnTo>
                  <a:pt x="25962" y="578"/>
                </a:lnTo>
                <a:lnTo>
                  <a:pt x="26422" y="3867"/>
                </a:lnTo>
                <a:lnTo>
                  <a:pt x="26544" y="6133"/>
                </a:lnTo>
                <a:lnTo>
                  <a:pt x="26680" y="11297"/>
                </a:lnTo>
                <a:lnTo>
                  <a:pt x="25724" y="15055"/>
                </a:lnTo>
                <a:lnTo>
                  <a:pt x="24094" y="19545"/>
                </a:lnTo>
                <a:lnTo>
                  <a:pt x="22015" y="24522"/>
                </a:lnTo>
                <a:lnTo>
                  <a:pt x="20630" y="29825"/>
                </a:lnTo>
                <a:lnTo>
                  <a:pt x="19707" y="35344"/>
                </a:lnTo>
                <a:lnTo>
                  <a:pt x="19091" y="41009"/>
                </a:lnTo>
                <a:lnTo>
                  <a:pt x="17688" y="46769"/>
                </a:lnTo>
                <a:lnTo>
                  <a:pt x="15761" y="52594"/>
                </a:lnTo>
                <a:lnTo>
                  <a:pt x="13484" y="58461"/>
                </a:lnTo>
                <a:lnTo>
                  <a:pt x="11966" y="65349"/>
                </a:lnTo>
                <a:lnTo>
                  <a:pt x="10954" y="72918"/>
                </a:lnTo>
                <a:lnTo>
                  <a:pt x="10280" y="80940"/>
                </a:lnTo>
                <a:lnTo>
                  <a:pt x="8837" y="87281"/>
                </a:lnTo>
                <a:lnTo>
                  <a:pt x="6884" y="92500"/>
                </a:lnTo>
                <a:lnTo>
                  <a:pt x="4589" y="96971"/>
                </a:lnTo>
                <a:lnTo>
                  <a:pt x="3059" y="100945"/>
                </a:lnTo>
                <a:lnTo>
                  <a:pt x="2040" y="104586"/>
                </a:lnTo>
                <a:lnTo>
                  <a:pt x="1359" y="108006"/>
                </a:lnTo>
                <a:lnTo>
                  <a:pt x="907" y="109293"/>
                </a:lnTo>
                <a:lnTo>
                  <a:pt x="605" y="109159"/>
                </a:lnTo>
                <a:lnTo>
                  <a:pt x="0" y="105915"/>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47720" name="SMARTInkAnnotation367"/>
          <p:cNvSpPr/>
          <p:nvPr/>
        </p:nvSpPr>
        <p:spPr>
          <a:xfrm>
            <a:off x="8027791" y="4143530"/>
            <a:ext cx="200076" cy="178026"/>
          </a:xfrm>
          <a:custGeom>
            <a:avLst/>
            <a:gdLst/>
            <a:ahLst/>
            <a:cxnLst/>
            <a:rect l="0" t="0" r="0" b="0"/>
            <a:pathLst>
              <a:path w="200076" h="178026">
                <a:moveTo>
                  <a:pt x="17860" y="44493"/>
                </a:moveTo>
                <a:lnTo>
                  <a:pt x="17860" y="39753"/>
                </a:lnTo>
                <a:lnTo>
                  <a:pt x="18851" y="37365"/>
                </a:lnTo>
                <a:lnTo>
                  <a:pt x="22600" y="32065"/>
                </a:lnTo>
                <a:lnTo>
                  <a:pt x="24988" y="29262"/>
                </a:lnTo>
                <a:lnTo>
                  <a:pt x="27573" y="26402"/>
                </a:lnTo>
                <a:lnTo>
                  <a:pt x="33091" y="20578"/>
                </a:lnTo>
                <a:lnTo>
                  <a:pt x="38851" y="14682"/>
                </a:lnTo>
                <a:lnTo>
                  <a:pt x="42767" y="11721"/>
                </a:lnTo>
                <a:lnTo>
                  <a:pt x="47363" y="8754"/>
                </a:lnTo>
                <a:lnTo>
                  <a:pt x="52412" y="5785"/>
                </a:lnTo>
                <a:lnTo>
                  <a:pt x="57762" y="3805"/>
                </a:lnTo>
                <a:lnTo>
                  <a:pt x="63313" y="2485"/>
                </a:lnTo>
                <a:lnTo>
                  <a:pt x="68997" y="1605"/>
                </a:lnTo>
                <a:lnTo>
                  <a:pt x="74773" y="1019"/>
                </a:lnTo>
                <a:lnTo>
                  <a:pt x="80606" y="628"/>
                </a:lnTo>
                <a:lnTo>
                  <a:pt x="86480" y="367"/>
                </a:lnTo>
                <a:lnTo>
                  <a:pt x="98297" y="77"/>
                </a:lnTo>
                <a:lnTo>
                  <a:pt x="104227" y="0"/>
                </a:lnTo>
                <a:lnTo>
                  <a:pt x="111157" y="940"/>
                </a:lnTo>
                <a:lnTo>
                  <a:pt x="118752" y="2560"/>
                </a:lnTo>
                <a:lnTo>
                  <a:pt x="126793" y="4631"/>
                </a:lnTo>
                <a:lnTo>
                  <a:pt x="134138" y="7005"/>
                </a:lnTo>
                <a:lnTo>
                  <a:pt x="141020" y="9579"/>
                </a:lnTo>
                <a:lnTo>
                  <a:pt x="147592" y="12288"/>
                </a:lnTo>
                <a:lnTo>
                  <a:pt x="152965" y="15086"/>
                </a:lnTo>
                <a:lnTo>
                  <a:pt x="157538" y="17943"/>
                </a:lnTo>
                <a:lnTo>
                  <a:pt x="161580" y="20840"/>
                </a:lnTo>
                <a:lnTo>
                  <a:pt x="164275" y="23764"/>
                </a:lnTo>
                <a:lnTo>
                  <a:pt x="166071" y="26705"/>
                </a:lnTo>
                <a:lnTo>
                  <a:pt x="167269" y="29658"/>
                </a:lnTo>
                <a:lnTo>
                  <a:pt x="168067" y="32619"/>
                </a:lnTo>
                <a:lnTo>
                  <a:pt x="168599" y="35585"/>
                </a:lnTo>
                <a:lnTo>
                  <a:pt x="168954" y="38554"/>
                </a:lnTo>
                <a:lnTo>
                  <a:pt x="167206" y="41526"/>
                </a:lnTo>
                <a:lnTo>
                  <a:pt x="164057" y="44500"/>
                </a:lnTo>
                <a:lnTo>
                  <a:pt x="159973" y="47474"/>
                </a:lnTo>
                <a:lnTo>
                  <a:pt x="155266" y="50449"/>
                </a:lnTo>
                <a:lnTo>
                  <a:pt x="150143" y="53425"/>
                </a:lnTo>
                <a:lnTo>
                  <a:pt x="144743" y="56401"/>
                </a:lnTo>
                <a:lnTo>
                  <a:pt x="140152" y="58385"/>
                </a:lnTo>
                <a:lnTo>
                  <a:pt x="136100" y="59708"/>
                </a:lnTo>
                <a:lnTo>
                  <a:pt x="132405" y="60589"/>
                </a:lnTo>
                <a:lnTo>
                  <a:pt x="127958" y="62169"/>
                </a:lnTo>
                <a:lnTo>
                  <a:pt x="123008" y="64215"/>
                </a:lnTo>
                <a:lnTo>
                  <a:pt x="117724" y="66571"/>
                </a:lnTo>
                <a:lnTo>
                  <a:pt x="113209" y="69134"/>
                </a:lnTo>
                <a:lnTo>
                  <a:pt x="109208" y="71834"/>
                </a:lnTo>
                <a:lnTo>
                  <a:pt x="98870" y="79722"/>
                </a:lnTo>
                <a:lnTo>
                  <a:pt x="103803" y="82640"/>
                </a:lnTo>
                <a:lnTo>
                  <a:pt x="107898" y="84807"/>
                </a:lnTo>
                <a:lnTo>
                  <a:pt x="112612" y="86253"/>
                </a:lnTo>
                <a:lnTo>
                  <a:pt x="117738" y="87216"/>
                </a:lnTo>
                <a:lnTo>
                  <a:pt x="123140" y="87858"/>
                </a:lnTo>
                <a:lnTo>
                  <a:pt x="128726" y="89278"/>
                </a:lnTo>
                <a:lnTo>
                  <a:pt x="134435" y="91217"/>
                </a:lnTo>
                <a:lnTo>
                  <a:pt x="140225" y="93502"/>
                </a:lnTo>
                <a:lnTo>
                  <a:pt x="146068" y="96017"/>
                </a:lnTo>
                <a:lnTo>
                  <a:pt x="157854" y="101458"/>
                </a:lnTo>
                <a:lnTo>
                  <a:pt x="175645" y="110099"/>
                </a:lnTo>
                <a:lnTo>
                  <a:pt x="180597" y="113035"/>
                </a:lnTo>
                <a:lnTo>
                  <a:pt x="184890" y="115984"/>
                </a:lnTo>
                <a:lnTo>
                  <a:pt x="188744" y="118944"/>
                </a:lnTo>
                <a:lnTo>
                  <a:pt x="192306" y="121908"/>
                </a:lnTo>
                <a:lnTo>
                  <a:pt x="195673" y="124877"/>
                </a:lnTo>
                <a:lnTo>
                  <a:pt x="198910" y="127848"/>
                </a:lnTo>
                <a:lnTo>
                  <a:pt x="200075" y="130821"/>
                </a:lnTo>
                <a:lnTo>
                  <a:pt x="199860" y="133795"/>
                </a:lnTo>
                <a:lnTo>
                  <a:pt x="198725" y="136770"/>
                </a:lnTo>
                <a:lnTo>
                  <a:pt x="196975" y="139745"/>
                </a:lnTo>
                <a:lnTo>
                  <a:pt x="194817" y="142722"/>
                </a:lnTo>
                <a:lnTo>
                  <a:pt x="192385" y="145698"/>
                </a:lnTo>
                <a:lnTo>
                  <a:pt x="187789" y="148674"/>
                </a:lnTo>
                <a:lnTo>
                  <a:pt x="181746" y="151650"/>
                </a:lnTo>
                <a:lnTo>
                  <a:pt x="174743" y="154626"/>
                </a:lnTo>
                <a:lnTo>
                  <a:pt x="167097" y="157603"/>
                </a:lnTo>
                <a:lnTo>
                  <a:pt x="150663" y="163556"/>
                </a:lnTo>
                <a:lnTo>
                  <a:pt x="141123" y="165540"/>
                </a:lnTo>
                <a:lnTo>
                  <a:pt x="130793" y="166863"/>
                </a:lnTo>
                <a:lnTo>
                  <a:pt x="119937" y="167745"/>
                </a:lnTo>
                <a:lnTo>
                  <a:pt x="108731" y="169325"/>
                </a:lnTo>
                <a:lnTo>
                  <a:pt x="97293" y="171371"/>
                </a:lnTo>
                <a:lnTo>
                  <a:pt x="85697" y="173727"/>
                </a:lnTo>
                <a:lnTo>
                  <a:pt x="74991" y="175297"/>
                </a:lnTo>
                <a:lnTo>
                  <a:pt x="64876" y="176345"/>
                </a:lnTo>
                <a:lnTo>
                  <a:pt x="55157" y="177042"/>
                </a:lnTo>
                <a:lnTo>
                  <a:pt x="46693" y="177508"/>
                </a:lnTo>
                <a:lnTo>
                  <a:pt x="31997" y="178025"/>
                </a:lnTo>
                <a:lnTo>
                  <a:pt x="26293" y="177171"/>
                </a:lnTo>
                <a:lnTo>
                  <a:pt x="21498" y="175609"/>
                </a:lnTo>
                <a:lnTo>
                  <a:pt x="17308" y="173575"/>
                </a:lnTo>
                <a:lnTo>
                  <a:pt x="13523" y="172220"/>
                </a:lnTo>
                <a:lnTo>
                  <a:pt x="10007" y="171316"/>
                </a:lnTo>
                <a:lnTo>
                  <a:pt x="0" y="169509"/>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47721" name="SMARTInkAnnotation368"/>
          <p:cNvSpPr/>
          <p:nvPr/>
        </p:nvSpPr>
        <p:spPr>
          <a:xfrm>
            <a:off x="8376049" y="4109995"/>
            <a:ext cx="274997" cy="194115"/>
          </a:xfrm>
          <a:custGeom>
            <a:avLst/>
            <a:gdLst/>
            <a:ahLst/>
            <a:cxnLst/>
            <a:rect l="0" t="0" r="0" b="0"/>
            <a:pathLst>
              <a:path w="274997" h="194115">
                <a:moveTo>
                  <a:pt x="0" y="194114"/>
                </a:moveTo>
                <a:lnTo>
                  <a:pt x="4740" y="184634"/>
                </a:lnTo>
                <a:lnTo>
                  <a:pt x="6137" y="180848"/>
                </a:lnTo>
                <a:lnTo>
                  <a:pt x="7067" y="177333"/>
                </a:lnTo>
                <a:lnTo>
                  <a:pt x="7689" y="173997"/>
                </a:lnTo>
                <a:lnTo>
                  <a:pt x="9094" y="169789"/>
                </a:lnTo>
                <a:lnTo>
                  <a:pt x="11024" y="164999"/>
                </a:lnTo>
                <a:lnTo>
                  <a:pt x="13302" y="159821"/>
                </a:lnTo>
                <a:lnTo>
                  <a:pt x="16805" y="153393"/>
                </a:lnTo>
                <a:lnTo>
                  <a:pt x="21125" y="146131"/>
                </a:lnTo>
                <a:lnTo>
                  <a:pt x="25990" y="138313"/>
                </a:lnTo>
                <a:lnTo>
                  <a:pt x="30225" y="131116"/>
                </a:lnTo>
                <a:lnTo>
                  <a:pt x="34040" y="124335"/>
                </a:lnTo>
                <a:lnTo>
                  <a:pt x="37576" y="117829"/>
                </a:lnTo>
                <a:lnTo>
                  <a:pt x="52033" y="89711"/>
                </a:lnTo>
                <a:lnTo>
                  <a:pt x="58501" y="79863"/>
                </a:lnTo>
                <a:lnTo>
                  <a:pt x="65792" y="70322"/>
                </a:lnTo>
                <a:lnTo>
                  <a:pt x="73626" y="60985"/>
                </a:lnTo>
                <a:lnTo>
                  <a:pt x="81825" y="52775"/>
                </a:lnTo>
                <a:lnTo>
                  <a:pt x="90269" y="45318"/>
                </a:lnTo>
                <a:lnTo>
                  <a:pt x="98875" y="38361"/>
                </a:lnTo>
                <a:lnTo>
                  <a:pt x="108580" y="31740"/>
                </a:lnTo>
                <a:lnTo>
                  <a:pt x="119019" y="25341"/>
                </a:lnTo>
                <a:lnTo>
                  <a:pt x="129948" y="19091"/>
                </a:lnTo>
                <a:lnTo>
                  <a:pt x="140210" y="13932"/>
                </a:lnTo>
                <a:lnTo>
                  <a:pt x="150029" y="9501"/>
                </a:lnTo>
                <a:lnTo>
                  <a:pt x="159550" y="5554"/>
                </a:lnTo>
                <a:lnTo>
                  <a:pt x="168874" y="2923"/>
                </a:lnTo>
                <a:lnTo>
                  <a:pt x="178067" y="1169"/>
                </a:lnTo>
                <a:lnTo>
                  <a:pt x="187172" y="0"/>
                </a:lnTo>
                <a:lnTo>
                  <a:pt x="196218" y="212"/>
                </a:lnTo>
                <a:lnTo>
                  <a:pt x="205226" y="1347"/>
                </a:lnTo>
                <a:lnTo>
                  <a:pt x="214208" y="3095"/>
                </a:lnTo>
                <a:lnTo>
                  <a:pt x="222180" y="6244"/>
                </a:lnTo>
                <a:lnTo>
                  <a:pt x="229480" y="10328"/>
                </a:lnTo>
                <a:lnTo>
                  <a:pt x="236330" y="15036"/>
                </a:lnTo>
                <a:lnTo>
                  <a:pt x="241889" y="21150"/>
                </a:lnTo>
                <a:lnTo>
                  <a:pt x="246587" y="28203"/>
                </a:lnTo>
                <a:lnTo>
                  <a:pt x="250712" y="35882"/>
                </a:lnTo>
                <a:lnTo>
                  <a:pt x="254453" y="43977"/>
                </a:lnTo>
                <a:lnTo>
                  <a:pt x="257940" y="52351"/>
                </a:lnTo>
                <a:lnTo>
                  <a:pt x="261257" y="60910"/>
                </a:lnTo>
                <a:lnTo>
                  <a:pt x="264460" y="70585"/>
                </a:lnTo>
                <a:lnTo>
                  <a:pt x="267589" y="81003"/>
                </a:lnTo>
                <a:lnTo>
                  <a:pt x="270665" y="91918"/>
                </a:lnTo>
                <a:lnTo>
                  <a:pt x="272717" y="101179"/>
                </a:lnTo>
                <a:lnTo>
                  <a:pt x="274084" y="109337"/>
                </a:lnTo>
                <a:lnTo>
                  <a:pt x="274996" y="116760"/>
                </a:lnTo>
                <a:lnTo>
                  <a:pt x="274612" y="124686"/>
                </a:lnTo>
                <a:lnTo>
                  <a:pt x="273363" y="132946"/>
                </a:lnTo>
                <a:lnTo>
                  <a:pt x="271539" y="141429"/>
                </a:lnTo>
                <a:lnTo>
                  <a:pt x="269330" y="148077"/>
                </a:lnTo>
                <a:lnTo>
                  <a:pt x="266865" y="153501"/>
                </a:lnTo>
                <a:lnTo>
                  <a:pt x="264231" y="158109"/>
                </a:lnTo>
                <a:lnTo>
                  <a:pt x="261482" y="162173"/>
                </a:lnTo>
                <a:lnTo>
                  <a:pt x="258657" y="165875"/>
                </a:lnTo>
                <a:lnTo>
                  <a:pt x="255781" y="169335"/>
                </a:lnTo>
                <a:lnTo>
                  <a:pt x="251880" y="171642"/>
                </a:lnTo>
                <a:lnTo>
                  <a:pt x="247295" y="173180"/>
                </a:lnTo>
                <a:lnTo>
                  <a:pt x="232172" y="176255"/>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47722" name="SMARTInkAnnotation369"/>
          <p:cNvSpPr/>
          <p:nvPr/>
        </p:nvSpPr>
        <p:spPr>
          <a:xfrm>
            <a:off x="8475514" y="4188023"/>
            <a:ext cx="195214" cy="17861"/>
          </a:xfrm>
          <a:custGeom>
            <a:avLst/>
            <a:gdLst/>
            <a:ahLst/>
            <a:cxnLst/>
            <a:rect l="0" t="0" r="0" b="0"/>
            <a:pathLst>
              <a:path w="195214" h="17861">
                <a:moveTo>
                  <a:pt x="7689" y="17860"/>
                </a:moveTo>
                <a:lnTo>
                  <a:pt x="7689" y="13120"/>
                </a:lnTo>
                <a:lnTo>
                  <a:pt x="6698" y="11723"/>
                </a:lnTo>
                <a:lnTo>
                  <a:pt x="5043" y="10792"/>
                </a:lnTo>
                <a:lnTo>
                  <a:pt x="0" y="9298"/>
                </a:lnTo>
                <a:lnTo>
                  <a:pt x="579" y="9175"/>
                </a:lnTo>
                <a:lnTo>
                  <a:pt x="3868" y="9039"/>
                </a:lnTo>
                <a:lnTo>
                  <a:pt x="113132" y="8931"/>
                </a:lnTo>
                <a:lnTo>
                  <a:pt x="128586" y="7939"/>
                </a:lnTo>
                <a:lnTo>
                  <a:pt x="144842" y="6285"/>
                </a:lnTo>
                <a:lnTo>
                  <a:pt x="195213"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47723" name="SMARTInkAnnotation370"/>
          <p:cNvSpPr/>
          <p:nvPr/>
        </p:nvSpPr>
        <p:spPr>
          <a:xfrm>
            <a:off x="3991570" y="4858127"/>
            <a:ext cx="187491" cy="105348"/>
          </a:xfrm>
          <a:custGeom>
            <a:avLst/>
            <a:gdLst/>
            <a:ahLst/>
            <a:cxnLst/>
            <a:rect l="0" t="0" r="0" b="0"/>
            <a:pathLst>
              <a:path w="187491" h="105348">
                <a:moveTo>
                  <a:pt x="0" y="8553"/>
                </a:moveTo>
                <a:lnTo>
                  <a:pt x="0" y="21855"/>
                </a:lnTo>
                <a:lnTo>
                  <a:pt x="992" y="25359"/>
                </a:lnTo>
                <a:lnTo>
                  <a:pt x="2646" y="29679"/>
                </a:lnTo>
                <a:lnTo>
                  <a:pt x="4741" y="34543"/>
                </a:lnTo>
                <a:lnTo>
                  <a:pt x="6138" y="39770"/>
                </a:lnTo>
                <a:lnTo>
                  <a:pt x="7068" y="45240"/>
                </a:lnTo>
                <a:lnTo>
                  <a:pt x="7689" y="50870"/>
                </a:lnTo>
                <a:lnTo>
                  <a:pt x="8103" y="55616"/>
                </a:lnTo>
                <a:lnTo>
                  <a:pt x="8378" y="59772"/>
                </a:lnTo>
                <a:lnTo>
                  <a:pt x="8563" y="63535"/>
                </a:lnTo>
                <a:lnTo>
                  <a:pt x="8766" y="73008"/>
                </a:lnTo>
                <a:lnTo>
                  <a:pt x="8821" y="78311"/>
                </a:lnTo>
                <a:lnTo>
                  <a:pt x="9849" y="82840"/>
                </a:lnTo>
                <a:lnTo>
                  <a:pt x="11527" y="86851"/>
                </a:lnTo>
                <a:lnTo>
                  <a:pt x="13638" y="90517"/>
                </a:lnTo>
                <a:lnTo>
                  <a:pt x="14053" y="92961"/>
                </a:lnTo>
                <a:lnTo>
                  <a:pt x="13337" y="94590"/>
                </a:lnTo>
                <a:lnTo>
                  <a:pt x="11869" y="95677"/>
                </a:lnTo>
                <a:lnTo>
                  <a:pt x="10889" y="97393"/>
                </a:lnTo>
                <a:lnTo>
                  <a:pt x="10236" y="99530"/>
                </a:lnTo>
                <a:lnTo>
                  <a:pt x="9188" y="105347"/>
                </a:lnTo>
                <a:lnTo>
                  <a:pt x="9045" y="103497"/>
                </a:lnTo>
                <a:lnTo>
                  <a:pt x="8952" y="98965"/>
                </a:lnTo>
                <a:lnTo>
                  <a:pt x="8930" y="18889"/>
                </a:lnTo>
                <a:lnTo>
                  <a:pt x="9922" y="18420"/>
                </a:lnTo>
                <a:lnTo>
                  <a:pt x="13670" y="17899"/>
                </a:lnTo>
                <a:lnTo>
                  <a:pt x="18644" y="17668"/>
                </a:lnTo>
                <a:lnTo>
                  <a:pt x="27022" y="17537"/>
                </a:lnTo>
                <a:lnTo>
                  <a:pt x="38741" y="17493"/>
                </a:lnTo>
                <a:lnTo>
                  <a:pt x="42695" y="16498"/>
                </a:lnTo>
                <a:lnTo>
                  <a:pt x="47315" y="14841"/>
                </a:lnTo>
                <a:lnTo>
                  <a:pt x="59508" y="9795"/>
                </a:lnTo>
                <a:lnTo>
                  <a:pt x="63820" y="9105"/>
                </a:lnTo>
                <a:lnTo>
                  <a:pt x="66359" y="8921"/>
                </a:lnTo>
                <a:lnTo>
                  <a:pt x="68052" y="7806"/>
                </a:lnTo>
                <a:lnTo>
                  <a:pt x="69181" y="6070"/>
                </a:lnTo>
                <a:lnTo>
                  <a:pt x="71306" y="0"/>
                </a:lnTo>
                <a:lnTo>
                  <a:pt x="71379" y="2436"/>
                </a:lnTo>
                <a:lnTo>
                  <a:pt x="71399" y="4475"/>
                </a:lnTo>
                <a:lnTo>
                  <a:pt x="72404" y="5834"/>
                </a:lnTo>
                <a:lnTo>
                  <a:pt x="74067" y="6741"/>
                </a:lnTo>
                <a:lnTo>
                  <a:pt x="79123" y="8195"/>
                </a:lnTo>
                <a:lnTo>
                  <a:pt x="84739" y="8447"/>
                </a:lnTo>
                <a:lnTo>
                  <a:pt x="132635" y="8552"/>
                </a:lnTo>
                <a:lnTo>
                  <a:pt x="137040" y="7560"/>
                </a:lnTo>
                <a:lnTo>
                  <a:pt x="140970" y="5907"/>
                </a:lnTo>
                <a:lnTo>
                  <a:pt x="144582" y="3812"/>
                </a:lnTo>
                <a:lnTo>
                  <a:pt x="147982" y="3408"/>
                </a:lnTo>
                <a:lnTo>
                  <a:pt x="151240" y="4130"/>
                </a:lnTo>
                <a:lnTo>
                  <a:pt x="154406" y="5604"/>
                </a:lnTo>
                <a:lnTo>
                  <a:pt x="157507" y="6587"/>
                </a:lnTo>
                <a:lnTo>
                  <a:pt x="160567" y="7243"/>
                </a:lnTo>
                <a:lnTo>
                  <a:pt x="163601" y="7679"/>
                </a:lnTo>
                <a:lnTo>
                  <a:pt x="166613" y="7970"/>
                </a:lnTo>
                <a:lnTo>
                  <a:pt x="169615" y="8165"/>
                </a:lnTo>
                <a:lnTo>
                  <a:pt x="172608" y="8294"/>
                </a:lnTo>
                <a:lnTo>
                  <a:pt x="174604" y="9373"/>
                </a:lnTo>
                <a:lnTo>
                  <a:pt x="175934" y="11084"/>
                </a:lnTo>
                <a:lnTo>
                  <a:pt x="178069" y="16218"/>
                </a:lnTo>
                <a:lnTo>
                  <a:pt x="179237" y="17632"/>
                </a:lnTo>
                <a:lnTo>
                  <a:pt x="181007" y="19567"/>
                </a:lnTo>
                <a:lnTo>
                  <a:pt x="187142" y="26012"/>
                </a:lnTo>
                <a:lnTo>
                  <a:pt x="187354" y="28880"/>
                </a:lnTo>
                <a:lnTo>
                  <a:pt x="187490" y="34065"/>
                </a:lnTo>
                <a:lnTo>
                  <a:pt x="186509" y="34491"/>
                </a:lnTo>
                <a:lnTo>
                  <a:pt x="182773" y="34964"/>
                </a:lnTo>
                <a:lnTo>
                  <a:pt x="177806" y="35174"/>
                </a:lnTo>
                <a:lnTo>
                  <a:pt x="169432" y="35292"/>
                </a:lnTo>
                <a:lnTo>
                  <a:pt x="160735" y="35342"/>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47724" name="SMARTInkAnnotation371"/>
          <p:cNvSpPr/>
          <p:nvPr/>
        </p:nvSpPr>
        <p:spPr>
          <a:xfrm>
            <a:off x="3974080" y="4834746"/>
            <a:ext cx="62140" cy="190334"/>
          </a:xfrm>
          <a:custGeom>
            <a:avLst/>
            <a:gdLst/>
            <a:ahLst/>
            <a:cxnLst/>
            <a:rect l="0" t="0" r="0" b="0"/>
            <a:pathLst>
              <a:path w="62140" h="190334">
                <a:moveTo>
                  <a:pt x="8561" y="5144"/>
                </a:moveTo>
                <a:lnTo>
                  <a:pt x="3821" y="5144"/>
                </a:lnTo>
                <a:lnTo>
                  <a:pt x="2424" y="4152"/>
                </a:lnTo>
                <a:lnTo>
                  <a:pt x="1493" y="2498"/>
                </a:lnTo>
                <a:lnTo>
                  <a:pt x="873" y="404"/>
                </a:lnTo>
                <a:lnTo>
                  <a:pt x="459" y="0"/>
                </a:lnTo>
                <a:lnTo>
                  <a:pt x="182" y="722"/>
                </a:lnTo>
                <a:lnTo>
                  <a:pt x="0" y="2196"/>
                </a:lnTo>
                <a:lnTo>
                  <a:pt x="869" y="3179"/>
                </a:lnTo>
                <a:lnTo>
                  <a:pt x="2441" y="3833"/>
                </a:lnTo>
                <a:lnTo>
                  <a:pt x="4481" y="4271"/>
                </a:lnTo>
                <a:lnTo>
                  <a:pt x="6833" y="6546"/>
                </a:lnTo>
                <a:lnTo>
                  <a:pt x="9393" y="10047"/>
                </a:lnTo>
                <a:lnTo>
                  <a:pt x="12093" y="14365"/>
                </a:lnTo>
                <a:lnTo>
                  <a:pt x="14884" y="19229"/>
                </a:lnTo>
                <a:lnTo>
                  <a:pt x="20632" y="29925"/>
                </a:lnTo>
                <a:lnTo>
                  <a:pt x="29446" y="47103"/>
                </a:lnTo>
                <a:lnTo>
                  <a:pt x="32406" y="54945"/>
                </a:lnTo>
                <a:lnTo>
                  <a:pt x="35372" y="64141"/>
                </a:lnTo>
                <a:lnTo>
                  <a:pt x="41312" y="83951"/>
                </a:lnTo>
                <a:lnTo>
                  <a:pt x="47261" y="102677"/>
                </a:lnTo>
                <a:lnTo>
                  <a:pt x="49243" y="111838"/>
                </a:lnTo>
                <a:lnTo>
                  <a:pt x="50565" y="120922"/>
                </a:lnTo>
                <a:lnTo>
                  <a:pt x="51446" y="129954"/>
                </a:lnTo>
                <a:lnTo>
                  <a:pt x="53027" y="137960"/>
                </a:lnTo>
                <a:lnTo>
                  <a:pt x="55071" y="145282"/>
                </a:lnTo>
                <a:lnTo>
                  <a:pt x="57427" y="152147"/>
                </a:lnTo>
                <a:lnTo>
                  <a:pt x="58997" y="158709"/>
                </a:lnTo>
                <a:lnTo>
                  <a:pt x="60045" y="165067"/>
                </a:lnTo>
                <a:lnTo>
                  <a:pt x="60743" y="171291"/>
                </a:lnTo>
                <a:lnTo>
                  <a:pt x="61209" y="176432"/>
                </a:lnTo>
                <a:lnTo>
                  <a:pt x="61518" y="180852"/>
                </a:lnTo>
                <a:lnTo>
                  <a:pt x="62016" y="190333"/>
                </a:lnTo>
                <a:lnTo>
                  <a:pt x="62057" y="190119"/>
                </a:lnTo>
                <a:lnTo>
                  <a:pt x="62115" y="185077"/>
                </a:lnTo>
                <a:lnTo>
                  <a:pt x="62139" y="174808"/>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47725" name="SMARTInkAnnotation372"/>
          <p:cNvSpPr/>
          <p:nvPr/>
        </p:nvSpPr>
        <p:spPr>
          <a:xfrm>
            <a:off x="2461656" y="4822031"/>
            <a:ext cx="261900" cy="294145"/>
          </a:xfrm>
          <a:custGeom>
            <a:avLst/>
            <a:gdLst/>
            <a:ahLst/>
            <a:cxnLst/>
            <a:rect l="0" t="0" r="0" b="0"/>
            <a:pathLst>
              <a:path w="261900" h="294145">
                <a:moveTo>
                  <a:pt x="261899" y="0"/>
                </a:moveTo>
                <a:lnTo>
                  <a:pt x="236167" y="0"/>
                </a:lnTo>
                <a:lnTo>
                  <a:pt x="229862" y="992"/>
                </a:lnTo>
                <a:lnTo>
                  <a:pt x="222681" y="2646"/>
                </a:lnTo>
                <a:lnTo>
                  <a:pt x="195708" y="9714"/>
                </a:lnTo>
                <a:lnTo>
                  <a:pt x="185030" y="12429"/>
                </a:lnTo>
                <a:lnTo>
                  <a:pt x="172950" y="16224"/>
                </a:lnTo>
                <a:lnTo>
                  <a:pt x="159936" y="20738"/>
                </a:lnTo>
                <a:lnTo>
                  <a:pt x="146298" y="25731"/>
                </a:lnTo>
                <a:lnTo>
                  <a:pt x="133238" y="32037"/>
                </a:lnTo>
                <a:lnTo>
                  <a:pt x="120562" y="39218"/>
                </a:lnTo>
                <a:lnTo>
                  <a:pt x="108144" y="46981"/>
                </a:lnTo>
                <a:lnTo>
                  <a:pt x="95895" y="55133"/>
                </a:lnTo>
                <a:lnTo>
                  <a:pt x="71703" y="72129"/>
                </a:lnTo>
                <a:lnTo>
                  <a:pt x="59695" y="79836"/>
                </a:lnTo>
                <a:lnTo>
                  <a:pt x="47722" y="86959"/>
                </a:lnTo>
                <a:lnTo>
                  <a:pt x="35770" y="93691"/>
                </a:lnTo>
                <a:lnTo>
                  <a:pt x="26811" y="100164"/>
                </a:lnTo>
                <a:lnTo>
                  <a:pt x="19845" y="106464"/>
                </a:lnTo>
                <a:lnTo>
                  <a:pt x="9460" y="117763"/>
                </a:lnTo>
                <a:lnTo>
                  <a:pt x="1537" y="126092"/>
                </a:lnTo>
                <a:lnTo>
                  <a:pt x="20" y="129702"/>
                </a:lnTo>
                <a:lnTo>
                  <a:pt x="0" y="133101"/>
                </a:lnTo>
                <a:lnTo>
                  <a:pt x="980" y="136359"/>
                </a:lnTo>
                <a:lnTo>
                  <a:pt x="4609" y="140516"/>
                </a:lnTo>
                <a:lnTo>
                  <a:pt x="10005" y="145272"/>
                </a:lnTo>
                <a:lnTo>
                  <a:pt x="16579" y="150426"/>
                </a:lnTo>
                <a:lnTo>
                  <a:pt x="22946" y="153862"/>
                </a:lnTo>
                <a:lnTo>
                  <a:pt x="29175" y="156153"/>
                </a:lnTo>
                <a:lnTo>
                  <a:pt x="96224" y="172896"/>
                </a:lnTo>
                <a:lnTo>
                  <a:pt x="106801" y="175787"/>
                </a:lnTo>
                <a:lnTo>
                  <a:pt x="126490" y="181646"/>
                </a:lnTo>
                <a:lnTo>
                  <a:pt x="134915" y="185590"/>
                </a:lnTo>
                <a:lnTo>
                  <a:pt x="142517" y="190203"/>
                </a:lnTo>
                <a:lnTo>
                  <a:pt x="149568" y="195264"/>
                </a:lnTo>
                <a:lnTo>
                  <a:pt x="155262" y="199629"/>
                </a:lnTo>
                <a:lnTo>
                  <a:pt x="160050" y="203531"/>
                </a:lnTo>
                <a:lnTo>
                  <a:pt x="164234" y="207125"/>
                </a:lnTo>
                <a:lnTo>
                  <a:pt x="166031" y="211506"/>
                </a:lnTo>
                <a:lnTo>
                  <a:pt x="166237" y="216410"/>
                </a:lnTo>
                <a:lnTo>
                  <a:pt x="165382" y="221664"/>
                </a:lnTo>
                <a:lnTo>
                  <a:pt x="162828" y="227152"/>
                </a:lnTo>
                <a:lnTo>
                  <a:pt x="159141" y="232794"/>
                </a:lnTo>
                <a:lnTo>
                  <a:pt x="154698" y="238540"/>
                </a:lnTo>
                <a:lnTo>
                  <a:pt x="148760" y="244355"/>
                </a:lnTo>
                <a:lnTo>
                  <a:pt x="141824" y="250216"/>
                </a:lnTo>
                <a:lnTo>
                  <a:pt x="134224" y="256107"/>
                </a:lnTo>
                <a:lnTo>
                  <a:pt x="126181" y="261028"/>
                </a:lnTo>
                <a:lnTo>
                  <a:pt x="117842" y="265300"/>
                </a:lnTo>
                <a:lnTo>
                  <a:pt x="109306" y="269140"/>
                </a:lnTo>
                <a:lnTo>
                  <a:pt x="100639" y="272692"/>
                </a:lnTo>
                <a:lnTo>
                  <a:pt x="91884" y="276053"/>
                </a:lnTo>
                <a:lnTo>
                  <a:pt x="83072" y="279285"/>
                </a:lnTo>
                <a:lnTo>
                  <a:pt x="75212" y="282433"/>
                </a:lnTo>
                <a:lnTo>
                  <a:pt x="67988" y="285522"/>
                </a:lnTo>
                <a:lnTo>
                  <a:pt x="61187" y="288575"/>
                </a:lnTo>
                <a:lnTo>
                  <a:pt x="54669" y="290610"/>
                </a:lnTo>
                <a:lnTo>
                  <a:pt x="48340" y="291966"/>
                </a:lnTo>
                <a:lnTo>
                  <a:pt x="42135" y="292872"/>
                </a:lnTo>
                <a:lnTo>
                  <a:pt x="37007" y="293474"/>
                </a:lnTo>
                <a:lnTo>
                  <a:pt x="32596" y="293875"/>
                </a:lnTo>
                <a:lnTo>
                  <a:pt x="28663" y="294144"/>
                </a:lnTo>
                <a:lnTo>
                  <a:pt x="27034" y="293331"/>
                </a:lnTo>
                <a:lnTo>
                  <a:pt x="26939" y="291796"/>
                </a:lnTo>
                <a:lnTo>
                  <a:pt x="27868" y="289781"/>
                </a:lnTo>
                <a:lnTo>
                  <a:pt x="28901" y="282250"/>
                </a:lnTo>
                <a:lnTo>
                  <a:pt x="29727" y="267891"/>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47726" name="SMARTInkAnnotation373"/>
          <p:cNvSpPr/>
          <p:nvPr/>
        </p:nvSpPr>
        <p:spPr>
          <a:xfrm>
            <a:off x="2806191" y="4841132"/>
            <a:ext cx="274552" cy="159458"/>
          </a:xfrm>
          <a:custGeom>
            <a:avLst/>
            <a:gdLst/>
            <a:ahLst/>
            <a:cxnLst/>
            <a:rect l="0" t="0" r="0" b="0"/>
            <a:pathLst>
              <a:path w="274552" h="159458">
                <a:moveTo>
                  <a:pt x="69168" y="7688"/>
                </a:moveTo>
                <a:lnTo>
                  <a:pt x="69168" y="0"/>
                </a:lnTo>
                <a:lnTo>
                  <a:pt x="69168" y="3866"/>
                </a:lnTo>
                <a:lnTo>
                  <a:pt x="68176" y="6133"/>
                </a:lnTo>
                <a:lnTo>
                  <a:pt x="66523" y="8636"/>
                </a:lnTo>
                <a:lnTo>
                  <a:pt x="64428" y="11297"/>
                </a:lnTo>
                <a:lnTo>
                  <a:pt x="61047" y="15055"/>
                </a:lnTo>
                <a:lnTo>
                  <a:pt x="51999" y="24522"/>
                </a:lnTo>
                <a:lnTo>
                  <a:pt x="35749" y="41008"/>
                </a:lnTo>
                <a:lnTo>
                  <a:pt x="30021" y="47761"/>
                </a:lnTo>
                <a:lnTo>
                  <a:pt x="24219" y="55240"/>
                </a:lnTo>
                <a:lnTo>
                  <a:pt x="18366" y="63202"/>
                </a:lnTo>
                <a:lnTo>
                  <a:pt x="13472" y="71486"/>
                </a:lnTo>
                <a:lnTo>
                  <a:pt x="9217" y="79986"/>
                </a:lnTo>
                <a:lnTo>
                  <a:pt x="5388" y="88629"/>
                </a:lnTo>
                <a:lnTo>
                  <a:pt x="2836" y="96376"/>
                </a:lnTo>
                <a:lnTo>
                  <a:pt x="1134" y="103524"/>
                </a:lnTo>
                <a:lnTo>
                  <a:pt x="0" y="110274"/>
                </a:lnTo>
                <a:lnTo>
                  <a:pt x="235" y="115767"/>
                </a:lnTo>
                <a:lnTo>
                  <a:pt x="1385" y="120420"/>
                </a:lnTo>
                <a:lnTo>
                  <a:pt x="3144" y="124515"/>
                </a:lnTo>
                <a:lnTo>
                  <a:pt x="5308" y="128236"/>
                </a:lnTo>
                <a:lnTo>
                  <a:pt x="7743" y="131710"/>
                </a:lnTo>
                <a:lnTo>
                  <a:pt x="10359" y="135018"/>
                </a:lnTo>
                <a:lnTo>
                  <a:pt x="16071" y="138215"/>
                </a:lnTo>
                <a:lnTo>
                  <a:pt x="23848" y="141340"/>
                </a:lnTo>
                <a:lnTo>
                  <a:pt x="33002" y="144414"/>
                </a:lnTo>
                <a:lnTo>
                  <a:pt x="42081" y="146464"/>
                </a:lnTo>
                <a:lnTo>
                  <a:pt x="51110" y="147831"/>
                </a:lnTo>
                <a:lnTo>
                  <a:pt x="60106" y="148742"/>
                </a:lnTo>
                <a:lnTo>
                  <a:pt x="70072" y="150341"/>
                </a:lnTo>
                <a:lnTo>
                  <a:pt x="80685" y="152400"/>
                </a:lnTo>
                <a:lnTo>
                  <a:pt x="91729" y="154764"/>
                </a:lnTo>
                <a:lnTo>
                  <a:pt x="103060" y="156341"/>
                </a:lnTo>
                <a:lnTo>
                  <a:pt x="114583" y="157392"/>
                </a:lnTo>
                <a:lnTo>
                  <a:pt x="126234" y="158092"/>
                </a:lnTo>
                <a:lnTo>
                  <a:pt x="149763" y="158871"/>
                </a:lnTo>
                <a:lnTo>
                  <a:pt x="201968" y="159411"/>
                </a:lnTo>
                <a:lnTo>
                  <a:pt x="220463" y="159457"/>
                </a:lnTo>
                <a:lnTo>
                  <a:pt x="228571" y="158477"/>
                </a:lnTo>
                <a:lnTo>
                  <a:pt x="235960" y="156832"/>
                </a:lnTo>
                <a:lnTo>
                  <a:pt x="242870" y="154742"/>
                </a:lnTo>
                <a:lnTo>
                  <a:pt x="249463" y="152357"/>
                </a:lnTo>
                <a:lnTo>
                  <a:pt x="255841" y="149775"/>
                </a:lnTo>
                <a:lnTo>
                  <a:pt x="262078" y="147061"/>
                </a:lnTo>
                <a:lnTo>
                  <a:pt x="266235" y="143268"/>
                </a:lnTo>
                <a:lnTo>
                  <a:pt x="269007" y="138754"/>
                </a:lnTo>
                <a:lnTo>
                  <a:pt x="274551" y="123774"/>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47727" name="SMARTInkAnnotation374"/>
          <p:cNvSpPr/>
          <p:nvPr/>
        </p:nvSpPr>
        <p:spPr>
          <a:xfrm>
            <a:off x="3077377" y="4813210"/>
            <a:ext cx="208749" cy="160455"/>
          </a:xfrm>
          <a:custGeom>
            <a:avLst/>
            <a:gdLst/>
            <a:ahLst/>
            <a:cxnLst/>
            <a:rect l="0" t="0" r="0" b="0"/>
            <a:pathLst>
              <a:path w="208749" h="160455">
                <a:moveTo>
                  <a:pt x="92662" y="8821"/>
                </a:moveTo>
                <a:lnTo>
                  <a:pt x="92662" y="1133"/>
                </a:lnTo>
                <a:lnTo>
                  <a:pt x="93654" y="719"/>
                </a:lnTo>
                <a:lnTo>
                  <a:pt x="97806" y="137"/>
                </a:lnTo>
                <a:lnTo>
                  <a:pt x="95610" y="0"/>
                </a:lnTo>
                <a:lnTo>
                  <a:pt x="94628" y="956"/>
                </a:lnTo>
                <a:lnTo>
                  <a:pt x="93972" y="2586"/>
                </a:lnTo>
                <a:lnTo>
                  <a:pt x="93535" y="4665"/>
                </a:lnTo>
                <a:lnTo>
                  <a:pt x="92252" y="8034"/>
                </a:lnTo>
                <a:lnTo>
                  <a:pt x="90405" y="12265"/>
                </a:lnTo>
                <a:lnTo>
                  <a:pt x="88181" y="17070"/>
                </a:lnTo>
                <a:lnTo>
                  <a:pt x="83720" y="23250"/>
                </a:lnTo>
                <a:lnTo>
                  <a:pt x="77772" y="30347"/>
                </a:lnTo>
                <a:lnTo>
                  <a:pt x="70829" y="38055"/>
                </a:lnTo>
                <a:lnTo>
                  <a:pt x="57822" y="51910"/>
                </a:lnTo>
                <a:lnTo>
                  <a:pt x="28564" y="81714"/>
                </a:lnTo>
                <a:lnTo>
                  <a:pt x="22148" y="90159"/>
                </a:lnTo>
                <a:lnTo>
                  <a:pt x="16880" y="98766"/>
                </a:lnTo>
                <a:lnTo>
                  <a:pt x="1294" y="129225"/>
                </a:lnTo>
                <a:lnTo>
                  <a:pt x="0" y="134731"/>
                </a:lnTo>
                <a:lnTo>
                  <a:pt x="129" y="139394"/>
                </a:lnTo>
                <a:lnTo>
                  <a:pt x="1207" y="143495"/>
                </a:lnTo>
                <a:lnTo>
                  <a:pt x="4904" y="147221"/>
                </a:lnTo>
                <a:lnTo>
                  <a:pt x="10343" y="150697"/>
                </a:lnTo>
                <a:lnTo>
                  <a:pt x="16947" y="154007"/>
                </a:lnTo>
                <a:lnTo>
                  <a:pt x="25318" y="156213"/>
                </a:lnTo>
                <a:lnTo>
                  <a:pt x="34868" y="157684"/>
                </a:lnTo>
                <a:lnTo>
                  <a:pt x="45203" y="158665"/>
                </a:lnTo>
                <a:lnTo>
                  <a:pt x="57054" y="159319"/>
                </a:lnTo>
                <a:lnTo>
                  <a:pt x="83451" y="160045"/>
                </a:lnTo>
                <a:lnTo>
                  <a:pt x="130943" y="160454"/>
                </a:lnTo>
                <a:lnTo>
                  <a:pt x="146956" y="158527"/>
                </a:lnTo>
                <a:lnTo>
                  <a:pt x="162593" y="155258"/>
                </a:lnTo>
                <a:lnTo>
                  <a:pt x="208748" y="142767"/>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47728" name="SMARTInkAnnotation375"/>
          <p:cNvSpPr/>
          <p:nvPr/>
        </p:nvSpPr>
        <p:spPr>
          <a:xfrm>
            <a:off x="4170164" y="4840000"/>
            <a:ext cx="330400" cy="141483"/>
          </a:xfrm>
          <a:custGeom>
            <a:avLst/>
            <a:gdLst/>
            <a:ahLst/>
            <a:cxnLst/>
            <a:rect l="0" t="0" r="0" b="0"/>
            <a:pathLst>
              <a:path w="330400" h="141483">
                <a:moveTo>
                  <a:pt x="0" y="8820"/>
                </a:moveTo>
                <a:lnTo>
                  <a:pt x="4740" y="8820"/>
                </a:lnTo>
                <a:lnTo>
                  <a:pt x="7129" y="7829"/>
                </a:lnTo>
                <a:lnTo>
                  <a:pt x="12429" y="4080"/>
                </a:lnTo>
                <a:lnTo>
                  <a:pt x="16223" y="2683"/>
                </a:lnTo>
                <a:lnTo>
                  <a:pt x="25731" y="1132"/>
                </a:lnTo>
                <a:lnTo>
                  <a:pt x="32037" y="718"/>
                </a:lnTo>
                <a:lnTo>
                  <a:pt x="39218" y="442"/>
                </a:lnTo>
                <a:lnTo>
                  <a:pt x="63544" y="54"/>
                </a:lnTo>
                <a:lnTo>
                  <a:pt x="72129" y="0"/>
                </a:lnTo>
                <a:lnTo>
                  <a:pt x="80828" y="955"/>
                </a:lnTo>
                <a:lnTo>
                  <a:pt x="89604" y="2585"/>
                </a:lnTo>
                <a:lnTo>
                  <a:pt x="98431" y="4664"/>
                </a:lnTo>
                <a:lnTo>
                  <a:pt x="105309" y="7041"/>
                </a:lnTo>
                <a:lnTo>
                  <a:pt x="110886" y="9618"/>
                </a:lnTo>
                <a:lnTo>
                  <a:pt x="115596" y="12329"/>
                </a:lnTo>
                <a:lnTo>
                  <a:pt x="126121" y="17986"/>
                </a:lnTo>
                <a:lnTo>
                  <a:pt x="131706" y="20884"/>
                </a:lnTo>
                <a:lnTo>
                  <a:pt x="135429" y="23808"/>
                </a:lnTo>
                <a:lnTo>
                  <a:pt x="137911" y="26750"/>
                </a:lnTo>
                <a:lnTo>
                  <a:pt x="139566" y="29703"/>
                </a:lnTo>
                <a:lnTo>
                  <a:pt x="140669" y="33656"/>
                </a:lnTo>
                <a:lnTo>
                  <a:pt x="141405" y="38275"/>
                </a:lnTo>
                <a:lnTo>
                  <a:pt x="141895" y="43340"/>
                </a:lnTo>
                <a:lnTo>
                  <a:pt x="140237" y="47708"/>
                </a:lnTo>
                <a:lnTo>
                  <a:pt x="137148" y="51613"/>
                </a:lnTo>
                <a:lnTo>
                  <a:pt x="133104" y="55208"/>
                </a:lnTo>
                <a:lnTo>
                  <a:pt x="128423" y="58597"/>
                </a:lnTo>
                <a:lnTo>
                  <a:pt x="123318" y="61848"/>
                </a:lnTo>
                <a:lnTo>
                  <a:pt x="117930" y="65009"/>
                </a:lnTo>
                <a:lnTo>
                  <a:pt x="112355" y="69100"/>
                </a:lnTo>
                <a:lnTo>
                  <a:pt x="106653" y="73811"/>
                </a:lnTo>
                <a:lnTo>
                  <a:pt x="100868" y="78937"/>
                </a:lnTo>
                <a:lnTo>
                  <a:pt x="94034" y="83346"/>
                </a:lnTo>
                <a:lnTo>
                  <a:pt x="86502" y="87277"/>
                </a:lnTo>
                <a:lnTo>
                  <a:pt x="71188" y="94291"/>
                </a:lnTo>
                <a:lnTo>
                  <a:pt x="57767" y="100716"/>
                </a:lnTo>
                <a:lnTo>
                  <a:pt x="47834" y="104234"/>
                </a:lnTo>
                <a:lnTo>
                  <a:pt x="43795" y="105171"/>
                </a:lnTo>
                <a:lnTo>
                  <a:pt x="36663" y="108859"/>
                </a:lnTo>
                <a:lnTo>
                  <a:pt x="28740" y="114570"/>
                </a:lnTo>
                <a:lnTo>
                  <a:pt x="29081" y="115039"/>
                </a:lnTo>
                <a:lnTo>
                  <a:pt x="32108" y="115560"/>
                </a:lnTo>
                <a:lnTo>
                  <a:pt x="36760" y="118438"/>
                </a:lnTo>
                <a:lnTo>
                  <a:pt x="39390" y="120594"/>
                </a:lnTo>
                <a:lnTo>
                  <a:pt x="44118" y="123023"/>
                </a:lnTo>
                <a:lnTo>
                  <a:pt x="50249" y="125636"/>
                </a:lnTo>
                <a:lnTo>
                  <a:pt x="57312" y="128369"/>
                </a:lnTo>
                <a:lnTo>
                  <a:pt x="64005" y="130191"/>
                </a:lnTo>
                <a:lnTo>
                  <a:pt x="70451" y="131407"/>
                </a:lnTo>
                <a:lnTo>
                  <a:pt x="76733" y="132216"/>
                </a:lnTo>
                <a:lnTo>
                  <a:pt x="84890" y="132756"/>
                </a:lnTo>
                <a:lnTo>
                  <a:pt x="94296" y="133116"/>
                </a:lnTo>
                <a:lnTo>
                  <a:pt x="104536" y="133356"/>
                </a:lnTo>
                <a:lnTo>
                  <a:pt x="115331" y="134508"/>
                </a:lnTo>
                <a:lnTo>
                  <a:pt x="126497" y="136268"/>
                </a:lnTo>
                <a:lnTo>
                  <a:pt x="137910" y="138434"/>
                </a:lnTo>
                <a:lnTo>
                  <a:pt x="149486" y="139878"/>
                </a:lnTo>
                <a:lnTo>
                  <a:pt x="161174" y="140841"/>
                </a:lnTo>
                <a:lnTo>
                  <a:pt x="172933" y="141482"/>
                </a:lnTo>
                <a:lnTo>
                  <a:pt x="184742" y="140918"/>
                </a:lnTo>
                <a:lnTo>
                  <a:pt x="196583" y="139550"/>
                </a:lnTo>
                <a:lnTo>
                  <a:pt x="208446" y="137645"/>
                </a:lnTo>
                <a:lnTo>
                  <a:pt x="220323" y="136375"/>
                </a:lnTo>
                <a:lnTo>
                  <a:pt x="232210" y="135529"/>
                </a:lnTo>
                <a:lnTo>
                  <a:pt x="255009" y="134588"/>
                </a:lnTo>
                <a:lnTo>
                  <a:pt x="275064" y="134170"/>
                </a:lnTo>
                <a:lnTo>
                  <a:pt x="283587" y="133066"/>
                </a:lnTo>
                <a:lnTo>
                  <a:pt x="291253" y="131338"/>
                </a:lnTo>
                <a:lnTo>
                  <a:pt x="298349" y="129194"/>
                </a:lnTo>
                <a:lnTo>
                  <a:pt x="305063" y="127765"/>
                </a:lnTo>
                <a:lnTo>
                  <a:pt x="311523" y="126812"/>
                </a:lnTo>
                <a:lnTo>
                  <a:pt x="330399" y="124906"/>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47729" name="SMARTInkAnnotation376"/>
          <p:cNvSpPr/>
          <p:nvPr/>
        </p:nvSpPr>
        <p:spPr>
          <a:xfrm>
            <a:off x="4643438" y="4947047"/>
            <a:ext cx="53579" cy="62509"/>
          </a:xfrm>
          <a:custGeom>
            <a:avLst/>
            <a:gdLst/>
            <a:ahLst/>
            <a:cxnLst/>
            <a:rect l="0" t="0" r="0" b="0"/>
            <a:pathLst>
              <a:path w="53579" h="62509">
                <a:moveTo>
                  <a:pt x="53578" y="0"/>
                </a:moveTo>
                <a:lnTo>
                  <a:pt x="53578" y="12429"/>
                </a:lnTo>
                <a:lnTo>
                  <a:pt x="52586" y="15231"/>
                </a:lnTo>
                <a:lnTo>
                  <a:pt x="50932" y="18091"/>
                </a:lnTo>
                <a:lnTo>
                  <a:pt x="48838" y="20990"/>
                </a:lnTo>
                <a:lnTo>
                  <a:pt x="46449" y="24908"/>
                </a:lnTo>
                <a:lnTo>
                  <a:pt x="43864" y="29504"/>
                </a:lnTo>
                <a:lnTo>
                  <a:pt x="41149" y="34552"/>
                </a:lnTo>
                <a:lnTo>
                  <a:pt x="37355" y="38909"/>
                </a:lnTo>
                <a:lnTo>
                  <a:pt x="32841" y="42807"/>
                </a:lnTo>
                <a:lnTo>
                  <a:pt x="27846" y="46398"/>
                </a:lnTo>
                <a:lnTo>
                  <a:pt x="22533" y="49783"/>
                </a:lnTo>
                <a:lnTo>
                  <a:pt x="17007" y="53033"/>
                </a:lnTo>
                <a:lnTo>
                  <a:pt x="0" y="62508"/>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47730" name="SMARTInkAnnotation377"/>
          <p:cNvSpPr/>
          <p:nvPr/>
        </p:nvSpPr>
        <p:spPr>
          <a:xfrm>
            <a:off x="4969519" y="4804172"/>
            <a:ext cx="182912" cy="168574"/>
          </a:xfrm>
          <a:custGeom>
            <a:avLst/>
            <a:gdLst/>
            <a:ahLst/>
            <a:cxnLst/>
            <a:rect l="0" t="0" r="0" b="0"/>
            <a:pathLst>
              <a:path w="182912" h="168574">
                <a:moveTo>
                  <a:pt x="4317" y="0"/>
                </a:moveTo>
                <a:lnTo>
                  <a:pt x="4317" y="18043"/>
                </a:lnTo>
                <a:lnTo>
                  <a:pt x="5310" y="23935"/>
                </a:lnTo>
                <a:lnTo>
                  <a:pt x="6963" y="30839"/>
                </a:lnTo>
                <a:lnTo>
                  <a:pt x="9057" y="38418"/>
                </a:lnTo>
                <a:lnTo>
                  <a:pt x="10455" y="46449"/>
                </a:lnTo>
                <a:lnTo>
                  <a:pt x="11385" y="54778"/>
                </a:lnTo>
                <a:lnTo>
                  <a:pt x="12006" y="63308"/>
                </a:lnTo>
                <a:lnTo>
                  <a:pt x="12420" y="71971"/>
                </a:lnTo>
                <a:lnTo>
                  <a:pt x="12879" y="89534"/>
                </a:lnTo>
                <a:lnTo>
                  <a:pt x="13244" y="165984"/>
                </a:lnTo>
                <a:lnTo>
                  <a:pt x="12252" y="167210"/>
                </a:lnTo>
                <a:lnTo>
                  <a:pt x="10599" y="168028"/>
                </a:lnTo>
                <a:lnTo>
                  <a:pt x="8506" y="168573"/>
                </a:lnTo>
                <a:lnTo>
                  <a:pt x="6118" y="167945"/>
                </a:lnTo>
                <a:lnTo>
                  <a:pt x="818" y="164600"/>
                </a:lnTo>
                <a:lnTo>
                  <a:pt x="0" y="162319"/>
                </a:lnTo>
                <a:lnTo>
                  <a:pt x="447" y="159806"/>
                </a:lnTo>
                <a:lnTo>
                  <a:pt x="1737" y="157139"/>
                </a:lnTo>
                <a:lnTo>
                  <a:pt x="3589" y="152385"/>
                </a:lnTo>
                <a:lnTo>
                  <a:pt x="8293" y="139164"/>
                </a:lnTo>
                <a:lnTo>
                  <a:pt x="10936" y="132463"/>
                </a:lnTo>
                <a:lnTo>
                  <a:pt x="13692" y="126012"/>
                </a:lnTo>
                <a:lnTo>
                  <a:pt x="16520" y="119727"/>
                </a:lnTo>
                <a:lnTo>
                  <a:pt x="20390" y="112560"/>
                </a:lnTo>
                <a:lnTo>
                  <a:pt x="24954" y="104806"/>
                </a:lnTo>
                <a:lnTo>
                  <a:pt x="29982" y="96660"/>
                </a:lnTo>
                <a:lnTo>
                  <a:pt x="35317" y="90236"/>
                </a:lnTo>
                <a:lnTo>
                  <a:pt x="40859" y="84962"/>
                </a:lnTo>
                <a:lnTo>
                  <a:pt x="46538" y="80454"/>
                </a:lnTo>
                <a:lnTo>
                  <a:pt x="52309" y="75464"/>
                </a:lnTo>
                <a:lnTo>
                  <a:pt x="58139" y="70153"/>
                </a:lnTo>
                <a:lnTo>
                  <a:pt x="64011" y="64628"/>
                </a:lnTo>
                <a:lnTo>
                  <a:pt x="70902" y="59952"/>
                </a:lnTo>
                <a:lnTo>
                  <a:pt x="78472" y="55843"/>
                </a:lnTo>
                <a:lnTo>
                  <a:pt x="86496" y="52112"/>
                </a:lnTo>
                <a:lnTo>
                  <a:pt x="94822" y="49624"/>
                </a:lnTo>
                <a:lnTo>
                  <a:pt x="103349" y="47966"/>
                </a:lnTo>
                <a:lnTo>
                  <a:pt x="112010" y="46859"/>
                </a:lnTo>
                <a:lnTo>
                  <a:pt x="119769" y="46123"/>
                </a:lnTo>
                <a:lnTo>
                  <a:pt x="126925" y="45632"/>
                </a:lnTo>
                <a:lnTo>
                  <a:pt x="133681" y="45304"/>
                </a:lnTo>
                <a:lnTo>
                  <a:pt x="140169" y="46078"/>
                </a:lnTo>
                <a:lnTo>
                  <a:pt x="146480" y="47585"/>
                </a:lnTo>
                <a:lnTo>
                  <a:pt x="152670" y="49583"/>
                </a:lnTo>
                <a:lnTo>
                  <a:pt x="157789" y="50915"/>
                </a:lnTo>
                <a:lnTo>
                  <a:pt x="162195" y="51803"/>
                </a:lnTo>
                <a:lnTo>
                  <a:pt x="166124" y="52394"/>
                </a:lnTo>
                <a:lnTo>
                  <a:pt x="169735" y="51797"/>
                </a:lnTo>
                <a:lnTo>
                  <a:pt x="173135" y="50406"/>
                </a:lnTo>
                <a:lnTo>
                  <a:pt x="182911" y="44648"/>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47731" name="SMARTInkAnnotation378"/>
          <p:cNvSpPr/>
          <p:nvPr/>
        </p:nvSpPr>
        <p:spPr>
          <a:xfrm>
            <a:off x="5164877" y="4777383"/>
            <a:ext cx="255444" cy="204893"/>
          </a:xfrm>
          <a:custGeom>
            <a:avLst/>
            <a:gdLst/>
            <a:ahLst/>
            <a:cxnLst/>
            <a:rect l="0" t="0" r="0" b="0"/>
            <a:pathLst>
              <a:path w="255444" h="204893">
                <a:moveTo>
                  <a:pt x="76850" y="0"/>
                </a:moveTo>
                <a:lnTo>
                  <a:pt x="81590" y="0"/>
                </a:lnTo>
                <a:lnTo>
                  <a:pt x="89209" y="2645"/>
                </a:lnTo>
                <a:lnTo>
                  <a:pt x="94019" y="4740"/>
                </a:lnTo>
                <a:lnTo>
                  <a:pt x="100202" y="7129"/>
                </a:lnTo>
                <a:lnTo>
                  <a:pt x="115009" y="12429"/>
                </a:lnTo>
                <a:lnTo>
                  <a:pt x="121141" y="15231"/>
                </a:lnTo>
                <a:lnTo>
                  <a:pt x="126222" y="18091"/>
                </a:lnTo>
                <a:lnTo>
                  <a:pt x="130600" y="20990"/>
                </a:lnTo>
                <a:lnTo>
                  <a:pt x="135504" y="24908"/>
                </a:lnTo>
                <a:lnTo>
                  <a:pt x="140757" y="29503"/>
                </a:lnTo>
                <a:lnTo>
                  <a:pt x="146244" y="34552"/>
                </a:lnTo>
                <a:lnTo>
                  <a:pt x="150893" y="39902"/>
                </a:lnTo>
                <a:lnTo>
                  <a:pt x="154986" y="45453"/>
                </a:lnTo>
                <a:lnTo>
                  <a:pt x="158706" y="51137"/>
                </a:lnTo>
                <a:lnTo>
                  <a:pt x="160194" y="56912"/>
                </a:lnTo>
                <a:lnTo>
                  <a:pt x="160193" y="62746"/>
                </a:lnTo>
                <a:lnTo>
                  <a:pt x="159201" y="68619"/>
                </a:lnTo>
                <a:lnTo>
                  <a:pt x="157548" y="74520"/>
                </a:lnTo>
                <a:lnTo>
                  <a:pt x="155453" y="80438"/>
                </a:lnTo>
                <a:lnTo>
                  <a:pt x="153065" y="86367"/>
                </a:lnTo>
                <a:lnTo>
                  <a:pt x="148496" y="92305"/>
                </a:lnTo>
                <a:lnTo>
                  <a:pt x="142473" y="98247"/>
                </a:lnTo>
                <a:lnTo>
                  <a:pt x="135482" y="104193"/>
                </a:lnTo>
                <a:lnTo>
                  <a:pt x="127844" y="110142"/>
                </a:lnTo>
                <a:lnTo>
                  <a:pt x="119776" y="116092"/>
                </a:lnTo>
                <a:lnTo>
                  <a:pt x="111420" y="122043"/>
                </a:lnTo>
                <a:lnTo>
                  <a:pt x="102873" y="127003"/>
                </a:lnTo>
                <a:lnTo>
                  <a:pt x="94199" y="131301"/>
                </a:lnTo>
                <a:lnTo>
                  <a:pt x="85439" y="135160"/>
                </a:lnTo>
                <a:lnTo>
                  <a:pt x="75630" y="138724"/>
                </a:lnTo>
                <a:lnTo>
                  <a:pt x="65123" y="142092"/>
                </a:lnTo>
                <a:lnTo>
                  <a:pt x="54149" y="145329"/>
                </a:lnTo>
                <a:lnTo>
                  <a:pt x="44848" y="148480"/>
                </a:lnTo>
                <a:lnTo>
                  <a:pt x="36663" y="151573"/>
                </a:lnTo>
                <a:lnTo>
                  <a:pt x="29223" y="154626"/>
                </a:lnTo>
                <a:lnTo>
                  <a:pt x="22278" y="157655"/>
                </a:lnTo>
                <a:lnTo>
                  <a:pt x="9271" y="163665"/>
                </a:lnTo>
                <a:lnTo>
                  <a:pt x="5007" y="166657"/>
                </a:lnTo>
                <a:lnTo>
                  <a:pt x="2166" y="169644"/>
                </a:lnTo>
                <a:lnTo>
                  <a:pt x="271" y="172626"/>
                </a:lnTo>
                <a:lnTo>
                  <a:pt x="0" y="175608"/>
                </a:lnTo>
                <a:lnTo>
                  <a:pt x="812" y="178588"/>
                </a:lnTo>
                <a:lnTo>
                  <a:pt x="2346" y="181566"/>
                </a:lnTo>
                <a:lnTo>
                  <a:pt x="5352" y="183551"/>
                </a:lnTo>
                <a:lnTo>
                  <a:pt x="9341" y="184876"/>
                </a:lnTo>
                <a:lnTo>
                  <a:pt x="13984" y="185758"/>
                </a:lnTo>
                <a:lnTo>
                  <a:pt x="29727" y="189385"/>
                </a:lnTo>
                <a:lnTo>
                  <a:pt x="39482" y="191741"/>
                </a:lnTo>
                <a:lnTo>
                  <a:pt x="76912" y="199797"/>
                </a:lnTo>
                <a:lnTo>
                  <a:pt x="91774" y="201659"/>
                </a:lnTo>
                <a:lnTo>
                  <a:pt x="107635" y="202900"/>
                </a:lnTo>
                <a:lnTo>
                  <a:pt x="124162" y="203728"/>
                </a:lnTo>
                <a:lnTo>
                  <a:pt x="155755" y="204647"/>
                </a:lnTo>
                <a:lnTo>
                  <a:pt x="171125" y="204892"/>
                </a:lnTo>
                <a:lnTo>
                  <a:pt x="187325" y="204064"/>
                </a:lnTo>
                <a:lnTo>
                  <a:pt x="204078" y="202519"/>
                </a:lnTo>
                <a:lnTo>
                  <a:pt x="255443" y="196453"/>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47732" name="SMARTInkAnnotation379"/>
          <p:cNvSpPr/>
          <p:nvPr/>
        </p:nvSpPr>
        <p:spPr>
          <a:xfrm>
            <a:off x="5634633" y="4911328"/>
            <a:ext cx="44649" cy="71439"/>
          </a:xfrm>
          <a:custGeom>
            <a:avLst/>
            <a:gdLst/>
            <a:ahLst/>
            <a:cxnLst/>
            <a:rect l="0" t="0" r="0" b="0"/>
            <a:pathLst>
              <a:path w="44649" h="71439">
                <a:moveTo>
                  <a:pt x="44648" y="0"/>
                </a:moveTo>
                <a:lnTo>
                  <a:pt x="39908" y="0"/>
                </a:lnTo>
                <a:lnTo>
                  <a:pt x="38511" y="992"/>
                </a:lnTo>
                <a:lnTo>
                  <a:pt x="37581" y="2646"/>
                </a:lnTo>
                <a:lnTo>
                  <a:pt x="36960" y="4741"/>
                </a:lnTo>
                <a:lnTo>
                  <a:pt x="35554" y="7129"/>
                </a:lnTo>
                <a:lnTo>
                  <a:pt x="33624" y="9713"/>
                </a:lnTo>
                <a:lnTo>
                  <a:pt x="31346" y="12429"/>
                </a:lnTo>
                <a:lnTo>
                  <a:pt x="29827" y="16224"/>
                </a:lnTo>
                <a:lnTo>
                  <a:pt x="28814" y="20738"/>
                </a:lnTo>
                <a:lnTo>
                  <a:pt x="28139" y="25731"/>
                </a:lnTo>
                <a:lnTo>
                  <a:pt x="26697" y="31045"/>
                </a:lnTo>
                <a:lnTo>
                  <a:pt x="24742" y="36572"/>
                </a:lnTo>
                <a:lnTo>
                  <a:pt x="22449" y="42241"/>
                </a:lnTo>
                <a:lnTo>
                  <a:pt x="19926" y="47012"/>
                </a:lnTo>
                <a:lnTo>
                  <a:pt x="17253" y="51185"/>
                </a:lnTo>
                <a:lnTo>
                  <a:pt x="14478" y="54960"/>
                </a:lnTo>
                <a:lnTo>
                  <a:pt x="12629" y="58468"/>
                </a:lnTo>
                <a:lnTo>
                  <a:pt x="11396" y="61799"/>
                </a:lnTo>
                <a:lnTo>
                  <a:pt x="10574" y="65012"/>
                </a:lnTo>
                <a:lnTo>
                  <a:pt x="9034" y="67154"/>
                </a:lnTo>
                <a:lnTo>
                  <a:pt x="7015" y="68582"/>
                </a:lnTo>
                <a:lnTo>
                  <a:pt x="0" y="71438"/>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47733" name="SMARTInkAnnotation380"/>
          <p:cNvSpPr/>
          <p:nvPr/>
        </p:nvSpPr>
        <p:spPr>
          <a:xfrm>
            <a:off x="5896560" y="4813102"/>
            <a:ext cx="37827" cy="125016"/>
          </a:xfrm>
          <a:custGeom>
            <a:avLst/>
            <a:gdLst/>
            <a:ahLst/>
            <a:cxnLst/>
            <a:rect l="0" t="0" r="0" b="0"/>
            <a:pathLst>
              <a:path w="37827" h="125016">
                <a:moveTo>
                  <a:pt x="23824" y="0"/>
                </a:moveTo>
                <a:lnTo>
                  <a:pt x="37386" y="0"/>
                </a:lnTo>
                <a:lnTo>
                  <a:pt x="37826" y="1984"/>
                </a:lnTo>
                <a:lnTo>
                  <a:pt x="37127" y="5291"/>
                </a:lnTo>
                <a:lnTo>
                  <a:pt x="35670" y="9481"/>
                </a:lnTo>
                <a:lnTo>
                  <a:pt x="34698" y="14258"/>
                </a:lnTo>
                <a:lnTo>
                  <a:pt x="34050" y="19426"/>
                </a:lnTo>
                <a:lnTo>
                  <a:pt x="33618" y="24857"/>
                </a:lnTo>
                <a:lnTo>
                  <a:pt x="32337" y="31454"/>
                </a:lnTo>
                <a:lnTo>
                  <a:pt x="30491" y="38829"/>
                </a:lnTo>
                <a:lnTo>
                  <a:pt x="28269" y="46722"/>
                </a:lnTo>
                <a:lnTo>
                  <a:pt x="23154" y="63429"/>
                </a:lnTo>
                <a:lnTo>
                  <a:pt x="20401" y="72052"/>
                </a:lnTo>
                <a:lnTo>
                  <a:pt x="16581" y="79784"/>
                </a:lnTo>
                <a:lnTo>
                  <a:pt x="12050" y="86924"/>
                </a:lnTo>
                <a:lnTo>
                  <a:pt x="7044" y="93667"/>
                </a:lnTo>
                <a:lnTo>
                  <a:pt x="3708" y="99156"/>
                </a:lnTo>
                <a:lnTo>
                  <a:pt x="1483" y="103807"/>
                </a:lnTo>
                <a:lnTo>
                  <a:pt x="0" y="107900"/>
                </a:lnTo>
                <a:lnTo>
                  <a:pt x="4" y="111621"/>
                </a:lnTo>
                <a:lnTo>
                  <a:pt x="998" y="115094"/>
                </a:lnTo>
                <a:lnTo>
                  <a:pt x="5963" y="125015"/>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47734" name="SMARTInkAnnotation381"/>
          <p:cNvSpPr/>
          <p:nvPr/>
        </p:nvSpPr>
        <p:spPr>
          <a:xfrm>
            <a:off x="6063258" y="4707296"/>
            <a:ext cx="212704" cy="252090"/>
          </a:xfrm>
          <a:custGeom>
            <a:avLst/>
            <a:gdLst/>
            <a:ahLst/>
            <a:cxnLst/>
            <a:rect l="0" t="0" r="0" b="0"/>
            <a:pathLst>
              <a:path w="212704" h="252090">
                <a:moveTo>
                  <a:pt x="196453" y="16509"/>
                </a:moveTo>
                <a:lnTo>
                  <a:pt x="196453" y="11769"/>
                </a:lnTo>
                <a:lnTo>
                  <a:pt x="197445" y="10372"/>
                </a:lnTo>
                <a:lnTo>
                  <a:pt x="199099" y="9441"/>
                </a:lnTo>
                <a:lnTo>
                  <a:pt x="201193" y="8820"/>
                </a:lnTo>
                <a:lnTo>
                  <a:pt x="206166" y="5485"/>
                </a:lnTo>
                <a:lnTo>
                  <a:pt x="212703" y="0"/>
                </a:lnTo>
                <a:lnTo>
                  <a:pt x="210952" y="4541"/>
                </a:lnTo>
                <a:lnTo>
                  <a:pt x="209095" y="8530"/>
                </a:lnTo>
                <a:lnTo>
                  <a:pt x="203889" y="13174"/>
                </a:lnTo>
                <a:lnTo>
                  <a:pt x="196449" y="18255"/>
                </a:lnTo>
                <a:lnTo>
                  <a:pt x="187521" y="23626"/>
                </a:lnTo>
                <a:lnTo>
                  <a:pt x="177600" y="31175"/>
                </a:lnTo>
                <a:lnTo>
                  <a:pt x="167017" y="40177"/>
                </a:lnTo>
                <a:lnTo>
                  <a:pt x="155993" y="50147"/>
                </a:lnTo>
                <a:lnTo>
                  <a:pt x="130515" y="71808"/>
                </a:lnTo>
                <a:lnTo>
                  <a:pt x="116776" y="83141"/>
                </a:lnTo>
                <a:lnTo>
                  <a:pt x="103648" y="95657"/>
                </a:lnTo>
                <a:lnTo>
                  <a:pt x="90926" y="108961"/>
                </a:lnTo>
                <a:lnTo>
                  <a:pt x="78477" y="122793"/>
                </a:lnTo>
                <a:lnTo>
                  <a:pt x="67200" y="135982"/>
                </a:lnTo>
                <a:lnTo>
                  <a:pt x="46734" y="161220"/>
                </a:lnTo>
                <a:lnTo>
                  <a:pt x="38102" y="173507"/>
                </a:lnTo>
                <a:lnTo>
                  <a:pt x="30362" y="185666"/>
                </a:lnTo>
                <a:lnTo>
                  <a:pt x="23218" y="197741"/>
                </a:lnTo>
                <a:lnTo>
                  <a:pt x="19447" y="207776"/>
                </a:lnTo>
                <a:lnTo>
                  <a:pt x="17925" y="216450"/>
                </a:lnTo>
                <a:lnTo>
                  <a:pt x="17903" y="224217"/>
                </a:lnTo>
                <a:lnTo>
                  <a:pt x="19873" y="230387"/>
                </a:lnTo>
                <a:lnTo>
                  <a:pt x="23170" y="235493"/>
                </a:lnTo>
                <a:lnTo>
                  <a:pt x="27353" y="239889"/>
                </a:lnTo>
                <a:lnTo>
                  <a:pt x="34111" y="243812"/>
                </a:lnTo>
                <a:lnTo>
                  <a:pt x="42583" y="247419"/>
                </a:lnTo>
                <a:lnTo>
                  <a:pt x="52201" y="250816"/>
                </a:lnTo>
                <a:lnTo>
                  <a:pt x="62582" y="252089"/>
                </a:lnTo>
                <a:lnTo>
                  <a:pt x="73472" y="251945"/>
                </a:lnTo>
                <a:lnTo>
                  <a:pt x="84700" y="250857"/>
                </a:lnTo>
                <a:lnTo>
                  <a:pt x="96154" y="249139"/>
                </a:lnTo>
                <a:lnTo>
                  <a:pt x="107759" y="247002"/>
                </a:lnTo>
                <a:lnTo>
                  <a:pt x="119464" y="244585"/>
                </a:lnTo>
                <a:lnTo>
                  <a:pt x="131237" y="240990"/>
                </a:lnTo>
                <a:lnTo>
                  <a:pt x="143053" y="236608"/>
                </a:lnTo>
                <a:lnTo>
                  <a:pt x="154900" y="231703"/>
                </a:lnTo>
                <a:lnTo>
                  <a:pt x="164782" y="226448"/>
                </a:lnTo>
                <a:lnTo>
                  <a:pt x="173355" y="220961"/>
                </a:lnTo>
                <a:lnTo>
                  <a:pt x="181054" y="215317"/>
                </a:lnTo>
                <a:lnTo>
                  <a:pt x="187179" y="209571"/>
                </a:lnTo>
                <a:lnTo>
                  <a:pt x="192255" y="203757"/>
                </a:lnTo>
                <a:lnTo>
                  <a:pt x="196631" y="197895"/>
                </a:lnTo>
                <a:lnTo>
                  <a:pt x="198556" y="192004"/>
                </a:lnTo>
                <a:lnTo>
                  <a:pt x="198847" y="186091"/>
                </a:lnTo>
                <a:lnTo>
                  <a:pt x="198049" y="180165"/>
                </a:lnTo>
                <a:lnTo>
                  <a:pt x="195533" y="175222"/>
                </a:lnTo>
                <a:lnTo>
                  <a:pt x="191871" y="170935"/>
                </a:lnTo>
                <a:lnTo>
                  <a:pt x="187445" y="167085"/>
                </a:lnTo>
                <a:lnTo>
                  <a:pt x="181518" y="164517"/>
                </a:lnTo>
                <a:lnTo>
                  <a:pt x="174589" y="162807"/>
                </a:lnTo>
                <a:lnTo>
                  <a:pt x="166994" y="161666"/>
                </a:lnTo>
                <a:lnTo>
                  <a:pt x="156970" y="160905"/>
                </a:lnTo>
                <a:lnTo>
                  <a:pt x="145327" y="160398"/>
                </a:lnTo>
                <a:lnTo>
                  <a:pt x="118168" y="159834"/>
                </a:lnTo>
                <a:lnTo>
                  <a:pt x="86253" y="159584"/>
                </a:lnTo>
                <a:lnTo>
                  <a:pt x="69408" y="158525"/>
                </a:lnTo>
                <a:lnTo>
                  <a:pt x="52226" y="156827"/>
                </a:lnTo>
                <a:lnTo>
                  <a:pt x="0" y="150454"/>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47735" name="SMARTInkAnnotation382"/>
          <p:cNvSpPr/>
          <p:nvPr/>
        </p:nvSpPr>
        <p:spPr>
          <a:xfrm>
            <a:off x="1955602" y="6161517"/>
            <a:ext cx="223243" cy="166188"/>
          </a:xfrm>
          <a:custGeom>
            <a:avLst/>
            <a:gdLst/>
            <a:ahLst/>
            <a:cxnLst/>
            <a:rect l="0" t="0" r="0" b="0"/>
            <a:pathLst>
              <a:path w="223243" h="166188">
                <a:moveTo>
                  <a:pt x="223242" y="8897"/>
                </a:moveTo>
                <a:lnTo>
                  <a:pt x="218501" y="4157"/>
                </a:lnTo>
                <a:lnTo>
                  <a:pt x="215120" y="2760"/>
                </a:lnTo>
                <a:lnTo>
                  <a:pt x="210882" y="1829"/>
                </a:lnTo>
                <a:lnTo>
                  <a:pt x="206073" y="1208"/>
                </a:lnTo>
                <a:lnTo>
                  <a:pt x="200882" y="795"/>
                </a:lnTo>
                <a:lnTo>
                  <a:pt x="195436" y="519"/>
                </a:lnTo>
                <a:lnTo>
                  <a:pt x="189822" y="336"/>
                </a:lnTo>
                <a:lnTo>
                  <a:pt x="159424" y="40"/>
                </a:lnTo>
                <a:lnTo>
                  <a:pt x="142292" y="0"/>
                </a:lnTo>
                <a:lnTo>
                  <a:pt x="133557" y="981"/>
                </a:lnTo>
                <a:lnTo>
                  <a:pt x="124757" y="2628"/>
                </a:lnTo>
                <a:lnTo>
                  <a:pt x="115913" y="4717"/>
                </a:lnTo>
                <a:lnTo>
                  <a:pt x="107041" y="7103"/>
                </a:lnTo>
                <a:lnTo>
                  <a:pt x="89245" y="12399"/>
                </a:lnTo>
                <a:lnTo>
                  <a:pt x="80333" y="16193"/>
                </a:lnTo>
                <a:lnTo>
                  <a:pt x="71414" y="20706"/>
                </a:lnTo>
                <a:lnTo>
                  <a:pt x="62492" y="25699"/>
                </a:lnTo>
                <a:lnTo>
                  <a:pt x="54560" y="31013"/>
                </a:lnTo>
                <a:lnTo>
                  <a:pt x="47287" y="36539"/>
                </a:lnTo>
                <a:lnTo>
                  <a:pt x="40454" y="42208"/>
                </a:lnTo>
                <a:lnTo>
                  <a:pt x="34907" y="48964"/>
                </a:lnTo>
                <a:lnTo>
                  <a:pt x="30217" y="56444"/>
                </a:lnTo>
                <a:lnTo>
                  <a:pt x="26097" y="64407"/>
                </a:lnTo>
                <a:lnTo>
                  <a:pt x="21367" y="72693"/>
                </a:lnTo>
                <a:lnTo>
                  <a:pt x="16229" y="81194"/>
                </a:lnTo>
                <a:lnTo>
                  <a:pt x="10819" y="89837"/>
                </a:lnTo>
                <a:lnTo>
                  <a:pt x="7213" y="98575"/>
                </a:lnTo>
                <a:lnTo>
                  <a:pt x="4808" y="107378"/>
                </a:lnTo>
                <a:lnTo>
                  <a:pt x="3205" y="116223"/>
                </a:lnTo>
                <a:lnTo>
                  <a:pt x="3129" y="124104"/>
                </a:lnTo>
                <a:lnTo>
                  <a:pt x="4070" y="131342"/>
                </a:lnTo>
                <a:lnTo>
                  <a:pt x="5690" y="138152"/>
                </a:lnTo>
                <a:lnTo>
                  <a:pt x="7762" y="144676"/>
                </a:lnTo>
                <a:lnTo>
                  <a:pt x="10135" y="151011"/>
                </a:lnTo>
                <a:lnTo>
                  <a:pt x="12710" y="157217"/>
                </a:lnTo>
                <a:lnTo>
                  <a:pt x="15418" y="161355"/>
                </a:lnTo>
                <a:lnTo>
                  <a:pt x="18216" y="164114"/>
                </a:lnTo>
                <a:lnTo>
                  <a:pt x="21074" y="165954"/>
                </a:lnTo>
                <a:lnTo>
                  <a:pt x="24963" y="166187"/>
                </a:lnTo>
                <a:lnTo>
                  <a:pt x="29541" y="165351"/>
                </a:lnTo>
                <a:lnTo>
                  <a:pt x="34576" y="163802"/>
                </a:lnTo>
                <a:lnTo>
                  <a:pt x="39918" y="160784"/>
                </a:lnTo>
                <a:lnTo>
                  <a:pt x="45463" y="156788"/>
                </a:lnTo>
                <a:lnTo>
                  <a:pt x="51145" y="152139"/>
                </a:lnTo>
                <a:lnTo>
                  <a:pt x="56917" y="147056"/>
                </a:lnTo>
                <a:lnTo>
                  <a:pt x="62749" y="141683"/>
                </a:lnTo>
                <a:lnTo>
                  <a:pt x="68622" y="136116"/>
                </a:lnTo>
                <a:lnTo>
                  <a:pt x="73529" y="129428"/>
                </a:lnTo>
                <a:lnTo>
                  <a:pt x="77792" y="121994"/>
                </a:lnTo>
                <a:lnTo>
                  <a:pt x="81627" y="114060"/>
                </a:lnTo>
                <a:lnTo>
                  <a:pt x="84184" y="106788"/>
                </a:lnTo>
                <a:lnTo>
                  <a:pt x="85888" y="99954"/>
                </a:lnTo>
                <a:lnTo>
                  <a:pt x="87024" y="93414"/>
                </a:lnTo>
                <a:lnTo>
                  <a:pt x="86789" y="87070"/>
                </a:lnTo>
                <a:lnTo>
                  <a:pt x="85641" y="80855"/>
                </a:lnTo>
                <a:lnTo>
                  <a:pt x="83883" y="74729"/>
                </a:lnTo>
                <a:lnTo>
                  <a:pt x="81718" y="69652"/>
                </a:lnTo>
                <a:lnTo>
                  <a:pt x="79284" y="65276"/>
                </a:lnTo>
                <a:lnTo>
                  <a:pt x="76668" y="61366"/>
                </a:lnTo>
                <a:lnTo>
                  <a:pt x="71948" y="58759"/>
                </a:lnTo>
                <a:lnTo>
                  <a:pt x="65824" y="57021"/>
                </a:lnTo>
                <a:lnTo>
                  <a:pt x="58766" y="55863"/>
                </a:lnTo>
                <a:lnTo>
                  <a:pt x="52075" y="55090"/>
                </a:lnTo>
                <a:lnTo>
                  <a:pt x="45631" y="54576"/>
                </a:lnTo>
                <a:lnTo>
                  <a:pt x="39350" y="54232"/>
                </a:lnTo>
                <a:lnTo>
                  <a:pt x="33179" y="54995"/>
                </a:lnTo>
                <a:lnTo>
                  <a:pt x="27080" y="56496"/>
                </a:lnTo>
                <a:lnTo>
                  <a:pt x="21029" y="58489"/>
                </a:lnTo>
                <a:lnTo>
                  <a:pt x="16004" y="60810"/>
                </a:lnTo>
                <a:lnTo>
                  <a:pt x="11662" y="63350"/>
                </a:lnTo>
                <a:lnTo>
                  <a:pt x="0" y="71405"/>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47736" name="SMARTInkAnnotation383"/>
          <p:cNvSpPr/>
          <p:nvPr/>
        </p:nvSpPr>
        <p:spPr>
          <a:xfrm>
            <a:off x="2160984" y="6170414"/>
            <a:ext cx="133947" cy="107157"/>
          </a:xfrm>
          <a:custGeom>
            <a:avLst/>
            <a:gdLst/>
            <a:ahLst/>
            <a:cxnLst/>
            <a:rect l="0" t="0" r="0" b="0"/>
            <a:pathLst>
              <a:path w="133947" h="107157">
                <a:moveTo>
                  <a:pt x="133946" y="0"/>
                </a:moveTo>
                <a:lnTo>
                  <a:pt x="103474" y="30472"/>
                </a:lnTo>
                <a:lnTo>
                  <a:pt x="95772" y="37182"/>
                </a:lnTo>
                <a:lnTo>
                  <a:pt x="87661" y="43639"/>
                </a:lnTo>
                <a:lnTo>
                  <a:pt x="48515" y="73002"/>
                </a:lnTo>
                <a:lnTo>
                  <a:pt x="28508" y="87347"/>
                </a:lnTo>
                <a:lnTo>
                  <a:pt x="0" y="107156"/>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47737" name="SMARTInkAnnotation384"/>
          <p:cNvSpPr/>
          <p:nvPr/>
        </p:nvSpPr>
        <p:spPr>
          <a:xfrm>
            <a:off x="2116336" y="6215063"/>
            <a:ext cx="107157" cy="116086"/>
          </a:xfrm>
          <a:custGeom>
            <a:avLst/>
            <a:gdLst/>
            <a:ahLst/>
            <a:cxnLst/>
            <a:rect l="0" t="0" r="0" b="0"/>
            <a:pathLst>
              <a:path w="107157" h="116086">
                <a:moveTo>
                  <a:pt x="0" y="0"/>
                </a:moveTo>
                <a:lnTo>
                  <a:pt x="4741" y="0"/>
                </a:lnTo>
                <a:lnTo>
                  <a:pt x="7129" y="992"/>
                </a:lnTo>
                <a:lnTo>
                  <a:pt x="9713" y="2645"/>
                </a:lnTo>
                <a:lnTo>
                  <a:pt x="12428" y="4740"/>
                </a:lnTo>
                <a:lnTo>
                  <a:pt x="15231" y="7129"/>
                </a:lnTo>
                <a:lnTo>
                  <a:pt x="18091" y="9713"/>
                </a:lnTo>
                <a:lnTo>
                  <a:pt x="20991" y="12428"/>
                </a:lnTo>
                <a:lnTo>
                  <a:pt x="34552" y="25730"/>
                </a:lnTo>
                <a:lnTo>
                  <a:pt x="39902" y="32037"/>
                </a:lnTo>
                <a:lnTo>
                  <a:pt x="45453" y="39217"/>
                </a:lnTo>
                <a:lnTo>
                  <a:pt x="51138" y="46981"/>
                </a:lnTo>
                <a:lnTo>
                  <a:pt x="62746" y="63544"/>
                </a:lnTo>
                <a:lnTo>
                  <a:pt x="68620" y="72128"/>
                </a:lnTo>
                <a:lnTo>
                  <a:pt x="74520" y="79835"/>
                </a:lnTo>
                <a:lnTo>
                  <a:pt x="80438" y="86958"/>
                </a:lnTo>
                <a:lnTo>
                  <a:pt x="91313" y="99171"/>
                </a:lnTo>
                <a:lnTo>
                  <a:pt x="107156" y="116085"/>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47738" name="SMARTInkAnnotation385"/>
          <p:cNvSpPr/>
          <p:nvPr/>
        </p:nvSpPr>
        <p:spPr>
          <a:xfrm>
            <a:off x="2312789" y="6143625"/>
            <a:ext cx="71439" cy="178595"/>
          </a:xfrm>
          <a:custGeom>
            <a:avLst/>
            <a:gdLst/>
            <a:ahLst/>
            <a:cxnLst/>
            <a:rect l="0" t="0" r="0" b="0"/>
            <a:pathLst>
              <a:path w="71439" h="178595">
                <a:moveTo>
                  <a:pt x="71438" y="0"/>
                </a:moveTo>
                <a:lnTo>
                  <a:pt x="71438" y="46722"/>
                </a:lnTo>
                <a:lnTo>
                  <a:pt x="70446" y="55953"/>
                </a:lnTo>
                <a:lnTo>
                  <a:pt x="68792" y="66076"/>
                </a:lnTo>
                <a:lnTo>
                  <a:pt x="66697" y="76793"/>
                </a:lnTo>
                <a:lnTo>
                  <a:pt x="63316" y="86913"/>
                </a:lnTo>
                <a:lnTo>
                  <a:pt x="59078" y="96638"/>
                </a:lnTo>
                <a:lnTo>
                  <a:pt x="54268" y="106097"/>
                </a:lnTo>
                <a:lnTo>
                  <a:pt x="49077" y="115380"/>
                </a:lnTo>
                <a:lnTo>
                  <a:pt x="43632" y="124545"/>
                </a:lnTo>
                <a:lnTo>
                  <a:pt x="38018" y="133631"/>
                </a:lnTo>
                <a:lnTo>
                  <a:pt x="33283" y="141674"/>
                </a:lnTo>
                <a:lnTo>
                  <a:pt x="29134" y="149020"/>
                </a:lnTo>
                <a:lnTo>
                  <a:pt x="25376" y="155901"/>
                </a:lnTo>
                <a:lnTo>
                  <a:pt x="20886" y="161481"/>
                </a:lnTo>
                <a:lnTo>
                  <a:pt x="15908" y="166193"/>
                </a:lnTo>
                <a:lnTo>
                  <a:pt x="0" y="178594"/>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47739" name="SMARTInkAnnotation386"/>
          <p:cNvSpPr/>
          <p:nvPr/>
        </p:nvSpPr>
        <p:spPr>
          <a:xfrm>
            <a:off x="2339578" y="6162012"/>
            <a:ext cx="177673" cy="167264"/>
          </a:xfrm>
          <a:custGeom>
            <a:avLst/>
            <a:gdLst/>
            <a:ahLst/>
            <a:cxnLst/>
            <a:rect l="0" t="0" r="0" b="0"/>
            <a:pathLst>
              <a:path w="177673" h="167264">
                <a:moveTo>
                  <a:pt x="0" y="44120"/>
                </a:moveTo>
                <a:lnTo>
                  <a:pt x="4741" y="44120"/>
                </a:lnTo>
                <a:lnTo>
                  <a:pt x="7130" y="42136"/>
                </a:lnTo>
                <a:lnTo>
                  <a:pt x="9713" y="38828"/>
                </a:lnTo>
                <a:lnTo>
                  <a:pt x="12429" y="34639"/>
                </a:lnTo>
                <a:lnTo>
                  <a:pt x="16224" y="30854"/>
                </a:lnTo>
                <a:lnTo>
                  <a:pt x="20737" y="27339"/>
                </a:lnTo>
                <a:lnTo>
                  <a:pt x="25731" y="24003"/>
                </a:lnTo>
                <a:lnTo>
                  <a:pt x="31045" y="20787"/>
                </a:lnTo>
                <a:lnTo>
                  <a:pt x="36571" y="17650"/>
                </a:lnTo>
                <a:lnTo>
                  <a:pt x="48004" y="11520"/>
                </a:lnTo>
                <a:lnTo>
                  <a:pt x="59700" y="5488"/>
                </a:lnTo>
                <a:lnTo>
                  <a:pt x="66589" y="3483"/>
                </a:lnTo>
                <a:lnTo>
                  <a:pt x="74158" y="2146"/>
                </a:lnTo>
                <a:lnTo>
                  <a:pt x="82181" y="1255"/>
                </a:lnTo>
                <a:lnTo>
                  <a:pt x="89514" y="660"/>
                </a:lnTo>
                <a:lnTo>
                  <a:pt x="96387" y="264"/>
                </a:lnTo>
                <a:lnTo>
                  <a:pt x="102954" y="0"/>
                </a:lnTo>
                <a:lnTo>
                  <a:pt x="108323" y="816"/>
                </a:lnTo>
                <a:lnTo>
                  <a:pt x="112895" y="2352"/>
                </a:lnTo>
                <a:lnTo>
                  <a:pt x="132102" y="11947"/>
                </a:lnTo>
                <a:lnTo>
                  <a:pt x="135693" y="14734"/>
                </a:lnTo>
                <a:lnTo>
                  <a:pt x="138088" y="17584"/>
                </a:lnTo>
                <a:lnTo>
                  <a:pt x="139683" y="20477"/>
                </a:lnTo>
                <a:lnTo>
                  <a:pt x="140747" y="24389"/>
                </a:lnTo>
                <a:lnTo>
                  <a:pt x="141457" y="28981"/>
                </a:lnTo>
                <a:lnTo>
                  <a:pt x="141930" y="34028"/>
                </a:lnTo>
                <a:lnTo>
                  <a:pt x="142245" y="38384"/>
                </a:lnTo>
                <a:lnTo>
                  <a:pt x="142455" y="42281"/>
                </a:lnTo>
                <a:lnTo>
                  <a:pt x="142595" y="45870"/>
                </a:lnTo>
                <a:lnTo>
                  <a:pt x="141696" y="49256"/>
                </a:lnTo>
                <a:lnTo>
                  <a:pt x="140105" y="52505"/>
                </a:lnTo>
                <a:lnTo>
                  <a:pt x="138052" y="55663"/>
                </a:lnTo>
                <a:lnTo>
                  <a:pt x="135691" y="57768"/>
                </a:lnTo>
                <a:lnTo>
                  <a:pt x="133125" y="59172"/>
                </a:lnTo>
                <a:lnTo>
                  <a:pt x="127628" y="60732"/>
                </a:lnTo>
                <a:lnTo>
                  <a:pt x="124773" y="61148"/>
                </a:lnTo>
                <a:lnTo>
                  <a:pt x="121877" y="61425"/>
                </a:lnTo>
                <a:lnTo>
                  <a:pt x="118955" y="62602"/>
                </a:lnTo>
                <a:lnTo>
                  <a:pt x="116014" y="64379"/>
                </a:lnTo>
                <a:lnTo>
                  <a:pt x="113062" y="66555"/>
                </a:lnTo>
                <a:lnTo>
                  <a:pt x="112086" y="68007"/>
                </a:lnTo>
                <a:lnTo>
                  <a:pt x="112427" y="68974"/>
                </a:lnTo>
                <a:lnTo>
                  <a:pt x="113647" y="69619"/>
                </a:lnTo>
                <a:lnTo>
                  <a:pt x="117648" y="72982"/>
                </a:lnTo>
                <a:lnTo>
                  <a:pt x="122733" y="77783"/>
                </a:lnTo>
                <a:lnTo>
                  <a:pt x="128301" y="83225"/>
                </a:lnTo>
                <a:lnTo>
                  <a:pt x="132167" y="86065"/>
                </a:lnTo>
                <a:lnTo>
                  <a:pt x="136729" y="88950"/>
                </a:lnTo>
                <a:lnTo>
                  <a:pt x="141754" y="91866"/>
                </a:lnTo>
                <a:lnTo>
                  <a:pt x="146097" y="93810"/>
                </a:lnTo>
                <a:lnTo>
                  <a:pt x="149984" y="95106"/>
                </a:lnTo>
                <a:lnTo>
                  <a:pt x="153567" y="95970"/>
                </a:lnTo>
                <a:lnTo>
                  <a:pt x="157941" y="97538"/>
                </a:lnTo>
                <a:lnTo>
                  <a:pt x="162841" y="99576"/>
                </a:lnTo>
                <a:lnTo>
                  <a:pt x="175482" y="105235"/>
                </a:lnTo>
                <a:lnTo>
                  <a:pt x="176520" y="106691"/>
                </a:lnTo>
                <a:lnTo>
                  <a:pt x="177672" y="110955"/>
                </a:lnTo>
                <a:lnTo>
                  <a:pt x="176988" y="113481"/>
                </a:lnTo>
                <a:lnTo>
                  <a:pt x="175539" y="116158"/>
                </a:lnTo>
                <a:lnTo>
                  <a:pt x="173580" y="118934"/>
                </a:lnTo>
                <a:lnTo>
                  <a:pt x="171283" y="121777"/>
                </a:lnTo>
                <a:lnTo>
                  <a:pt x="168759" y="124665"/>
                </a:lnTo>
                <a:lnTo>
                  <a:pt x="166085" y="127582"/>
                </a:lnTo>
                <a:lnTo>
                  <a:pt x="161325" y="131512"/>
                </a:lnTo>
                <a:lnTo>
                  <a:pt x="155174" y="136115"/>
                </a:lnTo>
                <a:lnTo>
                  <a:pt x="148098" y="141168"/>
                </a:lnTo>
                <a:lnTo>
                  <a:pt x="141396" y="145530"/>
                </a:lnTo>
                <a:lnTo>
                  <a:pt x="134944" y="149430"/>
                </a:lnTo>
                <a:lnTo>
                  <a:pt x="128658" y="153022"/>
                </a:lnTo>
                <a:lnTo>
                  <a:pt x="121491" y="156409"/>
                </a:lnTo>
                <a:lnTo>
                  <a:pt x="113737" y="159659"/>
                </a:lnTo>
                <a:lnTo>
                  <a:pt x="105590" y="162817"/>
                </a:lnTo>
                <a:lnTo>
                  <a:pt x="98175" y="164924"/>
                </a:lnTo>
                <a:lnTo>
                  <a:pt x="91247" y="166327"/>
                </a:lnTo>
                <a:lnTo>
                  <a:pt x="84644" y="167263"/>
                </a:lnTo>
                <a:lnTo>
                  <a:pt x="79250" y="166895"/>
                </a:lnTo>
                <a:lnTo>
                  <a:pt x="74661" y="165658"/>
                </a:lnTo>
                <a:lnTo>
                  <a:pt x="62508" y="160206"/>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47740" name="SMARTInkAnnotation387"/>
          <p:cNvSpPr/>
          <p:nvPr/>
        </p:nvSpPr>
        <p:spPr>
          <a:xfrm>
            <a:off x="2582654" y="6120629"/>
            <a:ext cx="207000" cy="237310"/>
          </a:xfrm>
          <a:custGeom>
            <a:avLst/>
            <a:gdLst/>
            <a:ahLst/>
            <a:cxnLst/>
            <a:rect l="0" t="0" r="0" b="0"/>
            <a:pathLst>
              <a:path w="207000" h="237310">
                <a:moveTo>
                  <a:pt x="6955" y="237309"/>
                </a:moveTo>
                <a:lnTo>
                  <a:pt x="6955" y="219265"/>
                </a:lnTo>
                <a:lnTo>
                  <a:pt x="7948" y="215358"/>
                </a:lnTo>
                <a:lnTo>
                  <a:pt x="14084" y="203134"/>
                </a:lnTo>
                <a:lnTo>
                  <a:pt x="16669" y="196666"/>
                </a:lnTo>
                <a:lnTo>
                  <a:pt x="22187" y="181542"/>
                </a:lnTo>
                <a:lnTo>
                  <a:pt x="27946" y="164898"/>
                </a:lnTo>
                <a:lnTo>
                  <a:pt x="32856" y="155301"/>
                </a:lnTo>
                <a:lnTo>
                  <a:pt x="39105" y="144934"/>
                </a:lnTo>
                <a:lnTo>
                  <a:pt x="46248" y="134053"/>
                </a:lnTo>
                <a:lnTo>
                  <a:pt x="52994" y="122831"/>
                </a:lnTo>
                <a:lnTo>
                  <a:pt x="59476" y="111381"/>
                </a:lnTo>
                <a:lnTo>
                  <a:pt x="65782" y="99779"/>
                </a:lnTo>
                <a:lnTo>
                  <a:pt x="72962" y="88075"/>
                </a:lnTo>
                <a:lnTo>
                  <a:pt x="80726" y="76304"/>
                </a:lnTo>
                <a:lnTo>
                  <a:pt x="88878" y="64488"/>
                </a:lnTo>
                <a:lnTo>
                  <a:pt x="97289" y="53634"/>
                </a:lnTo>
                <a:lnTo>
                  <a:pt x="105874" y="43421"/>
                </a:lnTo>
                <a:lnTo>
                  <a:pt x="114573" y="33636"/>
                </a:lnTo>
                <a:lnTo>
                  <a:pt x="123349" y="25128"/>
                </a:lnTo>
                <a:lnTo>
                  <a:pt x="132176" y="17473"/>
                </a:lnTo>
                <a:lnTo>
                  <a:pt x="141038" y="10384"/>
                </a:lnTo>
                <a:lnTo>
                  <a:pt x="148930" y="5658"/>
                </a:lnTo>
                <a:lnTo>
                  <a:pt x="156175" y="2508"/>
                </a:lnTo>
                <a:lnTo>
                  <a:pt x="162990" y="408"/>
                </a:lnTo>
                <a:lnTo>
                  <a:pt x="169518" y="0"/>
                </a:lnTo>
                <a:lnTo>
                  <a:pt x="175854" y="720"/>
                </a:lnTo>
                <a:lnTo>
                  <a:pt x="182063" y="2192"/>
                </a:lnTo>
                <a:lnTo>
                  <a:pt x="187193" y="5158"/>
                </a:lnTo>
                <a:lnTo>
                  <a:pt x="191606" y="9120"/>
                </a:lnTo>
                <a:lnTo>
                  <a:pt x="195540" y="13745"/>
                </a:lnTo>
                <a:lnTo>
                  <a:pt x="199155" y="20798"/>
                </a:lnTo>
                <a:lnTo>
                  <a:pt x="202557" y="29468"/>
                </a:lnTo>
                <a:lnTo>
                  <a:pt x="205818" y="39217"/>
                </a:lnTo>
                <a:lnTo>
                  <a:pt x="206999" y="49685"/>
                </a:lnTo>
                <a:lnTo>
                  <a:pt x="206795" y="60632"/>
                </a:lnTo>
                <a:lnTo>
                  <a:pt x="205666" y="71900"/>
                </a:lnTo>
                <a:lnTo>
                  <a:pt x="202929" y="83380"/>
                </a:lnTo>
                <a:lnTo>
                  <a:pt x="199120" y="95002"/>
                </a:lnTo>
                <a:lnTo>
                  <a:pt x="194597" y="106718"/>
                </a:lnTo>
                <a:lnTo>
                  <a:pt x="189596" y="117507"/>
                </a:lnTo>
                <a:lnTo>
                  <a:pt x="184279" y="127675"/>
                </a:lnTo>
                <a:lnTo>
                  <a:pt x="178749" y="137430"/>
                </a:lnTo>
                <a:lnTo>
                  <a:pt x="173078" y="146911"/>
                </a:lnTo>
                <a:lnTo>
                  <a:pt x="161486" y="165382"/>
                </a:lnTo>
                <a:lnTo>
                  <a:pt x="154624" y="173482"/>
                </a:lnTo>
                <a:lnTo>
                  <a:pt x="147073" y="180867"/>
                </a:lnTo>
                <a:lnTo>
                  <a:pt x="139062" y="187774"/>
                </a:lnTo>
                <a:lnTo>
                  <a:pt x="130745" y="192380"/>
                </a:lnTo>
                <a:lnTo>
                  <a:pt x="122224" y="195450"/>
                </a:lnTo>
                <a:lnTo>
                  <a:pt x="113567" y="197496"/>
                </a:lnTo>
                <a:lnTo>
                  <a:pt x="103827" y="198861"/>
                </a:lnTo>
                <a:lnTo>
                  <a:pt x="93365" y="199770"/>
                </a:lnTo>
                <a:lnTo>
                  <a:pt x="82421" y="200377"/>
                </a:lnTo>
                <a:lnTo>
                  <a:pt x="72149" y="199789"/>
                </a:lnTo>
                <a:lnTo>
                  <a:pt x="62324" y="198405"/>
                </a:lnTo>
                <a:lnTo>
                  <a:pt x="52797" y="196490"/>
                </a:lnTo>
                <a:lnTo>
                  <a:pt x="44462" y="194221"/>
                </a:lnTo>
                <a:lnTo>
                  <a:pt x="36921" y="191716"/>
                </a:lnTo>
                <a:lnTo>
                  <a:pt x="29909" y="189054"/>
                </a:lnTo>
                <a:lnTo>
                  <a:pt x="24242" y="186288"/>
                </a:lnTo>
                <a:lnTo>
                  <a:pt x="19472" y="183451"/>
                </a:lnTo>
                <a:lnTo>
                  <a:pt x="15300" y="180568"/>
                </a:lnTo>
                <a:lnTo>
                  <a:pt x="11526" y="176661"/>
                </a:lnTo>
                <a:lnTo>
                  <a:pt x="8018" y="172073"/>
                </a:lnTo>
                <a:lnTo>
                  <a:pt x="4688" y="167029"/>
                </a:lnTo>
                <a:lnTo>
                  <a:pt x="2467" y="162674"/>
                </a:lnTo>
                <a:lnTo>
                  <a:pt x="987" y="158780"/>
                </a:lnTo>
                <a:lnTo>
                  <a:pt x="0" y="155190"/>
                </a:lnTo>
                <a:lnTo>
                  <a:pt x="333" y="152797"/>
                </a:lnTo>
                <a:lnTo>
                  <a:pt x="1549" y="151202"/>
                </a:lnTo>
                <a:lnTo>
                  <a:pt x="7529" y="147445"/>
                </a:lnTo>
                <a:lnTo>
                  <a:pt x="20109" y="139161"/>
                </a:lnTo>
                <a:lnTo>
                  <a:pt x="27630" y="135166"/>
                </a:lnTo>
                <a:lnTo>
                  <a:pt x="35622" y="131510"/>
                </a:lnTo>
                <a:lnTo>
                  <a:pt x="43926" y="128081"/>
                </a:lnTo>
                <a:lnTo>
                  <a:pt x="52438" y="124803"/>
                </a:lnTo>
                <a:lnTo>
                  <a:pt x="87323" y="112293"/>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47741" name="SMARTInkAnnotation388"/>
          <p:cNvSpPr/>
          <p:nvPr/>
        </p:nvSpPr>
        <p:spPr>
          <a:xfrm>
            <a:off x="2857500" y="6152555"/>
            <a:ext cx="17860" cy="125016"/>
          </a:xfrm>
          <a:custGeom>
            <a:avLst/>
            <a:gdLst/>
            <a:ahLst/>
            <a:cxnLst/>
            <a:rect l="0" t="0" r="0" b="0"/>
            <a:pathLst>
              <a:path w="17860" h="125016">
                <a:moveTo>
                  <a:pt x="17859" y="0"/>
                </a:moveTo>
                <a:lnTo>
                  <a:pt x="17859" y="55543"/>
                </a:lnTo>
                <a:lnTo>
                  <a:pt x="16867" y="63817"/>
                </a:lnTo>
                <a:lnTo>
                  <a:pt x="15214" y="72310"/>
                </a:lnTo>
                <a:lnTo>
                  <a:pt x="13119" y="80949"/>
                </a:lnTo>
                <a:lnTo>
                  <a:pt x="10731" y="88692"/>
                </a:lnTo>
                <a:lnTo>
                  <a:pt x="8146" y="95839"/>
                </a:lnTo>
                <a:lnTo>
                  <a:pt x="5431" y="102588"/>
                </a:lnTo>
                <a:lnTo>
                  <a:pt x="3620" y="108079"/>
                </a:lnTo>
                <a:lnTo>
                  <a:pt x="2414" y="112733"/>
                </a:lnTo>
                <a:lnTo>
                  <a:pt x="0" y="125015"/>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47742" name="SMARTInkAnnotation389"/>
          <p:cNvSpPr/>
          <p:nvPr/>
        </p:nvSpPr>
        <p:spPr>
          <a:xfrm>
            <a:off x="2875359" y="6117344"/>
            <a:ext cx="115011" cy="213805"/>
          </a:xfrm>
          <a:custGeom>
            <a:avLst/>
            <a:gdLst/>
            <a:ahLst/>
            <a:cxnLst/>
            <a:rect l="0" t="0" r="0" b="0"/>
            <a:pathLst>
              <a:path w="115011" h="213805">
                <a:moveTo>
                  <a:pt x="0" y="26280"/>
                </a:moveTo>
                <a:lnTo>
                  <a:pt x="4741" y="26280"/>
                </a:lnTo>
                <a:lnTo>
                  <a:pt x="7129" y="25289"/>
                </a:lnTo>
                <a:lnTo>
                  <a:pt x="9714" y="23635"/>
                </a:lnTo>
                <a:lnTo>
                  <a:pt x="12429" y="21541"/>
                </a:lnTo>
                <a:lnTo>
                  <a:pt x="16224" y="19151"/>
                </a:lnTo>
                <a:lnTo>
                  <a:pt x="20738" y="16567"/>
                </a:lnTo>
                <a:lnTo>
                  <a:pt x="31046" y="11049"/>
                </a:lnTo>
                <a:lnTo>
                  <a:pt x="42241" y="5290"/>
                </a:lnTo>
                <a:lnTo>
                  <a:pt x="48997" y="3358"/>
                </a:lnTo>
                <a:lnTo>
                  <a:pt x="56477" y="2068"/>
                </a:lnTo>
                <a:lnTo>
                  <a:pt x="64441" y="1209"/>
                </a:lnTo>
                <a:lnTo>
                  <a:pt x="71734" y="637"/>
                </a:lnTo>
                <a:lnTo>
                  <a:pt x="78580" y="255"/>
                </a:lnTo>
                <a:lnTo>
                  <a:pt x="85129" y="0"/>
                </a:lnTo>
                <a:lnTo>
                  <a:pt x="91479" y="823"/>
                </a:lnTo>
                <a:lnTo>
                  <a:pt x="97698" y="2363"/>
                </a:lnTo>
                <a:lnTo>
                  <a:pt x="103827" y="4382"/>
                </a:lnTo>
                <a:lnTo>
                  <a:pt x="107914" y="6721"/>
                </a:lnTo>
                <a:lnTo>
                  <a:pt x="110637" y="9272"/>
                </a:lnTo>
                <a:lnTo>
                  <a:pt x="112454" y="11965"/>
                </a:lnTo>
                <a:lnTo>
                  <a:pt x="113664" y="15744"/>
                </a:lnTo>
                <a:lnTo>
                  <a:pt x="114472" y="20248"/>
                </a:lnTo>
                <a:lnTo>
                  <a:pt x="115010" y="25236"/>
                </a:lnTo>
                <a:lnTo>
                  <a:pt x="113384" y="31537"/>
                </a:lnTo>
                <a:lnTo>
                  <a:pt x="110317" y="38715"/>
                </a:lnTo>
                <a:lnTo>
                  <a:pt x="106286" y="46476"/>
                </a:lnTo>
                <a:lnTo>
                  <a:pt x="100623" y="53635"/>
                </a:lnTo>
                <a:lnTo>
                  <a:pt x="93872" y="60392"/>
                </a:lnTo>
                <a:lnTo>
                  <a:pt x="86393" y="66880"/>
                </a:lnTo>
                <a:lnTo>
                  <a:pt x="79424" y="72199"/>
                </a:lnTo>
                <a:lnTo>
                  <a:pt x="72793" y="76737"/>
                </a:lnTo>
                <a:lnTo>
                  <a:pt x="66389" y="80754"/>
                </a:lnTo>
                <a:lnTo>
                  <a:pt x="60134" y="84424"/>
                </a:lnTo>
                <a:lnTo>
                  <a:pt x="53980" y="87863"/>
                </a:lnTo>
                <a:lnTo>
                  <a:pt x="47893" y="91148"/>
                </a:lnTo>
                <a:lnTo>
                  <a:pt x="42843" y="93338"/>
                </a:lnTo>
                <a:lnTo>
                  <a:pt x="38484" y="94799"/>
                </a:lnTo>
                <a:lnTo>
                  <a:pt x="29099" y="97141"/>
                </a:lnTo>
                <a:lnTo>
                  <a:pt x="29321" y="98325"/>
                </a:lnTo>
                <a:lnTo>
                  <a:pt x="32214" y="102287"/>
                </a:lnTo>
                <a:lnTo>
                  <a:pt x="34375" y="103741"/>
                </a:lnTo>
                <a:lnTo>
                  <a:pt x="36807" y="104710"/>
                </a:lnTo>
                <a:lnTo>
                  <a:pt x="39421" y="105356"/>
                </a:lnTo>
                <a:lnTo>
                  <a:pt x="43148" y="106778"/>
                </a:lnTo>
                <a:lnTo>
                  <a:pt x="47617" y="108719"/>
                </a:lnTo>
                <a:lnTo>
                  <a:pt x="52581" y="111005"/>
                </a:lnTo>
                <a:lnTo>
                  <a:pt x="56882" y="113521"/>
                </a:lnTo>
                <a:lnTo>
                  <a:pt x="60742" y="116191"/>
                </a:lnTo>
                <a:lnTo>
                  <a:pt x="64307" y="118963"/>
                </a:lnTo>
                <a:lnTo>
                  <a:pt x="67676" y="121803"/>
                </a:lnTo>
                <a:lnTo>
                  <a:pt x="70915" y="124688"/>
                </a:lnTo>
                <a:lnTo>
                  <a:pt x="74066" y="127605"/>
                </a:lnTo>
                <a:lnTo>
                  <a:pt x="77158" y="131533"/>
                </a:lnTo>
                <a:lnTo>
                  <a:pt x="80213" y="136136"/>
                </a:lnTo>
                <a:lnTo>
                  <a:pt x="83241" y="141189"/>
                </a:lnTo>
                <a:lnTo>
                  <a:pt x="85260" y="145550"/>
                </a:lnTo>
                <a:lnTo>
                  <a:pt x="86605" y="149450"/>
                </a:lnTo>
                <a:lnTo>
                  <a:pt x="87503" y="153042"/>
                </a:lnTo>
                <a:lnTo>
                  <a:pt x="87109" y="157421"/>
                </a:lnTo>
                <a:lnTo>
                  <a:pt x="85854" y="162325"/>
                </a:lnTo>
                <a:lnTo>
                  <a:pt x="84025" y="167578"/>
                </a:lnTo>
                <a:lnTo>
                  <a:pt x="80822" y="172072"/>
                </a:lnTo>
                <a:lnTo>
                  <a:pt x="76702" y="176061"/>
                </a:lnTo>
                <a:lnTo>
                  <a:pt x="71970" y="179712"/>
                </a:lnTo>
                <a:lnTo>
                  <a:pt x="66832" y="183138"/>
                </a:lnTo>
                <a:lnTo>
                  <a:pt x="61422" y="186415"/>
                </a:lnTo>
                <a:lnTo>
                  <a:pt x="55831" y="189592"/>
                </a:lnTo>
                <a:lnTo>
                  <a:pt x="44328" y="195767"/>
                </a:lnTo>
                <a:lnTo>
                  <a:pt x="8930" y="213804"/>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47743" name="SMARTInkAnnotation390"/>
          <p:cNvSpPr/>
          <p:nvPr/>
        </p:nvSpPr>
        <p:spPr>
          <a:xfrm>
            <a:off x="2964656" y="6141070"/>
            <a:ext cx="315879" cy="243658"/>
          </a:xfrm>
          <a:custGeom>
            <a:avLst/>
            <a:gdLst/>
            <a:ahLst/>
            <a:cxnLst/>
            <a:rect l="0" t="0" r="0" b="0"/>
            <a:pathLst>
              <a:path w="315879" h="243658">
                <a:moveTo>
                  <a:pt x="0" y="243657"/>
                </a:moveTo>
                <a:lnTo>
                  <a:pt x="4740" y="243657"/>
                </a:lnTo>
                <a:lnTo>
                  <a:pt x="7129" y="242665"/>
                </a:lnTo>
                <a:lnTo>
                  <a:pt x="12429" y="238917"/>
                </a:lnTo>
                <a:lnTo>
                  <a:pt x="15232" y="235535"/>
                </a:lnTo>
                <a:lnTo>
                  <a:pt x="18092" y="231298"/>
                </a:lnTo>
                <a:lnTo>
                  <a:pt x="20991" y="226487"/>
                </a:lnTo>
                <a:lnTo>
                  <a:pt x="24909" y="221297"/>
                </a:lnTo>
                <a:lnTo>
                  <a:pt x="29504" y="215852"/>
                </a:lnTo>
                <a:lnTo>
                  <a:pt x="34553" y="210237"/>
                </a:lnTo>
                <a:lnTo>
                  <a:pt x="45453" y="198707"/>
                </a:lnTo>
                <a:lnTo>
                  <a:pt x="51138" y="192854"/>
                </a:lnTo>
                <a:lnTo>
                  <a:pt x="56912" y="185976"/>
                </a:lnTo>
                <a:lnTo>
                  <a:pt x="62746" y="178414"/>
                </a:lnTo>
                <a:lnTo>
                  <a:pt x="91108" y="140150"/>
                </a:lnTo>
                <a:lnTo>
                  <a:pt x="100427" y="129011"/>
                </a:lnTo>
                <a:lnTo>
                  <a:pt x="110607" y="117617"/>
                </a:lnTo>
                <a:lnTo>
                  <a:pt x="121363" y="106052"/>
                </a:lnTo>
                <a:lnTo>
                  <a:pt x="131510" y="94373"/>
                </a:lnTo>
                <a:lnTo>
                  <a:pt x="141252" y="82619"/>
                </a:lnTo>
                <a:lnTo>
                  <a:pt x="150722" y="70814"/>
                </a:lnTo>
                <a:lnTo>
                  <a:pt x="160013" y="59967"/>
                </a:lnTo>
                <a:lnTo>
                  <a:pt x="169184" y="49760"/>
                </a:lnTo>
                <a:lnTo>
                  <a:pt x="178274" y="39978"/>
                </a:lnTo>
                <a:lnTo>
                  <a:pt x="188302" y="31473"/>
                </a:lnTo>
                <a:lnTo>
                  <a:pt x="198957" y="23818"/>
                </a:lnTo>
                <a:lnTo>
                  <a:pt x="210029" y="16730"/>
                </a:lnTo>
                <a:lnTo>
                  <a:pt x="220387" y="11013"/>
                </a:lnTo>
                <a:lnTo>
                  <a:pt x="230268" y="6209"/>
                </a:lnTo>
                <a:lnTo>
                  <a:pt x="239832" y="2015"/>
                </a:lnTo>
                <a:lnTo>
                  <a:pt x="248194" y="210"/>
                </a:lnTo>
                <a:lnTo>
                  <a:pt x="255751" y="0"/>
                </a:lnTo>
                <a:lnTo>
                  <a:pt x="262774" y="852"/>
                </a:lnTo>
                <a:lnTo>
                  <a:pt x="270433" y="2412"/>
                </a:lnTo>
                <a:lnTo>
                  <a:pt x="278515" y="4444"/>
                </a:lnTo>
                <a:lnTo>
                  <a:pt x="286880" y="6791"/>
                </a:lnTo>
                <a:lnTo>
                  <a:pt x="293449" y="11332"/>
                </a:lnTo>
                <a:lnTo>
                  <a:pt x="298820" y="17336"/>
                </a:lnTo>
                <a:lnTo>
                  <a:pt x="303394" y="24315"/>
                </a:lnTo>
                <a:lnTo>
                  <a:pt x="307435" y="32937"/>
                </a:lnTo>
                <a:lnTo>
                  <a:pt x="311120" y="42654"/>
                </a:lnTo>
                <a:lnTo>
                  <a:pt x="314570" y="53100"/>
                </a:lnTo>
                <a:lnTo>
                  <a:pt x="315878" y="63041"/>
                </a:lnTo>
                <a:lnTo>
                  <a:pt x="315757" y="72645"/>
                </a:lnTo>
                <a:lnTo>
                  <a:pt x="314685" y="82023"/>
                </a:lnTo>
                <a:lnTo>
                  <a:pt x="312978" y="92245"/>
                </a:lnTo>
                <a:lnTo>
                  <a:pt x="310846" y="103028"/>
                </a:lnTo>
                <a:lnTo>
                  <a:pt x="308435" y="114185"/>
                </a:lnTo>
                <a:lnTo>
                  <a:pt x="305834" y="123608"/>
                </a:lnTo>
                <a:lnTo>
                  <a:pt x="303108" y="131874"/>
                </a:lnTo>
                <a:lnTo>
                  <a:pt x="300299" y="139370"/>
                </a:lnTo>
                <a:lnTo>
                  <a:pt x="296442" y="146350"/>
                </a:lnTo>
                <a:lnTo>
                  <a:pt x="291886" y="152989"/>
                </a:lnTo>
                <a:lnTo>
                  <a:pt x="286864" y="159399"/>
                </a:lnTo>
                <a:lnTo>
                  <a:pt x="281532" y="164665"/>
                </a:lnTo>
                <a:lnTo>
                  <a:pt x="275993" y="169167"/>
                </a:lnTo>
                <a:lnTo>
                  <a:pt x="270316" y="173161"/>
                </a:lnTo>
                <a:lnTo>
                  <a:pt x="264547" y="175823"/>
                </a:lnTo>
                <a:lnTo>
                  <a:pt x="258716" y="177599"/>
                </a:lnTo>
                <a:lnTo>
                  <a:pt x="252845" y="178781"/>
                </a:lnTo>
                <a:lnTo>
                  <a:pt x="245954" y="178579"/>
                </a:lnTo>
                <a:lnTo>
                  <a:pt x="238383" y="177451"/>
                </a:lnTo>
                <a:lnTo>
                  <a:pt x="230360" y="175707"/>
                </a:lnTo>
                <a:lnTo>
                  <a:pt x="223027" y="172560"/>
                </a:lnTo>
                <a:lnTo>
                  <a:pt x="216154" y="168477"/>
                </a:lnTo>
                <a:lnTo>
                  <a:pt x="209587" y="163772"/>
                </a:lnTo>
                <a:lnTo>
                  <a:pt x="203225" y="159642"/>
                </a:lnTo>
                <a:lnTo>
                  <a:pt x="196999" y="155897"/>
                </a:lnTo>
                <a:lnTo>
                  <a:pt x="190864" y="152408"/>
                </a:lnTo>
                <a:lnTo>
                  <a:pt x="186774" y="148097"/>
                </a:lnTo>
                <a:lnTo>
                  <a:pt x="184047" y="143239"/>
                </a:lnTo>
                <a:lnTo>
                  <a:pt x="182229" y="138016"/>
                </a:lnTo>
                <a:lnTo>
                  <a:pt x="180026" y="134535"/>
                </a:lnTo>
                <a:lnTo>
                  <a:pt x="177564" y="132213"/>
                </a:lnTo>
                <a:lnTo>
                  <a:pt x="174931" y="130666"/>
                </a:lnTo>
                <a:lnTo>
                  <a:pt x="174167" y="129634"/>
                </a:lnTo>
                <a:lnTo>
                  <a:pt x="174651" y="128947"/>
                </a:lnTo>
                <a:lnTo>
                  <a:pt x="175965" y="128488"/>
                </a:lnTo>
                <a:lnTo>
                  <a:pt x="182556" y="127842"/>
                </a:lnTo>
                <a:lnTo>
                  <a:pt x="187188" y="128744"/>
                </a:lnTo>
                <a:lnTo>
                  <a:pt x="193253" y="130337"/>
                </a:lnTo>
                <a:lnTo>
                  <a:pt x="200273" y="132392"/>
                </a:lnTo>
                <a:lnTo>
                  <a:pt x="207930" y="133761"/>
                </a:lnTo>
                <a:lnTo>
                  <a:pt x="216010" y="134674"/>
                </a:lnTo>
                <a:lnTo>
                  <a:pt x="224374" y="135283"/>
                </a:lnTo>
                <a:lnTo>
                  <a:pt x="232927" y="135689"/>
                </a:lnTo>
                <a:lnTo>
                  <a:pt x="250366" y="136139"/>
                </a:lnTo>
                <a:lnTo>
                  <a:pt x="260177" y="135267"/>
                </a:lnTo>
                <a:lnTo>
                  <a:pt x="270686" y="133695"/>
                </a:lnTo>
                <a:lnTo>
                  <a:pt x="303610" y="127571"/>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47744" name="SMARTInkAnnotation391"/>
          <p:cNvSpPr/>
          <p:nvPr/>
        </p:nvSpPr>
        <p:spPr>
          <a:xfrm>
            <a:off x="3455789" y="6179344"/>
            <a:ext cx="131488" cy="103729"/>
          </a:xfrm>
          <a:custGeom>
            <a:avLst/>
            <a:gdLst/>
            <a:ahLst/>
            <a:cxnLst/>
            <a:rect l="0" t="0" r="0" b="0"/>
            <a:pathLst>
              <a:path w="131488" h="103729">
                <a:moveTo>
                  <a:pt x="0" y="0"/>
                </a:moveTo>
                <a:lnTo>
                  <a:pt x="8562" y="0"/>
                </a:lnTo>
                <a:lnTo>
                  <a:pt x="8766" y="2645"/>
                </a:lnTo>
                <a:lnTo>
                  <a:pt x="8857" y="7129"/>
                </a:lnTo>
                <a:lnTo>
                  <a:pt x="8897" y="12428"/>
                </a:lnTo>
                <a:lnTo>
                  <a:pt x="7916" y="17216"/>
                </a:lnTo>
                <a:lnTo>
                  <a:pt x="6269" y="23383"/>
                </a:lnTo>
                <a:lnTo>
                  <a:pt x="4180" y="30472"/>
                </a:lnTo>
                <a:lnTo>
                  <a:pt x="2786" y="38173"/>
                </a:lnTo>
                <a:lnTo>
                  <a:pt x="1858" y="46285"/>
                </a:lnTo>
                <a:lnTo>
                  <a:pt x="1238" y="54669"/>
                </a:lnTo>
                <a:lnTo>
                  <a:pt x="1818" y="62243"/>
                </a:lnTo>
                <a:lnTo>
                  <a:pt x="3196" y="69277"/>
                </a:lnTo>
                <a:lnTo>
                  <a:pt x="5108" y="75950"/>
                </a:lnTo>
                <a:lnTo>
                  <a:pt x="8366" y="82383"/>
                </a:lnTo>
                <a:lnTo>
                  <a:pt x="12523" y="88657"/>
                </a:lnTo>
                <a:lnTo>
                  <a:pt x="17278" y="94823"/>
                </a:lnTo>
                <a:lnTo>
                  <a:pt x="22433" y="98934"/>
                </a:lnTo>
                <a:lnTo>
                  <a:pt x="27853" y="101675"/>
                </a:lnTo>
                <a:lnTo>
                  <a:pt x="33452" y="103502"/>
                </a:lnTo>
                <a:lnTo>
                  <a:pt x="41153" y="103728"/>
                </a:lnTo>
                <a:lnTo>
                  <a:pt x="50256" y="102886"/>
                </a:lnTo>
                <a:lnTo>
                  <a:pt x="60293" y="101333"/>
                </a:lnTo>
                <a:lnTo>
                  <a:pt x="69961" y="98313"/>
                </a:lnTo>
                <a:lnTo>
                  <a:pt x="79383" y="94316"/>
                </a:lnTo>
                <a:lnTo>
                  <a:pt x="88641" y="89666"/>
                </a:lnTo>
                <a:lnTo>
                  <a:pt x="96797" y="84582"/>
                </a:lnTo>
                <a:lnTo>
                  <a:pt x="104220" y="79208"/>
                </a:lnTo>
                <a:lnTo>
                  <a:pt x="111151" y="73641"/>
                </a:lnTo>
                <a:lnTo>
                  <a:pt x="116765" y="66953"/>
                </a:lnTo>
                <a:lnTo>
                  <a:pt x="121500" y="59519"/>
                </a:lnTo>
                <a:lnTo>
                  <a:pt x="125648" y="51586"/>
                </a:lnTo>
                <a:lnTo>
                  <a:pt x="128414" y="44312"/>
                </a:lnTo>
                <a:lnTo>
                  <a:pt x="130258" y="37478"/>
                </a:lnTo>
                <a:lnTo>
                  <a:pt x="131487" y="30939"/>
                </a:lnTo>
                <a:lnTo>
                  <a:pt x="131314" y="25587"/>
                </a:lnTo>
                <a:lnTo>
                  <a:pt x="130207" y="21027"/>
                </a:lnTo>
                <a:lnTo>
                  <a:pt x="128477" y="16994"/>
                </a:lnTo>
                <a:lnTo>
                  <a:pt x="125339" y="13314"/>
                </a:lnTo>
                <a:lnTo>
                  <a:pt x="121262" y="9868"/>
                </a:lnTo>
                <a:lnTo>
                  <a:pt x="116560" y="6579"/>
                </a:lnTo>
                <a:lnTo>
                  <a:pt x="110449" y="4386"/>
                </a:lnTo>
                <a:lnTo>
                  <a:pt x="103398" y="2924"/>
                </a:lnTo>
                <a:lnTo>
                  <a:pt x="95722" y="1949"/>
                </a:lnTo>
                <a:lnTo>
                  <a:pt x="87627" y="2292"/>
                </a:lnTo>
                <a:lnTo>
                  <a:pt x="79254" y="3512"/>
                </a:lnTo>
                <a:lnTo>
                  <a:pt x="70695" y="5318"/>
                </a:lnTo>
                <a:lnTo>
                  <a:pt x="63006" y="6522"/>
                </a:lnTo>
                <a:lnTo>
                  <a:pt x="55894" y="7324"/>
                </a:lnTo>
                <a:lnTo>
                  <a:pt x="35719" y="8929"/>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47745" name="SMARTInkAnnotation392"/>
          <p:cNvSpPr/>
          <p:nvPr/>
        </p:nvSpPr>
        <p:spPr>
          <a:xfrm>
            <a:off x="3715991" y="6179344"/>
            <a:ext cx="126746" cy="79802"/>
          </a:xfrm>
          <a:custGeom>
            <a:avLst/>
            <a:gdLst/>
            <a:ahLst/>
            <a:cxnLst/>
            <a:rect l="0" t="0" r="0" b="0"/>
            <a:pathLst>
              <a:path w="126746" h="79802">
                <a:moveTo>
                  <a:pt x="7689" y="0"/>
                </a:moveTo>
                <a:lnTo>
                  <a:pt x="7689" y="7689"/>
                </a:lnTo>
                <a:lnTo>
                  <a:pt x="6696" y="10087"/>
                </a:lnTo>
                <a:lnTo>
                  <a:pt x="5044" y="13670"/>
                </a:lnTo>
                <a:lnTo>
                  <a:pt x="2949" y="18043"/>
                </a:lnTo>
                <a:lnTo>
                  <a:pt x="1551" y="22943"/>
                </a:lnTo>
                <a:lnTo>
                  <a:pt x="621" y="28193"/>
                </a:lnTo>
                <a:lnTo>
                  <a:pt x="0" y="33678"/>
                </a:lnTo>
                <a:lnTo>
                  <a:pt x="579" y="39319"/>
                </a:lnTo>
                <a:lnTo>
                  <a:pt x="1957" y="45064"/>
                </a:lnTo>
                <a:lnTo>
                  <a:pt x="3867" y="50879"/>
                </a:lnTo>
                <a:lnTo>
                  <a:pt x="6133" y="55747"/>
                </a:lnTo>
                <a:lnTo>
                  <a:pt x="8637" y="59985"/>
                </a:lnTo>
                <a:lnTo>
                  <a:pt x="11297" y="63802"/>
                </a:lnTo>
                <a:lnTo>
                  <a:pt x="15055" y="67339"/>
                </a:lnTo>
                <a:lnTo>
                  <a:pt x="19545" y="70690"/>
                </a:lnTo>
                <a:lnTo>
                  <a:pt x="24523" y="73915"/>
                </a:lnTo>
                <a:lnTo>
                  <a:pt x="29825" y="76066"/>
                </a:lnTo>
                <a:lnTo>
                  <a:pt x="35345" y="77499"/>
                </a:lnTo>
                <a:lnTo>
                  <a:pt x="41009" y="78455"/>
                </a:lnTo>
                <a:lnTo>
                  <a:pt x="46769" y="79093"/>
                </a:lnTo>
                <a:lnTo>
                  <a:pt x="52594" y="79517"/>
                </a:lnTo>
                <a:lnTo>
                  <a:pt x="58462" y="79801"/>
                </a:lnTo>
                <a:lnTo>
                  <a:pt x="65350" y="78005"/>
                </a:lnTo>
                <a:lnTo>
                  <a:pt x="72918" y="74823"/>
                </a:lnTo>
                <a:lnTo>
                  <a:pt x="80941" y="70718"/>
                </a:lnTo>
                <a:lnTo>
                  <a:pt x="87281" y="66989"/>
                </a:lnTo>
                <a:lnTo>
                  <a:pt x="92500" y="63511"/>
                </a:lnTo>
                <a:lnTo>
                  <a:pt x="96972" y="60200"/>
                </a:lnTo>
                <a:lnTo>
                  <a:pt x="101938" y="56008"/>
                </a:lnTo>
                <a:lnTo>
                  <a:pt x="107233" y="51229"/>
                </a:lnTo>
                <a:lnTo>
                  <a:pt x="121519" y="37669"/>
                </a:lnTo>
                <a:lnTo>
                  <a:pt x="125247" y="34042"/>
                </a:lnTo>
                <a:lnTo>
                  <a:pt x="126741" y="29640"/>
                </a:lnTo>
                <a:lnTo>
                  <a:pt x="126745" y="24721"/>
                </a:lnTo>
                <a:lnTo>
                  <a:pt x="125755" y="19457"/>
                </a:lnTo>
                <a:lnTo>
                  <a:pt x="123111" y="15948"/>
                </a:lnTo>
                <a:lnTo>
                  <a:pt x="119364" y="13608"/>
                </a:lnTo>
                <a:lnTo>
                  <a:pt x="114880" y="12049"/>
                </a:lnTo>
                <a:lnTo>
                  <a:pt x="109908" y="10017"/>
                </a:lnTo>
                <a:lnTo>
                  <a:pt x="104608" y="7670"/>
                </a:lnTo>
                <a:lnTo>
                  <a:pt x="99092" y="5113"/>
                </a:lnTo>
                <a:lnTo>
                  <a:pt x="93429" y="3409"/>
                </a:lnTo>
                <a:lnTo>
                  <a:pt x="87669" y="2273"/>
                </a:lnTo>
                <a:lnTo>
                  <a:pt x="81845" y="1515"/>
                </a:lnTo>
                <a:lnTo>
                  <a:pt x="74986" y="2002"/>
                </a:lnTo>
                <a:lnTo>
                  <a:pt x="67436" y="3319"/>
                </a:lnTo>
                <a:lnTo>
                  <a:pt x="59426" y="5189"/>
                </a:lnTo>
                <a:lnTo>
                  <a:pt x="52102" y="6436"/>
                </a:lnTo>
                <a:lnTo>
                  <a:pt x="45235" y="7268"/>
                </a:lnTo>
                <a:lnTo>
                  <a:pt x="25548" y="8929"/>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47746" name="SMARTInkAnnotation393"/>
          <p:cNvSpPr/>
          <p:nvPr/>
        </p:nvSpPr>
        <p:spPr>
          <a:xfrm>
            <a:off x="3983150" y="6152555"/>
            <a:ext cx="123827" cy="106589"/>
          </a:xfrm>
          <a:custGeom>
            <a:avLst/>
            <a:gdLst/>
            <a:ahLst/>
            <a:cxnLst/>
            <a:rect l="0" t="0" r="0" b="0"/>
            <a:pathLst>
              <a:path w="123827" h="106589">
                <a:moveTo>
                  <a:pt x="26280" y="0"/>
                </a:moveTo>
                <a:lnTo>
                  <a:pt x="26280" y="12428"/>
                </a:lnTo>
                <a:lnTo>
                  <a:pt x="25287" y="16223"/>
                </a:lnTo>
                <a:lnTo>
                  <a:pt x="23635" y="20738"/>
                </a:lnTo>
                <a:lnTo>
                  <a:pt x="21540" y="25731"/>
                </a:lnTo>
                <a:lnTo>
                  <a:pt x="19151" y="31044"/>
                </a:lnTo>
                <a:lnTo>
                  <a:pt x="13851" y="42241"/>
                </a:lnTo>
                <a:lnTo>
                  <a:pt x="5289" y="59699"/>
                </a:lnTo>
                <a:lnTo>
                  <a:pt x="3357" y="65596"/>
                </a:lnTo>
                <a:lnTo>
                  <a:pt x="2067" y="71512"/>
                </a:lnTo>
                <a:lnTo>
                  <a:pt x="1209" y="77440"/>
                </a:lnTo>
                <a:lnTo>
                  <a:pt x="636" y="82385"/>
                </a:lnTo>
                <a:lnTo>
                  <a:pt x="255" y="86673"/>
                </a:lnTo>
                <a:lnTo>
                  <a:pt x="0" y="90524"/>
                </a:lnTo>
                <a:lnTo>
                  <a:pt x="1814" y="94084"/>
                </a:lnTo>
                <a:lnTo>
                  <a:pt x="5009" y="97449"/>
                </a:lnTo>
                <a:lnTo>
                  <a:pt x="9122" y="100684"/>
                </a:lnTo>
                <a:lnTo>
                  <a:pt x="13849" y="102842"/>
                </a:lnTo>
                <a:lnTo>
                  <a:pt x="18985" y="104280"/>
                </a:lnTo>
                <a:lnTo>
                  <a:pt x="24393" y="105239"/>
                </a:lnTo>
                <a:lnTo>
                  <a:pt x="30975" y="105878"/>
                </a:lnTo>
                <a:lnTo>
                  <a:pt x="38339" y="106304"/>
                </a:lnTo>
                <a:lnTo>
                  <a:pt x="46225" y="106588"/>
                </a:lnTo>
                <a:lnTo>
                  <a:pt x="53468" y="105785"/>
                </a:lnTo>
                <a:lnTo>
                  <a:pt x="60280" y="104258"/>
                </a:lnTo>
                <a:lnTo>
                  <a:pt x="66807" y="102247"/>
                </a:lnTo>
                <a:lnTo>
                  <a:pt x="73141" y="98923"/>
                </a:lnTo>
                <a:lnTo>
                  <a:pt x="79349" y="94722"/>
                </a:lnTo>
                <a:lnTo>
                  <a:pt x="85471" y="89937"/>
                </a:lnTo>
                <a:lnTo>
                  <a:pt x="91538" y="85755"/>
                </a:lnTo>
                <a:lnTo>
                  <a:pt x="97566" y="81975"/>
                </a:lnTo>
                <a:lnTo>
                  <a:pt x="103570" y="78462"/>
                </a:lnTo>
                <a:lnTo>
                  <a:pt x="108565" y="74136"/>
                </a:lnTo>
                <a:lnTo>
                  <a:pt x="112886" y="69268"/>
                </a:lnTo>
                <a:lnTo>
                  <a:pt x="116760" y="64038"/>
                </a:lnTo>
                <a:lnTo>
                  <a:pt x="119342" y="59559"/>
                </a:lnTo>
                <a:lnTo>
                  <a:pt x="121064" y="55582"/>
                </a:lnTo>
                <a:lnTo>
                  <a:pt x="122211" y="51937"/>
                </a:lnTo>
                <a:lnTo>
                  <a:pt x="122976" y="48515"/>
                </a:lnTo>
                <a:lnTo>
                  <a:pt x="123486" y="45242"/>
                </a:lnTo>
                <a:lnTo>
                  <a:pt x="123826" y="42068"/>
                </a:lnTo>
                <a:lnTo>
                  <a:pt x="123061" y="40943"/>
                </a:lnTo>
                <a:lnTo>
                  <a:pt x="121559" y="41186"/>
                </a:lnTo>
                <a:lnTo>
                  <a:pt x="119565" y="42340"/>
                </a:lnTo>
                <a:lnTo>
                  <a:pt x="117243" y="43110"/>
                </a:lnTo>
                <a:lnTo>
                  <a:pt x="114703" y="43623"/>
                </a:lnTo>
                <a:lnTo>
                  <a:pt x="112018" y="43964"/>
                </a:lnTo>
                <a:lnTo>
                  <a:pt x="110227" y="45185"/>
                </a:lnTo>
                <a:lnTo>
                  <a:pt x="109035" y="46991"/>
                </a:lnTo>
                <a:lnTo>
                  <a:pt x="108239" y="49186"/>
                </a:lnTo>
                <a:lnTo>
                  <a:pt x="106716" y="51642"/>
                </a:lnTo>
                <a:lnTo>
                  <a:pt x="104709" y="54272"/>
                </a:lnTo>
                <a:lnTo>
                  <a:pt x="97717" y="62508"/>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47747" name="SMARTInkAnnotation394"/>
          <p:cNvSpPr/>
          <p:nvPr/>
        </p:nvSpPr>
        <p:spPr>
          <a:xfrm>
            <a:off x="4286250" y="6152555"/>
            <a:ext cx="148347" cy="96468"/>
          </a:xfrm>
          <a:custGeom>
            <a:avLst/>
            <a:gdLst/>
            <a:ahLst/>
            <a:cxnLst/>
            <a:rect l="0" t="0" r="0" b="0"/>
            <a:pathLst>
              <a:path w="148347" h="96468">
                <a:moveTo>
                  <a:pt x="0" y="53578"/>
                </a:moveTo>
                <a:lnTo>
                  <a:pt x="8562" y="53578"/>
                </a:lnTo>
                <a:lnTo>
                  <a:pt x="8766" y="56223"/>
                </a:lnTo>
                <a:lnTo>
                  <a:pt x="8857" y="60707"/>
                </a:lnTo>
                <a:lnTo>
                  <a:pt x="8927" y="83389"/>
                </a:lnTo>
                <a:lnTo>
                  <a:pt x="9920" y="86351"/>
                </a:lnTo>
                <a:lnTo>
                  <a:pt x="11574" y="89317"/>
                </a:lnTo>
                <a:lnTo>
                  <a:pt x="13669" y="92287"/>
                </a:lnTo>
                <a:lnTo>
                  <a:pt x="17051" y="94267"/>
                </a:lnTo>
                <a:lnTo>
                  <a:pt x="21289" y="95586"/>
                </a:lnTo>
                <a:lnTo>
                  <a:pt x="26099" y="96467"/>
                </a:lnTo>
                <a:lnTo>
                  <a:pt x="31290" y="96061"/>
                </a:lnTo>
                <a:lnTo>
                  <a:pt x="36735" y="94798"/>
                </a:lnTo>
                <a:lnTo>
                  <a:pt x="42349" y="92965"/>
                </a:lnTo>
                <a:lnTo>
                  <a:pt x="50061" y="90750"/>
                </a:lnTo>
                <a:lnTo>
                  <a:pt x="69212" y="85643"/>
                </a:lnTo>
                <a:lnTo>
                  <a:pt x="78885" y="81899"/>
                </a:lnTo>
                <a:lnTo>
                  <a:pt x="88308" y="77420"/>
                </a:lnTo>
                <a:lnTo>
                  <a:pt x="97568" y="72450"/>
                </a:lnTo>
                <a:lnTo>
                  <a:pt x="105725" y="67151"/>
                </a:lnTo>
                <a:lnTo>
                  <a:pt x="113148" y="61635"/>
                </a:lnTo>
                <a:lnTo>
                  <a:pt x="120080" y="55972"/>
                </a:lnTo>
                <a:lnTo>
                  <a:pt x="126686" y="50214"/>
                </a:lnTo>
                <a:lnTo>
                  <a:pt x="133076" y="44389"/>
                </a:lnTo>
                <a:lnTo>
                  <a:pt x="139319" y="38523"/>
                </a:lnTo>
                <a:lnTo>
                  <a:pt x="143481" y="32627"/>
                </a:lnTo>
                <a:lnTo>
                  <a:pt x="146255" y="26713"/>
                </a:lnTo>
                <a:lnTo>
                  <a:pt x="148105" y="20785"/>
                </a:lnTo>
                <a:lnTo>
                  <a:pt x="148346" y="15841"/>
                </a:lnTo>
                <a:lnTo>
                  <a:pt x="147515" y="11552"/>
                </a:lnTo>
                <a:lnTo>
                  <a:pt x="145969" y="7702"/>
                </a:lnTo>
                <a:lnTo>
                  <a:pt x="142953" y="5134"/>
                </a:lnTo>
                <a:lnTo>
                  <a:pt x="138958" y="3424"/>
                </a:lnTo>
                <a:lnTo>
                  <a:pt x="134311" y="2282"/>
                </a:lnTo>
                <a:lnTo>
                  <a:pt x="128236" y="1522"/>
                </a:lnTo>
                <a:lnTo>
                  <a:pt x="121209" y="1014"/>
                </a:lnTo>
                <a:lnTo>
                  <a:pt x="113548" y="676"/>
                </a:lnTo>
                <a:lnTo>
                  <a:pt x="94453" y="300"/>
                </a:lnTo>
                <a:lnTo>
                  <a:pt x="62508"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47748" name="SMARTInkAnnotation395"/>
          <p:cNvSpPr/>
          <p:nvPr/>
        </p:nvSpPr>
        <p:spPr>
          <a:xfrm>
            <a:off x="2797169" y="5136121"/>
            <a:ext cx="174841" cy="118087"/>
          </a:xfrm>
          <a:custGeom>
            <a:avLst/>
            <a:gdLst/>
            <a:ahLst/>
            <a:cxnLst/>
            <a:rect l="0" t="0" r="0" b="0"/>
            <a:pathLst>
              <a:path w="174841" h="118087">
                <a:moveTo>
                  <a:pt x="122839" y="16309"/>
                </a:moveTo>
                <a:lnTo>
                  <a:pt x="113358" y="16309"/>
                </a:lnTo>
                <a:lnTo>
                  <a:pt x="109573" y="15317"/>
                </a:lnTo>
                <a:lnTo>
                  <a:pt x="106058" y="13664"/>
                </a:lnTo>
                <a:lnTo>
                  <a:pt x="102721" y="11569"/>
                </a:lnTo>
                <a:lnTo>
                  <a:pt x="99505" y="10172"/>
                </a:lnTo>
                <a:lnTo>
                  <a:pt x="96369" y="9241"/>
                </a:lnTo>
                <a:lnTo>
                  <a:pt x="93286" y="8620"/>
                </a:lnTo>
                <a:lnTo>
                  <a:pt x="89246" y="8206"/>
                </a:lnTo>
                <a:lnTo>
                  <a:pt x="84569" y="7931"/>
                </a:lnTo>
                <a:lnTo>
                  <a:pt x="79466" y="7747"/>
                </a:lnTo>
                <a:lnTo>
                  <a:pt x="74080" y="8616"/>
                </a:lnTo>
                <a:lnTo>
                  <a:pt x="68505" y="10189"/>
                </a:lnTo>
                <a:lnTo>
                  <a:pt x="62804" y="12229"/>
                </a:lnTo>
                <a:lnTo>
                  <a:pt x="57019" y="14581"/>
                </a:lnTo>
                <a:lnTo>
                  <a:pt x="51178" y="17141"/>
                </a:lnTo>
                <a:lnTo>
                  <a:pt x="45299" y="19840"/>
                </a:lnTo>
                <a:lnTo>
                  <a:pt x="40388" y="23624"/>
                </a:lnTo>
                <a:lnTo>
                  <a:pt x="36121" y="28131"/>
                </a:lnTo>
                <a:lnTo>
                  <a:pt x="32285" y="33119"/>
                </a:lnTo>
                <a:lnTo>
                  <a:pt x="27743" y="38430"/>
                </a:lnTo>
                <a:lnTo>
                  <a:pt x="22731" y="43955"/>
                </a:lnTo>
                <a:lnTo>
                  <a:pt x="17405" y="49623"/>
                </a:lnTo>
                <a:lnTo>
                  <a:pt x="12862" y="56378"/>
                </a:lnTo>
                <a:lnTo>
                  <a:pt x="8842" y="63857"/>
                </a:lnTo>
                <a:lnTo>
                  <a:pt x="5169" y="71820"/>
                </a:lnTo>
                <a:lnTo>
                  <a:pt x="2720" y="79113"/>
                </a:lnTo>
                <a:lnTo>
                  <a:pt x="1088" y="85960"/>
                </a:lnTo>
                <a:lnTo>
                  <a:pt x="0" y="92508"/>
                </a:lnTo>
                <a:lnTo>
                  <a:pt x="267" y="97867"/>
                </a:lnTo>
                <a:lnTo>
                  <a:pt x="1437" y="102431"/>
                </a:lnTo>
                <a:lnTo>
                  <a:pt x="3209" y="106465"/>
                </a:lnTo>
                <a:lnTo>
                  <a:pt x="7367" y="110147"/>
                </a:lnTo>
                <a:lnTo>
                  <a:pt x="13115" y="113595"/>
                </a:lnTo>
                <a:lnTo>
                  <a:pt x="19924" y="116885"/>
                </a:lnTo>
                <a:lnTo>
                  <a:pt x="27440" y="118086"/>
                </a:lnTo>
                <a:lnTo>
                  <a:pt x="35427" y="117895"/>
                </a:lnTo>
                <a:lnTo>
                  <a:pt x="43728" y="116775"/>
                </a:lnTo>
                <a:lnTo>
                  <a:pt x="53231" y="115036"/>
                </a:lnTo>
                <a:lnTo>
                  <a:pt x="63535" y="112885"/>
                </a:lnTo>
                <a:lnTo>
                  <a:pt x="74374" y="110459"/>
                </a:lnTo>
                <a:lnTo>
                  <a:pt x="84575" y="105864"/>
                </a:lnTo>
                <a:lnTo>
                  <a:pt x="94353" y="99825"/>
                </a:lnTo>
                <a:lnTo>
                  <a:pt x="103848" y="92822"/>
                </a:lnTo>
                <a:lnTo>
                  <a:pt x="122336" y="79750"/>
                </a:lnTo>
                <a:lnTo>
                  <a:pt x="158458" y="55189"/>
                </a:lnTo>
                <a:lnTo>
                  <a:pt x="164445" y="49174"/>
                </a:lnTo>
                <a:lnTo>
                  <a:pt x="168435" y="43180"/>
                </a:lnTo>
                <a:lnTo>
                  <a:pt x="171096" y="37199"/>
                </a:lnTo>
                <a:lnTo>
                  <a:pt x="172869" y="31228"/>
                </a:lnTo>
                <a:lnTo>
                  <a:pt x="174053" y="25262"/>
                </a:lnTo>
                <a:lnTo>
                  <a:pt x="174840" y="19302"/>
                </a:lnTo>
                <a:lnTo>
                  <a:pt x="173382" y="15327"/>
                </a:lnTo>
                <a:lnTo>
                  <a:pt x="170425" y="12678"/>
                </a:lnTo>
                <a:lnTo>
                  <a:pt x="166469" y="10911"/>
                </a:lnTo>
                <a:lnTo>
                  <a:pt x="156782" y="6303"/>
                </a:lnTo>
                <a:lnTo>
                  <a:pt x="151421" y="3685"/>
                </a:lnTo>
                <a:lnTo>
                  <a:pt x="145862" y="1940"/>
                </a:lnTo>
                <a:lnTo>
                  <a:pt x="140172" y="776"/>
                </a:lnTo>
                <a:lnTo>
                  <a:pt x="134395" y="0"/>
                </a:lnTo>
                <a:lnTo>
                  <a:pt x="128558" y="476"/>
                </a:lnTo>
                <a:lnTo>
                  <a:pt x="122683" y="1785"/>
                </a:lnTo>
                <a:lnTo>
                  <a:pt x="116782" y="3650"/>
                </a:lnTo>
                <a:lnTo>
                  <a:pt x="111855" y="4893"/>
                </a:lnTo>
                <a:lnTo>
                  <a:pt x="107579" y="5721"/>
                </a:lnTo>
                <a:lnTo>
                  <a:pt x="103736" y="6274"/>
                </a:lnTo>
                <a:lnTo>
                  <a:pt x="100182" y="6642"/>
                </a:lnTo>
                <a:lnTo>
                  <a:pt x="96820" y="6888"/>
                </a:lnTo>
                <a:lnTo>
                  <a:pt x="92424" y="7160"/>
                </a:lnTo>
                <a:lnTo>
                  <a:pt x="92640" y="7234"/>
                </a:lnTo>
                <a:lnTo>
                  <a:pt x="96050" y="7379"/>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47749" name="SMARTInkAnnotation396"/>
          <p:cNvSpPr/>
          <p:nvPr/>
        </p:nvSpPr>
        <p:spPr>
          <a:xfrm>
            <a:off x="2973586" y="5080992"/>
            <a:ext cx="160735" cy="160736"/>
          </a:xfrm>
          <a:custGeom>
            <a:avLst/>
            <a:gdLst/>
            <a:ahLst/>
            <a:cxnLst/>
            <a:rect l="0" t="0" r="0" b="0"/>
            <a:pathLst>
              <a:path w="160735" h="160736">
                <a:moveTo>
                  <a:pt x="160734" y="0"/>
                </a:moveTo>
                <a:lnTo>
                  <a:pt x="148305" y="12429"/>
                </a:lnTo>
                <a:lnTo>
                  <a:pt x="145503" y="16224"/>
                </a:lnTo>
                <a:lnTo>
                  <a:pt x="142642" y="20738"/>
                </a:lnTo>
                <a:lnTo>
                  <a:pt x="139744" y="25731"/>
                </a:lnTo>
                <a:lnTo>
                  <a:pt x="134835" y="32037"/>
                </a:lnTo>
                <a:lnTo>
                  <a:pt x="128585" y="39218"/>
                </a:lnTo>
                <a:lnTo>
                  <a:pt x="121442" y="46982"/>
                </a:lnTo>
                <a:lnTo>
                  <a:pt x="114695" y="56126"/>
                </a:lnTo>
                <a:lnTo>
                  <a:pt x="108214" y="66190"/>
                </a:lnTo>
                <a:lnTo>
                  <a:pt x="101908" y="76870"/>
                </a:lnTo>
                <a:lnTo>
                  <a:pt x="94728" y="86965"/>
                </a:lnTo>
                <a:lnTo>
                  <a:pt x="86964" y="96673"/>
                </a:lnTo>
                <a:lnTo>
                  <a:pt x="78812" y="106120"/>
                </a:lnTo>
                <a:lnTo>
                  <a:pt x="70401" y="115395"/>
                </a:lnTo>
                <a:lnTo>
                  <a:pt x="53118" y="133638"/>
                </a:lnTo>
                <a:lnTo>
                  <a:pt x="45333" y="140686"/>
                </a:lnTo>
                <a:lnTo>
                  <a:pt x="38160" y="146377"/>
                </a:lnTo>
                <a:lnTo>
                  <a:pt x="31393" y="151163"/>
                </a:lnTo>
                <a:lnTo>
                  <a:pt x="24898" y="154354"/>
                </a:lnTo>
                <a:lnTo>
                  <a:pt x="18583" y="156481"/>
                </a:lnTo>
                <a:lnTo>
                  <a:pt x="0" y="160735"/>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47750" name="SMARTInkAnnotation397"/>
          <p:cNvSpPr/>
          <p:nvPr/>
        </p:nvSpPr>
        <p:spPr>
          <a:xfrm>
            <a:off x="2993636" y="5100093"/>
            <a:ext cx="203193" cy="123775"/>
          </a:xfrm>
          <a:custGeom>
            <a:avLst/>
            <a:gdLst/>
            <a:ahLst/>
            <a:cxnLst/>
            <a:rect l="0" t="0" r="0" b="0"/>
            <a:pathLst>
              <a:path w="203193" h="123775">
                <a:moveTo>
                  <a:pt x="69247" y="7688"/>
                </a:moveTo>
                <a:lnTo>
                  <a:pt x="78728" y="2948"/>
                </a:lnTo>
                <a:lnTo>
                  <a:pt x="82513" y="1551"/>
                </a:lnTo>
                <a:lnTo>
                  <a:pt x="86028" y="620"/>
                </a:lnTo>
                <a:lnTo>
                  <a:pt x="89365" y="0"/>
                </a:lnTo>
                <a:lnTo>
                  <a:pt x="94565" y="579"/>
                </a:lnTo>
                <a:lnTo>
                  <a:pt x="101009" y="1956"/>
                </a:lnTo>
                <a:lnTo>
                  <a:pt x="108281" y="3866"/>
                </a:lnTo>
                <a:lnTo>
                  <a:pt x="115113" y="5141"/>
                </a:lnTo>
                <a:lnTo>
                  <a:pt x="121653" y="5990"/>
                </a:lnTo>
                <a:lnTo>
                  <a:pt x="127997" y="6556"/>
                </a:lnTo>
                <a:lnTo>
                  <a:pt x="134210" y="7925"/>
                </a:lnTo>
                <a:lnTo>
                  <a:pt x="140337" y="9831"/>
                </a:lnTo>
                <a:lnTo>
                  <a:pt x="146406" y="12093"/>
                </a:lnTo>
                <a:lnTo>
                  <a:pt x="151445" y="14594"/>
                </a:lnTo>
                <a:lnTo>
                  <a:pt x="155795" y="17253"/>
                </a:lnTo>
                <a:lnTo>
                  <a:pt x="159688" y="20018"/>
                </a:lnTo>
                <a:lnTo>
                  <a:pt x="162283" y="22854"/>
                </a:lnTo>
                <a:lnTo>
                  <a:pt x="164013" y="25736"/>
                </a:lnTo>
                <a:lnTo>
                  <a:pt x="165167" y="28649"/>
                </a:lnTo>
                <a:lnTo>
                  <a:pt x="164943" y="31584"/>
                </a:lnTo>
                <a:lnTo>
                  <a:pt x="163802" y="34533"/>
                </a:lnTo>
                <a:lnTo>
                  <a:pt x="162050" y="37491"/>
                </a:lnTo>
                <a:lnTo>
                  <a:pt x="158896" y="40455"/>
                </a:lnTo>
                <a:lnTo>
                  <a:pt x="154810" y="43423"/>
                </a:lnTo>
                <a:lnTo>
                  <a:pt x="143986" y="50360"/>
                </a:lnTo>
                <a:lnTo>
                  <a:pt x="129253" y="60057"/>
                </a:lnTo>
                <a:lnTo>
                  <a:pt x="120166" y="63437"/>
                </a:lnTo>
                <a:lnTo>
                  <a:pt x="110138" y="65690"/>
                </a:lnTo>
                <a:lnTo>
                  <a:pt x="99484" y="67192"/>
                </a:lnTo>
                <a:lnTo>
                  <a:pt x="89406" y="68193"/>
                </a:lnTo>
                <a:lnTo>
                  <a:pt x="79710" y="68861"/>
                </a:lnTo>
                <a:lnTo>
                  <a:pt x="70268" y="69306"/>
                </a:lnTo>
                <a:lnTo>
                  <a:pt x="49196" y="69800"/>
                </a:lnTo>
                <a:lnTo>
                  <a:pt x="0" y="70190"/>
                </a:lnTo>
                <a:lnTo>
                  <a:pt x="7939" y="70194"/>
                </a:lnTo>
                <a:lnTo>
                  <a:pt x="12501" y="71187"/>
                </a:lnTo>
                <a:lnTo>
                  <a:pt x="17525" y="72841"/>
                </a:lnTo>
                <a:lnTo>
                  <a:pt x="22860" y="74936"/>
                </a:lnTo>
                <a:lnTo>
                  <a:pt x="36724" y="79909"/>
                </a:lnTo>
                <a:lnTo>
                  <a:pt x="44589" y="82625"/>
                </a:lnTo>
                <a:lnTo>
                  <a:pt x="53800" y="86419"/>
                </a:lnTo>
                <a:lnTo>
                  <a:pt x="63911" y="90934"/>
                </a:lnTo>
                <a:lnTo>
                  <a:pt x="74619" y="95927"/>
                </a:lnTo>
                <a:lnTo>
                  <a:pt x="84734" y="100249"/>
                </a:lnTo>
                <a:lnTo>
                  <a:pt x="94455" y="104122"/>
                </a:lnTo>
                <a:lnTo>
                  <a:pt x="113193" y="111071"/>
                </a:lnTo>
                <a:lnTo>
                  <a:pt x="131442" y="117467"/>
                </a:lnTo>
                <a:lnTo>
                  <a:pt x="140476" y="119569"/>
                </a:lnTo>
                <a:lnTo>
                  <a:pt x="149475" y="120971"/>
                </a:lnTo>
                <a:lnTo>
                  <a:pt x="158451" y="121906"/>
                </a:lnTo>
                <a:lnTo>
                  <a:pt x="167412" y="122529"/>
                </a:lnTo>
                <a:lnTo>
                  <a:pt x="176361" y="122944"/>
                </a:lnTo>
                <a:lnTo>
                  <a:pt x="203192" y="123774"/>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47751" name="SMARTInkAnnotation398"/>
          <p:cNvSpPr/>
          <p:nvPr/>
        </p:nvSpPr>
        <p:spPr>
          <a:xfrm>
            <a:off x="3303984" y="5089922"/>
            <a:ext cx="80369" cy="160735"/>
          </a:xfrm>
          <a:custGeom>
            <a:avLst/>
            <a:gdLst/>
            <a:ahLst/>
            <a:cxnLst/>
            <a:rect l="0" t="0" r="0" b="0"/>
            <a:pathLst>
              <a:path w="80369" h="160735">
                <a:moveTo>
                  <a:pt x="80368" y="0"/>
                </a:moveTo>
                <a:lnTo>
                  <a:pt x="80368" y="17169"/>
                </a:lnTo>
                <a:lnTo>
                  <a:pt x="78384" y="22360"/>
                </a:lnTo>
                <a:lnTo>
                  <a:pt x="75076" y="27805"/>
                </a:lnTo>
                <a:lnTo>
                  <a:pt x="70886" y="33420"/>
                </a:lnTo>
                <a:lnTo>
                  <a:pt x="67101" y="41131"/>
                </a:lnTo>
                <a:lnTo>
                  <a:pt x="63586" y="50241"/>
                </a:lnTo>
                <a:lnTo>
                  <a:pt x="60250" y="60283"/>
                </a:lnTo>
                <a:lnTo>
                  <a:pt x="55049" y="71939"/>
                </a:lnTo>
                <a:lnTo>
                  <a:pt x="48606" y="84670"/>
                </a:lnTo>
                <a:lnTo>
                  <a:pt x="41334" y="98119"/>
                </a:lnTo>
                <a:lnTo>
                  <a:pt x="33509" y="111053"/>
                </a:lnTo>
                <a:lnTo>
                  <a:pt x="25316" y="123645"/>
                </a:lnTo>
                <a:lnTo>
                  <a:pt x="0" y="160734"/>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47752" name="SMARTInkAnnotation399"/>
          <p:cNvSpPr/>
          <p:nvPr/>
        </p:nvSpPr>
        <p:spPr>
          <a:xfrm>
            <a:off x="3778502" y="5040230"/>
            <a:ext cx="186280" cy="156523"/>
          </a:xfrm>
          <a:custGeom>
            <a:avLst/>
            <a:gdLst/>
            <a:ahLst/>
            <a:cxnLst/>
            <a:rect l="0" t="0" r="0" b="0"/>
            <a:pathLst>
              <a:path w="186280" h="156523">
                <a:moveTo>
                  <a:pt x="25545" y="40762"/>
                </a:moveTo>
                <a:lnTo>
                  <a:pt x="25545" y="0"/>
                </a:lnTo>
                <a:lnTo>
                  <a:pt x="25545" y="21958"/>
                </a:lnTo>
                <a:lnTo>
                  <a:pt x="24553" y="28226"/>
                </a:lnTo>
                <a:lnTo>
                  <a:pt x="22900" y="35381"/>
                </a:lnTo>
                <a:lnTo>
                  <a:pt x="20805" y="43128"/>
                </a:lnTo>
                <a:lnTo>
                  <a:pt x="19408" y="52261"/>
                </a:lnTo>
                <a:lnTo>
                  <a:pt x="18477" y="62319"/>
                </a:lnTo>
                <a:lnTo>
                  <a:pt x="17856" y="72992"/>
                </a:lnTo>
                <a:lnTo>
                  <a:pt x="16450" y="83085"/>
                </a:lnTo>
                <a:lnTo>
                  <a:pt x="14522" y="92790"/>
                </a:lnTo>
                <a:lnTo>
                  <a:pt x="12243" y="102236"/>
                </a:lnTo>
                <a:lnTo>
                  <a:pt x="10724" y="110518"/>
                </a:lnTo>
                <a:lnTo>
                  <a:pt x="9711" y="118024"/>
                </a:lnTo>
                <a:lnTo>
                  <a:pt x="9036" y="125012"/>
                </a:lnTo>
                <a:lnTo>
                  <a:pt x="8586" y="131655"/>
                </a:lnTo>
                <a:lnTo>
                  <a:pt x="8285" y="138069"/>
                </a:lnTo>
                <a:lnTo>
                  <a:pt x="7721" y="155748"/>
                </a:lnTo>
                <a:lnTo>
                  <a:pt x="6717" y="156115"/>
                </a:lnTo>
                <a:lnTo>
                  <a:pt x="2956" y="156522"/>
                </a:lnTo>
                <a:lnTo>
                  <a:pt x="1556" y="154646"/>
                </a:lnTo>
                <a:lnTo>
                  <a:pt x="623" y="151411"/>
                </a:lnTo>
                <a:lnTo>
                  <a:pt x="0" y="147270"/>
                </a:lnTo>
                <a:lnTo>
                  <a:pt x="578" y="143518"/>
                </a:lnTo>
                <a:lnTo>
                  <a:pt x="1955" y="140024"/>
                </a:lnTo>
                <a:lnTo>
                  <a:pt x="3865" y="136702"/>
                </a:lnTo>
                <a:lnTo>
                  <a:pt x="5139" y="132503"/>
                </a:lnTo>
                <a:lnTo>
                  <a:pt x="5988" y="127719"/>
                </a:lnTo>
                <a:lnTo>
                  <a:pt x="6553" y="122546"/>
                </a:lnTo>
                <a:lnTo>
                  <a:pt x="8915" y="117113"/>
                </a:lnTo>
                <a:lnTo>
                  <a:pt x="12474" y="111506"/>
                </a:lnTo>
                <a:lnTo>
                  <a:pt x="16831" y="105784"/>
                </a:lnTo>
                <a:lnTo>
                  <a:pt x="22712" y="99985"/>
                </a:lnTo>
                <a:lnTo>
                  <a:pt x="29610" y="94135"/>
                </a:lnTo>
                <a:lnTo>
                  <a:pt x="37185" y="88250"/>
                </a:lnTo>
                <a:lnTo>
                  <a:pt x="44219" y="83335"/>
                </a:lnTo>
                <a:lnTo>
                  <a:pt x="50893" y="79066"/>
                </a:lnTo>
                <a:lnTo>
                  <a:pt x="57326" y="75228"/>
                </a:lnTo>
                <a:lnTo>
                  <a:pt x="64592" y="72669"/>
                </a:lnTo>
                <a:lnTo>
                  <a:pt x="72413" y="70963"/>
                </a:lnTo>
                <a:lnTo>
                  <a:pt x="80602" y="69825"/>
                </a:lnTo>
                <a:lnTo>
                  <a:pt x="89039" y="68075"/>
                </a:lnTo>
                <a:lnTo>
                  <a:pt x="97640" y="65916"/>
                </a:lnTo>
                <a:lnTo>
                  <a:pt x="106350" y="63485"/>
                </a:lnTo>
                <a:lnTo>
                  <a:pt x="115134" y="61863"/>
                </a:lnTo>
                <a:lnTo>
                  <a:pt x="123966" y="60783"/>
                </a:lnTo>
                <a:lnTo>
                  <a:pt x="132831" y="60063"/>
                </a:lnTo>
                <a:lnTo>
                  <a:pt x="140725" y="59582"/>
                </a:lnTo>
                <a:lnTo>
                  <a:pt x="154788" y="59048"/>
                </a:lnTo>
                <a:lnTo>
                  <a:pt x="186279" y="58621"/>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47753" name="SMARTInkAnnotation400"/>
          <p:cNvSpPr/>
          <p:nvPr/>
        </p:nvSpPr>
        <p:spPr>
          <a:xfrm>
            <a:off x="3889249" y="5036453"/>
            <a:ext cx="254127" cy="142247"/>
          </a:xfrm>
          <a:custGeom>
            <a:avLst/>
            <a:gdLst/>
            <a:ahLst/>
            <a:cxnLst/>
            <a:rect l="0" t="0" r="0" b="0"/>
            <a:pathLst>
              <a:path w="254127" h="142247">
                <a:moveTo>
                  <a:pt x="93392" y="8820"/>
                </a:moveTo>
                <a:lnTo>
                  <a:pt x="98132" y="4080"/>
                </a:lnTo>
                <a:lnTo>
                  <a:pt x="100521" y="2683"/>
                </a:lnTo>
                <a:lnTo>
                  <a:pt x="105820" y="1132"/>
                </a:lnTo>
                <a:lnTo>
                  <a:pt x="109615" y="718"/>
                </a:lnTo>
                <a:lnTo>
                  <a:pt x="114129" y="443"/>
                </a:lnTo>
                <a:lnTo>
                  <a:pt x="124436" y="136"/>
                </a:lnTo>
                <a:lnTo>
                  <a:pt x="135632" y="0"/>
                </a:lnTo>
                <a:lnTo>
                  <a:pt x="140403" y="955"/>
                </a:lnTo>
                <a:lnTo>
                  <a:pt x="144576" y="2585"/>
                </a:lnTo>
                <a:lnTo>
                  <a:pt x="148351" y="4664"/>
                </a:lnTo>
                <a:lnTo>
                  <a:pt x="151859" y="7041"/>
                </a:lnTo>
                <a:lnTo>
                  <a:pt x="155191" y="9619"/>
                </a:lnTo>
                <a:lnTo>
                  <a:pt x="158404" y="12329"/>
                </a:lnTo>
                <a:lnTo>
                  <a:pt x="161537" y="16121"/>
                </a:lnTo>
                <a:lnTo>
                  <a:pt x="164619" y="20633"/>
                </a:lnTo>
                <a:lnTo>
                  <a:pt x="167665" y="25625"/>
                </a:lnTo>
                <a:lnTo>
                  <a:pt x="170688" y="29946"/>
                </a:lnTo>
                <a:lnTo>
                  <a:pt x="173696" y="33818"/>
                </a:lnTo>
                <a:lnTo>
                  <a:pt x="176694" y="37392"/>
                </a:lnTo>
                <a:lnTo>
                  <a:pt x="177700" y="40767"/>
                </a:lnTo>
                <a:lnTo>
                  <a:pt x="177378" y="44008"/>
                </a:lnTo>
                <a:lnTo>
                  <a:pt x="176172" y="47162"/>
                </a:lnTo>
                <a:lnTo>
                  <a:pt x="174375" y="50257"/>
                </a:lnTo>
                <a:lnTo>
                  <a:pt x="172185" y="53312"/>
                </a:lnTo>
                <a:lnTo>
                  <a:pt x="169733" y="56340"/>
                </a:lnTo>
                <a:lnTo>
                  <a:pt x="166114" y="59352"/>
                </a:lnTo>
                <a:lnTo>
                  <a:pt x="161717" y="62352"/>
                </a:lnTo>
                <a:lnTo>
                  <a:pt x="156802" y="65344"/>
                </a:lnTo>
                <a:lnTo>
                  <a:pt x="150547" y="68332"/>
                </a:lnTo>
                <a:lnTo>
                  <a:pt x="143402" y="71314"/>
                </a:lnTo>
                <a:lnTo>
                  <a:pt x="135662" y="74296"/>
                </a:lnTo>
                <a:lnTo>
                  <a:pt x="126532" y="77276"/>
                </a:lnTo>
                <a:lnTo>
                  <a:pt x="116477" y="80254"/>
                </a:lnTo>
                <a:lnTo>
                  <a:pt x="105806" y="83232"/>
                </a:lnTo>
                <a:lnTo>
                  <a:pt x="86010" y="89186"/>
                </a:lnTo>
                <a:lnTo>
                  <a:pt x="76564" y="92163"/>
                </a:lnTo>
                <a:lnTo>
                  <a:pt x="67291" y="94148"/>
                </a:lnTo>
                <a:lnTo>
                  <a:pt x="58131" y="95471"/>
                </a:lnTo>
                <a:lnTo>
                  <a:pt x="49048" y="96353"/>
                </a:lnTo>
                <a:lnTo>
                  <a:pt x="40017" y="97934"/>
                </a:lnTo>
                <a:lnTo>
                  <a:pt x="31020" y="99979"/>
                </a:lnTo>
                <a:lnTo>
                  <a:pt x="9413" y="105651"/>
                </a:lnTo>
                <a:lnTo>
                  <a:pt x="3813" y="109072"/>
                </a:lnTo>
                <a:lnTo>
                  <a:pt x="930" y="111373"/>
                </a:lnTo>
                <a:lnTo>
                  <a:pt x="0" y="113900"/>
                </a:lnTo>
                <a:lnTo>
                  <a:pt x="373" y="116577"/>
                </a:lnTo>
                <a:lnTo>
                  <a:pt x="1613" y="119354"/>
                </a:lnTo>
                <a:lnTo>
                  <a:pt x="4425" y="122196"/>
                </a:lnTo>
                <a:lnTo>
                  <a:pt x="8283" y="125084"/>
                </a:lnTo>
                <a:lnTo>
                  <a:pt x="12840" y="128002"/>
                </a:lnTo>
                <a:lnTo>
                  <a:pt x="18855" y="130939"/>
                </a:lnTo>
                <a:lnTo>
                  <a:pt x="25841" y="133889"/>
                </a:lnTo>
                <a:lnTo>
                  <a:pt x="33474" y="136848"/>
                </a:lnTo>
                <a:lnTo>
                  <a:pt x="42532" y="138821"/>
                </a:lnTo>
                <a:lnTo>
                  <a:pt x="52540" y="140135"/>
                </a:lnTo>
                <a:lnTo>
                  <a:pt x="63181" y="141012"/>
                </a:lnTo>
                <a:lnTo>
                  <a:pt x="74244" y="141597"/>
                </a:lnTo>
                <a:lnTo>
                  <a:pt x="97118" y="142246"/>
                </a:lnTo>
                <a:lnTo>
                  <a:pt x="109767" y="141427"/>
                </a:lnTo>
                <a:lnTo>
                  <a:pt x="123160" y="139889"/>
                </a:lnTo>
                <a:lnTo>
                  <a:pt x="137049" y="137871"/>
                </a:lnTo>
                <a:lnTo>
                  <a:pt x="165712" y="132984"/>
                </a:lnTo>
                <a:lnTo>
                  <a:pt x="254126" y="115977"/>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47754" name="SMARTInkAnnotation401"/>
          <p:cNvSpPr/>
          <p:nvPr/>
        </p:nvSpPr>
        <p:spPr>
          <a:xfrm>
            <a:off x="4420195" y="5134570"/>
            <a:ext cx="26790" cy="62509"/>
          </a:xfrm>
          <a:custGeom>
            <a:avLst/>
            <a:gdLst/>
            <a:ahLst/>
            <a:cxnLst/>
            <a:rect l="0" t="0" r="0" b="0"/>
            <a:pathLst>
              <a:path w="26790" h="62509">
                <a:moveTo>
                  <a:pt x="26789" y="0"/>
                </a:moveTo>
                <a:lnTo>
                  <a:pt x="19101" y="7689"/>
                </a:lnTo>
                <a:lnTo>
                  <a:pt x="18687" y="10087"/>
                </a:lnTo>
                <a:lnTo>
                  <a:pt x="18411" y="13670"/>
                </a:lnTo>
                <a:lnTo>
                  <a:pt x="18105" y="21951"/>
                </a:lnTo>
                <a:lnTo>
                  <a:pt x="17969" y="28939"/>
                </a:lnTo>
                <a:lnTo>
                  <a:pt x="16941" y="33183"/>
                </a:lnTo>
                <a:lnTo>
                  <a:pt x="15263" y="37997"/>
                </a:lnTo>
                <a:lnTo>
                  <a:pt x="13152" y="43191"/>
                </a:lnTo>
                <a:lnTo>
                  <a:pt x="10752" y="47645"/>
                </a:lnTo>
                <a:lnTo>
                  <a:pt x="8161" y="51608"/>
                </a:lnTo>
                <a:lnTo>
                  <a:pt x="0" y="62508"/>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47755" name="SMARTInkAnnotation402"/>
          <p:cNvSpPr/>
          <p:nvPr/>
        </p:nvSpPr>
        <p:spPr>
          <a:xfrm>
            <a:off x="4643438" y="5031546"/>
            <a:ext cx="169665" cy="125254"/>
          </a:xfrm>
          <a:custGeom>
            <a:avLst/>
            <a:gdLst/>
            <a:ahLst/>
            <a:cxnLst/>
            <a:rect l="0" t="0" r="0" b="0"/>
            <a:pathLst>
              <a:path w="169665" h="125254">
                <a:moveTo>
                  <a:pt x="71437" y="58376"/>
                </a:moveTo>
                <a:lnTo>
                  <a:pt x="66697" y="58376"/>
                </a:lnTo>
                <a:lnTo>
                  <a:pt x="65300" y="57384"/>
                </a:lnTo>
                <a:lnTo>
                  <a:pt x="64370" y="55731"/>
                </a:lnTo>
                <a:lnTo>
                  <a:pt x="63748" y="53636"/>
                </a:lnTo>
                <a:lnTo>
                  <a:pt x="61350" y="52239"/>
                </a:lnTo>
                <a:lnTo>
                  <a:pt x="57767" y="51308"/>
                </a:lnTo>
                <a:lnTo>
                  <a:pt x="53394" y="50687"/>
                </a:lnTo>
                <a:lnTo>
                  <a:pt x="50478" y="49282"/>
                </a:lnTo>
                <a:lnTo>
                  <a:pt x="48535" y="47352"/>
                </a:lnTo>
                <a:lnTo>
                  <a:pt x="47240" y="45074"/>
                </a:lnTo>
                <a:lnTo>
                  <a:pt x="45384" y="43555"/>
                </a:lnTo>
                <a:lnTo>
                  <a:pt x="43154" y="42542"/>
                </a:lnTo>
                <a:lnTo>
                  <a:pt x="40675" y="41867"/>
                </a:lnTo>
                <a:lnTo>
                  <a:pt x="38031" y="40425"/>
                </a:lnTo>
                <a:lnTo>
                  <a:pt x="35276" y="38471"/>
                </a:lnTo>
                <a:lnTo>
                  <a:pt x="32447" y="36176"/>
                </a:lnTo>
                <a:lnTo>
                  <a:pt x="29568" y="33654"/>
                </a:lnTo>
                <a:lnTo>
                  <a:pt x="26658" y="30981"/>
                </a:lnTo>
                <a:lnTo>
                  <a:pt x="23725" y="28206"/>
                </a:lnTo>
                <a:lnTo>
                  <a:pt x="21769" y="25365"/>
                </a:lnTo>
                <a:lnTo>
                  <a:pt x="20466" y="22477"/>
                </a:lnTo>
                <a:lnTo>
                  <a:pt x="19598" y="19561"/>
                </a:lnTo>
                <a:lnTo>
                  <a:pt x="19018" y="16625"/>
                </a:lnTo>
                <a:lnTo>
                  <a:pt x="18631" y="13674"/>
                </a:lnTo>
                <a:lnTo>
                  <a:pt x="18374" y="10715"/>
                </a:lnTo>
                <a:lnTo>
                  <a:pt x="17210" y="8743"/>
                </a:lnTo>
                <a:lnTo>
                  <a:pt x="15442" y="7429"/>
                </a:lnTo>
                <a:lnTo>
                  <a:pt x="13271" y="6551"/>
                </a:lnTo>
                <a:lnTo>
                  <a:pt x="11824" y="4974"/>
                </a:lnTo>
                <a:lnTo>
                  <a:pt x="10859" y="2932"/>
                </a:lnTo>
                <a:lnTo>
                  <a:pt x="10216" y="577"/>
                </a:lnTo>
                <a:lnTo>
                  <a:pt x="9787" y="0"/>
                </a:lnTo>
                <a:lnTo>
                  <a:pt x="9501" y="607"/>
                </a:lnTo>
                <a:lnTo>
                  <a:pt x="9183" y="3928"/>
                </a:lnTo>
                <a:lnTo>
                  <a:pt x="9099" y="6202"/>
                </a:lnTo>
                <a:lnTo>
                  <a:pt x="9042" y="8711"/>
                </a:lnTo>
                <a:lnTo>
                  <a:pt x="8012" y="12367"/>
                </a:lnTo>
                <a:lnTo>
                  <a:pt x="6333" y="16790"/>
                </a:lnTo>
                <a:lnTo>
                  <a:pt x="4222" y="21722"/>
                </a:lnTo>
                <a:lnTo>
                  <a:pt x="2814" y="27987"/>
                </a:lnTo>
                <a:lnTo>
                  <a:pt x="1877" y="35140"/>
                </a:lnTo>
                <a:lnTo>
                  <a:pt x="1251" y="42885"/>
                </a:lnTo>
                <a:lnTo>
                  <a:pt x="833" y="50033"/>
                </a:lnTo>
                <a:lnTo>
                  <a:pt x="370" y="63267"/>
                </a:lnTo>
                <a:lnTo>
                  <a:pt x="49" y="101023"/>
                </a:lnTo>
                <a:lnTo>
                  <a:pt x="1" y="125253"/>
                </a:lnTo>
                <a:lnTo>
                  <a:pt x="0" y="103943"/>
                </a:lnTo>
                <a:lnTo>
                  <a:pt x="991" y="98676"/>
                </a:lnTo>
                <a:lnTo>
                  <a:pt x="2645" y="93180"/>
                </a:lnTo>
                <a:lnTo>
                  <a:pt x="4740" y="87532"/>
                </a:lnTo>
                <a:lnTo>
                  <a:pt x="7129" y="82774"/>
                </a:lnTo>
                <a:lnTo>
                  <a:pt x="9713" y="78610"/>
                </a:lnTo>
                <a:lnTo>
                  <a:pt x="12429" y="74842"/>
                </a:lnTo>
                <a:lnTo>
                  <a:pt x="15231" y="71338"/>
                </a:lnTo>
                <a:lnTo>
                  <a:pt x="18091" y="68009"/>
                </a:lnTo>
                <a:lnTo>
                  <a:pt x="20990" y="64798"/>
                </a:lnTo>
                <a:lnTo>
                  <a:pt x="24907" y="61665"/>
                </a:lnTo>
                <a:lnTo>
                  <a:pt x="29503" y="58584"/>
                </a:lnTo>
                <a:lnTo>
                  <a:pt x="34552" y="55538"/>
                </a:lnTo>
                <a:lnTo>
                  <a:pt x="39901" y="53508"/>
                </a:lnTo>
                <a:lnTo>
                  <a:pt x="45453" y="52154"/>
                </a:lnTo>
                <a:lnTo>
                  <a:pt x="51137" y="51252"/>
                </a:lnTo>
                <a:lnTo>
                  <a:pt x="57904" y="50650"/>
                </a:lnTo>
                <a:lnTo>
                  <a:pt x="65392" y="50248"/>
                </a:lnTo>
                <a:lnTo>
                  <a:pt x="81648" y="49803"/>
                </a:lnTo>
                <a:lnTo>
                  <a:pt x="139425" y="49460"/>
                </a:lnTo>
                <a:lnTo>
                  <a:pt x="145536" y="48464"/>
                </a:lnTo>
                <a:lnTo>
                  <a:pt x="151594" y="46806"/>
                </a:lnTo>
                <a:lnTo>
                  <a:pt x="169664" y="40517"/>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47756" name="Freeform 2247755"/>
          <p:cNvSpPr/>
          <p:nvPr/>
        </p:nvSpPr>
        <p:spPr>
          <a:xfrm>
            <a:off x="4866680" y="5027414"/>
            <a:ext cx="2646" cy="1"/>
          </a:xfrm>
          <a:custGeom>
            <a:avLst/>
            <a:gdLst/>
            <a:ahLst/>
            <a:cxnLst/>
            <a:rect l="0" t="0" r="0" b="0"/>
            <a:pathLst>
              <a:path w="2646" h="1">
                <a:moveTo>
                  <a:pt x="0" y="0"/>
                </a:moveTo>
                <a:lnTo>
                  <a:pt x="2645" y="0"/>
                </a:lnTo>
                <a:close/>
              </a:path>
            </a:pathLst>
          </a:custGeom>
          <a:noFill/>
          <a:ln w="381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7757" name="SMARTInkAnnotation404"/>
          <p:cNvSpPr/>
          <p:nvPr/>
        </p:nvSpPr>
        <p:spPr>
          <a:xfrm>
            <a:off x="4832155" y="5027414"/>
            <a:ext cx="126526" cy="160735"/>
          </a:xfrm>
          <a:custGeom>
            <a:avLst/>
            <a:gdLst/>
            <a:ahLst/>
            <a:cxnLst/>
            <a:rect l="0" t="0" r="0" b="0"/>
            <a:pathLst>
              <a:path w="126526" h="160735">
                <a:moveTo>
                  <a:pt x="43454" y="0"/>
                </a:moveTo>
                <a:lnTo>
                  <a:pt x="52936" y="0"/>
                </a:lnTo>
                <a:lnTo>
                  <a:pt x="57713" y="992"/>
                </a:lnTo>
                <a:lnTo>
                  <a:pt x="62881" y="2646"/>
                </a:lnTo>
                <a:lnTo>
                  <a:pt x="68312" y="4740"/>
                </a:lnTo>
                <a:lnTo>
                  <a:pt x="74909" y="6137"/>
                </a:lnTo>
                <a:lnTo>
                  <a:pt x="82284" y="7068"/>
                </a:lnTo>
                <a:lnTo>
                  <a:pt x="90176" y="7689"/>
                </a:lnTo>
                <a:lnTo>
                  <a:pt x="97423" y="9094"/>
                </a:lnTo>
                <a:lnTo>
                  <a:pt x="104238" y="11025"/>
                </a:lnTo>
                <a:lnTo>
                  <a:pt x="110767" y="13303"/>
                </a:lnTo>
                <a:lnTo>
                  <a:pt x="116110" y="15814"/>
                </a:lnTo>
                <a:lnTo>
                  <a:pt x="120666" y="18480"/>
                </a:lnTo>
                <a:lnTo>
                  <a:pt x="124694" y="21250"/>
                </a:lnTo>
                <a:lnTo>
                  <a:pt x="126388" y="25081"/>
                </a:lnTo>
                <a:lnTo>
                  <a:pt x="126525" y="29619"/>
                </a:lnTo>
                <a:lnTo>
                  <a:pt x="125623" y="34629"/>
                </a:lnTo>
                <a:lnTo>
                  <a:pt x="124031" y="39953"/>
                </a:lnTo>
                <a:lnTo>
                  <a:pt x="121977" y="45488"/>
                </a:lnTo>
                <a:lnTo>
                  <a:pt x="119616" y="51161"/>
                </a:lnTo>
                <a:lnTo>
                  <a:pt x="116057" y="55935"/>
                </a:lnTo>
                <a:lnTo>
                  <a:pt x="111700" y="60111"/>
                </a:lnTo>
                <a:lnTo>
                  <a:pt x="106811" y="63886"/>
                </a:lnTo>
                <a:lnTo>
                  <a:pt x="100575" y="68388"/>
                </a:lnTo>
                <a:lnTo>
                  <a:pt x="77577" y="84204"/>
                </a:lnTo>
                <a:lnTo>
                  <a:pt x="60604" y="95633"/>
                </a:lnTo>
                <a:lnTo>
                  <a:pt x="51911" y="100466"/>
                </a:lnTo>
                <a:lnTo>
                  <a:pt x="43139" y="104680"/>
                </a:lnTo>
                <a:lnTo>
                  <a:pt x="34315" y="108483"/>
                </a:lnTo>
                <a:lnTo>
                  <a:pt x="19218" y="115353"/>
                </a:lnTo>
                <a:lnTo>
                  <a:pt x="12414" y="118573"/>
                </a:lnTo>
                <a:lnTo>
                  <a:pt x="7878" y="121714"/>
                </a:lnTo>
                <a:lnTo>
                  <a:pt x="4854" y="124798"/>
                </a:lnTo>
                <a:lnTo>
                  <a:pt x="2837" y="127847"/>
                </a:lnTo>
                <a:lnTo>
                  <a:pt x="1493" y="130872"/>
                </a:lnTo>
                <a:lnTo>
                  <a:pt x="598" y="133881"/>
                </a:lnTo>
                <a:lnTo>
                  <a:pt x="0" y="136879"/>
                </a:lnTo>
                <a:lnTo>
                  <a:pt x="595" y="138878"/>
                </a:lnTo>
                <a:lnTo>
                  <a:pt x="1982" y="140210"/>
                </a:lnTo>
                <a:lnTo>
                  <a:pt x="3900" y="141098"/>
                </a:lnTo>
                <a:lnTo>
                  <a:pt x="16079" y="147090"/>
                </a:lnTo>
                <a:lnTo>
                  <a:pt x="22228" y="149653"/>
                </a:lnTo>
                <a:lnTo>
                  <a:pt x="29304" y="152355"/>
                </a:lnTo>
                <a:lnTo>
                  <a:pt x="36997" y="155148"/>
                </a:lnTo>
                <a:lnTo>
                  <a:pt x="46095" y="157011"/>
                </a:lnTo>
                <a:lnTo>
                  <a:pt x="56128" y="158252"/>
                </a:lnTo>
                <a:lnTo>
                  <a:pt x="88103" y="160734"/>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47758" name="SMARTInkAnnotation405"/>
          <p:cNvSpPr/>
          <p:nvPr/>
        </p:nvSpPr>
        <p:spPr>
          <a:xfrm>
            <a:off x="5000625" y="5179219"/>
            <a:ext cx="35720" cy="8930"/>
          </a:xfrm>
          <a:custGeom>
            <a:avLst/>
            <a:gdLst/>
            <a:ahLst/>
            <a:cxnLst/>
            <a:rect l="0" t="0" r="0" b="0"/>
            <a:pathLst>
              <a:path w="35720" h="8930">
                <a:moveTo>
                  <a:pt x="0" y="8929"/>
                </a:moveTo>
                <a:lnTo>
                  <a:pt x="35719"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47759" name="SMARTInkAnnotation406"/>
          <p:cNvSpPr/>
          <p:nvPr/>
        </p:nvSpPr>
        <p:spPr>
          <a:xfrm>
            <a:off x="5214938" y="5107781"/>
            <a:ext cx="53579" cy="89298"/>
          </a:xfrm>
          <a:custGeom>
            <a:avLst/>
            <a:gdLst/>
            <a:ahLst/>
            <a:cxnLst/>
            <a:rect l="0" t="0" r="0" b="0"/>
            <a:pathLst>
              <a:path w="53579" h="89298">
                <a:moveTo>
                  <a:pt x="53578" y="0"/>
                </a:moveTo>
                <a:lnTo>
                  <a:pt x="40275" y="13303"/>
                </a:lnTo>
                <a:lnTo>
                  <a:pt x="38756" y="16806"/>
                </a:lnTo>
                <a:lnTo>
                  <a:pt x="37743" y="21126"/>
                </a:lnTo>
                <a:lnTo>
                  <a:pt x="37068" y="25991"/>
                </a:lnTo>
                <a:lnTo>
                  <a:pt x="35626" y="31218"/>
                </a:lnTo>
                <a:lnTo>
                  <a:pt x="33672" y="36687"/>
                </a:lnTo>
                <a:lnTo>
                  <a:pt x="31378" y="42318"/>
                </a:lnTo>
                <a:lnTo>
                  <a:pt x="28855" y="48055"/>
                </a:lnTo>
                <a:lnTo>
                  <a:pt x="23407" y="59723"/>
                </a:lnTo>
                <a:lnTo>
                  <a:pt x="19574" y="65612"/>
                </a:lnTo>
                <a:lnTo>
                  <a:pt x="15033" y="71523"/>
                </a:lnTo>
                <a:lnTo>
                  <a:pt x="0" y="89297"/>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47760" name="SMARTInkAnnotation407"/>
          <p:cNvSpPr/>
          <p:nvPr/>
        </p:nvSpPr>
        <p:spPr>
          <a:xfrm>
            <a:off x="5556170" y="5045759"/>
            <a:ext cx="147564" cy="118443"/>
          </a:xfrm>
          <a:custGeom>
            <a:avLst/>
            <a:gdLst/>
            <a:ahLst/>
            <a:cxnLst/>
            <a:rect l="0" t="0" r="0" b="0"/>
            <a:pathLst>
              <a:path w="147564" h="118443">
                <a:moveTo>
                  <a:pt x="87393" y="26304"/>
                </a:moveTo>
                <a:lnTo>
                  <a:pt x="87393" y="21563"/>
                </a:lnTo>
                <a:lnTo>
                  <a:pt x="86401" y="20166"/>
                </a:lnTo>
                <a:lnTo>
                  <a:pt x="84747" y="19236"/>
                </a:lnTo>
                <a:lnTo>
                  <a:pt x="82652" y="18615"/>
                </a:lnTo>
                <a:lnTo>
                  <a:pt x="81255" y="17209"/>
                </a:lnTo>
                <a:lnTo>
                  <a:pt x="80324" y="15279"/>
                </a:lnTo>
                <a:lnTo>
                  <a:pt x="79704" y="13001"/>
                </a:lnTo>
                <a:lnTo>
                  <a:pt x="78298" y="10490"/>
                </a:lnTo>
                <a:lnTo>
                  <a:pt x="76368" y="7823"/>
                </a:lnTo>
                <a:lnTo>
                  <a:pt x="70883" y="1156"/>
                </a:lnTo>
                <a:lnTo>
                  <a:pt x="69441" y="609"/>
                </a:lnTo>
                <a:lnTo>
                  <a:pt x="65192" y="0"/>
                </a:lnTo>
                <a:lnTo>
                  <a:pt x="62670" y="831"/>
                </a:lnTo>
                <a:lnTo>
                  <a:pt x="59997" y="2377"/>
                </a:lnTo>
                <a:lnTo>
                  <a:pt x="57222" y="4399"/>
                </a:lnTo>
                <a:lnTo>
                  <a:pt x="53389" y="6740"/>
                </a:lnTo>
                <a:lnTo>
                  <a:pt x="48848" y="9292"/>
                </a:lnTo>
                <a:lnTo>
                  <a:pt x="43837" y="11987"/>
                </a:lnTo>
                <a:lnTo>
                  <a:pt x="38512" y="15767"/>
                </a:lnTo>
                <a:lnTo>
                  <a:pt x="32977" y="20271"/>
                </a:lnTo>
                <a:lnTo>
                  <a:pt x="27303" y="25258"/>
                </a:lnTo>
                <a:lnTo>
                  <a:pt x="22528" y="31560"/>
                </a:lnTo>
                <a:lnTo>
                  <a:pt x="18352" y="38737"/>
                </a:lnTo>
                <a:lnTo>
                  <a:pt x="4522" y="66903"/>
                </a:lnTo>
                <a:lnTo>
                  <a:pt x="2380" y="73214"/>
                </a:lnTo>
                <a:lnTo>
                  <a:pt x="952" y="79406"/>
                </a:lnTo>
                <a:lnTo>
                  <a:pt x="0" y="85517"/>
                </a:lnTo>
                <a:lnTo>
                  <a:pt x="357" y="91576"/>
                </a:lnTo>
                <a:lnTo>
                  <a:pt x="1588" y="97600"/>
                </a:lnTo>
                <a:lnTo>
                  <a:pt x="3401" y="103600"/>
                </a:lnTo>
                <a:lnTo>
                  <a:pt x="6593" y="108593"/>
                </a:lnTo>
                <a:lnTo>
                  <a:pt x="10706" y="112912"/>
                </a:lnTo>
                <a:lnTo>
                  <a:pt x="15433" y="116786"/>
                </a:lnTo>
                <a:lnTo>
                  <a:pt x="20568" y="118375"/>
                </a:lnTo>
                <a:lnTo>
                  <a:pt x="25975" y="118442"/>
                </a:lnTo>
                <a:lnTo>
                  <a:pt x="31565" y="117495"/>
                </a:lnTo>
                <a:lnTo>
                  <a:pt x="39261" y="116863"/>
                </a:lnTo>
                <a:lnTo>
                  <a:pt x="48359" y="116443"/>
                </a:lnTo>
                <a:lnTo>
                  <a:pt x="58393" y="116162"/>
                </a:lnTo>
                <a:lnTo>
                  <a:pt x="68060" y="113990"/>
                </a:lnTo>
                <a:lnTo>
                  <a:pt x="77481" y="110558"/>
                </a:lnTo>
                <a:lnTo>
                  <a:pt x="102316" y="98893"/>
                </a:lnTo>
                <a:lnTo>
                  <a:pt x="109247" y="95532"/>
                </a:lnTo>
                <a:lnTo>
                  <a:pt x="115852" y="91308"/>
                </a:lnTo>
                <a:lnTo>
                  <a:pt x="122242" y="86507"/>
                </a:lnTo>
                <a:lnTo>
                  <a:pt x="128484" y="81322"/>
                </a:lnTo>
                <a:lnTo>
                  <a:pt x="133638" y="76873"/>
                </a:lnTo>
                <a:lnTo>
                  <a:pt x="138068" y="72915"/>
                </a:lnTo>
                <a:lnTo>
                  <a:pt x="142012" y="69284"/>
                </a:lnTo>
                <a:lnTo>
                  <a:pt x="144641" y="65872"/>
                </a:lnTo>
                <a:lnTo>
                  <a:pt x="146395" y="62604"/>
                </a:lnTo>
                <a:lnTo>
                  <a:pt x="147563" y="59433"/>
                </a:lnTo>
                <a:lnTo>
                  <a:pt x="146358" y="56328"/>
                </a:lnTo>
                <a:lnTo>
                  <a:pt x="143570" y="53265"/>
                </a:lnTo>
                <a:lnTo>
                  <a:pt x="139727" y="50231"/>
                </a:lnTo>
                <a:lnTo>
                  <a:pt x="135180" y="47216"/>
                </a:lnTo>
                <a:lnTo>
                  <a:pt x="130165" y="44214"/>
                </a:lnTo>
                <a:lnTo>
                  <a:pt x="124838" y="41220"/>
                </a:lnTo>
                <a:lnTo>
                  <a:pt x="113625" y="35249"/>
                </a:lnTo>
                <a:lnTo>
                  <a:pt x="107858" y="32267"/>
                </a:lnTo>
                <a:lnTo>
                  <a:pt x="102029" y="30279"/>
                </a:lnTo>
                <a:lnTo>
                  <a:pt x="96158" y="28954"/>
                </a:lnTo>
                <a:lnTo>
                  <a:pt x="90259" y="28070"/>
                </a:lnTo>
                <a:lnTo>
                  <a:pt x="84343" y="27481"/>
                </a:lnTo>
                <a:lnTo>
                  <a:pt x="78414" y="27089"/>
                </a:lnTo>
                <a:lnTo>
                  <a:pt x="72477" y="26827"/>
                </a:lnTo>
                <a:lnTo>
                  <a:pt x="66535" y="27645"/>
                </a:lnTo>
                <a:lnTo>
                  <a:pt x="60589" y="29182"/>
                </a:lnTo>
                <a:lnTo>
                  <a:pt x="46269" y="34038"/>
                </a:lnTo>
                <a:lnTo>
                  <a:pt x="46086" y="34436"/>
                </a:lnTo>
                <a:lnTo>
                  <a:pt x="46957" y="34702"/>
                </a:lnTo>
                <a:lnTo>
                  <a:pt x="51674" y="35233"/>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47761" name="SMARTInkAnnotation408"/>
          <p:cNvSpPr/>
          <p:nvPr/>
        </p:nvSpPr>
        <p:spPr>
          <a:xfrm>
            <a:off x="5786438" y="5045273"/>
            <a:ext cx="169665" cy="89298"/>
          </a:xfrm>
          <a:custGeom>
            <a:avLst/>
            <a:gdLst/>
            <a:ahLst/>
            <a:cxnLst/>
            <a:rect l="0" t="0" r="0" b="0"/>
            <a:pathLst>
              <a:path w="169665" h="89298">
                <a:moveTo>
                  <a:pt x="169664" y="0"/>
                </a:moveTo>
                <a:lnTo>
                  <a:pt x="164924" y="0"/>
                </a:lnTo>
                <a:lnTo>
                  <a:pt x="162535" y="993"/>
                </a:lnTo>
                <a:lnTo>
                  <a:pt x="159950" y="2646"/>
                </a:lnTo>
                <a:lnTo>
                  <a:pt x="157235" y="4741"/>
                </a:lnTo>
                <a:lnTo>
                  <a:pt x="146281" y="12359"/>
                </a:lnTo>
                <a:lnTo>
                  <a:pt x="88974" y="50803"/>
                </a:lnTo>
                <a:lnTo>
                  <a:pt x="80152" y="55697"/>
                </a:lnTo>
                <a:lnTo>
                  <a:pt x="71293" y="59952"/>
                </a:lnTo>
                <a:lnTo>
                  <a:pt x="62412" y="63780"/>
                </a:lnTo>
                <a:lnTo>
                  <a:pt x="54506" y="68317"/>
                </a:lnTo>
                <a:lnTo>
                  <a:pt x="47251" y="73327"/>
                </a:lnTo>
                <a:lnTo>
                  <a:pt x="40430" y="78650"/>
                </a:lnTo>
                <a:lnTo>
                  <a:pt x="33899" y="82199"/>
                </a:lnTo>
                <a:lnTo>
                  <a:pt x="27560" y="84565"/>
                </a:lnTo>
                <a:lnTo>
                  <a:pt x="21350" y="86143"/>
                </a:lnTo>
                <a:lnTo>
                  <a:pt x="16217" y="87194"/>
                </a:lnTo>
                <a:lnTo>
                  <a:pt x="11803" y="87896"/>
                </a:lnTo>
                <a:lnTo>
                  <a:pt x="0" y="89297"/>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47762" name="SMARTInkAnnotation409"/>
          <p:cNvSpPr/>
          <p:nvPr/>
        </p:nvSpPr>
        <p:spPr>
          <a:xfrm>
            <a:off x="5768578" y="5063133"/>
            <a:ext cx="178595" cy="89298"/>
          </a:xfrm>
          <a:custGeom>
            <a:avLst/>
            <a:gdLst/>
            <a:ahLst/>
            <a:cxnLst/>
            <a:rect l="0" t="0" r="0" b="0"/>
            <a:pathLst>
              <a:path w="178595" h="89298">
                <a:moveTo>
                  <a:pt x="0" y="0"/>
                </a:moveTo>
                <a:lnTo>
                  <a:pt x="12429" y="12429"/>
                </a:lnTo>
                <a:lnTo>
                  <a:pt x="16224" y="15231"/>
                </a:lnTo>
                <a:lnTo>
                  <a:pt x="20738" y="18091"/>
                </a:lnTo>
                <a:lnTo>
                  <a:pt x="25732" y="20990"/>
                </a:lnTo>
                <a:lnTo>
                  <a:pt x="31045" y="24908"/>
                </a:lnTo>
                <a:lnTo>
                  <a:pt x="36571" y="29503"/>
                </a:lnTo>
                <a:lnTo>
                  <a:pt x="42241" y="34552"/>
                </a:lnTo>
                <a:lnTo>
                  <a:pt x="48996" y="38909"/>
                </a:lnTo>
                <a:lnTo>
                  <a:pt x="56477" y="42807"/>
                </a:lnTo>
                <a:lnTo>
                  <a:pt x="64440" y="46398"/>
                </a:lnTo>
                <a:lnTo>
                  <a:pt x="83873" y="55678"/>
                </a:lnTo>
                <a:lnTo>
                  <a:pt x="94610" y="60932"/>
                </a:lnTo>
                <a:lnTo>
                  <a:pt x="105738" y="65425"/>
                </a:lnTo>
                <a:lnTo>
                  <a:pt x="117124" y="69414"/>
                </a:lnTo>
                <a:lnTo>
                  <a:pt x="178594" y="89297"/>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47763" name="SMARTInkAnnotation410"/>
          <p:cNvSpPr/>
          <p:nvPr/>
        </p:nvSpPr>
        <p:spPr>
          <a:xfrm>
            <a:off x="6162242" y="5001866"/>
            <a:ext cx="195697" cy="167477"/>
          </a:xfrm>
          <a:custGeom>
            <a:avLst/>
            <a:gdLst/>
            <a:ahLst/>
            <a:cxnLst/>
            <a:rect l="0" t="0" r="0" b="0"/>
            <a:pathLst>
              <a:path w="195697" h="167477">
                <a:moveTo>
                  <a:pt x="195696" y="7689"/>
                </a:moveTo>
                <a:lnTo>
                  <a:pt x="190955" y="7689"/>
                </a:lnTo>
                <a:lnTo>
                  <a:pt x="189558" y="6697"/>
                </a:lnTo>
                <a:lnTo>
                  <a:pt x="188628" y="5043"/>
                </a:lnTo>
                <a:lnTo>
                  <a:pt x="188007" y="2949"/>
                </a:lnTo>
                <a:lnTo>
                  <a:pt x="185609" y="1551"/>
                </a:lnTo>
                <a:lnTo>
                  <a:pt x="182026" y="621"/>
                </a:lnTo>
                <a:lnTo>
                  <a:pt x="177653" y="0"/>
                </a:lnTo>
                <a:lnTo>
                  <a:pt x="172753" y="579"/>
                </a:lnTo>
                <a:lnTo>
                  <a:pt x="167502" y="1956"/>
                </a:lnTo>
                <a:lnTo>
                  <a:pt x="140077" y="11297"/>
                </a:lnTo>
                <a:lnTo>
                  <a:pt x="130834" y="15055"/>
                </a:lnTo>
                <a:lnTo>
                  <a:pt x="120705" y="19545"/>
                </a:lnTo>
                <a:lnTo>
                  <a:pt x="109984" y="24523"/>
                </a:lnTo>
                <a:lnTo>
                  <a:pt x="99859" y="29825"/>
                </a:lnTo>
                <a:lnTo>
                  <a:pt x="90133" y="35345"/>
                </a:lnTo>
                <a:lnTo>
                  <a:pt x="80671" y="41009"/>
                </a:lnTo>
                <a:lnTo>
                  <a:pt x="70396" y="47762"/>
                </a:lnTo>
                <a:lnTo>
                  <a:pt x="48395" y="63202"/>
                </a:lnTo>
                <a:lnTo>
                  <a:pt x="38956" y="70495"/>
                </a:lnTo>
                <a:lnTo>
                  <a:pt x="30679" y="77341"/>
                </a:lnTo>
                <a:lnTo>
                  <a:pt x="23177" y="83888"/>
                </a:lnTo>
                <a:lnTo>
                  <a:pt x="17183" y="91231"/>
                </a:lnTo>
                <a:lnTo>
                  <a:pt x="12195" y="99102"/>
                </a:lnTo>
                <a:lnTo>
                  <a:pt x="7878" y="107326"/>
                </a:lnTo>
                <a:lnTo>
                  <a:pt x="4999" y="114793"/>
                </a:lnTo>
                <a:lnTo>
                  <a:pt x="3081" y="121756"/>
                </a:lnTo>
                <a:lnTo>
                  <a:pt x="1802" y="128381"/>
                </a:lnTo>
                <a:lnTo>
                  <a:pt x="948" y="133791"/>
                </a:lnTo>
                <a:lnTo>
                  <a:pt x="379" y="138390"/>
                </a:lnTo>
                <a:lnTo>
                  <a:pt x="0" y="142448"/>
                </a:lnTo>
                <a:lnTo>
                  <a:pt x="1733" y="147138"/>
                </a:lnTo>
                <a:lnTo>
                  <a:pt x="4871" y="152248"/>
                </a:lnTo>
                <a:lnTo>
                  <a:pt x="8948" y="157640"/>
                </a:lnTo>
                <a:lnTo>
                  <a:pt x="14643" y="161234"/>
                </a:lnTo>
                <a:lnTo>
                  <a:pt x="21416" y="163630"/>
                </a:lnTo>
                <a:lnTo>
                  <a:pt x="28907" y="165228"/>
                </a:lnTo>
                <a:lnTo>
                  <a:pt x="36878" y="166293"/>
                </a:lnTo>
                <a:lnTo>
                  <a:pt x="45169" y="167003"/>
                </a:lnTo>
                <a:lnTo>
                  <a:pt x="53673" y="167476"/>
                </a:lnTo>
                <a:lnTo>
                  <a:pt x="63311" y="166800"/>
                </a:lnTo>
                <a:lnTo>
                  <a:pt x="73704" y="165356"/>
                </a:lnTo>
                <a:lnTo>
                  <a:pt x="84603" y="163402"/>
                </a:lnTo>
                <a:lnTo>
                  <a:pt x="95836" y="161107"/>
                </a:lnTo>
                <a:lnTo>
                  <a:pt x="142117" y="150564"/>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47764" name="SMARTInkAnnotation411"/>
          <p:cNvSpPr/>
          <p:nvPr/>
        </p:nvSpPr>
        <p:spPr>
          <a:xfrm>
            <a:off x="6412705" y="5009696"/>
            <a:ext cx="213124" cy="147500"/>
          </a:xfrm>
          <a:custGeom>
            <a:avLst/>
            <a:gdLst/>
            <a:ahLst/>
            <a:cxnLst/>
            <a:rect l="0" t="0" r="0" b="0"/>
            <a:pathLst>
              <a:path w="213124" h="147500">
                <a:moveTo>
                  <a:pt x="123826" y="17718"/>
                </a:moveTo>
                <a:lnTo>
                  <a:pt x="123826" y="12978"/>
                </a:lnTo>
                <a:lnTo>
                  <a:pt x="124819" y="10589"/>
                </a:lnTo>
                <a:lnTo>
                  <a:pt x="126472" y="8004"/>
                </a:lnTo>
                <a:lnTo>
                  <a:pt x="128566" y="5289"/>
                </a:lnTo>
                <a:lnTo>
                  <a:pt x="128971" y="3479"/>
                </a:lnTo>
                <a:lnTo>
                  <a:pt x="128248" y="2272"/>
                </a:lnTo>
                <a:lnTo>
                  <a:pt x="126775" y="1468"/>
                </a:lnTo>
                <a:lnTo>
                  <a:pt x="122491" y="574"/>
                </a:lnTo>
                <a:lnTo>
                  <a:pt x="119960" y="335"/>
                </a:lnTo>
                <a:lnTo>
                  <a:pt x="115296" y="176"/>
                </a:lnTo>
                <a:lnTo>
                  <a:pt x="102176" y="0"/>
                </a:lnTo>
                <a:lnTo>
                  <a:pt x="95502" y="1937"/>
                </a:lnTo>
                <a:lnTo>
                  <a:pt x="89069" y="5213"/>
                </a:lnTo>
                <a:lnTo>
                  <a:pt x="34064" y="41843"/>
                </a:lnTo>
                <a:lnTo>
                  <a:pt x="26282" y="47693"/>
                </a:lnTo>
                <a:lnTo>
                  <a:pt x="19109" y="53576"/>
                </a:lnTo>
                <a:lnTo>
                  <a:pt x="12343" y="59483"/>
                </a:lnTo>
                <a:lnTo>
                  <a:pt x="7833" y="65405"/>
                </a:lnTo>
                <a:lnTo>
                  <a:pt x="4825" y="71337"/>
                </a:lnTo>
                <a:lnTo>
                  <a:pt x="2821" y="77276"/>
                </a:lnTo>
                <a:lnTo>
                  <a:pt x="1484" y="83221"/>
                </a:lnTo>
                <a:lnTo>
                  <a:pt x="593" y="89167"/>
                </a:lnTo>
                <a:lnTo>
                  <a:pt x="0" y="95116"/>
                </a:lnTo>
                <a:lnTo>
                  <a:pt x="2580" y="101067"/>
                </a:lnTo>
                <a:lnTo>
                  <a:pt x="7276" y="107018"/>
                </a:lnTo>
                <a:lnTo>
                  <a:pt x="13385" y="112970"/>
                </a:lnTo>
                <a:lnTo>
                  <a:pt x="19441" y="117931"/>
                </a:lnTo>
                <a:lnTo>
                  <a:pt x="25463" y="122230"/>
                </a:lnTo>
                <a:lnTo>
                  <a:pt x="31462" y="126087"/>
                </a:lnTo>
                <a:lnTo>
                  <a:pt x="39430" y="129652"/>
                </a:lnTo>
                <a:lnTo>
                  <a:pt x="48711" y="133020"/>
                </a:lnTo>
                <a:lnTo>
                  <a:pt x="58867" y="136258"/>
                </a:lnTo>
                <a:lnTo>
                  <a:pt x="69606" y="138417"/>
                </a:lnTo>
                <a:lnTo>
                  <a:pt x="80734" y="139856"/>
                </a:lnTo>
                <a:lnTo>
                  <a:pt x="92122" y="140815"/>
                </a:lnTo>
                <a:lnTo>
                  <a:pt x="103683" y="142447"/>
                </a:lnTo>
                <a:lnTo>
                  <a:pt x="115358" y="144527"/>
                </a:lnTo>
                <a:lnTo>
                  <a:pt x="127111" y="146906"/>
                </a:lnTo>
                <a:lnTo>
                  <a:pt x="138914" y="147499"/>
                </a:lnTo>
                <a:lnTo>
                  <a:pt x="150753" y="146903"/>
                </a:lnTo>
                <a:lnTo>
                  <a:pt x="162613" y="145513"/>
                </a:lnTo>
                <a:lnTo>
                  <a:pt x="173497" y="143594"/>
                </a:lnTo>
                <a:lnTo>
                  <a:pt x="183729" y="141323"/>
                </a:lnTo>
                <a:lnTo>
                  <a:pt x="213123" y="133804"/>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47765" name="SMARTInkAnnotation412"/>
          <p:cNvSpPr/>
          <p:nvPr/>
        </p:nvSpPr>
        <p:spPr>
          <a:xfrm>
            <a:off x="6759774" y="5009724"/>
            <a:ext cx="182165" cy="142018"/>
          </a:xfrm>
          <a:custGeom>
            <a:avLst/>
            <a:gdLst/>
            <a:ahLst/>
            <a:cxnLst/>
            <a:rect l="0" t="0" r="0" b="0"/>
            <a:pathLst>
              <a:path w="182165" h="142018">
                <a:moveTo>
                  <a:pt x="0" y="8760"/>
                </a:moveTo>
                <a:lnTo>
                  <a:pt x="0" y="4020"/>
                </a:lnTo>
                <a:lnTo>
                  <a:pt x="992" y="3616"/>
                </a:lnTo>
                <a:lnTo>
                  <a:pt x="2647" y="4339"/>
                </a:lnTo>
                <a:lnTo>
                  <a:pt x="7690" y="7887"/>
                </a:lnTo>
                <a:lnTo>
                  <a:pt x="8104" y="10163"/>
                </a:lnTo>
                <a:lnTo>
                  <a:pt x="8379" y="13664"/>
                </a:lnTo>
                <a:lnTo>
                  <a:pt x="8562" y="17982"/>
                </a:lnTo>
                <a:lnTo>
                  <a:pt x="9677" y="22846"/>
                </a:lnTo>
                <a:lnTo>
                  <a:pt x="11413" y="28073"/>
                </a:lnTo>
                <a:lnTo>
                  <a:pt x="13561" y="33542"/>
                </a:lnTo>
                <a:lnTo>
                  <a:pt x="14995" y="40164"/>
                </a:lnTo>
                <a:lnTo>
                  <a:pt x="15950" y="47555"/>
                </a:lnTo>
                <a:lnTo>
                  <a:pt x="16587" y="55460"/>
                </a:lnTo>
                <a:lnTo>
                  <a:pt x="17011" y="63706"/>
                </a:lnTo>
                <a:lnTo>
                  <a:pt x="17483" y="80806"/>
                </a:lnTo>
                <a:lnTo>
                  <a:pt x="17748" y="102427"/>
                </a:lnTo>
                <a:lnTo>
                  <a:pt x="18778" y="108908"/>
                </a:lnTo>
                <a:lnTo>
                  <a:pt x="20456" y="115213"/>
                </a:lnTo>
                <a:lnTo>
                  <a:pt x="22566" y="121401"/>
                </a:lnTo>
                <a:lnTo>
                  <a:pt x="23975" y="126518"/>
                </a:lnTo>
                <a:lnTo>
                  <a:pt x="24913" y="130922"/>
                </a:lnTo>
                <a:lnTo>
                  <a:pt x="25538" y="134850"/>
                </a:lnTo>
                <a:lnTo>
                  <a:pt x="26947" y="137469"/>
                </a:lnTo>
                <a:lnTo>
                  <a:pt x="28880" y="139214"/>
                </a:lnTo>
                <a:lnTo>
                  <a:pt x="31160" y="140378"/>
                </a:lnTo>
                <a:lnTo>
                  <a:pt x="36339" y="141672"/>
                </a:lnTo>
                <a:lnTo>
                  <a:pt x="39109" y="142017"/>
                </a:lnTo>
                <a:lnTo>
                  <a:pt x="39964" y="141254"/>
                </a:lnTo>
                <a:lnTo>
                  <a:pt x="39541" y="139754"/>
                </a:lnTo>
                <a:lnTo>
                  <a:pt x="38267" y="137761"/>
                </a:lnTo>
                <a:lnTo>
                  <a:pt x="37418" y="134448"/>
                </a:lnTo>
                <a:lnTo>
                  <a:pt x="36852" y="130255"/>
                </a:lnTo>
                <a:lnTo>
                  <a:pt x="36474" y="125476"/>
                </a:lnTo>
                <a:lnTo>
                  <a:pt x="35230" y="120306"/>
                </a:lnTo>
                <a:lnTo>
                  <a:pt x="33410" y="114874"/>
                </a:lnTo>
                <a:lnTo>
                  <a:pt x="31202" y="109268"/>
                </a:lnTo>
                <a:lnTo>
                  <a:pt x="28740" y="103547"/>
                </a:lnTo>
                <a:lnTo>
                  <a:pt x="23357" y="91898"/>
                </a:lnTo>
                <a:lnTo>
                  <a:pt x="20532" y="85022"/>
                </a:lnTo>
                <a:lnTo>
                  <a:pt x="17657" y="77461"/>
                </a:lnTo>
                <a:lnTo>
                  <a:pt x="14748" y="69444"/>
                </a:lnTo>
                <a:lnTo>
                  <a:pt x="12809" y="62114"/>
                </a:lnTo>
                <a:lnTo>
                  <a:pt x="11516" y="55243"/>
                </a:lnTo>
                <a:lnTo>
                  <a:pt x="10654" y="48678"/>
                </a:lnTo>
                <a:lnTo>
                  <a:pt x="10080" y="42318"/>
                </a:lnTo>
                <a:lnTo>
                  <a:pt x="9697" y="36093"/>
                </a:lnTo>
                <a:lnTo>
                  <a:pt x="9441" y="29959"/>
                </a:lnTo>
                <a:lnTo>
                  <a:pt x="11255" y="24877"/>
                </a:lnTo>
                <a:lnTo>
                  <a:pt x="14449" y="20497"/>
                </a:lnTo>
                <a:lnTo>
                  <a:pt x="18562" y="16585"/>
                </a:lnTo>
                <a:lnTo>
                  <a:pt x="23289" y="12985"/>
                </a:lnTo>
                <a:lnTo>
                  <a:pt x="28425" y="9592"/>
                </a:lnTo>
                <a:lnTo>
                  <a:pt x="33833" y="6338"/>
                </a:lnTo>
                <a:lnTo>
                  <a:pt x="40415" y="4169"/>
                </a:lnTo>
                <a:lnTo>
                  <a:pt x="47780" y="2723"/>
                </a:lnTo>
                <a:lnTo>
                  <a:pt x="55665" y="1759"/>
                </a:lnTo>
                <a:lnTo>
                  <a:pt x="63900" y="1116"/>
                </a:lnTo>
                <a:lnTo>
                  <a:pt x="72366" y="688"/>
                </a:lnTo>
                <a:lnTo>
                  <a:pt x="90702" y="212"/>
                </a:lnTo>
                <a:lnTo>
                  <a:pt x="112080" y="0"/>
                </a:lnTo>
                <a:lnTo>
                  <a:pt x="121353" y="935"/>
                </a:lnTo>
                <a:lnTo>
                  <a:pt x="129519" y="2552"/>
                </a:lnTo>
                <a:lnTo>
                  <a:pt x="136948" y="4621"/>
                </a:lnTo>
                <a:lnTo>
                  <a:pt x="143884" y="6993"/>
                </a:lnTo>
                <a:lnTo>
                  <a:pt x="150495" y="9567"/>
                </a:lnTo>
                <a:lnTo>
                  <a:pt x="156884" y="12274"/>
                </a:lnTo>
                <a:lnTo>
                  <a:pt x="162137" y="16064"/>
                </a:lnTo>
                <a:lnTo>
                  <a:pt x="166630" y="20574"/>
                </a:lnTo>
                <a:lnTo>
                  <a:pt x="170618" y="25566"/>
                </a:lnTo>
                <a:lnTo>
                  <a:pt x="174269" y="29886"/>
                </a:lnTo>
                <a:lnTo>
                  <a:pt x="177695" y="33758"/>
                </a:lnTo>
                <a:lnTo>
                  <a:pt x="180971" y="37332"/>
                </a:lnTo>
                <a:lnTo>
                  <a:pt x="182164" y="41699"/>
                </a:lnTo>
                <a:lnTo>
                  <a:pt x="181966" y="46594"/>
                </a:lnTo>
                <a:lnTo>
                  <a:pt x="180842" y="51843"/>
                </a:lnTo>
                <a:lnTo>
                  <a:pt x="178109" y="57326"/>
                </a:lnTo>
                <a:lnTo>
                  <a:pt x="174301" y="62966"/>
                </a:lnTo>
                <a:lnTo>
                  <a:pt x="169779" y="68709"/>
                </a:lnTo>
                <a:lnTo>
                  <a:pt x="164780" y="74524"/>
                </a:lnTo>
                <a:lnTo>
                  <a:pt x="159463" y="80383"/>
                </a:lnTo>
                <a:lnTo>
                  <a:pt x="153933" y="86275"/>
                </a:lnTo>
                <a:lnTo>
                  <a:pt x="148263" y="91194"/>
                </a:lnTo>
                <a:lnTo>
                  <a:pt x="142498" y="95466"/>
                </a:lnTo>
                <a:lnTo>
                  <a:pt x="136670" y="99307"/>
                </a:lnTo>
                <a:lnTo>
                  <a:pt x="130801" y="102859"/>
                </a:lnTo>
                <a:lnTo>
                  <a:pt x="124904" y="106219"/>
                </a:lnTo>
                <a:lnTo>
                  <a:pt x="118988" y="109452"/>
                </a:lnTo>
                <a:lnTo>
                  <a:pt x="114052" y="110615"/>
                </a:lnTo>
                <a:lnTo>
                  <a:pt x="109769" y="110398"/>
                </a:lnTo>
                <a:lnTo>
                  <a:pt x="98227" y="106987"/>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47766" name="SMARTInkAnnotation413"/>
          <p:cNvSpPr/>
          <p:nvPr/>
        </p:nvSpPr>
        <p:spPr>
          <a:xfrm>
            <a:off x="7063384" y="5063133"/>
            <a:ext cx="44649" cy="80368"/>
          </a:xfrm>
          <a:custGeom>
            <a:avLst/>
            <a:gdLst/>
            <a:ahLst/>
            <a:cxnLst/>
            <a:rect l="0" t="0" r="0" b="0"/>
            <a:pathLst>
              <a:path w="44649" h="80368">
                <a:moveTo>
                  <a:pt x="0" y="0"/>
                </a:moveTo>
                <a:lnTo>
                  <a:pt x="20991" y="20990"/>
                </a:lnTo>
                <a:lnTo>
                  <a:pt x="23916" y="24908"/>
                </a:lnTo>
                <a:lnTo>
                  <a:pt x="26858" y="29503"/>
                </a:lnTo>
                <a:lnTo>
                  <a:pt x="29811" y="34552"/>
                </a:lnTo>
                <a:lnTo>
                  <a:pt x="32773" y="39902"/>
                </a:lnTo>
                <a:lnTo>
                  <a:pt x="38708" y="51137"/>
                </a:lnTo>
                <a:lnTo>
                  <a:pt x="40689" y="56912"/>
                </a:lnTo>
                <a:lnTo>
                  <a:pt x="42009" y="62746"/>
                </a:lnTo>
                <a:lnTo>
                  <a:pt x="44648" y="80367"/>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47767" name="SMARTInkAnnotation414"/>
          <p:cNvSpPr/>
          <p:nvPr/>
        </p:nvSpPr>
        <p:spPr>
          <a:xfrm>
            <a:off x="7009805" y="5000825"/>
            <a:ext cx="237316" cy="142676"/>
          </a:xfrm>
          <a:custGeom>
            <a:avLst/>
            <a:gdLst/>
            <a:ahLst/>
            <a:cxnLst/>
            <a:rect l="0" t="0" r="0" b="0"/>
            <a:pathLst>
              <a:path w="237316" h="142676">
                <a:moveTo>
                  <a:pt x="71438" y="71238"/>
                </a:moveTo>
                <a:lnTo>
                  <a:pt x="71438" y="54068"/>
                </a:lnTo>
                <a:lnTo>
                  <a:pt x="72430" y="48878"/>
                </a:lnTo>
                <a:lnTo>
                  <a:pt x="74084" y="43433"/>
                </a:lnTo>
                <a:lnTo>
                  <a:pt x="76179" y="37818"/>
                </a:lnTo>
                <a:lnTo>
                  <a:pt x="79560" y="32091"/>
                </a:lnTo>
                <a:lnTo>
                  <a:pt x="83798" y="26288"/>
                </a:lnTo>
                <a:lnTo>
                  <a:pt x="88607" y="20435"/>
                </a:lnTo>
                <a:lnTo>
                  <a:pt x="93799" y="15542"/>
                </a:lnTo>
                <a:lnTo>
                  <a:pt x="99244" y="11287"/>
                </a:lnTo>
                <a:lnTo>
                  <a:pt x="104858" y="7458"/>
                </a:lnTo>
                <a:lnTo>
                  <a:pt x="111577" y="4906"/>
                </a:lnTo>
                <a:lnTo>
                  <a:pt x="119033" y="3203"/>
                </a:lnTo>
                <a:lnTo>
                  <a:pt x="126981" y="2069"/>
                </a:lnTo>
                <a:lnTo>
                  <a:pt x="135256" y="1313"/>
                </a:lnTo>
                <a:lnTo>
                  <a:pt x="143748" y="808"/>
                </a:lnTo>
                <a:lnTo>
                  <a:pt x="152388" y="472"/>
                </a:lnTo>
                <a:lnTo>
                  <a:pt x="183508" y="0"/>
                </a:lnTo>
                <a:lnTo>
                  <a:pt x="192784" y="1918"/>
                </a:lnTo>
                <a:lnTo>
                  <a:pt x="200953" y="5180"/>
                </a:lnTo>
                <a:lnTo>
                  <a:pt x="215321" y="13105"/>
                </a:lnTo>
                <a:lnTo>
                  <a:pt x="228321" y="19935"/>
                </a:lnTo>
                <a:lnTo>
                  <a:pt x="232581" y="24137"/>
                </a:lnTo>
                <a:lnTo>
                  <a:pt x="235421" y="28923"/>
                </a:lnTo>
                <a:lnTo>
                  <a:pt x="237315" y="34099"/>
                </a:lnTo>
                <a:lnTo>
                  <a:pt x="235600" y="39533"/>
                </a:lnTo>
                <a:lnTo>
                  <a:pt x="231482" y="45140"/>
                </a:lnTo>
                <a:lnTo>
                  <a:pt x="203483" y="73138"/>
                </a:lnTo>
                <a:lnTo>
                  <a:pt x="193203" y="80442"/>
                </a:lnTo>
                <a:lnTo>
                  <a:pt x="181388" y="87296"/>
                </a:lnTo>
                <a:lnTo>
                  <a:pt x="131521" y="112554"/>
                </a:lnTo>
                <a:lnTo>
                  <a:pt x="117447" y="117634"/>
                </a:lnTo>
                <a:lnTo>
                  <a:pt x="102111" y="122012"/>
                </a:lnTo>
                <a:lnTo>
                  <a:pt x="85933" y="125923"/>
                </a:lnTo>
                <a:lnTo>
                  <a:pt x="69195" y="129522"/>
                </a:lnTo>
                <a:lnTo>
                  <a:pt x="0" y="142675"/>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47768" name="SMARTInkAnnotation415"/>
          <p:cNvSpPr/>
          <p:nvPr/>
        </p:nvSpPr>
        <p:spPr>
          <a:xfrm>
            <a:off x="3964781" y="2696801"/>
            <a:ext cx="4830778" cy="1857308"/>
          </a:xfrm>
          <a:custGeom>
            <a:avLst/>
            <a:gdLst/>
            <a:ahLst/>
            <a:cxnLst/>
            <a:rect l="0" t="0" r="0" b="0"/>
            <a:pathLst>
              <a:path w="4830778" h="1857308">
                <a:moveTo>
                  <a:pt x="133946" y="160699"/>
                </a:moveTo>
                <a:lnTo>
                  <a:pt x="125384" y="160699"/>
                </a:lnTo>
                <a:lnTo>
                  <a:pt x="125016" y="216607"/>
                </a:lnTo>
                <a:lnTo>
                  <a:pt x="124024" y="250456"/>
                </a:lnTo>
                <a:lnTo>
                  <a:pt x="117327" y="304186"/>
                </a:lnTo>
                <a:lnTo>
                  <a:pt x="116332" y="355693"/>
                </a:lnTo>
                <a:lnTo>
                  <a:pt x="115167" y="403022"/>
                </a:lnTo>
                <a:lnTo>
                  <a:pt x="109971" y="449898"/>
                </a:lnTo>
                <a:lnTo>
                  <a:pt x="107990" y="501049"/>
                </a:lnTo>
                <a:lnTo>
                  <a:pt x="106412" y="554901"/>
                </a:lnTo>
                <a:lnTo>
                  <a:pt x="100100" y="612418"/>
                </a:lnTo>
                <a:lnTo>
                  <a:pt x="92939" y="662753"/>
                </a:lnTo>
                <a:lnTo>
                  <a:pt x="90376" y="714930"/>
                </a:lnTo>
                <a:lnTo>
                  <a:pt x="88625" y="768093"/>
                </a:lnTo>
                <a:lnTo>
                  <a:pt x="84247" y="821548"/>
                </a:lnTo>
                <a:lnTo>
                  <a:pt x="88005" y="892944"/>
                </a:lnTo>
                <a:lnTo>
                  <a:pt x="91560" y="946515"/>
                </a:lnTo>
                <a:lnTo>
                  <a:pt x="96252" y="1000091"/>
                </a:lnTo>
                <a:lnTo>
                  <a:pt x="97642" y="1053668"/>
                </a:lnTo>
                <a:lnTo>
                  <a:pt x="98192" y="1170995"/>
                </a:lnTo>
                <a:lnTo>
                  <a:pt x="93476" y="1223700"/>
                </a:lnTo>
                <a:lnTo>
                  <a:pt x="89131" y="1293850"/>
                </a:lnTo>
                <a:lnTo>
                  <a:pt x="83404" y="1341240"/>
                </a:lnTo>
                <a:lnTo>
                  <a:pt x="81267" y="1387693"/>
                </a:lnTo>
                <a:lnTo>
                  <a:pt x="80486" y="1464360"/>
                </a:lnTo>
                <a:lnTo>
                  <a:pt x="79399" y="1513441"/>
                </a:lnTo>
                <a:lnTo>
                  <a:pt x="72268" y="1571188"/>
                </a:lnTo>
                <a:lnTo>
                  <a:pt x="70692" y="1597268"/>
                </a:lnTo>
                <a:lnTo>
                  <a:pt x="63357" y="1629586"/>
                </a:lnTo>
                <a:lnTo>
                  <a:pt x="62519" y="1659105"/>
                </a:lnTo>
                <a:lnTo>
                  <a:pt x="65158" y="1662741"/>
                </a:lnTo>
                <a:lnTo>
                  <a:pt x="75812" y="1674143"/>
                </a:lnTo>
                <a:lnTo>
                  <a:pt x="78322" y="1675677"/>
                </a:lnTo>
                <a:lnTo>
                  <a:pt x="105349" y="1685634"/>
                </a:lnTo>
                <a:lnTo>
                  <a:pt x="108928" y="1686315"/>
                </a:lnTo>
                <a:lnTo>
                  <a:pt x="115551" y="1689717"/>
                </a:lnTo>
                <a:lnTo>
                  <a:pt x="118707" y="1692013"/>
                </a:lnTo>
                <a:lnTo>
                  <a:pt x="127503" y="1694565"/>
                </a:lnTo>
                <a:lnTo>
                  <a:pt x="197019" y="1696570"/>
                </a:lnTo>
                <a:lnTo>
                  <a:pt x="334584" y="1681783"/>
                </a:lnTo>
                <a:lnTo>
                  <a:pt x="473436" y="1678864"/>
                </a:lnTo>
                <a:lnTo>
                  <a:pt x="1059724" y="1678746"/>
                </a:lnTo>
                <a:lnTo>
                  <a:pt x="1265217" y="1687840"/>
                </a:lnTo>
                <a:lnTo>
                  <a:pt x="1413892" y="1699996"/>
                </a:lnTo>
                <a:lnTo>
                  <a:pt x="1604893" y="1717478"/>
                </a:lnTo>
                <a:lnTo>
                  <a:pt x="1800867" y="1727615"/>
                </a:lnTo>
                <a:lnTo>
                  <a:pt x="2314412" y="1771022"/>
                </a:lnTo>
                <a:lnTo>
                  <a:pt x="2569053" y="1782762"/>
                </a:lnTo>
                <a:lnTo>
                  <a:pt x="2716739" y="1787928"/>
                </a:lnTo>
                <a:lnTo>
                  <a:pt x="2908380" y="1800059"/>
                </a:lnTo>
                <a:lnTo>
                  <a:pt x="3023279" y="1803657"/>
                </a:lnTo>
                <a:lnTo>
                  <a:pt x="3171917" y="1813259"/>
                </a:lnTo>
                <a:lnTo>
                  <a:pt x="3320452" y="1819969"/>
                </a:lnTo>
                <a:lnTo>
                  <a:pt x="3490541" y="1828472"/>
                </a:lnTo>
                <a:lnTo>
                  <a:pt x="3622286" y="1830140"/>
                </a:lnTo>
                <a:lnTo>
                  <a:pt x="3989651" y="1830547"/>
                </a:lnTo>
                <a:lnTo>
                  <a:pt x="4147396" y="1838239"/>
                </a:lnTo>
                <a:lnTo>
                  <a:pt x="4292551" y="1847510"/>
                </a:lnTo>
                <a:lnTo>
                  <a:pt x="4430965" y="1854524"/>
                </a:lnTo>
                <a:lnTo>
                  <a:pt x="4553572" y="1857307"/>
                </a:lnTo>
                <a:lnTo>
                  <a:pt x="4608495" y="1848244"/>
                </a:lnTo>
                <a:lnTo>
                  <a:pt x="4617324" y="1844036"/>
                </a:lnTo>
                <a:lnTo>
                  <a:pt x="4620076" y="1841526"/>
                </a:lnTo>
                <a:lnTo>
                  <a:pt x="4621911" y="1838860"/>
                </a:lnTo>
                <a:lnTo>
                  <a:pt x="4623132" y="1836090"/>
                </a:lnTo>
                <a:lnTo>
                  <a:pt x="4637794" y="1813867"/>
                </a:lnTo>
                <a:lnTo>
                  <a:pt x="4640930" y="1805608"/>
                </a:lnTo>
                <a:lnTo>
                  <a:pt x="4641766" y="1802015"/>
                </a:lnTo>
                <a:lnTo>
                  <a:pt x="4669842" y="1745260"/>
                </a:lnTo>
                <a:lnTo>
                  <a:pt x="4682058" y="1696845"/>
                </a:lnTo>
                <a:lnTo>
                  <a:pt x="4693032" y="1644655"/>
                </a:lnTo>
                <a:lnTo>
                  <a:pt x="4696828" y="1596215"/>
                </a:lnTo>
                <a:lnTo>
                  <a:pt x="4702804" y="1544160"/>
                </a:lnTo>
                <a:lnTo>
                  <a:pt x="4705015" y="1490040"/>
                </a:lnTo>
                <a:lnTo>
                  <a:pt x="4705823" y="1394212"/>
                </a:lnTo>
                <a:lnTo>
                  <a:pt x="4708537" y="1355172"/>
                </a:lnTo>
                <a:lnTo>
                  <a:pt x="4713051" y="1314670"/>
                </a:lnTo>
                <a:lnTo>
                  <a:pt x="4744655" y="1073097"/>
                </a:lnTo>
                <a:lnTo>
                  <a:pt x="4747956" y="1026254"/>
                </a:lnTo>
                <a:lnTo>
                  <a:pt x="4750413" y="979968"/>
                </a:lnTo>
                <a:lnTo>
                  <a:pt x="4754813" y="936246"/>
                </a:lnTo>
                <a:lnTo>
                  <a:pt x="4765723" y="845449"/>
                </a:lnTo>
                <a:lnTo>
                  <a:pt x="4816079" y="479227"/>
                </a:lnTo>
                <a:lnTo>
                  <a:pt x="4820268" y="421434"/>
                </a:lnTo>
                <a:lnTo>
                  <a:pt x="4827820" y="349565"/>
                </a:lnTo>
                <a:lnTo>
                  <a:pt x="4830031" y="302869"/>
                </a:lnTo>
                <a:lnTo>
                  <a:pt x="4830777" y="251033"/>
                </a:lnTo>
                <a:lnTo>
                  <a:pt x="4829888" y="227636"/>
                </a:lnTo>
                <a:lnTo>
                  <a:pt x="4818522" y="174401"/>
                </a:lnTo>
                <a:lnTo>
                  <a:pt x="4805228" y="144254"/>
                </a:lnTo>
                <a:lnTo>
                  <a:pt x="4788721" y="121210"/>
                </a:lnTo>
                <a:lnTo>
                  <a:pt x="4758236" y="89509"/>
                </a:lnTo>
                <a:lnTo>
                  <a:pt x="4741091" y="75812"/>
                </a:lnTo>
                <a:lnTo>
                  <a:pt x="4718260" y="65755"/>
                </a:lnTo>
                <a:lnTo>
                  <a:pt x="4571624" y="35769"/>
                </a:lnTo>
                <a:lnTo>
                  <a:pt x="4429793" y="19593"/>
                </a:lnTo>
                <a:lnTo>
                  <a:pt x="4303022" y="10989"/>
                </a:lnTo>
                <a:lnTo>
                  <a:pt x="4082184" y="1328"/>
                </a:lnTo>
                <a:lnTo>
                  <a:pt x="3728962" y="0"/>
                </a:lnTo>
                <a:lnTo>
                  <a:pt x="3426968" y="8069"/>
                </a:lnTo>
                <a:lnTo>
                  <a:pt x="2916607" y="8885"/>
                </a:lnTo>
                <a:lnTo>
                  <a:pt x="2576503" y="17988"/>
                </a:lnTo>
                <a:lnTo>
                  <a:pt x="2425544" y="24708"/>
                </a:lnTo>
                <a:lnTo>
                  <a:pt x="2324539" y="30144"/>
                </a:lnTo>
                <a:lnTo>
                  <a:pt x="2223422" y="33221"/>
                </a:lnTo>
                <a:lnTo>
                  <a:pt x="2074313" y="37600"/>
                </a:lnTo>
                <a:lnTo>
                  <a:pt x="1586921" y="65482"/>
                </a:lnTo>
                <a:lnTo>
                  <a:pt x="1049563" y="101168"/>
                </a:lnTo>
                <a:lnTo>
                  <a:pt x="797878" y="111339"/>
                </a:lnTo>
                <a:lnTo>
                  <a:pt x="639184" y="122249"/>
                </a:lnTo>
                <a:lnTo>
                  <a:pt x="497447" y="131312"/>
                </a:lnTo>
                <a:lnTo>
                  <a:pt x="373318" y="138137"/>
                </a:lnTo>
                <a:lnTo>
                  <a:pt x="223185" y="142427"/>
                </a:lnTo>
                <a:lnTo>
                  <a:pt x="38229" y="142837"/>
                </a:lnTo>
                <a:lnTo>
                  <a:pt x="24267" y="145484"/>
                </a:lnTo>
                <a:lnTo>
                  <a:pt x="19155" y="147579"/>
                </a:lnTo>
                <a:lnTo>
                  <a:pt x="14754" y="147983"/>
                </a:lnTo>
                <a:lnTo>
                  <a:pt x="10829" y="147261"/>
                </a:lnTo>
                <a:lnTo>
                  <a:pt x="0" y="14284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47769" name="SMARTInkAnnotation416"/>
          <p:cNvSpPr/>
          <p:nvPr/>
        </p:nvSpPr>
        <p:spPr>
          <a:xfrm>
            <a:off x="5777890" y="3384352"/>
            <a:ext cx="2593086" cy="70611"/>
          </a:xfrm>
          <a:custGeom>
            <a:avLst/>
            <a:gdLst/>
            <a:ahLst/>
            <a:cxnLst/>
            <a:rect l="0" t="0" r="0" b="0"/>
            <a:pathLst>
              <a:path w="2593086" h="70611">
                <a:moveTo>
                  <a:pt x="44267" y="26789"/>
                </a:moveTo>
                <a:lnTo>
                  <a:pt x="39528" y="26789"/>
                </a:lnTo>
                <a:lnTo>
                  <a:pt x="37138" y="25796"/>
                </a:lnTo>
                <a:lnTo>
                  <a:pt x="34554" y="24143"/>
                </a:lnTo>
                <a:lnTo>
                  <a:pt x="31839" y="22048"/>
                </a:lnTo>
                <a:lnTo>
                  <a:pt x="29037" y="20652"/>
                </a:lnTo>
                <a:lnTo>
                  <a:pt x="23277" y="19100"/>
                </a:lnTo>
                <a:lnTo>
                  <a:pt x="14456" y="18227"/>
                </a:lnTo>
                <a:lnTo>
                  <a:pt x="12487" y="17112"/>
                </a:lnTo>
                <a:lnTo>
                  <a:pt x="11174" y="15377"/>
                </a:lnTo>
                <a:lnTo>
                  <a:pt x="9068" y="10203"/>
                </a:lnTo>
                <a:lnTo>
                  <a:pt x="7903" y="9778"/>
                </a:lnTo>
                <a:lnTo>
                  <a:pt x="0" y="8962"/>
                </a:lnTo>
                <a:lnTo>
                  <a:pt x="4473" y="8939"/>
                </a:lnTo>
                <a:lnTo>
                  <a:pt x="6823" y="9928"/>
                </a:lnTo>
                <a:lnTo>
                  <a:pt x="9383" y="11579"/>
                </a:lnTo>
                <a:lnTo>
                  <a:pt x="12081" y="13673"/>
                </a:lnTo>
                <a:lnTo>
                  <a:pt x="14873" y="15068"/>
                </a:lnTo>
                <a:lnTo>
                  <a:pt x="20620" y="16619"/>
                </a:lnTo>
                <a:lnTo>
                  <a:pt x="23541" y="18024"/>
                </a:lnTo>
                <a:lnTo>
                  <a:pt x="26481" y="19953"/>
                </a:lnTo>
                <a:lnTo>
                  <a:pt x="29434" y="22232"/>
                </a:lnTo>
                <a:lnTo>
                  <a:pt x="33386" y="23751"/>
                </a:lnTo>
                <a:lnTo>
                  <a:pt x="43069" y="25438"/>
                </a:lnTo>
                <a:lnTo>
                  <a:pt x="47437" y="26881"/>
                </a:lnTo>
                <a:lnTo>
                  <a:pt x="51342" y="28834"/>
                </a:lnTo>
                <a:lnTo>
                  <a:pt x="54937" y="31129"/>
                </a:lnTo>
                <a:lnTo>
                  <a:pt x="60310" y="32659"/>
                </a:lnTo>
                <a:lnTo>
                  <a:pt x="81101" y="34812"/>
                </a:lnTo>
                <a:lnTo>
                  <a:pt x="152717" y="36687"/>
                </a:lnTo>
                <a:lnTo>
                  <a:pt x="163200" y="38349"/>
                </a:lnTo>
                <a:lnTo>
                  <a:pt x="174157" y="40448"/>
                </a:lnTo>
                <a:lnTo>
                  <a:pt x="185431" y="41848"/>
                </a:lnTo>
                <a:lnTo>
                  <a:pt x="219268" y="43819"/>
                </a:lnTo>
                <a:lnTo>
                  <a:pt x="294873" y="44600"/>
                </a:lnTo>
                <a:lnTo>
                  <a:pt x="318366" y="45619"/>
                </a:lnTo>
                <a:lnTo>
                  <a:pt x="330188" y="47280"/>
                </a:lnTo>
                <a:lnTo>
                  <a:pt x="342037" y="49379"/>
                </a:lnTo>
                <a:lnTo>
                  <a:pt x="354898" y="50779"/>
                </a:lnTo>
                <a:lnTo>
                  <a:pt x="396701" y="52748"/>
                </a:lnTo>
                <a:lnTo>
                  <a:pt x="455270" y="50768"/>
                </a:lnTo>
                <a:lnTo>
                  <a:pt x="470074" y="48728"/>
                </a:lnTo>
                <a:lnTo>
                  <a:pt x="484904" y="47368"/>
                </a:lnTo>
                <a:lnTo>
                  <a:pt x="544351" y="45186"/>
                </a:lnTo>
                <a:lnTo>
                  <a:pt x="701721" y="44657"/>
                </a:lnTo>
                <a:lnTo>
                  <a:pt x="716726" y="45647"/>
                </a:lnTo>
                <a:lnTo>
                  <a:pt x="731690" y="47298"/>
                </a:lnTo>
                <a:lnTo>
                  <a:pt x="746627" y="49392"/>
                </a:lnTo>
                <a:lnTo>
                  <a:pt x="762539" y="50787"/>
                </a:lnTo>
                <a:lnTo>
                  <a:pt x="813375" y="52751"/>
                </a:lnTo>
                <a:lnTo>
                  <a:pt x="901670" y="53469"/>
                </a:lnTo>
                <a:lnTo>
                  <a:pt x="919478" y="54497"/>
                </a:lnTo>
                <a:lnTo>
                  <a:pt x="937304" y="56175"/>
                </a:lnTo>
                <a:lnTo>
                  <a:pt x="955141" y="58286"/>
                </a:lnTo>
                <a:lnTo>
                  <a:pt x="971993" y="59693"/>
                </a:lnTo>
                <a:lnTo>
                  <a:pt x="1020406" y="61674"/>
                </a:lnTo>
                <a:lnTo>
                  <a:pt x="1107270" y="62398"/>
                </a:lnTo>
                <a:lnTo>
                  <a:pt x="1382481" y="62507"/>
                </a:lnTo>
                <a:lnTo>
                  <a:pt x="1400753" y="63500"/>
                </a:lnTo>
                <a:lnTo>
                  <a:pt x="1418888" y="65153"/>
                </a:lnTo>
                <a:lnTo>
                  <a:pt x="1436931" y="67248"/>
                </a:lnTo>
                <a:lnTo>
                  <a:pt x="1454913" y="68644"/>
                </a:lnTo>
                <a:lnTo>
                  <a:pt x="1509656" y="70610"/>
                </a:lnTo>
                <a:lnTo>
                  <a:pt x="1589873" y="68628"/>
                </a:lnTo>
                <a:lnTo>
                  <a:pt x="1610452" y="66587"/>
                </a:lnTo>
                <a:lnTo>
                  <a:pt x="1630125" y="65228"/>
                </a:lnTo>
                <a:lnTo>
                  <a:pt x="1667859" y="63716"/>
                </a:lnTo>
                <a:lnTo>
                  <a:pt x="1687248" y="62321"/>
                </a:lnTo>
                <a:lnTo>
                  <a:pt x="1707118" y="60399"/>
                </a:lnTo>
                <a:lnTo>
                  <a:pt x="1727312" y="58125"/>
                </a:lnTo>
                <a:lnTo>
                  <a:pt x="1747719" y="56609"/>
                </a:lnTo>
                <a:lnTo>
                  <a:pt x="1788914" y="54925"/>
                </a:lnTo>
                <a:lnTo>
                  <a:pt x="1808631" y="53484"/>
                </a:lnTo>
                <a:lnTo>
                  <a:pt x="1827728" y="51531"/>
                </a:lnTo>
                <a:lnTo>
                  <a:pt x="1846413" y="49236"/>
                </a:lnTo>
                <a:lnTo>
                  <a:pt x="1865815" y="47707"/>
                </a:lnTo>
                <a:lnTo>
                  <a:pt x="1905893" y="46008"/>
                </a:lnTo>
                <a:lnTo>
                  <a:pt x="1925313" y="44562"/>
                </a:lnTo>
                <a:lnTo>
                  <a:pt x="1944211" y="42606"/>
                </a:lnTo>
                <a:lnTo>
                  <a:pt x="1981085" y="37788"/>
                </a:lnTo>
                <a:lnTo>
                  <a:pt x="2017317" y="32339"/>
                </a:lnTo>
                <a:lnTo>
                  <a:pt x="2035314" y="30489"/>
                </a:lnTo>
                <a:lnTo>
                  <a:pt x="2071185" y="28433"/>
                </a:lnTo>
                <a:lnTo>
                  <a:pt x="2089085" y="26893"/>
                </a:lnTo>
                <a:lnTo>
                  <a:pt x="2106971" y="24874"/>
                </a:lnTo>
                <a:lnTo>
                  <a:pt x="2124849" y="22536"/>
                </a:lnTo>
                <a:lnTo>
                  <a:pt x="2141728" y="20977"/>
                </a:lnTo>
                <a:lnTo>
                  <a:pt x="2173711" y="19245"/>
                </a:lnTo>
                <a:lnTo>
                  <a:pt x="2190178" y="17791"/>
                </a:lnTo>
                <a:lnTo>
                  <a:pt x="2207109" y="15829"/>
                </a:lnTo>
                <a:lnTo>
                  <a:pt x="2224349" y="13529"/>
                </a:lnTo>
                <a:lnTo>
                  <a:pt x="2240804" y="11996"/>
                </a:lnTo>
                <a:lnTo>
                  <a:pt x="2287664" y="9838"/>
                </a:lnTo>
                <a:lnTo>
                  <a:pt x="2331975" y="8206"/>
                </a:lnTo>
                <a:lnTo>
                  <a:pt x="2345297" y="6463"/>
                </a:lnTo>
                <a:lnTo>
                  <a:pt x="2358147" y="4309"/>
                </a:lnTo>
                <a:lnTo>
                  <a:pt x="2370681" y="2872"/>
                </a:lnTo>
                <a:lnTo>
                  <a:pt x="2407286" y="851"/>
                </a:lnTo>
                <a:lnTo>
                  <a:pt x="2481266" y="50"/>
                </a:lnTo>
                <a:lnTo>
                  <a:pt x="2593085" y="0"/>
                </a:lnTo>
                <a:lnTo>
                  <a:pt x="2589228"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9730" name="Rectangle 2"/>
          <p:cNvSpPr>
            <a:spLocks noGrp="1" noChangeArrowheads="1"/>
          </p:cNvSpPr>
          <p:nvPr>
            <p:ph type="title"/>
            <p:custDataLst>
              <p:tags r:id="rId1"/>
            </p:custDataLst>
          </p:nvPr>
        </p:nvSpPr>
        <p:spPr/>
        <p:txBody>
          <a:bodyPr>
            <a:noAutofit/>
          </a:bodyPr>
          <a:lstStyle/>
          <a:p>
            <a:r>
              <a:rPr lang="en-US" dirty="0" err="1" smtClean="0"/>
              <a:t>Immediates</a:t>
            </a:r>
            <a:endParaRPr lang="en-US" dirty="0"/>
          </a:p>
        </p:txBody>
      </p:sp>
      <p:sp>
        <p:nvSpPr>
          <p:cNvPr id="2249753" name="Line 25"/>
          <p:cNvSpPr>
            <a:spLocks noChangeShapeType="1"/>
          </p:cNvSpPr>
          <p:nvPr>
            <p:custDataLst>
              <p:tags r:id="rId2"/>
            </p:custDataLst>
          </p:nvPr>
        </p:nvSpPr>
        <p:spPr bwMode="auto">
          <a:xfrm flipV="1">
            <a:off x="2743200" y="2286000"/>
            <a:ext cx="1" cy="762000"/>
          </a:xfrm>
          <a:prstGeom prst="line">
            <a:avLst/>
          </a:prstGeom>
          <a:noFill/>
          <a:ln w="25400" cap="sq">
            <a:solidFill>
              <a:schemeClr val="accent1"/>
            </a:solidFill>
            <a:round/>
            <a:headEnd type="none" w="med" len="med"/>
            <a:tailEnd type="arrow" w="med" len="med"/>
          </a:ln>
          <a:effectLst/>
        </p:spPr>
        <p:txBody>
          <a:bodyPr anchor="ctr" anchorCtr="1">
            <a:noAutofit/>
          </a:bodyPr>
          <a:lstStyle/>
          <a:p>
            <a:endParaRPr lang="en-US" dirty="0"/>
          </a:p>
        </p:txBody>
      </p:sp>
      <p:sp>
        <p:nvSpPr>
          <p:cNvPr id="2249754" name="Line 26"/>
          <p:cNvSpPr>
            <a:spLocks noChangeShapeType="1"/>
          </p:cNvSpPr>
          <p:nvPr>
            <p:custDataLst>
              <p:tags r:id="rId3"/>
            </p:custDataLst>
          </p:nvPr>
        </p:nvSpPr>
        <p:spPr bwMode="auto">
          <a:xfrm flipH="1" flipV="1">
            <a:off x="3124200" y="2286000"/>
            <a:ext cx="0" cy="685800"/>
          </a:xfrm>
          <a:prstGeom prst="line">
            <a:avLst/>
          </a:prstGeom>
          <a:noFill/>
          <a:ln w="25400" cap="sq">
            <a:solidFill>
              <a:schemeClr val="accent1"/>
            </a:solidFill>
            <a:round/>
            <a:headEnd type="none" w="med" len="med"/>
            <a:tailEnd type="arrow" w="med" len="med"/>
          </a:ln>
          <a:effectLst/>
        </p:spPr>
        <p:txBody>
          <a:bodyPr anchor="ctr" anchorCtr="1">
            <a:noAutofit/>
          </a:bodyPr>
          <a:lstStyle/>
          <a:p>
            <a:endParaRPr lang="en-US"/>
          </a:p>
        </p:txBody>
      </p:sp>
      <p:sp>
        <p:nvSpPr>
          <p:cNvPr id="2249755" name="Line 27"/>
          <p:cNvSpPr>
            <a:spLocks noChangeShapeType="1"/>
          </p:cNvSpPr>
          <p:nvPr>
            <p:custDataLst>
              <p:tags r:id="rId4"/>
            </p:custDataLst>
          </p:nvPr>
        </p:nvSpPr>
        <p:spPr bwMode="auto">
          <a:xfrm flipH="1" flipV="1">
            <a:off x="3352800" y="2286000"/>
            <a:ext cx="0" cy="685800"/>
          </a:xfrm>
          <a:prstGeom prst="line">
            <a:avLst/>
          </a:prstGeom>
          <a:noFill/>
          <a:ln w="25400" cap="sq">
            <a:solidFill>
              <a:schemeClr val="accent1"/>
            </a:solidFill>
            <a:round/>
            <a:headEnd type="none" w="med" len="med"/>
            <a:tailEnd type="arrow" w="med" len="med"/>
          </a:ln>
          <a:effectLst/>
        </p:spPr>
        <p:txBody>
          <a:bodyPr anchor="ctr" anchorCtr="1">
            <a:noAutofit/>
          </a:bodyPr>
          <a:lstStyle/>
          <a:p>
            <a:endParaRPr lang="en-US"/>
          </a:p>
        </p:txBody>
      </p:sp>
      <p:sp>
        <p:nvSpPr>
          <p:cNvPr id="2249756" name="Line 28"/>
          <p:cNvSpPr>
            <a:spLocks noChangeShapeType="1"/>
          </p:cNvSpPr>
          <p:nvPr>
            <p:custDataLst>
              <p:tags r:id="rId5"/>
            </p:custDataLst>
          </p:nvPr>
        </p:nvSpPr>
        <p:spPr bwMode="auto">
          <a:xfrm flipH="1" flipV="1">
            <a:off x="3581400" y="2286000"/>
            <a:ext cx="0" cy="762000"/>
          </a:xfrm>
          <a:prstGeom prst="line">
            <a:avLst/>
          </a:prstGeom>
          <a:noFill/>
          <a:ln w="25400" cap="sq">
            <a:solidFill>
              <a:schemeClr val="accent1"/>
            </a:solidFill>
            <a:round/>
            <a:headEnd type="none" w="med" len="med"/>
            <a:tailEnd type="arrow" w="med" len="med"/>
          </a:ln>
          <a:effectLst/>
        </p:spPr>
        <p:txBody>
          <a:bodyPr wrap="none" anchor="ctr" anchorCtr="1">
            <a:noAutofit/>
          </a:bodyPr>
          <a:lstStyle/>
          <a:p>
            <a:endParaRPr lang="en-US"/>
          </a:p>
        </p:txBody>
      </p:sp>
      <p:sp>
        <p:nvSpPr>
          <p:cNvPr id="2249757" name="Text Box 29"/>
          <p:cNvSpPr txBox="1">
            <a:spLocks noChangeArrowheads="1"/>
          </p:cNvSpPr>
          <p:nvPr>
            <p:custDataLst>
              <p:tags r:id="rId6"/>
            </p:custDataLst>
          </p:nvPr>
        </p:nvSpPr>
        <p:spPr bwMode="auto">
          <a:xfrm>
            <a:off x="2971800" y="2438400"/>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2249758" name="Line 30"/>
          <p:cNvSpPr>
            <a:spLocks noChangeShapeType="1"/>
          </p:cNvSpPr>
          <p:nvPr>
            <p:custDataLst>
              <p:tags r:id="rId7"/>
            </p:custDataLst>
          </p:nvPr>
        </p:nvSpPr>
        <p:spPr bwMode="auto">
          <a:xfrm>
            <a:off x="3048001" y="2438400"/>
            <a:ext cx="152400" cy="7620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2249762" name="Line 34"/>
          <p:cNvSpPr>
            <a:spLocks noChangeShapeType="1"/>
          </p:cNvSpPr>
          <p:nvPr>
            <p:custDataLst>
              <p:tags r:id="rId8"/>
            </p:custDataLst>
          </p:nvPr>
        </p:nvSpPr>
        <p:spPr bwMode="auto">
          <a:xfrm flipV="1">
            <a:off x="1524000" y="3124200"/>
            <a:ext cx="1066800" cy="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2249771" name="Line 43"/>
          <p:cNvSpPr>
            <a:spLocks noChangeShapeType="1"/>
          </p:cNvSpPr>
          <p:nvPr>
            <p:custDataLst>
              <p:tags r:id="rId9"/>
            </p:custDataLst>
          </p:nvPr>
        </p:nvSpPr>
        <p:spPr bwMode="auto">
          <a:xfrm>
            <a:off x="3733800" y="1143000"/>
            <a:ext cx="2286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2" name="Line 44"/>
          <p:cNvSpPr>
            <a:spLocks noChangeShapeType="1"/>
          </p:cNvSpPr>
          <p:nvPr>
            <p:custDataLst>
              <p:tags r:id="rId10"/>
            </p:custDataLst>
          </p:nvPr>
        </p:nvSpPr>
        <p:spPr bwMode="auto">
          <a:xfrm>
            <a:off x="3733800" y="1981200"/>
            <a:ext cx="2286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5" name="Line 47"/>
          <p:cNvSpPr>
            <a:spLocks noChangeShapeType="1"/>
          </p:cNvSpPr>
          <p:nvPr>
            <p:custDataLst>
              <p:tags r:id="rId11"/>
            </p:custDataLst>
          </p:nvPr>
        </p:nvSpPr>
        <p:spPr bwMode="auto">
          <a:xfrm flipV="1">
            <a:off x="7086600" y="609600"/>
            <a:ext cx="0" cy="914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6" name="Line 48"/>
          <p:cNvSpPr>
            <a:spLocks noChangeShapeType="1"/>
          </p:cNvSpPr>
          <p:nvPr>
            <p:custDataLst>
              <p:tags r:id="rId12"/>
            </p:custDataLst>
          </p:nvPr>
        </p:nvSpPr>
        <p:spPr bwMode="auto">
          <a:xfrm flipH="1">
            <a:off x="6629400" y="1524000"/>
            <a:ext cx="4572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2249777" name="Line 49"/>
          <p:cNvSpPr>
            <a:spLocks noChangeShapeType="1"/>
          </p:cNvSpPr>
          <p:nvPr>
            <p:custDataLst>
              <p:tags r:id="rId13"/>
            </p:custDataLst>
          </p:nvPr>
        </p:nvSpPr>
        <p:spPr bwMode="auto">
          <a:xfrm flipV="1">
            <a:off x="1981200" y="609600"/>
            <a:ext cx="51054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9" name="Line 51"/>
          <p:cNvSpPr>
            <a:spLocks noChangeShapeType="1"/>
          </p:cNvSpPr>
          <p:nvPr>
            <p:custDataLst>
              <p:tags r:id="rId14"/>
            </p:custDataLst>
          </p:nvPr>
        </p:nvSpPr>
        <p:spPr bwMode="auto">
          <a:xfrm flipV="1">
            <a:off x="1981200" y="1828800"/>
            <a:ext cx="609600" cy="0"/>
          </a:xfrm>
          <a:prstGeom prst="line">
            <a:avLst/>
          </a:prstGeom>
          <a:noFill/>
          <a:ln w="25400" cap="sq">
            <a:solidFill>
              <a:srgbClr val="66FF33"/>
            </a:solidFill>
            <a:round/>
            <a:headEnd type="none" w="med" len="med"/>
            <a:tailEnd type="arrow" w="med" len="med"/>
          </a:ln>
          <a:effectLst/>
        </p:spPr>
        <p:txBody>
          <a:bodyPr anchor="ctr" anchorCtr="1">
            <a:noAutofit/>
          </a:bodyPr>
          <a:lstStyle/>
          <a:p>
            <a:endParaRPr lang="en-US"/>
          </a:p>
        </p:txBody>
      </p:sp>
      <p:sp>
        <p:nvSpPr>
          <p:cNvPr id="52" name="Line 49"/>
          <p:cNvSpPr>
            <a:spLocks noChangeShapeType="1"/>
          </p:cNvSpPr>
          <p:nvPr>
            <p:custDataLst>
              <p:tags r:id="rId15"/>
            </p:custDataLst>
          </p:nvPr>
        </p:nvSpPr>
        <p:spPr bwMode="auto">
          <a:xfrm>
            <a:off x="5410200" y="1981200"/>
            <a:ext cx="0" cy="1981199"/>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54" name="Line 49"/>
          <p:cNvSpPr>
            <a:spLocks noChangeShapeType="1"/>
          </p:cNvSpPr>
          <p:nvPr>
            <p:custDataLst>
              <p:tags r:id="rId16"/>
            </p:custDataLst>
          </p:nvPr>
        </p:nvSpPr>
        <p:spPr bwMode="auto">
          <a:xfrm>
            <a:off x="1524000" y="3810000"/>
            <a:ext cx="152400" cy="152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61" name="Line 49"/>
          <p:cNvSpPr>
            <a:spLocks noChangeShapeType="1"/>
          </p:cNvSpPr>
          <p:nvPr>
            <p:custDataLst>
              <p:tags r:id="rId17"/>
            </p:custDataLst>
          </p:nvPr>
        </p:nvSpPr>
        <p:spPr bwMode="auto">
          <a:xfrm flipV="1">
            <a:off x="4495800" y="3962400"/>
            <a:ext cx="9144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62" name="Text Box 29"/>
          <p:cNvSpPr txBox="1">
            <a:spLocks noChangeArrowheads="1"/>
          </p:cNvSpPr>
          <p:nvPr>
            <p:custDataLst>
              <p:tags r:id="rId18"/>
            </p:custDataLst>
          </p:nvPr>
        </p:nvSpPr>
        <p:spPr bwMode="auto">
          <a:xfrm>
            <a:off x="1658160" y="3657600"/>
            <a:ext cx="5516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err="1" smtClean="0">
                <a:solidFill>
                  <a:srgbClr val="FFFFFF"/>
                </a:solidFill>
                <a:latin typeface="Calibri"/>
              </a:rPr>
              <a:t>imm</a:t>
            </a:r>
            <a:endParaRPr lang="en-US" sz="2400" dirty="0">
              <a:solidFill>
                <a:srgbClr val="FFFFFF"/>
              </a:solidFill>
              <a:latin typeface="Calibri"/>
            </a:endParaRPr>
          </a:p>
        </p:txBody>
      </p:sp>
      <p:sp>
        <p:nvSpPr>
          <p:cNvPr id="113" name="Line 30"/>
          <p:cNvSpPr>
            <a:spLocks noChangeShapeType="1"/>
          </p:cNvSpPr>
          <p:nvPr>
            <p:custDataLst>
              <p:tags r:id="rId19"/>
            </p:custDataLst>
          </p:nvPr>
        </p:nvSpPr>
        <p:spPr bwMode="auto">
          <a:xfrm>
            <a:off x="3276600" y="2438400"/>
            <a:ext cx="152400" cy="7620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14" name="Line 30"/>
          <p:cNvSpPr>
            <a:spLocks noChangeShapeType="1"/>
          </p:cNvSpPr>
          <p:nvPr>
            <p:custDataLst>
              <p:tags r:id="rId20"/>
            </p:custDataLst>
          </p:nvPr>
        </p:nvSpPr>
        <p:spPr bwMode="auto">
          <a:xfrm>
            <a:off x="3505200" y="2438400"/>
            <a:ext cx="152400" cy="7620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15" name="Text Box 29"/>
          <p:cNvSpPr txBox="1">
            <a:spLocks noChangeArrowheads="1"/>
          </p:cNvSpPr>
          <p:nvPr>
            <p:custDataLst>
              <p:tags r:id="rId21"/>
            </p:custDataLst>
          </p:nvPr>
        </p:nvSpPr>
        <p:spPr bwMode="auto">
          <a:xfrm>
            <a:off x="3200401" y="2438400"/>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116" name="Text Box 29"/>
          <p:cNvSpPr txBox="1">
            <a:spLocks noChangeArrowheads="1"/>
          </p:cNvSpPr>
          <p:nvPr>
            <p:custDataLst>
              <p:tags r:id="rId22"/>
            </p:custDataLst>
          </p:nvPr>
        </p:nvSpPr>
        <p:spPr bwMode="auto">
          <a:xfrm>
            <a:off x="3429001" y="2438400"/>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117" name="Oval 24"/>
          <p:cNvSpPr>
            <a:spLocks noChangeArrowheads="1"/>
          </p:cNvSpPr>
          <p:nvPr>
            <p:custDataLst>
              <p:tags r:id="rId23"/>
            </p:custDataLst>
          </p:nvPr>
        </p:nvSpPr>
        <p:spPr bwMode="auto">
          <a:xfrm>
            <a:off x="2590800" y="2895601"/>
            <a:ext cx="1219200" cy="457199"/>
          </a:xfrm>
          <a:prstGeom prst="ellipse">
            <a:avLst/>
          </a:prstGeom>
          <a:solidFill>
            <a:schemeClr val="tx1"/>
          </a:solidFill>
          <a:ln w="25400" cap="sq" algn="ctr">
            <a:solidFill>
              <a:schemeClr val="accent1"/>
            </a:solidFill>
            <a:round/>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800" dirty="0">
                <a:solidFill>
                  <a:srgbClr val="FFFFFF"/>
                </a:solidFill>
                <a:latin typeface="Calibri"/>
              </a:rPr>
              <a:t>control</a:t>
            </a:r>
          </a:p>
        </p:txBody>
      </p:sp>
      <p:sp>
        <p:nvSpPr>
          <p:cNvPr id="122" name="Text Box 11"/>
          <p:cNvSpPr txBox="1">
            <a:spLocks noChangeArrowheads="1"/>
          </p:cNvSpPr>
          <p:nvPr>
            <p:custDataLst>
              <p:tags r:id="rId24"/>
            </p:custDataLst>
          </p:nvPr>
        </p:nvSpPr>
        <p:spPr bwMode="auto">
          <a:xfrm>
            <a:off x="3505200" y="3810000"/>
            <a:ext cx="990600" cy="304800"/>
          </a:xfrm>
          <a:prstGeom prst="rect">
            <a:avLst/>
          </a:prstGeom>
          <a:noFill/>
          <a:ln w="25400" cap="sq" algn="ctr">
            <a:solidFill>
              <a:schemeClr val="bg1"/>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rPr>
              <a:t>extend</a:t>
            </a:r>
            <a:endParaRPr lang="en-US" sz="2400" dirty="0">
              <a:solidFill>
                <a:srgbClr val="FFFFFF"/>
              </a:solidFill>
            </a:endParaRPr>
          </a:p>
        </p:txBody>
      </p:sp>
      <p:sp>
        <p:nvSpPr>
          <p:cNvPr id="126" name="Line 44"/>
          <p:cNvSpPr>
            <a:spLocks noChangeShapeType="1"/>
          </p:cNvSpPr>
          <p:nvPr>
            <p:custDataLst>
              <p:tags r:id="rId25"/>
            </p:custDataLst>
          </p:nvPr>
        </p:nvSpPr>
        <p:spPr bwMode="auto">
          <a:xfrm>
            <a:off x="1676400" y="3962400"/>
            <a:ext cx="18288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30" name="Line 45"/>
          <p:cNvSpPr>
            <a:spLocks noChangeShapeType="1"/>
          </p:cNvSpPr>
          <p:nvPr>
            <p:custDataLst>
              <p:tags r:id="rId26"/>
            </p:custDataLst>
          </p:nvPr>
        </p:nvSpPr>
        <p:spPr bwMode="auto">
          <a:xfrm flipV="1">
            <a:off x="6400800" y="2133600"/>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32" name="Line 45"/>
          <p:cNvSpPr>
            <a:spLocks noChangeShapeType="1"/>
          </p:cNvSpPr>
          <p:nvPr>
            <p:custDataLst>
              <p:tags r:id="rId27"/>
            </p:custDataLst>
          </p:nvPr>
        </p:nvSpPr>
        <p:spPr bwMode="auto">
          <a:xfrm flipV="1">
            <a:off x="4038600" y="4114800"/>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53" name="Line 8"/>
          <p:cNvSpPr>
            <a:spLocks noChangeShapeType="1"/>
          </p:cNvSpPr>
          <p:nvPr>
            <p:custDataLst>
              <p:tags r:id="rId28"/>
            </p:custDataLst>
          </p:nvPr>
        </p:nvSpPr>
        <p:spPr bwMode="auto">
          <a:xfrm>
            <a:off x="761998" y="1905000"/>
            <a:ext cx="2" cy="762000"/>
          </a:xfrm>
          <a:prstGeom prst="line">
            <a:avLst/>
          </a:prstGeom>
          <a:noFill/>
          <a:ln w="25400" cap="sq">
            <a:solidFill>
              <a:schemeClr val="accent1"/>
            </a:solidFill>
            <a:round/>
            <a:headEnd type="arrow" w="med" len="med"/>
            <a:tailEnd type="none" w="med" len="med"/>
          </a:ln>
          <a:effectLst/>
        </p:spPr>
        <p:txBody>
          <a:bodyPr wrap="square" anchor="ctr" anchorCtr="1">
            <a:noAutofit/>
          </a:bodyPr>
          <a:lstStyle/>
          <a:p>
            <a:endParaRPr lang="en-US"/>
          </a:p>
        </p:txBody>
      </p:sp>
      <p:sp>
        <p:nvSpPr>
          <p:cNvPr id="60" name="Line 18"/>
          <p:cNvSpPr>
            <a:spLocks noChangeShapeType="1"/>
          </p:cNvSpPr>
          <p:nvPr>
            <p:custDataLst>
              <p:tags r:id="rId29"/>
            </p:custDataLst>
          </p:nvPr>
        </p:nvSpPr>
        <p:spPr bwMode="auto">
          <a:xfrm flipH="1">
            <a:off x="1295400" y="2286000"/>
            <a:ext cx="0" cy="1524000"/>
          </a:xfrm>
          <a:prstGeom prst="line">
            <a:avLst/>
          </a:prstGeom>
          <a:noFill/>
          <a:ln w="25400" cap="sq">
            <a:solidFill>
              <a:schemeClr val="accent1"/>
            </a:solidFill>
            <a:round/>
            <a:headEnd type="none" w="med" len="med"/>
            <a:tailEnd type="none" w="med" len="med"/>
          </a:ln>
          <a:effectLst/>
        </p:spPr>
        <p:txBody>
          <a:bodyPr wrap="square" anchor="ctr" anchorCtr="1">
            <a:noAutofit/>
          </a:bodyPr>
          <a:lstStyle/>
          <a:p>
            <a:endParaRPr lang="en-US"/>
          </a:p>
        </p:txBody>
      </p:sp>
      <p:sp>
        <p:nvSpPr>
          <p:cNvPr id="63" name="Line 21"/>
          <p:cNvSpPr>
            <a:spLocks noChangeShapeType="1"/>
          </p:cNvSpPr>
          <p:nvPr>
            <p:custDataLst>
              <p:tags r:id="rId30"/>
            </p:custDataLst>
          </p:nvPr>
        </p:nvSpPr>
        <p:spPr bwMode="auto">
          <a:xfrm>
            <a:off x="761998" y="2971798"/>
            <a:ext cx="2" cy="838202"/>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sp>
        <p:nvSpPr>
          <p:cNvPr id="64" name="Line 49"/>
          <p:cNvSpPr>
            <a:spLocks noChangeShapeType="1"/>
          </p:cNvSpPr>
          <p:nvPr>
            <p:custDataLst>
              <p:tags r:id="rId31"/>
            </p:custDataLst>
          </p:nvPr>
        </p:nvSpPr>
        <p:spPr bwMode="auto">
          <a:xfrm flipH="1">
            <a:off x="1981200" y="609600"/>
            <a:ext cx="0" cy="12192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65" name="Line 49"/>
          <p:cNvSpPr>
            <a:spLocks noChangeShapeType="1"/>
          </p:cNvSpPr>
          <p:nvPr>
            <p:custDataLst>
              <p:tags r:id="rId32"/>
            </p:custDataLst>
          </p:nvPr>
        </p:nvSpPr>
        <p:spPr bwMode="auto">
          <a:xfrm flipH="1" flipV="1">
            <a:off x="1219200" y="1371600"/>
            <a:ext cx="3048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70" name="Line 49"/>
          <p:cNvSpPr>
            <a:spLocks noChangeShapeType="1"/>
          </p:cNvSpPr>
          <p:nvPr>
            <p:custDataLst>
              <p:tags r:id="rId33"/>
            </p:custDataLst>
          </p:nvPr>
        </p:nvSpPr>
        <p:spPr bwMode="auto">
          <a:xfrm flipH="1" flipV="1">
            <a:off x="1524000" y="1371600"/>
            <a:ext cx="0" cy="35052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74" name="Line 44"/>
          <p:cNvSpPr>
            <a:spLocks noChangeShapeType="1"/>
          </p:cNvSpPr>
          <p:nvPr>
            <p:custDataLst>
              <p:tags r:id="rId34"/>
            </p:custDataLst>
          </p:nvPr>
        </p:nvSpPr>
        <p:spPr bwMode="auto">
          <a:xfrm>
            <a:off x="762000" y="2286000"/>
            <a:ext cx="152400" cy="0"/>
          </a:xfrm>
          <a:prstGeom prst="line">
            <a:avLst/>
          </a:prstGeom>
          <a:noFill/>
          <a:ln w="25400" cap="sq">
            <a:solidFill>
              <a:schemeClr val="accent1"/>
            </a:solidFill>
            <a:round/>
            <a:headEnd type="oval" w="med" len="med"/>
            <a:tailEnd type="none" w="med" len="med"/>
          </a:ln>
          <a:effectLst/>
        </p:spPr>
        <p:txBody>
          <a:bodyPr wrap="square" anchor="ctr" anchorCtr="1">
            <a:noAutofit/>
          </a:bodyPr>
          <a:lstStyle/>
          <a:p>
            <a:endParaRPr lang="en-US"/>
          </a:p>
        </p:txBody>
      </p:sp>
      <p:sp>
        <p:nvSpPr>
          <p:cNvPr id="77" name="Line 8"/>
          <p:cNvSpPr>
            <a:spLocks noChangeShapeType="1"/>
          </p:cNvSpPr>
          <p:nvPr>
            <p:custDataLst>
              <p:tags r:id="rId35"/>
            </p:custDataLst>
          </p:nvPr>
        </p:nvSpPr>
        <p:spPr bwMode="auto">
          <a:xfrm flipH="1">
            <a:off x="1219200" y="2286000"/>
            <a:ext cx="76200" cy="0"/>
          </a:xfrm>
          <a:prstGeom prst="line">
            <a:avLst/>
          </a:prstGeom>
          <a:noFill/>
          <a:ln w="25400" cap="sq">
            <a:solidFill>
              <a:schemeClr val="accent1"/>
            </a:solidFill>
            <a:round/>
            <a:headEnd type="none" w="med" len="med"/>
            <a:tailEnd type="none" w="med" len="med"/>
          </a:ln>
          <a:effectLst/>
        </p:spPr>
        <p:txBody>
          <a:bodyPr wrap="square" anchor="ctr" anchorCtr="1">
            <a:noAutofit/>
          </a:bodyPr>
          <a:lstStyle/>
          <a:p>
            <a:endParaRPr lang="en-US"/>
          </a:p>
        </p:txBody>
      </p:sp>
      <p:grpSp>
        <p:nvGrpSpPr>
          <p:cNvPr id="2" name="Group 77"/>
          <p:cNvGrpSpPr/>
          <p:nvPr>
            <p:custDataLst>
              <p:tags r:id="rId36"/>
            </p:custDataLst>
          </p:nvPr>
        </p:nvGrpSpPr>
        <p:grpSpPr>
          <a:xfrm>
            <a:off x="914400" y="2133600"/>
            <a:ext cx="304800" cy="304800"/>
            <a:chOff x="990600" y="2971800"/>
            <a:chExt cx="304800" cy="304800"/>
          </a:xfrm>
        </p:grpSpPr>
        <p:sp>
          <p:nvSpPr>
            <p:cNvPr id="79" name="Freeform 78"/>
            <p:cNvSpPr/>
            <p:nvPr>
              <p:custDataLst>
                <p:tags r:id="rId50"/>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no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 Box 11"/>
            <p:cNvSpPr txBox="1">
              <a:spLocks noChangeArrowheads="1"/>
            </p:cNvSpPr>
            <p:nvPr>
              <p:custDataLst>
                <p:tags r:id="rId51"/>
              </p:custDataLst>
            </p:nvPr>
          </p:nvSpPr>
          <p:spPr bwMode="auto">
            <a:xfrm>
              <a:off x="1081086"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sp>
        <p:nvSpPr>
          <p:cNvPr id="81" name="Line 9"/>
          <p:cNvSpPr>
            <a:spLocks noChangeShapeType="1"/>
          </p:cNvSpPr>
          <p:nvPr>
            <p:custDataLst>
              <p:tags r:id="rId37"/>
            </p:custDataLst>
          </p:nvPr>
        </p:nvSpPr>
        <p:spPr bwMode="auto">
          <a:xfrm flipV="1">
            <a:off x="762000" y="3810000"/>
            <a:ext cx="533400" cy="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56" name="Line 44"/>
          <p:cNvSpPr>
            <a:spLocks noChangeShapeType="1"/>
          </p:cNvSpPr>
          <p:nvPr>
            <p:custDataLst>
              <p:tags r:id="rId38"/>
            </p:custDataLst>
          </p:nvPr>
        </p:nvSpPr>
        <p:spPr bwMode="auto">
          <a:xfrm flipV="1">
            <a:off x="6553200" y="2057400"/>
            <a:ext cx="0" cy="266700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7" name="Line 48"/>
          <p:cNvSpPr>
            <a:spLocks noChangeShapeType="1"/>
          </p:cNvSpPr>
          <p:nvPr>
            <p:custDataLst>
              <p:tags r:id="rId39"/>
            </p:custDataLst>
          </p:nvPr>
        </p:nvSpPr>
        <p:spPr bwMode="auto">
          <a:xfrm flipH="1" flipV="1">
            <a:off x="1676400" y="4724400"/>
            <a:ext cx="48768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58" name="Line 49"/>
          <p:cNvSpPr>
            <a:spLocks noChangeShapeType="1"/>
          </p:cNvSpPr>
          <p:nvPr>
            <p:custDataLst>
              <p:tags r:id="rId40"/>
            </p:custDataLst>
          </p:nvPr>
        </p:nvSpPr>
        <p:spPr bwMode="auto">
          <a:xfrm>
            <a:off x="1524000" y="4572000"/>
            <a:ext cx="152400" cy="152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59" name="Text Box 29"/>
          <p:cNvSpPr txBox="1">
            <a:spLocks noChangeArrowheads="1"/>
          </p:cNvSpPr>
          <p:nvPr>
            <p:custDataLst>
              <p:tags r:id="rId41"/>
            </p:custDataLst>
          </p:nvPr>
        </p:nvSpPr>
        <p:spPr bwMode="auto">
          <a:xfrm>
            <a:off x="1734360" y="4419600"/>
            <a:ext cx="5516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err="1" smtClean="0">
                <a:solidFill>
                  <a:srgbClr val="FFFFFF"/>
                </a:solidFill>
                <a:latin typeface="Calibri"/>
              </a:rPr>
              <a:t>shamt</a:t>
            </a:r>
            <a:endParaRPr lang="en-US" sz="2400" dirty="0">
              <a:solidFill>
                <a:srgbClr val="FFFFFF"/>
              </a:solidFill>
              <a:latin typeface="Calibri"/>
            </a:endParaRPr>
          </a:p>
        </p:txBody>
      </p:sp>
      <p:sp>
        <p:nvSpPr>
          <p:cNvPr id="71" name="Oval 24"/>
          <p:cNvSpPr>
            <a:spLocks noChangeArrowheads="1"/>
          </p:cNvSpPr>
          <p:nvPr>
            <p:custDataLst>
              <p:tags r:id="rId42"/>
            </p:custDataLst>
          </p:nvPr>
        </p:nvSpPr>
        <p:spPr bwMode="auto">
          <a:xfrm>
            <a:off x="2590800" y="2895601"/>
            <a:ext cx="1219200" cy="457199"/>
          </a:xfrm>
          <a:prstGeom prst="ellipse">
            <a:avLst/>
          </a:prstGeom>
          <a:solidFill>
            <a:schemeClr val="tx1"/>
          </a:solidFill>
          <a:ln w="25400" cap="sq" algn="ctr">
            <a:solidFill>
              <a:schemeClr val="accent1"/>
            </a:solidFill>
            <a:round/>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a:solidFill>
                  <a:srgbClr val="FFFFFF"/>
                </a:solidFill>
                <a:latin typeface="Calibri"/>
              </a:rPr>
              <a:t>control</a:t>
            </a:r>
          </a:p>
        </p:txBody>
      </p:sp>
      <p:sp>
        <p:nvSpPr>
          <p:cNvPr id="72" name="Freeform 71"/>
          <p:cNvSpPr/>
          <p:nvPr>
            <p:custDataLst>
              <p:tags r:id="rId43"/>
            </p:custDataLst>
          </p:nvPr>
        </p:nvSpPr>
        <p:spPr>
          <a:xfrm>
            <a:off x="6019800" y="838200"/>
            <a:ext cx="609600" cy="15240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22"/>
          <p:cNvSpPr>
            <a:spLocks noChangeArrowheads="1"/>
          </p:cNvSpPr>
          <p:nvPr>
            <p:custDataLst>
              <p:tags r:id="rId44"/>
            </p:custDataLst>
          </p:nvPr>
        </p:nvSpPr>
        <p:spPr bwMode="auto">
          <a:xfrm>
            <a:off x="2590799" y="914400"/>
            <a:ext cx="1143001" cy="1363663"/>
          </a:xfrm>
          <a:prstGeom prst="rect">
            <a:avLst/>
          </a:prstGeom>
          <a:noFill/>
          <a:ln w="25400" cap="sq" algn="ctr">
            <a:solidFill>
              <a:srgbClr val="FFFFFF"/>
            </a:solidFill>
            <a:miter lim="800000"/>
            <a:headEnd/>
            <a:tailEnd/>
          </a:ln>
          <a:effectLst/>
        </p:spPr>
        <p:txBody>
          <a:bodyPr anchor="ctr" anchorCtr="1">
            <a:noAutofit/>
          </a:bodyPr>
          <a:lstStyle/>
          <a:p>
            <a:pPr algn="ctr"/>
            <a:r>
              <a:rPr lang="en-US" sz="2400" dirty="0" smtClean="0">
                <a:solidFill>
                  <a:schemeClr val="bg1"/>
                </a:solidFill>
              </a:rPr>
              <a:t>Reg.</a:t>
            </a:r>
            <a:br>
              <a:rPr lang="en-US" sz="2400" dirty="0" smtClean="0">
                <a:solidFill>
                  <a:schemeClr val="bg1"/>
                </a:solidFill>
              </a:rPr>
            </a:br>
            <a:r>
              <a:rPr lang="en-US" sz="2400" dirty="0" smtClean="0">
                <a:solidFill>
                  <a:schemeClr val="bg1"/>
                </a:solidFill>
              </a:rPr>
              <a:t>File</a:t>
            </a:r>
            <a:endParaRPr lang="en-US" sz="2400" dirty="0">
              <a:solidFill>
                <a:schemeClr val="bg1"/>
              </a:solidFill>
            </a:endParaRPr>
          </a:p>
        </p:txBody>
      </p:sp>
      <p:sp>
        <p:nvSpPr>
          <p:cNvPr id="75" name="Text Box 11"/>
          <p:cNvSpPr txBox="1">
            <a:spLocks noChangeArrowheads="1"/>
          </p:cNvSpPr>
          <p:nvPr>
            <p:custDataLst>
              <p:tags r:id="rId45"/>
            </p:custDataLst>
          </p:nvPr>
        </p:nvSpPr>
        <p:spPr bwMode="auto">
          <a:xfrm>
            <a:off x="381000" y="2667000"/>
            <a:ext cx="762000" cy="304799"/>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onsolas" pitchFamily="49" charset="0"/>
              </a:rPr>
              <a:t>PC</a:t>
            </a:r>
            <a:endParaRPr lang="en-US" sz="2400" dirty="0">
              <a:solidFill>
                <a:srgbClr val="FFFFFF"/>
              </a:solidFill>
              <a:latin typeface="Consolas" pitchFamily="49" charset="0"/>
            </a:endParaRPr>
          </a:p>
        </p:txBody>
      </p:sp>
      <p:sp>
        <p:nvSpPr>
          <p:cNvPr id="82" name="Rectangle 4"/>
          <p:cNvSpPr>
            <a:spLocks noChangeArrowheads="1"/>
          </p:cNvSpPr>
          <p:nvPr>
            <p:custDataLst>
              <p:tags r:id="rId46"/>
            </p:custDataLst>
          </p:nvPr>
        </p:nvSpPr>
        <p:spPr bwMode="auto">
          <a:xfrm>
            <a:off x="228600" y="838200"/>
            <a:ext cx="990600" cy="1066800"/>
          </a:xfrm>
          <a:prstGeom prst="rect">
            <a:avLst/>
          </a:prstGeom>
          <a:noFill/>
          <a:ln w="25400" cap="sq" algn="ctr">
            <a:solidFill>
              <a:srgbClr val="FFFFFF"/>
            </a:solidFill>
            <a:miter lim="800000"/>
            <a:headEnd/>
            <a:tailEnd/>
          </a:ln>
          <a:effectLst/>
        </p:spPr>
        <p:txBody>
          <a:bodyPr wrap="square" anchor="ctr" anchorCtr="1">
            <a:noAutofit/>
          </a:bodyPr>
          <a:lstStyle/>
          <a:p>
            <a:pPr algn="ctr"/>
            <a:r>
              <a:rPr lang="en-US" sz="2400" dirty="0" err="1" smtClean="0">
                <a:solidFill>
                  <a:schemeClr val="bg1"/>
                </a:solidFill>
              </a:rPr>
              <a:t>Prog</a:t>
            </a:r>
            <a:r>
              <a:rPr lang="en-US" sz="2400" dirty="0" smtClean="0">
                <a:solidFill>
                  <a:schemeClr val="bg1"/>
                </a:solidFill>
              </a:rPr>
              <a:t>.</a:t>
            </a:r>
          </a:p>
          <a:p>
            <a:pPr algn="ctr"/>
            <a:r>
              <a:rPr lang="en-US" sz="2400" dirty="0" err="1" smtClean="0">
                <a:solidFill>
                  <a:schemeClr val="bg1"/>
                </a:solidFill>
              </a:rPr>
              <a:t>Mem</a:t>
            </a:r>
            <a:endParaRPr lang="en-US" sz="2400" dirty="0">
              <a:solidFill>
                <a:schemeClr val="bg1"/>
              </a:solidFill>
            </a:endParaRPr>
          </a:p>
        </p:txBody>
      </p:sp>
      <p:sp>
        <p:nvSpPr>
          <p:cNvPr id="83" name="Text Box 52"/>
          <p:cNvSpPr txBox="1">
            <a:spLocks noChangeArrowheads="1"/>
          </p:cNvSpPr>
          <p:nvPr>
            <p:custDataLst>
              <p:tags r:id="rId47"/>
            </p:custDataLst>
          </p:nvPr>
        </p:nvSpPr>
        <p:spPr bwMode="auto">
          <a:xfrm>
            <a:off x="6096000" y="1143000"/>
            <a:ext cx="470000" cy="394275"/>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ALU</a:t>
            </a:r>
            <a:endParaRPr lang="en-US" sz="2400" dirty="0">
              <a:solidFill>
                <a:srgbClr val="FFFFFF"/>
              </a:solidFill>
              <a:latin typeface="Calibri"/>
            </a:endParaRPr>
          </a:p>
        </p:txBody>
      </p:sp>
      <p:sp>
        <p:nvSpPr>
          <p:cNvPr id="84" name="Text Box 29"/>
          <p:cNvSpPr txBox="1">
            <a:spLocks noChangeArrowheads="1"/>
          </p:cNvSpPr>
          <p:nvPr>
            <p:custDataLst>
              <p:tags r:id="rId48"/>
            </p:custDataLst>
          </p:nvPr>
        </p:nvSpPr>
        <p:spPr bwMode="auto">
          <a:xfrm>
            <a:off x="1295400" y="1069876"/>
            <a:ext cx="3992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inst</a:t>
            </a:r>
            <a:endParaRPr lang="en-US" sz="2400" dirty="0">
              <a:solidFill>
                <a:srgbClr val="FFFFFF"/>
              </a:solidFill>
              <a:latin typeface="Calibri"/>
            </a:endParaRPr>
          </a:p>
        </p:txBody>
      </p:sp>
      <p:sp>
        <p:nvSpPr>
          <p:cNvPr id="66" name="Line 44"/>
          <p:cNvSpPr>
            <a:spLocks noChangeShapeType="1"/>
          </p:cNvSpPr>
          <p:nvPr>
            <p:custDataLst>
              <p:tags r:id="rId49"/>
            </p:custDataLst>
          </p:nvPr>
        </p:nvSpPr>
        <p:spPr bwMode="auto">
          <a:xfrm>
            <a:off x="3733800" y="1981200"/>
            <a:ext cx="2286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6"/>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224977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9772" grpId="0" animBg="1"/>
      <p:bldP spid="52" grpId="0" animBg="1"/>
      <p:bldP spid="54" grpId="0" animBg="1"/>
      <p:bldP spid="61" grpId="0" animBg="1"/>
      <p:bldP spid="62" grpId="0"/>
      <p:bldP spid="122" grpId="0" animBg="1"/>
      <p:bldP spid="126" grpId="0" animBg="1"/>
      <p:bldP spid="132" grpId="0" animBg="1"/>
      <p:bldP spid="6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9730" name="Rectangle 2"/>
          <p:cNvSpPr>
            <a:spLocks noGrp="1" noChangeArrowheads="1"/>
          </p:cNvSpPr>
          <p:nvPr>
            <p:ph type="title"/>
            <p:custDataLst>
              <p:tags r:id="rId1"/>
            </p:custDataLst>
          </p:nvPr>
        </p:nvSpPr>
        <p:spPr/>
        <p:txBody>
          <a:bodyPr>
            <a:noAutofit/>
          </a:bodyPr>
          <a:lstStyle/>
          <a:p>
            <a:r>
              <a:rPr lang="en-US" dirty="0" err="1" smtClean="0"/>
              <a:t>Immediates</a:t>
            </a:r>
            <a:endParaRPr lang="en-US" dirty="0"/>
          </a:p>
        </p:txBody>
      </p:sp>
      <p:sp>
        <p:nvSpPr>
          <p:cNvPr id="2249753" name="Line 25"/>
          <p:cNvSpPr>
            <a:spLocks noChangeShapeType="1"/>
          </p:cNvSpPr>
          <p:nvPr>
            <p:custDataLst>
              <p:tags r:id="rId2"/>
            </p:custDataLst>
          </p:nvPr>
        </p:nvSpPr>
        <p:spPr bwMode="auto">
          <a:xfrm flipV="1">
            <a:off x="2743200" y="2286000"/>
            <a:ext cx="1" cy="762000"/>
          </a:xfrm>
          <a:prstGeom prst="line">
            <a:avLst/>
          </a:prstGeom>
          <a:noFill/>
          <a:ln w="25400" cap="sq">
            <a:solidFill>
              <a:schemeClr val="accent1"/>
            </a:solidFill>
            <a:round/>
            <a:headEnd type="none" w="med" len="med"/>
            <a:tailEnd type="arrow" w="med" len="med"/>
          </a:ln>
          <a:effectLst/>
        </p:spPr>
        <p:txBody>
          <a:bodyPr anchor="ctr" anchorCtr="1">
            <a:noAutofit/>
          </a:bodyPr>
          <a:lstStyle/>
          <a:p>
            <a:endParaRPr lang="en-US" dirty="0"/>
          </a:p>
        </p:txBody>
      </p:sp>
      <p:sp>
        <p:nvSpPr>
          <p:cNvPr id="2249754" name="Line 26"/>
          <p:cNvSpPr>
            <a:spLocks noChangeShapeType="1"/>
          </p:cNvSpPr>
          <p:nvPr>
            <p:custDataLst>
              <p:tags r:id="rId3"/>
            </p:custDataLst>
          </p:nvPr>
        </p:nvSpPr>
        <p:spPr bwMode="auto">
          <a:xfrm flipH="1" flipV="1">
            <a:off x="3124200" y="2286000"/>
            <a:ext cx="0" cy="685800"/>
          </a:xfrm>
          <a:prstGeom prst="line">
            <a:avLst/>
          </a:prstGeom>
          <a:noFill/>
          <a:ln w="25400" cap="sq">
            <a:solidFill>
              <a:schemeClr val="accent1"/>
            </a:solidFill>
            <a:round/>
            <a:headEnd type="none" w="med" len="med"/>
            <a:tailEnd type="arrow" w="med" len="med"/>
          </a:ln>
          <a:effectLst/>
        </p:spPr>
        <p:txBody>
          <a:bodyPr anchor="ctr" anchorCtr="1">
            <a:noAutofit/>
          </a:bodyPr>
          <a:lstStyle/>
          <a:p>
            <a:endParaRPr lang="en-US"/>
          </a:p>
        </p:txBody>
      </p:sp>
      <p:sp>
        <p:nvSpPr>
          <p:cNvPr id="2249755" name="Line 27"/>
          <p:cNvSpPr>
            <a:spLocks noChangeShapeType="1"/>
          </p:cNvSpPr>
          <p:nvPr>
            <p:custDataLst>
              <p:tags r:id="rId4"/>
            </p:custDataLst>
          </p:nvPr>
        </p:nvSpPr>
        <p:spPr bwMode="auto">
          <a:xfrm flipH="1" flipV="1">
            <a:off x="3352800" y="2286000"/>
            <a:ext cx="0" cy="685800"/>
          </a:xfrm>
          <a:prstGeom prst="line">
            <a:avLst/>
          </a:prstGeom>
          <a:noFill/>
          <a:ln w="25400" cap="sq">
            <a:solidFill>
              <a:schemeClr val="accent1"/>
            </a:solidFill>
            <a:round/>
            <a:headEnd type="none" w="med" len="med"/>
            <a:tailEnd type="arrow" w="med" len="med"/>
          </a:ln>
          <a:effectLst/>
        </p:spPr>
        <p:txBody>
          <a:bodyPr anchor="ctr" anchorCtr="1">
            <a:noAutofit/>
          </a:bodyPr>
          <a:lstStyle/>
          <a:p>
            <a:endParaRPr lang="en-US"/>
          </a:p>
        </p:txBody>
      </p:sp>
      <p:sp>
        <p:nvSpPr>
          <p:cNvPr id="2249756" name="Line 28"/>
          <p:cNvSpPr>
            <a:spLocks noChangeShapeType="1"/>
          </p:cNvSpPr>
          <p:nvPr>
            <p:custDataLst>
              <p:tags r:id="rId5"/>
            </p:custDataLst>
          </p:nvPr>
        </p:nvSpPr>
        <p:spPr bwMode="auto">
          <a:xfrm flipH="1" flipV="1">
            <a:off x="3581400" y="2286000"/>
            <a:ext cx="0" cy="762000"/>
          </a:xfrm>
          <a:prstGeom prst="line">
            <a:avLst/>
          </a:prstGeom>
          <a:noFill/>
          <a:ln w="25400" cap="sq">
            <a:solidFill>
              <a:schemeClr val="accent1"/>
            </a:solidFill>
            <a:round/>
            <a:headEnd type="none" w="med" len="med"/>
            <a:tailEnd type="arrow" w="med" len="med"/>
          </a:ln>
          <a:effectLst/>
        </p:spPr>
        <p:txBody>
          <a:bodyPr wrap="none" anchor="ctr" anchorCtr="1">
            <a:noAutofit/>
          </a:bodyPr>
          <a:lstStyle/>
          <a:p>
            <a:endParaRPr lang="en-US"/>
          </a:p>
        </p:txBody>
      </p:sp>
      <p:sp>
        <p:nvSpPr>
          <p:cNvPr id="2249757" name="Text Box 29"/>
          <p:cNvSpPr txBox="1">
            <a:spLocks noChangeArrowheads="1"/>
          </p:cNvSpPr>
          <p:nvPr>
            <p:custDataLst>
              <p:tags r:id="rId6"/>
            </p:custDataLst>
          </p:nvPr>
        </p:nvSpPr>
        <p:spPr bwMode="auto">
          <a:xfrm>
            <a:off x="2971800" y="2438400"/>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2249758" name="Line 30"/>
          <p:cNvSpPr>
            <a:spLocks noChangeShapeType="1"/>
          </p:cNvSpPr>
          <p:nvPr>
            <p:custDataLst>
              <p:tags r:id="rId7"/>
            </p:custDataLst>
          </p:nvPr>
        </p:nvSpPr>
        <p:spPr bwMode="auto">
          <a:xfrm>
            <a:off x="3048001" y="2438400"/>
            <a:ext cx="152400" cy="7620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2249762" name="Line 34"/>
          <p:cNvSpPr>
            <a:spLocks noChangeShapeType="1"/>
          </p:cNvSpPr>
          <p:nvPr>
            <p:custDataLst>
              <p:tags r:id="rId8"/>
            </p:custDataLst>
          </p:nvPr>
        </p:nvSpPr>
        <p:spPr bwMode="auto">
          <a:xfrm flipV="1">
            <a:off x="1524000" y="3124200"/>
            <a:ext cx="1066800" cy="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2249771" name="Line 43"/>
          <p:cNvSpPr>
            <a:spLocks noChangeShapeType="1"/>
          </p:cNvSpPr>
          <p:nvPr>
            <p:custDataLst>
              <p:tags r:id="rId9"/>
            </p:custDataLst>
          </p:nvPr>
        </p:nvSpPr>
        <p:spPr bwMode="auto">
          <a:xfrm>
            <a:off x="3733800" y="1143000"/>
            <a:ext cx="2286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2" name="Line 44"/>
          <p:cNvSpPr>
            <a:spLocks noChangeShapeType="1"/>
          </p:cNvSpPr>
          <p:nvPr>
            <p:custDataLst>
              <p:tags r:id="rId10"/>
            </p:custDataLst>
          </p:nvPr>
        </p:nvSpPr>
        <p:spPr bwMode="auto">
          <a:xfrm>
            <a:off x="3733800" y="1981200"/>
            <a:ext cx="1905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5" name="Line 47"/>
          <p:cNvSpPr>
            <a:spLocks noChangeShapeType="1"/>
          </p:cNvSpPr>
          <p:nvPr>
            <p:custDataLst>
              <p:tags r:id="rId11"/>
            </p:custDataLst>
          </p:nvPr>
        </p:nvSpPr>
        <p:spPr bwMode="auto">
          <a:xfrm flipV="1">
            <a:off x="7086600" y="609600"/>
            <a:ext cx="0" cy="914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6" name="Line 48"/>
          <p:cNvSpPr>
            <a:spLocks noChangeShapeType="1"/>
          </p:cNvSpPr>
          <p:nvPr>
            <p:custDataLst>
              <p:tags r:id="rId12"/>
            </p:custDataLst>
          </p:nvPr>
        </p:nvSpPr>
        <p:spPr bwMode="auto">
          <a:xfrm flipH="1">
            <a:off x="6629400" y="1524000"/>
            <a:ext cx="4572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2249777" name="Line 49"/>
          <p:cNvSpPr>
            <a:spLocks noChangeShapeType="1"/>
          </p:cNvSpPr>
          <p:nvPr>
            <p:custDataLst>
              <p:tags r:id="rId13"/>
            </p:custDataLst>
          </p:nvPr>
        </p:nvSpPr>
        <p:spPr bwMode="auto">
          <a:xfrm flipV="1">
            <a:off x="1981200" y="609600"/>
            <a:ext cx="51054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9" name="Line 51"/>
          <p:cNvSpPr>
            <a:spLocks noChangeShapeType="1"/>
          </p:cNvSpPr>
          <p:nvPr>
            <p:custDataLst>
              <p:tags r:id="rId14"/>
            </p:custDataLst>
          </p:nvPr>
        </p:nvSpPr>
        <p:spPr bwMode="auto">
          <a:xfrm flipV="1">
            <a:off x="1981200" y="1828800"/>
            <a:ext cx="609600" cy="0"/>
          </a:xfrm>
          <a:prstGeom prst="line">
            <a:avLst/>
          </a:prstGeom>
          <a:noFill/>
          <a:ln w="25400" cap="sq">
            <a:solidFill>
              <a:srgbClr val="66FF33"/>
            </a:solidFill>
            <a:round/>
            <a:headEnd type="none" w="med" len="med"/>
            <a:tailEnd type="arrow" w="med" len="med"/>
          </a:ln>
          <a:effectLst/>
        </p:spPr>
        <p:txBody>
          <a:bodyPr anchor="ctr" anchorCtr="1">
            <a:noAutofit/>
          </a:bodyPr>
          <a:lstStyle/>
          <a:p>
            <a:endParaRPr lang="en-US"/>
          </a:p>
        </p:txBody>
      </p:sp>
      <p:sp>
        <p:nvSpPr>
          <p:cNvPr id="48" name="Line 44"/>
          <p:cNvSpPr>
            <a:spLocks noChangeShapeType="1"/>
          </p:cNvSpPr>
          <p:nvPr>
            <p:custDataLst>
              <p:tags r:id="rId15"/>
            </p:custDataLst>
          </p:nvPr>
        </p:nvSpPr>
        <p:spPr bwMode="auto">
          <a:xfrm>
            <a:off x="5791200" y="213360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0" name="Line 44"/>
          <p:cNvSpPr>
            <a:spLocks noChangeShapeType="1"/>
          </p:cNvSpPr>
          <p:nvPr>
            <p:custDataLst>
              <p:tags r:id="rId16"/>
            </p:custDataLst>
          </p:nvPr>
        </p:nvSpPr>
        <p:spPr bwMode="auto">
          <a:xfrm>
            <a:off x="5410200" y="243840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2" name="Line 49"/>
          <p:cNvSpPr>
            <a:spLocks noChangeShapeType="1"/>
          </p:cNvSpPr>
          <p:nvPr>
            <p:custDataLst>
              <p:tags r:id="rId17"/>
            </p:custDataLst>
          </p:nvPr>
        </p:nvSpPr>
        <p:spPr bwMode="auto">
          <a:xfrm>
            <a:off x="5410200" y="2438400"/>
            <a:ext cx="0" cy="1523999"/>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54" name="Line 49"/>
          <p:cNvSpPr>
            <a:spLocks noChangeShapeType="1"/>
          </p:cNvSpPr>
          <p:nvPr>
            <p:custDataLst>
              <p:tags r:id="rId18"/>
            </p:custDataLst>
          </p:nvPr>
        </p:nvSpPr>
        <p:spPr bwMode="auto">
          <a:xfrm>
            <a:off x="1524000" y="3810000"/>
            <a:ext cx="152400" cy="152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61" name="Line 49"/>
          <p:cNvSpPr>
            <a:spLocks noChangeShapeType="1"/>
          </p:cNvSpPr>
          <p:nvPr>
            <p:custDataLst>
              <p:tags r:id="rId19"/>
            </p:custDataLst>
          </p:nvPr>
        </p:nvSpPr>
        <p:spPr bwMode="auto">
          <a:xfrm flipV="1">
            <a:off x="4495800" y="3962400"/>
            <a:ext cx="9144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62" name="Text Box 29"/>
          <p:cNvSpPr txBox="1">
            <a:spLocks noChangeArrowheads="1"/>
          </p:cNvSpPr>
          <p:nvPr>
            <p:custDataLst>
              <p:tags r:id="rId20"/>
            </p:custDataLst>
          </p:nvPr>
        </p:nvSpPr>
        <p:spPr bwMode="auto">
          <a:xfrm>
            <a:off x="1658160" y="3657600"/>
            <a:ext cx="5516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err="1" smtClean="0">
                <a:solidFill>
                  <a:srgbClr val="FFFFFF"/>
                </a:solidFill>
                <a:latin typeface="Calibri"/>
              </a:rPr>
              <a:t>imm</a:t>
            </a:r>
            <a:endParaRPr lang="en-US" sz="2400" dirty="0">
              <a:solidFill>
                <a:srgbClr val="FFFFFF"/>
              </a:solidFill>
              <a:latin typeface="Calibri"/>
            </a:endParaRPr>
          </a:p>
        </p:txBody>
      </p:sp>
      <p:sp>
        <p:nvSpPr>
          <p:cNvPr id="113" name="Line 30"/>
          <p:cNvSpPr>
            <a:spLocks noChangeShapeType="1"/>
          </p:cNvSpPr>
          <p:nvPr>
            <p:custDataLst>
              <p:tags r:id="rId21"/>
            </p:custDataLst>
          </p:nvPr>
        </p:nvSpPr>
        <p:spPr bwMode="auto">
          <a:xfrm>
            <a:off x="3276600" y="2438400"/>
            <a:ext cx="152400" cy="7620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14" name="Line 30"/>
          <p:cNvSpPr>
            <a:spLocks noChangeShapeType="1"/>
          </p:cNvSpPr>
          <p:nvPr>
            <p:custDataLst>
              <p:tags r:id="rId22"/>
            </p:custDataLst>
          </p:nvPr>
        </p:nvSpPr>
        <p:spPr bwMode="auto">
          <a:xfrm>
            <a:off x="3505200" y="2438400"/>
            <a:ext cx="152400" cy="7620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15" name="Text Box 29"/>
          <p:cNvSpPr txBox="1">
            <a:spLocks noChangeArrowheads="1"/>
          </p:cNvSpPr>
          <p:nvPr>
            <p:custDataLst>
              <p:tags r:id="rId23"/>
            </p:custDataLst>
          </p:nvPr>
        </p:nvSpPr>
        <p:spPr bwMode="auto">
          <a:xfrm>
            <a:off x="3200401" y="2438400"/>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116" name="Text Box 29"/>
          <p:cNvSpPr txBox="1">
            <a:spLocks noChangeArrowheads="1"/>
          </p:cNvSpPr>
          <p:nvPr>
            <p:custDataLst>
              <p:tags r:id="rId24"/>
            </p:custDataLst>
          </p:nvPr>
        </p:nvSpPr>
        <p:spPr bwMode="auto">
          <a:xfrm>
            <a:off x="3429001" y="2438400"/>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117" name="Oval 24"/>
          <p:cNvSpPr>
            <a:spLocks noChangeArrowheads="1"/>
          </p:cNvSpPr>
          <p:nvPr>
            <p:custDataLst>
              <p:tags r:id="rId25"/>
            </p:custDataLst>
          </p:nvPr>
        </p:nvSpPr>
        <p:spPr bwMode="auto">
          <a:xfrm>
            <a:off x="2590800" y="2895601"/>
            <a:ext cx="1219200" cy="457199"/>
          </a:xfrm>
          <a:prstGeom prst="ellipse">
            <a:avLst/>
          </a:prstGeom>
          <a:solidFill>
            <a:schemeClr val="tx1"/>
          </a:solidFill>
          <a:ln w="25400" cap="sq" algn="ctr">
            <a:solidFill>
              <a:schemeClr val="accent1"/>
            </a:solidFill>
            <a:round/>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800" dirty="0">
                <a:solidFill>
                  <a:srgbClr val="FFFFFF"/>
                </a:solidFill>
                <a:latin typeface="Calibri"/>
              </a:rPr>
              <a:t>control</a:t>
            </a:r>
          </a:p>
        </p:txBody>
      </p:sp>
      <p:sp>
        <p:nvSpPr>
          <p:cNvPr id="122" name="Text Box 11"/>
          <p:cNvSpPr txBox="1">
            <a:spLocks noChangeArrowheads="1"/>
          </p:cNvSpPr>
          <p:nvPr>
            <p:custDataLst>
              <p:tags r:id="rId26"/>
            </p:custDataLst>
          </p:nvPr>
        </p:nvSpPr>
        <p:spPr bwMode="auto">
          <a:xfrm>
            <a:off x="3505200" y="3810000"/>
            <a:ext cx="990600" cy="304800"/>
          </a:xfrm>
          <a:prstGeom prst="rect">
            <a:avLst/>
          </a:prstGeom>
          <a:noFill/>
          <a:ln w="25400" cap="sq" algn="ctr">
            <a:solidFill>
              <a:schemeClr val="bg1"/>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rPr>
              <a:t>extend</a:t>
            </a:r>
            <a:endParaRPr lang="en-US" sz="2400" dirty="0">
              <a:solidFill>
                <a:srgbClr val="FFFFFF"/>
              </a:solidFill>
            </a:endParaRPr>
          </a:p>
        </p:txBody>
      </p:sp>
      <p:sp>
        <p:nvSpPr>
          <p:cNvPr id="126" name="Line 44"/>
          <p:cNvSpPr>
            <a:spLocks noChangeShapeType="1"/>
          </p:cNvSpPr>
          <p:nvPr>
            <p:custDataLst>
              <p:tags r:id="rId27"/>
            </p:custDataLst>
          </p:nvPr>
        </p:nvSpPr>
        <p:spPr bwMode="auto">
          <a:xfrm>
            <a:off x="1676400" y="3962400"/>
            <a:ext cx="18288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30" name="Line 45"/>
          <p:cNvSpPr>
            <a:spLocks noChangeShapeType="1"/>
          </p:cNvSpPr>
          <p:nvPr>
            <p:custDataLst>
              <p:tags r:id="rId28"/>
            </p:custDataLst>
          </p:nvPr>
        </p:nvSpPr>
        <p:spPr bwMode="auto">
          <a:xfrm flipV="1">
            <a:off x="6400800" y="2133600"/>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31" name="Line 45"/>
          <p:cNvSpPr>
            <a:spLocks noChangeShapeType="1"/>
          </p:cNvSpPr>
          <p:nvPr>
            <p:custDataLst>
              <p:tags r:id="rId29"/>
            </p:custDataLst>
          </p:nvPr>
        </p:nvSpPr>
        <p:spPr bwMode="auto">
          <a:xfrm flipV="1">
            <a:off x="5715000" y="2590800"/>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32" name="Line 45"/>
          <p:cNvSpPr>
            <a:spLocks noChangeShapeType="1"/>
          </p:cNvSpPr>
          <p:nvPr>
            <p:custDataLst>
              <p:tags r:id="rId30"/>
            </p:custDataLst>
          </p:nvPr>
        </p:nvSpPr>
        <p:spPr bwMode="auto">
          <a:xfrm flipV="1">
            <a:off x="4038600" y="4114800"/>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68" name="Rectangle 19"/>
          <p:cNvSpPr>
            <a:spLocks noChangeArrowheads="1"/>
          </p:cNvSpPr>
          <p:nvPr>
            <p:custDataLst>
              <p:tags r:id="rId31"/>
            </p:custDataLst>
          </p:nvPr>
        </p:nvSpPr>
        <p:spPr bwMode="auto">
          <a:xfrm>
            <a:off x="5638800" y="18288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sp>
        <p:nvSpPr>
          <p:cNvPr id="53" name="Line 8"/>
          <p:cNvSpPr>
            <a:spLocks noChangeShapeType="1"/>
          </p:cNvSpPr>
          <p:nvPr>
            <p:custDataLst>
              <p:tags r:id="rId32"/>
            </p:custDataLst>
          </p:nvPr>
        </p:nvSpPr>
        <p:spPr bwMode="auto">
          <a:xfrm>
            <a:off x="761998" y="1905000"/>
            <a:ext cx="2" cy="762000"/>
          </a:xfrm>
          <a:prstGeom prst="line">
            <a:avLst/>
          </a:prstGeom>
          <a:noFill/>
          <a:ln w="25400" cap="sq">
            <a:solidFill>
              <a:schemeClr val="accent1"/>
            </a:solidFill>
            <a:round/>
            <a:headEnd type="arrow" w="med" len="med"/>
            <a:tailEnd type="none" w="med" len="med"/>
          </a:ln>
          <a:effectLst/>
        </p:spPr>
        <p:txBody>
          <a:bodyPr wrap="square" anchor="ctr" anchorCtr="1">
            <a:noAutofit/>
          </a:bodyPr>
          <a:lstStyle/>
          <a:p>
            <a:endParaRPr lang="en-US"/>
          </a:p>
        </p:txBody>
      </p:sp>
      <p:sp>
        <p:nvSpPr>
          <p:cNvPr id="60" name="Line 18"/>
          <p:cNvSpPr>
            <a:spLocks noChangeShapeType="1"/>
          </p:cNvSpPr>
          <p:nvPr>
            <p:custDataLst>
              <p:tags r:id="rId33"/>
            </p:custDataLst>
          </p:nvPr>
        </p:nvSpPr>
        <p:spPr bwMode="auto">
          <a:xfrm flipH="1">
            <a:off x="1295400" y="2286000"/>
            <a:ext cx="0" cy="1524000"/>
          </a:xfrm>
          <a:prstGeom prst="line">
            <a:avLst/>
          </a:prstGeom>
          <a:noFill/>
          <a:ln w="25400" cap="sq">
            <a:solidFill>
              <a:schemeClr val="accent1"/>
            </a:solidFill>
            <a:round/>
            <a:headEnd type="none" w="med" len="med"/>
            <a:tailEnd type="none" w="med" len="med"/>
          </a:ln>
          <a:effectLst/>
        </p:spPr>
        <p:txBody>
          <a:bodyPr wrap="square" anchor="ctr" anchorCtr="1">
            <a:noAutofit/>
          </a:bodyPr>
          <a:lstStyle/>
          <a:p>
            <a:endParaRPr lang="en-US"/>
          </a:p>
        </p:txBody>
      </p:sp>
      <p:sp>
        <p:nvSpPr>
          <p:cNvPr id="63" name="Line 21"/>
          <p:cNvSpPr>
            <a:spLocks noChangeShapeType="1"/>
          </p:cNvSpPr>
          <p:nvPr>
            <p:custDataLst>
              <p:tags r:id="rId34"/>
            </p:custDataLst>
          </p:nvPr>
        </p:nvSpPr>
        <p:spPr bwMode="auto">
          <a:xfrm>
            <a:off x="761998" y="2971798"/>
            <a:ext cx="2" cy="838202"/>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sp>
        <p:nvSpPr>
          <p:cNvPr id="64" name="Line 49"/>
          <p:cNvSpPr>
            <a:spLocks noChangeShapeType="1"/>
          </p:cNvSpPr>
          <p:nvPr>
            <p:custDataLst>
              <p:tags r:id="rId35"/>
            </p:custDataLst>
          </p:nvPr>
        </p:nvSpPr>
        <p:spPr bwMode="auto">
          <a:xfrm flipH="1">
            <a:off x="1981200" y="609600"/>
            <a:ext cx="0" cy="12192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65" name="Line 49"/>
          <p:cNvSpPr>
            <a:spLocks noChangeShapeType="1"/>
          </p:cNvSpPr>
          <p:nvPr>
            <p:custDataLst>
              <p:tags r:id="rId36"/>
            </p:custDataLst>
          </p:nvPr>
        </p:nvSpPr>
        <p:spPr bwMode="auto">
          <a:xfrm flipH="1" flipV="1">
            <a:off x="1219200" y="1371600"/>
            <a:ext cx="3048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70" name="Line 49"/>
          <p:cNvSpPr>
            <a:spLocks noChangeShapeType="1"/>
          </p:cNvSpPr>
          <p:nvPr>
            <p:custDataLst>
              <p:tags r:id="rId37"/>
            </p:custDataLst>
          </p:nvPr>
        </p:nvSpPr>
        <p:spPr bwMode="auto">
          <a:xfrm flipH="1" flipV="1">
            <a:off x="1524000" y="1371600"/>
            <a:ext cx="0" cy="35052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74" name="Line 44"/>
          <p:cNvSpPr>
            <a:spLocks noChangeShapeType="1"/>
          </p:cNvSpPr>
          <p:nvPr>
            <p:custDataLst>
              <p:tags r:id="rId38"/>
            </p:custDataLst>
          </p:nvPr>
        </p:nvSpPr>
        <p:spPr bwMode="auto">
          <a:xfrm>
            <a:off x="762000" y="2286000"/>
            <a:ext cx="152400" cy="0"/>
          </a:xfrm>
          <a:prstGeom prst="line">
            <a:avLst/>
          </a:prstGeom>
          <a:noFill/>
          <a:ln w="25400" cap="sq">
            <a:solidFill>
              <a:schemeClr val="accent1"/>
            </a:solidFill>
            <a:round/>
            <a:headEnd type="oval" w="med" len="med"/>
            <a:tailEnd type="none" w="med" len="med"/>
          </a:ln>
          <a:effectLst/>
        </p:spPr>
        <p:txBody>
          <a:bodyPr wrap="square" anchor="ctr" anchorCtr="1">
            <a:noAutofit/>
          </a:bodyPr>
          <a:lstStyle/>
          <a:p>
            <a:endParaRPr lang="en-US"/>
          </a:p>
        </p:txBody>
      </p:sp>
      <p:sp>
        <p:nvSpPr>
          <p:cNvPr id="77" name="Line 8"/>
          <p:cNvSpPr>
            <a:spLocks noChangeShapeType="1"/>
          </p:cNvSpPr>
          <p:nvPr>
            <p:custDataLst>
              <p:tags r:id="rId39"/>
            </p:custDataLst>
          </p:nvPr>
        </p:nvSpPr>
        <p:spPr bwMode="auto">
          <a:xfrm flipH="1">
            <a:off x="1219200" y="2286000"/>
            <a:ext cx="76200" cy="0"/>
          </a:xfrm>
          <a:prstGeom prst="line">
            <a:avLst/>
          </a:prstGeom>
          <a:noFill/>
          <a:ln w="25400" cap="sq">
            <a:solidFill>
              <a:schemeClr val="accent1"/>
            </a:solidFill>
            <a:round/>
            <a:headEnd type="none" w="med" len="med"/>
            <a:tailEnd type="none" w="med" len="med"/>
          </a:ln>
          <a:effectLst/>
        </p:spPr>
        <p:txBody>
          <a:bodyPr wrap="square" anchor="ctr" anchorCtr="1">
            <a:noAutofit/>
          </a:bodyPr>
          <a:lstStyle/>
          <a:p>
            <a:endParaRPr lang="en-US"/>
          </a:p>
        </p:txBody>
      </p:sp>
      <p:grpSp>
        <p:nvGrpSpPr>
          <p:cNvPr id="2" name="Group 77"/>
          <p:cNvGrpSpPr/>
          <p:nvPr>
            <p:custDataLst>
              <p:tags r:id="rId40"/>
            </p:custDataLst>
          </p:nvPr>
        </p:nvGrpSpPr>
        <p:grpSpPr>
          <a:xfrm>
            <a:off x="914400" y="2133600"/>
            <a:ext cx="304800" cy="304800"/>
            <a:chOff x="990600" y="2971800"/>
            <a:chExt cx="304800" cy="304800"/>
          </a:xfrm>
        </p:grpSpPr>
        <p:sp>
          <p:nvSpPr>
            <p:cNvPr id="79" name="Freeform 78"/>
            <p:cNvSpPr/>
            <p:nvPr>
              <p:custDataLst>
                <p:tags r:id="rId53"/>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no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 Box 11"/>
            <p:cNvSpPr txBox="1">
              <a:spLocks noChangeArrowheads="1"/>
            </p:cNvSpPr>
            <p:nvPr>
              <p:custDataLst>
                <p:tags r:id="rId54"/>
              </p:custDataLst>
            </p:nvPr>
          </p:nvSpPr>
          <p:spPr bwMode="auto">
            <a:xfrm>
              <a:off x="1081086"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sp>
        <p:nvSpPr>
          <p:cNvPr id="81" name="Line 9"/>
          <p:cNvSpPr>
            <a:spLocks noChangeShapeType="1"/>
          </p:cNvSpPr>
          <p:nvPr>
            <p:custDataLst>
              <p:tags r:id="rId41"/>
            </p:custDataLst>
          </p:nvPr>
        </p:nvSpPr>
        <p:spPr bwMode="auto">
          <a:xfrm flipV="1">
            <a:off x="762000" y="3810000"/>
            <a:ext cx="533400" cy="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56" name="Line 44"/>
          <p:cNvSpPr>
            <a:spLocks noChangeShapeType="1"/>
          </p:cNvSpPr>
          <p:nvPr>
            <p:custDataLst>
              <p:tags r:id="rId42"/>
            </p:custDataLst>
          </p:nvPr>
        </p:nvSpPr>
        <p:spPr bwMode="auto">
          <a:xfrm flipV="1">
            <a:off x="6553200" y="2057400"/>
            <a:ext cx="0" cy="266700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7" name="Line 48"/>
          <p:cNvSpPr>
            <a:spLocks noChangeShapeType="1"/>
          </p:cNvSpPr>
          <p:nvPr>
            <p:custDataLst>
              <p:tags r:id="rId43"/>
            </p:custDataLst>
          </p:nvPr>
        </p:nvSpPr>
        <p:spPr bwMode="auto">
          <a:xfrm flipH="1" flipV="1">
            <a:off x="1676400" y="4724400"/>
            <a:ext cx="48768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58" name="Line 49"/>
          <p:cNvSpPr>
            <a:spLocks noChangeShapeType="1"/>
          </p:cNvSpPr>
          <p:nvPr>
            <p:custDataLst>
              <p:tags r:id="rId44"/>
            </p:custDataLst>
          </p:nvPr>
        </p:nvSpPr>
        <p:spPr bwMode="auto">
          <a:xfrm>
            <a:off x="1524000" y="4572000"/>
            <a:ext cx="152400" cy="152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59" name="Text Box 29"/>
          <p:cNvSpPr txBox="1">
            <a:spLocks noChangeArrowheads="1"/>
          </p:cNvSpPr>
          <p:nvPr>
            <p:custDataLst>
              <p:tags r:id="rId45"/>
            </p:custDataLst>
          </p:nvPr>
        </p:nvSpPr>
        <p:spPr bwMode="auto">
          <a:xfrm>
            <a:off x="1734360" y="4419600"/>
            <a:ext cx="5516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err="1" smtClean="0">
                <a:solidFill>
                  <a:srgbClr val="FFFFFF"/>
                </a:solidFill>
                <a:latin typeface="Calibri"/>
              </a:rPr>
              <a:t>shamt</a:t>
            </a:r>
            <a:endParaRPr lang="en-US" sz="2400" dirty="0">
              <a:solidFill>
                <a:srgbClr val="FFFFFF"/>
              </a:solidFill>
              <a:latin typeface="Calibri"/>
            </a:endParaRPr>
          </a:p>
        </p:txBody>
      </p:sp>
      <p:sp>
        <p:nvSpPr>
          <p:cNvPr id="71" name="Oval 24"/>
          <p:cNvSpPr>
            <a:spLocks noChangeArrowheads="1"/>
          </p:cNvSpPr>
          <p:nvPr>
            <p:custDataLst>
              <p:tags r:id="rId46"/>
            </p:custDataLst>
          </p:nvPr>
        </p:nvSpPr>
        <p:spPr bwMode="auto">
          <a:xfrm>
            <a:off x="2590800" y="2895601"/>
            <a:ext cx="1219200" cy="457199"/>
          </a:xfrm>
          <a:prstGeom prst="ellipse">
            <a:avLst/>
          </a:prstGeom>
          <a:solidFill>
            <a:schemeClr val="tx1"/>
          </a:solidFill>
          <a:ln w="25400" cap="sq" algn="ctr">
            <a:solidFill>
              <a:schemeClr val="accent1"/>
            </a:solidFill>
            <a:round/>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a:solidFill>
                  <a:srgbClr val="FFFFFF"/>
                </a:solidFill>
                <a:latin typeface="Calibri"/>
              </a:rPr>
              <a:t>control</a:t>
            </a:r>
          </a:p>
        </p:txBody>
      </p:sp>
      <p:sp>
        <p:nvSpPr>
          <p:cNvPr id="72" name="Freeform 71"/>
          <p:cNvSpPr/>
          <p:nvPr>
            <p:custDataLst>
              <p:tags r:id="rId47"/>
            </p:custDataLst>
          </p:nvPr>
        </p:nvSpPr>
        <p:spPr>
          <a:xfrm>
            <a:off x="6019800" y="838200"/>
            <a:ext cx="609600" cy="15240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22"/>
          <p:cNvSpPr>
            <a:spLocks noChangeArrowheads="1"/>
          </p:cNvSpPr>
          <p:nvPr>
            <p:custDataLst>
              <p:tags r:id="rId48"/>
            </p:custDataLst>
          </p:nvPr>
        </p:nvSpPr>
        <p:spPr bwMode="auto">
          <a:xfrm>
            <a:off x="2590799" y="914400"/>
            <a:ext cx="1143001" cy="1363663"/>
          </a:xfrm>
          <a:prstGeom prst="rect">
            <a:avLst/>
          </a:prstGeom>
          <a:noFill/>
          <a:ln w="25400" cap="sq" algn="ctr">
            <a:solidFill>
              <a:srgbClr val="FFFFFF"/>
            </a:solidFill>
            <a:miter lim="800000"/>
            <a:headEnd/>
            <a:tailEnd/>
          </a:ln>
          <a:effectLst/>
        </p:spPr>
        <p:txBody>
          <a:bodyPr anchor="ctr" anchorCtr="1">
            <a:noAutofit/>
          </a:bodyPr>
          <a:lstStyle/>
          <a:p>
            <a:pPr algn="ctr"/>
            <a:r>
              <a:rPr lang="en-US" sz="2400" dirty="0" smtClean="0">
                <a:solidFill>
                  <a:schemeClr val="bg1"/>
                </a:solidFill>
              </a:rPr>
              <a:t>Reg.</a:t>
            </a:r>
            <a:br>
              <a:rPr lang="en-US" sz="2400" dirty="0" smtClean="0">
                <a:solidFill>
                  <a:schemeClr val="bg1"/>
                </a:solidFill>
              </a:rPr>
            </a:br>
            <a:r>
              <a:rPr lang="en-US" sz="2400" dirty="0" smtClean="0">
                <a:solidFill>
                  <a:schemeClr val="bg1"/>
                </a:solidFill>
              </a:rPr>
              <a:t>File</a:t>
            </a:r>
            <a:endParaRPr lang="en-US" sz="2400" dirty="0">
              <a:solidFill>
                <a:schemeClr val="bg1"/>
              </a:solidFill>
            </a:endParaRPr>
          </a:p>
        </p:txBody>
      </p:sp>
      <p:sp>
        <p:nvSpPr>
          <p:cNvPr id="75" name="Text Box 11"/>
          <p:cNvSpPr txBox="1">
            <a:spLocks noChangeArrowheads="1"/>
          </p:cNvSpPr>
          <p:nvPr>
            <p:custDataLst>
              <p:tags r:id="rId49"/>
            </p:custDataLst>
          </p:nvPr>
        </p:nvSpPr>
        <p:spPr bwMode="auto">
          <a:xfrm>
            <a:off x="381000" y="2667000"/>
            <a:ext cx="762000" cy="304799"/>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onsolas" pitchFamily="49" charset="0"/>
              </a:rPr>
              <a:t>PC</a:t>
            </a:r>
            <a:endParaRPr lang="en-US" sz="2400" dirty="0">
              <a:solidFill>
                <a:srgbClr val="FFFFFF"/>
              </a:solidFill>
              <a:latin typeface="Consolas" pitchFamily="49" charset="0"/>
            </a:endParaRPr>
          </a:p>
        </p:txBody>
      </p:sp>
      <p:sp>
        <p:nvSpPr>
          <p:cNvPr id="82" name="Rectangle 4"/>
          <p:cNvSpPr>
            <a:spLocks noChangeArrowheads="1"/>
          </p:cNvSpPr>
          <p:nvPr>
            <p:custDataLst>
              <p:tags r:id="rId50"/>
            </p:custDataLst>
          </p:nvPr>
        </p:nvSpPr>
        <p:spPr bwMode="auto">
          <a:xfrm>
            <a:off x="228600" y="838200"/>
            <a:ext cx="990600" cy="1066800"/>
          </a:xfrm>
          <a:prstGeom prst="rect">
            <a:avLst/>
          </a:prstGeom>
          <a:noFill/>
          <a:ln w="25400" cap="sq" algn="ctr">
            <a:solidFill>
              <a:srgbClr val="FFFFFF"/>
            </a:solidFill>
            <a:miter lim="800000"/>
            <a:headEnd/>
            <a:tailEnd/>
          </a:ln>
          <a:effectLst/>
        </p:spPr>
        <p:txBody>
          <a:bodyPr wrap="square" anchor="ctr" anchorCtr="1">
            <a:noAutofit/>
          </a:bodyPr>
          <a:lstStyle/>
          <a:p>
            <a:pPr algn="ctr"/>
            <a:r>
              <a:rPr lang="en-US" sz="2400" dirty="0" err="1" smtClean="0">
                <a:solidFill>
                  <a:schemeClr val="bg1"/>
                </a:solidFill>
              </a:rPr>
              <a:t>Prog</a:t>
            </a:r>
            <a:r>
              <a:rPr lang="en-US" sz="2400" dirty="0" smtClean="0">
                <a:solidFill>
                  <a:schemeClr val="bg1"/>
                </a:solidFill>
              </a:rPr>
              <a:t>.</a:t>
            </a:r>
          </a:p>
          <a:p>
            <a:pPr algn="ctr"/>
            <a:r>
              <a:rPr lang="en-US" sz="2400" dirty="0" err="1" smtClean="0">
                <a:solidFill>
                  <a:schemeClr val="bg1"/>
                </a:solidFill>
              </a:rPr>
              <a:t>Mem</a:t>
            </a:r>
            <a:endParaRPr lang="en-US" sz="2400" dirty="0">
              <a:solidFill>
                <a:schemeClr val="bg1"/>
              </a:solidFill>
            </a:endParaRPr>
          </a:p>
        </p:txBody>
      </p:sp>
      <p:sp>
        <p:nvSpPr>
          <p:cNvPr id="83" name="Text Box 52"/>
          <p:cNvSpPr txBox="1">
            <a:spLocks noChangeArrowheads="1"/>
          </p:cNvSpPr>
          <p:nvPr>
            <p:custDataLst>
              <p:tags r:id="rId51"/>
            </p:custDataLst>
          </p:nvPr>
        </p:nvSpPr>
        <p:spPr bwMode="auto">
          <a:xfrm>
            <a:off x="6096000" y="1143000"/>
            <a:ext cx="470000" cy="394275"/>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ALU</a:t>
            </a:r>
            <a:endParaRPr lang="en-US" sz="2400" dirty="0">
              <a:solidFill>
                <a:srgbClr val="FFFFFF"/>
              </a:solidFill>
              <a:latin typeface="Calibri"/>
            </a:endParaRPr>
          </a:p>
        </p:txBody>
      </p:sp>
      <p:sp>
        <p:nvSpPr>
          <p:cNvPr id="84" name="Text Box 29"/>
          <p:cNvSpPr txBox="1">
            <a:spLocks noChangeArrowheads="1"/>
          </p:cNvSpPr>
          <p:nvPr>
            <p:custDataLst>
              <p:tags r:id="rId52"/>
            </p:custDataLst>
          </p:nvPr>
        </p:nvSpPr>
        <p:spPr bwMode="auto">
          <a:xfrm>
            <a:off x="1295400" y="1069876"/>
            <a:ext cx="3992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inst</a:t>
            </a:r>
            <a:endParaRPr lang="en-US" sz="2400" dirty="0">
              <a:solidFill>
                <a:srgbClr val="FFFFFF"/>
              </a:solidFill>
              <a:latin typeface="Calibri"/>
            </a:endParaRPr>
          </a:p>
        </p:txBody>
      </p:sp>
    </p:spTree>
    <p:extLst>
      <p:ext uri="{BB962C8B-B14F-4D97-AF65-F5344CB8AC3E}">
        <p14:creationId xmlns:p14="http://schemas.microsoft.com/office/powerpoint/2010/main" val="360833684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7682" name="Rectangle 2"/>
          <p:cNvSpPr>
            <a:spLocks noGrp="1" noChangeArrowheads="1"/>
          </p:cNvSpPr>
          <p:nvPr>
            <p:ph type="title"/>
            <p:custDataLst>
              <p:tags r:id="rId1"/>
            </p:custDataLst>
          </p:nvPr>
        </p:nvSpPr>
        <p:spPr/>
        <p:txBody>
          <a:bodyPr>
            <a:noAutofit/>
          </a:bodyPr>
          <a:lstStyle/>
          <a:p>
            <a:r>
              <a:rPr lang="en-US" dirty="0"/>
              <a:t>Arithmetic </a:t>
            </a:r>
            <a:r>
              <a:rPr lang="en-US" dirty="0" smtClean="0"/>
              <a:t>Instructions: </a:t>
            </a:r>
            <a:r>
              <a:rPr lang="en-US" dirty="0" err="1" smtClean="0"/>
              <a:t>Immediates</a:t>
            </a:r>
            <a:endParaRPr lang="en-US" dirty="0"/>
          </a:p>
        </p:txBody>
      </p:sp>
      <p:graphicFrame>
        <p:nvGraphicFramePr>
          <p:cNvPr id="13" name="Table 12"/>
          <p:cNvGraphicFramePr>
            <a:graphicFrameLocks noGrp="1"/>
          </p:cNvGraphicFramePr>
          <p:nvPr>
            <p:custDataLst>
              <p:tags r:id="rId2"/>
            </p:custDataLst>
            <p:extLst>
              <p:ext uri="{D42A27DB-BD31-4B8C-83A1-F6EECF244321}">
                <p14:modId xmlns:p14="http://schemas.microsoft.com/office/powerpoint/2010/main" val="394174016"/>
              </p:ext>
            </p:extLst>
          </p:nvPr>
        </p:nvGraphicFramePr>
        <p:xfrm>
          <a:off x="380999" y="2538178"/>
          <a:ext cx="8382000" cy="914400"/>
        </p:xfrm>
        <a:graphic>
          <a:graphicData uri="http://schemas.openxmlformats.org/drawingml/2006/table">
            <a:tbl>
              <a:tblPr firstRow="1" bandRow="1">
                <a:tableStyleId>{5C22544A-7EE6-4342-B048-85BDC9FD1C3A}</a:tableStyleId>
              </a:tblPr>
              <a:tblGrid>
                <a:gridCol w="1037105"/>
                <a:gridCol w="2734186"/>
                <a:gridCol w="4610709"/>
              </a:tblGrid>
              <a:tr h="370840">
                <a:tc>
                  <a:txBody>
                    <a:bodyPr/>
                    <a:lstStyle/>
                    <a:p>
                      <a:r>
                        <a:rPr lang="en-US" sz="2400" dirty="0" smtClean="0">
                          <a:solidFill>
                            <a:srgbClr val="FFFF00"/>
                          </a:solidFill>
                          <a:latin typeface="Consolas" pitchFamily="49" charset="0"/>
                        </a:rPr>
                        <a:t>op</a:t>
                      </a:r>
                      <a:endParaRPr lang="en-US" sz="2400" dirty="0">
                        <a:solidFill>
                          <a:srgbClr val="FFFF00"/>
                        </a:solidFill>
                        <a:latin typeface="Consolas" pitchFamily="49" charset="0"/>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US" sz="2400" dirty="0" smtClean="0">
                          <a:latin typeface="Consolas" pitchFamily="49" charset="0"/>
                        </a:rPr>
                        <a:t>mnemonic</a:t>
                      </a:r>
                      <a:endParaRPr lang="en-US" sz="2400" dirty="0">
                        <a:latin typeface="Consolas" pitchFamily="49"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US" sz="2400" dirty="0" smtClean="0">
                          <a:latin typeface="Consolas" pitchFamily="49" charset="0"/>
                        </a:rPr>
                        <a:t>description</a:t>
                      </a:r>
                      <a:endParaRPr lang="en-US" sz="2400" dirty="0">
                        <a:latin typeface="Consolas" pitchFamily="49" charset="0"/>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370840">
                <a:tc>
                  <a:txBody>
                    <a:bodyPr/>
                    <a:lstStyle/>
                    <a:p>
                      <a:r>
                        <a:rPr lang="en-US" sz="2400" dirty="0" smtClean="0">
                          <a:solidFill>
                            <a:schemeClr val="bg1"/>
                          </a:solidFill>
                        </a:rPr>
                        <a:t>0xF</a:t>
                      </a:r>
                      <a:endParaRPr lang="en-US" sz="2400" dirty="0">
                        <a:solidFill>
                          <a:schemeClr val="bg1"/>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US" sz="2400" dirty="0" smtClean="0">
                          <a:solidFill>
                            <a:schemeClr val="bg1"/>
                          </a:solidFill>
                        </a:rPr>
                        <a:t>LUI rd, </a:t>
                      </a:r>
                      <a:r>
                        <a:rPr lang="en-US" sz="2400" dirty="0" err="1" smtClean="0">
                          <a:solidFill>
                            <a:schemeClr val="bg1"/>
                          </a:solidFill>
                        </a:rPr>
                        <a:t>imm</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US" sz="2400" dirty="0" smtClean="0">
                          <a:solidFill>
                            <a:schemeClr val="bg1"/>
                          </a:solidFill>
                        </a:rPr>
                        <a:t>R[rd] = </a:t>
                      </a:r>
                      <a:r>
                        <a:rPr lang="en-US" sz="2400" dirty="0" err="1" smtClean="0">
                          <a:solidFill>
                            <a:schemeClr val="bg1"/>
                          </a:solidFill>
                        </a:rPr>
                        <a:t>imm</a:t>
                      </a:r>
                      <a:r>
                        <a:rPr lang="en-US" sz="2400" dirty="0" smtClean="0">
                          <a:solidFill>
                            <a:schemeClr val="bg1"/>
                          </a:solidFill>
                        </a:rPr>
                        <a:t> &lt;&lt; 16</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r>
            </a:tbl>
          </a:graphicData>
        </a:graphic>
      </p:graphicFrame>
      <p:graphicFrame>
        <p:nvGraphicFramePr>
          <p:cNvPr id="9" name="Group 4"/>
          <p:cNvGraphicFramePr>
            <a:graphicFrameLocks noGrp="1"/>
          </p:cNvGraphicFramePr>
          <p:nvPr>
            <p:custDataLst>
              <p:tags r:id="rId3"/>
            </p:custDataLst>
            <p:extLst>
              <p:ext uri="{D42A27DB-BD31-4B8C-83A1-F6EECF244321}">
                <p14:modId xmlns:p14="http://schemas.microsoft.com/office/powerpoint/2010/main" val="3062469810"/>
              </p:ext>
            </p:extLst>
          </p:nvPr>
        </p:nvGraphicFramePr>
        <p:xfrm>
          <a:off x="914400" y="1090378"/>
          <a:ext cx="6248400" cy="1290320"/>
        </p:xfrm>
        <a:graphic>
          <a:graphicData uri="http://schemas.openxmlformats.org/drawingml/2006/table">
            <a:tbl>
              <a:tblPr/>
              <a:tblGrid>
                <a:gridCol w="1198934"/>
                <a:gridCol w="934666"/>
                <a:gridCol w="990600"/>
                <a:gridCol w="3124200"/>
              </a:tblGrid>
              <a:tr h="762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chemeClr val="accent2"/>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5842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00"/>
                          </a:solidFill>
                          <a:effectLst/>
                          <a:latin typeface="Consolas" pitchFamily="49" charset="0"/>
                        </a:rPr>
                        <a:t>op</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onsolas" pitchFamily="49" charset="0"/>
                        </a:rPr>
                        <a:t>-</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onsolas" pitchFamily="49" charset="0"/>
                        </a:rPr>
                        <a:t>rd</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onsolas" pitchFamily="49" charset="0"/>
                        </a:rPr>
                        <a:t>immediate</a:t>
                      </a:r>
                      <a:endParaRPr kumimoji="0" lang="en-US" sz="2800" b="0" i="0" u="none" strike="noStrike" cap="none" normalizeH="0" baseline="0" dirty="0" smtClean="0">
                        <a:ln>
                          <a:noFill/>
                        </a:ln>
                        <a:solidFill>
                          <a:schemeClr val="accent2"/>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r h="5842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6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5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5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algn="ctr"/>
                      <a:r>
                        <a:rPr lang="en-US" sz="2400" dirty="0" smtClean="0">
                          <a:solidFill>
                            <a:schemeClr val="bg1"/>
                          </a:solidFill>
                          <a:latin typeface="+mj-lt"/>
                        </a:rPr>
                        <a:t>16 bits</a:t>
                      </a:r>
                      <a:endParaRPr lang="en-US" sz="2400" dirty="0">
                        <a:solidFill>
                          <a:schemeClr val="bg1"/>
                        </a:solidFill>
                        <a:latin typeface="+mj-lt"/>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bl>
          </a:graphicData>
        </a:graphic>
      </p:graphicFrame>
      <p:sp>
        <p:nvSpPr>
          <p:cNvPr id="10" name="Rectangle 9"/>
          <p:cNvSpPr/>
          <p:nvPr>
            <p:custDataLst>
              <p:tags r:id="rId4"/>
            </p:custDataLst>
          </p:nvPr>
        </p:nvSpPr>
        <p:spPr>
          <a:xfrm>
            <a:off x="838200" y="633178"/>
            <a:ext cx="6494085" cy="523220"/>
          </a:xfrm>
          <a:prstGeom prst="rect">
            <a:avLst/>
          </a:prstGeom>
        </p:spPr>
        <p:txBody>
          <a:bodyPr wrap="none">
            <a:spAutoFit/>
          </a:bodyPr>
          <a:lstStyle/>
          <a:p>
            <a:r>
              <a:rPr lang="en-US" sz="2800" dirty="0" smtClean="0">
                <a:solidFill>
                  <a:srgbClr val="FFFF00"/>
                </a:solidFill>
                <a:latin typeface="Consolas" pitchFamily="49" charset="0"/>
              </a:rPr>
              <a:t>001111</a:t>
            </a:r>
            <a:r>
              <a:rPr lang="en-US" sz="2800" dirty="0" smtClean="0">
                <a:solidFill>
                  <a:srgbClr val="FFFFFF"/>
                </a:solidFill>
                <a:latin typeface="Consolas" pitchFamily="49" charset="0"/>
              </a:rPr>
              <a:t>000000010100000000</a:t>
            </a:r>
            <a:r>
              <a:rPr lang="en-US" sz="2800" dirty="0" smtClean="0">
                <a:solidFill>
                  <a:schemeClr val="bg1"/>
                </a:solidFill>
                <a:latin typeface="Consolas" pitchFamily="49" charset="0"/>
              </a:rPr>
              <a:t>00000101</a:t>
            </a:r>
            <a:endParaRPr lang="en-US" sz="2800" dirty="0">
              <a:solidFill>
                <a:schemeClr val="bg1"/>
              </a:solidFill>
            </a:endParaRPr>
          </a:p>
        </p:txBody>
      </p:sp>
      <p:sp>
        <p:nvSpPr>
          <p:cNvPr id="6" name="Rounded Rectangular Callout 5"/>
          <p:cNvSpPr/>
          <p:nvPr>
            <p:custDataLst>
              <p:tags r:id="rId5"/>
            </p:custDataLst>
          </p:nvPr>
        </p:nvSpPr>
        <p:spPr>
          <a:xfrm>
            <a:off x="7924800" y="1395178"/>
            <a:ext cx="914400" cy="457200"/>
          </a:xfrm>
          <a:prstGeom prst="wedgeRoundRectCallout">
            <a:avLst>
              <a:gd name="adj1" fmla="val -103601"/>
              <a:gd name="adj2" fmla="val -26838"/>
              <a:gd name="adj3" fmla="val 16667"/>
            </a:avLst>
          </a:prstGeom>
          <a:noFill/>
          <a:ln w="28575">
            <a:solidFill>
              <a:srgbClr val="FFFF00">
                <a:alpha val="7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accent1"/>
                </a:solidFill>
              </a:rPr>
              <a:t>I-Type</a:t>
            </a:r>
          </a:p>
        </p:txBody>
      </p:sp>
      <p:sp>
        <p:nvSpPr>
          <p:cNvPr id="7" name="TextBox 6"/>
          <p:cNvSpPr txBox="1"/>
          <p:nvPr>
            <p:custDataLst>
              <p:tags r:id="rId6"/>
            </p:custDataLst>
          </p:nvPr>
        </p:nvSpPr>
        <p:spPr>
          <a:xfrm>
            <a:off x="762000" y="3681178"/>
            <a:ext cx="3050579" cy="523220"/>
          </a:xfrm>
          <a:prstGeom prst="rect">
            <a:avLst/>
          </a:prstGeom>
          <a:noFill/>
        </p:spPr>
        <p:txBody>
          <a:bodyPr wrap="none" rtlCol="0">
            <a:spAutoFit/>
          </a:bodyPr>
          <a:lstStyle/>
          <a:p>
            <a:r>
              <a:rPr lang="en-US" sz="2800" dirty="0" smtClean="0">
                <a:solidFill>
                  <a:schemeClr val="accent1"/>
                </a:solidFill>
              </a:rPr>
              <a:t>ex: r5 = 0xdeadbeef</a:t>
            </a:r>
          </a:p>
        </p:txBody>
      </p:sp>
      <p:grpSp>
        <p:nvGrpSpPr>
          <p:cNvPr id="17" name="Group 16"/>
          <p:cNvGrpSpPr/>
          <p:nvPr/>
        </p:nvGrpSpPr>
        <p:grpSpPr>
          <a:xfrm>
            <a:off x="3023674" y="642938"/>
            <a:ext cx="3968272" cy="2902149"/>
            <a:chOff x="3023674" y="642938"/>
            <a:chExt cx="3968272" cy="2902149"/>
          </a:xfrm>
        </p:grpSpPr>
        <p:sp>
          <p:nvSpPr>
            <p:cNvPr id="2" name="SMARTInkAnnotation296"/>
            <p:cNvSpPr/>
            <p:nvPr/>
          </p:nvSpPr>
          <p:spPr>
            <a:xfrm>
              <a:off x="6001119" y="3358814"/>
              <a:ext cx="624710" cy="123762"/>
            </a:xfrm>
            <a:custGeom>
              <a:avLst/>
              <a:gdLst/>
              <a:ahLst/>
              <a:cxnLst/>
              <a:rect l="0" t="0" r="0" b="0"/>
              <a:pathLst>
                <a:path w="624710" h="123762">
                  <a:moveTo>
                    <a:pt x="8561" y="88045"/>
                  </a:moveTo>
                  <a:lnTo>
                    <a:pt x="0" y="88045"/>
                  </a:lnTo>
                  <a:lnTo>
                    <a:pt x="16247" y="88045"/>
                  </a:lnTo>
                  <a:lnTo>
                    <a:pt x="19583" y="90691"/>
                  </a:lnTo>
                  <a:lnTo>
                    <a:pt x="21862" y="92786"/>
                  </a:lnTo>
                  <a:lnTo>
                    <a:pt x="24374" y="94183"/>
                  </a:lnTo>
                  <a:lnTo>
                    <a:pt x="32650" y="97140"/>
                  </a:lnTo>
                  <a:lnTo>
                    <a:pt x="35534" y="99069"/>
                  </a:lnTo>
                  <a:lnTo>
                    <a:pt x="38449" y="101348"/>
                  </a:lnTo>
                  <a:lnTo>
                    <a:pt x="44334" y="103880"/>
                  </a:lnTo>
                  <a:lnTo>
                    <a:pt x="52242" y="105997"/>
                  </a:lnTo>
                  <a:lnTo>
                    <a:pt x="65677" y="110245"/>
                  </a:lnTo>
                  <a:lnTo>
                    <a:pt x="72436" y="112768"/>
                  </a:lnTo>
                  <a:lnTo>
                    <a:pt x="78926" y="115441"/>
                  </a:lnTo>
                  <a:lnTo>
                    <a:pt x="85236" y="118215"/>
                  </a:lnTo>
                  <a:lnTo>
                    <a:pt x="100186" y="121298"/>
                  </a:lnTo>
                  <a:lnTo>
                    <a:pt x="117745" y="122668"/>
                  </a:lnTo>
                  <a:lnTo>
                    <a:pt x="138777" y="123277"/>
                  </a:lnTo>
                  <a:lnTo>
                    <a:pt x="200498" y="123721"/>
                  </a:lnTo>
                  <a:lnTo>
                    <a:pt x="270625" y="123761"/>
                  </a:lnTo>
                  <a:lnTo>
                    <a:pt x="282489" y="122770"/>
                  </a:lnTo>
                  <a:lnTo>
                    <a:pt x="294368" y="121117"/>
                  </a:lnTo>
                  <a:lnTo>
                    <a:pt x="306254" y="119023"/>
                  </a:lnTo>
                  <a:lnTo>
                    <a:pt x="317156" y="116635"/>
                  </a:lnTo>
                  <a:lnTo>
                    <a:pt x="327401" y="114050"/>
                  </a:lnTo>
                  <a:lnTo>
                    <a:pt x="337207" y="111335"/>
                  </a:lnTo>
                  <a:lnTo>
                    <a:pt x="356040" y="108318"/>
                  </a:lnTo>
                  <a:lnTo>
                    <a:pt x="374332" y="105985"/>
                  </a:lnTo>
                  <a:lnTo>
                    <a:pt x="383377" y="103974"/>
                  </a:lnTo>
                  <a:lnTo>
                    <a:pt x="392384" y="101641"/>
                  </a:lnTo>
                  <a:lnTo>
                    <a:pt x="401365" y="99094"/>
                  </a:lnTo>
                  <a:lnTo>
                    <a:pt x="419281" y="93617"/>
                  </a:lnTo>
                  <a:lnTo>
                    <a:pt x="446103" y="84956"/>
                  </a:lnTo>
                  <a:lnTo>
                    <a:pt x="454044" y="82017"/>
                  </a:lnTo>
                  <a:lnTo>
                    <a:pt x="461323" y="79066"/>
                  </a:lnTo>
                  <a:lnTo>
                    <a:pt x="468161" y="76106"/>
                  </a:lnTo>
                  <a:lnTo>
                    <a:pt x="474703" y="72148"/>
                  </a:lnTo>
                  <a:lnTo>
                    <a:pt x="481048" y="67525"/>
                  </a:lnTo>
                  <a:lnTo>
                    <a:pt x="487264" y="62459"/>
                  </a:lnTo>
                  <a:lnTo>
                    <a:pt x="493392" y="58089"/>
                  </a:lnTo>
                  <a:lnTo>
                    <a:pt x="499460" y="54184"/>
                  </a:lnTo>
                  <a:lnTo>
                    <a:pt x="505492" y="50588"/>
                  </a:lnTo>
                  <a:lnTo>
                    <a:pt x="511497" y="48191"/>
                  </a:lnTo>
                  <a:lnTo>
                    <a:pt x="523459" y="45528"/>
                  </a:lnTo>
                  <a:lnTo>
                    <a:pt x="532747" y="41698"/>
                  </a:lnTo>
                  <a:lnTo>
                    <a:pt x="536611" y="39288"/>
                  </a:lnTo>
                  <a:lnTo>
                    <a:pt x="543551" y="36610"/>
                  </a:lnTo>
                  <a:lnTo>
                    <a:pt x="546792" y="35895"/>
                  </a:lnTo>
                  <a:lnTo>
                    <a:pt x="553038" y="32456"/>
                  </a:lnTo>
                  <a:lnTo>
                    <a:pt x="556092" y="30150"/>
                  </a:lnTo>
                  <a:lnTo>
                    <a:pt x="562132" y="27588"/>
                  </a:lnTo>
                  <a:lnTo>
                    <a:pt x="565132" y="26904"/>
                  </a:lnTo>
                  <a:lnTo>
                    <a:pt x="567131" y="25457"/>
                  </a:lnTo>
                  <a:lnTo>
                    <a:pt x="568465" y="23499"/>
                  </a:lnTo>
                  <a:lnTo>
                    <a:pt x="570604" y="17969"/>
                  </a:lnTo>
                  <a:lnTo>
                    <a:pt x="571772" y="17515"/>
                  </a:lnTo>
                  <a:lnTo>
                    <a:pt x="575715" y="17011"/>
                  </a:lnTo>
                  <a:lnTo>
                    <a:pt x="577164" y="15885"/>
                  </a:lnTo>
                  <a:lnTo>
                    <a:pt x="578130" y="14141"/>
                  </a:lnTo>
                  <a:lnTo>
                    <a:pt x="578773" y="11987"/>
                  </a:lnTo>
                  <a:lnTo>
                    <a:pt x="580195" y="10551"/>
                  </a:lnTo>
                  <a:lnTo>
                    <a:pt x="582134" y="9593"/>
                  </a:lnTo>
                  <a:lnTo>
                    <a:pt x="586935" y="8529"/>
                  </a:lnTo>
                  <a:lnTo>
                    <a:pt x="596278" y="7790"/>
                  </a:lnTo>
                  <a:lnTo>
                    <a:pt x="602482" y="5082"/>
                  </a:lnTo>
                  <a:lnTo>
                    <a:pt x="613152" y="0"/>
                  </a:lnTo>
                  <a:lnTo>
                    <a:pt x="615021" y="575"/>
                  </a:lnTo>
                  <a:lnTo>
                    <a:pt x="619742" y="3860"/>
                  </a:lnTo>
                  <a:lnTo>
                    <a:pt x="624709" y="7678"/>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SMARTInkAnnotation297"/>
            <p:cNvSpPr/>
            <p:nvPr/>
          </p:nvSpPr>
          <p:spPr>
            <a:xfrm>
              <a:off x="5956783" y="3063039"/>
              <a:ext cx="801122" cy="417694"/>
            </a:xfrm>
            <a:custGeom>
              <a:avLst/>
              <a:gdLst/>
              <a:ahLst/>
              <a:cxnLst/>
              <a:rect l="0" t="0" r="0" b="0"/>
              <a:pathLst>
                <a:path w="801122" h="417694">
                  <a:moveTo>
                    <a:pt x="749412" y="312383"/>
                  </a:moveTo>
                  <a:lnTo>
                    <a:pt x="744672" y="307642"/>
                  </a:lnTo>
                  <a:lnTo>
                    <a:pt x="744267" y="304262"/>
                  </a:lnTo>
                  <a:lnTo>
                    <a:pt x="746464" y="295213"/>
                  </a:lnTo>
                  <a:lnTo>
                    <a:pt x="748539" y="283704"/>
                  </a:lnTo>
                  <a:lnTo>
                    <a:pt x="749822" y="280365"/>
                  </a:lnTo>
                  <a:lnTo>
                    <a:pt x="759011" y="265232"/>
                  </a:lnTo>
                  <a:lnTo>
                    <a:pt x="761764" y="260113"/>
                  </a:lnTo>
                  <a:lnTo>
                    <a:pt x="770116" y="251780"/>
                  </a:lnTo>
                  <a:lnTo>
                    <a:pt x="775121" y="248168"/>
                  </a:lnTo>
                  <a:lnTo>
                    <a:pt x="783329" y="238864"/>
                  </a:lnTo>
                  <a:lnTo>
                    <a:pt x="790283" y="228114"/>
                  </a:lnTo>
                  <a:lnTo>
                    <a:pt x="796682" y="216722"/>
                  </a:lnTo>
                  <a:lnTo>
                    <a:pt x="800186" y="205044"/>
                  </a:lnTo>
                  <a:lnTo>
                    <a:pt x="801121" y="199152"/>
                  </a:lnTo>
                  <a:lnTo>
                    <a:pt x="799514" y="187313"/>
                  </a:lnTo>
                  <a:lnTo>
                    <a:pt x="795492" y="175437"/>
                  </a:lnTo>
                  <a:lnTo>
                    <a:pt x="790398" y="163544"/>
                  </a:lnTo>
                  <a:lnTo>
                    <a:pt x="784826" y="151644"/>
                  </a:lnTo>
                  <a:lnTo>
                    <a:pt x="778050" y="139740"/>
                  </a:lnTo>
                  <a:lnTo>
                    <a:pt x="768424" y="127835"/>
                  </a:lnTo>
                  <a:lnTo>
                    <a:pt x="757531" y="115929"/>
                  </a:lnTo>
                  <a:lnTo>
                    <a:pt x="740242" y="98070"/>
                  </a:lnTo>
                  <a:lnTo>
                    <a:pt x="734369" y="92117"/>
                  </a:lnTo>
                  <a:lnTo>
                    <a:pt x="719906" y="82857"/>
                  </a:lnTo>
                  <a:lnTo>
                    <a:pt x="681628" y="64087"/>
                  </a:lnTo>
                  <a:lnTo>
                    <a:pt x="661739" y="52870"/>
                  </a:lnTo>
                  <a:lnTo>
                    <a:pt x="642978" y="42263"/>
                  </a:lnTo>
                  <a:lnTo>
                    <a:pt x="624717" y="34241"/>
                  </a:lnTo>
                  <a:lnTo>
                    <a:pt x="604034" y="27368"/>
                  </a:lnTo>
                  <a:lnTo>
                    <a:pt x="581612" y="21006"/>
                  </a:lnTo>
                  <a:lnTo>
                    <a:pt x="547669" y="11847"/>
                  </a:lnTo>
                  <a:lnTo>
                    <a:pt x="527788" y="5840"/>
                  </a:lnTo>
                  <a:lnTo>
                    <a:pt x="503738" y="2509"/>
                  </a:lnTo>
                  <a:lnTo>
                    <a:pt x="490379" y="1620"/>
                  </a:lnTo>
                  <a:lnTo>
                    <a:pt x="476513" y="1028"/>
                  </a:lnTo>
                  <a:lnTo>
                    <a:pt x="447876" y="370"/>
                  </a:lnTo>
                  <a:lnTo>
                    <a:pt x="403863" y="0"/>
                  </a:lnTo>
                  <a:lnTo>
                    <a:pt x="389070" y="940"/>
                  </a:lnTo>
                  <a:lnTo>
                    <a:pt x="374246" y="2559"/>
                  </a:lnTo>
                  <a:lnTo>
                    <a:pt x="359403" y="4631"/>
                  </a:lnTo>
                  <a:lnTo>
                    <a:pt x="345539" y="7004"/>
                  </a:lnTo>
                  <a:lnTo>
                    <a:pt x="332327" y="9578"/>
                  </a:lnTo>
                  <a:lnTo>
                    <a:pt x="307065" y="15084"/>
                  </a:lnTo>
                  <a:lnTo>
                    <a:pt x="282607" y="20839"/>
                  </a:lnTo>
                  <a:lnTo>
                    <a:pt x="261154" y="26704"/>
                  </a:lnTo>
                  <a:lnTo>
                    <a:pt x="240706" y="33610"/>
                  </a:lnTo>
                  <a:lnTo>
                    <a:pt x="207872" y="47662"/>
                  </a:lnTo>
                  <a:lnTo>
                    <a:pt x="188251" y="55161"/>
                  </a:lnTo>
                  <a:lnTo>
                    <a:pt x="169609" y="64448"/>
                  </a:lnTo>
                  <a:lnTo>
                    <a:pt x="151402" y="75190"/>
                  </a:lnTo>
                  <a:lnTo>
                    <a:pt x="133388" y="86578"/>
                  </a:lnTo>
                  <a:lnTo>
                    <a:pt x="124416" y="93385"/>
                  </a:lnTo>
                  <a:lnTo>
                    <a:pt x="115459" y="100900"/>
                  </a:lnTo>
                  <a:lnTo>
                    <a:pt x="106511" y="108887"/>
                  </a:lnTo>
                  <a:lnTo>
                    <a:pt x="88631" y="125698"/>
                  </a:lnTo>
                  <a:lnTo>
                    <a:pt x="57640" y="156003"/>
                  </a:lnTo>
                  <a:lnTo>
                    <a:pt x="51098" y="163481"/>
                  </a:lnTo>
                  <a:lnTo>
                    <a:pt x="44752" y="171443"/>
                  </a:lnTo>
                  <a:lnTo>
                    <a:pt x="38537" y="179728"/>
                  </a:lnTo>
                  <a:lnTo>
                    <a:pt x="32410" y="187235"/>
                  </a:lnTo>
                  <a:lnTo>
                    <a:pt x="26340" y="194225"/>
                  </a:lnTo>
                  <a:lnTo>
                    <a:pt x="20309" y="200869"/>
                  </a:lnTo>
                  <a:lnTo>
                    <a:pt x="15297" y="208275"/>
                  </a:lnTo>
                  <a:lnTo>
                    <a:pt x="10963" y="216188"/>
                  </a:lnTo>
                  <a:lnTo>
                    <a:pt x="7082" y="224441"/>
                  </a:lnTo>
                  <a:lnTo>
                    <a:pt x="4494" y="232919"/>
                  </a:lnTo>
                  <a:lnTo>
                    <a:pt x="2769" y="241548"/>
                  </a:lnTo>
                  <a:lnTo>
                    <a:pt x="1618" y="250277"/>
                  </a:lnTo>
                  <a:lnTo>
                    <a:pt x="852" y="259073"/>
                  </a:lnTo>
                  <a:lnTo>
                    <a:pt x="341" y="267913"/>
                  </a:lnTo>
                  <a:lnTo>
                    <a:pt x="0" y="276783"/>
                  </a:lnTo>
                  <a:lnTo>
                    <a:pt x="765" y="285673"/>
                  </a:lnTo>
                  <a:lnTo>
                    <a:pt x="2267" y="294577"/>
                  </a:lnTo>
                  <a:lnTo>
                    <a:pt x="4261" y="303488"/>
                  </a:lnTo>
                  <a:lnTo>
                    <a:pt x="7574" y="312407"/>
                  </a:lnTo>
                  <a:lnTo>
                    <a:pt x="11768" y="321328"/>
                  </a:lnTo>
                  <a:lnTo>
                    <a:pt x="16547" y="330253"/>
                  </a:lnTo>
                  <a:lnTo>
                    <a:pt x="21718" y="338187"/>
                  </a:lnTo>
                  <a:lnTo>
                    <a:pt x="27151" y="345460"/>
                  </a:lnTo>
                  <a:lnTo>
                    <a:pt x="32756" y="352294"/>
                  </a:lnTo>
                  <a:lnTo>
                    <a:pt x="40461" y="359826"/>
                  </a:lnTo>
                  <a:lnTo>
                    <a:pt x="49568" y="367824"/>
                  </a:lnTo>
                  <a:lnTo>
                    <a:pt x="59607" y="376133"/>
                  </a:lnTo>
                  <a:lnTo>
                    <a:pt x="78699" y="388011"/>
                  </a:lnTo>
                  <a:lnTo>
                    <a:pt x="99091" y="396597"/>
                  </a:lnTo>
                  <a:lnTo>
                    <a:pt x="111474" y="400276"/>
                  </a:lnTo>
                  <a:lnTo>
                    <a:pt x="124691" y="403720"/>
                  </a:lnTo>
                  <a:lnTo>
                    <a:pt x="152604" y="410194"/>
                  </a:lnTo>
                  <a:lnTo>
                    <a:pt x="166993" y="413309"/>
                  </a:lnTo>
                  <a:lnTo>
                    <a:pt x="182539" y="415386"/>
                  </a:lnTo>
                  <a:lnTo>
                    <a:pt x="198856" y="416770"/>
                  </a:lnTo>
                  <a:lnTo>
                    <a:pt x="215687" y="417693"/>
                  </a:lnTo>
                  <a:lnTo>
                    <a:pt x="232861" y="416324"/>
                  </a:lnTo>
                  <a:lnTo>
                    <a:pt x="250263" y="413427"/>
                  </a:lnTo>
                  <a:lnTo>
                    <a:pt x="267818" y="409511"/>
                  </a:lnTo>
                  <a:lnTo>
                    <a:pt x="303199" y="402515"/>
                  </a:lnTo>
                  <a:lnTo>
                    <a:pt x="320968" y="399260"/>
                  </a:lnTo>
                  <a:lnTo>
                    <a:pt x="337774" y="394113"/>
                  </a:lnTo>
                  <a:lnTo>
                    <a:pt x="353940" y="387706"/>
                  </a:lnTo>
                  <a:lnTo>
                    <a:pt x="369679" y="380458"/>
                  </a:lnTo>
                  <a:lnTo>
                    <a:pt x="383146" y="372649"/>
                  </a:lnTo>
                  <a:lnTo>
                    <a:pt x="395102" y="364467"/>
                  </a:lnTo>
                  <a:lnTo>
                    <a:pt x="406049" y="356035"/>
                  </a:lnTo>
                  <a:lnTo>
                    <a:pt x="415332" y="347437"/>
                  </a:lnTo>
                  <a:lnTo>
                    <a:pt x="423504" y="338729"/>
                  </a:lnTo>
                  <a:lnTo>
                    <a:pt x="445803" y="312383"/>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SMARTInkAnnotation298"/>
            <p:cNvSpPr/>
            <p:nvPr/>
          </p:nvSpPr>
          <p:spPr>
            <a:xfrm>
              <a:off x="5130839" y="3375468"/>
              <a:ext cx="574976" cy="80322"/>
            </a:xfrm>
            <a:custGeom>
              <a:avLst/>
              <a:gdLst/>
              <a:ahLst/>
              <a:cxnLst/>
              <a:rect l="0" t="0" r="0" b="0"/>
              <a:pathLst>
                <a:path w="574976" h="80322">
                  <a:moveTo>
                    <a:pt x="48381" y="80321"/>
                  </a:moveTo>
                  <a:lnTo>
                    <a:pt x="43641" y="75581"/>
                  </a:lnTo>
                  <a:lnTo>
                    <a:pt x="41251" y="74184"/>
                  </a:lnTo>
                  <a:lnTo>
                    <a:pt x="32157" y="71227"/>
                  </a:lnTo>
                  <a:lnTo>
                    <a:pt x="27643" y="69297"/>
                  </a:lnTo>
                  <a:lnTo>
                    <a:pt x="22650" y="67019"/>
                  </a:lnTo>
                  <a:lnTo>
                    <a:pt x="18328" y="64507"/>
                  </a:lnTo>
                  <a:lnTo>
                    <a:pt x="14455" y="61842"/>
                  </a:lnTo>
                  <a:lnTo>
                    <a:pt x="10881" y="59072"/>
                  </a:lnTo>
                  <a:lnTo>
                    <a:pt x="7505" y="57225"/>
                  </a:lnTo>
                  <a:lnTo>
                    <a:pt x="1110" y="55173"/>
                  </a:lnTo>
                  <a:lnTo>
                    <a:pt x="0" y="54626"/>
                  </a:lnTo>
                  <a:lnTo>
                    <a:pt x="252" y="54261"/>
                  </a:lnTo>
                  <a:lnTo>
                    <a:pt x="5161" y="52864"/>
                  </a:lnTo>
                  <a:lnTo>
                    <a:pt x="17265" y="48936"/>
                  </a:lnTo>
                  <a:lnTo>
                    <a:pt x="35213" y="46529"/>
                  </a:lnTo>
                  <a:lnTo>
                    <a:pt x="45556" y="45886"/>
                  </a:lnTo>
                  <a:lnTo>
                    <a:pt x="58404" y="44466"/>
                  </a:lnTo>
                  <a:lnTo>
                    <a:pt x="88553" y="40243"/>
                  </a:lnTo>
                  <a:lnTo>
                    <a:pt x="105920" y="38719"/>
                  </a:lnTo>
                  <a:lnTo>
                    <a:pt x="124443" y="37704"/>
                  </a:lnTo>
                  <a:lnTo>
                    <a:pt x="143738" y="37026"/>
                  </a:lnTo>
                  <a:lnTo>
                    <a:pt x="163546" y="35583"/>
                  </a:lnTo>
                  <a:lnTo>
                    <a:pt x="183696" y="33629"/>
                  </a:lnTo>
                  <a:lnTo>
                    <a:pt x="204076" y="31333"/>
                  </a:lnTo>
                  <a:lnTo>
                    <a:pt x="224606" y="29803"/>
                  </a:lnTo>
                  <a:lnTo>
                    <a:pt x="245239" y="28783"/>
                  </a:lnTo>
                  <a:lnTo>
                    <a:pt x="286686" y="27650"/>
                  </a:lnTo>
                  <a:lnTo>
                    <a:pt x="464240" y="26754"/>
                  </a:lnTo>
                  <a:lnTo>
                    <a:pt x="499407" y="26744"/>
                  </a:lnTo>
                  <a:lnTo>
                    <a:pt x="439788" y="26743"/>
                  </a:lnTo>
                  <a:lnTo>
                    <a:pt x="423421" y="27735"/>
                  </a:lnTo>
                  <a:lnTo>
                    <a:pt x="404571" y="29389"/>
                  </a:lnTo>
                  <a:lnTo>
                    <a:pt x="384067" y="31484"/>
                  </a:lnTo>
                  <a:lnTo>
                    <a:pt x="361469" y="32880"/>
                  </a:lnTo>
                  <a:lnTo>
                    <a:pt x="312546" y="34431"/>
                  </a:lnTo>
                  <a:lnTo>
                    <a:pt x="194194" y="35509"/>
                  </a:lnTo>
                  <a:lnTo>
                    <a:pt x="172379" y="35564"/>
                  </a:lnTo>
                  <a:lnTo>
                    <a:pt x="152874" y="36592"/>
                  </a:lnTo>
                  <a:lnTo>
                    <a:pt x="134911" y="38270"/>
                  </a:lnTo>
                  <a:lnTo>
                    <a:pt x="117973" y="40381"/>
                  </a:lnTo>
                  <a:lnTo>
                    <a:pt x="104697" y="41788"/>
                  </a:lnTo>
                  <a:lnTo>
                    <a:pt x="93863" y="42726"/>
                  </a:lnTo>
                  <a:lnTo>
                    <a:pt x="71696" y="44232"/>
                  </a:lnTo>
                  <a:lnTo>
                    <a:pt x="70870" y="44355"/>
                  </a:lnTo>
                  <a:lnTo>
                    <a:pt x="72597" y="44493"/>
                  </a:lnTo>
                  <a:lnTo>
                    <a:pt x="93369" y="44570"/>
                  </a:lnTo>
                  <a:lnTo>
                    <a:pt x="104170" y="43589"/>
                  </a:lnTo>
                  <a:lnTo>
                    <a:pt x="116331" y="41942"/>
                  </a:lnTo>
                  <a:lnTo>
                    <a:pt x="129399" y="39852"/>
                  </a:lnTo>
                  <a:lnTo>
                    <a:pt x="207406" y="29369"/>
                  </a:lnTo>
                  <a:lnTo>
                    <a:pt x="398568" y="5893"/>
                  </a:lnTo>
                  <a:lnTo>
                    <a:pt x="421738" y="3913"/>
                  </a:lnTo>
                  <a:lnTo>
                    <a:pt x="443136" y="2594"/>
                  </a:lnTo>
                  <a:lnTo>
                    <a:pt x="481796" y="1127"/>
                  </a:lnTo>
                  <a:lnTo>
                    <a:pt x="541746" y="186"/>
                  </a:lnTo>
                  <a:lnTo>
                    <a:pt x="573358" y="0"/>
                  </a:lnTo>
                  <a:lnTo>
                    <a:pt x="574975" y="977"/>
                  </a:lnTo>
                  <a:lnTo>
                    <a:pt x="574069" y="2620"/>
                  </a:lnTo>
                  <a:lnTo>
                    <a:pt x="571479" y="4708"/>
                  </a:lnTo>
                  <a:lnTo>
                    <a:pt x="566778" y="7092"/>
                  </a:lnTo>
                  <a:lnTo>
                    <a:pt x="560666" y="9673"/>
                  </a:lnTo>
                  <a:lnTo>
                    <a:pt x="553615" y="12387"/>
                  </a:lnTo>
                  <a:lnTo>
                    <a:pt x="537843" y="18047"/>
                  </a:lnTo>
                  <a:lnTo>
                    <a:pt x="529471" y="20946"/>
                  </a:lnTo>
                  <a:lnTo>
                    <a:pt x="519920" y="22878"/>
                  </a:lnTo>
                  <a:lnTo>
                    <a:pt x="509583" y="24167"/>
                  </a:lnTo>
                  <a:lnTo>
                    <a:pt x="477006" y="26743"/>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SMARTInkAnnotation299"/>
            <p:cNvSpPr/>
            <p:nvPr/>
          </p:nvSpPr>
          <p:spPr>
            <a:xfrm>
              <a:off x="4352787" y="1687711"/>
              <a:ext cx="2639159" cy="58702"/>
            </a:xfrm>
            <a:custGeom>
              <a:avLst/>
              <a:gdLst/>
              <a:ahLst/>
              <a:cxnLst/>
              <a:rect l="0" t="0" r="0" b="0"/>
              <a:pathLst>
                <a:path w="2639159" h="58702">
                  <a:moveTo>
                    <a:pt x="13830" y="35719"/>
                  </a:moveTo>
                  <a:lnTo>
                    <a:pt x="0" y="35719"/>
                  </a:lnTo>
                  <a:lnTo>
                    <a:pt x="43337" y="36711"/>
                  </a:lnTo>
                  <a:lnTo>
                    <a:pt x="57313" y="38365"/>
                  </a:lnTo>
                  <a:lnTo>
                    <a:pt x="72585" y="40459"/>
                  </a:lnTo>
                  <a:lnTo>
                    <a:pt x="90703" y="41856"/>
                  </a:lnTo>
                  <a:lnTo>
                    <a:pt x="132001" y="43407"/>
                  </a:lnTo>
                  <a:lnTo>
                    <a:pt x="209358" y="44281"/>
                  </a:lnTo>
                  <a:lnTo>
                    <a:pt x="239432" y="45395"/>
                  </a:lnTo>
                  <a:lnTo>
                    <a:pt x="338644" y="50713"/>
                  </a:lnTo>
                  <a:lnTo>
                    <a:pt x="408223" y="52305"/>
                  </a:lnTo>
                  <a:lnTo>
                    <a:pt x="686344" y="54496"/>
                  </a:lnTo>
                  <a:lnTo>
                    <a:pt x="774093" y="58286"/>
                  </a:lnTo>
                  <a:lnTo>
                    <a:pt x="819320" y="58701"/>
                  </a:lnTo>
                  <a:lnTo>
                    <a:pt x="865347" y="57985"/>
                  </a:lnTo>
                  <a:lnTo>
                    <a:pt x="959814" y="55537"/>
                  </a:lnTo>
                  <a:lnTo>
                    <a:pt x="1272765" y="52758"/>
                  </a:lnTo>
                  <a:lnTo>
                    <a:pt x="1440440" y="46500"/>
                  </a:lnTo>
                  <a:lnTo>
                    <a:pt x="1931403" y="21799"/>
                  </a:lnTo>
                  <a:lnTo>
                    <a:pt x="2078108" y="19027"/>
                  </a:lnTo>
                  <a:lnTo>
                    <a:pt x="2167222" y="18378"/>
                  </a:lnTo>
                  <a:lnTo>
                    <a:pt x="2208448" y="17213"/>
                  </a:lnTo>
                  <a:lnTo>
                    <a:pt x="2321372" y="11825"/>
                  </a:lnTo>
                  <a:lnTo>
                    <a:pt x="2387126" y="10216"/>
                  </a:lnTo>
                  <a:lnTo>
                    <a:pt x="2609489" y="8940"/>
                  </a:lnTo>
                  <a:lnTo>
                    <a:pt x="2628824" y="8933"/>
                  </a:lnTo>
                  <a:lnTo>
                    <a:pt x="2632269" y="7939"/>
                  </a:lnTo>
                  <a:lnTo>
                    <a:pt x="2634566" y="6285"/>
                  </a:lnTo>
                  <a:lnTo>
                    <a:pt x="2639158"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SMARTInkAnnotation300"/>
            <p:cNvSpPr/>
            <p:nvPr/>
          </p:nvSpPr>
          <p:spPr>
            <a:xfrm>
              <a:off x="3178969" y="1687711"/>
              <a:ext cx="17860" cy="8931"/>
            </a:xfrm>
            <a:custGeom>
              <a:avLst/>
              <a:gdLst/>
              <a:ahLst/>
              <a:cxnLst/>
              <a:rect l="0" t="0" r="0" b="0"/>
              <a:pathLst>
                <a:path w="17860" h="8931">
                  <a:moveTo>
                    <a:pt x="0" y="0"/>
                  </a:moveTo>
                  <a:lnTo>
                    <a:pt x="4740" y="0"/>
                  </a:lnTo>
                  <a:lnTo>
                    <a:pt x="7129" y="992"/>
                  </a:lnTo>
                  <a:lnTo>
                    <a:pt x="9714" y="2646"/>
                  </a:lnTo>
                  <a:lnTo>
                    <a:pt x="17859" y="893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SMARTInkAnnotation301"/>
            <p:cNvSpPr/>
            <p:nvPr/>
          </p:nvSpPr>
          <p:spPr>
            <a:xfrm>
              <a:off x="3023674" y="1216238"/>
              <a:ext cx="1051392" cy="498231"/>
            </a:xfrm>
            <a:custGeom>
              <a:avLst/>
              <a:gdLst/>
              <a:ahLst/>
              <a:cxnLst/>
              <a:rect l="0" t="0" r="0" b="0"/>
              <a:pathLst>
                <a:path w="1051392" h="498231">
                  <a:moveTo>
                    <a:pt x="208873" y="489332"/>
                  </a:moveTo>
                  <a:lnTo>
                    <a:pt x="231252" y="490325"/>
                  </a:lnTo>
                  <a:lnTo>
                    <a:pt x="262688" y="495469"/>
                  </a:lnTo>
                  <a:lnTo>
                    <a:pt x="289014" y="497021"/>
                  </a:lnTo>
                  <a:lnTo>
                    <a:pt x="319898" y="497710"/>
                  </a:lnTo>
                  <a:lnTo>
                    <a:pt x="453700" y="498230"/>
                  </a:lnTo>
                  <a:lnTo>
                    <a:pt x="474286" y="497248"/>
                  </a:lnTo>
                  <a:lnTo>
                    <a:pt x="494956" y="495602"/>
                  </a:lnTo>
                  <a:lnTo>
                    <a:pt x="536442" y="491127"/>
                  </a:lnTo>
                  <a:lnTo>
                    <a:pt x="578032" y="485830"/>
                  </a:lnTo>
                  <a:lnTo>
                    <a:pt x="599839" y="482037"/>
                  </a:lnTo>
                  <a:lnTo>
                    <a:pt x="622313" y="477523"/>
                  </a:lnTo>
                  <a:lnTo>
                    <a:pt x="645234" y="472530"/>
                  </a:lnTo>
                  <a:lnTo>
                    <a:pt x="667460" y="466224"/>
                  </a:lnTo>
                  <a:lnTo>
                    <a:pt x="689222" y="459044"/>
                  </a:lnTo>
                  <a:lnTo>
                    <a:pt x="710677" y="451281"/>
                  </a:lnTo>
                  <a:lnTo>
                    <a:pt x="732916" y="444121"/>
                  </a:lnTo>
                  <a:lnTo>
                    <a:pt x="755681" y="437363"/>
                  </a:lnTo>
                  <a:lnTo>
                    <a:pt x="778794" y="430874"/>
                  </a:lnTo>
                  <a:lnTo>
                    <a:pt x="800156" y="422579"/>
                  </a:lnTo>
                  <a:lnTo>
                    <a:pt x="820350" y="413080"/>
                  </a:lnTo>
                  <a:lnTo>
                    <a:pt x="877215" y="383395"/>
                  </a:lnTo>
                  <a:lnTo>
                    <a:pt x="895536" y="374059"/>
                  </a:lnTo>
                  <a:lnTo>
                    <a:pt x="912710" y="363866"/>
                  </a:lnTo>
                  <a:lnTo>
                    <a:pt x="929121" y="353103"/>
                  </a:lnTo>
                  <a:lnTo>
                    <a:pt x="945023" y="341958"/>
                  </a:lnTo>
                  <a:lnTo>
                    <a:pt x="959593" y="330559"/>
                  </a:lnTo>
                  <a:lnTo>
                    <a:pt x="973274" y="318991"/>
                  </a:lnTo>
                  <a:lnTo>
                    <a:pt x="986364" y="307311"/>
                  </a:lnTo>
                  <a:lnTo>
                    <a:pt x="998068" y="295555"/>
                  </a:lnTo>
                  <a:lnTo>
                    <a:pt x="1008847" y="283749"/>
                  </a:lnTo>
                  <a:lnTo>
                    <a:pt x="1019009" y="271910"/>
                  </a:lnTo>
                  <a:lnTo>
                    <a:pt x="1026776" y="260048"/>
                  </a:lnTo>
                  <a:lnTo>
                    <a:pt x="1032946" y="248171"/>
                  </a:lnTo>
                  <a:lnTo>
                    <a:pt x="1038052" y="236285"/>
                  </a:lnTo>
                  <a:lnTo>
                    <a:pt x="1042447" y="225384"/>
                  </a:lnTo>
                  <a:lnTo>
                    <a:pt x="1049978" y="205335"/>
                  </a:lnTo>
                  <a:lnTo>
                    <a:pt x="1051391" y="195821"/>
                  </a:lnTo>
                  <a:lnTo>
                    <a:pt x="1051340" y="186502"/>
                  </a:lnTo>
                  <a:lnTo>
                    <a:pt x="1050315" y="177312"/>
                  </a:lnTo>
                  <a:lnTo>
                    <a:pt x="1047647" y="168210"/>
                  </a:lnTo>
                  <a:lnTo>
                    <a:pt x="1043884" y="159165"/>
                  </a:lnTo>
                  <a:lnTo>
                    <a:pt x="1039390" y="150158"/>
                  </a:lnTo>
                  <a:lnTo>
                    <a:pt x="1029106" y="134859"/>
                  </a:lnTo>
                  <a:lnTo>
                    <a:pt x="1015936" y="120453"/>
                  </a:lnTo>
                  <a:lnTo>
                    <a:pt x="1006868" y="112444"/>
                  </a:lnTo>
                  <a:lnTo>
                    <a:pt x="996854" y="104128"/>
                  </a:lnTo>
                  <a:lnTo>
                    <a:pt x="972498" y="89597"/>
                  </a:lnTo>
                  <a:lnTo>
                    <a:pt x="945137" y="76524"/>
                  </a:lnTo>
                  <a:lnTo>
                    <a:pt x="916439" y="64099"/>
                  </a:lnTo>
                  <a:lnTo>
                    <a:pt x="887149" y="54608"/>
                  </a:lnTo>
                  <a:lnTo>
                    <a:pt x="856602" y="46090"/>
                  </a:lnTo>
                  <a:lnTo>
                    <a:pt x="823182" y="35690"/>
                  </a:lnTo>
                  <a:lnTo>
                    <a:pt x="805936" y="31131"/>
                  </a:lnTo>
                  <a:lnTo>
                    <a:pt x="788484" y="27099"/>
                  </a:lnTo>
                  <a:lnTo>
                    <a:pt x="753220" y="19974"/>
                  </a:lnTo>
                  <a:lnTo>
                    <a:pt x="682074" y="7315"/>
                  </a:lnTo>
                  <a:lnTo>
                    <a:pt x="664238" y="4276"/>
                  </a:lnTo>
                  <a:lnTo>
                    <a:pt x="645402" y="2251"/>
                  </a:lnTo>
                  <a:lnTo>
                    <a:pt x="625901" y="900"/>
                  </a:lnTo>
                  <a:lnTo>
                    <a:pt x="605954" y="0"/>
                  </a:lnTo>
                  <a:lnTo>
                    <a:pt x="585712" y="392"/>
                  </a:lnTo>
                  <a:lnTo>
                    <a:pt x="565270" y="1646"/>
                  </a:lnTo>
                  <a:lnTo>
                    <a:pt x="544697" y="3473"/>
                  </a:lnTo>
                  <a:lnTo>
                    <a:pt x="524037" y="4692"/>
                  </a:lnTo>
                  <a:lnTo>
                    <a:pt x="482560" y="6046"/>
                  </a:lnTo>
                  <a:lnTo>
                    <a:pt x="461776" y="8392"/>
                  </a:lnTo>
                  <a:lnTo>
                    <a:pt x="440975" y="11940"/>
                  </a:lnTo>
                  <a:lnTo>
                    <a:pt x="420162" y="16289"/>
                  </a:lnTo>
                  <a:lnTo>
                    <a:pt x="399342" y="20181"/>
                  </a:lnTo>
                  <a:lnTo>
                    <a:pt x="357687" y="27152"/>
                  </a:lnTo>
                  <a:lnTo>
                    <a:pt x="337848" y="31391"/>
                  </a:lnTo>
                  <a:lnTo>
                    <a:pt x="318669" y="36203"/>
                  </a:lnTo>
                  <a:lnTo>
                    <a:pt x="299930" y="41394"/>
                  </a:lnTo>
                  <a:lnTo>
                    <a:pt x="263234" y="52455"/>
                  </a:lnTo>
                  <a:lnTo>
                    <a:pt x="245113" y="58182"/>
                  </a:lnTo>
                  <a:lnTo>
                    <a:pt x="228072" y="63985"/>
                  </a:lnTo>
                  <a:lnTo>
                    <a:pt x="195908" y="75724"/>
                  </a:lnTo>
                  <a:lnTo>
                    <a:pt x="149910" y="93489"/>
                  </a:lnTo>
                  <a:lnTo>
                    <a:pt x="125120" y="108019"/>
                  </a:lnTo>
                  <a:lnTo>
                    <a:pt x="80211" y="141601"/>
                  </a:lnTo>
                  <a:lnTo>
                    <a:pt x="69521" y="150355"/>
                  </a:lnTo>
                  <a:lnTo>
                    <a:pt x="59417" y="159168"/>
                  </a:lnTo>
                  <a:lnTo>
                    <a:pt x="49704" y="168020"/>
                  </a:lnTo>
                  <a:lnTo>
                    <a:pt x="41245" y="176897"/>
                  </a:lnTo>
                  <a:lnTo>
                    <a:pt x="33621" y="185792"/>
                  </a:lnTo>
                  <a:lnTo>
                    <a:pt x="26554" y="194699"/>
                  </a:lnTo>
                  <a:lnTo>
                    <a:pt x="20850" y="203613"/>
                  </a:lnTo>
                  <a:lnTo>
                    <a:pt x="16056" y="212533"/>
                  </a:lnTo>
                  <a:lnTo>
                    <a:pt x="4567" y="236661"/>
                  </a:lnTo>
                  <a:lnTo>
                    <a:pt x="1232" y="243494"/>
                  </a:lnTo>
                  <a:lnTo>
                    <a:pt x="0" y="251026"/>
                  </a:lnTo>
                  <a:lnTo>
                    <a:pt x="171" y="259024"/>
                  </a:lnTo>
                  <a:lnTo>
                    <a:pt x="1277" y="267333"/>
                  </a:lnTo>
                  <a:lnTo>
                    <a:pt x="5152" y="281856"/>
                  </a:lnTo>
                  <a:lnTo>
                    <a:pt x="7575" y="288507"/>
                  </a:lnTo>
                  <a:lnTo>
                    <a:pt x="18205" y="303835"/>
                  </a:lnTo>
                  <a:lnTo>
                    <a:pt x="25206" y="312089"/>
                  </a:lnTo>
                  <a:lnTo>
                    <a:pt x="40923" y="326552"/>
                  </a:lnTo>
                  <a:lnTo>
                    <a:pt x="49281" y="333187"/>
                  </a:lnTo>
                  <a:lnTo>
                    <a:pt x="69152" y="343205"/>
                  </a:lnTo>
                  <a:lnTo>
                    <a:pt x="91212" y="351957"/>
                  </a:lnTo>
                  <a:lnTo>
                    <a:pt x="114245" y="362462"/>
                  </a:lnTo>
                  <a:lnTo>
                    <a:pt x="140358" y="368453"/>
                  </a:lnTo>
                  <a:lnTo>
                    <a:pt x="167507" y="372108"/>
                  </a:lnTo>
                  <a:lnTo>
                    <a:pt x="192803" y="377040"/>
                  </a:lnTo>
                  <a:lnTo>
                    <a:pt x="219921" y="379893"/>
                  </a:lnTo>
                  <a:lnTo>
                    <a:pt x="247517" y="380169"/>
                  </a:lnTo>
                  <a:lnTo>
                    <a:pt x="286358" y="375739"/>
                  </a:lnTo>
                  <a:lnTo>
                    <a:pt x="314418" y="374354"/>
                  </a:lnTo>
                  <a:lnTo>
                    <a:pt x="338133" y="368447"/>
                  </a:lnTo>
                  <a:lnTo>
                    <a:pt x="368219" y="356611"/>
                  </a:lnTo>
                  <a:lnTo>
                    <a:pt x="396396" y="346457"/>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SMARTInkAnnotation302"/>
            <p:cNvSpPr/>
            <p:nvPr/>
          </p:nvSpPr>
          <p:spPr>
            <a:xfrm>
              <a:off x="5643563" y="3393849"/>
              <a:ext cx="1250157" cy="151238"/>
            </a:xfrm>
            <a:custGeom>
              <a:avLst/>
              <a:gdLst/>
              <a:ahLst/>
              <a:cxnLst/>
              <a:rect l="0" t="0" r="0" b="0"/>
              <a:pathLst>
                <a:path w="1250157" h="151238">
                  <a:moveTo>
                    <a:pt x="0" y="151237"/>
                  </a:moveTo>
                  <a:lnTo>
                    <a:pt x="0" y="146497"/>
                  </a:lnTo>
                  <a:lnTo>
                    <a:pt x="1984" y="145100"/>
                  </a:lnTo>
                  <a:lnTo>
                    <a:pt x="22073" y="140213"/>
                  </a:lnTo>
                  <a:lnTo>
                    <a:pt x="29598" y="137935"/>
                  </a:lnTo>
                  <a:lnTo>
                    <a:pt x="40568" y="135423"/>
                  </a:lnTo>
                  <a:lnTo>
                    <a:pt x="68632" y="129987"/>
                  </a:lnTo>
                  <a:lnTo>
                    <a:pt x="87426" y="127149"/>
                  </a:lnTo>
                  <a:lnTo>
                    <a:pt x="158526" y="117421"/>
                  </a:lnTo>
                  <a:lnTo>
                    <a:pt x="216969" y="107765"/>
                  </a:lnTo>
                  <a:lnTo>
                    <a:pt x="250809" y="103404"/>
                  </a:lnTo>
                  <a:lnTo>
                    <a:pt x="407575" y="86630"/>
                  </a:lnTo>
                  <a:lnTo>
                    <a:pt x="758255" y="41022"/>
                  </a:lnTo>
                  <a:lnTo>
                    <a:pt x="843679" y="29161"/>
                  </a:lnTo>
                  <a:lnTo>
                    <a:pt x="922656" y="19921"/>
                  </a:lnTo>
                  <a:lnTo>
                    <a:pt x="1060889" y="5905"/>
                  </a:lnTo>
                  <a:lnTo>
                    <a:pt x="1089252" y="3747"/>
                  </a:lnTo>
                  <a:lnTo>
                    <a:pt x="1115106" y="2309"/>
                  </a:lnTo>
                  <a:lnTo>
                    <a:pt x="1161360" y="711"/>
                  </a:lnTo>
                  <a:lnTo>
                    <a:pt x="1201762" y="0"/>
                  </a:lnTo>
                  <a:lnTo>
                    <a:pt x="1239015" y="4341"/>
                  </a:lnTo>
                  <a:lnTo>
                    <a:pt x="1247519" y="6575"/>
                  </a:lnTo>
                  <a:lnTo>
                    <a:pt x="1250156" y="8362"/>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SMARTInkAnnotation303"/>
            <p:cNvSpPr/>
            <p:nvPr/>
          </p:nvSpPr>
          <p:spPr>
            <a:xfrm>
              <a:off x="5718786" y="3455789"/>
              <a:ext cx="1076707" cy="80368"/>
            </a:xfrm>
            <a:custGeom>
              <a:avLst/>
              <a:gdLst/>
              <a:ahLst/>
              <a:cxnLst/>
              <a:rect l="0" t="0" r="0" b="0"/>
              <a:pathLst>
                <a:path w="1076707" h="80368">
                  <a:moveTo>
                    <a:pt x="5145" y="80367"/>
                  </a:moveTo>
                  <a:lnTo>
                    <a:pt x="404" y="80367"/>
                  </a:lnTo>
                  <a:lnTo>
                    <a:pt x="0" y="79375"/>
                  </a:lnTo>
                  <a:lnTo>
                    <a:pt x="723" y="77721"/>
                  </a:lnTo>
                  <a:lnTo>
                    <a:pt x="2196" y="75627"/>
                  </a:lnTo>
                  <a:lnTo>
                    <a:pt x="5163" y="74230"/>
                  </a:lnTo>
                  <a:lnTo>
                    <a:pt x="13752" y="72679"/>
                  </a:lnTo>
                  <a:lnTo>
                    <a:pt x="32121" y="69344"/>
                  </a:lnTo>
                  <a:lnTo>
                    <a:pt x="43965" y="67065"/>
                  </a:lnTo>
                  <a:lnTo>
                    <a:pt x="60791" y="64553"/>
                  </a:lnTo>
                  <a:lnTo>
                    <a:pt x="103298" y="59118"/>
                  </a:lnTo>
                  <a:lnTo>
                    <a:pt x="128126" y="57271"/>
                  </a:lnTo>
                  <a:lnTo>
                    <a:pt x="154601" y="56040"/>
                  </a:lnTo>
                  <a:lnTo>
                    <a:pt x="182173" y="55220"/>
                  </a:lnTo>
                  <a:lnTo>
                    <a:pt x="249850" y="51662"/>
                  </a:lnTo>
                  <a:lnTo>
                    <a:pt x="551662" y="32630"/>
                  </a:lnTo>
                  <a:lnTo>
                    <a:pt x="650208" y="29385"/>
                  </a:lnTo>
                  <a:lnTo>
                    <a:pt x="700100" y="28520"/>
                  </a:lnTo>
                  <a:lnTo>
                    <a:pt x="797870" y="24912"/>
                  </a:lnTo>
                  <a:lnTo>
                    <a:pt x="846168" y="22562"/>
                  </a:lnTo>
                  <a:lnTo>
                    <a:pt x="893248" y="19010"/>
                  </a:lnTo>
                  <a:lnTo>
                    <a:pt x="1076706"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SMARTInkAnnotation304"/>
            <p:cNvSpPr/>
            <p:nvPr/>
          </p:nvSpPr>
          <p:spPr>
            <a:xfrm>
              <a:off x="5893594" y="1107313"/>
              <a:ext cx="17860" cy="8899"/>
            </a:xfrm>
            <a:custGeom>
              <a:avLst/>
              <a:gdLst/>
              <a:ahLst/>
              <a:cxnLst/>
              <a:rect l="0" t="0" r="0" b="0"/>
              <a:pathLst>
                <a:path w="17860" h="8899">
                  <a:moveTo>
                    <a:pt x="17859" y="8898"/>
                  </a:moveTo>
                  <a:lnTo>
                    <a:pt x="17859" y="77"/>
                  </a:lnTo>
                  <a:lnTo>
                    <a:pt x="16868" y="41"/>
                  </a:lnTo>
                  <a:lnTo>
                    <a:pt x="13119" y="0"/>
                  </a:lnTo>
                  <a:lnTo>
                    <a:pt x="11722" y="982"/>
                  </a:lnTo>
                  <a:lnTo>
                    <a:pt x="10792" y="2628"/>
                  </a:lnTo>
                  <a:lnTo>
                    <a:pt x="10170" y="4718"/>
                  </a:lnTo>
                  <a:lnTo>
                    <a:pt x="8765" y="6111"/>
                  </a:lnTo>
                  <a:lnTo>
                    <a:pt x="6835" y="7040"/>
                  </a:lnTo>
                  <a:lnTo>
                    <a:pt x="0" y="8898"/>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SMARTInkAnnotation305"/>
            <p:cNvSpPr/>
            <p:nvPr/>
          </p:nvSpPr>
          <p:spPr>
            <a:xfrm>
              <a:off x="4902444" y="642938"/>
              <a:ext cx="1142552" cy="553641"/>
            </a:xfrm>
            <a:custGeom>
              <a:avLst/>
              <a:gdLst/>
              <a:ahLst/>
              <a:cxnLst/>
              <a:rect l="0" t="0" r="0" b="0"/>
              <a:pathLst>
                <a:path w="1142552" h="553641">
                  <a:moveTo>
                    <a:pt x="1080447" y="553640"/>
                  </a:moveTo>
                  <a:lnTo>
                    <a:pt x="1089267" y="553640"/>
                  </a:lnTo>
                  <a:lnTo>
                    <a:pt x="1089344" y="548900"/>
                  </a:lnTo>
                  <a:lnTo>
                    <a:pt x="1090347" y="547503"/>
                  </a:lnTo>
                  <a:lnTo>
                    <a:pt x="1092007" y="546572"/>
                  </a:lnTo>
                  <a:lnTo>
                    <a:pt x="1097062" y="545078"/>
                  </a:lnTo>
                  <a:lnTo>
                    <a:pt x="1110625" y="544743"/>
                  </a:lnTo>
                  <a:lnTo>
                    <a:pt x="1112472" y="543740"/>
                  </a:lnTo>
                  <a:lnTo>
                    <a:pt x="1113704" y="542079"/>
                  </a:lnTo>
                  <a:lnTo>
                    <a:pt x="1114524" y="539980"/>
                  </a:lnTo>
                  <a:lnTo>
                    <a:pt x="1116063" y="538580"/>
                  </a:lnTo>
                  <a:lnTo>
                    <a:pt x="1118082" y="537647"/>
                  </a:lnTo>
                  <a:lnTo>
                    <a:pt x="1123709" y="536149"/>
                  </a:lnTo>
                  <a:lnTo>
                    <a:pt x="1129425" y="531150"/>
                  </a:lnTo>
                  <a:lnTo>
                    <a:pt x="1130958" y="528724"/>
                  </a:lnTo>
                  <a:lnTo>
                    <a:pt x="1134108" y="520571"/>
                  </a:lnTo>
                  <a:lnTo>
                    <a:pt x="1139893" y="511872"/>
                  </a:lnTo>
                  <a:lnTo>
                    <a:pt x="1141593" y="505972"/>
                  </a:lnTo>
                  <a:lnTo>
                    <a:pt x="1142551" y="497073"/>
                  </a:lnTo>
                  <a:lnTo>
                    <a:pt x="1141693" y="494100"/>
                  </a:lnTo>
                  <a:lnTo>
                    <a:pt x="1138094" y="488152"/>
                  </a:lnTo>
                  <a:lnTo>
                    <a:pt x="1128691" y="476249"/>
                  </a:lnTo>
                  <a:lnTo>
                    <a:pt x="1126693" y="470296"/>
                  </a:lnTo>
                  <a:lnTo>
                    <a:pt x="1125306" y="455414"/>
                  </a:lnTo>
                  <a:lnTo>
                    <a:pt x="1125136" y="438767"/>
                  </a:lnTo>
                  <a:lnTo>
                    <a:pt x="1125095" y="346923"/>
                  </a:lnTo>
                  <a:lnTo>
                    <a:pt x="1122450" y="337412"/>
                  </a:lnTo>
                  <a:lnTo>
                    <a:pt x="1118958" y="326570"/>
                  </a:lnTo>
                  <a:lnTo>
                    <a:pt x="1117406" y="315137"/>
                  </a:lnTo>
                  <a:lnTo>
                    <a:pt x="1119362" y="303441"/>
                  </a:lnTo>
                  <a:lnTo>
                    <a:pt x="1122548" y="290636"/>
                  </a:lnTo>
                  <a:lnTo>
                    <a:pt x="1123962" y="275023"/>
                  </a:lnTo>
                  <a:lnTo>
                    <a:pt x="1124591" y="260808"/>
                  </a:lnTo>
                  <a:lnTo>
                    <a:pt x="1124945" y="241648"/>
                  </a:lnTo>
                  <a:lnTo>
                    <a:pt x="1125092" y="181579"/>
                  </a:lnTo>
                  <a:lnTo>
                    <a:pt x="1122448" y="169668"/>
                  </a:lnTo>
                  <a:lnTo>
                    <a:pt x="1118957" y="157759"/>
                  </a:lnTo>
                  <a:lnTo>
                    <a:pt x="1117406" y="145852"/>
                  </a:lnTo>
                  <a:lnTo>
                    <a:pt x="1116717" y="131300"/>
                  </a:lnTo>
                  <a:lnTo>
                    <a:pt x="1116328" y="109018"/>
                  </a:lnTo>
                  <a:lnTo>
                    <a:pt x="1116274" y="102444"/>
                  </a:lnTo>
                  <a:lnTo>
                    <a:pt x="1115246" y="97069"/>
                  </a:lnTo>
                  <a:lnTo>
                    <a:pt x="1110049" y="83772"/>
                  </a:lnTo>
                  <a:lnTo>
                    <a:pt x="1108069" y="68698"/>
                  </a:lnTo>
                  <a:lnTo>
                    <a:pt x="1107606" y="60959"/>
                  </a:lnTo>
                  <a:lnTo>
                    <a:pt x="1102605" y="46284"/>
                  </a:lnTo>
                  <a:lnTo>
                    <a:pt x="1099580" y="34108"/>
                  </a:lnTo>
                  <a:lnTo>
                    <a:pt x="1098163" y="31669"/>
                  </a:lnTo>
                  <a:lnTo>
                    <a:pt x="1096226" y="30042"/>
                  </a:lnTo>
                  <a:lnTo>
                    <a:pt x="1093943" y="28958"/>
                  </a:lnTo>
                  <a:lnTo>
                    <a:pt x="1092421" y="27242"/>
                  </a:lnTo>
                  <a:lnTo>
                    <a:pt x="1091406" y="25107"/>
                  </a:lnTo>
                  <a:lnTo>
                    <a:pt x="1089776" y="19291"/>
                  </a:lnTo>
                  <a:lnTo>
                    <a:pt x="1089376" y="2816"/>
                  </a:lnTo>
                  <a:lnTo>
                    <a:pt x="1089376" y="1251"/>
                  </a:lnTo>
                  <a:lnTo>
                    <a:pt x="1088384" y="834"/>
                  </a:lnTo>
                  <a:lnTo>
                    <a:pt x="1081688" y="110"/>
                  </a:lnTo>
                  <a:lnTo>
                    <a:pt x="1088243" y="9"/>
                  </a:lnTo>
                  <a:lnTo>
                    <a:pt x="1081588" y="0"/>
                  </a:lnTo>
                  <a:lnTo>
                    <a:pt x="1073543" y="6137"/>
                  </a:lnTo>
                  <a:lnTo>
                    <a:pt x="1068118" y="7688"/>
                  </a:lnTo>
                  <a:lnTo>
                    <a:pt x="1032818" y="8920"/>
                  </a:lnTo>
                  <a:lnTo>
                    <a:pt x="1019150" y="8927"/>
                  </a:lnTo>
                  <a:lnTo>
                    <a:pt x="1008224" y="11574"/>
                  </a:lnTo>
                  <a:lnTo>
                    <a:pt x="996754" y="15066"/>
                  </a:lnTo>
                  <a:lnTo>
                    <a:pt x="979140" y="18024"/>
                  </a:lnTo>
                  <a:lnTo>
                    <a:pt x="960361" y="23751"/>
                  </a:lnTo>
                  <a:lnTo>
                    <a:pt x="930498" y="26189"/>
                  </a:lnTo>
                  <a:lnTo>
                    <a:pt x="898129" y="26710"/>
                  </a:lnTo>
                  <a:lnTo>
                    <a:pt x="861455" y="26778"/>
                  </a:lnTo>
                  <a:lnTo>
                    <a:pt x="823515" y="33855"/>
                  </a:lnTo>
                  <a:lnTo>
                    <a:pt x="793333" y="35350"/>
                  </a:lnTo>
                  <a:lnTo>
                    <a:pt x="753428" y="35686"/>
                  </a:lnTo>
                  <a:lnTo>
                    <a:pt x="611393" y="35718"/>
                  </a:lnTo>
                  <a:lnTo>
                    <a:pt x="598796" y="33073"/>
                  </a:lnTo>
                  <a:lnTo>
                    <a:pt x="585590" y="29582"/>
                  </a:lnTo>
                  <a:lnTo>
                    <a:pt x="555505" y="27340"/>
                  </a:lnTo>
                  <a:lnTo>
                    <a:pt x="525419" y="26898"/>
                  </a:lnTo>
                  <a:lnTo>
                    <a:pt x="444710" y="26790"/>
                  </a:lnTo>
                  <a:lnTo>
                    <a:pt x="430457" y="24143"/>
                  </a:lnTo>
                  <a:lnTo>
                    <a:pt x="417508" y="20652"/>
                  </a:lnTo>
                  <a:lnTo>
                    <a:pt x="387018" y="18227"/>
                  </a:lnTo>
                  <a:lnTo>
                    <a:pt x="357157" y="17907"/>
                  </a:lnTo>
                  <a:lnTo>
                    <a:pt x="338073" y="17869"/>
                  </a:lnTo>
                  <a:lnTo>
                    <a:pt x="334507" y="18858"/>
                  </a:lnTo>
                  <a:lnTo>
                    <a:pt x="324749" y="23998"/>
                  </a:lnTo>
                  <a:lnTo>
                    <a:pt x="318601" y="25548"/>
                  </a:lnTo>
                  <a:lnTo>
                    <a:pt x="286921" y="26756"/>
                  </a:lnTo>
                  <a:lnTo>
                    <a:pt x="167023" y="26789"/>
                  </a:lnTo>
                  <a:lnTo>
                    <a:pt x="163920" y="25796"/>
                  </a:lnTo>
                  <a:lnTo>
                    <a:pt x="154811" y="20652"/>
                  </a:lnTo>
                  <a:lnTo>
                    <a:pt x="148816" y="19100"/>
                  </a:lnTo>
                  <a:lnTo>
                    <a:pt x="114306" y="17891"/>
                  </a:lnTo>
                  <a:lnTo>
                    <a:pt x="80477" y="17859"/>
                  </a:lnTo>
                  <a:lnTo>
                    <a:pt x="88023" y="17859"/>
                  </a:lnTo>
                  <a:lnTo>
                    <a:pt x="88433" y="18851"/>
                  </a:lnTo>
                  <a:lnTo>
                    <a:pt x="89219" y="26421"/>
                  </a:lnTo>
                  <a:lnTo>
                    <a:pt x="84501" y="26680"/>
                  </a:lnTo>
                  <a:lnTo>
                    <a:pt x="83108" y="27708"/>
                  </a:lnTo>
                  <a:lnTo>
                    <a:pt x="82179" y="29386"/>
                  </a:lnTo>
                  <a:lnTo>
                    <a:pt x="80688" y="34468"/>
                  </a:lnTo>
                  <a:lnTo>
                    <a:pt x="80431" y="40088"/>
                  </a:lnTo>
                  <a:lnTo>
                    <a:pt x="79402" y="42600"/>
                  </a:lnTo>
                  <a:lnTo>
                    <a:pt x="74207" y="50876"/>
                  </a:lnTo>
                  <a:lnTo>
                    <a:pt x="71234" y="59612"/>
                  </a:lnTo>
                  <a:lnTo>
                    <a:pt x="65502" y="68485"/>
                  </a:lnTo>
                  <a:lnTo>
                    <a:pt x="63813" y="74424"/>
                  </a:lnTo>
                  <a:lnTo>
                    <a:pt x="62862" y="88087"/>
                  </a:lnTo>
                  <a:lnTo>
                    <a:pt x="61737" y="92459"/>
                  </a:lnTo>
                  <a:lnTo>
                    <a:pt x="55447" y="106605"/>
                  </a:lnTo>
                  <a:lnTo>
                    <a:pt x="53391" y="113856"/>
                  </a:lnTo>
                  <a:lnTo>
                    <a:pt x="47648" y="129095"/>
                  </a:lnTo>
                  <a:lnTo>
                    <a:pt x="44513" y="145186"/>
                  </a:lnTo>
                  <a:lnTo>
                    <a:pt x="37741" y="157670"/>
                  </a:lnTo>
                  <a:lnTo>
                    <a:pt x="29451" y="173496"/>
                  </a:lnTo>
                  <a:lnTo>
                    <a:pt x="5897" y="220299"/>
                  </a:lnTo>
                  <a:lnTo>
                    <a:pt x="2595" y="232186"/>
                  </a:lnTo>
                  <a:lnTo>
                    <a:pt x="1128" y="244084"/>
                  </a:lnTo>
                  <a:lnTo>
                    <a:pt x="302" y="260947"/>
                  </a:lnTo>
                  <a:lnTo>
                    <a:pt x="23" y="276036"/>
                  </a:lnTo>
                  <a:lnTo>
                    <a:pt x="0" y="279274"/>
                  </a:lnTo>
                  <a:lnTo>
                    <a:pt x="978" y="282425"/>
                  </a:lnTo>
                  <a:lnTo>
                    <a:pt x="4708" y="288571"/>
                  </a:lnTo>
                  <a:lnTo>
                    <a:pt x="7028" y="297256"/>
                  </a:lnTo>
                  <a:lnTo>
                    <a:pt x="8517" y="314260"/>
                  </a:lnTo>
                  <a:lnTo>
                    <a:pt x="8812" y="328166"/>
                  </a:lnTo>
                  <a:lnTo>
                    <a:pt x="8884" y="449425"/>
                  </a:lnTo>
                  <a:lnTo>
                    <a:pt x="9876" y="452413"/>
                  </a:lnTo>
                  <a:lnTo>
                    <a:pt x="15021" y="461360"/>
                  </a:lnTo>
                  <a:lnTo>
                    <a:pt x="17979" y="470294"/>
                  </a:lnTo>
                  <a:lnTo>
                    <a:pt x="23706" y="479225"/>
                  </a:lnTo>
                  <a:lnTo>
                    <a:pt x="26836" y="488156"/>
                  </a:lnTo>
                  <a:lnTo>
                    <a:pt x="31084" y="494109"/>
                  </a:lnTo>
                  <a:lnTo>
                    <a:pt x="33605" y="496093"/>
                  </a:lnTo>
                  <a:lnTo>
                    <a:pt x="36279" y="497416"/>
                  </a:lnTo>
                  <a:lnTo>
                    <a:pt x="39054" y="498298"/>
                  </a:lnTo>
                  <a:lnTo>
                    <a:pt x="40903" y="499878"/>
                  </a:lnTo>
                  <a:lnTo>
                    <a:pt x="42136" y="501924"/>
                  </a:lnTo>
                  <a:lnTo>
                    <a:pt x="43506" y="506843"/>
                  </a:lnTo>
                  <a:lnTo>
                    <a:pt x="44116" y="512336"/>
                  </a:lnTo>
                  <a:lnTo>
                    <a:pt x="45271" y="514198"/>
                  </a:lnTo>
                  <a:lnTo>
                    <a:pt x="47033" y="515439"/>
                  </a:lnTo>
                  <a:lnTo>
                    <a:pt x="49199" y="516266"/>
                  </a:lnTo>
                  <a:lnTo>
                    <a:pt x="59806" y="523731"/>
                  </a:lnTo>
                  <a:lnTo>
                    <a:pt x="65581" y="525465"/>
                  </a:lnTo>
                  <a:lnTo>
                    <a:pt x="86283" y="526770"/>
                  </a:lnTo>
                  <a:lnTo>
                    <a:pt x="144197" y="526851"/>
                  </a:lnTo>
                  <a:lnTo>
                    <a:pt x="153689" y="529497"/>
                  </a:lnTo>
                  <a:lnTo>
                    <a:pt x="158999" y="531591"/>
                  </a:lnTo>
                  <a:lnTo>
                    <a:pt x="180693" y="534539"/>
                  </a:lnTo>
                  <a:lnTo>
                    <a:pt x="208554" y="535535"/>
                  </a:lnTo>
                  <a:lnTo>
                    <a:pt x="276900" y="535771"/>
                  </a:lnTo>
                  <a:lnTo>
                    <a:pt x="321439" y="528712"/>
                  </a:lnTo>
                  <a:lnTo>
                    <a:pt x="348217" y="527402"/>
                  </a:lnTo>
                  <a:lnTo>
                    <a:pt x="375002" y="527014"/>
                  </a:lnTo>
                  <a:lnTo>
                    <a:pt x="696093" y="526851"/>
                  </a:lnTo>
                  <a:lnTo>
                    <a:pt x="727887" y="522111"/>
                  </a:lnTo>
                  <a:lnTo>
                    <a:pt x="757704" y="519163"/>
                  </a:lnTo>
                  <a:lnTo>
                    <a:pt x="780648" y="518289"/>
                  </a:lnTo>
                  <a:lnTo>
                    <a:pt x="812316" y="524131"/>
                  </a:lnTo>
                  <a:lnTo>
                    <a:pt x="841355" y="526314"/>
                  </a:lnTo>
                  <a:lnTo>
                    <a:pt x="876318" y="526804"/>
                  </a:lnTo>
                  <a:lnTo>
                    <a:pt x="970131" y="526851"/>
                  </a:lnTo>
                  <a:lnTo>
                    <a:pt x="972176" y="527843"/>
                  </a:lnTo>
                  <a:lnTo>
                    <a:pt x="979795" y="532988"/>
                  </a:lnTo>
                  <a:lnTo>
                    <a:pt x="985442" y="534539"/>
                  </a:lnTo>
                  <a:lnTo>
                    <a:pt x="1000079" y="535781"/>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9730" name="Rectangle 2"/>
          <p:cNvSpPr>
            <a:spLocks noGrp="1" noChangeArrowheads="1"/>
          </p:cNvSpPr>
          <p:nvPr>
            <p:ph type="title"/>
            <p:custDataLst>
              <p:tags r:id="rId1"/>
            </p:custDataLst>
          </p:nvPr>
        </p:nvSpPr>
        <p:spPr/>
        <p:txBody>
          <a:bodyPr>
            <a:noAutofit/>
          </a:bodyPr>
          <a:lstStyle/>
          <a:p>
            <a:r>
              <a:rPr lang="en-US" dirty="0" err="1" smtClean="0"/>
              <a:t>Immediates</a:t>
            </a:r>
            <a:endParaRPr lang="en-US" dirty="0"/>
          </a:p>
        </p:txBody>
      </p:sp>
      <p:sp>
        <p:nvSpPr>
          <p:cNvPr id="2249753" name="Line 25"/>
          <p:cNvSpPr>
            <a:spLocks noChangeShapeType="1"/>
          </p:cNvSpPr>
          <p:nvPr>
            <p:custDataLst>
              <p:tags r:id="rId2"/>
            </p:custDataLst>
          </p:nvPr>
        </p:nvSpPr>
        <p:spPr bwMode="auto">
          <a:xfrm flipV="1">
            <a:off x="2743200" y="2362200"/>
            <a:ext cx="1" cy="762000"/>
          </a:xfrm>
          <a:prstGeom prst="line">
            <a:avLst/>
          </a:prstGeom>
          <a:noFill/>
          <a:ln w="25400" cap="sq">
            <a:solidFill>
              <a:schemeClr val="accent1"/>
            </a:solidFill>
            <a:round/>
            <a:headEnd type="none" w="med" len="med"/>
            <a:tailEnd type="arrow" w="med" len="med"/>
          </a:ln>
          <a:effectLst/>
        </p:spPr>
        <p:txBody>
          <a:bodyPr anchor="ctr" anchorCtr="1">
            <a:noAutofit/>
          </a:bodyPr>
          <a:lstStyle/>
          <a:p>
            <a:endParaRPr lang="en-US" dirty="0"/>
          </a:p>
        </p:txBody>
      </p:sp>
      <p:sp>
        <p:nvSpPr>
          <p:cNvPr id="2249754" name="Line 26"/>
          <p:cNvSpPr>
            <a:spLocks noChangeShapeType="1"/>
          </p:cNvSpPr>
          <p:nvPr>
            <p:custDataLst>
              <p:tags r:id="rId3"/>
            </p:custDataLst>
          </p:nvPr>
        </p:nvSpPr>
        <p:spPr bwMode="auto">
          <a:xfrm flipH="1" flipV="1">
            <a:off x="3124200" y="2362200"/>
            <a:ext cx="0" cy="685800"/>
          </a:xfrm>
          <a:prstGeom prst="line">
            <a:avLst/>
          </a:prstGeom>
          <a:noFill/>
          <a:ln w="25400" cap="sq">
            <a:solidFill>
              <a:schemeClr val="accent1"/>
            </a:solidFill>
            <a:round/>
            <a:headEnd type="none" w="med" len="med"/>
            <a:tailEnd type="arrow" w="med" len="med"/>
          </a:ln>
          <a:effectLst/>
        </p:spPr>
        <p:txBody>
          <a:bodyPr anchor="ctr" anchorCtr="1">
            <a:noAutofit/>
          </a:bodyPr>
          <a:lstStyle/>
          <a:p>
            <a:endParaRPr lang="en-US"/>
          </a:p>
        </p:txBody>
      </p:sp>
      <p:sp>
        <p:nvSpPr>
          <p:cNvPr id="2249755" name="Line 27"/>
          <p:cNvSpPr>
            <a:spLocks noChangeShapeType="1"/>
          </p:cNvSpPr>
          <p:nvPr>
            <p:custDataLst>
              <p:tags r:id="rId4"/>
            </p:custDataLst>
          </p:nvPr>
        </p:nvSpPr>
        <p:spPr bwMode="auto">
          <a:xfrm flipH="1" flipV="1">
            <a:off x="3352800" y="2362200"/>
            <a:ext cx="0" cy="685800"/>
          </a:xfrm>
          <a:prstGeom prst="line">
            <a:avLst/>
          </a:prstGeom>
          <a:noFill/>
          <a:ln w="25400" cap="sq">
            <a:solidFill>
              <a:schemeClr val="accent1"/>
            </a:solidFill>
            <a:round/>
            <a:headEnd type="none" w="med" len="med"/>
            <a:tailEnd type="arrow" w="med" len="med"/>
          </a:ln>
          <a:effectLst/>
        </p:spPr>
        <p:txBody>
          <a:bodyPr anchor="ctr" anchorCtr="1">
            <a:noAutofit/>
          </a:bodyPr>
          <a:lstStyle/>
          <a:p>
            <a:endParaRPr lang="en-US"/>
          </a:p>
        </p:txBody>
      </p:sp>
      <p:sp>
        <p:nvSpPr>
          <p:cNvPr id="2249756" name="Line 28"/>
          <p:cNvSpPr>
            <a:spLocks noChangeShapeType="1"/>
          </p:cNvSpPr>
          <p:nvPr>
            <p:custDataLst>
              <p:tags r:id="rId5"/>
            </p:custDataLst>
          </p:nvPr>
        </p:nvSpPr>
        <p:spPr bwMode="auto">
          <a:xfrm flipH="1" flipV="1">
            <a:off x="3581400" y="2362200"/>
            <a:ext cx="0" cy="762000"/>
          </a:xfrm>
          <a:prstGeom prst="line">
            <a:avLst/>
          </a:prstGeom>
          <a:noFill/>
          <a:ln w="25400" cap="sq">
            <a:solidFill>
              <a:schemeClr val="accent1"/>
            </a:solidFill>
            <a:round/>
            <a:headEnd type="none" w="med" len="med"/>
            <a:tailEnd type="arrow" w="med" len="med"/>
          </a:ln>
          <a:effectLst/>
        </p:spPr>
        <p:txBody>
          <a:bodyPr wrap="none" anchor="ctr" anchorCtr="1">
            <a:noAutofit/>
          </a:bodyPr>
          <a:lstStyle/>
          <a:p>
            <a:endParaRPr lang="en-US"/>
          </a:p>
        </p:txBody>
      </p:sp>
      <p:sp>
        <p:nvSpPr>
          <p:cNvPr id="2249757" name="Text Box 29"/>
          <p:cNvSpPr txBox="1">
            <a:spLocks noChangeArrowheads="1"/>
          </p:cNvSpPr>
          <p:nvPr>
            <p:custDataLst>
              <p:tags r:id="rId6"/>
            </p:custDataLst>
          </p:nvPr>
        </p:nvSpPr>
        <p:spPr bwMode="auto">
          <a:xfrm>
            <a:off x="2971800" y="2514600"/>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2249758" name="Line 30"/>
          <p:cNvSpPr>
            <a:spLocks noChangeShapeType="1"/>
          </p:cNvSpPr>
          <p:nvPr>
            <p:custDataLst>
              <p:tags r:id="rId7"/>
            </p:custDataLst>
          </p:nvPr>
        </p:nvSpPr>
        <p:spPr bwMode="auto">
          <a:xfrm>
            <a:off x="3048001" y="2514600"/>
            <a:ext cx="152400" cy="7620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2249762" name="Line 34"/>
          <p:cNvSpPr>
            <a:spLocks noChangeShapeType="1"/>
          </p:cNvSpPr>
          <p:nvPr>
            <p:custDataLst>
              <p:tags r:id="rId8"/>
            </p:custDataLst>
          </p:nvPr>
        </p:nvSpPr>
        <p:spPr bwMode="auto">
          <a:xfrm flipV="1">
            <a:off x="1524000" y="3200400"/>
            <a:ext cx="1066800" cy="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2249771" name="Line 43"/>
          <p:cNvSpPr>
            <a:spLocks noChangeShapeType="1"/>
          </p:cNvSpPr>
          <p:nvPr>
            <p:custDataLst>
              <p:tags r:id="rId9"/>
            </p:custDataLst>
          </p:nvPr>
        </p:nvSpPr>
        <p:spPr bwMode="auto">
          <a:xfrm>
            <a:off x="3733800" y="1219200"/>
            <a:ext cx="2286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2" name="Line 44"/>
          <p:cNvSpPr>
            <a:spLocks noChangeShapeType="1"/>
          </p:cNvSpPr>
          <p:nvPr>
            <p:custDataLst>
              <p:tags r:id="rId10"/>
            </p:custDataLst>
          </p:nvPr>
        </p:nvSpPr>
        <p:spPr bwMode="auto">
          <a:xfrm>
            <a:off x="3733800" y="2057400"/>
            <a:ext cx="1905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5" name="Line 47"/>
          <p:cNvSpPr>
            <a:spLocks noChangeShapeType="1"/>
          </p:cNvSpPr>
          <p:nvPr>
            <p:custDataLst>
              <p:tags r:id="rId11"/>
            </p:custDataLst>
          </p:nvPr>
        </p:nvSpPr>
        <p:spPr bwMode="auto">
          <a:xfrm flipV="1">
            <a:off x="7086600" y="685800"/>
            <a:ext cx="0" cy="914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6" name="Line 48"/>
          <p:cNvSpPr>
            <a:spLocks noChangeShapeType="1"/>
          </p:cNvSpPr>
          <p:nvPr>
            <p:custDataLst>
              <p:tags r:id="rId12"/>
            </p:custDataLst>
          </p:nvPr>
        </p:nvSpPr>
        <p:spPr bwMode="auto">
          <a:xfrm flipH="1">
            <a:off x="6629400" y="1600200"/>
            <a:ext cx="4572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2249777" name="Line 49"/>
          <p:cNvSpPr>
            <a:spLocks noChangeShapeType="1"/>
          </p:cNvSpPr>
          <p:nvPr>
            <p:custDataLst>
              <p:tags r:id="rId13"/>
            </p:custDataLst>
          </p:nvPr>
        </p:nvSpPr>
        <p:spPr bwMode="auto">
          <a:xfrm flipV="1">
            <a:off x="1981200" y="685800"/>
            <a:ext cx="51054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9" name="Line 51"/>
          <p:cNvSpPr>
            <a:spLocks noChangeShapeType="1"/>
          </p:cNvSpPr>
          <p:nvPr>
            <p:custDataLst>
              <p:tags r:id="rId14"/>
            </p:custDataLst>
          </p:nvPr>
        </p:nvSpPr>
        <p:spPr bwMode="auto">
          <a:xfrm flipV="1">
            <a:off x="1981200" y="1905000"/>
            <a:ext cx="609600" cy="0"/>
          </a:xfrm>
          <a:prstGeom prst="line">
            <a:avLst/>
          </a:prstGeom>
          <a:noFill/>
          <a:ln w="25400" cap="sq">
            <a:solidFill>
              <a:srgbClr val="66FF33"/>
            </a:solidFill>
            <a:round/>
            <a:headEnd type="none" w="med" len="med"/>
            <a:tailEnd type="arrow" w="med" len="med"/>
          </a:ln>
          <a:effectLst/>
        </p:spPr>
        <p:txBody>
          <a:bodyPr anchor="ctr" anchorCtr="1">
            <a:noAutofit/>
          </a:bodyPr>
          <a:lstStyle/>
          <a:p>
            <a:endParaRPr lang="en-US"/>
          </a:p>
        </p:txBody>
      </p:sp>
      <p:sp>
        <p:nvSpPr>
          <p:cNvPr id="48" name="Line 44"/>
          <p:cNvSpPr>
            <a:spLocks noChangeShapeType="1"/>
          </p:cNvSpPr>
          <p:nvPr>
            <p:custDataLst>
              <p:tags r:id="rId15"/>
            </p:custDataLst>
          </p:nvPr>
        </p:nvSpPr>
        <p:spPr bwMode="auto">
          <a:xfrm>
            <a:off x="5791200" y="220980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0" name="Line 44"/>
          <p:cNvSpPr>
            <a:spLocks noChangeShapeType="1"/>
          </p:cNvSpPr>
          <p:nvPr>
            <p:custDataLst>
              <p:tags r:id="rId16"/>
            </p:custDataLst>
          </p:nvPr>
        </p:nvSpPr>
        <p:spPr bwMode="auto">
          <a:xfrm>
            <a:off x="5410200" y="251460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2" name="Line 49"/>
          <p:cNvSpPr>
            <a:spLocks noChangeShapeType="1"/>
          </p:cNvSpPr>
          <p:nvPr>
            <p:custDataLst>
              <p:tags r:id="rId17"/>
            </p:custDataLst>
          </p:nvPr>
        </p:nvSpPr>
        <p:spPr bwMode="auto">
          <a:xfrm>
            <a:off x="5410200" y="2514600"/>
            <a:ext cx="0" cy="1523999"/>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54" name="Line 49"/>
          <p:cNvSpPr>
            <a:spLocks noChangeShapeType="1"/>
          </p:cNvSpPr>
          <p:nvPr>
            <p:custDataLst>
              <p:tags r:id="rId18"/>
            </p:custDataLst>
          </p:nvPr>
        </p:nvSpPr>
        <p:spPr bwMode="auto">
          <a:xfrm>
            <a:off x="1524000" y="3886200"/>
            <a:ext cx="152400" cy="152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61" name="Line 49"/>
          <p:cNvSpPr>
            <a:spLocks noChangeShapeType="1"/>
          </p:cNvSpPr>
          <p:nvPr>
            <p:custDataLst>
              <p:tags r:id="rId19"/>
            </p:custDataLst>
          </p:nvPr>
        </p:nvSpPr>
        <p:spPr bwMode="auto">
          <a:xfrm flipV="1">
            <a:off x="4495800" y="4038600"/>
            <a:ext cx="9144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62" name="Text Box 29"/>
          <p:cNvSpPr txBox="1">
            <a:spLocks noChangeArrowheads="1"/>
          </p:cNvSpPr>
          <p:nvPr>
            <p:custDataLst>
              <p:tags r:id="rId20"/>
            </p:custDataLst>
          </p:nvPr>
        </p:nvSpPr>
        <p:spPr bwMode="auto">
          <a:xfrm>
            <a:off x="1658160" y="3733800"/>
            <a:ext cx="5516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err="1" smtClean="0">
                <a:solidFill>
                  <a:srgbClr val="FFFFFF"/>
                </a:solidFill>
                <a:latin typeface="Calibri"/>
              </a:rPr>
              <a:t>imm</a:t>
            </a:r>
            <a:endParaRPr lang="en-US" sz="2400" dirty="0">
              <a:solidFill>
                <a:srgbClr val="FFFFFF"/>
              </a:solidFill>
              <a:latin typeface="Calibri"/>
            </a:endParaRPr>
          </a:p>
        </p:txBody>
      </p:sp>
      <p:sp>
        <p:nvSpPr>
          <p:cNvPr id="113" name="Line 30"/>
          <p:cNvSpPr>
            <a:spLocks noChangeShapeType="1"/>
          </p:cNvSpPr>
          <p:nvPr>
            <p:custDataLst>
              <p:tags r:id="rId21"/>
            </p:custDataLst>
          </p:nvPr>
        </p:nvSpPr>
        <p:spPr bwMode="auto">
          <a:xfrm>
            <a:off x="3276600" y="2514600"/>
            <a:ext cx="152400" cy="7620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14" name="Line 30"/>
          <p:cNvSpPr>
            <a:spLocks noChangeShapeType="1"/>
          </p:cNvSpPr>
          <p:nvPr>
            <p:custDataLst>
              <p:tags r:id="rId22"/>
            </p:custDataLst>
          </p:nvPr>
        </p:nvSpPr>
        <p:spPr bwMode="auto">
          <a:xfrm>
            <a:off x="3505200" y="2514600"/>
            <a:ext cx="152400" cy="7620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15" name="Text Box 29"/>
          <p:cNvSpPr txBox="1">
            <a:spLocks noChangeArrowheads="1"/>
          </p:cNvSpPr>
          <p:nvPr>
            <p:custDataLst>
              <p:tags r:id="rId23"/>
            </p:custDataLst>
          </p:nvPr>
        </p:nvSpPr>
        <p:spPr bwMode="auto">
          <a:xfrm>
            <a:off x="3200401" y="2514600"/>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116" name="Text Box 29"/>
          <p:cNvSpPr txBox="1">
            <a:spLocks noChangeArrowheads="1"/>
          </p:cNvSpPr>
          <p:nvPr>
            <p:custDataLst>
              <p:tags r:id="rId24"/>
            </p:custDataLst>
          </p:nvPr>
        </p:nvSpPr>
        <p:spPr bwMode="auto">
          <a:xfrm>
            <a:off x="3429001" y="2514600"/>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117" name="Oval 24"/>
          <p:cNvSpPr>
            <a:spLocks noChangeArrowheads="1"/>
          </p:cNvSpPr>
          <p:nvPr>
            <p:custDataLst>
              <p:tags r:id="rId25"/>
            </p:custDataLst>
          </p:nvPr>
        </p:nvSpPr>
        <p:spPr bwMode="auto">
          <a:xfrm>
            <a:off x="2590800" y="2971801"/>
            <a:ext cx="1219200" cy="457199"/>
          </a:xfrm>
          <a:prstGeom prst="ellipse">
            <a:avLst/>
          </a:prstGeom>
          <a:solidFill>
            <a:schemeClr val="tx1"/>
          </a:solidFill>
          <a:ln w="25400" cap="sq" algn="ctr">
            <a:solidFill>
              <a:schemeClr val="accent2"/>
            </a:solidFill>
            <a:round/>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800" dirty="0">
                <a:solidFill>
                  <a:srgbClr val="FFFFFF"/>
                </a:solidFill>
                <a:latin typeface="Calibri"/>
              </a:rPr>
              <a:t>control</a:t>
            </a:r>
          </a:p>
        </p:txBody>
      </p:sp>
      <p:sp>
        <p:nvSpPr>
          <p:cNvPr id="122" name="Text Box 11"/>
          <p:cNvSpPr txBox="1">
            <a:spLocks noChangeArrowheads="1"/>
          </p:cNvSpPr>
          <p:nvPr>
            <p:custDataLst>
              <p:tags r:id="rId26"/>
            </p:custDataLst>
          </p:nvPr>
        </p:nvSpPr>
        <p:spPr bwMode="auto">
          <a:xfrm>
            <a:off x="3505200" y="3886200"/>
            <a:ext cx="990600" cy="304800"/>
          </a:xfrm>
          <a:prstGeom prst="rect">
            <a:avLst/>
          </a:prstGeom>
          <a:noFill/>
          <a:ln w="25400" cap="sq" algn="ctr">
            <a:solidFill>
              <a:schemeClr val="bg1"/>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rPr>
              <a:t>extend</a:t>
            </a:r>
            <a:endParaRPr lang="en-US" sz="2400" dirty="0">
              <a:solidFill>
                <a:srgbClr val="FFFFFF"/>
              </a:solidFill>
            </a:endParaRPr>
          </a:p>
        </p:txBody>
      </p:sp>
      <p:sp>
        <p:nvSpPr>
          <p:cNvPr id="126" name="Line 44"/>
          <p:cNvSpPr>
            <a:spLocks noChangeShapeType="1"/>
          </p:cNvSpPr>
          <p:nvPr>
            <p:custDataLst>
              <p:tags r:id="rId27"/>
            </p:custDataLst>
          </p:nvPr>
        </p:nvSpPr>
        <p:spPr bwMode="auto">
          <a:xfrm>
            <a:off x="1676400" y="4038600"/>
            <a:ext cx="18288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30" name="Line 45"/>
          <p:cNvSpPr>
            <a:spLocks noChangeShapeType="1"/>
          </p:cNvSpPr>
          <p:nvPr>
            <p:custDataLst>
              <p:tags r:id="rId28"/>
            </p:custDataLst>
          </p:nvPr>
        </p:nvSpPr>
        <p:spPr bwMode="auto">
          <a:xfrm flipV="1">
            <a:off x="6400800" y="2209800"/>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31" name="Line 45"/>
          <p:cNvSpPr>
            <a:spLocks noChangeShapeType="1"/>
          </p:cNvSpPr>
          <p:nvPr>
            <p:custDataLst>
              <p:tags r:id="rId29"/>
            </p:custDataLst>
          </p:nvPr>
        </p:nvSpPr>
        <p:spPr bwMode="auto">
          <a:xfrm flipV="1">
            <a:off x="5715000" y="2667000"/>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32" name="Line 45"/>
          <p:cNvSpPr>
            <a:spLocks noChangeShapeType="1"/>
          </p:cNvSpPr>
          <p:nvPr>
            <p:custDataLst>
              <p:tags r:id="rId30"/>
            </p:custDataLst>
          </p:nvPr>
        </p:nvSpPr>
        <p:spPr bwMode="auto">
          <a:xfrm flipV="1">
            <a:off x="4038600" y="4191000"/>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68" name="Rectangle 19"/>
          <p:cNvSpPr>
            <a:spLocks noChangeArrowheads="1"/>
          </p:cNvSpPr>
          <p:nvPr>
            <p:custDataLst>
              <p:tags r:id="rId31"/>
            </p:custDataLst>
          </p:nvPr>
        </p:nvSpPr>
        <p:spPr bwMode="auto">
          <a:xfrm>
            <a:off x="5638800" y="19050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sp>
        <p:nvSpPr>
          <p:cNvPr id="53" name="Line 8"/>
          <p:cNvSpPr>
            <a:spLocks noChangeShapeType="1"/>
          </p:cNvSpPr>
          <p:nvPr>
            <p:custDataLst>
              <p:tags r:id="rId32"/>
            </p:custDataLst>
          </p:nvPr>
        </p:nvSpPr>
        <p:spPr bwMode="auto">
          <a:xfrm>
            <a:off x="761998" y="1981200"/>
            <a:ext cx="2" cy="762000"/>
          </a:xfrm>
          <a:prstGeom prst="line">
            <a:avLst/>
          </a:prstGeom>
          <a:noFill/>
          <a:ln w="25400" cap="sq">
            <a:solidFill>
              <a:schemeClr val="accent1"/>
            </a:solidFill>
            <a:round/>
            <a:headEnd type="arrow" w="med" len="med"/>
            <a:tailEnd type="none" w="med" len="med"/>
          </a:ln>
          <a:effectLst/>
        </p:spPr>
        <p:txBody>
          <a:bodyPr wrap="square" anchor="ctr" anchorCtr="1">
            <a:noAutofit/>
          </a:bodyPr>
          <a:lstStyle/>
          <a:p>
            <a:endParaRPr lang="en-US"/>
          </a:p>
        </p:txBody>
      </p:sp>
      <p:sp>
        <p:nvSpPr>
          <p:cNvPr id="60" name="Line 18"/>
          <p:cNvSpPr>
            <a:spLocks noChangeShapeType="1"/>
          </p:cNvSpPr>
          <p:nvPr>
            <p:custDataLst>
              <p:tags r:id="rId33"/>
            </p:custDataLst>
          </p:nvPr>
        </p:nvSpPr>
        <p:spPr bwMode="auto">
          <a:xfrm flipH="1">
            <a:off x="1295400" y="2362200"/>
            <a:ext cx="0" cy="1524000"/>
          </a:xfrm>
          <a:prstGeom prst="line">
            <a:avLst/>
          </a:prstGeom>
          <a:noFill/>
          <a:ln w="25400" cap="sq">
            <a:solidFill>
              <a:schemeClr val="accent1"/>
            </a:solidFill>
            <a:round/>
            <a:headEnd type="none" w="med" len="med"/>
            <a:tailEnd type="none" w="med" len="med"/>
          </a:ln>
          <a:effectLst/>
        </p:spPr>
        <p:txBody>
          <a:bodyPr wrap="square" anchor="ctr" anchorCtr="1">
            <a:noAutofit/>
          </a:bodyPr>
          <a:lstStyle/>
          <a:p>
            <a:endParaRPr lang="en-US"/>
          </a:p>
        </p:txBody>
      </p:sp>
      <p:sp>
        <p:nvSpPr>
          <p:cNvPr id="63" name="Line 21"/>
          <p:cNvSpPr>
            <a:spLocks noChangeShapeType="1"/>
          </p:cNvSpPr>
          <p:nvPr>
            <p:custDataLst>
              <p:tags r:id="rId34"/>
            </p:custDataLst>
          </p:nvPr>
        </p:nvSpPr>
        <p:spPr bwMode="auto">
          <a:xfrm>
            <a:off x="761998" y="3047998"/>
            <a:ext cx="2" cy="838202"/>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sp>
        <p:nvSpPr>
          <p:cNvPr id="64" name="Line 49"/>
          <p:cNvSpPr>
            <a:spLocks noChangeShapeType="1"/>
          </p:cNvSpPr>
          <p:nvPr>
            <p:custDataLst>
              <p:tags r:id="rId35"/>
            </p:custDataLst>
          </p:nvPr>
        </p:nvSpPr>
        <p:spPr bwMode="auto">
          <a:xfrm flipH="1">
            <a:off x="1981200" y="685800"/>
            <a:ext cx="0" cy="12192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65" name="Line 49"/>
          <p:cNvSpPr>
            <a:spLocks noChangeShapeType="1"/>
          </p:cNvSpPr>
          <p:nvPr>
            <p:custDataLst>
              <p:tags r:id="rId36"/>
            </p:custDataLst>
          </p:nvPr>
        </p:nvSpPr>
        <p:spPr bwMode="auto">
          <a:xfrm flipH="1" flipV="1">
            <a:off x="1219200" y="1447800"/>
            <a:ext cx="3048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70" name="Line 49"/>
          <p:cNvSpPr>
            <a:spLocks noChangeShapeType="1"/>
          </p:cNvSpPr>
          <p:nvPr>
            <p:custDataLst>
              <p:tags r:id="rId37"/>
            </p:custDataLst>
          </p:nvPr>
        </p:nvSpPr>
        <p:spPr bwMode="auto">
          <a:xfrm flipH="1" flipV="1">
            <a:off x="1524000" y="1447800"/>
            <a:ext cx="0" cy="35052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74" name="Line 44"/>
          <p:cNvSpPr>
            <a:spLocks noChangeShapeType="1"/>
          </p:cNvSpPr>
          <p:nvPr>
            <p:custDataLst>
              <p:tags r:id="rId38"/>
            </p:custDataLst>
          </p:nvPr>
        </p:nvSpPr>
        <p:spPr bwMode="auto">
          <a:xfrm>
            <a:off x="762000" y="2362200"/>
            <a:ext cx="152400" cy="0"/>
          </a:xfrm>
          <a:prstGeom prst="line">
            <a:avLst/>
          </a:prstGeom>
          <a:noFill/>
          <a:ln w="25400" cap="sq">
            <a:solidFill>
              <a:schemeClr val="accent1"/>
            </a:solidFill>
            <a:round/>
            <a:headEnd type="oval" w="med" len="med"/>
            <a:tailEnd type="none" w="med" len="med"/>
          </a:ln>
          <a:effectLst/>
        </p:spPr>
        <p:txBody>
          <a:bodyPr wrap="square" anchor="ctr" anchorCtr="1">
            <a:noAutofit/>
          </a:bodyPr>
          <a:lstStyle/>
          <a:p>
            <a:endParaRPr lang="en-US"/>
          </a:p>
        </p:txBody>
      </p:sp>
      <p:sp>
        <p:nvSpPr>
          <p:cNvPr id="77" name="Line 8"/>
          <p:cNvSpPr>
            <a:spLocks noChangeShapeType="1"/>
          </p:cNvSpPr>
          <p:nvPr>
            <p:custDataLst>
              <p:tags r:id="rId39"/>
            </p:custDataLst>
          </p:nvPr>
        </p:nvSpPr>
        <p:spPr bwMode="auto">
          <a:xfrm flipH="1">
            <a:off x="1219200" y="2362200"/>
            <a:ext cx="76200" cy="0"/>
          </a:xfrm>
          <a:prstGeom prst="line">
            <a:avLst/>
          </a:prstGeom>
          <a:noFill/>
          <a:ln w="25400" cap="sq">
            <a:solidFill>
              <a:schemeClr val="accent1"/>
            </a:solidFill>
            <a:round/>
            <a:headEnd type="none" w="med" len="med"/>
            <a:tailEnd type="none" w="med" len="med"/>
          </a:ln>
          <a:effectLst/>
        </p:spPr>
        <p:txBody>
          <a:bodyPr wrap="square" anchor="ctr" anchorCtr="1">
            <a:noAutofit/>
          </a:bodyPr>
          <a:lstStyle/>
          <a:p>
            <a:endParaRPr lang="en-US"/>
          </a:p>
        </p:txBody>
      </p:sp>
      <p:grpSp>
        <p:nvGrpSpPr>
          <p:cNvPr id="2" name="Group 77"/>
          <p:cNvGrpSpPr/>
          <p:nvPr>
            <p:custDataLst>
              <p:tags r:id="rId40"/>
            </p:custDataLst>
          </p:nvPr>
        </p:nvGrpSpPr>
        <p:grpSpPr>
          <a:xfrm>
            <a:off x="914400" y="2209800"/>
            <a:ext cx="304800" cy="304800"/>
            <a:chOff x="990600" y="2971800"/>
            <a:chExt cx="304800" cy="304800"/>
          </a:xfrm>
        </p:grpSpPr>
        <p:sp>
          <p:nvSpPr>
            <p:cNvPr id="79" name="Freeform 78"/>
            <p:cNvSpPr/>
            <p:nvPr>
              <p:custDataLst>
                <p:tags r:id="rId60"/>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no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 Box 11"/>
            <p:cNvSpPr txBox="1">
              <a:spLocks noChangeArrowheads="1"/>
            </p:cNvSpPr>
            <p:nvPr>
              <p:custDataLst>
                <p:tags r:id="rId61"/>
              </p:custDataLst>
            </p:nvPr>
          </p:nvSpPr>
          <p:spPr bwMode="auto">
            <a:xfrm>
              <a:off x="1081086"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sp>
        <p:nvSpPr>
          <p:cNvPr id="81" name="Line 9"/>
          <p:cNvSpPr>
            <a:spLocks noChangeShapeType="1"/>
          </p:cNvSpPr>
          <p:nvPr>
            <p:custDataLst>
              <p:tags r:id="rId41"/>
            </p:custDataLst>
          </p:nvPr>
        </p:nvSpPr>
        <p:spPr bwMode="auto">
          <a:xfrm flipV="1">
            <a:off x="762000" y="3886200"/>
            <a:ext cx="533400" cy="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56" name="Line 44"/>
          <p:cNvSpPr>
            <a:spLocks noChangeShapeType="1"/>
          </p:cNvSpPr>
          <p:nvPr>
            <p:custDataLst>
              <p:tags r:id="rId42"/>
            </p:custDataLst>
          </p:nvPr>
        </p:nvSpPr>
        <p:spPr bwMode="auto">
          <a:xfrm flipV="1">
            <a:off x="6553200" y="2133600"/>
            <a:ext cx="0" cy="266700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7" name="Line 48"/>
          <p:cNvSpPr>
            <a:spLocks noChangeShapeType="1"/>
          </p:cNvSpPr>
          <p:nvPr>
            <p:custDataLst>
              <p:tags r:id="rId43"/>
            </p:custDataLst>
          </p:nvPr>
        </p:nvSpPr>
        <p:spPr bwMode="auto">
          <a:xfrm flipH="1" flipV="1">
            <a:off x="1676400" y="4800600"/>
            <a:ext cx="48768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58" name="Line 49"/>
          <p:cNvSpPr>
            <a:spLocks noChangeShapeType="1"/>
          </p:cNvSpPr>
          <p:nvPr>
            <p:custDataLst>
              <p:tags r:id="rId44"/>
            </p:custDataLst>
          </p:nvPr>
        </p:nvSpPr>
        <p:spPr bwMode="auto">
          <a:xfrm>
            <a:off x="1524000" y="4648200"/>
            <a:ext cx="152400" cy="152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59" name="Text Box 29"/>
          <p:cNvSpPr txBox="1">
            <a:spLocks noChangeArrowheads="1"/>
          </p:cNvSpPr>
          <p:nvPr>
            <p:custDataLst>
              <p:tags r:id="rId45"/>
            </p:custDataLst>
          </p:nvPr>
        </p:nvSpPr>
        <p:spPr bwMode="auto">
          <a:xfrm>
            <a:off x="1734360" y="4495800"/>
            <a:ext cx="5516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err="1" smtClean="0">
                <a:solidFill>
                  <a:srgbClr val="FFFFFF"/>
                </a:solidFill>
                <a:latin typeface="Calibri"/>
              </a:rPr>
              <a:t>shamt</a:t>
            </a:r>
            <a:endParaRPr lang="en-US" sz="2400" dirty="0">
              <a:solidFill>
                <a:srgbClr val="FFFFFF"/>
              </a:solidFill>
              <a:latin typeface="Calibri"/>
            </a:endParaRPr>
          </a:p>
        </p:txBody>
      </p:sp>
      <p:sp>
        <p:nvSpPr>
          <p:cNvPr id="71" name="Oval 24"/>
          <p:cNvSpPr>
            <a:spLocks noChangeArrowheads="1"/>
          </p:cNvSpPr>
          <p:nvPr>
            <p:custDataLst>
              <p:tags r:id="rId46"/>
            </p:custDataLst>
          </p:nvPr>
        </p:nvSpPr>
        <p:spPr bwMode="auto">
          <a:xfrm>
            <a:off x="2590800" y="2971801"/>
            <a:ext cx="1219200" cy="457199"/>
          </a:xfrm>
          <a:prstGeom prst="ellipse">
            <a:avLst/>
          </a:prstGeom>
          <a:solidFill>
            <a:schemeClr val="tx1"/>
          </a:solidFill>
          <a:ln w="25400" cap="sq" algn="ctr">
            <a:solidFill>
              <a:schemeClr val="accent1"/>
            </a:solidFill>
            <a:round/>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a:solidFill>
                  <a:srgbClr val="FFFFFF"/>
                </a:solidFill>
                <a:latin typeface="Calibri"/>
              </a:rPr>
              <a:t>control</a:t>
            </a:r>
          </a:p>
        </p:txBody>
      </p:sp>
      <p:sp>
        <p:nvSpPr>
          <p:cNvPr id="72" name="Freeform 71"/>
          <p:cNvSpPr/>
          <p:nvPr>
            <p:custDataLst>
              <p:tags r:id="rId47"/>
            </p:custDataLst>
          </p:nvPr>
        </p:nvSpPr>
        <p:spPr>
          <a:xfrm>
            <a:off x="6019800" y="914400"/>
            <a:ext cx="609600" cy="15240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22"/>
          <p:cNvSpPr>
            <a:spLocks noChangeArrowheads="1"/>
          </p:cNvSpPr>
          <p:nvPr>
            <p:custDataLst>
              <p:tags r:id="rId48"/>
            </p:custDataLst>
          </p:nvPr>
        </p:nvSpPr>
        <p:spPr bwMode="auto">
          <a:xfrm>
            <a:off x="2590799" y="990600"/>
            <a:ext cx="1143001" cy="1363663"/>
          </a:xfrm>
          <a:prstGeom prst="rect">
            <a:avLst/>
          </a:prstGeom>
          <a:noFill/>
          <a:ln w="25400" cap="sq" algn="ctr">
            <a:solidFill>
              <a:srgbClr val="FFFFFF"/>
            </a:solidFill>
            <a:miter lim="800000"/>
            <a:headEnd/>
            <a:tailEnd/>
          </a:ln>
          <a:effectLst/>
        </p:spPr>
        <p:txBody>
          <a:bodyPr anchor="ctr" anchorCtr="1">
            <a:noAutofit/>
          </a:bodyPr>
          <a:lstStyle/>
          <a:p>
            <a:pPr algn="ctr"/>
            <a:r>
              <a:rPr lang="en-US" sz="2400" dirty="0" smtClean="0">
                <a:solidFill>
                  <a:schemeClr val="bg1"/>
                </a:solidFill>
              </a:rPr>
              <a:t>Reg.</a:t>
            </a:r>
            <a:br>
              <a:rPr lang="en-US" sz="2400" dirty="0" smtClean="0">
                <a:solidFill>
                  <a:schemeClr val="bg1"/>
                </a:solidFill>
              </a:rPr>
            </a:br>
            <a:r>
              <a:rPr lang="en-US" sz="2400" dirty="0" smtClean="0">
                <a:solidFill>
                  <a:schemeClr val="bg1"/>
                </a:solidFill>
              </a:rPr>
              <a:t>File</a:t>
            </a:r>
            <a:endParaRPr lang="en-US" sz="2400" dirty="0">
              <a:solidFill>
                <a:schemeClr val="bg1"/>
              </a:solidFill>
            </a:endParaRPr>
          </a:p>
        </p:txBody>
      </p:sp>
      <p:sp>
        <p:nvSpPr>
          <p:cNvPr id="75" name="Text Box 11"/>
          <p:cNvSpPr txBox="1">
            <a:spLocks noChangeArrowheads="1"/>
          </p:cNvSpPr>
          <p:nvPr>
            <p:custDataLst>
              <p:tags r:id="rId49"/>
            </p:custDataLst>
          </p:nvPr>
        </p:nvSpPr>
        <p:spPr bwMode="auto">
          <a:xfrm>
            <a:off x="381000" y="2743200"/>
            <a:ext cx="762000" cy="304799"/>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onsolas" pitchFamily="49" charset="0"/>
              </a:rPr>
              <a:t>PC</a:t>
            </a:r>
            <a:endParaRPr lang="en-US" sz="2400" dirty="0">
              <a:solidFill>
                <a:srgbClr val="FFFFFF"/>
              </a:solidFill>
              <a:latin typeface="Consolas" pitchFamily="49" charset="0"/>
            </a:endParaRPr>
          </a:p>
        </p:txBody>
      </p:sp>
      <p:sp>
        <p:nvSpPr>
          <p:cNvPr id="82" name="Rectangle 4"/>
          <p:cNvSpPr>
            <a:spLocks noChangeArrowheads="1"/>
          </p:cNvSpPr>
          <p:nvPr>
            <p:custDataLst>
              <p:tags r:id="rId50"/>
            </p:custDataLst>
          </p:nvPr>
        </p:nvSpPr>
        <p:spPr bwMode="auto">
          <a:xfrm>
            <a:off x="228600" y="914400"/>
            <a:ext cx="990600" cy="1066800"/>
          </a:xfrm>
          <a:prstGeom prst="rect">
            <a:avLst/>
          </a:prstGeom>
          <a:noFill/>
          <a:ln w="25400" cap="sq" algn="ctr">
            <a:solidFill>
              <a:srgbClr val="FFFFFF"/>
            </a:solidFill>
            <a:miter lim="800000"/>
            <a:headEnd/>
            <a:tailEnd/>
          </a:ln>
          <a:effectLst/>
        </p:spPr>
        <p:txBody>
          <a:bodyPr wrap="square" anchor="ctr" anchorCtr="1">
            <a:noAutofit/>
          </a:bodyPr>
          <a:lstStyle/>
          <a:p>
            <a:pPr algn="ctr"/>
            <a:r>
              <a:rPr lang="en-US" sz="2400" dirty="0" err="1" smtClean="0">
                <a:solidFill>
                  <a:schemeClr val="bg1"/>
                </a:solidFill>
              </a:rPr>
              <a:t>Prog</a:t>
            </a:r>
            <a:r>
              <a:rPr lang="en-US" sz="2400" dirty="0" smtClean="0">
                <a:solidFill>
                  <a:schemeClr val="bg1"/>
                </a:solidFill>
              </a:rPr>
              <a:t>.</a:t>
            </a:r>
          </a:p>
          <a:p>
            <a:pPr algn="ctr"/>
            <a:r>
              <a:rPr lang="en-US" sz="2400" dirty="0" err="1" smtClean="0">
                <a:solidFill>
                  <a:schemeClr val="bg1"/>
                </a:solidFill>
              </a:rPr>
              <a:t>Mem</a:t>
            </a:r>
            <a:endParaRPr lang="en-US" sz="2400" dirty="0">
              <a:solidFill>
                <a:schemeClr val="bg1"/>
              </a:solidFill>
            </a:endParaRPr>
          </a:p>
        </p:txBody>
      </p:sp>
      <p:sp>
        <p:nvSpPr>
          <p:cNvPr id="83" name="Text Box 52"/>
          <p:cNvSpPr txBox="1">
            <a:spLocks noChangeArrowheads="1"/>
          </p:cNvSpPr>
          <p:nvPr>
            <p:custDataLst>
              <p:tags r:id="rId51"/>
            </p:custDataLst>
          </p:nvPr>
        </p:nvSpPr>
        <p:spPr bwMode="auto">
          <a:xfrm>
            <a:off x="6096000" y="1219200"/>
            <a:ext cx="470000" cy="394275"/>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ALU</a:t>
            </a:r>
            <a:endParaRPr lang="en-US" sz="2400" dirty="0">
              <a:solidFill>
                <a:srgbClr val="FFFFFF"/>
              </a:solidFill>
              <a:latin typeface="Calibri"/>
            </a:endParaRPr>
          </a:p>
        </p:txBody>
      </p:sp>
      <p:sp>
        <p:nvSpPr>
          <p:cNvPr id="84" name="Text Box 29"/>
          <p:cNvSpPr txBox="1">
            <a:spLocks noChangeArrowheads="1"/>
          </p:cNvSpPr>
          <p:nvPr>
            <p:custDataLst>
              <p:tags r:id="rId52"/>
            </p:custDataLst>
          </p:nvPr>
        </p:nvSpPr>
        <p:spPr bwMode="auto">
          <a:xfrm>
            <a:off x="1295400" y="1146076"/>
            <a:ext cx="3992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inst</a:t>
            </a:r>
            <a:endParaRPr lang="en-US" sz="2400" dirty="0">
              <a:solidFill>
                <a:srgbClr val="FFFFFF"/>
              </a:solidFill>
              <a:latin typeface="Calibri"/>
            </a:endParaRPr>
          </a:p>
        </p:txBody>
      </p:sp>
      <p:sp>
        <p:nvSpPr>
          <p:cNvPr id="67" name="Rectangle 19"/>
          <p:cNvSpPr>
            <a:spLocks noChangeArrowheads="1"/>
          </p:cNvSpPr>
          <p:nvPr>
            <p:custDataLst>
              <p:tags r:id="rId53"/>
            </p:custDataLst>
          </p:nvPr>
        </p:nvSpPr>
        <p:spPr bwMode="auto">
          <a:xfrm rot="16200000">
            <a:off x="6477000" y="23622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sp>
        <p:nvSpPr>
          <p:cNvPr id="68" name="Line 44"/>
          <p:cNvSpPr>
            <a:spLocks noChangeShapeType="1"/>
          </p:cNvSpPr>
          <p:nvPr>
            <p:custDataLst>
              <p:tags r:id="rId54"/>
            </p:custDataLst>
          </p:nvPr>
        </p:nvSpPr>
        <p:spPr bwMode="auto">
          <a:xfrm flipV="1">
            <a:off x="6781800" y="2819400"/>
            <a:ext cx="0" cy="198120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69" name="Line 48"/>
          <p:cNvSpPr>
            <a:spLocks noChangeShapeType="1"/>
          </p:cNvSpPr>
          <p:nvPr>
            <p:custDataLst>
              <p:tags r:id="rId55"/>
            </p:custDataLst>
          </p:nvPr>
        </p:nvSpPr>
        <p:spPr bwMode="auto">
          <a:xfrm flipH="1" flipV="1">
            <a:off x="6553200" y="4800600"/>
            <a:ext cx="2286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76" name="Line 44"/>
          <p:cNvSpPr>
            <a:spLocks noChangeShapeType="1"/>
          </p:cNvSpPr>
          <p:nvPr>
            <p:custDataLst>
              <p:tags r:id="rId56"/>
            </p:custDataLst>
          </p:nvPr>
        </p:nvSpPr>
        <p:spPr bwMode="auto">
          <a:xfrm flipV="1">
            <a:off x="6324600" y="2819400"/>
            <a:ext cx="0" cy="30480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78" name="Text Box 52"/>
          <p:cNvSpPr txBox="1">
            <a:spLocks noChangeArrowheads="1"/>
          </p:cNvSpPr>
          <p:nvPr>
            <p:custDataLst>
              <p:tags r:id="rId57"/>
            </p:custDataLst>
          </p:nvPr>
        </p:nvSpPr>
        <p:spPr bwMode="auto">
          <a:xfrm>
            <a:off x="6019800" y="3110925"/>
            <a:ext cx="470000" cy="394275"/>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16</a:t>
            </a:r>
            <a:endParaRPr lang="en-US" sz="2400" dirty="0">
              <a:solidFill>
                <a:srgbClr val="FFFFFF"/>
              </a:solidFill>
              <a:latin typeface="Calibri"/>
            </a:endParaRPr>
          </a:p>
        </p:txBody>
      </p:sp>
      <p:sp>
        <p:nvSpPr>
          <p:cNvPr id="85" name="Line 45"/>
          <p:cNvSpPr>
            <a:spLocks noChangeShapeType="1"/>
          </p:cNvSpPr>
          <p:nvPr>
            <p:custDataLst>
              <p:tags r:id="rId58"/>
            </p:custDataLst>
          </p:nvPr>
        </p:nvSpPr>
        <p:spPr bwMode="auto">
          <a:xfrm flipV="1">
            <a:off x="5972175" y="2743200"/>
            <a:ext cx="228600" cy="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86" name="Line 44"/>
          <p:cNvSpPr>
            <a:spLocks noChangeShapeType="1"/>
          </p:cNvSpPr>
          <p:nvPr>
            <p:custDataLst>
              <p:tags r:id="rId59"/>
            </p:custDataLst>
          </p:nvPr>
        </p:nvSpPr>
        <p:spPr bwMode="auto">
          <a:xfrm flipV="1">
            <a:off x="6553200" y="2133600"/>
            <a:ext cx="0" cy="53340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grpSp>
        <p:nvGrpSpPr>
          <p:cNvPr id="17" name="Group 16"/>
          <p:cNvGrpSpPr/>
          <p:nvPr/>
        </p:nvGrpSpPr>
        <p:grpSpPr>
          <a:xfrm>
            <a:off x="1295132" y="2848570"/>
            <a:ext cx="5913369" cy="2553154"/>
            <a:chOff x="1295132" y="2848570"/>
            <a:chExt cx="5913369" cy="2553154"/>
          </a:xfrm>
        </p:grpSpPr>
        <p:sp>
          <p:nvSpPr>
            <p:cNvPr id="3" name="SMARTInkAnnotation282"/>
            <p:cNvSpPr/>
            <p:nvPr/>
          </p:nvSpPr>
          <p:spPr>
            <a:xfrm>
              <a:off x="5863216" y="3080788"/>
              <a:ext cx="758458" cy="482158"/>
            </a:xfrm>
            <a:custGeom>
              <a:avLst/>
              <a:gdLst/>
              <a:ahLst/>
              <a:cxnLst/>
              <a:rect l="0" t="0" r="0" b="0"/>
              <a:pathLst>
                <a:path w="758458" h="482158">
                  <a:moveTo>
                    <a:pt x="396495" y="482157"/>
                  </a:moveTo>
                  <a:lnTo>
                    <a:pt x="460935" y="482157"/>
                  </a:lnTo>
                  <a:lnTo>
                    <a:pt x="480367" y="479511"/>
                  </a:lnTo>
                  <a:lnTo>
                    <a:pt x="529919" y="469729"/>
                  </a:lnTo>
                  <a:lnTo>
                    <a:pt x="542992" y="465934"/>
                  </a:lnTo>
                  <a:lnTo>
                    <a:pt x="555675" y="461420"/>
                  </a:lnTo>
                  <a:lnTo>
                    <a:pt x="579359" y="451113"/>
                  </a:lnTo>
                  <a:lnTo>
                    <a:pt x="599807" y="439917"/>
                  </a:lnTo>
                  <a:lnTo>
                    <a:pt x="618816" y="428327"/>
                  </a:lnTo>
                  <a:lnTo>
                    <a:pt x="636195" y="416561"/>
                  </a:lnTo>
                  <a:lnTo>
                    <a:pt x="650534" y="404717"/>
                  </a:lnTo>
                  <a:lnTo>
                    <a:pt x="663520" y="392838"/>
                  </a:lnTo>
                  <a:lnTo>
                    <a:pt x="681988" y="374994"/>
                  </a:lnTo>
                  <a:lnTo>
                    <a:pt x="688027" y="369044"/>
                  </a:lnTo>
                  <a:lnTo>
                    <a:pt x="697383" y="354494"/>
                  </a:lnTo>
                  <a:lnTo>
                    <a:pt x="701266" y="346447"/>
                  </a:lnTo>
                  <a:lnTo>
                    <a:pt x="704847" y="338106"/>
                  </a:lnTo>
                  <a:lnTo>
                    <a:pt x="708228" y="329568"/>
                  </a:lnTo>
                  <a:lnTo>
                    <a:pt x="711473" y="320900"/>
                  </a:lnTo>
                  <a:lnTo>
                    <a:pt x="715620" y="312144"/>
                  </a:lnTo>
                  <a:lnTo>
                    <a:pt x="720371" y="303331"/>
                  </a:lnTo>
                  <a:lnTo>
                    <a:pt x="725521" y="294479"/>
                  </a:lnTo>
                  <a:lnTo>
                    <a:pt x="729947" y="285601"/>
                  </a:lnTo>
                  <a:lnTo>
                    <a:pt x="733891" y="276706"/>
                  </a:lnTo>
                  <a:lnTo>
                    <a:pt x="737511" y="267799"/>
                  </a:lnTo>
                  <a:lnTo>
                    <a:pt x="740918" y="258885"/>
                  </a:lnTo>
                  <a:lnTo>
                    <a:pt x="747347" y="241042"/>
                  </a:lnTo>
                  <a:lnTo>
                    <a:pt x="749459" y="232117"/>
                  </a:lnTo>
                  <a:lnTo>
                    <a:pt x="750867" y="223191"/>
                  </a:lnTo>
                  <a:lnTo>
                    <a:pt x="751806" y="214262"/>
                  </a:lnTo>
                  <a:lnTo>
                    <a:pt x="753423" y="205334"/>
                  </a:lnTo>
                  <a:lnTo>
                    <a:pt x="755494" y="196406"/>
                  </a:lnTo>
                  <a:lnTo>
                    <a:pt x="757867" y="187476"/>
                  </a:lnTo>
                  <a:lnTo>
                    <a:pt x="758457" y="179539"/>
                  </a:lnTo>
                  <a:lnTo>
                    <a:pt x="756466" y="165429"/>
                  </a:lnTo>
                  <a:lnTo>
                    <a:pt x="754546" y="157896"/>
                  </a:lnTo>
                  <a:lnTo>
                    <a:pt x="752273" y="149897"/>
                  </a:lnTo>
                  <a:lnTo>
                    <a:pt x="749766" y="141588"/>
                  </a:lnTo>
                  <a:lnTo>
                    <a:pt x="744335" y="127064"/>
                  </a:lnTo>
                  <a:lnTo>
                    <a:pt x="741498" y="120413"/>
                  </a:lnTo>
                  <a:lnTo>
                    <a:pt x="730408" y="107731"/>
                  </a:lnTo>
                  <a:lnTo>
                    <a:pt x="716549" y="95480"/>
                  </a:lnTo>
                  <a:lnTo>
                    <a:pt x="703775" y="83421"/>
                  </a:lnTo>
                  <a:lnTo>
                    <a:pt x="688838" y="71446"/>
                  </a:lnTo>
                  <a:lnTo>
                    <a:pt x="672277" y="59510"/>
                  </a:lnTo>
                  <a:lnTo>
                    <a:pt x="654995" y="47590"/>
                  </a:lnTo>
                  <a:lnTo>
                    <a:pt x="633270" y="34464"/>
                  </a:lnTo>
                  <a:lnTo>
                    <a:pt x="615169" y="27529"/>
                  </a:lnTo>
                  <a:lnTo>
                    <a:pt x="593894" y="21139"/>
                  </a:lnTo>
                  <a:lnTo>
                    <a:pt x="559604" y="11964"/>
                  </a:lnTo>
                  <a:lnTo>
                    <a:pt x="536126" y="5953"/>
                  </a:lnTo>
                  <a:lnTo>
                    <a:pt x="512462" y="2621"/>
                  </a:lnTo>
                  <a:lnTo>
                    <a:pt x="500596" y="1732"/>
                  </a:lnTo>
                  <a:lnTo>
                    <a:pt x="488716" y="1139"/>
                  </a:lnTo>
                  <a:lnTo>
                    <a:pt x="464932" y="481"/>
                  </a:lnTo>
                  <a:lnTo>
                    <a:pt x="401206" y="0"/>
                  </a:lnTo>
                  <a:lnTo>
                    <a:pt x="378084" y="2621"/>
                  </a:lnTo>
                  <a:lnTo>
                    <a:pt x="354578" y="7093"/>
                  </a:lnTo>
                  <a:lnTo>
                    <a:pt x="330902" y="12387"/>
                  </a:lnTo>
                  <a:lnTo>
                    <a:pt x="309795" y="18048"/>
                  </a:lnTo>
                  <a:lnTo>
                    <a:pt x="289501" y="24863"/>
                  </a:lnTo>
                  <a:lnTo>
                    <a:pt x="256755" y="38864"/>
                  </a:lnTo>
                  <a:lnTo>
                    <a:pt x="237154" y="46352"/>
                  </a:lnTo>
                  <a:lnTo>
                    <a:pt x="218521" y="58278"/>
                  </a:lnTo>
                  <a:lnTo>
                    <a:pt x="200317" y="72509"/>
                  </a:lnTo>
                  <a:lnTo>
                    <a:pt x="150690" y="108630"/>
                  </a:lnTo>
                  <a:lnTo>
                    <a:pt x="140352" y="117053"/>
                  </a:lnTo>
                  <a:lnTo>
                    <a:pt x="130482" y="125645"/>
                  </a:lnTo>
                  <a:lnTo>
                    <a:pt x="120927" y="134350"/>
                  </a:lnTo>
                  <a:lnTo>
                    <a:pt x="102372" y="151959"/>
                  </a:lnTo>
                  <a:lnTo>
                    <a:pt x="66207" y="187517"/>
                  </a:lnTo>
                  <a:lnTo>
                    <a:pt x="58233" y="196434"/>
                  </a:lnTo>
                  <a:lnTo>
                    <a:pt x="50932" y="205355"/>
                  </a:lnTo>
                  <a:lnTo>
                    <a:pt x="44080" y="214278"/>
                  </a:lnTo>
                  <a:lnTo>
                    <a:pt x="37529" y="222212"/>
                  </a:lnTo>
                  <a:lnTo>
                    <a:pt x="24958" y="236319"/>
                  </a:lnTo>
                  <a:lnTo>
                    <a:pt x="19819" y="243851"/>
                  </a:lnTo>
                  <a:lnTo>
                    <a:pt x="15401" y="251849"/>
                  </a:lnTo>
                  <a:lnTo>
                    <a:pt x="11465" y="260157"/>
                  </a:lnTo>
                  <a:lnTo>
                    <a:pt x="7847" y="268673"/>
                  </a:lnTo>
                  <a:lnTo>
                    <a:pt x="4444" y="277327"/>
                  </a:lnTo>
                  <a:lnTo>
                    <a:pt x="1181" y="286072"/>
                  </a:lnTo>
                  <a:lnTo>
                    <a:pt x="0" y="294879"/>
                  </a:lnTo>
                  <a:lnTo>
                    <a:pt x="204" y="303727"/>
                  </a:lnTo>
                  <a:lnTo>
                    <a:pt x="1333" y="312603"/>
                  </a:lnTo>
                  <a:lnTo>
                    <a:pt x="3077" y="321496"/>
                  </a:lnTo>
                  <a:lnTo>
                    <a:pt x="5232" y="330401"/>
                  </a:lnTo>
                  <a:lnTo>
                    <a:pt x="7661" y="339315"/>
                  </a:lnTo>
                  <a:lnTo>
                    <a:pt x="13006" y="357156"/>
                  </a:lnTo>
                  <a:lnTo>
                    <a:pt x="15820" y="366081"/>
                  </a:lnTo>
                  <a:lnTo>
                    <a:pt x="20673" y="374015"/>
                  </a:lnTo>
                  <a:lnTo>
                    <a:pt x="34002" y="388123"/>
                  </a:lnTo>
                  <a:lnTo>
                    <a:pt x="49848" y="401008"/>
                  </a:lnTo>
                  <a:lnTo>
                    <a:pt x="66813" y="412356"/>
                  </a:lnTo>
                  <a:lnTo>
                    <a:pt x="84275" y="420708"/>
                  </a:lnTo>
                  <a:lnTo>
                    <a:pt x="104603" y="430372"/>
                  </a:lnTo>
                  <a:lnTo>
                    <a:pt x="125874" y="439298"/>
                  </a:lnTo>
                  <a:lnTo>
                    <a:pt x="145251" y="443265"/>
                  </a:lnTo>
                  <a:lnTo>
                    <a:pt x="163785" y="445028"/>
                  </a:lnTo>
                  <a:lnTo>
                    <a:pt x="191112" y="446439"/>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SMARTInkAnnotation283"/>
            <p:cNvSpPr/>
            <p:nvPr/>
          </p:nvSpPr>
          <p:spPr>
            <a:xfrm>
              <a:off x="6734898" y="3491876"/>
              <a:ext cx="473603" cy="164152"/>
            </a:xfrm>
            <a:custGeom>
              <a:avLst/>
              <a:gdLst/>
              <a:ahLst/>
              <a:cxnLst/>
              <a:rect l="0" t="0" r="0" b="0"/>
              <a:pathLst>
                <a:path w="473603" h="164152">
                  <a:moveTo>
                    <a:pt x="248118" y="8562"/>
                  </a:moveTo>
                  <a:lnTo>
                    <a:pt x="218519" y="8562"/>
                  </a:lnTo>
                  <a:lnTo>
                    <a:pt x="210525" y="7569"/>
                  </a:lnTo>
                  <a:lnTo>
                    <a:pt x="202220" y="5916"/>
                  </a:lnTo>
                  <a:lnTo>
                    <a:pt x="193706" y="3821"/>
                  </a:lnTo>
                  <a:lnTo>
                    <a:pt x="185055" y="2425"/>
                  </a:lnTo>
                  <a:lnTo>
                    <a:pt x="176310" y="1494"/>
                  </a:lnTo>
                  <a:lnTo>
                    <a:pt x="167503" y="873"/>
                  </a:lnTo>
                  <a:lnTo>
                    <a:pt x="157663" y="459"/>
                  </a:lnTo>
                  <a:lnTo>
                    <a:pt x="136148" y="0"/>
                  </a:lnTo>
                  <a:lnTo>
                    <a:pt x="125846" y="869"/>
                  </a:lnTo>
                  <a:lnTo>
                    <a:pt x="116001" y="2441"/>
                  </a:lnTo>
                  <a:lnTo>
                    <a:pt x="106462" y="4482"/>
                  </a:lnTo>
                  <a:lnTo>
                    <a:pt x="97126" y="5841"/>
                  </a:lnTo>
                  <a:lnTo>
                    <a:pt x="87925" y="6748"/>
                  </a:lnTo>
                  <a:lnTo>
                    <a:pt x="78815" y="7353"/>
                  </a:lnTo>
                  <a:lnTo>
                    <a:pt x="66046" y="10670"/>
                  </a:lnTo>
                  <a:lnTo>
                    <a:pt x="50634" y="18116"/>
                  </a:lnTo>
                  <a:lnTo>
                    <a:pt x="45024" y="20884"/>
                  </a:lnTo>
                  <a:lnTo>
                    <a:pt x="39301" y="24714"/>
                  </a:lnTo>
                  <a:lnTo>
                    <a:pt x="33500" y="29252"/>
                  </a:lnTo>
                  <a:lnTo>
                    <a:pt x="27648" y="34261"/>
                  </a:lnTo>
                  <a:lnTo>
                    <a:pt x="22755" y="40578"/>
                  </a:lnTo>
                  <a:lnTo>
                    <a:pt x="18501" y="47765"/>
                  </a:lnTo>
                  <a:lnTo>
                    <a:pt x="14672" y="55533"/>
                  </a:lnTo>
                  <a:lnTo>
                    <a:pt x="11128" y="63688"/>
                  </a:lnTo>
                  <a:lnTo>
                    <a:pt x="7773" y="72102"/>
                  </a:lnTo>
                  <a:lnTo>
                    <a:pt x="4544" y="80687"/>
                  </a:lnTo>
                  <a:lnTo>
                    <a:pt x="2392" y="88395"/>
                  </a:lnTo>
                  <a:lnTo>
                    <a:pt x="956" y="95518"/>
                  </a:lnTo>
                  <a:lnTo>
                    <a:pt x="0" y="102252"/>
                  </a:lnTo>
                  <a:lnTo>
                    <a:pt x="354" y="109717"/>
                  </a:lnTo>
                  <a:lnTo>
                    <a:pt x="1582" y="117670"/>
                  </a:lnTo>
                  <a:lnTo>
                    <a:pt x="3393" y="125949"/>
                  </a:lnTo>
                  <a:lnTo>
                    <a:pt x="7577" y="132461"/>
                  </a:lnTo>
                  <a:lnTo>
                    <a:pt x="13344" y="137794"/>
                  </a:lnTo>
                  <a:lnTo>
                    <a:pt x="20163" y="142342"/>
                  </a:lnTo>
                  <a:lnTo>
                    <a:pt x="28680" y="146365"/>
                  </a:lnTo>
                  <a:lnTo>
                    <a:pt x="38325" y="150040"/>
                  </a:lnTo>
                  <a:lnTo>
                    <a:pt x="48724" y="153482"/>
                  </a:lnTo>
                  <a:lnTo>
                    <a:pt x="60618" y="156769"/>
                  </a:lnTo>
                  <a:lnTo>
                    <a:pt x="73509" y="159953"/>
                  </a:lnTo>
                  <a:lnTo>
                    <a:pt x="87063" y="163067"/>
                  </a:lnTo>
                  <a:lnTo>
                    <a:pt x="103045" y="164151"/>
                  </a:lnTo>
                  <a:lnTo>
                    <a:pt x="120645" y="163881"/>
                  </a:lnTo>
                  <a:lnTo>
                    <a:pt x="139323" y="162710"/>
                  </a:lnTo>
                  <a:lnTo>
                    <a:pt x="158721" y="160937"/>
                  </a:lnTo>
                  <a:lnTo>
                    <a:pt x="198794" y="156320"/>
                  </a:lnTo>
                  <a:lnTo>
                    <a:pt x="220197" y="151716"/>
                  </a:lnTo>
                  <a:lnTo>
                    <a:pt x="242402" y="145669"/>
                  </a:lnTo>
                  <a:lnTo>
                    <a:pt x="306285" y="125585"/>
                  </a:lnTo>
                  <a:lnTo>
                    <a:pt x="325591" y="119319"/>
                  </a:lnTo>
                  <a:lnTo>
                    <a:pt x="344415" y="114150"/>
                  </a:lnTo>
                  <a:lnTo>
                    <a:pt x="362918" y="109712"/>
                  </a:lnTo>
                  <a:lnTo>
                    <a:pt x="381206" y="105761"/>
                  </a:lnTo>
                  <a:lnTo>
                    <a:pt x="397367" y="101142"/>
                  </a:lnTo>
                  <a:lnTo>
                    <a:pt x="412108" y="96079"/>
                  </a:lnTo>
                  <a:lnTo>
                    <a:pt x="425905" y="90719"/>
                  </a:lnTo>
                  <a:lnTo>
                    <a:pt x="437088" y="85161"/>
                  </a:lnTo>
                  <a:lnTo>
                    <a:pt x="446528" y="79472"/>
                  </a:lnTo>
                  <a:lnTo>
                    <a:pt x="454805" y="73695"/>
                  </a:lnTo>
                  <a:lnTo>
                    <a:pt x="461315" y="68851"/>
                  </a:lnTo>
                  <a:lnTo>
                    <a:pt x="466648" y="64629"/>
                  </a:lnTo>
                  <a:lnTo>
                    <a:pt x="471195" y="60823"/>
                  </a:lnTo>
                  <a:lnTo>
                    <a:pt x="473233" y="57293"/>
                  </a:lnTo>
                  <a:lnTo>
                    <a:pt x="473602" y="53947"/>
                  </a:lnTo>
                  <a:lnTo>
                    <a:pt x="472855" y="50725"/>
                  </a:lnTo>
                  <a:lnTo>
                    <a:pt x="470372" y="47585"/>
                  </a:lnTo>
                  <a:lnTo>
                    <a:pt x="466731" y="44499"/>
                  </a:lnTo>
                  <a:lnTo>
                    <a:pt x="453500" y="35351"/>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SMARTInkAnnotation284"/>
            <p:cNvSpPr/>
            <p:nvPr/>
          </p:nvSpPr>
          <p:spPr>
            <a:xfrm>
              <a:off x="1295132" y="4393420"/>
              <a:ext cx="1124814" cy="517349"/>
            </a:xfrm>
            <a:custGeom>
              <a:avLst/>
              <a:gdLst/>
              <a:ahLst/>
              <a:cxnLst/>
              <a:rect l="0" t="0" r="0" b="0"/>
              <a:pathLst>
                <a:path w="1124814" h="517349">
                  <a:moveTo>
                    <a:pt x="1124813" y="107143"/>
                  </a:moveTo>
                  <a:lnTo>
                    <a:pt x="1082832" y="86152"/>
                  </a:lnTo>
                  <a:lnTo>
                    <a:pt x="1077974" y="81242"/>
                  </a:lnTo>
                  <a:lnTo>
                    <a:pt x="1069931" y="67850"/>
                  </a:lnTo>
                  <a:lnTo>
                    <a:pt x="1064412" y="62096"/>
                  </a:lnTo>
                  <a:lnTo>
                    <a:pt x="1043417" y="48265"/>
                  </a:lnTo>
                  <a:lnTo>
                    <a:pt x="1023195" y="32040"/>
                  </a:lnTo>
                  <a:lnTo>
                    <a:pt x="1007220" y="20516"/>
                  </a:lnTo>
                  <a:lnTo>
                    <a:pt x="984907" y="11426"/>
                  </a:lnTo>
                  <a:lnTo>
                    <a:pt x="957461" y="5071"/>
                  </a:lnTo>
                  <a:lnTo>
                    <a:pt x="925419" y="2246"/>
                  </a:lnTo>
                  <a:lnTo>
                    <a:pt x="891334" y="990"/>
                  </a:lnTo>
                  <a:lnTo>
                    <a:pt x="873911" y="656"/>
                  </a:lnTo>
                  <a:lnTo>
                    <a:pt x="854357" y="1425"/>
                  </a:lnTo>
                  <a:lnTo>
                    <a:pt x="833385" y="2930"/>
                  </a:lnTo>
                  <a:lnTo>
                    <a:pt x="788914" y="7248"/>
                  </a:lnTo>
                  <a:lnTo>
                    <a:pt x="672043" y="20994"/>
                  </a:lnTo>
                  <a:lnTo>
                    <a:pt x="648341" y="22921"/>
                  </a:lnTo>
                  <a:lnTo>
                    <a:pt x="624603" y="24206"/>
                  </a:lnTo>
                  <a:lnTo>
                    <a:pt x="600840" y="25063"/>
                  </a:lnTo>
                  <a:lnTo>
                    <a:pt x="578052" y="27618"/>
                  </a:lnTo>
                  <a:lnTo>
                    <a:pt x="555915" y="31305"/>
                  </a:lnTo>
                  <a:lnTo>
                    <a:pt x="534212" y="35748"/>
                  </a:lnTo>
                  <a:lnTo>
                    <a:pt x="491577" y="43331"/>
                  </a:lnTo>
                  <a:lnTo>
                    <a:pt x="340371" y="68396"/>
                  </a:lnTo>
                  <a:lnTo>
                    <a:pt x="308191" y="74377"/>
                  </a:lnTo>
                  <a:lnTo>
                    <a:pt x="274706" y="85635"/>
                  </a:lnTo>
                  <a:lnTo>
                    <a:pt x="163802" y="130741"/>
                  </a:lnTo>
                  <a:lnTo>
                    <a:pt x="136450" y="145412"/>
                  </a:lnTo>
                  <a:lnTo>
                    <a:pt x="111064" y="160862"/>
                  </a:lnTo>
                  <a:lnTo>
                    <a:pt x="86552" y="174343"/>
                  </a:lnTo>
                  <a:lnTo>
                    <a:pt x="65075" y="189595"/>
                  </a:lnTo>
                  <a:lnTo>
                    <a:pt x="46600" y="205304"/>
                  </a:lnTo>
                  <a:lnTo>
                    <a:pt x="31774" y="218900"/>
                  </a:lnTo>
                  <a:lnTo>
                    <a:pt x="18570" y="234203"/>
                  </a:lnTo>
                  <a:lnTo>
                    <a:pt x="12271" y="242451"/>
                  </a:lnTo>
                  <a:lnTo>
                    <a:pt x="8071" y="250926"/>
                  </a:lnTo>
                  <a:lnTo>
                    <a:pt x="5272" y="259553"/>
                  </a:lnTo>
                  <a:lnTo>
                    <a:pt x="3406" y="268281"/>
                  </a:lnTo>
                  <a:lnTo>
                    <a:pt x="1332" y="283270"/>
                  </a:lnTo>
                  <a:lnTo>
                    <a:pt x="410" y="297539"/>
                  </a:lnTo>
                  <a:lnTo>
                    <a:pt x="0" y="313802"/>
                  </a:lnTo>
                  <a:lnTo>
                    <a:pt x="1875" y="322306"/>
                  </a:lnTo>
                  <a:lnTo>
                    <a:pt x="5110" y="330952"/>
                  </a:lnTo>
                  <a:lnTo>
                    <a:pt x="9251" y="339693"/>
                  </a:lnTo>
                  <a:lnTo>
                    <a:pt x="13996" y="348496"/>
                  </a:lnTo>
                  <a:lnTo>
                    <a:pt x="19143" y="357342"/>
                  </a:lnTo>
                  <a:lnTo>
                    <a:pt x="24559" y="366215"/>
                  </a:lnTo>
                  <a:lnTo>
                    <a:pt x="31147" y="375108"/>
                  </a:lnTo>
                  <a:lnTo>
                    <a:pt x="38515" y="384013"/>
                  </a:lnTo>
                  <a:lnTo>
                    <a:pt x="46403" y="392925"/>
                  </a:lnTo>
                  <a:lnTo>
                    <a:pt x="65752" y="408121"/>
                  </a:lnTo>
                  <a:lnTo>
                    <a:pt x="87580" y="422481"/>
                  </a:lnTo>
                  <a:lnTo>
                    <a:pt x="110511" y="438785"/>
                  </a:lnTo>
                  <a:lnTo>
                    <a:pt x="136577" y="453307"/>
                  </a:lnTo>
                  <a:lnTo>
                    <a:pt x="164699" y="465384"/>
                  </a:lnTo>
                  <a:lnTo>
                    <a:pt x="193734" y="474059"/>
                  </a:lnTo>
                  <a:lnTo>
                    <a:pt x="225820" y="483868"/>
                  </a:lnTo>
                  <a:lnTo>
                    <a:pt x="259925" y="493849"/>
                  </a:lnTo>
                  <a:lnTo>
                    <a:pt x="294926" y="501593"/>
                  </a:lnTo>
                  <a:lnTo>
                    <a:pt x="330326" y="508342"/>
                  </a:lnTo>
                  <a:lnTo>
                    <a:pt x="348100" y="511531"/>
                  </a:lnTo>
                  <a:lnTo>
                    <a:pt x="365903" y="513656"/>
                  </a:lnTo>
                  <a:lnTo>
                    <a:pt x="383725" y="515073"/>
                  </a:lnTo>
                  <a:lnTo>
                    <a:pt x="401559" y="516019"/>
                  </a:lnTo>
                  <a:lnTo>
                    <a:pt x="442542" y="517068"/>
                  </a:lnTo>
                  <a:lnTo>
                    <a:pt x="464582" y="517348"/>
                  </a:lnTo>
                  <a:lnTo>
                    <a:pt x="486222" y="516543"/>
                  </a:lnTo>
                  <a:lnTo>
                    <a:pt x="507593" y="515014"/>
                  </a:lnTo>
                  <a:lnTo>
                    <a:pt x="528787" y="513001"/>
                  </a:lnTo>
                  <a:lnTo>
                    <a:pt x="549861" y="511660"/>
                  </a:lnTo>
                  <a:lnTo>
                    <a:pt x="591797" y="510171"/>
                  </a:lnTo>
                  <a:lnTo>
                    <a:pt x="611711" y="507789"/>
                  </a:lnTo>
                  <a:lnTo>
                    <a:pt x="630941" y="504217"/>
                  </a:lnTo>
                  <a:lnTo>
                    <a:pt x="649713" y="499851"/>
                  </a:lnTo>
                  <a:lnTo>
                    <a:pt x="669174" y="495948"/>
                  </a:lnTo>
                  <a:lnTo>
                    <a:pt x="709317" y="488966"/>
                  </a:lnTo>
                  <a:lnTo>
                    <a:pt x="728753" y="484723"/>
                  </a:lnTo>
                  <a:lnTo>
                    <a:pt x="747664" y="479910"/>
                  </a:lnTo>
                  <a:lnTo>
                    <a:pt x="766224" y="474717"/>
                  </a:lnTo>
                  <a:lnTo>
                    <a:pt x="800076" y="466300"/>
                  </a:lnTo>
                  <a:lnTo>
                    <a:pt x="831657" y="458261"/>
                  </a:lnTo>
                  <a:lnTo>
                    <a:pt x="862230" y="448072"/>
                  </a:lnTo>
                  <a:lnTo>
                    <a:pt x="892354" y="436930"/>
                  </a:lnTo>
                  <a:lnTo>
                    <a:pt x="921287" y="424371"/>
                  </a:lnTo>
                  <a:lnTo>
                    <a:pt x="972199" y="394701"/>
                  </a:lnTo>
                  <a:lnTo>
                    <a:pt x="995470" y="380798"/>
                  </a:lnTo>
                  <a:lnTo>
                    <a:pt x="1015734" y="364697"/>
                  </a:lnTo>
                  <a:lnTo>
                    <a:pt x="1025304" y="356236"/>
                  </a:lnTo>
                  <a:lnTo>
                    <a:pt x="1043876" y="338897"/>
                  </a:lnTo>
                  <a:lnTo>
                    <a:pt x="1052004" y="330107"/>
                  </a:lnTo>
                  <a:lnTo>
                    <a:pt x="1059407" y="321269"/>
                  </a:lnTo>
                  <a:lnTo>
                    <a:pt x="1066326" y="312402"/>
                  </a:lnTo>
                  <a:lnTo>
                    <a:pt x="1071931" y="303513"/>
                  </a:lnTo>
                  <a:lnTo>
                    <a:pt x="1076660" y="294611"/>
                  </a:lnTo>
                  <a:lnTo>
                    <a:pt x="1080805" y="285699"/>
                  </a:lnTo>
                  <a:lnTo>
                    <a:pt x="1083568" y="276782"/>
                  </a:lnTo>
                  <a:lnTo>
                    <a:pt x="1085410" y="267861"/>
                  </a:lnTo>
                  <a:lnTo>
                    <a:pt x="1086639" y="258936"/>
                  </a:lnTo>
                  <a:lnTo>
                    <a:pt x="1087457" y="250010"/>
                  </a:lnTo>
                  <a:lnTo>
                    <a:pt x="1088003" y="241083"/>
                  </a:lnTo>
                  <a:lnTo>
                    <a:pt x="1088609" y="224218"/>
                  </a:lnTo>
                  <a:lnTo>
                    <a:pt x="1088879" y="210108"/>
                  </a:lnTo>
                  <a:lnTo>
                    <a:pt x="1086353" y="197223"/>
                  </a:lnTo>
                  <a:lnTo>
                    <a:pt x="1076647" y="168041"/>
                  </a:lnTo>
                  <a:lnTo>
                    <a:pt x="1070994" y="153721"/>
                  </a:lnTo>
                  <a:lnTo>
                    <a:pt x="1065175" y="140743"/>
                  </a:lnTo>
                  <a:lnTo>
                    <a:pt x="1056321" y="122279"/>
                  </a:lnTo>
                  <a:lnTo>
                    <a:pt x="1041465" y="92293"/>
                  </a:lnTo>
                  <a:lnTo>
                    <a:pt x="1032869" y="80369"/>
                  </a:lnTo>
                  <a:lnTo>
                    <a:pt x="1023426" y="68454"/>
                  </a:lnTo>
                  <a:lnTo>
                    <a:pt x="1015921" y="56544"/>
                  </a:lnTo>
                  <a:lnTo>
                    <a:pt x="1006633" y="47282"/>
                  </a:lnTo>
                  <a:lnTo>
                    <a:pt x="984501" y="33251"/>
                  </a:lnTo>
                  <a:lnTo>
                    <a:pt x="953892" y="20926"/>
                  </a:lnTo>
                  <a:lnTo>
                    <a:pt x="919182" y="8936"/>
                  </a:lnTo>
                  <a:lnTo>
                    <a:pt x="901461" y="3964"/>
                  </a:lnTo>
                  <a:lnTo>
                    <a:pt x="874750" y="1165"/>
                  </a:lnTo>
                  <a:lnTo>
                    <a:pt x="846991" y="335"/>
                  </a:lnTo>
                  <a:lnTo>
                    <a:pt x="763253" y="0"/>
                  </a:lnTo>
                  <a:lnTo>
                    <a:pt x="733257" y="4731"/>
                  </a:lnTo>
                  <a:lnTo>
                    <a:pt x="689326" y="15218"/>
                  </a:lnTo>
                  <a:lnTo>
                    <a:pt x="666019" y="20978"/>
                  </a:lnTo>
                  <a:lnTo>
                    <a:pt x="639785" y="26845"/>
                  </a:lnTo>
                  <a:lnTo>
                    <a:pt x="610596" y="33751"/>
                  </a:lnTo>
                  <a:lnTo>
                    <a:pt x="594479" y="38372"/>
                  </a:lnTo>
                  <a:lnTo>
                    <a:pt x="544384" y="53564"/>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SMARTInkAnnotation285"/>
            <p:cNvSpPr/>
            <p:nvPr/>
          </p:nvSpPr>
          <p:spPr>
            <a:xfrm>
              <a:off x="4618087" y="4982766"/>
              <a:ext cx="149711" cy="186434"/>
            </a:xfrm>
            <a:custGeom>
              <a:avLst/>
              <a:gdLst/>
              <a:ahLst/>
              <a:cxnLst/>
              <a:rect l="0" t="0" r="0" b="0"/>
              <a:pathLst>
                <a:path w="149711" h="186434">
                  <a:moveTo>
                    <a:pt x="96788" y="0"/>
                  </a:moveTo>
                  <a:lnTo>
                    <a:pt x="75798" y="0"/>
                  </a:lnTo>
                  <a:lnTo>
                    <a:pt x="72872" y="992"/>
                  </a:lnTo>
                  <a:lnTo>
                    <a:pt x="69930" y="2645"/>
                  </a:lnTo>
                  <a:lnTo>
                    <a:pt x="66977" y="4740"/>
                  </a:lnTo>
                  <a:lnTo>
                    <a:pt x="64015" y="6136"/>
                  </a:lnTo>
                  <a:lnTo>
                    <a:pt x="61049" y="7068"/>
                  </a:lnTo>
                  <a:lnTo>
                    <a:pt x="58080" y="7689"/>
                  </a:lnTo>
                  <a:lnTo>
                    <a:pt x="54115" y="10087"/>
                  </a:lnTo>
                  <a:lnTo>
                    <a:pt x="49488" y="13670"/>
                  </a:lnTo>
                  <a:lnTo>
                    <a:pt x="44418" y="18043"/>
                  </a:lnTo>
                  <a:lnTo>
                    <a:pt x="39055" y="21950"/>
                  </a:lnTo>
                  <a:lnTo>
                    <a:pt x="33494" y="25548"/>
                  </a:lnTo>
                  <a:lnTo>
                    <a:pt x="27803" y="28938"/>
                  </a:lnTo>
                  <a:lnTo>
                    <a:pt x="23017" y="33182"/>
                  </a:lnTo>
                  <a:lnTo>
                    <a:pt x="18835" y="37997"/>
                  </a:lnTo>
                  <a:lnTo>
                    <a:pt x="15053" y="43190"/>
                  </a:lnTo>
                  <a:lnTo>
                    <a:pt x="12533" y="48637"/>
                  </a:lnTo>
                  <a:lnTo>
                    <a:pt x="10852" y="54253"/>
                  </a:lnTo>
                  <a:lnTo>
                    <a:pt x="9732" y="59981"/>
                  </a:lnTo>
                  <a:lnTo>
                    <a:pt x="7993" y="66776"/>
                  </a:lnTo>
                  <a:lnTo>
                    <a:pt x="5841" y="74283"/>
                  </a:lnTo>
                  <a:lnTo>
                    <a:pt x="3414" y="82264"/>
                  </a:lnTo>
                  <a:lnTo>
                    <a:pt x="1797" y="90562"/>
                  </a:lnTo>
                  <a:lnTo>
                    <a:pt x="719" y="99070"/>
                  </a:lnTo>
                  <a:lnTo>
                    <a:pt x="0" y="107718"/>
                  </a:lnTo>
                  <a:lnTo>
                    <a:pt x="512" y="116460"/>
                  </a:lnTo>
                  <a:lnTo>
                    <a:pt x="1847" y="125266"/>
                  </a:lnTo>
                  <a:lnTo>
                    <a:pt x="3728" y="134112"/>
                  </a:lnTo>
                  <a:lnTo>
                    <a:pt x="6968" y="141993"/>
                  </a:lnTo>
                  <a:lnTo>
                    <a:pt x="11111" y="149233"/>
                  </a:lnTo>
                  <a:lnTo>
                    <a:pt x="15857" y="156043"/>
                  </a:lnTo>
                  <a:lnTo>
                    <a:pt x="21006" y="162568"/>
                  </a:lnTo>
                  <a:lnTo>
                    <a:pt x="26423" y="168902"/>
                  </a:lnTo>
                  <a:lnTo>
                    <a:pt x="32019" y="175109"/>
                  </a:lnTo>
                  <a:lnTo>
                    <a:pt x="38726" y="179247"/>
                  </a:lnTo>
                  <a:lnTo>
                    <a:pt x="46174" y="182006"/>
                  </a:lnTo>
                  <a:lnTo>
                    <a:pt x="54115" y="183845"/>
                  </a:lnTo>
                  <a:lnTo>
                    <a:pt x="61394" y="185071"/>
                  </a:lnTo>
                  <a:lnTo>
                    <a:pt x="68231" y="185888"/>
                  </a:lnTo>
                  <a:lnTo>
                    <a:pt x="74773" y="186433"/>
                  </a:lnTo>
                  <a:lnTo>
                    <a:pt x="82112" y="185804"/>
                  </a:lnTo>
                  <a:lnTo>
                    <a:pt x="89980" y="184393"/>
                  </a:lnTo>
                  <a:lnTo>
                    <a:pt x="98203" y="182460"/>
                  </a:lnTo>
                  <a:lnTo>
                    <a:pt x="104676" y="179186"/>
                  </a:lnTo>
                  <a:lnTo>
                    <a:pt x="109984" y="175020"/>
                  </a:lnTo>
                  <a:lnTo>
                    <a:pt x="114515" y="170258"/>
                  </a:lnTo>
                  <a:lnTo>
                    <a:pt x="119521" y="164107"/>
                  </a:lnTo>
                  <a:lnTo>
                    <a:pt x="124841" y="157030"/>
                  </a:lnTo>
                  <a:lnTo>
                    <a:pt x="130373" y="149334"/>
                  </a:lnTo>
                  <a:lnTo>
                    <a:pt x="135053" y="142220"/>
                  </a:lnTo>
                  <a:lnTo>
                    <a:pt x="139165" y="135493"/>
                  </a:lnTo>
                  <a:lnTo>
                    <a:pt x="142899" y="129024"/>
                  </a:lnTo>
                  <a:lnTo>
                    <a:pt x="145388" y="122727"/>
                  </a:lnTo>
                  <a:lnTo>
                    <a:pt x="147047" y="116545"/>
                  </a:lnTo>
                  <a:lnTo>
                    <a:pt x="148154" y="110439"/>
                  </a:lnTo>
                  <a:lnTo>
                    <a:pt x="148891" y="104384"/>
                  </a:lnTo>
                  <a:lnTo>
                    <a:pt x="149383" y="98363"/>
                  </a:lnTo>
                  <a:lnTo>
                    <a:pt x="149710" y="92364"/>
                  </a:lnTo>
                  <a:lnTo>
                    <a:pt x="148938" y="87373"/>
                  </a:lnTo>
                  <a:lnTo>
                    <a:pt x="147429" y="83053"/>
                  </a:lnTo>
                  <a:lnTo>
                    <a:pt x="145432" y="79182"/>
                  </a:lnTo>
                  <a:lnTo>
                    <a:pt x="142115" y="75608"/>
                  </a:lnTo>
                  <a:lnTo>
                    <a:pt x="137920" y="72233"/>
                  </a:lnTo>
                  <a:lnTo>
                    <a:pt x="133139" y="68992"/>
                  </a:lnTo>
                  <a:lnTo>
                    <a:pt x="128960" y="65837"/>
                  </a:lnTo>
                  <a:lnTo>
                    <a:pt x="125181" y="62743"/>
                  </a:lnTo>
                  <a:lnTo>
                    <a:pt x="121670" y="59688"/>
                  </a:lnTo>
                  <a:lnTo>
                    <a:pt x="118337" y="57652"/>
                  </a:lnTo>
                  <a:lnTo>
                    <a:pt x="115123" y="56293"/>
                  </a:lnTo>
                  <a:lnTo>
                    <a:pt x="111988" y="55388"/>
                  </a:lnTo>
                  <a:lnTo>
                    <a:pt x="108905" y="54785"/>
                  </a:lnTo>
                  <a:lnTo>
                    <a:pt x="105859" y="54382"/>
                  </a:lnTo>
                  <a:lnTo>
                    <a:pt x="102835" y="54114"/>
                  </a:lnTo>
                  <a:lnTo>
                    <a:pt x="99827" y="53935"/>
                  </a:lnTo>
                  <a:lnTo>
                    <a:pt x="93839" y="53737"/>
                  </a:lnTo>
                  <a:lnTo>
                    <a:pt x="91846" y="54676"/>
                  </a:lnTo>
                  <a:lnTo>
                    <a:pt x="90517" y="56295"/>
                  </a:lnTo>
                  <a:lnTo>
                    <a:pt x="89631" y="58365"/>
                  </a:lnTo>
                  <a:lnTo>
                    <a:pt x="90032" y="59746"/>
                  </a:lnTo>
                  <a:lnTo>
                    <a:pt x="91292" y="60666"/>
                  </a:lnTo>
                  <a:lnTo>
                    <a:pt x="96788" y="62507"/>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SMARTInkAnnotation286"/>
            <p:cNvSpPr/>
            <p:nvPr/>
          </p:nvSpPr>
          <p:spPr>
            <a:xfrm>
              <a:off x="4920780" y="4982766"/>
              <a:ext cx="159641" cy="160044"/>
            </a:xfrm>
            <a:custGeom>
              <a:avLst/>
              <a:gdLst/>
              <a:ahLst/>
              <a:cxnLst/>
              <a:rect l="0" t="0" r="0" b="0"/>
              <a:pathLst>
                <a:path w="159641" h="160044">
                  <a:moveTo>
                    <a:pt x="44126" y="0"/>
                  </a:moveTo>
                  <a:lnTo>
                    <a:pt x="39386" y="0"/>
                  </a:lnTo>
                  <a:lnTo>
                    <a:pt x="36998" y="992"/>
                  </a:lnTo>
                  <a:lnTo>
                    <a:pt x="34414" y="2645"/>
                  </a:lnTo>
                  <a:lnTo>
                    <a:pt x="31698" y="4740"/>
                  </a:lnTo>
                  <a:lnTo>
                    <a:pt x="28896" y="7129"/>
                  </a:lnTo>
                  <a:lnTo>
                    <a:pt x="26035" y="9713"/>
                  </a:lnTo>
                  <a:lnTo>
                    <a:pt x="23136" y="12428"/>
                  </a:lnTo>
                  <a:lnTo>
                    <a:pt x="20211" y="16223"/>
                  </a:lnTo>
                  <a:lnTo>
                    <a:pt x="17269" y="20738"/>
                  </a:lnTo>
                  <a:lnTo>
                    <a:pt x="14315" y="25731"/>
                  </a:lnTo>
                  <a:lnTo>
                    <a:pt x="11353" y="32037"/>
                  </a:lnTo>
                  <a:lnTo>
                    <a:pt x="8388" y="39217"/>
                  </a:lnTo>
                  <a:lnTo>
                    <a:pt x="5418" y="46981"/>
                  </a:lnTo>
                  <a:lnTo>
                    <a:pt x="3438" y="55133"/>
                  </a:lnTo>
                  <a:lnTo>
                    <a:pt x="2119" y="63544"/>
                  </a:lnTo>
                  <a:lnTo>
                    <a:pt x="1238" y="72129"/>
                  </a:lnTo>
                  <a:lnTo>
                    <a:pt x="652" y="80827"/>
                  </a:lnTo>
                  <a:lnTo>
                    <a:pt x="261" y="89604"/>
                  </a:lnTo>
                  <a:lnTo>
                    <a:pt x="0" y="98431"/>
                  </a:lnTo>
                  <a:lnTo>
                    <a:pt x="817" y="106300"/>
                  </a:lnTo>
                  <a:lnTo>
                    <a:pt x="2356" y="113531"/>
                  </a:lnTo>
                  <a:lnTo>
                    <a:pt x="4374" y="120336"/>
                  </a:lnTo>
                  <a:lnTo>
                    <a:pt x="7703" y="126856"/>
                  </a:lnTo>
                  <a:lnTo>
                    <a:pt x="11906" y="133188"/>
                  </a:lnTo>
                  <a:lnTo>
                    <a:pt x="16694" y="139393"/>
                  </a:lnTo>
                  <a:lnTo>
                    <a:pt x="22862" y="144523"/>
                  </a:lnTo>
                  <a:lnTo>
                    <a:pt x="29950" y="148934"/>
                  </a:lnTo>
                  <a:lnTo>
                    <a:pt x="37651" y="152868"/>
                  </a:lnTo>
                  <a:lnTo>
                    <a:pt x="45763" y="155490"/>
                  </a:lnTo>
                  <a:lnTo>
                    <a:pt x="54147" y="157238"/>
                  </a:lnTo>
                  <a:lnTo>
                    <a:pt x="62713" y="158403"/>
                  </a:lnTo>
                  <a:lnTo>
                    <a:pt x="71401" y="159180"/>
                  </a:lnTo>
                  <a:lnTo>
                    <a:pt x="80169" y="159698"/>
                  </a:lnTo>
                  <a:lnTo>
                    <a:pt x="88991" y="160043"/>
                  </a:lnTo>
                  <a:lnTo>
                    <a:pt x="96856" y="158289"/>
                  </a:lnTo>
                  <a:lnTo>
                    <a:pt x="104085" y="155136"/>
                  </a:lnTo>
                  <a:lnTo>
                    <a:pt x="110887" y="151048"/>
                  </a:lnTo>
                  <a:lnTo>
                    <a:pt x="117407" y="146339"/>
                  </a:lnTo>
                  <a:lnTo>
                    <a:pt x="123738" y="141216"/>
                  </a:lnTo>
                  <a:lnTo>
                    <a:pt x="129943" y="135816"/>
                  </a:lnTo>
                  <a:lnTo>
                    <a:pt x="135073" y="129239"/>
                  </a:lnTo>
                  <a:lnTo>
                    <a:pt x="139483" y="121878"/>
                  </a:lnTo>
                  <a:lnTo>
                    <a:pt x="143416" y="113994"/>
                  </a:lnTo>
                  <a:lnTo>
                    <a:pt x="147031" y="105762"/>
                  </a:lnTo>
                  <a:lnTo>
                    <a:pt x="150433" y="97297"/>
                  </a:lnTo>
                  <a:lnTo>
                    <a:pt x="153693" y="88677"/>
                  </a:lnTo>
                  <a:lnTo>
                    <a:pt x="155866" y="80945"/>
                  </a:lnTo>
                  <a:lnTo>
                    <a:pt x="157315" y="73808"/>
                  </a:lnTo>
                  <a:lnTo>
                    <a:pt x="158281" y="67065"/>
                  </a:lnTo>
                  <a:lnTo>
                    <a:pt x="158925" y="59592"/>
                  </a:lnTo>
                  <a:lnTo>
                    <a:pt x="159354" y="51634"/>
                  </a:lnTo>
                  <a:lnTo>
                    <a:pt x="159640" y="43352"/>
                  </a:lnTo>
                  <a:lnTo>
                    <a:pt x="158839" y="35846"/>
                  </a:lnTo>
                  <a:lnTo>
                    <a:pt x="157312" y="28859"/>
                  </a:lnTo>
                  <a:lnTo>
                    <a:pt x="155303" y="22216"/>
                  </a:lnTo>
                  <a:lnTo>
                    <a:pt x="151979" y="16795"/>
                  </a:lnTo>
                  <a:lnTo>
                    <a:pt x="147778" y="12189"/>
                  </a:lnTo>
                  <a:lnTo>
                    <a:pt x="142993" y="8125"/>
                  </a:lnTo>
                  <a:lnTo>
                    <a:pt x="138811" y="6409"/>
                  </a:lnTo>
                  <a:lnTo>
                    <a:pt x="135031" y="6257"/>
                  </a:lnTo>
                  <a:lnTo>
                    <a:pt x="131518" y="7148"/>
                  </a:lnTo>
                  <a:lnTo>
                    <a:pt x="127193" y="8734"/>
                  </a:lnTo>
                  <a:lnTo>
                    <a:pt x="122325" y="10784"/>
                  </a:lnTo>
                  <a:lnTo>
                    <a:pt x="117095" y="13142"/>
                  </a:lnTo>
                  <a:lnTo>
                    <a:pt x="112615" y="15707"/>
                  </a:lnTo>
                  <a:lnTo>
                    <a:pt x="108638" y="18409"/>
                  </a:lnTo>
                  <a:lnTo>
                    <a:pt x="104993" y="21202"/>
                  </a:lnTo>
                  <a:lnTo>
                    <a:pt x="100579" y="26041"/>
                  </a:lnTo>
                  <a:lnTo>
                    <a:pt x="95653" y="32243"/>
                  </a:lnTo>
                  <a:lnTo>
                    <a:pt x="90383" y="39355"/>
                  </a:lnTo>
                  <a:lnTo>
                    <a:pt x="86871" y="45088"/>
                  </a:lnTo>
                  <a:lnTo>
                    <a:pt x="84530" y="49902"/>
                  </a:lnTo>
                  <a:lnTo>
                    <a:pt x="79845" y="62507"/>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SMARTInkAnnotation287"/>
            <p:cNvSpPr/>
            <p:nvPr/>
          </p:nvSpPr>
          <p:spPr>
            <a:xfrm>
              <a:off x="5147631" y="4991695"/>
              <a:ext cx="150951" cy="158296"/>
            </a:xfrm>
            <a:custGeom>
              <a:avLst/>
              <a:gdLst/>
              <a:ahLst/>
              <a:cxnLst/>
              <a:rect l="0" t="0" r="0" b="0"/>
              <a:pathLst>
                <a:path w="150951" h="158296">
                  <a:moveTo>
                    <a:pt x="40517" y="0"/>
                  </a:moveTo>
                  <a:lnTo>
                    <a:pt x="35777" y="0"/>
                  </a:lnTo>
                  <a:lnTo>
                    <a:pt x="33389" y="993"/>
                  </a:lnTo>
                  <a:lnTo>
                    <a:pt x="30805" y="2646"/>
                  </a:lnTo>
                  <a:lnTo>
                    <a:pt x="28090" y="4741"/>
                  </a:lnTo>
                  <a:lnTo>
                    <a:pt x="25287" y="8122"/>
                  </a:lnTo>
                  <a:lnTo>
                    <a:pt x="22427" y="12359"/>
                  </a:lnTo>
                  <a:lnTo>
                    <a:pt x="19527" y="17170"/>
                  </a:lnTo>
                  <a:lnTo>
                    <a:pt x="16602" y="23352"/>
                  </a:lnTo>
                  <a:lnTo>
                    <a:pt x="13660" y="30452"/>
                  </a:lnTo>
                  <a:lnTo>
                    <a:pt x="10706" y="38160"/>
                  </a:lnTo>
                  <a:lnTo>
                    <a:pt x="8737" y="46276"/>
                  </a:lnTo>
                  <a:lnTo>
                    <a:pt x="7425" y="54664"/>
                  </a:lnTo>
                  <a:lnTo>
                    <a:pt x="6549" y="63231"/>
                  </a:lnTo>
                  <a:lnTo>
                    <a:pt x="4974" y="71920"/>
                  </a:lnTo>
                  <a:lnTo>
                    <a:pt x="2931" y="80690"/>
                  </a:lnTo>
                  <a:lnTo>
                    <a:pt x="578" y="89512"/>
                  </a:lnTo>
                  <a:lnTo>
                    <a:pt x="0" y="98370"/>
                  </a:lnTo>
                  <a:lnTo>
                    <a:pt x="607" y="107252"/>
                  </a:lnTo>
                  <a:lnTo>
                    <a:pt x="2005" y="116150"/>
                  </a:lnTo>
                  <a:lnTo>
                    <a:pt x="3928" y="124066"/>
                  </a:lnTo>
                  <a:lnTo>
                    <a:pt x="6203" y="131328"/>
                  </a:lnTo>
                  <a:lnTo>
                    <a:pt x="8712" y="138154"/>
                  </a:lnTo>
                  <a:lnTo>
                    <a:pt x="12369" y="143696"/>
                  </a:lnTo>
                  <a:lnTo>
                    <a:pt x="16791" y="148384"/>
                  </a:lnTo>
                  <a:lnTo>
                    <a:pt x="21723" y="152501"/>
                  </a:lnTo>
                  <a:lnTo>
                    <a:pt x="27988" y="155245"/>
                  </a:lnTo>
                  <a:lnTo>
                    <a:pt x="35141" y="157075"/>
                  </a:lnTo>
                  <a:lnTo>
                    <a:pt x="42887" y="158295"/>
                  </a:lnTo>
                  <a:lnTo>
                    <a:pt x="51027" y="158116"/>
                  </a:lnTo>
                  <a:lnTo>
                    <a:pt x="59430" y="157005"/>
                  </a:lnTo>
                  <a:lnTo>
                    <a:pt x="68009" y="155271"/>
                  </a:lnTo>
                  <a:lnTo>
                    <a:pt x="76704" y="153124"/>
                  </a:lnTo>
                  <a:lnTo>
                    <a:pt x="85479" y="150700"/>
                  </a:lnTo>
                  <a:lnTo>
                    <a:pt x="94304" y="148092"/>
                  </a:lnTo>
                  <a:lnTo>
                    <a:pt x="103164" y="143376"/>
                  </a:lnTo>
                  <a:lnTo>
                    <a:pt x="112048" y="137256"/>
                  </a:lnTo>
                  <a:lnTo>
                    <a:pt x="120947" y="130200"/>
                  </a:lnTo>
                  <a:lnTo>
                    <a:pt x="127872" y="123511"/>
                  </a:lnTo>
                  <a:lnTo>
                    <a:pt x="133480" y="117068"/>
                  </a:lnTo>
                  <a:lnTo>
                    <a:pt x="138211" y="110787"/>
                  </a:lnTo>
                  <a:lnTo>
                    <a:pt x="142358" y="104616"/>
                  </a:lnTo>
                  <a:lnTo>
                    <a:pt x="146115" y="98518"/>
                  </a:lnTo>
                  <a:lnTo>
                    <a:pt x="149610" y="92468"/>
                  </a:lnTo>
                  <a:lnTo>
                    <a:pt x="150950" y="86450"/>
                  </a:lnTo>
                  <a:lnTo>
                    <a:pt x="150850" y="80454"/>
                  </a:lnTo>
                  <a:lnTo>
                    <a:pt x="149791" y="74472"/>
                  </a:lnTo>
                  <a:lnTo>
                    <a:pt x="148093" y="69491"/>
                  </a:lnTo>
                  <a:lnTo>
                    <a:pt x="145970" y="65179"/>
                  </a:lnTo>
                  <a:lnTo>
                    <a:pt x="143561" y="61312"/>
                  </a:lnTo>
                  <a:lnTo>
                    <a:pt x="138978" y="57743"/>
                  </a:lnTo>
                  <a:lnTo>
                    <a:pt x="132947" y="54370"/>
                  </a:lnTo>
                  <a:lnTo>
                    <a:pt x="125951" y="51130"/>
                  </a:lnTo>
                  <a:lnTo>
                    <a:pt x="119302" y="48969"/>
                  </a:lnTo>
                  <a:lnTo>
                    <a:pt x="112884" y="47529"/>
                  </a:lnTo>
                  <a:lnTo>
                    <a:pt x="106622" y="46569"/>
                  </a:lnTo>
                  <a:lnTo>
                    <a:pt x="99469" y="46921"/>
                  </a:lnTo>
                  <a:lnTo>
                    <a:pt x="91726" y="48148"/>
                  </a:lnTo>
                  <a:lnTo>
                    <a:pt x="83586" y="49959"/>
                  </a:lnTo>
                  <a:lnTo>
                    <a:pt x="75184" y="52157"/>
                  </a:lnTo>
                  <a:lnTo>
                    <a:pt x="66604" y="54615"/>
                  </a:lnTo>
                  <a:lnTo>
                    <a:pt x="57909" y="57246"/>
                  </a:lnTo>
                  <a:lnTo>
                    <a:pt x="51120" y="59993"/>
                  </a:lnTo>
                  <a:lnTo>
                    <a:pt x="45601" y="62816"/>
                  </a:lnTo>
                  <a:lnTo>
                    <a:pt x="40931" y="65689"/>
                  </a:lnTo>
                  <a:lnTo>
                    <a:pt x="36824" y="68598"/>
                  </a:lnTo>
                  <a:lnTo>
                    <a:pt x="33095" y="71529"/>
                  </a:lnTo>
                  <a:lnTo>
                    <a:pt x="22658" y="80368"/>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SMARTInkAnnotation288"/>
            <p:cNvSpPr/>
            <p:nvPr/>
          </p:nvSpPr>
          <p:spPr>
            <a:xfrm>
              <a:off x="5415515" y="5000625"/>
              <a:ext cx="164810" cy="142154"/>
            </a:xfrm>
            <a:custGeom>
              <a:avLst/>
              <a:gdLst/>
              <a:ahLst/>
              <a:cxnLst/>
              <a:rect l="0" t="0" r="0" b="0"/>
              <a:pathLst>
                <a:path w="164810" h="142154">
                  <a:moveTo>
                    <a:pt x="31594" y="0"/>
                  </a:moveTo>
                  <a:lnTo>
                    <a:pt x="19166" y="12429"/>
                  </a:lnTo>
                  <a:lnTo>
                    <a:pt x="16364" y="16223"/>
                  </a:lnTo>
                  <a:lnTo>
                    <a:pt x="13504" y="20738"/>
                  </a:lnTo>
                  <a:lnTo>
                    <a:pt x="10604" y="25731"/>
                  </a:lnTo>
                  <a:lnTo>
                    <a:pt x="8671" y="32037"/>
                  </a:lnTo>
                  <a:lnTo>
                    <a:pt x="7383" y="39218"/>
                  </a:lnTo>
                  <a:lnTo>
                    <a:pt x="6523" y="46981"/>
                  </a:lnTo>
                  <a:lnTo>
                    <a:pt x="4959" y="55133"/>
                  </a:lnTo>
                  <a:lnTo>
                    <a:pt x="2924" y="63545"/>
                  </a:lnTo>
                  <a:lnTo>
                    <a:pt x="574" y="72129"/>
                  </a:lnTo>
                  <a:lnTo>
                    <a:pt x="0" y="80828"/>
                  </a:lnTo>
                  <a:lnTo>
                    <a:pt x="610" y="89605"/>
                  </a:lnTo>
                  <a:lnTo>
                    <a:pt x="2009" y="98431"/>
                  </a:lnTo>
                  <a:lnTo>
                    <a:pt x="3933" y="106300"/>
                  </a:lnTo>
                  <a:lnTo>
                    <a:pt x="6208" y="113531"/>
                  </a:lnTo>
                  <a:lnTo>
                    <a:pt x="8717" y="120336"/>
                  </a:lnTo>
                  <a:lnTo>
                    <a:pt x="12374" y="125864"/>
                  </a:lnTo>
                  <a:lnTo>
                    <a:pt x="16796" y="130542"/>
                  </a:lnTo>
                  <a:lnTo>
                    <a:pt x="21729" y="134653"/>
                  </a:lnTo>
                  <a:lnTo>
                    <a:pt x="27002" y="137394"/>
                  </a:lnTo>
                  <a:lnTo>
                    <a:pt x="32501" y="139221"/>
                  </a:lnTo>
                  <a:lnTo>
                    <a:pt x="38152" y="140439"/>
                  </a:lnTo>
                  <a:lnTo>
                    <a:pt x="44896" y="141251"/>
                  </a:lnTo>
                  <a:lnTo>
                    <a:pt x="52369" y="141792"/>
                  </a:lnTo>
                  <a:lnTo>
                    <a:pt x="60327" y="142153"/>
                  </a:lnTo>
                  <a:lnTo>
                    <a:pt x="69601" y="140409"/>
                  </a:lnTo>
                  <a:lnTo>
                    <a:pt x="79753" y="137263"/>
                  </a:lnTo>
                  <a:lnTo>
                    <a:pt x="90490" y="133180"/>
                  </a:lnTo>
                  <a:lnTo>
                    <a:pt x="100623" y="128474"/>
                  </a:lnTo>
                  <a:lnTo>
                    <a:pt x="110356" y="123352"/>
                  </a:lnTo>
                  <a:lnTo>
                    <a:pt x="119822" y="117954"/>
                  </a:lnTo>
                  <a:lnTo>
                    <a:pt x="128115" y="111378"/>
                  </a:lnTo>
                  <a:lnTo>
                    <a:pt x="135629" y="104018"/>
                  </a:lnTo>
                  <a:lnTo>
                    <a:pt x="142623" y="96134"/>
                  </a:lnTo>
                  <a:lnTo>
                    <a:pt x="148278" y="88894"/>
                  </a:lnTo>
                  <a:lnTo>
                    <a:pt x="153039" y="82083"/>
                  </a:lnTo>
                  <a:lnTo>
                    <a:pt x="157206" y="75558"/>
                  </a:lnTo>
                  <a:lnTo>
                    <a:pt x="159984" y="69224"/>
                  </a:lnTo>
                  <a:lnTo>
                    <a:pt x="161836" y="63016"/>
                  </a:lnTo>
                  <a:lnTo>
                    <a:pt x="163071" y="56893"/>
                  </a:lnTo>
                  <a:lnTo>
                    <a:pt x="163894" y="50827"/>
                  </a:lnTo>
                  <a:lnTo>
                    <a:pt x="164443" y="44799"/>
                  </a:lnTo>
                  <a:lnTo>
                    <a:pt x="164809" y="38796"/>
                  </a:lnTo>
                  <a:lnTo>
                    <a:pt x="164061" y="32809"/>
                  </a:lnTo>
                  <a:lnTo>
                    <a:pt x="162569" y="26834"/>
                  </a:lnTo>
                  <a:lnTo>
                    <a:pt x="160583" y="20866"/>
                  </a:lnTo>
                  <a:lnTo>
                    <a:pt x="157274" y="16887"/>
                  </a:lnTo>
                  <a:lnTo>
                    <a:pt x="153085" y="14235"/>
                  </a:lnTo>
                  <a:lnTo>
                    <a:pt x="148307" y="12466"/>
                  </a:lnTo>
                  <a:lnTo>
                    <a:pt x="144129" y="11287"/>
                  </a:lnTo>
                  <a:lnTo>
                    <a:pt x="140352" y="10502"/>
                  </a:lnTo>
                  <a:lnTo>
                    <a:pt x="136842" y="9977"/>
                  </a:lnTo>
                  <a:lnTo>
                    <a:pt x="132518" y="9628"/>
                  </a:lnTo>
                  <a:lnTo>
                    <a:pt x="127650" y="9396"/>
                  </a:lnTo>
                  <a:lnTo>
                    <a:pt x="122421" y="9240"/>
                  </a:lnTo>
                  <a:lnTo>
                    <a:pt x="116950" y="10129"/>
                  </a:lnTo>
                  <a:lnTo>
                    <a:pt x="111319" y="11714"/>
                  </a:lnTo>
                  <a:lnTo>
                    <a:pt x="94102" y="17859"/>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SMARTInkAnnotation289"/>
            <p:cNvSpPr/>
            <p:nvPr/>
          </p:nvSpPr>
          <p:spPr>
            <a:xfrm>
              <a:off x="5715000" y="4929188"/>
              <a:ext cx="159648" cy="151118"/>
            </a:xfrm>
            <a:custGeom>
              <a:avLst/>
              <a:gdLst/>
              <a:ahLst/>
              <a:cxnLst/>
              <a:rect l="0" t="0" r="0" b="0"/>
              <a:pathLst>
                <a:path w="159648" h="151118">
                  <a:moveTo>
                    <a:pt x="44648" y="0"/>
                  </a:moveTo>
                  <a:lnTo>
                    <a:pt x="44648" y="7689"/>
                  </a:lnTo>
                  <a:lnTo>
                    <a:pt x="43657" y="10086"/>
                  </a:lnTo>
                  <a:lnTo>
                    <a:pt x="42003" y="13670"/>
                  </a:lnTo>
                  <a:lnTo>
                    <a:pt x="39908" y="18043"/>
                  </a:lnTo>
                  <a:lnTo>
                    <a:pt x="37520" y="21950"/>
                  </a:lnTo>
                  <a:lnTo>
                    <a:pt x="34935" y="25548"/>
                  </a:lnTo>
                  <a:lnTo>
                    <a:pt x="32220" y="28938"/>
                  </a:lnTo>
                  <a:lnTo>
                    <a:pt x="30409" y="34174"/>
                  </a:lnTo>
                  <a:lnTo>
                    <a:pt x="29203" y="40643"/>
                  </a:lnTo>
                  <a:lnTo>
                    <a:pt x="28398" y="47931"/>
                  </a:lnTo>
                  <a:lnTo>
                    <a:pt x="26870" y="54774"/>
                  </a:lnTo>
                  <a:lnTo>
                    <a:pt x="24859" y="61321"/>
                  </a:lnTo>
                  <a:lnTo>
                    <a:pt x="19979" y="74878"/>
                  </a:lnTo>
                  <a:lnTo>
                    <a:pt x="14501" y="90826"/>
                  </a:lnTo>
                  <a:lnTo>
                    <a:pt x="12644" y="98254"/>
                  </a:lnTo>
                  <a:lnTo>
                    <a:pt x="11406" y="105190"/>
                  </a:lnTo>
                  <a:lnTo>
                    <a:pt x="10581" y="111798"/>
                  </a:lnTo>
                  <a:lnTo>
                    <a:pt x="11023" y="118188"/>
                  </a:lnTo>
                  <a:lnTo>
                    <a:pt x="12309" y="124433"/>
                  </a:lnTo>
                  <a:lnTo>
                    <a:pt x="14159" y="130580"/>
                  </a:lnTo>
                  <a:lnTo>
                    <a:pt x="16385" y="135670"/>
                  </a:lnTo>
                  <a:lnTo>
                    <a:pt x="18860" y="140056"/>
                  </a:lnTo>
                  <a:lnTo>
                    <a:pt x="21504" y="143972"/>
                  </a:lnTo>
                  <a:lnTo>
                    <a:pt x="26242" y="146583"/>
                  </a:lnTo>
                  <a:lnTo>
                    <a:pt x="32378" y="148323"/>
                  </a:lnTo>
                  <a:lnTo>
                    <a:pt x="39444" y="149483"/>
                  </a:lnTo>
                  <a:lnTo>
                    <a:pt x="46141" y="150257"/>
                  </a:lnTo>
                  <a:lnTo>
                    <a:pt x="52587" y="150773"/>
                  </a:lnTo>
                  <a:lnTo>
                    <a:pt x="58871" y="151117"/>
                  </a:lnTo>
                  <a:lnTo>
                    <a:pt x="66036" y="150353"/>
                  </a:lnTo>
                  <a:lnTo>
                    <a:pt x="73790" y="148853"/>
                  </a:lnTo>
                  <a:lnTo>
                    <a:pt x="81936" y="146860"/>
                  </a:lnTo>
                  <a:lnTo>
                    <a:pt x="90343" y="144540"/>
                  </a:lnTo>
                  <a:lnTo>
                    <a:pt x="107621" y="139315"/>
                  </a:lnTo>
                  <a:lnTo>
                    <a:pt x="115403" y="134548"/>
                  </a:lnTo>
                  <a:lnTo>
                    <a:pt x="122576" y="128395"/>
                  </a:lnTo>
                  <a:lnTo>
                    <a:pt x="142153" y="108157"/>
                  </a:lnTo>
                  <a:lnTo>
                    <a:pt x="148346" y="101870"/>
                  </a:lnTo>
                  <a:lnTo>
                    <a:pt x="152476" y="94703"/>
                  </a:lnTo>
                  <a:lnTo>
                    <a:pt x="155229" y="86947"/>
                  </a:lnTo>
                  <a:lnTo>
                    <a:pt x="157064" y="78801"/>
                  </a:lnTo>
                  <a:lnTo>
                    <a:pt x="158287" y="71385"/>
                  </a:lnTo>
                  <a:lnTo>
                    <a:pt x="159103" y="64458"/>
                  </a:lnTo>
                  <a:lnTo>
                    <a:pt x="159647" y="57855"/>
                  </a:lnTo>
                  <a:lnTo>
                    <a:pt x="159017" y="51468"/>
                  </a:lnTo>
                  <a:lnTo>
                    <a:pt x="157605" y="45226"/>
                  </a:lnTo>
                  <a:lnTo>
                    <a:pt x="155672" y="39080"/>
                  </a:lnTo>
                  <a:lnTo>
                    <a:pt x="152398" y="32999"/>
                  </a:lnTo>
                  <a:lnTo>
                    <a:pt x="148232" y="26960"/>
                  </a:lnTo>
                  <a:lnTo>
                    <a:pt x="143470" y="20950"/>
                  </a:lnTo>
                  <a:lnTo>
                    <a:pt x="137318" y="16943"/>
                  </a:lnTo>
                  <a:lnTo>
                    <a:pt x="130240" y="14272"/>
                  </a:lnTo>
                  <a:lnTo>
                    <a:pt x="122545" y="12491"/>
                  </a:lnTo>
                  <a:lnTo>
                    <a:pt x="114440" y="12296"/>
                  </a:lnTo>
                  <a:lnTo>
                    <a:pt x="106059" y="13158"/>
                  </a:lnTo>
                  <a:lnTo>
                    <a:pt x="97495" y="14725"/>
                  </a:lnTo>
                  <a:lnTo>
                    <a:pt x="88810" y="16762"/>
                  </a:lnTo>
                  <a:lnTo>
                    <a:pt x="80043" y="19112"/>
                  </a:lnTo>
                  <a:lnTo>
                    <a:pt x="71221" y="21671"/>
                  </a:lnTo>
                  <a:lnTo>
                    <a:pt x="62364" y="25362"/>
                  </a:lnTo>
                  <a:lnTo>
                    <a:pt x="53482" y="29806"/>
                  </a:lnTo>
                  <a:lnTo>
                    <a:pt x="44584" y="34753"/>
                  </a:lnTo>
                  <a:lnTo>
                    <a:pt x="35676" y="39044"/>
                  </a:lnTo>
                  <a:lnTo>
                    <a:pt x="26761" y="42896"/>
                  </a:lnTo>
                  <a:lnTo>
                    <a:pt x="0" y="53578"/>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SMARTInkAnnotation290"/>
            <p:cNvSpPr/>
            <p:nvPr/>
          </p:nvSpPr>
          <p:spPr>
            <a:xfrm>
              <a:off x="4196953" y="4134445"/>
              <a:ext cx="2446182" cy="767954"/>
            </a:xfrm>
            <a:custGeom>
              <a:avLst/>
              <a:gdLst/>
              <a:ahLst/>
              <a:cxnLst/>
              <a:rect l="0" t="0" r="0" b="0"/>
              <a:pathLst>
                <a:path w="2446182" h="767954">
                  <a:moveTo>
                    <a:pt x="0" y="660797"/>
                  </a:moveTo>
                  <a:lnTo>
                    <a:pt x="4741" y="656057"/>
                  </a:lnTo>
                  <a:lnTo>
                    <a:pt x="6137" y="653669"/>
                  </a:lnTo>
                  <a:lnTo>
                    <a:pt x="8562" y="644547"/>
                  </a:lnTo>
                  <a:lnTo>
                    <a:pt x="8821" y="638674"/>
                  </a:lnTo>
                  <a:lnTo>
                    <a:pt x="9849" y="637119"/>
                  </a:lnTo>
                  <a:lnTo>
                    <a:pt x="11527" y="636082"/>
                  </a:lnTo>
                  <a:lnTo>
                    <a:pt x="16608" y="634417"/>
                  </a:lnTo>
                  <a:lnTo>
                    <a:pt x="19950" y="636836"/>
                  </a:lnTo>
                  <a:lnTo>
                    <a:pt x="22229" y="638870"/>
                  </a:lnTo>
                  <a:lnTo>
                    <a:pt x="23749" y="641219"/>
                  </a:lnTo>
                  <a:lnTo>
                    <a:pt x="25438" y="646473"/>
                  </a:lnTo>
                  <a:lnTo>
                    <a:pt x="27873" y="649263"/>
                  </a:lnTo>
                  <a:lnTo>
                    <a:pt x="40781" y="657931"/>
                  </a:lnTo>
                  <a:lnTo>
                    <a:pt x="51528" y="663823"/>
                  </a:lnTo>
                  <a:lnTo>
                    <a:pt x="62920" y="667103"/>
                  </a:lnTo>
                  <a:lnTo>
                    <a:pt x="91141" y="673949"/>
                  </a:lnTo>
                  <a:lnTo>
                    <a:pt x="126372" y="683864"/>
                  </a:lnTo>
                  <a:lnTo>
                    <a:pt x="198569" y="697081"/>
                  </a:lnTo>
                  <a:lnTo>
                    <a:pt x="262400" y="710481"/>
                  </a:lnTo>
                  <a:lnTo>
                    <a:pt x="333595" y="718603"/>
                  </a:lnTo>
                  <a:lnTo>
                    <a:pt x="402467" y="728513"/>
                  </a:lnTo>
                  <a:lnTo>
                    <a:pt x="473398" y="734146"/>
                  </a:lnTo>
                  <a:lnTo>
                    <a:pt x="544735" y="739778"/>
                  </a:lnTo>
                  <a:lnTo>
                    <a:pt x="607777" y="736014"/>
                  </a:lnTo>
                  <a:lnTo>
                    <a:pt x="671987" y="733354"/>
                  </a:lnTo>
                  <a:lnTo>
                    <a:pt x="734999" y="732567"/>
                  </a:lnTo>
                  <a:lnTo>
                    <a:pt x="846431" y="725211"/>
                  </a:lnTo>
                  <a:lnTo>
                    <a:pt x="910269" y="723870"/>
                  </a:lnTo>
                  <a:lnTo>
                    <a:pt x="1056646" y="723338"/>
                  </a:lnTo>
                  <a:lnTo>
                    <a:pt x="1123919" y="728055"/>
                  </a:lnTo>
                  <a:lnTo>
                    <a:pt x="1189381" y="730997"/>
                  </a:lnTo>
                  <a:lnTo>
                    <a:pt x="1252765" y="731868"/>
                  </a:lnTo>
                  <a:lnTo>
                    <a:pt x="1310791" y="727386"/>
                  </a:lnTo>
                  <a:lnTo>
                    <a:pt x="1384724" y="724111"/>
                  </a:lnTo>
                  <a:lnTo>
                    <a:pt x="1589371" y="723314"/>
                  </a:lnTo>
                  <a:lnTo>
                    <a:pt x="1676120" y="730374"/>
                  </a:lnTo>
                  <a:lnTo>
                    <a:pt x="1737787" y="736608"/>
                  </a:lnTo>
                  <a:lnTo>
                    <a:pt x="1812657" y="743210"/>
                  </a:lnTo>
                  <a:lnTo>
                    <a:pt x="1885236" y="749491"/>
                  </a:lnTo>
                  <a:lnTo>
                    <a:pt x="1920200" y="752561"/>
                  </a:lnTo>
                  <a:lnTo>
                    <a:pt x="1979455" y="758173"/>
                  </a:lnTo>
                  <a:lnTo>
                    <a:pt x="2024401" y="761502"/>
                  </a:lnTo>
                  <a:lnTo>
                    <a:pt x="2062237" y="766679"/>
                  </a:lnTo>
                  <a:lnTo>
                    <a:pt x="2136490" y="767944"/>
                  </a:lnTo>
                  <a:lnTo>
                    <a:pt x="2227342" y="767953"/>
                  </a:lnTo>
                  <a:lnTo>
                    <a:pt x="2230027" y="766962"/>
                  </a:lnTo>
                  <a:lnTo>
                    <a:pt x="2238547" y="761817"/>
                  </a:lnTo>
                  <a:lnTo>
                    <a:pt x="2244405" y="760265"/>
                  </a:lnTo>
                  <a:lnTo>
                    <a:pt x="2246364" y="758859"/>
                  </a:lnTo>
                  <a:lnTo>
                    <a:pt x="2247670" y="756929"/>
                  </a:lnTo>
                  <a:lnTo>
                    <a:pt x="2249121" y="752140"/>
                  </a:lnTo>
                  <a:lnTo>
                    <a:pt x="2249766" y="746704"/>
                  </a:lnTo>
                  <a:lnTo>
                    <a:pt x="2250930" y="743865"/>
                  </a:lnTo>
                  <a:lnTo>
                    <a:pt x="2256317" y="735129"/>
                  </a:lnTo>
                  <a:lnTo>
                    <a:pt x="2259345" y="726258"/>
                  </a:lnTo>
                  <a:lnTo>
                    <a:pt x="2263570" y="720318"/>
                  </a:lnTo>
                  <a:lnTo>
                    <a:pt x="2265094" y="716353"/>
                  </a:lnTo>
                  <a:lnTo>
                    <a:pt x="2270184" y="695730"/>
                  </a:lnTo>
                  <a:lnTo>
                    <a:pt x="2280451" y="672549"/>
                  </a:lnTo>
                  <a:lnTo>
                    <a:pt x="2293025" y="648861"/>
                  </a:lnTo>
                  <a:lnTo>
                    <a:pt x="2310942" y="625073"/>
                  </a:lnTo>
                  <a:lnTo>
                    <a:pt x="2324331" y="601265"/>
                  </a:lnTo>
                  <a:lnTo>
                    <a:pt x="2333517" y="578666"/>
                  </a:lnTo>
                  <a:lnTo>
                    <a:pt x="2342523" y="553118"/>
                  </a:lnTo>
                  <a:lnTo>
                    <a:pt x="2351475" y="531438"/>
                  </a:lnTo>
                  <a:lnTo>
                    <a:pt x="2369525" y="499205"/>
                  </a:lnTo>
                  <a:lnTo>
                    <a:pt x="2377031" y="481822"/>
                  </a:lnTo>
                  <a:lnTo>
                    <a:pt x="2383674" y="461529"/>
                  </a:lnTo>
                  <a:lnTo>
                    <a:pt x="2390926" y="440273"/>
                  </a:lnTo>
                  <a:lnTo>
                    <a:pt x="2405173" y="411571"/>
                  </a:lnTo>
                  <a:lnTo>
                    <a:pt x="2412718" y="393264"/>
                  </a:lnTo>
                  <a:lnTo>
                    <a:pt x="2419380" y="372561"/>
                  </a:lnTo>
                  <a:lnTo>
                    <a:pt x="2424655" y="351122"/>
                  </a:lnTo>
                  <a:lnTo>
                    <a:pt x="2426999" y="331671"/>
                  </a:lnTo>
                  <a:lnTo>
                    <a:pt x="2430687" y="313105"/>
                  </a:lnTo>
                  <a:lnTo>
                    <a:pt x="2434641" y="293939"/>
                  </a:lnTo>
                  <a:lnTo>
                    <a:pt x="2436399" y="272192"/>
                  </a:lnTo>
                  <a:lnTo>
                    <a:pt x="2437180" y="251943"/>
                  </a:lnTo>
                  <a:lnTo>
                    <a:pt x="2437619" y="223809"/>
                  </a:lnTo>
                  <a:lnTo>
                    <a:pt x="2437768" y="182895"/>
                  </a:lnTo>
                  <a:lnTo>
                    <a:pt x="2440435" y="165292"/>
                  </a:lnTo>
                  <a:lnTo>
                    <a:pt x="2443935" y="148870"/>
                  </a:lnTo>
                  <a:lnTo>
                    <a:pt x="2445490" y="128342"/>
                  </a:lnTo>
                  <a:lnTo>
                    <a:pt x="2446181" y="111280"/>
                  </a:lnTo>
                  <a:lnTo>
                    <a:pt x="2445496" y="96091"/>
                  </a:lnTo>
                  <a:lnTo>
                    <a:pt x="2440525" y="71797"/>
                  </a:lnTo>
                  <a:lnTo>
                    <a:pt x="2438610" y="51591"/>
                  </a:lnTo>
                  <a:lnTo>
                    <a:pt x="2438163" y="39135"/>
                  </a:lnTo>
                  <a:lnTo>
                    <a:pt x="2437051" y="34028"/>
                  </a:lnTo>
                  <a:lnTo>
                    <a:pt x="2433170" y="25707"/>
                  </a:lnTo>
                  <a:lnTo>
                    <a:pt x="2425406" y="15444"/>
                  </a:lnTo>
                  <a:lnTo>
                    <a:pt x="2422594" y="13273"/>
                  </a:lnTo>
                  <a:lnTo>
                    <a:pt x="2413895" y="9225"/>
                  </a:lnTo>
                  <a:lnTo>
                    <a:pt x="2402086"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SMARTInkAnnotation291"/>
            <p:cNvSpPr/>
            <p:nvPr/>
          </p:nvSpPr>
          <p:spPr>
            <a:xfrm>
              <a:off x="6349376" y="2866439"/>
              <a:ext cx="71070" cy="240933"/>
            </a:xfrm>
            <a:custGeom>
              <a:avLst/>
              <a:gdLst/>
              <a:ahLst/>
              <a:cxnLst/>
              <a:rect l="0" t="0" r="0" b="0"/>
              <a:pathLst>
                <a:path w="71070" h="240933">
                  <a:moveTo>
                    <a:pt x="8562" y="8920"/>
                  </a:moveTo>
                  <a:lnTo>
                    <a:pt x="3822" y="8920"/>
                  </a:lnTo>
                  <a:lnTo>
                    <a:pt x="2425" y="7928"/>
                  </a:lnTo>
                  <a:lnTo>
                    <a:pt x="1494" y="6275"/>
                  </a:lnTo>
                  <a:lnTo>
                    <a:pt x="0" y="1232"/>
                  </a:lnTo>
                  <a:lnTo>
                    <a:pt x="870" y="818"/>
                  </a:lnTo>
                  <a:lnTo>
                    <a:pt x="2442" y="542"/>
                  </a:lnTo>
                  <a:lnTo>
                    <a:pt x="7353" y="100"/>
                  </a:lnTo>
                  <a:lnTo>
                    <a:pt x="10670" y="39"/>
                  </a:lnTo>
                  <a:lnTo>
                    <a:pt x="16144" y="0"/>
                  </a:lnTo>
                  <a:lnTo>
                    <a:pt x="16594" y="989"/>
                  </a:lnTo>
                  <a:lnTo>
                    <a:pt x="17092" y="4734"/>
                  </a:lnTo>
                  <a:lnTo>
                    <a:pt x="18218" y="6129"/>
                  </a:lnTo>
                  <a:lnTo>
                    <a:pt x="19960" y="7060"/>
                  </a:lnTo>
                  <a:lnTo>
                    <a:pt x="22114" y="7680"/>
                  </a:lnTo>
                  <a:lnTo>
                    <a:pt x="23550" y="10078"/>
                  </a:lnTo>
                  <a:lnTo>
                    <a:pt x="24507" y="13661"/>
                  </a:lnTo>
                  <a:lnTo>
                    <a:pt x="25145" y="18034"/>
                  </a:lnTo>
                  <a:lnTo>
                    <a:pt x="25571" y="23926"/>
                  </a:lnTo>
                  <a:lnTo>
                    <a:pt x="25853" y="30830"/>
                  </a:lnTo>
                  <a:lnTo>
                    <a:pt x="26169" y="46439"/>
                  </a:lnTo>
                  <a:lnTo>
                    <a:pt x="26388" y="89525"/>
                  </a:lnTo>
                  <a:lnTo>
                    <a:pt x="27391" y="99368"/>
                  </a:lnTo>
                  <a:lnTo>
                    <a:pt x="29052" y="109898"/>
                  </a:lnTo>
                  <a:lnTo>
                    <a:pt x="31152" y="120887"/>
                  </a:lnTo>
                  <a:lnTo>
                    <a:pt x="32552" y="131190"/>
                  </a:lnTo>
                  <a:lnTo>
                    <a:pt x="33485" y="141035"/>
                  </a:lnTo>
                  <a:lnTo>
                    <a:pt x="34107" y="150575"/>
                  </a:lnTo>
                  <a:lnTo>
                    <a:pt x="35513" y="159912"/>
                  </a:lnTo>
                  <a:lnTo>
                    <a:pt x="37443" y="169113"/>
                  </a:lnTo>
                  <a:lnTo>
                    <a:pt x="39722" y="178223"/>
                  </a:lnTo>
                  <a:lnTo>
                    <a:pt x="42234" y="186281"/>
                  </a:lnTo>
                  <a:lnTo>
                    <a:pt x="44901" y="193637"/>
                  </a:lnTo>
                  <a:lnTo>
                    <a:pt x="47671" y="200526"/>
                  </a:lnTo>
                  <a:lnTo>
                    <a:pt x="50509" y="206111"/>
                  </a:lnTo>
                  <a:lnTo>
                    <a:pt x="53394" y="210826"/>
                  </a:lnTo>
                  <a:lnTo>
                    <a:pt x="56309" y="214961"/>
                  </a:lnTo>
                  <a:lnTo>
                    <a:pt x="59245" y="218711"/>
                  </a:lnTo>
                  <a:lnTo>
                    <a:pt x="62195" y="222203"/>
                  </a:lnTo>
                  <a:lnTo>
                    <a:pt x="65153" y="225523"/>
                  </a:lnTo>
                  <a:lnTo>
                    <a:pt x="67125" y="228728"/>
                  </a:lnTo>
                  <a:lnTo>
                    <a:pt x="69316" y="234936"/>
                  </a:lnTo>
                  <a:lnTo>
                    <a:pt x="71024" y="240932"/>
                  </a:lnTo>
                  <a:lnTo>
                    <a:pt x="71069" y="232163"/>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SMARTInkAnnotation292"/>
            <p:cNvSpPr/>
            <p:nvPr/>
          </p:nvSpPr>
          <p:spPr>
            <a:xfrm>
              <a:off x="6268641" y="2848570"/>
              <a:ext cx="142876" cy="160736"/>
            </a:xfrm>
            <a:custGeom>
              <a:avLst/>
              <a:gdLst/>
              <a:ahLst/>
              <a:cxnLst/>
              <a:rect l="0" t="0" r="0" b="0"/>
              <a:pathLst>
                <a:path w="142876" h="160736">
                  <a:moveTo>
                    <a:pt x="142875" y="0"/>
                  </a:moveTo>
                  <a:lnTo>
                    <a:pt x="138135" y="0"/>
                  </a:lnTo>
                  <a:lnTo>
                    <a:pt x="136737" y="993"/>
                  </a:lnTo>
                  <a:lnTo>
                    <a:pt x="135807" y="2646"/>
                  </a:lnTo>
                  <a:lnTo>
                    <a:pt x="135186" y="4741"/>
                  </a:lnTo>
                  <a:lnTo>
                    <a:pt x="131850" y="9714"/>
                  </a:lnTo>
                  <a:lnTo>
                    <a:pt x="129572" y="12429"/>
                  </a:lnTo>
                  <a:lnTo>
                    <a:pt x="126069" y="16224"/>
                  </a:lnTo>
                  <a:lnTo>
                    <a:pt x="116885" y="25732"/>
                  </a:lnTo>
                  <a:lnTo>
                    <a:pt x="111657" y="32037"/>
                  </a:lnTo>
                  <a:lnTo>
                    <a:pt x="106188" y="39218"/>
                  </a:lnTo>
                  <a:lnTo>
                    <a:pt x="100557" y="46981"/>
                  </a:lnTo>
                  <a:lnTo>
                    <a:pt x="93828" y="55134"/>
                  </a:lnTo>
                  <a:lnTo>
                    <a:pt x="86365" y="63545"/>
                  </a:lnTo>
                  <a:lnTo>
                    <a:pt x="70134" y="80828"/>
                  </a:lnTo>
                  <a:lnTo>
                    <a:pt x="52998" y="98432"/>
                  </a:lnTo>
                  <a:lnTo>
                    <a:pt x="46247" y="107293"/>
                  </a:lnTo>
                  <a:lnTo>
                    <a:pt x="40753" y="116177"/>
                  </a:lnTo>
                  <a:lnTo>
                    <a:pt x="36098" y="125077"/>
                  </a:lnTo>
                  <a:lnTo>
                    <a:pt x="31011" y="132994"/>
                  </a:lnTo>
                  <a:lnTo>
                    <a:pt x="25634" y="140256"/>
                  </a:lnTo>
                  <a:lnTo>
                    <a:pt x="20065" y="147083"/>
                  </a:lnTo>
                  <a:lnTo>
                    <a:pt x="15361" y="151633"/>
                  </a:lnTo>
                  <a:lnTo>
                    <a:pt x="11233" y="154667"/>
                  </a:lnTo>
                  <a:lnTo>
                    <a:pt x="0" y="160735"/>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SMARTInkAnnotation293"/>
            <p:cNvSpPr/>
            <p:nvPr/>
          </p:nvSpPr>
          <p:spPr>
            <a:xfrm>
              <a:off x="6366867" y="2876601"/>
              <a:ext cx="196454" cy="25548"/>
            </a:xfrm>
            <a:custGeom>
              <a:avLst/>
              <a:gdLst/>
              <a:ahLst/>
              <a:cxnLst/>
              <a:rect l="0" t="0" r="0" b="0"/>
              <a:pathLst>
                <a:path w="196454" h="25548">
                  <a:moveTo>
                    <a:pt x="0" y="7688"/>
                  </a:moveTo>
                  <a:lnTo>
                    <a:pt x="12429" y="7688"/>
                  </a:lnTo>
                  <a:lnTo>
                    <a:pt x="17216" y="6696"/>
                  </a:lnTo>
                  <a:lnTo>
                    <a:pt x="23383" y="5042"/>
                  </a:lnTo>
                  <a:lnTo>
                    <a:pt x="30472" y="2947"/>
                  </a:lnTo>
                  <a:lnTo>
                    <a:pt x="39166" y="1551"/>
                  </a:lnTo>
                  <a:lnTo>
                    <a:pt x="48931" y="620"/>
                  </a:lnTo>
                  <a:lnTo>
                    <a:pt x="59411" y="0"/>
                  </a:lnTo>
                  <a:lnTo>
                    <a:pt x="71357" y="578"/>
                  </a:lnTo>
                  <a:lnTo>
                    <a:pt x="84283" y="1956"/>
                  </a:lnTo>
                  <a:lnTo>
                    <a:pt x="97860" y="3867"/>
                  </a:lnTo>
                  <a:lnTo>
                    <a:pt x="110881" y="6133"/>
                  </a:lnTo>
                  <a:lnTo>
                    <a:pt x="123531" y="8635"/>
                  </a:lnTo>
                  <a:lnTo>
                    <a:pt x="148168" y="14062"/>
                  </a:lnTo>
                  <a:lnTo>
                    <a:pt x="196453" y="25547"/>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SMARTInkAnnotation294"/>
            <p:cNvSpPr/>
            <p:nvPr/>
          </p:nvSpPr>
          <p:spPr>
            <a:xfrm>
              <a:off x="5888502" y="3028963"/>
              <a:ext cx="710538" cy="513147"/>
            </a:xfrm>
            <a:custGeom>
              <a:avLst/>
              <a:gdLst/>
              <a:ahLst/>
              <a:cxnLst/>
              <a:rect l="0" t="0" r="0" b="0"/>
              <a:pathLst>
                <a:path w="710538" h="513147">
                  <a:moveTo>
                    <a:pt x="710537" y="132146"/>
                  </a:moveTo>
                  <a:lnTo>
                    <a:pt x="710537" y="111156"/>
                  </a:lnTo>
                  <a:lnTo>
                    <a:pt x="709546" y="108231"/>
                  </a:lnTo>
                  <a:lnTo>
                    <a:pt x="705797" y="102335"/>
                  </a:lnTo>
                  <a:lnTo>
                    <a:pt x="692445" y="87492"/>
                  </a:lnTo>
                  <a:lnTo>
                    <a:pt x="689547" y="84518"/>
                  </a:lnTo>
                  <a:lnTo>
                    <a:pt x="671628" y="71622"/>
                  </a:lnTo>
                  <a:lnTo>
                    <a:pt x="659762" y="57548"/>
                  </a:lnTo>
                  <a:lnTo>
                    <a:pt x="644119" y="45662"/>
                  </a:lnTo>
                  <a:lnTo>
                    <a:pt x="626917" y="31005"/>
                  </a:lnTo>
                  <a:lnTo>
                    <a:pt x="615165" y="23364"/>
                  </a:lnTo>
                  <a:lnTo>
                    <a:pt x="598034" y="16661"/>
                  </a:lnTo>
                  <a:lnTo>
                    <a:pt x="576200" y="10374"/>
                  </a:lnTo>
                  <a:lnTo>
                    <a:pt x="549959" y="4273"/>
                  </a:lnTo>
                  <a:lnTo>
                    <a:pt x="535024" y="2249"/>
                  </a:lnTo>
                  <a:lnTo>
                    <a:pt x="519115" y="900"/>
                  </a:lnTo>
                  <a:lnTo>
                    <a:pt x="502556" y="0"/>
                  </a:lnTo>
                  <a:lnTo>
                    <a:pt x="485562" y="393"/>
                  </a:lnTo>
                  <a:lnTo>
                    <a:pt x="468281" y="1647"/>
                  </a:lnTo>
                  <a:lnTo>
                    <a:pt x="450806" y="3475"/>
                  </a:lnTo>
                  <a:lnTo>
                    <a:pt x="433204" y="6678"/>
                  </a:lnTo>
                  <a:lnTo>
                    <a:pt x="415515" y="10798"/>
                  </a:lnTo>
                  <a:lnTo>
                    <a:pt x="339612" y="31668"/>
                  </a:lnTo>
                  <a:lnTo>
                    <a:pt x="319386" y="38371"/>
                  </a:lnTo>
                  <a:lnTo>
                    <a:pt x="298958" y="45818"/>
                  </a:lnTo>
                  <a:lnTo>
                    <a:pt x="278393" y="53758"/>
                  </a:lnTo>
                  <a:lnTo>
                    <a:pt x="257738" y="63020"/>
                  </a:lnTo>
                  <a:lnTo>
                    <a:pt x="237022" y="73164"/>
                  </a:lnTo>
                  <a:lnTo>
                    <a:pt x="216267" y="83895"/>
                  </a:lnTo>
                  <a:lnTo>
                    <a:pt x="196477" y="95018"/>
                  </a:lnTo>
                  <a:lnTo>
                    <a:pt x="177331" y="106402"/>
                  </a:lnTo>
                  <a:lnTo>
                    <a:pt x="158613" y="117960"/>
                  </a:lnTo>
                  <a:lnTo>
                    <a:pt x="141174" y="130627"/>
                  </a:lnTo>
                  <a:lnTo>
                    <a:pt x="124586" y="144031"/>
                  </a:lnTo>
                  <a:lnTo>
                    <a:pt x="108568" y="157929"/>
                  </a:lnTo>
                  <a:lnTo>
                    <a:pt x="93919" y="172155"/>
                  </a:lnTo>
                  <a:lnTo>
                    <a:pt x="80185" y="186600"/>
                  </a:lnTo>
                  <a:lnTo>
                    <a:pt x="67060" y="201191"/>
                  </a:lnTo>
                  <a:lnTo>
                    <a:pt x="55334" y="215879"/>
                  </a:lnTo>
                  <a:lnTo>
                    <a:pt x="44540" y="230633"/>
                  </a:lnTo>
                  <a:lnTo>
                    <a:pt x="34366" y="245429"/>
                  </a:lnTo>
                  <a:lnTo>
                    <a:pt x="25601" y="260254"/>
                  </a:lnTo>
                  <a:lnTo>
                    <a:pt x="17772" y="275098"/>
                  </a:lnTo>
                  <a:lnTo>
                    <a:pt x="10569" y="289955"/>
                  </a:lnTo>
                  <a:lnTo>
                    <a:pt x="5766" y="304821"/>
                  </a:lnTo>
                  <a:lnTo>
                    <a:pt x="2565" y="319693"/>
                  </a:lnTo>
                  <a:lnTo>
                    <a:pt x="431" y="334568"/>
                  </a:lnTo>
                  <a:lnTo>
                    <a:pt x="0" y="349446"/>
                  </a:lnTo>
                  <a:lnTo>
                    <a:pt x="705" y="364325"/>
                  </a:lnTo>
                  <a:lnTo>
                    <a:pt x="2168" y="379206"/>
                  </a:lnTo>
                  <a:lnTo>
                    <a:pt x="6119" y="393095"/>
                  </a:lnTo>
                  <a:lnTo>
                    <a:pt x="11730" y="406323"/>
                  </a:lnTo>
                  <a:lnTo>
                    <a:pt x="18446" y="419111"/>
                  </a:lnTo>
                  <a:lnTo>
                    <a:pt x="25902" y="431604"/>
                  </a:lnTo>
                  <a:lnTo>
                    <a:pt x="33847" y="443902"/>
                  </a:lnTo>
                  <a:lnTo>
                    <a:pt x="42122" y="456070"/>
                  </a:lnTo>
                  <a:lnTo>
                    <a:pt x="51606" y="467158"/>
                  </a:lnTo>
                  <a:lnTo>
                    <a:pt x="61899" y="477526"/>
                  </a:lnTo>
                  <a:lnTo>
                    <a:pt x="72729" y="487415"/>
                  </a:lnTo>
                  <a:lnTo>
                    <a:pt x="85902" y="495000"/>
                  </a:lnTo>
                  <a:lnTo>
                    <a:pt x="100637" y="501049"/>
                  </a:lnTo>
                  <a:lnTo>
                    <a:pt x="116414" y="506074"/>
                  </a:lnTo>
                  <a:lnTo>
                    <a:pt x="133877" y="509423"/>
                  </a:lnTo>
                  <a:lnTo>
                    <a:pt x="152464" y="511657"/>
                  </a:lnTo>
                  <a:lnTo>
                    <a:pt x="171801" y="513145"/>
                  </a:lnTo>
                  <a:lnTo>
                    <a:pt x="191638" y="513146"/>
                  </a:lnTo>
                  <a:lnTo>
                    <a:pt x="211807" y="512154"/>
                  </a:lnTo>
                  <a:lnTo>
                    <a:pt x="232199" y="510500"/>
                  </a:lnTo>
                  <a:lnTo>
                    <a:pt x="253731" y="507413"/>
                  </a:lnTo>
                  <a:lnTo>
                    <a:pt x="276023" y="503371"/>
                  </a:lnTo>
                  <a:lnTo>
                    <a:pt x="298822" y="498692"/>
                  </a:lnTo>
                  <a:lnTo>
                    <a:pt x="321959" y="492596"/>
                  </a:lnTo>
                  <a:lnTo>
                    <a:pt x="345321" y="485555"/>
                  </a:lnTo>
                  <a:lnTo>
                    <a:pt x="368834" y="477885"/>
                  </a:lnTo>
                  <a:lnTo>
                    <a:pt x="392445" y="468803"/>
                  </a:lnTo>
                  <a:lnTo>
                    <a:pt x="416124" y="458780"/>
                  </a:lnTo>
                  <a:lnTo>
                    <a:pt x="439848" y="448128"/>
                  </a:lnTo>
                  <a:lnTo>
                    <a:pt x="463601" y="436067"/>
                  </a:lnTo>
                  <a:lnTo>
                    <a:pt x="487374" y="423065"/>
                  </a:lnTo>
                  <a:lnTo>
                    <a:pt x="511160" y="409436"/>
                  </a:lnTo>
                  <a:lnTo>
                    <a:pt x="532970" y="395389"/>
                  </a:lnTo>
                  <a:lnTo>
                    <a:pt x="553464" y="381063"/>
                  </a:lnTo>
                  <a:lnTo>
                    <a:pt x="573080" y="366552"/>
                  </a:lnTo>
                  <a:lnTo>
                    <a:pt x="591118" y="351917"/>
                  </a:lnTo>
                  <a:lnTo>
                    <a:pt x="608105" y="337199"/>
                  </a:lnTo>
                  <a:lnTo>
                    <a:pt x="624389" y="322427"/>
                  </a:lnTo>
                  <a:lnTo>
                    <a:pt x="638223" y="308609"/>
                  </a:lnTo>
                  <a:lnTo>
                    <a:pt x="650421" y="295429"/>
                  </a:lnTo>
                  <a:lnTo>
                    <a:pt x="661530" y="282673"/>
                  </a:lnTo>
                  <a:lnTo>
                    <a:pt x="670920" y="271193"/>
                  </a:lnTo>
                  <a:lnTo>
                    <a:pt x="679165" y="260563"/>
                  </a:lnTo>
                  <a:lnTo>
                    <a:pt x="686645" y="250500"/>
                  </a:lnTo>
                  <a:lnTo>
                    <a:pt x="691634" y="240814"/>
                  </a:lnTo>
                  <a:lnTo>
                    <a:pt x="694957" y="231381"/>
                  </a:lnTo>
                  <a:lnTo>
                    <a:pt x="697174" y="222115"/>
                  </a:lnTo>
                  <a:lnTo>
                    <a:pt x="697660" y="213954"/>
                  </a:lnTo>
                  <a:lnTo>
                    <a:pt x="695553" y="199594"/>
                  </a:lnTo>
                  <a:lnTo>
                    <a:pt x="691310" y="186597"/>
                  </a:lnTo>
                  <a:lnTo>
                    <a:pt x="688790" y="180353"/>
                  </a:lnTo>
                  <a:lnTo>
                    <a:pt x="685125" y="175198"/>
                  </a:lnTo>
                  <a:lnTo>
                    <a:pt x="680697" y="170770"/>
                  </a:lnTo>
                  <a:lnTo>
                    <a:pt x="665889" y="158935"/>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SMARTInkAnnotation295"/>
            <p:cNvSpPr/>
            <p:nvPr/>
          </p:nvSpPr>
          <p:spPr>
            <a:xfrm>
              <a:off x="4141898" y="4648535"/>
              <a:ext cx="2098604" cy="753189"/>
            </a:xfrm>
            <a:custGeom>
              <a:avLst/>
              <a:gdLst/>
              <a:ahLst/>
              <a:cxnLst/>
              <a:rect l="0" t="0" r="0" b="0"/>
              <a:pathLst>
                <a:path w="2098604" h="753189">
                  <a:moveTo>
                    <a:pt x="2082094" y="512824"/>
                  </a:moveTo>
                  <a:lnTo>
                    <a:pt x="2082094" y="475248"/>
                  </a:lnTo>
                  <a:lnTo>
                    <a:pt x="2088231" y="448186"/>
                  </a:lnTo>
                  <a:lnTo>
                    <a:pt x="2089782" y="431510"/>
                  </a:lnTo>
                  <a:lnTo>
                    <a:pt x="2093118" y="414177"/>
                  </a:lnTo>
                  <a:lnTo>
                    <a:pt x="2096915" y="395559"/>
                  </a:lnTo>
                  <a:lnTo>
                    <a:pt x="2098603" y="374056"/>
                  </a:lnTo>
                  <a:lnTo>
                    <a:pt x="2096707" y="351269"/>
                  </a:lnTo>
                  <a:lnTo>
                    <a:pt x="2091565" y="327912"/>
                  </a:lnTo>
                  <a:lnTo>
                    <a:pt x="2087415" y="316128"/>
                  </a:lnTo>
                  <a:lnTo>
                    <a:pt x="2066498" y="263958"/>
                  </a:lnTo>
                  <a:lnTo>
                    <a:pt x="2059791" y="250671"/>
                  </a:lnTo>
                  <a:lnTo>
                    <a:pt x="2052342" y="237845"/>
                  </a:lnTo>
                  <a:lnTo>
                    <a:pt x="2044400" y="225325"/>
                  </a:lnTo>
                  <a:lnTo>
                    <a:pt x="2035136" y="213009"/>
                  </a:lnTo>
                  <a:lnTo>
                    <a:pt x="2024992" y="200831"/>
                  </a:lnTo>
                  <a:lnTo>
                    <a:pt x="2014260" y="188743"/>
                  </a:lnTo>
                  <a:lnTo>
                    <a:pt x="1991753" y="164729"/>
                  </a:lnTo>
                  <a:lnTo>
                    <a:pt x="1980195" y="152768"/>
                  </a:lnTo>
                  <a:lnTo>
                    <a:pt x="1966536" y="140826"/>
                  </a:lnTo>
                  <a:lnTo>
                    <a:pt x="1951477" y="128896"/>
                  </a:lnTo>
                  <a:lnTo>
                    <a:pt x="1917877" y="106049"/>
                  </a:lnTo>
                  <a:lnTo>
                    <a:pt x="1879794" y="85973"/>
                  </a:lnTo>
                  <a:lnTo>
                    <a:pt x="1834425" y="67128"/>
                  </a:lnTo>
                  <a:lnTo>
                    <a:pt x="1783503" y="49823"/>
                  </a:lnTo>
                  <a:lnTo>
                    <a:pt x="1727798" y="35517"/>
                  </a:lnTo>
                  <a:lnTo>
                    <a:pt x="1667321" y="25191"/>
                  </a:lnTo>
                  <a:lnTo>
                    <a:pt x="1602079" y="17293"/>
                  </a:lnTo>
                  <a:lnTo>
                    <a:pt x="1492832" y="7269"/>
                  </a:lnTo>
                  <a:lnTo>
                    <a:pt x="1417041" y="1060"/>
                  </a:lnTo>
                  <a:lnTo>
                    <a:pt x="1377780" y="0"/>
                  </a:lnTo>
                  <a:lnTo>
                    <a:pt x="1337716" y="285"/>
                  </a:lnTo>
                  <a:lnTo>
                    <a:pt x="1255165" y="3248"/>
                  </a:lnTo>
                  <a:lnTo>
                    <a:pt x="1036610" y="16053"/>
                  </a:lnTo>
                  <a:lnTo>
                    <a:pt x="993190" y="19917"/>
                  </a:lnTo>
                  <a:lnTo>
                    <a:pt x="907905" y="29502"/>
                  </a:lnTo>
                  <a:lnTo>
                    <a:pt x="864723" y="35828"/>
                  </a:lnTo>
                  <a:lnTo>
                    <a:pt x="777056" y="50794"/>
                  </a:lnTo>
                  <a:lnTo>
                    <a:pt x="734827" y="59945"/>
                  </a:lnTo>
                  <a:lnTo>
                    <a:pt x="693775" y="70014"/>
                  </a:lnTo>
                  <a:lnTo>
                    <a:pt x="530473" y="114691"/>
                  </a:lnTo>
                  <a:lnTo>
                    <a:pt x="491063" y="127347"/>
                  </a:lnTo>
                  <a:lnTo>
                    <a:pt x="452883" y="140746"/>
                  </a:lnTo>
                  <a:lnTo>
                    <a:pt x="347555" y="180660"/>
                  </a:lnTo>
                  <a:lnTo>
                    <a:pt x="315540" y="193155"/>
                  </a:lnTo>
                  <a:lnTo>
                    <a:pt x="285266" y="206445"/>
                  </a:lnTo>
                  <a:lnTo>
                    <a:pt x="256154" y="220267"/>
                  </a:lnTo>
                  <a:lnTo>
                    <a:pt x="227817" y="234443"/>
                  </a:lnTo>
                  <a:lnTo>
                    <a:pt x="200988" y="248854"/>
                  </a:lnTo>
                  <a:lnTo>
                    <a:pt x="175164" y="263422"/>
                  </a:lnTo>
                  <a:lnTo>
                    <a:pt x="150011" y="278095"/>
                  </a:lnTo>
                  <a:lnTo>
                    <a:pt x="128281" y="293830"/>
                  </a:lnTo>
                  <a:lnTo>
                    <a:pt x="108833" y="310274"/>
                  </a:lnTo>
                  <a:lnTo>
                    <a:pt x="73995" y="343427"/>
                  </a:lnTo>
                  <a:lnTo>
                    <a:pt x="41976" y="374698"/>
                  </a:lnTo>
                  <a:lnTo>
                    <a:pt x="30461" y="391967"/>
                  </a:lnTo>
                  <a:lnTo>
                    <a:pt x="21792" y="410425"/>
                  </a:lnTo>
                  <a:lnTo>
                    <a:pt x="15020" y="429675"/>
                  </a:lnTo>
                  <a:lnTo>
                    <a:pt x="9514" y="449454"/>
                  </a:lnTo>
                  <a:lnTo>
                    <a:pt x="4851" y="469585"/>
                  </a:lnTo>
                  <a:lnTo>
                    <a:pt x="750" y="489951"/>
                  </a:lnTo>
                  <a:lnTo>
                    <a:pt x="0" y="510475"/>
                  </a:lnTo>
                  <a:lnTo>
                    <a:pt x="1484" y="531101"/>
                  </a:lnTo>
                  <a:lnTo>
                    <a:pt x="4459" y="551798"/>
                  </a:lnTo>
                  <a:lnTo>
                    <a:pt x="10411" y="572541"/>
                  </a:lnTo>
                  <a:lnTo>
                    <a:pt x="18347" y="593316"/>
                  </a:lnTo>
                  <a:lnTo>
                    <a:pt x="27607" y="614110"/>
                  </a:lnTo>
                  <a:lnTo>
                    <a:pt x="40725" y="633926"/>
                  </a:lnTo>
                  <a:lnTo>
                    <a:pt x="56416" y="653090"/>
                  </a:lnTo>
                  <a:lnTo>
                    <a:pt x="73821" y="671819"/>
                  </a:lnTo>
                  <a:lnTo>
                    <a:pt x="94356" y="688274"/>
                  </a:lnTo>
                  <a:lnTo>
                    <a:pt x="116974" y="703212"/>
                  </a:lnTo>
                  <a:lnTo>
                    <a:pt x="140983" y="717141"/>
                  </a:lnTo>
                  <a:lnTo>
                    <a:pt x="196764" y="737908"/>
                  </a:lnTo>
                  <a:lnTo>
                    <a:pt x="260912" y="750775"/>
                  </a:lnTo>
                  <a:lnTo>
                    <a:pt x="297466" y="752818"/>
                  </a:lnTo>
                  <a:lnTo>
                    <a:pt x="335724" y="753188"/>
                  </a:lnTo>
                  <a:lnTo>
                    <a:pt x="378098" y="751449"/>
                  </a:lnTo>
                  <a:lnTo>
                    <a:pt x="423214" y="748307"/>
                  </a:lnTo>
                  <a:lnTo>
                    <a:pt x="470158" y="744226"/>
                  </a:lnTo>
                  <a:lnTo>
                    <a:pt x="519314" y="737538"/>
                  </a:lnTo>
                  <a:lnTo>
                    <a:pt x="569944" y="729110"/>
                  </a:lnTo>
                  <a:lnTo>
                    <a:pt x="729175" y="698287"/>
                  </a:lnTo>
                  <a:lnTo>
                    <a:pt x="784266" y="687067"/>
                  </a:lnTo>
                  <a:lnTo>
                    <a:pt x="898394" y="661373"/>
                  </a:lnTo>
                  <a:lnTo>
                    <a:pt x="956609" y="647575"/>
                  </a:lnTo>
                  <a:lnTo>
                    <a:pt x="1013278" y="632424"/>
                  </a:lnTo>
                  <a:lnTo>
                    <a:pt x="1394508" y="521754"/>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6"/>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6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7" grpId="0" animBg="1"/>
      <p:bldP spid="68" grpId="0" animBg="1"/>
      <p:bldP spid="69" grpId="0" animBg="1"/>
      <p:bldP spid="76" grpId="0" animBg="1"/>
      <p:bldP spid="78" grpId="0"/>
      <p:bldP spid="85" grpId="0" animBg="1"/>
      <p:bldP spid="8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p:txBody>
          <a:bodyPr/>
          <a:lstStyle/>
          <a:p>
            <a:r>
              <a:rPr lang="en-GB" dirty="0" smtClean="0"/>
              <a:t>MIPS Instruction Types</a:t>
            </a:r>
            <a:endParaRPr lang="en-US" dirty="0"/>
          </a:p>
        </p:txBody>
      </p:sp>
      <p:sp>
        <p:nvSpPr>
          <p:cNvPr id="2262019" name="Rectangle 3"/>
          <p:cNvSpPr>
            <a:spLocks noGrp="1" noChangeArrowheads="1"/>
          </p:cNvSpPr>
          <p:nvPr>
            <p:ph idx="1"/>
            <p:custDataLst>
              <p:tags r:id="rId2"/>
            </p:custDataLst>
          </p:nvPr>
        </p:nvSpPr>
        <p:spPr>
          <a:ln/>
        </p:spPr>
        <p:txBody>
          <a:bodyPr lIns="0" tIns="0" rIns="0" bIns="0">
            <a:noAutofit/>
          </a:bodyPr>
          <a:lstStyle/>
          <a:p>
            <a:pPr marL="339725" indent="-339725" defTabSz="457200">
              <a:lnSpc>
                <a:spcPct val="92000"/>
              </a:lnSpc>
              <a:buSzPct val="147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800" dirty="0">
                <a:solidFill>
                  <a:schemeClr val="accent1"/>
                </a:solidFill>
              </a:rPr>
              <a:t>Arithmetic/Logical</a:t>
            </a:r>
          </a:p>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smtClean="0"/>
              <a:t>R-type: result and </a:t>
            </a:r>
            <a:r>
              <a:rPr lang="en-GB" sz="2400" dirty="0"/>
              <a:t>two </a:t>
            </a:r>
            <a:r>
              <a:rPr lang="en-GB" sz="2400" dirty="0" smtClean="0"/>
              <a:t>source registers, shift amount</a:t>
            </a:r>
            <a:endParaRPr lang="en-GB" sz="2400" dirty="0"/>
          </a:p>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smtClean="0"/>
              <a:t>I-type:  16-bit immediate with sign/zero extension</a:t>
            </a:r>
            <a:endParaRPr lang="en-GB" sz="2400" dirty="0"/>
          </a:p>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sz="2800" dirty="0"/>
          </a:p>
          <a:p>
            <a:pPr marL="339725" indent="-339725" defTabSz="457200">
              <a:lnSpc>
                <a:spcPct val="92000"/>
              </a:lnSpc>
              <a:buSzPct val="147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800" dirty="0">
                <a:solidFill>
                  <a:schemeClr val="accent1"/>
                </a:solidFill>
              </a:rPr>
              <a:t>Memory Access</a:t>
            </a:r>
          </a:p>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a:t>load/store between registers and memory</a:t>
            </a:r>
          </a:p>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smtClean="0"/>
              <a:t>word, half-word </a:t>
            </a:r>
            <a:r>
              <a:rPr lang="en-GB" sz="2400" dirty="0"/>
              <a:t>and byte operations</a:t>
            </a:r>
          </a:p>
          <a:p>
            <a:pPr marL="339725" indent="-339725" defTabSz="457200">
              <a:lnSpc>
                <a:spcPct val="92000"/>
              </a:lnSpc>
              <a:buSzPct val="147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sz="2800" dirty="0"/>
          </a:p>
          <a:p>
            <a:pPr marL="339725" indent="-339725" defTabSz="457200">
              <a:lnSpc>
                <a:spcPct val="92000"/>
              </a:lnSpc>
              <a:buSzPct val="147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800" dirty="0">
                <a:solidFill>
                  <a:schemeClr val="accent1"/>
                </a:solidFill>
              </a:rPr>
              <a:t>Control flow</a:t>
            </a:r>
          </a:p>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a:t>conditional branches: pc-relative addresses</a:t>
            </a:r>
          </a:p>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a:t>jumps: </a:t>
            </a:r>
            <a:r>
              <a:rPr lang="en-GB" sz="2400" dirty="0" smtClean="0"/>
              <a:t>fixed offsets, register absolute</a:t>
            </a:r>
            <a:endParaRPr lang="en-GB" sz="240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62019">
                                            <p:txEl>
                                              <p:pRg st="4" end="4"/>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62019">
                                            <p:txEl>
                                              <p:pRg st="5" end="5"/>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62019">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62019">
                                            <p:txEl>
                                              <p:pRg st="8" end="8"/>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62019">
                                            <p:txEl>
                                              <p:pRg st="9" end="9"/>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6201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201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MIPS Register file</a:t>
            </a:r>
            <a:endParaRPr lang="en-US" dirty="0"/>
          </a:p>
        </p:txBody>
      </p:sp>
      <p:sp>
        <p:nvSpPr>
          <p:cNvPr id="3" name="Content Placeholder 2"/>
          <p:cNvSpPr>
            <a:spLocks noGrp="1"/>
          </p:cNvSpPr>
          <p:nvPr>
            <p:ph idx="1"/>
          </p:nvPr>
        </p:nvSpPr>
        <p:spPr/>
        <p:txBody>
          <a:bodyPr/>
          <a:lstStyle/>
          <a:p>
            <a:pPr marL="457200" indent="-457200">
              <a:buFont typeface="Wingdings" pitchFamily="2" charset="2"/>
              <a:buChar char="q"/>
            </a:pPr>
            <a:r>
              <a:rPr lang="en-US" dirty="0" smtClean="0"/>
              <a:t>Registers</a:t>
            </a:r>
          </a:p>
          <a:p>
            <a:pPr marL="573088" lvl="1" indent="-457200">
              <a:buFont typeface="Wingdings" pitchFamily="2" charset="2"/>
              <a:buChar char="§"/>
            </a:pPr>
            <a:r>
              <a:rPr lang="en-US" dirty="0"/>
              <a:t>Numbered from 0 to 31.</a:t>
            </a:r>
          </a:p>
          <a:p>
            <a:pPr marL="573088" lvl="1" indent="-457200">
              <a:buFont typeface="Wingdings" pitchFamily="2" charset="2"/>
              <a:buChar char="§"/>
            </a:pPr>
            <a:r>
              <a:rPr lang="en-US" dirty="0"/>
              <a:t>Each register can be referred by number or name.</a:t>
            </a:r>
          </a:p>
          <a:p>
            <a:pPr marL="573088" lvl="1" indent="-457200">
              <a:buFont typeface="Wingdings" pitchFamily="2" charset="2"/>
              <a:buChar char="§"/>
            </a:pPr>
            <a:r>
              <a:rPr lang="en-US" dirty="0"/>
              <a:t>$0, $1, $2, $3 … $</a:t>
            </a:r>
            <a:r>
              <a:rPr lang="en-US" dirty="0" smtClean="0"/>
              <a:t>31</a:t>
            </a:r>
          </a:p>
          <a:p>
            <a:pPr marL="573088" lvl="1" indent="-457200">
              <a:buFont typeface="Wingdings" pitchFamily="2" charset="2"/>
              <a:buChar char="§"/>
            </a:pPr>
            <a:r>
              <a:rPr lang="en-US" dirty="0" smtClean="0"/>
              <a:t>Or, by convention, each register has a name. </a:t>
            </a:r>
          </a:p>
          <a:p>
            <a:pPr marL="1031875" lvl="2" indent="-457200">
              <a:buFont typeface="Wingdings" pitchFamily="2" charset="2"/>
              <a:buChar char="§"/>
            </a:pPr>
            <a:r>
              <a:rPr lang="en-US" dirty="0" smtClean="0"/>
              <a:t>$16 - $23   </a:t>
            </a:r>
            <a:r>
              <a:rPr lang="en-US" dirty="0" smtClean="0">
                <a:sym typeface="Wingdings" pitchFamily="2" charset="2"/>
              </a:rPr>
              <a:t>  $s0 - $s7</a:t>
            </a:r>
          </a:p>
          <a:p>
            <a:pPr marL="1031875" lvl="2" indent="-457200">
              <a:buFont typeface="Wingdings" pitchFamily="2" charset="2"/>
              <a:buChar char="§"/>
            </a:pPr>
            <a:r>
              <a:rPr lang="en-US" dirty="0" smtClean="0">
                <a:sym typeface="Wingdings" pitchFamily="2" charset="2"/>
              </a:rPr>
              <a:t>$8 - $15   $t0 - $t7</a:t>
            </a:r>
          </a:p>
          <a:p>
            <a:pPr marL="1031875" lvl="2" indent="-457200">
              <a:buFont typeface="Wingdings" pitchFamily="2" charset="2"/>
              <a:buChar char="§"/>
            </a:pPr>
            <a:r>
              <a:rPr lang="en-US" dirty="0" smtClean="0">
                <a:sym typeface="Wingdings" pitchFamily="2" charset="2"/>
              </a:rPr>
              <a:t>$0 is always $zero.</a:t>
            </a:r>
          </a:p>
          <a:p>
            <a:pPr marL="1031875" lvl="2" indent="-457200">
              <a:buFont typeface="Wingdings" pitchFamily="2" charset="2"/>
              <a:buChar char="§"/>
            </a:pPr>
            <a:r>
              <a:rPr lang="en-US" dirty="0" smtClean="0"/>
              <a:t>Patterson </a:t>
            </a:r>
            <a:r>
              <a:rPr lang="en-US" dirty="0"/>
              <a:t>and </a:t>
            </a:r>
            <a:r>
              <a:rPr lang="en-US" dirty="0" smtClean="0"/>
              <a:t>Hennessy p121.</a:t>
            </a:r>
            <a:endParaRPr lang="en-US" dirty="0"/>
          </a:p>
          <a:p>
            <a:pPr marL="573088" lvl="1" indent="-457200">
              <a:buFont typeface="Wingdings" pitchFamily="2" charset="2"/>
              <a:buChar char="§"/>
            </a:pPr>
            <a:endParaRPr lang="en-US" dirty="0"/>
          </a:p>
        </p:txBody>
      </p:sp>
    </p:spTree>
    <p:extLst>
      <p:ext uri="{BB962C8B-B14F-4D97-AF65-F5344CB8AC3E}">
        <p14:creationId xmlns:p14="http://schemas.microsoft.com/office/powerpoint/2010/main" val="348077084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7682" name="Rectangle 2"/>
          <p:cNvSpPr>
            <a:spLocks noGrp="1" noChangeArrowheads="1"/>
          </p:cNvSpPr>
          <p:nvPr>
            <p:ph type="title"/>
            <p:custDataLst>
              <p:tags r:id="rId1"/>
            </p:custDataLst>
          </p:nvPr>
        </p:nvSpPr>
        <p:spPr/>
        <p:txBody>
          <a:bodyPr>
            <a:noAutofit/>
          </a:bodyPr>
          <a:lstStyle/>
          <a:p>
            <a:r>
              <a:rPr lang="en-US" smtClean="0"/>
              <a:t>Memory Instructions</a:t>
            </a:r>
            <a:endParaRPr lang="en-US" dirty="0"/>
          </a:p>
        </p:txBody>
      </p:sp>
      <p:graphicFrame>
        <p:nvGraphicFramePr>
          <p:cNvPr id="13" name="Table 12"/>
          <p:cNvGraphicFramePr>
            <a:graphicFrameLocks noGrp="1"/>
          </p:cNvGraphicFramePr>
          <p:nvPr>
            <p:custDataLst>
              <p:tags r:id="rId2"/>
            </p:custDataLst>
            <p:extLst>
              <p:ext uri="{D42A27DB-BD31-4B8C-83A1-F6EECF244321}">
                <p14:modId xmlns:p14="http://schemas.microsoft.com/office/powerpoint/2010/main" val="2157451116"/>
              </p:ext>
            </p:extLst>
          </p:nvPr>
        </p:nvGraphicFramePr>
        <p:xfrm>
          <a:off x="228600" y="2180886"/>
          <a:ext cx="8610600" cy="4114800"/>
        </p:xfrm>
        <a:graphic>
          <a:graphicData uri="http://schemas.openxmlformats.org/drawingml/2006/table">
            <a:tbl>
              <a:tblPr firstRow="1" bandRow="1">
                <a:tableStyleId>{5C22544A-7EE6-4342-B048-85BDC9FD1C3A}</a:tableStyleId>
              </a:tblPr>
              <a:tblGrid>
                <a:gridCol w="1214315"/>
                <a:gridCol w="2525642"/>
                <a:gridCol w="4870643"/>
              </a:tblGrid>
              <a:tr h="370840">
                <a:tc>
                  <a:txBody>
                    <a:bodyPr/>
                    <a:lstStyle/>
                    <a:p>
                      <a:r>
                        <a:rPr lang="en-US" sz="2400" dirty="0" smtClean="0">
                          <a:solidFill>
                            <a:srgbClr val="FFFF00"/>
                          </a:solidFill>
                          <a:latin typeface="Consolas" pitchFamily="49" charset="0"/>
                        </a:rPr>
                        <a:t>op</a:t>
                      </a:r>
                      <a:endParaRPr lang="en-US" sz="2400" dirty="0">
                        <a:solidFill>
                          <a:srgbClr val="FFFF00"/>
                        </a:solidFill>
                        <a:latin typeface="Consolas" pitchFamily="49" charset="0"/>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latin typeface="Consolas" pitchFamily="49" charset="0"/>
                        </a:rPr>
                        <a:t>mnemonic</a:t>
                      </a:r>
                      <a:endParaRPr lang="en-US" sz="2400" dirty="0">
                        <a:latin typeface="Consolas" pitchFamily="49"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latin typeface="Consolas" pitchFamily="49" charset="0"/>
                        </a:rPr>
                        <a:t>description</a:t>
                      </a:r>
                      <a:endParaRPr lang="en-US" sz="2400" dirty="0">
                        <a:latin typeface="Consolas" pitchFamily="49" charset="0"/>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sz="2400" dirty="0" smtClean="0">
                          <a:solidFill>
                            <a:schemeClr val="bg1"/>
                          </a:solidFill>
                        </a:rPr>
                        <a:t>0x20</a:t>
                      </a:r>
                      <a:endParaRPr lang="en-US" sz="2400" dirty="0">
                        <a:solidFill>
                          <a:schemeClr val="bg1"/>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LB rd, offset(</a:t>
                      </a:r>
                      <a:r>
                        <a:rPr lang="en-US" sz="2400" dirty="0" err="1" smtClean="0">
                          <a:solidFill>
                            <a:schemeClr val="bg1"/>
                          </a:solidFill>
                        </a:rPr>
                        <a:t>rs</a:t>
                      </a:r>
                      <a:r>
                        <a:rPr lang="en-US" sz="2400" dirty="0" smtClean="0">
                          <a:solidFill>
                            <a:schemeClr val="bg1"/>
                          </a:solidFill>
                        </a:rPr>
                        <a: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R[rd] = </a:t>
                      </a:r>
                      <a:r>
                        <a:rPr lang="en-US" sz="2400" dirty="0" err="1" smtClean="0">
                          <a:solidFill>
                            <a:schemeClr val="bg1"/>
                          </a:solidFill>
                        </a:rPr>
                        <a:t>sign_ext</a:t>
                      </a:r>
                      <a:r>
                        <a:rPr lang="en-US" sz="2400" dirty="0" smtClean="0">
                          <a:solidFill>
                            <a:schemeClr val="bg1"/>
                          </a:solidFill>
                        </a:rPr>
                        <a:t>(</a:t>
                      </a:r>
                      <a:r>
                        <a:rPr lang="en-US" sz="2400" dirty="0" err="1" smtClean="0">
                          <a:solidFill>
                            <a:schemeClr val="bg1"/>
                          </a:solidFill>
                        </a:rPr>
                        <a:t>Mem</a:t>
                      </a:r>
                      <a:r>
                        <a:rPr lang="en-US" sz="2400" baseline="0" dirty="0" smtClean="0">
                          <a:solidFill>
                            <a:schemeClr val="bg1"/>
                          </a:solidFill>
                        </a:rPr>
                        <a:t>[</a:t>
                      </a:r>
                      <a:r>
                        <a:rPr lang="en-US" sz="2400" baseline="0" dirty="0" err="1" smtClean="0">
                          <a:solidFill>
                            <a:schemeClr val="bg1"/>
                          </a:solidFill>
                        </a:rPr>
                        <a:t>offset</a:t>
                      </a:r>
                      <a:r>
                        <a:rPr lang="en-US" sz="2400" dirty="0" err="1" smtClean="0">
                          <a:solidFill>
                            <a:schemeClr val="bg1"/>
                          </a:solidFill>
                        </a:rPr>
                        <a:t>+R</a:t>
                      </a:r>
                      <a:r>
                        <a:rPr lang="en-US" sz="2400" dirty="0" smtClean="0">
                          <a:solidFill>
                            <a:schemeClr val="bg1"/>
                          </a:solidFill>
                        </a:rPr>
                        <a:t>[</a:t>
                      </a:r>
                      <a:r>
                        <a:rPr lang="en-US" sz="2400" dirty="0" err="1" smtClean="0">
                          <a:solidFill>
                            <a:schemeClr val="bg1"/>
                          </a:solidFill>
                        </a:rPr>
                        <a:t>rs</a:t>
                      </a:r>
                      <a:r>
                        <a:rPr lang="en-US" sz="2400" dirty="0" smtClean="0">
                          <a:solidFill>
                            <a:schemeClr val="bg1"/>
                          </a:solidFill>
                        </a:rPr>
                        <a: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sz="2400" dirty="0" smtClean="0">
                          <a:solidFill>
                            <a:schemeClr val="bg1"/>
                          </a:solidFill>
                        </a:rPr>
                        <a:t>0x24</a:t>
                      </a:r>
                      <a:endParaRPr lang="en-US" sz="2400" dirty="0">
                        <a:solidFill>
                          <a:schemeClr val="bg1"/>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LBU rd, offset(</a:t>
                      </a:r>
                      <a:r>
                        <a:rPr lang="en-US" sz="2400" dirty="0" err="1" smtClean="0">
                          <a:solidFill>
                            <a:schemeClr val="bg1"/>
                          </a:solidFill>
                        </a:rPr>
                        <a:t>rs</a:t>
                      </a:r>
                      <a:r>
                        <a:rPr lang="en-US" sz="2400" dirty="0" smtClean="0">
                          <a:solidFill>
                            <a:schemeClr val="bg1"/>
                          </a:solidFill>
                        </a:rPr>
                        <a: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R[rd] = </a:t>
                      </a:r>
                      <a:r>
                        <a:rPr lang="en-US" sz="2400" dirty="0" err="1" smtClean="0">
                          <a:solidFill>
                            <a:schemeClr val="bg1"/>
                          </a:solidFill>
                        </a:rPr>
                        <a:t>zero_ext</a:t>
                      </a:r>
                      <a:r>
                        <a:rPr lang="en-US" sz="2400" dirty="0" smtClean="0">
                          <a:solidFill>
                            <a:schemeClr val="bg1"/>
                          </a:solidFill>
                        </a:rPr>
                        <a:t>(</a:t>
                      </a:r>
                      <a:r>
                        <a:rPr lang="en-US" sz="2400" dirty="0" err="1" smtClean="0">
                          <a:solidFill>
                            <a:schemeClr val="bg1"/>
                          </a:solidFill>
                        </a:rPr>
                        <a:t>Mem</a:t>
                      </a:r>
                      <a:r>
                        <a:rPr lang="en-US" sz="2400" baseline="0" dirty="0" smtClean="0">
                          <a:solidFill>
                            <a:schemeClr val="bg1"/>
                          </a:solidFill>
                        </a:rPr>
                        <a:t>[</a:t>
                      </a:r>
                      <a:r>
                        <a:rPr lang="en-US" sz="2400" baseline="0" dirty="0" err="1" smtClean="0">
                          <a:solidFill>
                            <a:schemeClr val="bg1"/>
                          </a:solidFill>
                        </a:rPr>
                        <a:t>offset+</a:t>
                      </a:r>
                      <a:r>
                        <a:rPr lang="en-US" sz="2400" dirty="0" err="1" smtClean="0">
                          <a:solidFill>
                            <a:schemeClr val="bg1"/>
                          </a:solidFill>
                        </a:rPr>
                        <a:t>R</a:t>
                      </a:r>
                      <a:r>
                        <a:rPr lang="en-US" sz="2400" dirty="0" smtClean="0">
                          <a:solidFill>
                            <a:schemeClr val="bg1"/>
                          </a:solidFill>
                        </a:rPr>
                        <a:t>[</a:t>
                      </a:r>
                      <a:r>
                        <a:rPr lang="en-US" sz="2400" dirty="0" err="1" smtClean="0">
                          <a:solidFill>
                            <a:schemeClr val="bg1"/>
                          </a:solidFill>
                        </a:rPr>
                        <a:t>rs</a:t>
                      </a:r>
                      <a:r>
                        <a:rPr lang="en-US" sz="2400" dirty="0" smtClean="0">
                          <a:solidFill>
                            <a:schemeClr val="bg1"/>
                          </a:solidFill>
                        </a:rPr>
                        <a: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sz="2400" dirty="0" smtClean="0">
                          <a:solidFill>
                            <a:schemeClr val="bg1"/>
                          </a:solidFill>
                        </a:rPr>
                        <a:t>0x21</a:t>
                      </a:r>
                      <a:endParaRPr lang="en-US" sz="2400" dirty="0">
                        <a:solidFill>
                          <a:schemeClr val="bg1"/>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LH rd, offset(</a:t>
                      </a:r>
                      <a:r>
                        <a:rPr lang="en-US" sz="2400" dirty="0" err="1" smtClean="0">
                          <a:solidFill>
                            <a:schemeClr val="bg1"/>
                          </a:solidFill>
                        </a:rPr>
                        <a:t>rs</a:t>
                      </a:r>
                      <a:r>
                        <a:rPr lang="en-US" sz="2400" dirty="0" smtClean="0">
                          <a:solidFill>
                            <a:schemeClr val="bg1"/>
                          </a:solidFill>
                        </a:rPr>
                        <a: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R[rd] = </a:t>
                      </a:r>
                      <a:r>
                        <a:rPr lang="en-US" sz="2400" dirty="0" err="1" smtClean="0">
                          <a:solidFill>
                            <a:schemeClr val="bg1"/>
                          </a:solidFill>
                        </a:rPr>
                        <a:t>sign_ext</a:t>
                      </a:r>
                      <a:r>
                        <a:rPr lang="en-US" sz="2400" dirty="0" smtClean="0">
                          <a:solidFill>
                            <a:schemeClr val="bg1"/>
                          </a:solidFill>
                        </a:rPr>
                        <a:t>(</a:t>
                      </a:r>
                      <a:r>
                        <a:rPr lang="en-US" sz="2400" dirty="0" err="1" smtClean="0">
                          <a:solidFill>
                            <a:schemeClr val="bg1"/>
                          </a:solidFill>
                        </a:rPr>
                        <a:t>Mem</a:t>
                      </a:r>
                      <a:r>
                        <a:rPr lang="en-US" sz="2400" baseline="0" dirty="0" smtClean="0">
                          <a:solidFill>
                            <a:schemeClr val="bg1"/>
                          </a:solidFill>
                        </a:rPr>
                        <a:t>[</a:t>
                      </a:r>
                      <a:r>
                        <a:rPr lang="en-US" sz="2400" baseline="0" dirty="0" err="1" smtClean="0">
                          <a:solidFill>
                            <a:schemeClr val="bg1"/>
                          </a:solidFill>
                        </a:rPr>
                        <a:t>offset+</a:t>
                      </a:r>
                      <a:r>
                        <a:rPr lang="en-US" sz="2400" dirty="0" err="1" smtClean="0">
                          <a:solidFill>
                            <a:schemeClr val="bg1"/>
                          </a:solidFill>
                        </a:rPr>
                        <a:t>R</a:t>
                      </a:r>
                      <a:r>
                        <a:rPr lang="en-US" sz="2400" dirty="0" smtClean="0">
                          <a:solidFill>
                            <a:schemeClr val="bg1"/>
                          </a:solidFill>
                        </a:rPr>
                        <a:t>[</a:t>
                      </a:r>
                      <a:r>
                        <a:rPr lang="en-US" sz="2400" dirty="0" err="1" smtClean="0">
                          <a:solidFill>
                            <a:schemeClr val="bg1"/>
                          </a:solidFill>
                        </a:rPr>
                        <a:t>rs</a:t>
                      </a:r>
                      <a:r>
                        <a:rPr lang="en-US" sz="2400" dirty="0" smtClean="0">
                          <a:solidFill>
                            <a:schemeClr val="bg1"/>
                          </a:solidFill>
                        </a:rPr>
                        <a: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sz="2400" dirty="0" smtClean="0">
                          <a:solidFill>
                            <a:schemeClr val="bg1"/>
                          </a:solidFill>
                        </a:rPr>
                        <a:t>0x25</a:t>
                      </a:r>
                      <a:endParaRPr lang="en-US" sz="2400" dirty="0">
                        <a:solidFill>
                          <a:schemeClr val="bg1"/>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LHU rd, offset(</a:t>
                      </a:r>
                      <a:r>
                        <a:rPr lang="en-US" sz="2400" dirty="0" err="1" smtClean="0">
                          <a:solidFill>
                            <a:schemeClr val="bg1"/>
                          </a:solidFill>
                        </a:rPr>
                        <a:t>rs</a:t>
                      </a:r>
                      <a:r>
                        <a:rPr lang="en-US" sz="2400" dirty="0" smtClean="0">
                          <a:solidFill>
                            <a:schemeClr val="bg1"/>
                          </a:solidFill>
                        </a:rPr>
                        <a: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R[rd]</a:t>
                      </a:r>
                      <a:r>
                        <a:rPr lang="en-US" sz="2400" baseline="0" dirty="0" smtClean="0">
                          <a:solidFill>
                            <a:schemeClr val="bg1"/>
                          </a:solidFill>
                        </a:rPr>
                        <a:t> = </a:t>
                      </a:r>
                      <a:r>
                        <a:rPr lang="en-US" sz="2400" dirty="0" err="1" smtClean="0">
                          <a:solidFill>
                            <a:schemeClr val="bg1"/>
                          </a:solidFill>
                        </a:rPr>
                        <a:t>zero_ext</a:t>
                      </a:r>
                      <a:r>
                        <a:rPr lang="en-US" sz="2400" dirty="0" smtClean="0">
                          <a:solidFill>
                            <a:schemeClr val="bg1"/>
                          </a:solidFill>
                        </a:rPr>
                        <a:t>(</a:t>
                      </a:r>
                      <a:r>
                        <a:rPr lang="en-US" sz="2400" dirty="0" err="1" smtClean="0">
                          <a:solidFill>
                            <a:schemeClr val="bg1"/>
                          </a:solidFill>
                        </a:rPr>
                        <a:t>Mem</a:t>
                      </a:r>
                      <a:r>
                        <a:rPr lang="en-US" sz="2400" baseline="0" dirty="0" smtClean="0">
                          <a:solidFill>
                            <a:schemeClr val="bg1"/>
                          </a:solidFill>
                        </a:rPr>
                        <a:t>[</a:t>
                      </a:r>
                      <a:r>
                        <a:rPr lang="en-US" sz="2400" baseline="0" dirty="0" err="1" smtClean="0">
                          <a:solidFill>
                            <a:schemeClr val="bg1"/>
                          </a:solidFill>
                        </a:rPr>
                        <a:t>offset+</a:t>
                      </a:r>
                      <a:r>
                        <a:rPr lang="en-US" sz="2400" dirty="0" err="1" smtClean="0">
                          <a:solidFill>
                            <a:schemeClr val="bg1"/>
                          </a:solidFill>
                        </a:rPr>
                        <a:t>R</a:t>
                      </a:r>
                      <a:r>
                        <a:rPr lang="en-US" sz="2400" dirty="0" smtClean="0">
                          <a:solidFill>
                            <a:schemeClr val="bg1"/>
                          </a:solidFill>
                        </a:rPr>
                        <a:t>[</a:t>
                      </a:r>
                      <a:r>
                        <a:rPr lang="en-US" sz="2400" dirty="0" err="1" smtClean="0">
                          <a:solidFill>
                            <a:schemeClr val="bg1"/>
                          </a:solidFill>
                        </a:rPr>
                        <a:t>rs</a:t>
                      </a:r>
                      <a:r>
                        <a:rPr lang="en-US" sz="2400" dirty="0" smtClean="0">
                          <a:solidFill>
                            <a:schemeClr val="bg1"/>
                          </a:solidFill>
                        </a:rPr>
                        <a:t>]])</a:t>
                      </a: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sz="2400" dirty="0" smtClean="0">
                          <a:solidFill>
                            <a:schemeClr val="bg1"/>
                          </a:solidFill>
                        </a:rPr>
                        <a:t>0x23</a:t>
                      </a:r>
                      <a:endParaRPr lang="en-US" sz="2400" dirty="0">
                        <a:solidFill>
                          <a:schemeClr val="bg1"/>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LW rd, offset(</a:t>
                      </a:r>
                      <a:r>
                        <a:rPr lang="en-US" sz="2400" dirty="0" err="1" smtClean="0">
                          <a:solidFill>
                            <a:schemeClr val="bg1"/>
                          </a:solidFill>
                        </a:rPr>
                        <a:t>rs</a:t>
                      </a:r>
                      <a:r>
                        <a:rPr lang="en-US" sz="2400" dirty="0" smtClean="0">
                          <a:solidFill>
                            <a:schemeClr val="bg1"/>
                          </a:solidFill>
                        </a:rPr>
                        <a: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R[rd]</a:t>
                      </a:r>
                      <a:r>
                        <a:rPr lang="en-US" sz="2400" baseline="0" dirty="0" smtClean="0">
                          <a:solidFill>
                            <a:schemeClr val="bg1"/>
                          </a:solidFill>
                        </a:rPr>
                        <a:t> = </a:t>
                      </a:r>
                      <a:r>
                        <a:rPr lang="en-US" sz="2400" dirty="0" err="1" smtClean="0">
                          <a:solidFill>
                            <a:schemeClr val="bg1"/>
                          </a:solidFill>
                        </a:rPr>
                        <a:t>Mem</a:t>
                      </a:r>
                      <a:r>
                        <a:rPr lang="en-US" sz="2400" baseline="0" dirty="0" smtClean="0">
                          <a:solidFill>
                            <a:schemeClr val="bg1"/>
                          </a:solidFill>
                        </a:rPr>
                        <a:t>[</a:t>
                      </a:r>
                      <a:r>
                        <a:rPr lang="en-US" sz="2400" baseline="0" dirty="0" err="1" smtClean="0">
                          <a:solidFill>
                            <a:schemeClr val="bg1"/>
                          </a:solidFill>
                        </a:rPr>
                        <a:t>offset+</a:t>
                      </a:r>
                      <a:r>
                        <a:rPr lang="en-US" sz="2400" dirty="0" err="1" smtClean="0">
                          <a:solidFill>
                            <a:schemeClr val="bg1"/>
                          </a:solidFill>
                        </a:rPr>
                        <a:t>R</a:t>
                      </a:r>
                      <a:r>
                        <a:rPr lang="en-US" sz="2400" dirty="0" smtClean="0">
                          <a:solidFill>
                            <a:schemeClr val="bg1"/>
                          </a:solidFill>
                        </a:rPr>
                        <a:t>[</a:t>
                      </a:r>
                      <a:r>
                        <a:rPr lang="en-US" sz="2400" dirty="0" err="1" smtClean="0">
                          <a:solidFill>
                            <a:schemeClr val="bg1"/>
                          </a:solidFill>
                        </a:rPr>
                        <a:t>rs</a:t>
                      </a:r>
                      <a:r>
                        <a:rPr lang="en-US" sz="2400" dirty="0" smtClean="0">
                          <a:solidFill>
                            <a:schemeClr val="bg1"/>
                          </a:solidFill>
                        </a:rPr>
                        <a:t>]]</a:t>
                      </a: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sz="2400" dirty="0" smtClean="0">
                          <a:solidFill>
                            <a:schemeClr val="bg1"/>
                          </a:solidFill>
                        </a:rPr>
                        <a:t>0x28</a:t>
                      </a:r>
                      <a:endParaRPr lang="en-US" sz="2400" dirty="0">
                        <a:solidFill>
                          <a:schemeClr val="bg1"/>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SB rd, offset(</a:t>
                      </a:r>
                      <a:r>
                        <a:rPr lang="en-US" sz="2400" dirty="0" err="1" smtClean="0">
                          <a:solidFill>
                            <a:schemeClr val="bg1"/>
                          </a:solidFill>
                        </a:rPr>
                        <a:t>rs</a:t>
                      </a:r>
                      <a:r>
                        <a:rPr lang="en-US" sz="2400" dirty="0" smtClean="0">
                          <a:solidFill>
                            <a:schemeClr val="bg1"/>
                          </a:solidFill>
                        </a:rPr>
                        <a: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err="1" smtClean="0">
                          <a:solidFill>
                            <a:schemeClr val="bg1"/>
                          </a:solidFill>
                        </a:rPr>
                        <a:t>Mem</a:t>
                      </a:r>
                      <a:r>
                        <a:rPr lang="en-US" sz="2400" baseline="0" dirty="0" smtClean="0">
                          <a:solidFill>
                            <a:schemeClr val="bg1"/>
                          </a:solidFill>
                        </a:rPr>
                        <a:t>[</a:t>
                      </a:r>
                      <a:r>
                        <a:rPr lang="en-US" sz="2400" baseline="0" dirty="0" err="1" smtClean="0">
                          <a:solidFill>
                            <a:schemeClr val="bg1"/>
                          </a:solidFill>
                        </a:rPr>
                        <a:t>offset+</a:t>
                      </a:r>
                      <a:r>
                        <a:rPr lang="en-US" sz="2400" dirty="0" err="1" smtClean="0">
                          <a:solidFill>
                            <a:schemeClr val="bg1"/>
                          </a:solidFill>
                        </a:rPr>
                        <a:t>R</a:t>
                      </a:r>
                      <a:r>
                        <a:rPr lang="en-US" sz="2400" dirty="0" smtClean="0">
                          <a:solidFill>
                            <a:schemeClr val="bg1"/>
                          </a:solidFill>
                        </a:rPr>
                        <a:t>[</a:t>
                      </a:r>
                      <a:r>
                        <a:rPr lang="en-US" sz="2400" dirty="0" err="1" smtClean="0">
                          <a:solidFill>
                            <a:schemeClr val="bg1"/>
                          </a:solidFill>
                        </a:rPr>
                        <a:t>rs</a:t>
                      </a:r>
                      <a:r>
                        <a:rPr lang="en-US" sz="2400" dirty="0" smtClean="0">
                          <a:solidFill>
                            <a:schemeClr val="bg1"/>
                          </a:solidFill>
                        </a:rPr>
                        <a:t>]] = R[rd]</a:t>
                      </a: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sz="2400" dirty="0" smtClean="0">
                          <a:solidFill>
                            <a:schemeClr val="bg1"/>
                          </a:solidFill>
                        </a:rPr>
                        <a:t>0x29</a:t>
                      </a:r>
                      <a:endParaRPr lang="en-US" sz="2400" dirty="0">
                        <a:solidFill>
                          <a:schemeClr val="bg1"/>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SH rd, offset(</a:t>
                      </a:r>
                      <a:r>
                        <a:rPr lang="en-US" sz="2400" dirty="0" err="1" smtClean="0">
                          <a:solidFill>
                            <a:schemeClr val="bg1"/>
                          </a:solidFill>
                        </a:rPr>
                        <a:t>rs</a:t>
                      </a:r>
                      <a:r>
                        <a:rPr lang="en-US" sz="2400" dirty="0" smtClean="0">
                          <a:solidFill>
                            <a:schemeClr val="bg1"/>
                          </a:solidFill>
                        </a:rPr>
                        <a: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err="1" smtClean="0">
                          <a:solidFill>
                            <a:schemeClr val="bg1"/>
                          </a:solidFill>
                        </a:rPr>
                        <a:t>Mem</a:t>
                      </a:r>
                      <a:r>
                        <a:rPr lang="en-US" sz="2400" baseline="0" dirty="0" smtClean="0">
                          <a:solidFill>
                            <a:schemeClr val="bg1"/>
                          </a:solidFill>
                        </a:rPr>
                        <a:t>[</a:t>
                      </a:r>
                      <a:r>
                        <a:rPr lang="en-US" sz="2400" baseline="0" dirty="0" err="1" smtClean="0">
                          <a:solidFill>
                            <a:schemeClr val="bg1"/>
                          </a:solidFill>
                        </a:rPr>
                        <a:t>offset+</a:t>
                      </a:r>
                      <a:r>
                        <a:rPr lang="en-US" sz="2400" dirty="0" err="1" smtClean="0">
                          <a:solidFill>
                            <a:schemeClr val="bg1"/>
                          </a:solidFill>
                        </a:rPr>
                        <a:t>R</a:t>
                      </a:r>
                      <a:r>
                        <a:rPr lang="en-US" sz="2400" dirty="0" smtClean="0">
                          <a:solidFill>
                            <a:schemeClr val="bg1"/>
                          </a:solidFill>
                        </a:rPr>
                        <a:t>[</a:t>
                      </a:r>
                      <a:r>
                        <a:rPr lang="en-US" sz="2400" dirty="0" err="1" smtClean="0">
                          <a:solidFill>
                            <a:schemeClr val="bg1"/>
                          </a:solidFill>
                        </a:rPr>
                        <a:t>rs</a:t>
                      </a:r>
                      <a:r>
                        <a:rPr lang="en-US" sz="2400" dirty="0" smtClean="0">
                          <a:solidFill>
                            <a:schemeClr val="bg1"/>
                          </a:solidFill>
                        </a:rPr>
                        <a:t>]] = R[rd]</a:t>
                      </a: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sz="2400" dirty="0" smtClean="0">
                          <a:solidFill>
                            <a:schemeClr val="bg1"/>
                          </a:solidFill>
                        </a:rPr>
                        <a:t>0x2b</a:t>
                      </a:r>
                      <a:endParaRPr lang="en-US" sz="2400" dirty="0">
                        <a:solidFill>
                          <a:schemeClr val="bg1"/>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SW rd, offset(</a:t>
                      </a:r>
                      <a:r>
                        <a:rPr lang="en-US" sz="2400" dirty="0" err="1" smtClean="0">
                          <a:solidFill>
                            <a:schemeClr val="bg1"/>
                          </a:solidFill>
                        </a:rPr>
                        <a:t>rs</a:t>
                      </a:r>
                      <a:r>
                        <a:rPr lang="en-US" sz="2400" dirty="0" smtClean="0">
                          <a:solidFill>
                            <a:schemeClr val="bg1"/>
                          </a:solidFill>
                        </a:rPr>
                        <a: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err="1" smtClean="0">
                          <a:solidFill>
                            <a:schemeClr val="bg1"/>
                          </a:solidFill>
                        </a:rPr>
                        <a:t>Mem</a:t>
                      </a:r>
                      <a:r>
                        <a:rPr lang="en-US" sz="2400" baseline="0" dirty="0" smtClean="0">
                          <a:solidFill>
                            <a:schemeClr val="bg1"/>
                          </a:solidFill>
                        </a:rPr>
                        <a:t>[</a:t>
                      </a:r>
                      <a:r>
                        <a:rPr lang="en-US" sz="2400" baseline="0" dirty="0" err="1" smtClean="0">
                          <a:solidFill>
                            <a:schemeClr val="bg1"/>
                          </a:solidFill>
                        </a:rPr>
                        <a:t>offset+</a:t>
                      </a:r>
                      <a:r>
                        <a:rPr lang="en-US" sz="2400" dirty="0" err="1" smtClean="0">
                          <a:solidFill>
                            <a:schemeClr val="bg1"/>
                          </a:solidFill>
                        </a:rPr>
                        <a:t>R</a:t>
                      </a:r>
                      <a:r>
                        <a:rPr lang="en-US" sz="2400" dirty="0" smtClean="0">
                          <a:solidFill>
                            <a:schemeClr val="bg1"/>
                          </a:solidFill>
                        </a:rPr>
                        <a:t>[</a:t>
                      </a:r>
                      <a:r>
                        <a:rPr lang="en-US" sz="2400" dirty="0" err="1" smtClean="0">
                          <a:solidFill>
                            <a:schemeClr val="bg1"/>
                          </a:solidFill>
                        </a:rPr>
                        <a:t>rs</a:t>
                      </a:r>
                      <a:r>
                        <a:rPr lang="en-US" sz="2400" dirty="0" smtClean="0">
                          <a:solidFill>
                            <a:schemeClr val="bg1"/>
                          </a:solidFill>
                        </a:rPr>
                        <a:t>]] =  R[rd]</a:t>
                      </a: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9" name="Group 4"/>
          <p:cNvGraphicFramePr>
            <a:graphicFrameLocks noGrp="1"/>
          </p:cNvGraphicFramePr>
          <p:nvPr>
            <p:custDataLst>
              <p:tags r:id="rId3"/>
            </p:custDataLst>
            <p:extLst>
              <p:ext uri="{D42A27DB-BD31-4B8C-83A1-F6EECF244321}">
                <p14:modId xmlns:p14="http://schemas.microsoft.com/office/powerpoint/2010/main" val="3946852121"/>
              </p:ext>
            </p:extLst>
          </p:nvPr>
        </p:nvGraphicFramePr>
        <p:xfrm>
          <a:off x="914400" y="1037886"/>
          <a:ext cx="6248400" cy="1097280"/>
        </p:xfrm>
        <a:graphic>
          <a:graphicData uri="http://schemas.openxmlformats.org/drawingml/2006/table">
            <a:tbl>
              <a:tblPr/>
              <a:tblGrid>
                <a:gridCol w="1198934"/>
                <a:gridCol w="934666"/>
                <a:gridCol w="990600"/>
                <a:gridCol w="3124200"/>
              </a:tblGrid>
              <a:tr h="864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chemeClr val="accent2"/>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4140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00"/>
                          </a:solidFill>
                          <a:effectLst/>
                          <a:latin typeface="Consolas" pitchFamily="49" charset="0"/>
                        </a:rPr>
                        <a:t>op</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rgbClr val="FFFFFF"/>
                          </a:solidFill>
                          <a:effectLst/>
                          <a:latin typeface="Consolas" pitchFamily="49" charset="0"/>
                        </a:rPr>
                        <a:t>rs</a:t>
                      </a:r>
                      <a:endParaRPr kumimoji="0" lang="en-US" sz="2800" b="0" i="0" u="none" strike="noStrike" cap="none" normalizeH="0" baseline="0" dirty="0" smtClean="0">
                        <a:ln>
                          <a:noFill/>
                        </a:ln>
                        <a:solidFill>
                          <a:srgbClr val="FFFFFF"/>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onsolas" pitchFamily="49" charset="0"/>
                        </a:rPr>
                        <a:t>rd</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onsolas" pitchFamily="49" charset="0"/>
                        </a:rPr>
                        <a:t>offset</a:t>
                      </a:r>
                      <a:endParaRPr kumimoji="0" lang="en-US" sz="2800" b="0" i="0" u="none" strike="noStrike" cap="none" normalizeH="0" baseline="0" dirty="0" smtClean="0">
                        <a:ln>
                          <a:noFill/>
                        </a:ln>
                        <a:solidFill>
                          <a:schemeClr val="accent2"/>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r h="4140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6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5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5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algn="ctr"/>
                      <a:r>
                        <a:rPr lang="en-US" sz="2400" dirty="0" smtClean="0">
                          <a:solidFill>
                            <a:schemeClr val="bg1"/>
                          </a:solidFill>
                          <a:latin typeface="+mj-lt"/>
                        </a:rPr>
                        <a:t>16 bits</a:t>
                      </a:r>
                      <a:endParaRPr lang="en-US" sz="2400" dirty="0">
                        <a:solidFill>
                          <a:schemeClr val="bg1"/>
                        </a:solidFill>
                        <a:latin typeface="+mj-lt"/>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bl>
          </a:graphicData>
        </a:graphic>
      </p:graphicFrame>
      <p:sp>
        <p:nvSpPr>
          <p:cNvPr id="10" name="Rectangle 9"/>
          <p:cNvSpPr/>
          <p:nvPr>
            <p:custDataLst>
              <p:tags r:id="rId4"/>
            </p:custDataLst>
          </p:nvPr>
        </p:nvSpPr>
        <p:spPr>
          <a:xfrm>
            <a:off x="838200" y="580686"/>
            <a:ext cx="6494085" cy="523220"/>
          </a:xfrm>
          <a:prstGeom prst="rect">
            <a:avLst/>
          </a:prstGeom>
        </p:spPr>
        <p:txBody>
          <a:bodyPr wrap="none">
            <a:spAutoFit/>
          </a:bodyPr>
          <a:lstStyle/>
          <a:p>
            <a:r>
              <a:rPr lang="en-US" sz="2800" dirty="0" smtClean="0">
                <a:solidFill>
                  <a:srgbClr val="FFFF00"/>
                </a:solidFill>
                <a:latin typeface="Consolas" pitchFamily="49" charset="0"/>
              </a:rPr>
              <a:t>101001</a:t>
            </a:r>
            <a:r>
              <a:rPr lang="en-US" sz="2800" dirty="0" smtClean="0">
                <a:solidFill>
                  <a:srgbClr val="FFFFFF"/>
                </a:solidFill>
                <a:latin typeface="Consolas" pitchFamily="49" charset="0"/>
              </a:rPr>
              <a:t>001010000100000000</a:t>
            </a:r>
            <a:r>
              <a:rPr lang="en-US" sz="2800" dirty="0" smtClean="0">
                <a:solidFill>
                  <a:schemeClr val="bg1"/>
                </a:solidFill>
                <a:latin typeface="Consolas" pitchFamily="49" charset="0"/>
              </a:rPr>
              <a:t>00000010</a:t>
            </a:r>
            <a:endParaRPr lang="en-US" sz="2800" dirty="0">
              <a:solidFill>
                <a:schemeClr val="bg1"/>
              </a:solidFill>
            </a:endParaRPr>
          </a:p>
        </p:txBody>
      </p:sp>
      <p:sp>
        <p:nvSpPr>
          <p:cNvPr id="11" name="Rounded Rectangular Callout 10"/>
          <p:cNvSpPr/>
          <p:nvPr>
            <p:custDataLst>
              <p:tags r:id="rId5"/>
            </p:custDataLst>
          </p:nvPr>
        </p:nvSpPr>
        <p:spPr>
          <a:xfrm>
            <a:off x="7086600" y="1799886"/>
            <a:ext cx="1600200" cy="609600"/>
          </a:xfrm>
          <a:prstGeom prst="wedgeRoundRectCallout">
            <a:avLst>
              <a:gd name="adj1" fmla="val -14598"/>
              <a:gd name="adj2" fmla="val 96876"/>
              <a:gd name="adj3" fmla="val 16667"/>
            </a:avLst>
          </a:prstGeom>
          <a:noFill/>
          <a:ln w="28575">
            <a:solidFill>
              <a:srgbClr val="FFFF00">
                <a:alpha val="58039"/>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accent1"/>
                </a:solidFill>
              </a:rPr>
              <a:t>base + offset addressing</a:t>
            </a:r>
            <a:endParaRPr lang="en-US" b="1" dirty="0">
              <a:solidFill>
                <a:schemeClr val="accent1"/>
              </a:solidFill>
            </a:endParaRPr>
          </a:p>
        </p:txBody>
      </p:sp>
      <p:sp>
        <p:nvSpPr>
          <p:cNvPr id="7" name="Rounded Rectangular Callout 6"/>
          <p:cNvSpPr/>
          <p:nvPr>
            <p:custDataLst>
              <p:tags r:id="rId6"/>
            </p:custDataLst>
          </p:nvPr>
        </p:nvSpPr>
        <p:spPr>
          <a:xfrm>
            <a:off x="7924800" y="1037886"/>
            <a:ext cx="914400" cy="457200"/>
          </a:xfrm>
          <a:prstGeom prst="wedgeRoundRectCallout">
            <a:avLst>
              <a:gd name="adj1" fmla="val -103601"/>
              <a:gd name="adj2" fmla="val -26838"/>
              <a:gd name="adj3" fmla="val 16667"/>
            </a:avLst>
          </a:prstGeom>
          <a:noFill/>
          <a:ln w="28575">
            <a:solidFill>
              <a:srgbClr val="FFFF00">
                <a:alpha val="7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accent1"/>
                </a:solidFill>
              </a:rPr>
              <a:t>I-Type</a:t>
            </a:r>
          </a:p>
        </p:txBody>
      </p:sp>
      <p:sp>
        <p:nvSpPr>
          <p:cNvPr id="12" name="Rounded Rectangular Callout 11"/>
          <p:cNvSpPr/>
          <p:nvPr>
            <p:custDataLst>
              <p:tags r:id="rId7"/>
            </p:custDataLst>
          </p:nvPr>
        </p:nvSpPr>
        <p:spPr>
          <a:xfrm>
            <a:off x="7467600" y="4695486"/>
            <a:ext cx="1066800" cy="609600"/>
          </a:xfrm>
          <a:prstGeom prst="wedgeRoundRectCallout">
            <a:avLst>
              <a:gd name="adj1" fmla="val -51754"/>
              <a:gd name="adj2" fmla="val -98437"/>
              <a:gd name="adj3" fmla="val 16667"/>
            </a:avLst>
          </a:prstGeom>
          <a:noFill/>
          <a:ln w="28575">
            <a:solidFill>
              <a:srgbClr val="FFFF00">
                <a:alpha val="58039"/>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accent1"/>
                </a:solidFill>
              </a:rPr>
              <a:t>signed</a:t>
            </a:r>
            <a:br>
              <a:rPr lang="en-US" b="1" dirty="0" smtClean="0">
                <a:solidFill>
                  <a:schemeClr val="accent1"/>
                </a:solidFill>
              </a:rPr>
            </a:br>
            <a:r>
              <a:rPr lang="en-US" b="1" dirty="0" smtClean="0">
                <a:solidFill>
                  <a:schemeClr val="accent1"/>
                </a:solidFill>
              </a:rPr>
              <a:t>offsets</a:t>
            </a:r>
            <a:endParaRPr lang="en-US" b="1" dirty="0">
              <a:solidFill>
                <a:schemeClr val="accent1"/>
              </a:solidFill>
            </a:endParaRPr>
          </a:p>
        </p:txBody>
      </p:sp>
      <p:sp>
        <p:nvSpPr>
          <p:cNvPr id="20482" name="Comment 2"/>
          <p:cNvSpPr>
            <a:spLocks noRot="1" noChangeAspect="1" noEditPoints="1" noChangeArrowheads="1" noChangeShapeType="1" noTextEdit="1"/>
          </p:cNvSpPr>
          <p:nvPr>
            <p:custDataLst>
              <p:tags r:id="rId8"/>
            </p:custDataLst>
          </p:nvPr>
        </p:nvSpPr>
        <p:spPr bwMode="auto">
          <a:xfrm>
            <a:off x="7842250" y="1593511"/>
            <a:ext cx="1588" cy="6350"/>
          </a:xfrm>
          <a:custGeom>
            <a:avLst/>
            <a:gdLst>
              <a:gd name="T0" fmla="+- 0 21783 21783"/>
              <a:gd name="T1" fmla="*/ T0 w 5"/>
              <a:gd name="T2" fmla="+- 0 3253 3236"/>
              <a:gd name="T3" fmla="*/ 3253 h 18"/>
              <a:gd name="T4" fmla="+- 0 21784 21783"/>
              <a:gd name="T5" fmla="*/ T4 w 5"/>
              <a:gd name="T6" fmla="+- 0 3247 3236"/>
              <a:gd name="T7" fmla="*/ 3247 h 18"/>
              <a:gd name="T8" fmla="+- 0 21786 21783"/>
              <a:gd name="T9" fmla="*/ T8 w 5"/>
              <a:gd name="T10" fmla="+- 0 3242 3236"/>
              <a:gd name="T11" fmla="*/ 3242 h 18"/>
              <a:gd name="T12" fmla="+- 0 21787 21783"/>
              <a:gd name="T13" fmla="*/ T12 w 5"/>
              <a:gd name="T14" fmla="+- 0 3236 3236"/>
              <a:gd name="T15" fmla="*/ 3236 h 18"/>
            </a:gdLst>
            <a:ahLst/>
            <a:cxnLst>
              <a:cxn ang="0">
                <a:pos x="T1" y="T3"/>
              </a:cxn>
              <a:cxn ang="0">
                <a:pos x="T5" y="T7"/>
              </a:cxn>
              <a:cxn ang="0">
                <a:pos x="T9" y="T11"/>
              </a:cxn>
              <a:cxn ang="0">
                <a:pos x="T13" y="T15"/>
              </a:cxn>
            </a:cxnLst>
            <a:rect l="0" t="0" r="r" b="b"/>
            <a:pathLst>
              <a:path w="5" h="18" extrusionOk="0">
                <a:moveTo>
                  <a:pt x="0" y="17"/>
                </a:moveTo>
                <a:cubicBezTo>
                  <a:pt x="1" y="11"/>
                  <a:pt x="3" y="6"/>
                  <a:pt x="4" y="0"/>
                </a:cubicBezTo>
              </a:path>
            </a:pathLst>
          </a:custGeom>
          <a:noFill/>
          <a:ln w="19050" cap="rnd">
            <a:solidFill>
              <a:srgbClr val="FF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SMARTInkAnnotation225"/>
          <p:cNvSpPr/>
          <p:nvPr/>
        </p:nvSpPr>
        <p:spPr>
          <a:xfrm>
            <a:off x="51166" y="700301"/>
            <a:ext cx="377460" cy="1174934"/>
          </a:xfrm>
          <a:custGeom>
            <a:avLst/>
            <a:gdLst/>
            <a:ahLst/>
            <a:cxnLst/>
            <a:rect l="0" t="0" r="0" b="0"/>
            <a:pathLst>
              <a:path w="377460" h="1174934">
                <a:moveTo>
                  <a:pt x="377459" y="5144"/>
                </a:moveTo>
                <a:lnTo>
                  <a:pt x="367978" y="404"/>
                </a:lnTo>
                <a:lnTo>
                  <a:pt x="361216" y="0"/>
                </a:lnTo>
                <a:lnTo>
                  <a:pt x="352740" y="722"/>
                </a:lnTo>
                <a:lnTo>
                  <a:pt x="343120" y="2196"/>
                </a:lnTo>
                <a:lnTo>
                  <a:pt x="330754" y="5163"/>
                </a:lnTo>
                <a:lnTo>
                  <a:pt x="316557" y="9126"/>
                </a:lnTo>
                <a:lnTo>
                  <a:pt x="301139" y="13752"/>
                </a:lnTo>
                <a:lnTo>
                  <a:pt x="284907" y="19812"/>
                </a:lnTo>
                <a:lnTo>
                  <a:pt x="268133" y="26829"/>
                </a:lnTo>
                <a:lnTo>
                  <a:pt x="250996" y="34484"/>
                </a:lnTo>
                <a:lnTo>
                  <a:pt x="232627" y="44548"/>
                </a:lnTo>
                <a:lnTo>
                  <a:pt x="213436" y="56218"/>
                </a:lnTo>
                <a:lnTo>
                  <a:pt x="193696" y="68959"/>
                </a:lnTo>
                <a:lnTo>
                  <a:pt x="174583" y="83406"/>
                </a:lnTo>
                <a:lnTo>
                  <a:pt x="155888" y="98991"/>
                </a:lnTo>
                <a:lnTo>
                  <a:pt x="119241" y="131190"/>
                </a:lnTo>
                <a:lnTo>
                  <a:pt x="83109" y="162037"/>
                </a:lnTo>
                <a:lnTo>
                  <a:pt x="68116" y="176216"/>
                </a:lnTo>
                <a:lnTo>
                  <a:pt x="55145" y="189637"/>
                </a:lnTo>
                <a:lnTo>
                  <a:pt x="43520" y="202554"/>
                </a:lnTo>
                <a:lnTo>
                  <a:pt x="33786" y="215133"/>
                </a:lnTo>
                <a:lnTo>
                  <a:pt x="25313" y="227488"/>
                </a:lnTo>
                <a:lnTo>
                  <a:pt x="17679" y="239694"/>
                </a:lnTo>
                <a:lnTo>
                  <a:pt x="6551" y="258547"/>
                </a:lnTo>
                <a:lnTo>
                  <a:pt x="2195" y="266353"/>
                </a:lnTo>
                <a:lnTo>
                  <a:pt x="283" y="273541"/>
                </a:lnTo>
                <a:lnTo>
                  <a:pt x="0" y="280318"/>
                </a:lnTo>
                <a:lnTo>
                  <a:pt x="804" y="286820"/>
                </a:lnTo>
                <a:lnTo>
                  <a:pt x="3324" y="293139"/>
                </a:lnTo>
                <a:lnTo>
                  <a:pt x="11416" y="305452"/>
                </a:lnTo>
                <a:lnTo>
                  <a:pt x="17345" y="311513"/>
                </a:lnTo>
                <a:lnTo>
                  <a:pt x="24273" y="317539"/>
                </a:lnTo>
                <a:lnTo>
                  <a:pt x="31869" y="323540"/>
                </a:lnTo>
                <a:lnTo>
                  <a:pt x="40901" y="329525"/>
                </a:lnTo>
                <a:lnTo>
                  <a:pt x="50892" y="335500"/>
                </a:lnTo>
                <a:lnTo>
                  <a:pt x="61521" y="341467"/>
                </a:lnTo>
                <a:lnTo>
                  <a:pt x="83914" y="353389"/>
                </a:lnTo>
                <a:lnTo>
                  <a:pt x="95442" y="359347"/>
                </a:lnTo>
                <a:lnTo>
                  <a:pt x="108088" y="365303"/>
                </a:lnTo>
                <a:lnTo>
                  <a:pt x="148597" y="383166"/>
                </a:lnTo>
                <a:lnTo>
                  <a:pt x="173878" y="395073"/>
                </a:lnTo>
                <a:lnTo>
                  <a:pt x="210423" y="412933"/>
                </a:lnTo>
                <a:lnTo>
                  <a:pt x="220461" y="418886"/>
                </a:lnTo>
                <a:lnTo>
                  <a:pt x="229137" y="424839"/>
                </a:lnTo>
                <a:lnTo>
                  <a:pt x="236906" y="430793"/>
                </a:lnTo>
                <a:lnTo>
                  <a:pt x="244069" y="437738"/>
                </a:lnTo>
                <a:lnTo>
                  <a:pt x="250830" y="445345"/>
                </a:lnTo>
                <a:lnTo>
                  <a:pt x="257321" y="453392"/>
                </a:lnTo>
                <a:lnTo>
                  <a:pt x="261648" y="461734"/>
                </a:lnTo>
                <a:lnTo>
                  <a:pt x="266456" y="478940"/>
                </a:lnTo>
                <a:lnTo>
                  <a:pt x="265947" y="499155"/>
                </a:lnTo>
                <a:lnTo>
                  <a:pt x="261421" y="522361"/>
                </a:lnTo>
                <a:lnTo>
                  <a:pt x="252795" y="549211"/>
                </a:lnTo>
                <a:lnTo>
                  <a:pt x="246725" y="562324"/>
                </a:lnTo>
                <a:lnTo>
                  <a:pt x="239701" y="575035"/>
                </a:lnTo>
                <a:lnTo>
                  <a:pt x="232042" y="587478"/>
                </a:lnTo>
                <a:lnTo>
                  <a:pt x="223960" y="598749"/>
                </a:lnTo>
                <a:lnTo>
                  <a:pt x="215595" y="609240"/>
                </a:lnTo>
                <a:lnTo>
                  <a:pt x="207041" y="619211"/>
                </a:lnTo>
                <a:lnTo>
                  <a:pt x="198363" y="628835"/>
                </a:lnTo>
                <a:lnTo>
                  <a:pt x="180783" y="647465"/>
                </a:lnTo>
                <a:lnTo>
                  <a:pt x="158509" y="670413"/>
                </a:lnTo>
                <a:lnTo>
                  <a:pt x="147525" y="681488"/>
                </a:lnTo>
                <a:lnTo>
                  <a:pt x="141321" y="690380"/>
                </a:lnTo>
                <a:lnTo>
                  <a:pt x="137338" y="699432"/>
                </a:lnTo>
                <a:lnTo>
                  <a:pt x="139439" y="705961"/>
                </a:lnTo>
                <a:lnTo>
                  <a:pt x="143680" y="714486"/>
                </a:lnTo>
                <a:lnTo>
                  <a:pt x="151646" y="726847"/>
                </a:lnTo>
                <a:lnTo>
                  <a:pt x="157373" y="740635"/>
                </a:lnTo>
                <a:lnTo>
                  <a:pt x="165032" y="782456"/>
                </a:lnTo>
                <a:lnTo>
                  <a:pt x="175425" y="822571"/>
                </a:lnTo>
                <a:lnTo>
                  <a:pt x="175880" y="848002"/>
                </a:lnTo>
                <a:lnTo>
                  <a:pt x="172774" y="876834"/>
                </a:lnTo>
                <a:lnTo>
                  <a:pt x="168087" y="909491"/>
                </a:lnTo>
                <a:lnTo>
                  <a:pt x="151151" y="1014414"/>
                </a:lnTo>
                <a:lnTo>
                  <a:pt x="145248" y="1044722"/>
                </a:lnTo>
                <a:lnTo>
                  <a:pt x="141300" y="1071421"/>
                </a:lnTo>
                <a:lnTo>
                  <a:pt x="142854" y="1096516"/>
                </a:lnTo>
                <a:lnTo>
                  <a:pt x="149497" y="1115607"/>
                </a:lnTo>
                <a:lnTo>
                  <a:pt x="154047" y="1123477"/>
                </a:lnTo>
                <a:lnTo>
                  <a:pt x="160056" y="1130707"/>
                </a:lnTo>
                <a:lnTo>
                  <a:pt x="167040" y="1137511"/>
                </a:lnTo>
                <a:lnTo>
                  <a:pt x="174671" y="1144033"/>
                </a:lnTo>
                <a:lnTo>
                  <a:pt x="183728" y="1149372"/>
                </a:lnTo>
                <a:lnTo>
                  <a:pt x="193735" y="1153924"/>
                </a:lnTo>
                <a:lnTo>
                  <a:pt x="204375" y="1157950"/>
                </a:lnTo>
                <a:lnTo>
                  <a:pt x="216429" y="1161627"/>
                </a:lnTo>
                <a:lnTo>
                  <a:pt x="229426" y="1165070"/>
                </a:lnTo>
                <a:lnTo>
                  <a:pt x="243051" y="1168358"/>
                </a:lnTo>
                <a:lnTo>
                  <a:pt x="257096" y="1170550"/>
                </a:lnTo>
                <a:lnTo>
                  <a:pt x="271420" y="1172011"/>
                </a:lnTo>
                <a:lnTo>
                  <a:pt x="314951" y="1174933"/>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SMARTInkAnnotation226"/>
          <p:cNvSpPr/>
          <p:nvPr/>
        </p:nvSpPr>
        <p:spPr>
          <a:xfrm>
            <a:off x="741376" y="526964"/>
            <a:ext cx="1348171" cy="803547"/>
          </a:xfrm>
          <a:custGeom>
            <a:avLst/>
            <a:gdLst/>
            <a:ahLst/>
            <a:cxnLst/>
            <a:rect l="0" t="0" r="0" b="0"/>
            <a:pathLst>
              <a:path w="1348171" h="803547">
                <a:moveTo>
                  <a:pt x="240890" y="696403"/>
                </a:moveTo>
                <a:lnTo>
                  <a:pt x="233201" y="688715"/>
                </a:lnTo>
                <a:lnTo>
                  <a:pt x="229866" y="688025"/>
                </a:lnTo>
                <a:lnTo>
                  <a:pt x="223431" y="687506"/>
                </a:lnTo>
                <a:lnTo>
                  <a:pt x="235494" y="687477"/>
                </a:lnTo>
                <a:lnTo>
                  <a:pt x="238285" y="688468"/>
                </a:lnTo>
                <a:lnTo>
                  <a:pt x="246953" y="693611"/>
                </a:lnTo>
                <a:lnTo>
                  <a:pt x="266481" y="700776"/>
                </a:lnTo>
                <a:lnTo>
                  <a:pt x="306665" y="723247"/>
                </a:lnTo>
                <a:lnTo>
                  <a:pt x="331155" y="734784"/>
                </a:lnTo>
                <a:lnTo>
                  <a:pt x="366097" y="751720"/>
                </a:lnTo>
                <a:lnTo>
                  <a:pt x="397492" y="756781"/>
                </a:lnTo>
                <a:lnTo>
                  <a:pt x="449793" y="770764"/>
                </a:lnTo>
                <a:lnTo>
                  <a:pt x="502016" y="778230"/>
                </a:lnTo>
                <a:lnTo>
                  <a:pt x="545141" y="786132"/>
                </a:lnTo>
                <a:lnTo>
                  <a:pt x="586692" y="794758"/>
                </a:lnTo>
                <a:lnTo>
                  <a:pt x="626785" y="800952"/>
                </a:lnTo>
                <a:lnTo>
                  <a:pt x="655484" y="802401"/>
                </a:lnTo>
                <a:lnTo>
                  <a:pt x="684776" y="803044"/>
                </a:lnTo>
                <a:lnTo>
                  <a:pt x="813612" y="803546"/>
                </a:lnTo>
                <a:lnTo>
                  <a:pt x="855306" y="798815"/>
                </a:lnTo>
                <a:lnTo>
                  <a:pt x="884380" y="796490"/>
                </a:lnTo>
                <a:lnTo>
                  <a:pt x="925994" y="792535"/>
                </a:lnTo>
                <a:lnTo>
                  <a:pt x="966105" y="787725"/>
                </a:lnTo>
                <a:lnTo>
                  <a:pt x="1004117" y="783654"/>
                </a:lnTo>
                <a:lnTo>
                  <a:pt x="1025594" y="777846"/>
                </a:lnTo>
                <a:lnTo>
                  <a:pt x="1069074" y="760593"/>
                </a:lnTo>
                <a:lnTo>
                  <a:pt x="1097465" y="747834"/>
                </a:lnTo>
                <a:lnTo>
                  <a:pt x="1116692" y="738113"/>
                </a:lnTo>
                <a:lnTo>
                  <a:pt x="1147844" y="726070"/>
                </a:lnTo>
                <a:lnTo>
                  <a:pt x="1179800" y="704726"/>
                </a:lnTo>
                <a:lnTo>
                  <a:pt x="1215204" y="681624"/>
                </a:lnTo>
                <a:lnTo>
                  <a:pt x="1239147" y="654353"/>
                </a:lnTo>
                <a:lnTo>
                  <a:pt x="1261078" y="636981"/>
                </a:lnTo>
                <a:lnTo>
                  <a:pt x="1272646" y="621140"/>
                </a:lnTo>
                <a:lnTo>
                  <a:pt x="1283350" y="602886"/>
                </a:lnTo>
                <a:lnTo>
                  <a:pt x="1297656" y="579067"/>
                </a:lnTo>
                <a:lnTo>
                  <a:pt x="1305214" y="561902"/>
                </a:lnTo>
                <a:lnTo>
                  <a:pt x="1311881" y="544352"/>
                </a:lnTo>
                <a:lnTo>
                  <a:pt x="1321213" y="517736"/>
                </a:lnTo>
                <a:lnTo>
                  <a:pt x="1342208" y="455297"/>
                </a:lnTo>
                <a:lnTo>
                  <a:pt x="1345521" y="437440"/>
                </a:lnTo>
                <a:lnTo>
                  <a:pt x="1346993" y="419582"/>
                </a:lnTo>
                <a:lnTo>
                  <a:pt x="1347648" y="401723"/>
                </a:lnTo>
                <a:lnTo>
                  <a:pt x="1348068" y="366005"/>
                </a:lnTo>
                <a:lnTo>
                  <a:pt x="1348170" y="263038"/>
                </a:lnTo>
                <a:lnTo>
                  <a:pt x="1345525" y="242851"/>
                </a:lnTo>
                <a:lnTo>
                  <a:pt x="1341042" y="223957"/>
                </a:lnTo>
                <a:lnTo>
                  <a:pt x="1335742" y="205638"/>
                </a:lnTo>
                <a:lnTo>
                  <a:pt x="1332725" y="187575"/>
                </a:lnTo>
                <a:lnTo>
                  <a:pt x="1331921" y="178590"/>
                </a:lnTo>
                <a:lnTo>
                  <a:pt x="1329400" y="170617"/>
                </a:lnTo>
                <a:lnTo>
                  <a:pt x="1317363" y="148921"/>
                </a:lnTo>
                <a:lnTo>
                  <a:pt x="1306080" y="125074"/>
                </a:lnTo>
                <a:lnTo>
                  <a:pt x="1290610" y="105000"/>
                </a:lnTo>
                <a:lnTo>
                  <a:pt x="1270251" y="80439"/>
                </a:lnTo>
                <a:lnTo>
                  <a:pt x="1266459" y="74425"/>
                </a:lnTo>
                <a:lnTo>
                  <a:pt x="1260954" y="69423"/>
                </a:lnTo>
                <a:lnTo>
                  <a:pt x="1222254" y="46282"/>
                </a:lnTo>
                <a:lnTo>
                  <a:pt x="1187258" y="30586"/>
                </a:lnTo>
                <a:lnTo>
                  <a:pt x="1159603" y="21992"/>
                </a:lnTo>
                <a:lnTo>
                  <a:pt x="1126714" y="18013"/>
                </a:lnTo>
                <a:lnTo>
                  <a:pt x="1091834" y="11983"/>
                </a:lnTo>
                <a:lnTo>
                  <a:pt x="1056364" y="9755"/>
                </a:lnTo>
                <a:lnTo>
                  <a:pt x="1018734" y="8103"/>
                </a:lnTo>
                <a:lnTo>
                  <a:pt x="987442" y="4200"/>
                </a:lnTo>
                <a:lnTo>
                  <a:pt x="956337" y="1804"/>
                </a:lnTo>
                <a:lnTo>
                  <a:pt x="924984" y="740"/>
                </a:lnTo>
                <a:lnTo>
                  <a:pt x="838719" y="0"/>
                </a:lnTo>
                <a:lnTo>
                  <a:pt x="803256" y="2583"/>
                </a:lnTo>
                <a:lnTo>
                  <a:pt x="767650" y="6047"/>
                </a:lnTo>
                <a:lnTo>
                  <a:pt x="731983" y="7586"/>
                </a:lnTo>
                <a:lnTo>
                  <a:pt x="696286" y="10916"/>
                </a:lnTo>
                <a:lnTo>
                  <a:pt x="660577" y="15703"/>
                </a:lnTo>
                <a:lnTo>
                  <a:pt x="447882" y="47523"/>
                </a:lnTo>
                <a:lnTo>
                  <a:pt x="408623" y="56116"/>
                </a:lnTo>
                <a:lnTo>
                  <a:pt x="369016" y="65558"/>
                </a:lnTo>
                <a:lnTo>
                  <a:pt x="331569" y="73061"/>
                </a:lnTo>
                <a:lnTo>
                  <a:pt x="297729" y="82349"/>
                </a:lnTo>
                <a:lnTo>
                  <a:pt x="266151" y="93092"/>
                </a:lnTo>
                <a:lnTo>
                  <a:pt x="235581" y="104481"/>
                </a:lnTo>
                <a:lnTo>
                  <a:pt x="190479" y="122049"/>
                </a:lnTo>
                <a:lnTo>
                  <a:pt x="165899" y="136533"/>
                </a:lnTo>
                <a:lnTo>
                  <a:pt x="144061" y="153885"/>
                </a:lnTo>
                <a:lnTo>
                  <a:pt x="121125" y="174826"/>
                </a:lnTo>
                <a:lnTo>
                  <a:pt x="90641" y="204187"/>
                </a:lnTo>
                <a:lnTo>
                  <a:pt x="74563" y="225294"/>
                </a:lnTo>
                <a:lnTo>
                  <a:pt x="59810" y="248897"/>
                </a:lnTo>
                <a:lnTo>
                  <a:pt x="43332" y="275923"/>
                </a:lnTo>
                <a:lnTo>
                  <a:pt x="35763" y="289083"/>
                </a:lnTo>
                <a:lnTo>
                  <a:pt x="22061" y="314289"/>
                </a:lnTo>
                <a:lnTo>
                  <a:pt x="16621" y="327559"/>
                </a:lnTo>
                <a:lnTo>
                  <a:pt x="12002" y="341366"/>
                </a:lnTo>
                <a:lnTo>
                  <a:pt x="7931" y="355532"/>
                </a:lnTo>
                <a:lnTo>
                  <a:pt x="5217" y="368945"/>
                </a:lnTo>
                <a:lnTo>
                  <a:pt x="3407" y="381856"/>
                </a:lnTo>
                <a:lnTo>
                  <a:pt x="1397" y="406784"/>
                </a:lnTo>
                <a:lnTo>
                  <a:pt x="503" y="431092"/>
                </a:lnTo>
                <a:lnTo>
                  <a:pt x="0" y="462350"/>
                </a:lnTo>
                <a:lnTo>
                  <a:pt x="5174" y="483900"/>
                </a:lnTo>
                <a:lnTo>
                  <a:pt x="14088" y="506708"/>
                </a:lnTo>
                <a:lnTo>
                  <a:pt x="24665" y="530073"/>
                </a:lnTo>
                <a:lnTo>
                  <a:pt x="38626" y="551041"/>
                </a:lnTo>
                <a:lnTo>
                  <a:pt x="55745" y="570282"/>
                </a:lnTo>
                <a:lnTo>
                  <a:pt x="76583" y="588756"/>
                </a:lnTo>
                <a:lnTo>
                  <a:pt x="99073" y="604242"/>
                </a:lnTo>
                <a:lnTo>
                  <a:pt x="133733" y="624966"/>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SMARTInkAnnotation227"/>
          <p:cNvSpPr/>
          <p:nvPr/>
        </p:nvSpPr>
        <p:spPr>
          <a:xfrm>
            <a:off x="1285984" y="2875359"/>
            <a:ext cx="17751" cy="35720"/>
          </a:xfrm>
          <a:custGeom>
            <a:avLst/>
            <a:gdLst/>
            <a:ahLst/>
            <a:cxnLst/>
            <a:rect l="0" t="0" r="0" b="0"/>
            <a:pathLst>
              <a:path w="17751" h="35720">
                <a:moveTo>
                  <a:pt x="8821" y="0"/>
                </a:moveTo>
                <a:lnTo>
                  <a:pt x="0" y="0"/>
                </a:lnTo>
                <a:lnTo>
                  <a:pt x="2585" y="2646"/>
                </a:lnTo>
                <a:lnTo>
                  <a:pt x="4664" y="4741"/>
                </a:lnTo>
                <a:lnTo>
                  <a:pt x="6049" y="7130"/>
                </a:lnTo>
                <a:lnTo>
                  <a:pt x="6973" y="9714"/>
                </a:lnTo>
                <a:lnTo>
                  <a:pt x="7589" y="12429"/>
                </a:lnTo>
                <a:lnTo>
                  <a:pt x="8992" y="15232"/>
                </a:lnTo>
                <a:lnTo>
                  <a:pt x="10919" y="18092"/>
                </a:lnTo>
                <a:lnTo>
                  <a:pt x="13196" y="20991"/>
                </a:lnTo>
                <a:lnTo>
                  <a:pt x="14714" y="23916"/>
                </a:lnTo>
                <a:lnTo>
                  <a:pt x="15726" y="26858"/>
                </a:lnTo>
                <a:lnTo>
                  <a:pt x="17750" y="35719"/>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SMARTInkAnnotation228"/>
          <p:cNvSpPr/>
          <p:nvPr/>
        </p:nvSpPr>
        <p:spPr>
          <a:xfrm>
            <a:off x="1384102" y="3322212"/>
            <a:ext cx="8930" cy="17492"/>
          </a:xfrm>
          <a:custGeom>
            <a:avLst/>
            <a:gdLst/>
            <a:ahLst/>
            <a:cxnLst/>
            <a:rect l="0" t="0" r="0" b="0"/>
            <a:pathLst>
              <a:path w="8930" h="17492">
                <a:moveTo>
                  <a:pt x="8929" y="8561"/>
                </a:moveTo>
                <a:lnTo>
                  <a:pt x="8929" y="3821"/>
                </a:lnTo>
                <a:lnTo>
                  <a:pt x="7937" y="2425"/>
                </a:lnTo>
                <a:lnTo>
                  <a:pt x="6283" y="1494"/>
                </a:lnTo>
                <a:lnTo>
                  <a:pt x="1241" y="0"/>
                </a:lnTo>
                <a:lnTo>
                  <a:pt x="827" y="869"/>
                </a:lnTo>
                <a:lnTo>
                  <a:pt x="551" y="2441"/>
                </a:lnTo>
                <a:lnTo>
                  <a:pt x="108" y="7352"/>
                </a:lnTo>
                <a:lnTo>
                  <a:pt x="48" y="10670"/>
                </a:lnTo>
                <a:lnTo>
                  <a:pt x="0" y="17491"/>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SMARTInkAnnotation229"/>
          <p:cNvSpPr/>
          <p:nvPr/>
        </p:nvSpPr>
        <p:spPr>
          <a:xfrm>
            <a:off x="1339453" y="3848695"/>
            <a:ext cx="17861" cy="1"/>
          </a:xfrm>
          <a:custGeom>
            <a:avLst/>
            <a:gdLst/>
            <a:ahLst/>
            <a:cxnLst/>
            <a:rect l="0" t="0" r="0" b="0"/>
            <a:pathLst>
              <a:path w="17861" h="1">
                <a:moveTo>
                  <a:pt x="17860" y="0"/>
                </a:moveTo>
                <a:lnTo>
                  <a:pt x="0"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SMARTInkAnnotation230"/>
          <p:cNvSpPr/>
          <p:nvPr/>
        </p:nvSpPr>
        <p:spPr>
          <a:xfrm>
            <a:off x="1321594" y="3848695"/>
            <a:ext cx="8930" cy="1"/>
          </a:xfrm>
          <a:custGeom>
            <a:avLst/>
            <a:gdLst/>
            <a:ahLst/>
            <a:cxnLst/>
            <a:rect l="0" t="0" r="0" b="0"/>
            <a:pathLst>
              <a:path w="8930" h="1">
                <a:moveTo>
                  <a:pt x="0" y="0"/>
                </a:moveTo>
                <a:lnTo>
                  <a:pt x="8929"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SMARTInkAnnotation231"/>
          <p:cNvSpPr/>
          <p:nvPr/>
        </p:nvSpPr>
        <p:spPr>
          <a:xfrm>
            <a:off x="1312664" y="4259461"/>
            <a:ext cx="8931" cy="1"/>
          </a:xfrm>
          <a:custGeom>
            <a:avLst/>
            <a:gdLst/>
            <a:ahLst/>
            <a:cxnLst/>
            <a:rect l="0" t="0" r="0" b="0"/>
            <a:pathLst>
              <a:path w="8931" h="1">
                <a:moveTo>
                  <a:pt x="0" y="0"/>
                </a:moveTo>
                <a:lnTo>
                  <a:pt x="8930"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SMARTInkAnnotation232"/>
          <p:cNvSpPr/>
          <p:nvPr/>
        </p:nvSpPr>
        <p:spPr>
          <a:xfrm>
            <a:off x="1254392" y="5390760"/>
            <a:ext cx="822472" cy="440327"/>
          </a:xfrm>
          <a:custGeom>
            <a:avLst/>
            <a:gdLst/>
            <a:ahLst/>
            <a:cxnLst/>
            <a:rect l="0" t="0" r="0" b="0"/>
            <a:pathLst>
              <a:path w="822472" h="440327">
                <a:moveTo>
                  <a:pt x="102921" y="440326"/>
                </a:moveTo>
                <a:lnTo>
                  <a:pt x="98180" y="435586"/>
                </a:lnTo>
                <a:lnTo>
                  <a:pt x="96783" y="433197"/>
                </a:lnTo>
                <a:lnTo>
                  <a:pt x="94358" y="424075"/>
                </a:lnTo>
                <a:lnTo>
                  <a:pt x="86335" y="414920"/>
                </a:lnTo>
                <a:lnTo>
                  <a:pt x="86902" y="414459"/>
                </a:lnTo>
                <a:lnTo>
                  <a:pt x="90179" y="413946"/>
                </a:lnTo>
                <a:lnTo>
                  <a:pt x="91450" y="412818"/>
                </a:lnTo>
                <a:lnTo>
                  <a:pt x="92297" y="411073"/>
                </a:lnTo>
                <a:lnTo>
                  <a:pt x="92861" y="408918"/>
                </a:lnTo>
                <a:lnTo>
                  <a:pt x="94230" y="407481"/>
                </a:lnTo>
                <a:lnTo>
                  <a:pt x="96134" y="406523"/>
                </a:lnTo>
                <a:lnTo>
                  <a:pt x="100897" y="405458"/>
                </a:lnTo>
                <a:lnTo>
                  <a:pt x="124433" y="404720"/>
                </a:lnTo>
                <a:lnTo>
                  <a:pt x="142909" y="407303"/>
                </a:lnTo>
                <a:lnTo>
                  <a:pt x="206854" y="419845"/>
                </a:lnTo>
                <a:lnTo>
                  <a:pt x="239402" y="425601"/>
                </a:lnTo>
                <a:lnTo>
                  <a:pt x="295936" y="434419"/>
                </a:lnTo>
                <a:lnTo>
                  <a:pt x="315934" y="436389"/>
                </a:lnTo>
                <a:lnTo>
                  <a:pt x="336210" y="437701"/>
                </a:lnTo>
                <a:lnTo>
                  <a:pt x="376269" y="439160"/>
                </a:lnTo>
                <a:lnTo>
                  <a:pt x="433283" y="439981"/>
                </a:lnTo>
                <a:lnTo>
                  <a:pt x="473321" y="440172"/>
                </a:lnTo>
                <a:lnTo>
                  <a:pt x="492729" y="439232"/>
                </a:lnTo>
                <a:lnTo>
                  <a:pt x="511621" y="437612"/>
                </a:lnTo>
                <a:lnTo>
                  <a:pt x="530169" y="435540"/>
                </a:lnTo>
                <a:lnTo>
                  <a:pt x="566653" y="430592"/>
                </a:lnTo>
                <a:lnTo>
                  <a:pt x="584716" y="427884"/>
                </a:lnTo>
                <a:lnTo>
                  <a:pt x="601719" y="424094"/>
                </a:lnTo>
                <a:lnTo>
                  <a:pt x="618016" y="419582"/>
                </a:lnTo>
                <a:lnTo>
                  <a:pt x="633841" y="414591"/>
                </a:lnTo>
                <a:lnTo>
                  <a:pt x="649352" y="408286"/>
                </a:lnTo>
                <a:lnTo>
                  <a:pt x="664653" y="401107"/>
                </a:lnTo>
                <a:lnTo>
                  <a:pt x="679816" y="393344"/>
                </a:lnTo>
                <a:lnTo>
                  <a:pt x="694884" y="385192"/>
                </a:lnTo>
                <a:lnTo>
                  <a:pt x="724857" y="368197"/>
                </a:lnTo>
                <a:lnTo>
                  <a:pt x="737810" y="358506"/>
                </a:lnTo>
                <a:lnTo>
                  <a:pt x="749423" y="348076"/>
                </a:lnTo>
                <a:lnTo>
                  <a:pt x="789447" y="307561"/>
                </a:lnTo>
                <a:lnTo>
                  <a:pt x="797738" y="297246"/>
                </a:lnTo>
                <a:lnTo>
                  <a:pt x="805249" y="286400"/>
                </a:lnTo>
                <a:lnTo>
                  <a:pt x="812241" y="275201"/>
                </a:lnTo>
                <a:lnTo>
                  <a:pt x="816903" y="263766"/>
                </a:lnTo>
                <a:lnTo>
                  <a:pt x="820010" y="252174"/>
                </a:lnTo>
                <a:lnTo>
                  <a:pt x="822082" y="240477"/>
                </a:lnTo>
                <a:lnTo>
                  <a:pt x="822471" y="229703"/>
                </a:lnTo>
                <a:lnTo>
                  <a:pt x="821738" y="219544"/>
                </a:lnTo>
                <a:lnTo>
                  <a:pt x="820257" y="209794"/>
                </a:lnTo>
                <a:lnTo>
                  <a:pt x="816293" y="199326"/>
                </a:lnTo>
                <a:lnTo>
                  <a:pt x="810675" y="188378"/>
                </a:lnTo>
                <a:lnTo>
                  <a:pt x="803952" y="177111"/>
                </a:lnTo>
                <a:lnTo>
                  <a:pt x="796493" y="166623"/>
                </a:lnTo>
                <a:lnTo>
                  <a:pt x="788545" y="156654"/>
                </a:lnTo>
                <a:lnTo>
                  <a:pt x="780269" y="147032"/>
                </a:lnTo>
                <a:lnTo>
                  <a:pt x="770783" y="137640"/>
                </a:lnTo>
                <a:lnTo>
                  <a:pt x="760491" y="128403"/>
                </a:lnTo>
                <a:lnTo>
                  <a:pt x="749660" y="119268"/>
                </a:lnTo>
                <a:lnTo>
                  <a:pt x="738471" y="109209"/>
                </a:lnTo>
                <a:lnTo>
                  <a:pt x="715455" y="87449"/>
                </a:lnTo>
                <a:lnTo>
                  <a:pt x="703761" y="77083"/>
                </a:lnTo>
                <a:lnTo>
                  <a:pt x="691997" y="67195"/>
                </a:lnTo>
                <a:lnTo>
                  <a:pt x="680185" y="57627"/>
                </a:lnTo>
                <a:lnTo>
                  <a:pt x="667349" y="49263"/>
                </a:lnTo>
                <a:lnTo>
                  <a:pt x="653832" y="41703"/>
                </a:lnTo>
                <a:lnTo>
                  <a:pt x="639859" y="34679"/>
                </a:lnTo>
                <a:lnTo>
                  <a:pt x="625583" y="28012"/>
                </a:lnTo>
                <a:lnTo>
                  <a:pt x="596491" y="15312"/>
                </a:lnTo>
                <a:lnTo>
                  <a:pt x="580796" y="10139"/>
                </a:lnTo>
                <a:lnTo>
                  <a:pt x="564379" y="5699"/>
                </a:lnTo>
                <a:lnTo>
                  <a:pt x="547481" y="1747"/>
                </a:lnTo>
                <a:lnTo>
                  <a:pt x="529271" y="104"/>
                </a:lnTo>
                <a:lnTo>
                  <a:pt x="510185" y="0"/>
                </a:lnTo>
                <a:lnTo>
                  <a:pt x="490516" y="924"/>
                </a:lnTo>
                <a:lnTo>
                  <a:pt x="470459" y="3524"/>
                </a:lnTo>
                <a:lnTo>
                  <a:pt x="450141" y="7242"/>
                </a:lnTo>
                <a:lnTo>
                  <a:pt x="429651" y="11705"/>
                </a:lnTo>
                <a:lnTo>
                  <a:pt x="407061" y="17656"/>
                </a:lnTo>
                <a:lnTo>
                  <a:pt x="383071" y="24601"/>
                </a:lnTo>
                <a:lnTo>
                  <a:pt x="358149" y="32208"/>
                </a:lnTo>
                <a:lnTo>
                  <a:pt x="333596" y="41247"/>
                </a:lnTo>
                <a:lnTo>
                  <a:pt x="309290" y="51242"/>
                </a:lnTo>
                <a:lnTo>
                  <a:pt x="285149" y="61874"/>
                </a:lnTo>
                <a:lnTo>
                  <a:pt x="261117" y="74916"/>
                </a:lnTo>
                <a:lnTo>
                  <a:pt x="237158" y="89563"/>
                </a:lnTo>
                <a:lnTo>
                  <a:pt x="213248" y="105280"/>
                </a:lnTo>
                <a:lnTo>
                  <a:pt x="165515" y="138620"/>
                </a:lnTo>
                <a:lnTo>
                  <a:pt x="141674" y="155845"/>
                </a:lnTo>
                <a:lnTo>
                  <a:pt x="120818" y="172290"/>
                </a:lnTo>
                <a:lnTo>
                  <a:pt x="101954" y="188213"/>
                </a:lnTo>
                <a:lnTo>
                  <a:pt x="84417" y="203790"/>
                </a:lnTo>
                <a:lnTo>
                  <a:pt x="68756" y="219136"/>
                </a:lnTo>
                <a:lnTo>
                  <a:pt x="54348" y="234326"/>
                </a:lnTo>
                <a:lnTo>
                  <a:pt x="40773" y="249415"/>
                </a:lnTo>
                <a:lnTo>
                  <a:pt x="29739" y="263443"/>
                </a:lnTo>
                <a:lnTo>
                  <a:pt x="20398" y="276763"/>
                </a:lnTo>
                <a:lnTo>
                  <a:pt x="12187" y="289612"/>
                </a:lnTo>
                <a:lnTo>
                  <a:pt x="6712" y="301155"/>
                </a:lnTo>
                <a:lnTo>
                  <a:pt x="3063" y="311826"/>
                </a:lnTo>
                <a:lnTo>
                  <a:pt x="630" y="321918"/>
                </a:lnTo>
                <a:lnTo>
                  <a:pt x="0" y="331622"/>
                </a:lnTo>
                <a:lnTo>
                  <a:pt x="572" y="341067"/>
                </a:lnTo>
                <a:lnTo>
                  <a:pt x="1946" y="350341"/>
                </a:lnTo>
                <a:lnTo>
                  <a:pt x="4847" y="359500"/>
                </a:lnTo>
                <a:lnTo>
                  <a:pt x="8764" y="368583"/>
                </a:lnTo>
                <a:lnTo>
                  <a:pt x="13360" y="377615"/>
                </a:lnTo>
                <a:lnTo>
                  <a:pt x="19401" y="385620"/>
                </a:lnTo>
                <a:lnTo>
                  <a:pt x="26405" y="392942"/>
                </a:lnTo>
                <a:lnTo>
                  <a:pt x="41132" y="405376"/>
                </a:lnTo>
                <a:lnTo>
                  <a:pt x="47838" y="410080"/>
                </a:lnTo>
                <a:lnTo>
                  <a:pt x="67202" y="422467"/>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SMARTInkAnnotation233"/>
          <p:cNvSpPr/>
          <p:nvPr/>
        </p:nvSpPr>
        <p:spPr>
          <a:xfrm>
            <a:off x="744997" y="517922"/>
            <a:ext cx="306402" cy="107111"/>
          </a:xfrm>
          <a:custGeom>
            <a:avLst/>
            <a:gdLst/>
            <a:ahLst/>
            <a:cxnLst/>
            <a:rect l="0" t="0" r="0" b="0"/>
            <a:pathLst>
              <a:path w="306402" h="107111">
                <a:moveTo>
                  <a:pt x="210480" y="0"/>
                </a:moveTo>
                <a:lnTo>
                  <a:pt x="231470" y="0"/>
                </a:lnTo>
                <a:lnTo>
                  <a:pt x="236379" y="992"/>
                </a:lnTo>
                <a:lnTo>
                  <a:pt x="242629" y="2646"/>
                </a:lnTo>
                <a:lnTo>
                  <a:pt x="249772" y="4740"/>
                </a:lnTo>
                <a:lnTo>
                  <a:pt x="256518" y="6137"/>
                </a:lnTo>
                <a:lnTo>
                  <a:pt x="263000" y="7068"/>
                </a:lnTo>
                <a:lnTo>
                  <a:pt x="269306" y="7688"/>
                </a:lnTo>
                <a:lnTo>
                  <a:pt x="275494" y="9094"/>
                </a:lnTo>
                <a:lnTo>
                  <a:pt x="281604" y="11024"/>
                </a:lnTo>
                <a:lnTo>
                  <a:pt x="287661" y="13302"/>
                </a:lnTo>
                <a:lnTo>
                  <a:pt x="297038" y="15834"/>
                </a:lnTo>
                <a:lnTo>
                  <a:pt x="300927" y="16509"/>
                </a:lnTo>
                <a:lnTo>
                  <a:pt x="303520" y="17951"/>
                </a:lnTo>
                <a:lnTo>
                  <a:pt x="305249" y="19905"/>
                </a:lnTo>
                <a:lnTo>
                  <a:pt x="306401" y="22200"/>
                </a:lnTo>
                <a:lnTo>
                  <a:pt x="305185" y="24722"/>
                </a:lnTo>
                <a:lnTo>
                  <a:pt x="302390" y="27395"/>
                </a:lnTo>
                <a:lnTo>
                  <a:pt x="298542" y="30170"/>
                </a:lnTo>
                <a:lnTo>
                  <a:pt x="293001" y="33011"/>
                </a:lnTo>
                <a:lnTo>
                  <a:pt x="286329" y="35898"/>
                </a:lnTo>
                <a:lnTo>
                  <a:pt x="278906" y="38815"/>
                </a:lnTo>
                <a:lnTo>
                  <a:pt x="269988" y="41752"/>
                </a:lnTo>
                <a:lnTo>
                  <a:pt x="260073" y="44702"/>
                </a:lnTo>
                <a:lnTo>
                  <a:pt x="249495" y="47660"/>
                </a:lnTo>
                <a:lnTo>
                  <a:pt x="221867" y="56240"/>
                </a:lnTo>
                <a:lnTo>
                  <a:pt x="206165" y="61306"/>
                </a:lnTo>
                <a:lnTo>
                  <a:pt x="189744" y="65675"/>
                </a:lnTo>
                <a:lnTo>
                  <a:pt x="172843" y="69580"/>
                </a:lnTo>
                <a:lnTo>
                  <a:pt x="93333" y="86076"/>
                </a:lnTo>
                <a:lnTo>
                  <a:pt x="66802" y="92165"/>
                </a:lnTo>
                <a:lnTo>
                  <a:pt x="55163" y="95178"/>
                </a:lnTo>
                <a:lnTo>
                  <a:pt x="44427" y="98178"/>
                </a:lnTo>
                <a:lnTo>
                  <a:pt x="34294" y="101171"/>
                </a:lnTo>
                <a:lnTo>
                  <a:pt x="25554" y="103166"/>
                </a:lnTo>
                <a:lnTo>
                  <a:pt x="17742" y="104496"/>
                </a:lnTo>
                <a:lnTo>
                  <a:pt x="429" y="106631"/>
                </a:lnTo>
                <a:lnTo>
                  <a:pt x="0" y="106806"/>
                </a:lnTo>
                <a:lnTo>
                  <a:pt x="2170" y="107001"/>
                </a:lnTo>
                <a:lnTo>
                  <a:pt x="18451" y="107110"/>
                </a:lnTo>
                <a:lnTo>
                  <a:pt x="26898" y="106133"/>
                </a:lnTo>
                <a:lnTo>
                  <a:pt x="36498" y="104490"/>
                </a:lnTo>
                <a:lnTo>
                  <a:pt x="46867" y="102402"/>
                </a:lnTo>
                <a:lnTo>
                  <a:pt x="106282" y="91922"/>
                </a:lnTo>
                <a:lnTo>
                  <a:pt x="140357" y="86164"/>
                </a:lnTo>
                <a:lnTo>
                  <a:pt x="157778" y="82248"/>
                </a:lnTo>
                <a:lnTo>
                  <a:pt x="175345" y="77652"/>
                </a:lnTo>
                <a:lnTo>
                  <a:pt x="228339" y="62508"/>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SMARTInkAnnotation234"/>
          <p:cNvSpPr/>
          <p:nvPr/>
        </p:nvSpPr>
        <p:spPr>
          <a:xfrm>
            <a:off x="688063" y="477058"/>
            <a:ext cx="490657" cy="209950"/>
          </a:xfrm>
          <a:custGeom>
            <a:avLst/>
            <a:gdLst/>
            <a:ahLst/>
            <a:cxnLst/>
            <a:rect l="0" t="0" r="0" b="0"/>
            <a:pathLst>
              <a:path w="490657" h="209950">
                <a:moveTo>
                  <a:pt x="17383" y="5145"/>
                </a:moveTo>
                <a:lnTo>
                  <a:pt x="0" y="5145"/>
                </a:lnTo>
                <a:lnTo>
                  <a:pt x="13886" y="405"/>
                </a:lnTo>
                <a:lnTo>
                  <a:pt x="21005" y="0"/>
                </a:lnTo>
                <a:lnTo>
                  <a:pt x="28727" y="723"/>
                </a:lnTo>
                <a:lnTo>
                  <a:pt x="36852" y="2197"/>
                </a:lnTo>
                <a:lnTo>
                  <a:pt x="47229" y="3180"/>
                </a:lnTo>
                <a:lnTo>
                  <a:pt x="59109" y="3835"/>
                </a:lnTo>
                <a:lnTo>
                  <a:pt x="85537" y="4563"/>
                </a:lnTo>
                <a:lnTo>
                  <a:pt x="113819" y="4886"/>
                </a:lnTo>
                <a:lnTo>
                  <a:pt x="128307" y="5965"/>
                </a:lnTo>
                <a:lnTo>
                  <a:pt x="142925" y="7676"/>
                </a:lnTo>
                <a:lnTo>
                  <a:pt x="157632" y="9809"/>
                </a:lnTo>
                <a:lnTo>
                  <a:pt x="187203" y="14825"/>
                </a:lnTo>
                <a:lnTo>
                  <a:pt x="202034" y="17551"/>
                </a:lnTo>
                <a:lnTo>
                  <a:pt x="229095" y="23227"/>
                </a:lnTo>
                <a:lnTo>
                  <a:pt x="241868" y="26129"/>
                </a:lnTo>
                <a:lnTo>
                  <a:pt x="252368" y="29056"/>
                </a:lnTo>
                <a:lnTo>
                  <a:pt x="261352" y="32000"/>
                </a:lnTo>
                <a:lnTo>
                  <a:pt x="275634" y="37917"/>
                </a:lnTo>
                <a:lnTo>
                  <a:pt x="285288" y="43853"/>
                </a:lnTo>
                <a:lnTo>
                  <a:pt x="287268" y="47818"/>
                </a:lnTo>
                <a:lnTo>
                  <a:pt x="287595" y="52445"/>
                </a:lnTo>
                <a:lnTo>
                  <a:pt x="286821" y="57514"/>
                </a:lnTo>
                <a:lnTo>
                  <a:pt x="284320" y="62878"/>
                </a:lnTo>
                <a:lnTo>
                  <a:pt x="280670" y="68439"/>
                </a:lnTo>
                <a:lnTo>
                  <a:pt x="276251" y="74130"/>
                </a:lnTo>
                <a:lnTo>
                  <a:pt x="269336" y="79908"/>
                </a:lnTo>
                <a:lnTo>
                  <a:pt x="260758" y="85745"/>
                </a:lnTo>
                <a:lnTo>
                  <a:pt x="251070" y="91621"/>
                </a:lnTo>
                <a:lnTo>
                  <a:pt x="238659" y="98514"/>
                </a:lnTo>
                <a:lnTo>
                  <a:pt x="208993" y="114111"/>
                </a:lnTo>
                <a:lnTo>
                  <a:pt x="193740" y="121445"/>
                </a:lnTo>
                <a:lnTo>
                  <a:pt x="178611" y="128319"/>
                </a:lnTo>
                <a:lnTo>
                  <a:pt x="163563" y="134886"/>
                </a:lnTo>
                <a:lnTo>
                  <a:pt x="148571" y="142241"/>
                </a:lnTo>
                <a:lnTo>
                  <a:pt x="133615" y="150120"/>
                </a:lnTo>
                <a:lnTo>
                  <a:pt x="104760" y="165821"/>
                </a:lnTo>
                <a:lnTo>
                  <a:pt x="78706" y="179413"/>
                </a:lnTo>
                <a:lnTo>
                  <a:pt x="67195" y="184824"/>
                </a:lnTo>
                <a:lnTo>
                  <a:pt x="56544" y="189423"/>
                </a:lnTo>
                <a:lnTo>
                  <a:pt x="46467" y="193482"/>
                </a:lnTo>
                <a:lnTo>
                  <a:pt x="38756" y="197179"/>
                </a:lnTo>
                <a:lnTo>
                  <a:pt x="32624" y="200637"/>
                </a:lnTo>
                <a:lnTo>
                  <a:pt x="23164" y="206132"/>
                </a:lnTo>
                <a:lnTo>
                  <a:pt x="14245" y="209226"/>
                </a:lnTo>
                <a:lnTo>
                  <a:pt x="14299" y="209660"/>
                </a:lnTo>
                <a:lnTo>
                  <a:pt x="15327" y="209949"/>
                </a:lnTo>
                <a:lnTo>
                  <a:pt x="17004" y="209150"/>
                </a:lnTo>
                <a:lnTo>
                  <a:pt x="21514" y="205616"/>
                </a:lnTo>
                <a:lnTo>
                  <a:pt x="32117" y="200738"/>
                </a:lnTo>
                <a:lnTo>
                  <a:pt x="39112" y="198048"/>
                </a:lnTo>
                <a:lnTo>
                  <a:pt x="47744" y="196255"/>
                </a:lnTo>
                <a:lnTo>
                  <a:pt x="57467" y="195060"/>
                </a:lnTo>
                <a:lnTo>
                  <a:pt x="67918" y="194263"/>
                </a:lnTo>
                <a:lnTo>
                  <a:pt x="79846" y="192739"/>
                </a:lnTo>
                <a:lnTo>
                  <a:pt x="92760" y="190731"/>
                </a:lnTo>
                <a:lnTo>
                  <a:pt x="106329" y="188401"/>
                </a:lnTo>
                <a:lnTo>
                  <a:pt x="121329" y="184862"/>
                </a:lnTo>
                <a:lnTo>
                  <a:pt x="137281" y="180519"/>
                </a:lnTo>
                <a:lnTo>
                  <a:pt x="153870" y="175639"/>
                </a:lnTo>
                <a:lnTo>
                  <a:pt x="170882" y="171394"/>
                </a:lnTo>
                <a:lnTo>
                  <a:pt x="188177" y="167571"/>
                </a:lnTo>
                <a:lnTo>
                  <a:pt x="223267" y="160678"/>
                </a:lnTo>
                <a:lnTo>
                  <a:pt x="312128" y="145143"/>
                </a:lnTo>
                <a:lnTo>
                  <a:pt x="329966" y="141141"/>
                </a:lnTo>
                <a:lnTo>
                  <a:pt x="347810" y="136489"/>
                </a:lnTo>
                <a:lnTo>
                  <a:pt x="365660" y="131403"/>
                </a:lnTo>
                <a:lnTo>
                  <a:pt x="382520" y="127020"/>
                </a:lnTo>
                <a:lnTo>
                  <a:pt x="414484" y="119505"/>
                </a:lnTo>
                <a:lnTo>
                  <a:pt x="490656" y="103372"/>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SMARTInkAnnotation235"/>
          <p:cNvSpPr/>
          <p:nvPr/>
        </p:nvSpPr>
        <p:spPr>
          <a:xfrm>
            <a:off x="1390475" y="509147"/>
            <a:ext cx="287727" cy="223088"/>
          </a:xfrm>
          <a:custGeom>
            <a:avLst/>
            <a:gdLst/>
            <a:ahLst/>
            <a:cxnLst/>
            <a:rect l="0" t="0" r="0" b="0"/>
            <a:pathLst>
              <a:path w="287727" h="223088">
                <a:moveTo>
                  <a:pt x="216869" y="62353"/>
                </a:moveTo>
                <a:lnTo>
                  <a:pt x="212128" y="57612"/>
                </a:lnTo>
                <a:lnTo>
                  <a:pt x="210732" y="55224"/>
                </a:lnTo>
                <a:lnTo>
                  <a:pt x="209180" y="49924"/>
                </a:lnTo>
                <a:lnTo>
                  <a:pt x="208184" y="44574"/>
                </a:lnTo>
                <a:lnTo>
                  <a:pt x="208012" y="37682"/>
                </a:lnTo>
                <a:lnTo>
                  <a:pt x="207972" y="32206"/>
                </a:lnTo>
                <a:lnTo>
                  <a:pt x="208953" y="29356"/>
                </a:lnTo>
                <a:lnTo>
                  <a:pt x="212690" y="23545"/>
                </a:lnTo>
                <a:lnTo>
                  <a:pt x="215011" y="17654"/>
                </a:lnTo>
                <a:lnTo>
                  <a:pt x="215630" y="14694"/>
                </a:lnTo>
                <a:lnTo>
                  <a:pt x="215051" y="11729"/>
                </a:lnTo>
                <a:lnTo>
                  <a:pt x="211761" y="5788"/>
                </a:lnTo>
                <a:lnTo>
                  <a:pt x="209495" y="3807"/>
                </a:lnTo>
                <a:lnTo>
                  <a:pt x="206992" y="2486"/>
                </a:lnTo>
                <a:lnTo>
                  <a:pt x="204331" y="1606"/>
                </a:lnTo>
                <a:lnTo>
                  <a:pt x="199581" y="1019"/>
                </a:lnTo>
                <a:lnTo>
                  <a:pt x="193437" y="628"/>
                </a:lnTo>
                <a:lnTo>
                  <a:pt x="179665" y="193"/>
                </a:lnTo>
                <a:lnTo>
                  <a:pt x="166930" y="0"/>
                </a:lnTo>
                <a:lnTo>
                  <a:pt x="158772" y="940"/>
                </a:lnTo>
                <a:lnTo>
                  <a:pt x="149364" y="2560"/>
                </a:lnTo>
                <a:lnTo>
                  <a:pt x="139123" y="4631"/>
                </a:lnTo>
                <a:lnTo>
                  <a:pt x="128328" y="7997"/>
                </a:lnTo>
                <a:lnTo>
                  <a:pt x="117162" y="12225"/>
                </a:lnTo>
                <a:lnTo>
                  <a:pt x="105749" y="17028"/>
                </a:lnTo>
                <a:lnTo>
                  <a:pt x="94172" y="22214"/>
                </a:lnTo>
                <a:lnTo>
                  <a:pt x="70725" y="33269"/>
                </a:lnTo>
                <a:lnTo>
                  <a:pt x="59908" y="38995"/>
                </a:lnTo>
                <a:lnTo>
                  <a:pt x="49720" y="44796"/>
                </a:lnTo>
                <a:lnTo>
                  <a:pt x="39953" y="50649"/>
                </a:lnTo>
                <a:lnTo>
                  <a:pt x="31456" y="56534"/>
                </a:lnTo>
                <a:lnTo>
                  <a:pt x="23807" y="62443"/>
                </a:lnTo>
                <a:lnTo>
                  <a:pt x="16723" y="68366"/>
                </a:lnTo>
                <a:lnTo>
                  <a:pt x="11009" y="73307"/>
                </a:lnTo>
                <a:lnTo>
                  <a:pt x="2014" y="81443"/>
                </a:lnTo>
                <a:lnTo>
                  <a:pt x="210" y="85001"/>
                </a:lnTo>
                <a:lnTo>
                  <a:pt x="0" y="88366"/>
                </a:lnTo>
                <a:lnTo>
                  <a:pt x="852" y="91601"/>
                </a:lnTo>
                <a:lnTo>
                  <a:pt x="3405" y="94750"/>
                </a:lnTo>
                <a:lnTo>
                  <a:pt x="11532" y="100895"/>
                </a:lnTo>
                <a:lnTo>
                  <a:pt x="16478" y="102930"/>
                </a:lnTo>
                <a:lnTo>
                  <a:pt x="21759" y="104287"/>
                </a:lnTo>
                <a:lnTo>
                  <a:pt x="27265" y="105192"/>
                </a:lnTo>
                <a:lnTo>
                  <a:pt x="34903" y="105795"/>
                </a:lnTo>
                <a:lnTo>
                  <a:pt x="43965" y="106197"/>
                </a:lnTo>
                <a:lnTo>
                  <a:pt x="53975" y="106465"/>
                </a:lnTo>
                <a:lnTo>
                  <a:pt x="63624" y="105652"/>
                </a:lnTo>
                <a:lnTo>
                  <a:pt x="73034" y="104117"/>
                </a:lnTo>
                <a:lnTo>
                  <a:pt x="82284" y="102102"/>
                </a:lnTo>
                <a:lnTo>
                  <a:pt x="92419" y="98774"/>
                </a:lnTo>
                <a:lnTo>
                  <a:pt x="103144" y="94571"/>
                </a:lnTo>
                <a:lnTo>
                  <a:pt x="114263" y="89785"/>
                </a:lnTo>
                <a:lnTo>
                  <a:pt x="125645" y="85602"/>
                </a:lnTo>
                <a:lnTo>
                  <a:pt x="137201" y="81821"/>
                </a:lnTo>
                <a:lnTo>
                  <a:pt x="148874" y="78308"/>
                </a:lnTo>
                <a:lnTo>
                  <a:pt x="172428" y="71759"/>
                </a:lnTo>
                <a:lnTo>
                  <a:pt x="184265" y="68624"/>
                </a:lnTo>
                <a:lnTo>
                  <a:pt x="194141" y="65541"/>
                </a:lnTo>
                <a:lnTo>
                  <a:pt x="202709" y="62494"/>
                </a:lnTo>
                <a:lnTo>
                  <a:pt x="210405" y="59471"/>
                </a:lnTo>
                <a:lnTo>
                  <a:pt x="226895" y="53465"/>
                </a:lnTo>
                <a:lnTo>
                  <a:pt x="235459" y="50475"/>
                </a:lnTo>
                <a:lnTo>
                  <a:pt x="243153" y="48481"/>
                </a:lnTo>
                <a:lnTo>
                  <a:pt x="250267" y="47152"/>
                </a:lnTo>
                <a:lnTo>
                  <a:pt x="256993" y="46266"/>
                </a:lnTo>
                <a:lnTo>
                  <a:pt x="262470" y="45675"/>
                </a:lnTo>
                <a:lnTo>
                  <a:pt x="271201" y="45019"/>
                </a:lnTo>
                <a:lnTo>
                  <a:pt x="278389" y="44727"/>
                </a:lnTo>
                <a:lnTo>
                  <a:pt x="281695" y="44649"/>
                </a:lnTo>
                <a:lnTo>
                  <a:pt x="283898" y="46582"/>
                </a:lnTo>
                <a:lnTo>
                  <a:pt x="285368" y="49854"/>
                </a:lnTo>
                <a:lnTo>
                  <a:pt x="286347" y="54021"/>
                </a:lnTo>
                <a:lnTo>
                  <a:pt x="287000" y="59775"/>
                </a:lnTo>
                <a:lnTo>
                  <a:pt x="287436" y="66587"/>
                </a:lnTo>
                <a:lnTo>
                  <a:pt x="287726" y="74105"/>
                </a:lnTo>
                <a:lnTo>
                  <a:pt x="286927" y="84079"/>
                </a:lnTo>
                <a:lnTo>
                  <a:pt x="285402" y="95688"/>
                </a:lnTo>
                <a:lnTo>
                  <a:pt x="283394" y="108389"/>
                </a:lnTo>
                <a:lnTo>
                  <a:pt x="282055" y="121817"/>
                </a:lnTo>
                <a:lnTo>
                  <a:pt x="281162" y="135730"/>
                </a:lnTo>
                <a:lnTo>
                  <a:pt x="280567" y="149966"/>
                </a:lnTo>
                <a:lnTo>
                  <a:pt x="279905" y="179014"/>
                </a:lnTo>
                <a:lnTo>
                  <a:pt x="279377" y="223087"/>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SMARTInkAnnotation236"/>
          <p:cNvSpPr/>
          <p:nvPr/>
        </p:nvSpPr>
        <p:spPr>
          <a:xfrm>
            <a:off x="696552" y="1035953"/>
            <a:ext cx="580394" cy="26681"/>
          </a:xfrm>
          <a:custGeom>
            <a:avLst/>
            <a:gdLst/>
            <a:ahLst/>
            <a:cxnLst/>
            <a:rect l="0" t="0" r="0" b="0"/>
            <a:pathLst>
              <a:path w="580394" h="26681">
                <a:moveTo>
                  <a:pt x="26753" y="26680"/>
                </a:moveTo>
                <a:lnTo>
                  <a:pt x="14324" y="26680"/>
                </a:lnTo>
                <a:lnTo>
                  <a:pt x="12514" y="25688"/>
                </a:lnTo>
                <a:lnTo>
                  <a:pt x="11307" y="24034"/>
                </a:lnTo>
                <a:lnTo>
                  <a:pt x="10503" y="21939"/>
                </a:lnTo>
                <a:lnTo>
                  <a:pt x="8974" y="20543"/>
                </a:lnTo>
                <a:lnTo>
                  <a:pt x="6963" y="19612"/>
                </a:lnTo>
                <a:lnTo>
                  <a:pt x="0" y="17760"/>
                </a:lnTo>
                <a:lnTo>
                  <a:pt x="4715" y="13013"/>
                </a:lnTo>
                <a:lnTo>
                  <a:pt x="8092" y="11615"/>
                </a:lnTo>
                <a:lnTo>
                  <a:pt x="12328" y="10684"/>
                </a:lnTo>
                <a:lnTo>
                  <a:pt x="17137" y="10063"/>
                </a:lnTo>
                <a:lnTo>
                  <a:pt x="25125" y="9373"/>
                </a:lnTo>
                <a:lnTo>
                  <a:pt x="43078" y="8930"/>
                </a:lnTo>
                <a:lnTo>
                  <a:pt x="196821" y="8820"/>
                </a:lnTo>
                <a:lnTo>
                  <a:pt x="205616" y="7828"/>
                </a:lnTo>
                <a:lnTo>
                  <a:pt x="214456" y="6175"/>
                </a:lnTo>
                <a:lnTo>
                  <a:pt x="223326" y="4080"/>
                </a:lnTo>
                <a:lnTo>
                  <a:pt x="232216" y="2684"/>
                </a:lnTo>
                <a:lnTo>
                  <a:pt x="241119" y="1753"/>
                </a:lnTo>
                <a:lnTo>
                  <a:pt x="250031" y="1132"/>
                </a:lnTo>
                <a:lnTo>
                  <a:pt x="265225" y="442"/>
                </a:lnTo>
                <a:lnTo>
                  <a:pt x="279584" y="136"/>
                </a:lnTo>
                <a:lnTo>
                  <a:pt x="295888" y="0"/>
                </a:lnTo>
                <a:lnTo>
                  <a:pt x="302419" y="956"/>
                </a:lnTo>
                <a:lnTo>
                  <a:pt x="307764" y="2585"/>
                </a:lnTo>
                <a:lnTo>
                  <a:pt x="312320" y="4664"/>
                </a:lnTo>
                <a:lnTo>
                  <a:pt x="318334" y="6049"/>
                </a:lnTo>
                <a:lnTo>
                  <a:pt x="325320" y="6973"/>
                </a:lnTo>
                <a:lnTo>
                  <a:pt x="339035" y="7999"/>
                </a:lnTo>
                <a:lnTo>
                  <a:pt x="353327" y="8577"/>
                </a:lnTo>
                <a:lnTo>
                  <a:pt x="385927" y="8806"/>
                </a:lnTo>
                <a:lnTo>
                  <a:pt x="520938" y="8820"/>
                </a:lnTo>
                <a:lnTo>
                  <a:pt x="523889" y="7828"/>
                </a:lnTo>
                <a:lnTo>
                  <a:pt x="526849" y="6175"/>
                </a:lnTo>
                <a:lnTo>
                  <a:pt x="529814" y="4080"/>
                </a:lnTo>
                <a:lnTo>
                  <a:pt x="532783" y="2684"/>
                </a:lnTo>
                <a:lnTo>
                  <a:pt x="535755" y="1753"/>
                </a:lnTo>
                <a:lnTo>
                  <a:pt x="538728" y="1132"/>
                </a:lnTo>
                <a:lnTo>
                  <a:pt x="541703" y="1711"/>
                </a:lnTo>
                <a:lnTo>
                  <a:pt x="544677" y="3088"/>
                </a:lnTo>
                <a:lnTo>
                  <a:pt x="547653" y="4999"/>
                </a:lnTo>
                <a:lnTo>
                  <a:pt x="550629" y="6273"/>
                </a:lnTo>
                <a:lnTo>
                  <a:pt x="553605" y="7122"/>
                </a:lnTo>
                <a:lnTo>
                  <a:pt x="556581" y="7688"/>
                </a:lnTo>
                <a:lnTo>
                  <a:pt x="565511" y="8485"/>
                </a:lnTo>
                <a:lnTo>
                  <a:pt x="569700" y="8721"/>
                </a:lnTo>
                <a:lnTo>
                  <a:pt x="571280" y="9746"/>
                </a:lnTo>
                <a:lnTo>
                  <a:pt x="573326" y="11422"/>
                </a:lnTo>
                <a:lnTo>
                  <a:pt x="580393" y="1775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SMARTInkAnnotation237"/>
          <p:cNvSpPr/>
          <p:nvPr/>
        </p:nvSpPr>
        <p:spPr>
          <a:xfrm>
            <a:off x="1438921" y="1000125"/>
            <a:ext cx="570213" cy="35720"/>
          </a:xfrm>
          <a:custGeom>
            <a:avLst/>
            <a:gdLst/>
            <a:ahLst/>
            <a:cxnLst/>
            <a:rect l="0" t="0" r="0" b="0"/>
            <a:pathLst>
              <a:path w="570213" h="35720">
                <a:moveTo>
                  <a:pt x="7688" y="35719"/>
                </a:moveTo>
                <a:lnTo>
                  <a:pt x="7688" y="18336"/>
                </a:lnTo>
                <a:lnTo>
                  <a:pt x="6696" y="17185"/>
                </a:lnTo>
                <a:lnTo>
                  <a:pt x="5043" y="15426"/>
                </a:lnTo>
                <a:lnTo>
                  <a:pt x="0" y="10213"/>
                </a:lnTo>
                <a:lnTo>
                  <a:pt x="578" y="9785"/>
                </a:lnTo>
                <a:lnTo>
                  <a:pt x="3867" y="9310"/>
                </a:lnTo>
                <a:lnTo>
                  <a:pt x="5141" y="10175"/>
                </a:lnTo>
                <a:lnTo>
                  <a:pt x="5990" y="11745"/>
                </a:lnTo>
                <a:lnTo>
                  <a:pt x="6556" y="13783"/>
                </a:lnTo>
                <a:lnTo>
                  <a:pt x="8918" y="15142"/>
                </a:lnTo>
                <a:lnTo>
                  <a:pt x="12477" y="16048"/>
                </a:lnTo>
                <a:lnTo>
                  <a:pt x="20730" y="17054"/>
                </a:lnTo>
                <a:lnTo>
                  <a:pt x="37212" y="17753"/>
                </a:lnTo>
                <a:lnTo>
                  <a:pt x="334630" y="17859"/>
                </a:lnTo>
                <a:lnTo>
                  <a:pt x="340743" y="16867"/>
                </a:lnTo>
                <a:lnTo>
                  <a:pt x="346803" y="15214"/>
                </a:lnTo>
                <a:lnTo>
                  <a:pt x="352827" y="13119"/>
                </a:lnTo>
                <a:lnTo>
                  <a:pt x="358828" y="11723"/>
                </a:lnTo>
                <a:lnTo>
                  <a:pt x="364813" y="10792"/>
                </a:lnTo>
                <a:lnTo>
                  <a:pt x="376754" y="9757"/>
                </a:lnTo>
                <a:lnTo>
                  <a:pt x="388676" y="9297"/>
                </a:lnTo>
                <a:lnTo>
                  <a:pt x="406544" y="9039"/>
                </a:lnTo>
                <a:lnTo>
                  <a:pt x="569723" y="8930"/>
                </a:lnTo>
                <a:lnTo>
                  <a:pt x="569902" y="9922"/>
                </a:lnTo>
                <a:lnTo>
                  <a:pt x="570021" y="11575"/>
                </a:lnTo>
                <a:lnTo>
                  <a:pt x="570212" y="16618"/>
                </a:lnTo>
                <a:lnTo>
                  <a:pt x="569235" y="16040"/>
                </a:lnTo>
                <a:lnTo>
                  <a:pt x="567592" y="14662"/>
                </a:lnTo>
                <a:lnTo>
                  <a:pt x="565504" y="12751"/>
                </a:lnTo>
                <a:lnTo>
                  <a:pt x="560539" y="7982"/>
                </a:lnTo>
                <a:lnTo>
                  <a:pt x="552399"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SMARTInkAnnotation238"/>
          <p:cNvSpPr/>
          <p:nvPr/>
        </p:nvSpPr>
        <p:spPr>
          <a:xfrm>
            <a:off x="1590173" y="1098729"/>
            <a:ext cx="293992" cy="231795"/>
          </a:xfrm>
          <a:custGeom>
            <a:avLst/>
            <a:gdLst/>
            <a:ahLst/>
            <a:cxnLst/>
            <a:rect l="0" t="0" r="0" b="0"/>
            <a:pathLst>
              <a:path w="293992" h="231795">
                <a:moveTo>
                  <a:pt x="293991" y="35341"/>
                </a:moveTo>
                <a:lnTo>
                  <a:pt x="285429" y="26780"/>
                </a:lnTo>
                <a:lnTo>
                  <a:pt x="277405" y="26444"/>
                </a:lnTo>
                <a:lnTo>
                  <a:pt x="271769" y="26421"/>
                </a:lnTo>
                <a:lnTo>
                  <a:pt x="269254" y="25426"/>
                </a:lnTo>
                <a:lnTo>
                  <a:pt x="260975" y="20277"/>
                </a:lnTo>
                <a:lnTo>
                  <a:pt x="255174" y="18724"/>
                </a:lnTo>
                <a:lnTo>
                  <a:pt x="246330" y="17850"/>
                </a:lnTo>
                <a:lnTo>
                  <a:pt x="243366" y="16735"/>
                </a:lnTo>
                <a:lnTo>
                  <a:pt x="237426" y="12851"/>
                </a:lnTo>
                <a:lnTo>
                  <a:pt x="228833" y="10463"/>
                </a:lnTo>
                <a:lnTo>
                  <a:pt x="223763" y="9826"/>
                </a:lnTo>
                <a:lnTo>
                  <a:pt x="218399" y="9401"/>
                </a:lnTo>
                <a:lnTo>
                  <a:pt x="212838" y="9118"/>
                </a:lnTo>
                <a:lnTo>
                  <a:pt x="207147" y="8930"/>
                </a:lnTo>
                <a:lnTo>
                  <a:pt x="201369" y="7812"/>
                </a:lnTo>
                <a:lnTo>
                  <a:pt x="195532" y="6074"/>
                </a:lnTo>
                <a:lnTo>
                  <a:pt x="189656" y="3924"/>
                </a:lnTo>
                <a:lnTo>
                  <a:pt x="183755" y="2490"/>
                </a:lnTo>
                <a:lnTo>
                  <a:pt x="177836" y="1534"/>
                </a:lnTo>
                <a:lnTo>
                  <a:pt x="171906" y="897"/>
                </a:lnTo>
                <a:lnTo>
                  <a:pt x="165968" y="472"/>
                </a:lnTo>
                <a:lnTo>
                  <a:pt x="160025" y="189"/>
                </a:lnTo>
                <a:lnTo>
                  <a:pt x="154079" y="0"/>
                </a:lnTo>
                <a:lnTo>
                  <a:pt x="147138" y="867"/>
                </a:lnTo>
                <a:lnTo>
                  <a:pt x="139534" y="2436"/>
                </a:lnTo>
                <a:lnTo>
                  <a:pt x="131489" y="4475"/>
                </a:lnTo>
                <a:lnTo>
                  <a:pt x="123149" y="6826"/>
                </a:lnTo>
                <a:lnTo>
                  <a:pt x="105944" y="12085"/>
                </a:lnTo>
                <a:lnTo>
                  <a:pt x="98181" y="14876"/>
                </a:lnTo>
                <a:lnTo>
                  <a:pt x="91021" y="17729"/>
                </a:lnTo>
                <a:lnTo>
                  <a:pt x="84264" y="20623"/>
                </a:lnTo>
                <a:lnTo>
                  <a:pt x="76782" y="24537"/>
                </a:lnTo>
                <a:lnTo>
                  <a:pt x="68818" y="29131"/>
                </a:lnTo>
                <a:lnTo>
                  <a:pt x="60532" y="34177"/>
                </a:lnTo>
                <a:lnTo>
                  <a:pt x="53024" y="38534"/>
                </a:lnTo>
                <a:lnTo>
                  <a:pt x="39389" y="46021"/>
                </a:lnTo>
                <a:lnTo>
                  <a:pt x="32975" y="50399"/>
                </a:lnTo>
                <a:lnTo>
                  <a:pt x="26715" y="55301"/>
                </a:lnTo>
                <a:lnTo>
                  <a:pt x="20557" y="60554"/>
                </a:lnTo>
                <a:lnTo>
                  <a:pt x="15460" y="65048"/>
                </a:lnTo>
                <a:lnTo>
                  <a:pt x="7150" y="72688"/>
                </a:lnTo>
                <a:lnTo>
                  <a:pt x="4537" y="77106"/>
                </a:lnTo>
                <a:lnTo>
                  <a:pt x="2795" y="82036"/>
                </a:lnTo>
                <a:lnTo>
                  <a:pt x="0" y="94726"/>
                </a:lnTo>
                <a:lnTo>
                  <a:pt x="762" y="96759"/>
                </a:lnTo>
                <a:lnTo>
                  <a:pt x="4256" y="101664"/>
                </a:lnTo>
                <a:lnTo>
                  <a:pt x="7569" y="103369"/>
                </a:lnTo>
                <a:lnTo>
                  <a:pt x="16541" y="105263"/>
                </a:lnTo>
                <a:lnTo>
                  <a:pt x="21712" y="104776"/>
                </a:lnTo>
                <a:lnTo>
                  <a:pt x="27144" y="103459"/>
                </a:lnTo>
                <a:lnTo>
                  <a:pt x="32749" y="101589"/>
                </a:lnTo>
                <a:lnTo>
                  <a:pt x="38470" y="99350"/>
                </a:lnTo>
                <a:lnTo>
                  <a:pt x="44269" y="96866"/>
                </a:lnTo>
                <a:lnTo>
                  <a:pt x="50119" y="94217"/>
                </a:lnTo>
                <a:lnTo>
                  <a:pt x="56996" y="91459"/>
                </a:lnTo>
                <a:lnTo>
                  <a:pt x="72574" y="85749"/>
                </a:lnTo>
                <a:lnTo>
                  <a:pt x="79903" y="82837"/>
                </a:lnTo>
                <a:lnTo>
                  <a:pt x="86774" y="79904"/>
                </a:lnTo>
                <a:lnTo>
                  <a:pt x="93338" y="76956"/>
                </a:lnTo>
                <a:lnTo>
                  <a:pt x="100691" y="73998"/>
                </a:lnTo>
                <a:lnTo>
                  <a:pt x="116799" y="68067"/>
                </a:lnTo>
                <a:lnTo>
                  <a:pt x="124269" y="65096"/>
                </a:lnTo>
                <a:lnTo>
                  <a:pt x="131234" y="62123"/>
                </a:lnTo>
                <a:lnTo>
                  <a:pt x="144264" y="56174"/>
                </a:lnTo>
                <a:lnTo>
                  <a:pt x="156670" y="50223"/>
                </a:lnTo>
                <a:lnTo>
                  <a:pt x="161764" y="48239"/>
                </a:lnTo>
                <a:lnTo>
                  <a:pt x="170070" y="46035"/>
                </a:lnTo>
                <a:lnTo>
                  <a:pt x="174666" y="46439"/>
                </a:lnTo>
                <a:lnTo>
                  <a:pt x="179714" y="47701"/>
                </a:lnTo>
                <a:lnTo>
                  <a:pt x="192594" y="52114"/>
                </a:lnTo>
                <a:lnTo>
                  <a:pt x="193651" y="54461"/>
                </a:lnTo>
                <a:lnTo>
                  <a:pt x="194355" y="58010"/>
                </a:lnTo>
                <a:lnTo>
                  <a:pt x="194825" y="62360"/>
                </a:lnTo>
                <a:lnTo>
                  <a:pt x="195139" y="67244"/>
                </a:lnTo>
                <a:lnTo>
                  <a:pt x="195347" y="72485"/>
                </a:lnTo>
                <a:lnTo>
                  <a:pt x="195579" y="83600"/>
                </a:lnTo>
                <a:lnTo>
                  <a:pt x="195740" y="117556"/>
                </a:lnTo>
                <a:lnTo>
                  <a:pt x="196740" y="124878"/>
                </a:lnTo>
                <a:lnTo>
                  <a:pt x="198400" y="131743"/>
                </a:lnTo>
                <a:lnTo>
                  <a:pt x="200498" y="138305"/>
                </a:lnTo>
                <a:lnTo>
                  <a:pt x="201897" y="144663"/>
                </a:lnTo>
                <a:lnTo>
                  <a:pt x="202829" y="150887"/>
                </a:lnTo>
                <a:lnTo>
                  <a:pt x="203451" y="157020"/>
                </a:lnTo>
                <a:lnTo>
                  <a:pt x="204858" y="163093"/>
                </a:lnTo>
                <a:lnTo>
                  <a:pt x="206788" y="169126"/>
                </a:lnTo>
                <a:lnTo>
                  <a:pt x="209066" y="175133"/>
                </a:lnTo>
                <a:lnTo>
                  <a:pt x="211577" y="181122"/>
                </a:lnTo>
                <a:lnTo>
                  <a:pt x="214244" y="187099"/>
                </a:lnTo>
                <a:lnTo>
                  <a:pt x="217014" y="193068"/>
                </a:lnTo>
                <a:lnTo>
                  <a:pt x="218861" y="198039"/>
                </a:lnTo>
                <a:lnTo>
                  <a:pt x="220092" y="202346"/>
                </a:lnTo>
                <a:lnTo>
                  <a:pt x="220912" y="206209"/>
                </a:lnTo>
                <a:lnTo>
                  <a:pt x="221460" y="210769"/>
                </a:lnTo>
                <a:lnTo>
                  <a:pt x="221824" y="215793"/>
                </a:lnTo>
                <a:lnTo>
                  <a:pt x="222554" y="231794"/>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SMARTInkAnnotation239"/>
          <p:cNvSpPr/>
          <p:nvPr/>
        </p:nvSpPr>
        <p:spPr>
          <a:xfrm>
            <a:off x="751812" y="1152333"/>
            <a:ext cx="391189" cy="240010"/>
          </a:xfrm>
          <a:custGeom>
            <a:avLst/>
            <a:gdLst/>
            <a:ahLst/>
            <a:cxnLst/>
            <a:rect l="0" t="0" r="0" b="0"/>
            <a:pathLst>
              <a:path w="391189" h="240010">
                <a:moveTo>
                  <a:pt x="25071" y="26386"/>
                </a:moveTo>
                <a:lnTo>
                  <a:pt x="12642" y="26386"/>
                </a:lnTo>
                <a:lnTo>
                  <a:pt x="9840" y="25394"/>
                </a:lnTo>
                <a:lnTo>
                  <a:pt x="0" y="18698"/>
                </a:lnTo>
                <a:lnTo>
                  <a:pt x="419" y="17292"/>
                </a:lnTo>
                <a:lnTo>
                  <a:pt x="3531" y="13084"/>
                </a:lnTo>
                <a:lnTo>
                  <a:pt x="6742" y="11565"/>
                </a:lnTo>
                <a:lnTo>
                  <a:pt x="15602" y="9877"/>
                </a:lnTo>
                <a:lnTo>
                  <a:pt x="22727" y="8435"/>
                </a:lnTo>
                <a:lnTo>
                  <a:pt x="41227" y="4186"/>
                </a:lnTo>
                <a:lnTo>
                  <a:pt x="51717" y="2656"/>
                </a:lnTo>
                <a:lnTo>
                  <a:pt x="62679" y="1637"/>
                </a:lnTo>
                <a:lnTo>
                  <a:pt x="73955" y="957"/>
                </a:lnTo>
                <a:lnTo>
                  <a:pt x="99714" y="201"/>
                </a:lnTo>
                <a:lnTo>
                  <a:pt x="113528" y="0"/>
                </a:lnTo>
                <a:lnTo>
                  <a:pt x="126706" y="858"/>
                </a:lnTo>
                <a:lnTo>
                  <a:pt x="139461" y="2422"/>
                </a:lnTo>
                <a:lnTo>
                  <a:pt x="151932" y="4457"/>
                </a:lnTo>
                <a:lnTo>
                  <a:pt x="163223" y="7798"/>
                </a:lnTo>
                <a:lnTo>
                  <a:pt x="173727" y="12009"/>
                </a:lnTo>
                <a:lnTo>
                  <a:pt x="183706" y="16802"/>
                </a:lnTo>
                <a:lnTo>
                  <a:pt x="192343" y="21981"/>
                </a:lnTo>
                <a:lnTo>
                  <a:pt x="200086" y="27418"/>
                </a:lnTo>
                <a:lnTo>
                  <a:pt x="207232" y="33027"/>
                </a:lnTo>
                <a:lnTo>
                  <a:pt x="211996" y="39743"/>
                </a:lnTo>
                <a:lnTo>
                  <a:pt x="215172" y="47197"/>
                </a:lnTo>
                <a:lnTo>
                  <a:pt x="217289" y="55143"/>
                </a:lnTo>
                <a:lnTo>
                  <a:pt x="218701" y="62424"/>
                </a:lnTo>
                <a:lnTo>
                  <a:pt x="219642" y="69263"/>
                </a:lnTo>
                <a:lnTo>
                  <a:pt x="220269" y="75807"/>
                </a:lnTo>
                <a:lnTo>
                  <a:pt x="218703" y="83146"/>
                </a:lnTo>
                <a:lnTo>
                  <a:pt x="215675" y="91015"/>
                </a:lnTo>
                <a:lnTo>
                  <a:pt x="196556" y="129772"/>
                </a:lnTo>
                <a:lnTo>
                  <a:pt x="190988" y="138966"/>
                </a:lnTo>
                <a:lnTo>
                  <a:pt x="185292" y="147080"/>
                </a:lnTo>
                <a:lnTo>
                  <a:pt x="179510" y="154474"/>
                </a:lnTo>
                <a:lnTo>
                  <a:pt x="173671" y="162379"/>
                </a:lnTo>
                <a:lnTo>
                  <a:pt x="161891" y="179101"/>
                </a:lnTo>
                <a:lnTo>
                  <a:pt x="156964" y="186735"/>
                </a:lnTo>
                <a:lnTo>
                  <a:pt x="152687" y="193809"/>
                </a:lnTo>
                <a:lnTo>
                  <a:pt x="148844" y="200509"/>
                </a:lnTo>
                <a:lnTo>
                  <a:pt x="141927" y="213245"/>
                </a:lnTo>
                <a:lnTo>
                  <a:pt x="138694" y="219420"/>
                </a:lnTo>
                <a:lnTo>
                  <a:pt x="137531" y="224528"/>
                </a:lnTo>
                <a:lnTo>
                  <a:pt x="137747" y="228926"/>
                </a:lnTo>
                <a:lnTo>
                  <a:pt x="138884" y="232850"/>
                </a:lnTo>
                <a:lnTo>
                  <a:pt x="140634" y="235466"/>
                </a:lnTo>
                <a:lnTo>
                  <a:pt x="142793" y="237210"/>
                </a:lnTo>
                <a:lnTo>
                  <a:pt x="145223" y="238373"/>
                </a:lnTo>
                <a:lnTo>
                  <a:pt x="155863" y="239665"/>
                </a:lnTo>
                <a:lnTo>
                  <a:pt x="162867" y="240009"/>
                </a:lnTo>
                <a:lnTo>
                  <a:pt x="170513" y="239247"/>
                </a:lnTo>
                <a:lnTo>
                  <a:pt x="178587" y="237746"/>
                </a:lnTo>
                <a:lnTo>
                  <a:pt x="186946" y="235754"/>
                </a:lnTo>
                <a:lnTo>
                  <a:pt x="196488" y="232441"/>
                </a:lnTo>
                <a:lnTo>
                  <a:pt x="206817" y="228248"/>
                </a:lnTo>
                <a:lnTo>
                  <a:pt x="217673" y="223468"/>
                </a:lnTo>
                <a:lnTo>
                  <a:pt x="240318" y="212866"/>
                </a:lnTo>
                <a:lnTo>
                  <a:pt x="251912" y="207261"/>
                </a:lnTo>
                <a:lnTo>
                  <a:pt x="264603" y="200547"/>
                </a:lnTo>
                <a:lnTo>
                  <a:pt x="291933" y="185150"/>
                </a:lnTo>
                <a:lnTo>
                  <a:pt x="305174" y="176877"/>
                </a:lnTo>
                <a:lnTo>
                  <a:pt x="317971" y="168385"/>
                </a:lnTo>
                <a:lnTo>
                  <a:pt x="342772" y="151012"/>
                </a:lnTo>
                <a:lnTo>
                  <a:pt x="391188" y="115683"/>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SMARTInkAnnotation240"/>
          <p:cNvSpPr/>
          <p:nvPr/>
        </p:nvSpPr>
        <p:spPr>
          <a:xfrm>
            <a:off x="17859" y="5795367"/>
            <a:ext cx="955478" cy="52303"/>
          </a:xfrm>
          <a:custGeom>
            <a:avLst/>
            <a:gdLst/>
            <a:ahLst/>
            <a:cxnLst/>
            <a:rect l="0" t="0" r="0" b="0"/>
            <a:pathLst>
              <a:path w="955478" h="52303">
                <a:moveTo>
                  <a:pt x="0" y="0"/>
                </a:moveTo>
                <a:lnTo>
                  <a:pt x="42317" y="0"/>
                </a:lnTo>
                <a:lnTo>
                  <a:pt x="50040" y="992"/>
                </a:lnTo>
                <a:lnTo>
                  <a:pt x="59157" y="2646"/>
                </a:lnTo>
                <a:lnTo>
                  <a:pt x="69204" y="4741"/>
                </a:lnTo>
                <a:lnTo>
                  <a:pt x="79870" y="6137"/>
                </a:lnTo>
                <a:lnTo>
                  <a:pt x="102305" y="7689"/>
                </a:lnTo>
                <a:lnTo>
                  <a:pt x="113845" y="9095"/>
                </a:lnTo>
                <a:lnTo>
                  <a:pt x="125506" y="11025"/>
                </a:lnTo>
                <a:lnTo>
                  <a:pt x="137249" y="13303"/>
                </a:lnTo>
                <a:lnTo>
                  <a:pt x="151031" y="14822"/>
                </a:lnTo>
                <a:lnTo>
                  <a:pt x="166172" y="15834"/>
                </a:lnTo>
                <a:lnTo>
                  <a:pt x="182219" y="16510"/>
                </a:lnTo>
                <a:lnTo>
                  <a:pt x="198870" y="17952"/>
                </a:lnTo>
                <a:lnTo>
                  <a:pt x="215923" y="19906"/>
                </a:lnTo>
                <a:lnTo>
                  <a:pt x="233246" y="22200"/>
                </a:lnTo>
                <a:lnTo>
                  <a:pt x="250747" y="23731"/>
                </a:lnTo>
                <a:lnTo>
                  <a:pt x="268368" y="24750"/>
                </a:lnTo>
                <a:lnTo>
                  <a:pt x="286068" y="25430"/>
                </a:lnTo>
                <a:lnTo>
                  <a:pt x="344163" y="26387"/>
                </a:lnTo>
                <a:lnTo>
                  <a:pt x="405364" y="26670"/>
                </a:lnTo>
                <a:lnTo>
                  <a:pt x="426016" y="27702"/>
                </a:lnTo>
                <a:lnTo>
                  <a:pt x="446729" y="29382"/>
                </a:lnTo>
                <a:lnTo>
                  <a:pt x="467484" y="31495"/>
                </a:lnTo>
                <a:lnTo>
                  <a:pt x="489257" y="32903"/>
                </a:lnTo>
                <a:lnTo>
                  <a:pt x="511711" y="33842"/>
                </a:lnTo>
                <a:lnTo>
                  <a:pt x="534618" y="34467"/>
                </a:lnTo>
                <a:lnTo>
                  <a:pt x="557826" y="35877"/>
                </a:lnTo>
                <a:lnTo>
                  <a:pt x="581236" y="37809"/>
                </a:lnTo>
                <a:lnTo>
                  <a:pt x="604779" y="40088"/>
                </a:lnTo>
                <a:lnTo>
                  <a:pt x="627421" y="41609"/>
                </a:lnTo>
                <a:lnTo>
                  <a:pt x="649460" y="42622"/>
                </a:lnTo>
                <a:lnTo>
                  <a:pt x="691477" y="43748"/>
                </a:lnTo>
                <a:lnTo>
                  <a:pt x="729995" y="44249"/>
                </a:lnTo>
                <a:lnTo>
                  <a:pt x="749594" y="45374"/>
                </a:lnTo>
                <a:lnTo>
                  <a:pt x="769604" y="47117"/>
                </a:lnTo>
                <a:lnTo>
                  <a:pt x="789890" y="49271"/>
                </a:lnTo>
                <a:lnTo>
                  <a:pt x="809367" y="50707"/>
                </a:lnTo>
                <a:lnTo>
                  <a:pt x="828304" y="51664"/>
                </a:lnTo>
                <a:lnTo>
                  <a:pt x="846883" y="52302"/>
                </a:lnTo>
                <a:lnTo>
                  <a:pt x="863237" y="51735"/>
                </a:lnTo>
                <a:lnTo>
                  <a:pt x="878109" y="50366"/>
                </a:lnTo>
                <a:lnTo>
                  <a:pt x="891992" y="48460"/>
                </a:lnTo>
                <a:lnTo>
                  <a:pt x="905216" y="46197"/>
                </a:lnTo>
                <a:lnTo>
                  <a:pt x="918001" y="43697"/>
                </a:lnTo>
                <a:lnTo>
                  <a:pt x="955477" y="35719"/>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SMARTInkAnnotation241"/>
          <p:cNvSpPr/>
          <p:nvPr/>
        </p:nvSpPr>
        <p:spPr>
          <a:xfrm>
            <a:off x="6197722" y="3071813"/>
            <a:ext cx="2392501" cy="53546"/>
          </a:xfrm>
          <a:custGeom>
            <a:avLst/>
            <a:gdLst/>
            <a:ahLst/>
            <a:cxnLst/>
            <a:rect l="0" t="0" r="0" b="0"/>
            <a:pathLst>
              <a:path w="2392501" h="53546">
                <a:moveTo>
                  <a:pt x="35200" y="0"/>
                </a:moveTo>
                <a:lnTo>
                  <a:pt x="0" y="0"/>
                </a:lnTo>
                <a:lnTo>
                  <a:pt x="16696" y="0"/>
                </a:lnTo>
                <a:lnTo>
                  <a:pt x="22864" y="992"/>
                </a:lnTo>
                <a:lnTo>
                  <a:pt x="29953" y="2645"/>
                </a:lnTo>
                <a:lnTo>
                  <a:pt x="37655" y="4740"/>
                </a:lnTo>
                <a:lnTo>
                  <a:pt x="45767" y="6137"/>
                </a:lnTo>
                <a:lnTo>
                  <a:pt x="62716" y="7688"/>
                </a:lnTo>
                <a:lnTo>
                  <a:pt x="71404" y="9094"/>
                </a:lnTo>
                <a:lnTo>
                  <a:pt x="80172" y="11023"/>
                </a:lnTo>
                <a:lnTo>
                  <a:pt x="88994" y="13302"/>
                </a:lnTo>
                <a:lnTo>
                  <a:pt x="99836" y="14821"/>
                </a:lnTo>
                <a:lnTo>
                  <a:pt x="112025" y="15834"/>
                </a:lnTo>
                <a:lnTo>
                  <a:pt x="125112" y="16509"/>
                </a:lnTo>
                <a:lnTo>
                  <a:pt x="138797" y="17951"/>
                </a:lnTo>
                <a:lnTo>
                  <a:pt x="152882" y="19905"/>
                </a:lnTo>
                <a:lnTo>
                  <a:pt x="167233" y="22199"/>
                </a:lnTo>
                <a:lnTo>
                  <a:pt x="182754" y="23729"/>
                </a:lnTo>
                <a:lnTo>
                  <a:pt x="199053" y="24749"/>
                </a:lnTo>
                <a:lnTo>
                  <a:pt x="267989" y="26386"/>
                </a:lnTo>
                <a:lnTo>
                  <a:pt x="502681" y="26786"/>
                </a:lnTo>
                <a:lnTo>
                  <a:pt x="524455" y="27779"/>
                </a:lnTo>
                <a:lnTo>
                  <a:pt x="546909" y="29433"/>
                </a:lnTo>
                <a:lnTo>
                  <a:pt x="569816" y="31528"/>
                </a:lnTo>
                <a:lnTo>
                  <a:pt x="616435" y="31210"/>
                </a:lnTo>
                <a:lnTo>
                  <a:pt x="639979" y="29736"/>
                </a:lnTo>
                <a:lnTo>
                  <a:pt x="687305" y="28099"/>
                </a:lnTo>
                <a:lnTo>
                  <a:pt x="787105" y="27047"/>
                </a:lnTo>
                <a:lnTo>
                  <a:pt x="861457" y="26865"/>
                </a:lnTo>
                <a:lnTo>
                  <a:pt x="885678" y="27832"/>
                </a:lnTo>
                <a:lnTo>
                  <a:pt x="909764" y="29468"/>
                </a:lnTo>
                <a:lnTo>
                  <a:pt x="933758" y="31552"/>
                </a:lnTo>
                <a:lnTo>
                  <a:pt x="957692" y="32941"/>
                </a:lnTo>
                <a:lnTo>
                  <a:pt x="1005452" y="34484"/>
                </a:lnTo>
                <a:lnTo>
                  <a:pt x="1094651" y="35474"/>
                </a:lnTo>
                <a:lnTo>
                  <a:pt x="1474572" y="35718"/>
                </a:lnTo>
                <a:lnTo>
                  <a:pt x="1495836" y="36710"/>
                </a:lnTo>
                <a:lnTo>
                  <a:pt x="1516957" y="38364"/>
                </a:lnTo>
                <a:lnTo>
                  <a:pt x="1537983" y="40459"/>
                </a:lnTo>
                <a:lnTo>
                  <a:pt x="1558947" y="41855"/>
                </a:lnTo>
                <a:lnTo>
                  <a:pt x="1600759" y="43407"/>
                </a:lnTo>
                <a:lnTo>
                  <a:pt x="1658605" y="44280"/>
                </a:lnTo>
                <a:lnTo>
                  <a:pt x="1678056" y="45395"/>
                </a:lnTo>
                <a:lnTo>
                  <a:pt x="1697968" y="47130"/>
                </a:lnTo>
                <a:lnTo>
                  <a:pt x="1718189" y="49280"/>
                </a:lnTo>
                <a:lnTo>
                  <a:pt x="1737622" y="50712"/>
                </a:lnTo>
                <a:lnTo>
                  <a:pt x="1775089" y="52304"/>
                </a:lnTo>
                <a:lnTo>
                  <a:pt x="1834393" y="53200"/>
                </a:lnTo>
                <a:lnTo>
                  <a:pt x="1953439" y="53545"/>
                </a:lnTo>
                <a:lnTo>
                  <a:pt x="1971845" y="52563"/>
                </a:lnTo>
                <a:lnTo>
                  <a:pt x="1990070" y="50917"/>
                </a:lnTo>
                <a:lnTo>
                  <a:pt x="2008173" y="48828"/>
                </a:lnTo>
                <a:lnTo>
                  <a:pt x="2025203" y="47434"/>
                </a:lnTo>
                <a:lnTo>
                  <a:pt x="2057354" y="45886"/>
                </a:lnTo>
                <a:lnTo>
                  <a:pt x="2118417" y="44893"/>
                </a:lnTo>
                <a:lnTo>
                  <a:pt x="2301162" y="44649"/>
                </a:lnTo>
                <a:lnTo>
                  <a:pt x="2310818" y="43656"/>
                </a:lnTo>
                <a:lnTo>
                  <a:pt x="2320232" y="42002"/>
                </a:lnTo>
                <a:lnTo>
                  <a:pt x="2329484" y="39908"/>
                </a:lnTo>
                <a:lnTo>
                  <a:pt x="2337636" y="38511"/>
                </a:lnTo>
                <a:lnTo>
                  <a:pt x="2351987" y="36960"/>
                </a:lnTo>
                <a:lnTo>
                  <a:pt x="2392500" y="35719"/>
                </a:lnTo>
                <a:lnTo>
                  <a:pt x="2371643" y="35718"/>
                </a:lnTo>
                <a:lnTo>
                  <a:pt x="2367727" y="34726"/>
                </a:lnTo>
                <a:lnTo>
                  <a:pt x="2363131" y="33072"/>
                </a:lnTo>
                <a:lnTo>
                  <a:pt x="2347989" y="26789"/>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SMARTInkAnnotation242"/>
          <p:cNvSpPr/>
          <p:nvPr/>
        </p:nvSpPr>
        <p:spPr>
          <a:xfrm>
            <a:off x="7768872" y="2036337"/>
            <a:ext cx="71395" cy="330031"/>
          </a:xfrm>
          <a:custGeom>
            <a:avLst/>
            <a:gdLst/>
            <a:ahLst/>
            <a:cxnLst/>
            <a:rect l="0" t="0" r="0" b="0"/>
            <a:pathLst>
              <a:path w="71395" h="330031">
                <a:moveTo>
                  <a:pt x="71394" y="8562"/>
                </a:moveTo>
                <a:lnTo>
                  <a:pt x="71394" y="3821"/>
                </a:lnTo>
                <a:lnTo>
                  <a:pt x="70403" y="2425"/>
                </a:lnTo>
                <a:lnTo>
                  <a:pt x="68748" y="1494"/>
                </a:lnTo>
                <a:lnTo>
                  <a:pt x="63706" y="0"/>
                </a:lnTo>
                <a:lnTo>
                  <a:pt x="62300" y="869"/>
                </a:lnTo>
                <a:lnTo>
                  <a:pt x="60371" y="2441"/>
                </a:lnTo>
                <a:lnTo>
                  <a:pt x="58093" y="4481"/>
                </a:lnTo>
                <a:lnTo>
                  <a:pt x="52915" y="9394"/>
                </a:lnTo>
                <a:lnTo>
                  <a:pt x="50146" y="12093"/>
                </a:lnTo>
                <a:lnTo>
                  <a:pt x="46315" y="16869"/>
                </a:lnTo>
                <a:lnTo>
                  <a:pt x="41776" y="23029"/>
                </a:lnTo>
                <a:lnTo>
                  <a:pt x="36766" y="30113"/>
                </a:lnTo>
                <a:lnTo>
                  <a:pt x="33426" y="37812"/>
                </a:lnTo>
                <a:lnTo>
                  <a:pt x="31199" y="45921"/>
                </a:lnTo>
                <a:lnTo>
                  <a:pt x="29716" y="54304"/>
                </a:lnTo>
                <a:lnTo>
                  <a:pt x="27733" y="63861"/>
                </a:lnTo>
                <a:lnTo>
                  <a:pt x="22885" y="85064"/>
                </a:lnTo>
                <a:lnTo>
                  <a:pt x="21196" y="96274"/>
                </a:lnTo>
                <a:lnTo>
                  <a:pt x="20070" y="107716"/>
                </a:lnTo>
                <a:lnTo>
                  <a:pt x="19319" y="119313"/>
                </a:lnTo>
                <a:lnTo>
                  <a:pt x="17826" y="132005"/>
                </a:lnTo>
                <a:lnTo>
                  <a:pt x="15838" y="145428"/>
                </a:lnTo>
                <a:lnTo>
                  <a:pt x="13521" y="159337"/>
                </a:lnTo>
                <a:lnTo>
                  <a:pt x="10984" y="172578"/>
                </a:lnTo>
                <a:lnTo>
                  <a:pt x="5519" y="197874"/>
                </a:lnTo>
                <a:lnTo>
                  <a:pt x="3666" y="209184"/>
                </a:lnTo>
                <a:lnTo>
                  <a:pt x="2430" y="219701"/>
                </a:lnTo>
                <a:lnTo>
                  <a:pt x="1606" y="229688"/>
                </a:lnTo>
                <a:lnTo>
                  <a:pt x="1057" y="239323"/>
                </a:lnTo>
                <a:lnTo>
                  <a:pt x="445" y="257966"/>
                </a:lnTo>
                <a:lnTo>
                  <a:pt x="0" y="302635"/>
                </a:lnTo>
                <a:lnTo>
                  <a:pt x="978" y="307798"/>
                </a:lnTo>
                <a:lnTo>
                  <a:pt x="2621" y="313224"/>
                </a:lnTo>
                <a:lnTo>
                  <a:pt x="4710" y="318826"/>
                </a:lnTo>
                <a:lnTo>
                  <a:pt x="7095" y="322561"/>
                </a:lnTo>
                <a:lnTo>
                  <a:pt x="9676" y="325050"/>
                </a:lnTo>
                <a:lnTo>
                  <a:pt x="17816" y="33003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Freeform 25"/>
          <p:cNvSpPr/>
          <p:nvPr/>
        </p:nvSpPr>
        <p:spPr>
          <a:xfrm>
            <a:off x="8036719" y="2196703"/>
            <a:ext cx="2647" cy="1"/>
          </a:xfrm>
          <a:custGeom>
            <a:avLst/>
            <a:gdLst/>
            <a:ahLst/>
            <a:cxnLst/>
            <a:rect l="0" t="0" r="0" b="0"/>
            <a:pathLst>
              <a:path w="2647" h="1">
                <a:moveTo>
                  <a:pt x="0" y="0"/>
                </a:moveTo>
                <a:lnTo>
                  <a:pt x="2646" y="0"/>
                </a:lnTo>
                <a:close/>
              </a:path>
            </a:pathLst>
          </a:custGeom>
          <a:noFill/>
          <a:ln w="381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SMARTInkAnnotation244"/>
          <p:cNvSpPr/>
          <p:nvPr/>
        </p:nvSpPr>
        <p:spPr>
          <a:xfrm>
            <a:off x="7975981" y="2196703"/>
            <a:ext cx="235783" cy="186799"/>
          </a:xfrm>
          <a:custGeom>
            <a:avLst/>
            <a:gdLst/>
            <a:ahLst/>
            <a:cxnLst/>
            <a:rect l="0" t="0" r="0" b="0"/>
            <a:pathLst>
              <a:path w="235783" h="186799">
                <a:moveTo>
                  <a:pt x="51808" y="0"/>
                </a:moveTo>
                <a:lnTo>
                  <a:pt x="42328" y="0"/>
                </a:lnTo>
                <a:lnTo>
                  <a:pt x="38542" y="1985"/>
                </a:lnTo>
                <a:lnTo>
                  <a:pt x="35027" y="5292"/>
                </a:lnTo>
                <a:lnTo>
                  <a:pt x="31691" y="9481"/>
                </a:lnTo>
                <a:lnTo>
                  <a:pt x="28475" y="15250"/>
                </a:lnTo>
                <a:lnTo>
                  <a:pt x="25338" y="22073"/>
                </a:lnTo>
                <a:lnTo>
                  <a:pt x="22256" y="29598"/>
                </a:lnTo>
                <a:lnTo>
                  <a:pt x="19209" y="37592"/>
                </a:lnTo>
                <a:lnTo>
                  <a:pt x="13176" y="54411"/>
                </a:lnTo>
                <a:lnTo>
                  <a:pt x="10178" y="64055"/>
                </a:lnTo>
                <a:lnTo>
                  <a:pt x="4202" y="85354"/>
                </a:lnTo>
                <a:lnTo>
                  <a:pt x="2211" y="95598"/>
                </a:lnTo>
                <a:lnTo>
                  <a:pt x="885" y="105404"/>
                </a:lnTo>
                <a:lnTo>
                  <a:pt x="0" y="114918"/>
                </a:lnTo>
                <a:lnTo>
                  <a:pt x="1395" y="124237"/>
                </a:lnTo>
                <a:lnTo>
                  <a:pt x="4308" y="133426"/>
                </a:lnTo>
                <a:lnTo>
                  <a:pt x="8236" y="142529"/>
                </a:lnTo>
                <a:lnTo>
                  <a:pt x="12838" y="150582"/>
                </a:lnTo>
                <a:lnTo>
                  <a:pt x="17890" y="157935"/>
                </a:lnTo>
                <a:lnTo>
                  <a:pt x="23243" y="164821"/>
                </a:lnTo>
                <a:lnTo>
                  <a:pt x="29788" y="170404"/>
                </a:lnTo>
                <a:lnTo>
                  <a:pt x="37128" y="175119"/>
                </a:lnTo>
                <a:lnTo>
                  <a:pt x="44998" y="179254"/>
                </a:lnTo>
                <a:lnTo>
                  <a:pt x="54213" y="182010"/>
                </a:lnTo>
                <a:lnTo>
                  <a:pt x="64327" y="183848"/>
                </a:lnTo>
                <a:lnTo>
                  <a:pt x="75035" y="185073"/>
                </a:lnTo>
                <a:lnTo>
                  <a:pt x="86145" y="185890"/>
                </a:lnTo>
                <a:lnTo>
                  <a:pt x="97519" y="186435"/>
                </a:lnTo>
                <a:lnTo>
                  <a:pt x="109072" y="186798"/>
                </a:lnTo>
                <a:lnTo>
                  <a:pt x="120742" y="185055"/>
                </a:lnTo>
                <a:lnTo>
                  <a:pt x="132490" y="181909"/>
                </a:lnTo>
                <a:lnTo>
                  <a:pt x="144291" y="177828"/>
                </a:lnTo>
                <a:lnTo>
                  <a:pt x="156128" y="173122"/>
                </a:lnTo>
                <a:lnTo>
                  <a:pt x="167986" y="168001"/>
                </a:lnTo>
                <a:lnTo>
                  <a:pt x="179863" y="162602"/>
                </a:lnTo>
                <a:lnTo>
                  <a:pt x="189763" y="156027"/>
                </a:lnTo>
                <a:lnTo>
                  <a:pt x="198349" y="148666"/>
                </a:lnTo>
                <a:lnTo>
                  <a:pt x="206057" y="140783"/>
                </a:lnTo>
                <a:lnTo>
                  <a:pt x="213179" y="132550"/>
                </a:lnTo>
                <a:lnTo>
                  <a:pt x="219913" y="124086"/>
                </a:lnTo>
                <a:lnTo>
                  <a:pt x="226384" y="115466"/>
                </a:lnTo>
                <a:lnTo>
                  <a:pt x="230700" y="107735"/>
                </a:lnTo>
                <a:lnTo>
                  <a:pt x="233578" y="100597"/>
                </a:lnTo>
                <a:lnTo>
                  <a:pt x="235495" y="93854"/>
                </a:lnTo>
                <a:lnTo>
                  <a:pt x="235782" y="86382"/>
                </a:lnTo>
                <a:lnTo>
                  <a:pt x="234981" y="78424"/>
                </a:lnTo>
                <a:lnTo>
                  <a:pt x="233455" y="70142"/>
                </a:lnTo>
                <a:lnTo>
                  <a:pt x="231444" y="62636"/>
                </a:lnTo>
                <a:lnTo>
                  <a:pt x="229113" y="55648"/>
                </a:lnTo>
                <a:lnTo>
                  <a:pt x="226566" y="49005"/>
                </a:lnTo>
                <a:lnTo>
                  <a:pt x="222884" y="43584"/>
                </a:lnTo>
                <a:lnTo>
                  <a:pt x="218444" y="38978"/>
                </a:lnTo>
                <a:lnTo>
                  <a:pt x="213501" y="34915"/>
                </a:lnTo>
                <a:lnTo>
                  <a:pt x="207229" y="31214"/>
                </a:lnTo>
                <a:lnTo>
                  <a:pt x="200069" y="27755"/>
                </a:lnTo>
                <a:lnTo>
                  <a:pt x="192320" y="24457"/>
                </a:lnTo>
                <a:lnTo>
                  <a:pt x="178419" y="18146"/>
                </a:lnTo>
                <a:lnTo>
                  <a:pt x="171935" y="15074"/>
                </a:lnTo>
                <a:lnTo>
                  <a:pt x="164635" y="12033"/>
                </a:lnTo>
                <a:lnTo>
                  <a:pt x="156791" y="9014"/>
                </a:lnTo>
                <a:lnTo>
                  <a:pt x="148586" y="6010"/>
                </a:lnTo>
                <a:lnTo>
                  <a:pt x="142123" y="4007"/>
                </a:lnTo>
                <a:lnTo>
                  <a:pt x="136824" y="2671"/>
                </a:lnTo>
                <a:lnTo>
                  <a:pt x="132297" y="1781"/>
                </a:lnTo>
                <a:lnTo>
                  <a:pt x="127296" y="2179"/>
                </a:lnTo>
                <a:lnTo>
                  <a:pt x="121977" y="3437"/>
                </a:lnTo>
                <a:lnTo>
                  <a:pt x="108664" y="7845"/>
                </a:lnTo>
                <a:lnTo>
                  <a:pt x="107571" y="9199"/>
                </a:lnTo>
                <a:lnTo>
                  <a:pt x="106842" y="11093"/>
                </a:lnTo>
                <a:lnTo>
                  <a:pt x="105386" y="1786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SMARTInkAnnotation245"/>
          <p:cNvSpPr/>
          <p:nvPr/>
        </p:nvSpPr>
        <p:spPr>
          <a:xfrm>
            <a:off x="8349823" y="2232422"/>
            <a:ext cx="141085" cy="177386"/>
          </a:xfrm>
          <a:custGeom>
            <a:avLst/>
            <a:gdLst/>
            <a:ahLst/>
            <a:cxnLst/>
            <a:rect l="0" t="0" r="0" b="0"/>
            <a:pathLst>
              <a:path w="141085" h="177386">
                <a:moveTo>
                  <a:pt x="70873" y="0"/>
                </a:moveTo>
                <a:lnTo>
                  <a:pt x="66133" y="0"/>
                </a:lnTo>
                <a:lnTo>
                  <a:pt x="63745" y="992"/>
                </a:lnTo>
                <a:lnTo>
                  <a:pt x="61161" y="2646"/>
                </a:lnTo>
                <a:lnTo>
                  <a:pt x="58445" y="4740"/>
                </a:lnTo>
                <a:lnTo>
                  <a:pt x="54650" y="8121"/>
                </a:lnTo>
                <a:lnTo>
                  <a:pt x="45143" y="17169"/>
                </a:lnTo>
                <a:lnTo>
                  <a:pt x="28633" y="33420"/>
                </a:lnTo>
                <a:lnTo>
                  <a:pt x="23862" y="40139"/>
                </a:lnTo>
                <a:lnTo>
                  <a:pt x="19689" y="47595"/>
                </a:lnTo>
                <a:lnTo>
                  <a:pt x="15914" y="55543"/>
                </a:lnTo>
                <a:lnTo>
                  <a:pt x="12405" y="64810"/>
                </a:lnTo>
                <a:lnTo>
                  <a:pt x="9075" y="74956"/>
                </a:lnTo>
                <a:lnTo>
                  <a:pt x="5862" y="85690"/>
                </a:lnTo>
                <a:lnTo>
                  <a:pt x="3721" y="95822"/>
                </a:lnTo>
                <a:lnTo>
                  <a:pt x="2291" y="105553"/>
                </a:lnTo>
                <a:lnTo>
                  <a:pt x="1340" y="115017"/>
                </a:lnTo>
                <a:lnTo>
                  <a:pt x="705" y="124303"/>
                </a:lnTo>
                <a:lnTo>
                  <a:pt x="282" y="133470"/>
                </a:lnTo>
                <a:lnTo>
                  <a:pt x="0" y="142558"/>
                </a:lnTo>
                <a:lnTo>
                  <a:pt x="1796" y="150601"/>
                </a:lnTo>
                <a:lnTo>
                  <a:pt x="4978" y="157947"/>
                </a:lnTo>
                <a:lnTo>
                  <a:pt x="9084" y="164830"/>
                </a:lnTo>
                <a:lnTo>
                  <a:pt x="13805" y="169418"/>
                </a:lnTo>
                <a:lnTo>
                  <a:pt x="18938" y="172476"/>
                </a:lnTo>
                <a:lnTo>
                  <a:pt x="24344" y="174516"/>
                </a:lnTo>
                <a:lnTo>
                  <a:pt x="30924" y="175875"/>
                </a:lnTo>
                <a:lnTo>
                  <a:pt x="38287" y="176781"/>
                </a:lnTo>
                <a:lnTo>
                  <a:pt x="46174" y="177385"/>
                </a:lnTo>
                <a:lnTo>
                  <a:pt x="55398" y="175804"/>
                </a:lnTo>
                <a:lnTo>
                  <a:pt x="65518" y="172765"/>
                </a:lnTo>
                <a:lnTo>
                  <a:pt x="76233" y="168755"/>
                </a:lnTo>
                <a:lnTo>
                  <a:pt x="86353" y="164097"/>
                </a:lnTo>
                <a:lnTo>
                  <a:pt x="96075" y="159007"/>
                </a:lnTo>
                <a:lnTo>
                  <a:pt x="105535" y="153630"/>
                </a:lnTo>
                <a:lnTo>
                  <a:pt x="113826" y="148061"/>
                </a:lnTo>
                <a:lnTo>
                  <a:pt x="121335" y="142363"/>
                </a:lnTo>
                <a:lnTo>
                  <a:pt x="128328" y="136581"/>
                </a:lnTo>
                <a:lnTo>
                  <a:pt x="132989" y="129749"/>
                </a:lnTo>
                <a:lnTo>
                  <a:pt x="136097" y="122218"/>
                </a:lnTo>
                <a:lnTo>
                  <a:pt x="138168" y="114221"/>
                </a:lnTo>
                <a:lnTo>
                  <a:pt x="139550" y="105913"/>
                </a:lnTo>
                <a:lnTo>
                  <a:pt x="140470" y="97397"/>
                </a:lnTo>
                <a:lnTo>
                  <a:pt x="141084" y="88744"/>
                </a:lnTo>
                <a:lnTo>
                  <a:pt x="139509" y="80991"/>
                </a:lnTo>
                <a:lnTo>
                  <a:pt x="136474" y="73838"/>
                </a:lnTo>
                <a:lnTo>
                  <a:pt x="132467" y="67085"/>
                </a:lnTo>
                <a:lnTo>
                  <a:pt x="127811" y="60598"/>
                </a:lnTo>
                <a:lnTo>
                  <a:pt x="122723" y="54289"/>
                </a:lnTo>
                <a:lnTo>
                  <a:pt x="117346" y="48099"/>
                </a:lnTo>
                <a:lnTo>
                  <a:pt x="110785" y="41988"/>
                </a:lnTo>
                <a:lnTo>
                  <a:pt x="103433" y="35929"/>
                </a:lnTo>
                <a:lnTo>
                  <a:pt x="95557" y="29906"/>
                </a:lnTo>
                <a:lnTo>
                  <a:pt x="88321" y="25890"/>
                </a:lnTo>
                <a:lnTo>
                  <a:pt x="81514" y="23213"/>
                </a:lnTo>
                <a:lnTo>
                  <a:pt x="74991" y="21429"/>
                </a:lnTo>
                <a:lnTo>
                  <a:pt x="59804" y="16800"/>
                </a:lnTo>
                <a:lnTo>
                  <a:pt x="51588" y="14177"/>
                </a:lnTo>
                <a:lnTo>
                  <a:pt x="45118" y="12428"/>
                </a:lnTo>
                <a:lnTo>
                  <a:pt x="39813" y="11262"/>
                </a:lnTo>
                <a:lnTo>
                  <a:pt x="35284" y="10484"/>
                </a:lnTo>
                <a:lnTo>
                  <a:pt x="30280" y="9966"/>
                </a:lnTo>
                <a:lnTo>
                  <a:pt x="24960" y="9620"/>
                </a:lnTo>
                <a:lnTo>
                  <a:pt x="19429" y="9390"/>
                </a:lnTo>
                <a:lnTo>
                  <a:pt x="15741" y="10229"/>
                </a:lnTo>
                <a:lnTo>
                  <a:pt x="13281" y="11780"/>
                </a:lnTo>
                <a:lnTo>
                  <a:pt x="8365" y="17859"/>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SMARTInkAnnotation246"/>
          <p:cNvSpPr/>
          <p:nvPr/>
        </p:nvSpPr>
        <p:spPr>
          <a:xfrm>
            <a:off x="7492008" y="2214931"/>
            <a:ext cx="158668" cy="131142"/>
          </a:xfrm>
          <a:custGeom>
            <a:avLst/>
            <a:gdLst/>
            <a:ahLst/>
            <a:cxnLst/>
            <a:rect l="0" t="0" r="0" b="0"/>
            <a:pathLst>
              <a:path w="158668" h="131142">
                <a:moveTo>
                  <a:pt x="71437" y="8561"/>
                </a:moveTo>
                <a:lnTo>
                  <a:pt x="66697" y="8561"/>
                </a:lnTo>
                <a:lnTo>
                  <a:pt x="65300" y="7569"/>
                </a:lnTo>
                <a:lnTo>
                  <a:pt x="64369" y="5915"/>
                </a:lnTo>
                <a:lnTo>
                  <a:pt x="62617" y="0"/>
                </a:lnTo>
                <a:lnTo>
                  <a:pt x="59910" y="2441"/>
                </a:lnTo>
                <a:lnTo>
                  <a:pt x="57799" y="4481"/>
                </a:lnTo>
                <a:lnTo>
                  <a:pt x="55400" y="7825"/>
                </a:lnTo>
                <a:lnTo>
                  <a:pt x="52809" y="12040"/>
                </a:lnTo>
                <a:lnTo>
                  <a:pt x="50089" y="16833"/>
                </a:lnTo>
                <a:lnTo>
                  <a:pt x="48275" y="23006"/>
                </a:lnTo>
                <a:lnTo>
                  <a:pt x="47066" y="30097"/>
                </a:lnTo>
                <a:lnTo>
                  <a:pt x="46261" y="37801"/>
                </a:lnTo>
                <a:lnTo>
                  <a:pt x="44730" y="45914"/>
                </a:lnTo>
                <a:lnTo>
                  <a:pt x="42719" y="54299"/>
                </a:lnTo>
                <a:lnTo>
                  <a:pt x="40386" y="62866"/>
                </a:lnTo>
                <a:lnTo>
                  <a:pt x="38830" y="71553"/>
                </a:lnTo>
                <a:lnTo>
                  <a:pt x="37793" y="80322"/>
                </a:lnTo>
                <a:lnTo>
                  <a:pt x="37102" y="89143"/>
                </a:lnTo>
                <a:lnTo>
                  <a:pt x="37633" y="97009"/>
                </a:lnTo>
                <a:lnTo>
                  <a:pt x="38979" y="104238"/>
                </a:lnTo>
                <a:lnTo>
                  <a:pt x="40869" y="111041"/>
                </a:lnTo>
                <a:lnTo>
                  <a:pt x="44113" y="116569"/>
                </a:lnTo>
                <a:lnTo>
                  <a:pt x="48261" y="121246"/>
                </a:lnTo>
                <a:lnTo>
                  <a:pt x="53010" y="125356"/>
                </a:lnTo>
                <a:lnTo>
                  <a:pt x="59152" y="128097"/>
                </a:lnTo>
                <a:lnTo>
                  <a:pt x="66224" y="129923"/>
                </a:lnTo>
                <a:lnTo>
                  <a:pt x="73915" y="131141"/>
                </a:lnTo>
                <a:lnTo>
                  <a:pt x="82018" y="130961"/>
                </a:lnTo>
                <a:lnTo>
                  <a:pt x="90398" y="129849"/>
                </a:lnTo>
                <a:lnTo>
                  <a:pt x="98960" y="128115"/>
                </a:lnTo>
                <a:lnTo>
                  <a:pt x="107645" y="125967"/>
                </a:lnTo>
                <a:lnTo>
                  <a:pt x="116412" y="123542"/>
                </a:lnTo>
                <a:lnTo>
                  <a:pt x="125233" y="120934"/>
                </a:lnTo>
                <a:lnTo>
                  <a:pt x="132106" y="117211"/>
                </a:lnTo>
                <a:lnTo>
                  <a:pt x="137681" y="112744"/>
                </a:lnTo>
                <a:lnTo>
                  <a:pt x="142389" y="107782"/>
                </a:lnTo>
                <a:lnTo>
                  <a:pt x="146520" y="101498"/>
                </a:lnTo>
                <a:lnTo>
                  <a:pt x="150265" y="94332"/>
                </a:lnTo>
                <a:lnTo>
                  <a:pt x="153756" y="86577"/>
                </a:lnTo>
                <a:lnTo>
                  <a:pt x="156082" y="79424"/>
                </a:lnTo>
                <a:lnTo>
                  <a:pt x="157633" y="72670"/>
                </a:lnTo>
                <a:lnTo>
                  <a:pt x="158667" y="66183"/>
                </a:lnTo>
                <a:lnTo>
                  <a:pt x="158363" y="59874"/>
                </a:lnTo>
                <a:lnTo>
                  <a:pt x="157170" y="53684"/>
                </a:lnTo>
                <a:lnTo>
                  <a:pt x="155381" y="47573"/>
                </a:lnTo>
                <a:lnTo>
                  <a:pt x="152204" y="41514"/>
                </a:lnTo>
                <a:lnTo>
                  <a:pt x="148102" y="35491"/>
                </a:lnTo>
                <a:lnTo>
                  <a:pt x="143383" y="29491"/>
                </a:lnTo>
                <a:lnTo>
                  <a:pt x="138253" y="24499"/>
                </a:lnTo>
                <a:lnTo>
                  <a:pt x="132848" y="20179"/>
                </a:lnTo>
                <a:lnTo>
                  <a:pt x="127261" y="16306"/>
                </a:lnTo>
                <a:lnTo>
                  <a:pt x="120559" y="13725"/>
                </a:lnTo>
                <a:lnTo>
                  <a:pt x="113115" y="12003"/>
                </a:lnTo>
                <a:lnTo>
                  <a:pt x="105176" y="10856"/>
                </a:lnTo>
                <a:lnTo>
                  <a:pt x="96906" y="11083"/>
                </a:lnTo>
                <a:lnTo>
                  <a:pt x="88417" y="12227"/>
                </a:lnTo>
                <a:lnTo>
                  <a:pt x="79781" y="13982"/>
                </a:lnTo>
                <a:lnTo>
                  <a:pt x="71047" y="16144"/>
                </a:lnTo>
                <a:lnTo>
                  <a:pt x="62247" y="18577"/>
                </a:lnTo>
                <a:lnTo>
                  <a:pt x="53404" y="21192"/>
                </a:lnTo>
                <a:lnTo>
                  <a:pt x="32996" y="26743"/>
                </a:lnTo>
                <a:lnTo>
                  <a:pt x="0" y="3535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SMARTInkAnnotation247"/>
          <p:cNvSpPr/>
          <p:nvPr/>
        </p:nvSpPr>
        <p:spPr>
          <a:xfrm>
            <a:off x="6484707" y="2134195"/>
            <a:ext cx="42896" cy="178595"/>
          </a:xfrm>
          <a:custGeom>
            <a:avLst/>
            <a:gdLst/>
            <a:ahLst/>
            <a:cxnLst/>
            <a:rect l="0" t="0" r="0" b="0"/>
            <a:pathLst>
              <a:path w="42896" h="178595">
                <a:moveTo>
                  <a:pt x="42895" y="0"/>
                </a:moveTo>
                <a:lnTo>
                  <a:pt x="38155" y="0"/>
                </a:lnTo>
                <a:lnTo>
                  <a:pt x="36758" y="993"/>
                </a:lnTo>
                <a:lnTo>
                  <a:pt x="35828" y="2646"/>
                </a:lnTo>
                <a:lnTo>
                  <a:pt x="35206" y="4741"/>
                </a:lnTo>
                <a:lnTo>
                  <a:pt x="33801" y="7130"/>
                </a:lnTo>
                <a:lnTo>
                  <a:pt x="31870" y="9714"/>
                </a:lnTo>
                <a:lnTo>
                  <a:pt x="29592" y="12429"/>
                </a:lnTo>
                <a:lnTo>
                  <a:pt x="27081" y="17216"/>
                </a:lnTo>
                <a:lnTo>
                  <a:pt x="24415" y="23384"/>
                </a:lnTo>
                <a:lnTo>
                  <a:pt x="21645" y="30472"/>
                </a:lnTo>
                <a:lnTo>
                  <a:pt x="18806" y="39166"/>
                </a:lnTo>
                <a:lnTo>
                  <a:pt x="15921" y="48931"/>
                </a:lnTo>
                <a:lnTo>
                  <a:pt x="10071" y="70365"/>
                </a:lnTo>
                <a:lnTo>
                  <a:pt x="4163" y="93120"/>
                </a:lnTo>
                <a:lnTo>
                  <a:pt x="2190" y="104744"/>
                </a:lnTo>
                <a:lnTo>
                  <a:pt x="876" y="116462"/>
                </a:lnTo>
                <a:lnTo>
                  <a:pt x="0" y="128243"/>
                </a:lnTo>
                <a:lnTo>
                  <a:pt x="407" y="139074"/>
                </a:lnTo>
                <a:lnTo>
                  <a:pt x="1671" y="149270"/>
                </a:lnTo>
                <a:lnTo>
                  <a:pt x="7176" y="178594"/>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SMARTInkAnnotation248"/>
          <p:cNvSpPr/>
          <p:nvPr/>
        </p:nvSpPr>
        <p:spPr>
          <a:xfrm>
            <a:off x="6509742" y="2366367"/>
            <a:ext cx="1" cy="8931"/>
          </a:xfrm>
          <a:custGeom>
            <a:avLst/>
            <a:gdLst/>
            <a:ahLst/>
            <a:cxnLst/>
            <a:rect l="0" t="0" r="0" b="0"/>
            <a:pathLst>
              <a:path w="1" h="8931">
                <a:moveTo>
                  <a:pt x="0" y="0"/>
                </a:moveTo>
                <a:lnTo>
                  <a:pt x="0" y="893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47680" name="SMARTInkAnnotation249"/>
          <p:cNvSpPr/>
          <p:nvPr/>
        </p:nvSpPr>
        <p:spPr>
          <a:xfrm>
            <a:off x="6625837" y="2241352"/>
            <a:ext cx="217026" cy="112917"/>
          </a:xfrm>
          <a:custGeom>
            <a:avLst/>
            <a:gdLst/>
            <a:ahLst/>
            <a:cxnLst/>
            <a:rect l="0" t="0" r="0" b="0"/>
            <a:pathLst>
              <a:path w="217026" h="112917">
                <a:moveTo>
                  <a:pt x="8920" y="0"/>
                </a:moveTo>
                <a:lnTo>
                  <a:pt x="4180" y="0"/>
                </a:lnTo>
                <a:lnTo>
                  <a:pt x="2784" y="992"/>
                </a:lnTo>
                <a:lnTo>
                  <a:pt x="1851" y="2646"/>
                </a:lnTo>
                <a:lnTo>
                  <a:pt x="358" y="7688"/>
                </a:lnTo>
                <a:lnTo>
                  <a:pt x="236" y="10086"/>
                </a:lnTo>
                <a:lnTo>
                  <a:pt x="100" y="18042"/>
                </a:lnTo>
                <a:lnTo>
                  <a:pt x="0" y="50879"/>
                </a:lnTo>
                <a:lnTo>
                  <a:pt x="990" y="57732"/>
                </a:lnTo>
                <a:lnTo>
                  <a:pt x="2641" y="65277"/>
                </a:lnTo>
                <a:lnTo>
                  <a:pt x="4734" y="73283"/>
                </a:lnTo>
                <a:lnTo>
                  <a:pt x="7122" y="79613"/>
                </a:lnTo>
                <a:lnTo>
                  <a:pt x="9705" y="84825"/>
                </a:lnTo>
                <a:lnTo>
                  <a:pt x="12421" y="89293"/>
                </a:lnTo>
                <a:lnTo>
                  <a:pt x="17207" y="94254"/>
                </a:lnTo>
                <a:lnTo>
                  <a:pt x="23374" y="99548"/>
                </a:lnTo>
                <a:lnTo>
                  <a:pt x="30463" y="105060"/>
                </a:lnTo>
                <a:lnTo>
                  <a:pt x="39157" y="108736"/>
                </a:lnTo>
                <a:lnTo>
                  <a:pt x="48922" y="111186"/>
                </a:lnTo>
                <a:lnTo>
                  <a:pt x="59401" y="112819"/>
                </a:lnTo>
                <a:lnTo>
                  <a:pt x="69363" y="112916"/>
                </a:lnTo>
                <a:lnTo>
                  <a:pt x="78982" y="111988"/>
                </a:lnTo>
                <a:lnTo>
                  <a:pt x="88370" y="110377"/>
                </a:lnTo>
                <a:lnTo>
                  <a:pt x="98598" y="108311"/>
                </a:lnTo>
                <a:lnTo>
                  <a:pt x="120546" y="103370"/>
                </a:lnTo>
                <a:lnTo>
                  <a:pt x="155214" y="95010"/>
                </a:lnTo>
                <a:lnTo>
                  <a:pt x="164989" y="91121"/>
                </a:lnTo>
                <a:lnTo>
                  <a:pt x="173490" y="86544"/>
                </a:lnTo>
                <a:lnTo>
                  <a:pt x="181141" y="81508"/>
                </a:lnTo>
                <a:lnTo>
                  <a:pt x="188226" y="76167"/>
                </a:lnTo>
                <a:lnTo>
                  <a:pt x="194935" y="70622"/>
                </a:lnTo>
                <a:lnTo>
                  <a:pt x="206688" y="60161"/>
                </a:lnTo>
                <a:lnTo>
                  <a:pt x="215218" y="52204"/>
                </a:lnTo>
                <a:lnTo>
                  <a:pt x="216898" y="47701"/>
                </a:lnTo>
                <a:lnTo>
                  <a:pt x="217025" y="42715"/>
                </a:lnTo>
                <a:lnTo>
                  <a:pt x="216117" y="37406"/>
                </a:lnTo>
                <a:lnTo>
                  <a:pt x="214521" y="32875"/>
                </a:lnTo>
                <a:lnTo>
                  <a:pt x="212465" y="28862"/>
                </a:lnTo>
                <a:lnTo>
                  <a:pt x="210102" y="25194"/>
                </a:lnTo>
                <a:lnTo>
                  <a:pt x="206541" y="21757"/>
                </a:lnTo>
                <a:lnTo>
                  <a:pt x="202183" y="18473"/>
                </a:lnTo>
                <a:lnTo>
                  <a:pt x="197294" y="15292"/>
                </a:lnTo>
                <a:lnTo>
                  <a:pt x="192049" y="13171"/>
                </a:lnTo>
                <a:lnTo>
                  <a:pt x="186569" y="11757"/>
                </a:lnTo>
                <a:lnTo>
                  <a:pt x="180931" y="10815"/>
                </a:lnTo>
                <a:lnTo>
                  <a:pt x="174195" y="10186"/>
                </a:lnTo>
                <a:lnTo>
                  <a:pt x="166729" y="9767"/>
                </a:lnTo>
                <a:lnTo>
                  <a:pt x="150496" y="9302"/>
                </a:lnTo>
                <a:lnTo>
                  <a:pt x="133358" y="9095"/>
                </a:lnTo>
                <a:lnTo>
                  <a:pt x="125614" y="10032"/>
                </a:lnTo>
                <a:lnTo>
                  <a:pt x="118465" y="11649"/>
                </a:lnTo>
                <a:lnTo>
                  <a:pt x="111717" y="13719"/>
                </a:lnTo>
                <a:lnTo>
                  <a:pt x="105232" y="16091"/>
                </a:lnTo>
                <a:lnTo>
                  <a:pt x="98925" y="18665"/>
                </a:lnTo>
                <a:lnTo>
                  <a:pt x="92737" y="21373"/>
                </a:lnTo>
                <a:lnTo>
                  <a:pt x="86625" y="23178"/>
                </a:lnTo>
                <a:lnTo>
                  <a:pt x="80568" y="24382"/>
                </a:lnTo>
                <a:lnTo>
                  <a:pt x="62499" y="26789"/>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47681" name="SMARTInkAnnotation250"/>
          <p:cNvSpPr/>
          <p:nvPr/>
        </p:nvSpPr>
        <p:spPr>
          <a:xfrm>
            <a:off x="7001428" y="2241352"/>
            <a:ext cx="105552" cy="124445"/>
          </a:xfrm>
          <a:custGeom>
            <a:avLst/>
            <a:gdLst/>
            <a:ahLst/>
            <a:cxnLst/>
            <a:rect l="0" t="0" r="0" b="0"/>
            <a:pathLst>
              <a:path w="105552" h="124445">
                <a:moveTo>
                  <a:pt x="53025" y="0"/>
                </a:moveTo>
                <a:lnTo>
                  <a:pt x="48285" y="0"/>
                </a:lnTo>
                <a:lnTo>
                  <a:pt x="45896" y="992"/>
                </a:lnTo>
                <a:lnTo>
                  <a:pt x="43312" y="2646"/>
                </a:lnTo>
                <a:lnTo>
                  <a:pt x="40596" y="4740"/>
                </a:lnTo>
                <a:lnTo>
                  <a:pt x="36802" y="8121"/>
                </a:lnTo>
                <a:lnTo>
                  <a:pt x="27294" y="17169"/>
                </a:lnTo>
                <a:lnTo>
                  <a:pt x="22972" y="22360"/>
                </a:lnTo>
                <a:lnTo>
                  <a:pt x="19100" y="27805"/>
                </a:lnTo>
                <a:lnTo>
                  <a:pt x="15525" y="33419"/>
                </a:lnTo>
                <a:lnTo>
                  <a:pt x="12151" y="40139"/>
                </a:lnTo>
                <a:lnTo>
                  <a:pt x="8907" y="47595"/>
                </a:lnTo>
                <a:lnTo>
                  <a:pt x="5754" y="55542"/>
                </a:lnTo>
                <a:lnTo>
                  <a:pt x="3651" y="62825"/>
                </a:lnTo>
                <a:lnTo>
                  <a:pt x="2250" y="69664"/>
                </a:lnTo>
                <a:lnTo>
                  <a:pt x="1316" y="76208"/>
                </a:lnTo>
                <a:lnTo>
                  <a:pt x="693" y="82556"/>
                </a:lnTo>
                <a:lnTo>
                  <a:pt x="278" y="88771"/>
                </a:lnTo>
                <a:lnTo>
                  <a:pt x="0" y="94900"/>
                </a:lnTo>
                <a:lnTo>
                  <a:pt x="808" y="99977"/>
                </a:lnTo>
                <a:lnTo>
                  <a:pt x="2339" y="104354"/>
                </a:lnTo>
                <a:lnTo>
                  <a:pt x="4352" y="108265"/>
                </a:lnTo>
                <a:lnTo>
                  <a:pt x="7678" y="111864"/>
                </a:lnTo>
                <a:lnTo>
                  <a:pt x="11880" y="115256"/>
                </a:lnTo>
                <a:lnTo>
                  <a:pt x="16665" y="118509"/>
                </a:lnTo>
                <a:lnTo>
                  <a:pt x="22832" y="120678"/>
                </a:lnTo>
                <a:lnTo>
                  <a:pt x="29920" y="122123"/>
                </a:lnTo>
                <a:lnTo>
                  <a:pt x="37621" y="123087"/>
                </a:lnTo>
                <a:lnTo>
                  <a:pt x="44741" y="123730"/>
                </a:lnTo>
                <a:lnTo>
                  <a:pt x="51471" y="124158"/>
                </a:lnTo>
                <a:lnTo>
                  <a:pt x="57943" y="124444"/>
                </a:lnTo>
                <a:lnTo>
                  <a:pt x="64241" y="123642"/>
                </a:lnTo>
                <a:lnTo>
                  <a:pt x="70425" y="122115"/>
                </a:lnTo>
                <a:lnTo>
                  <a:pt x="76531" y="120106"/>
                </a:lnTo>
                <a:lnTo>
                  <a:pt x="82586" y="116781"/>
                </a:lnTo>
                <a:lnTo>
                  <a:pt x="88607" y="112581"/>
                </a:lnTo>
                <a:lnTo>
                  <a:pt x="94607" y="107796"/>
                </a:lnTo>
                <a:lnTo>
                  <a:pt x="98606" y="103614"/>
                </a:lnTo>
                <a:lnTo>
                  <a:pt x="101272" y="99834"/>
                </a:lnTo>
                <a:lnTo>
                  <a:pt x="103049" y="96321"/>
                </a:lnTo>
                <a:lnTo>
                  <a:pt x="104234" y="91995"/>
                </a:lnTo>
                <a:lnTo>
                  <a:pt x="105023" y="87127"/>
                </a:lnTo>
                <a:lnTo>
                  <a:pt x="105551" y="81897"/>
                </a:lnTo>
                <a:lnTo>
                  <a:pt x="104910" y="76426"/>
                </a:lnTo>
                <a:lnTo>
                  <a:pt x="103490" y="70794"/>
                </a:lnTo>
                <a:lnTo>
                  <a:pt x="101551" y="65055"/>
                </a:lnTo>
                <a:lnTo>
                  <a:pt x="99267" y="60237"/>
                </a:lnTo>
                <a:lnTo>
                  <a:pt x="96752" y="56033"/>
                </a:lnTo>
                <a:lnTo>
                  <a:pt x="94082" y="52238"/>
                </a:lnTo>
                <a:lnTo>
                  <a:pt x="90319" y="48716"/>
                </a:lnTo>
                <a:lnTo>
                  <a:pt x="85825" y="45375"/>
                </a:lnTo>
                <a:lnTo>
                  <a:pt x="80845" y="42156"/>
                </a:lnTo>
                <a:lnTo>
                  <a:pt x="76533" y="39018"/>
                </a:lnTo>
                <a:lnTo>
                  <a:pt x="72666" y="35934"/>
                </a:lnTo>
                <a:lnTo>
                  <a:pt x="69096" y="32886"/>
                </a:lnTo>
                <a:lnTo>
                  <a:pt x="65723" y="30853"/>
                </a:lnTo>
                <a:lnTo>
                  <a:pt x="62483" y="29498"/>
                </a:lnTo>
                <a:lnTo>
                  <a:pt x="53025" y="26789"/>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47683" name="SMARTInkAnnotation251"/>
          <p:cNvSpPr/>
          <p:nvPr/>
        </p:nvSpPr>
        <p:spPr>
          <a:xfrm>
            <a:off x="7295555" y="2270468"/>
            <a:ext cx="168469" cy="134997"/>
          </a:xfrm>
          <a:custGeom>
            <a:avLst/>
            <a:gdLst/>
            <a:ahLst/>
            <a:cxnLst/>
            <a:rect l="0" t="0" r="0" b="0"/>
            <a:pathLst>
              <a:path w="168469" h="134997">
                <a:moveTo>
                  <a:pt x="17859" y="24462"/>
                </a:moveTo>
                <a:lnTo>
                  <a:pt x="9297" y="24462"/>
                </a:lnTo>
                <a:lnTo>
                  <a:pt x="9093" y="27108"/>
                </a:lnTo>
                <a:lnTo>
                  <a:pt x="9039" y="29202"/>
                </a:lnTo>
                <a:lnTo>
                  <a:pt x="9994" y="31591"/>
                </a:lnTo>
                <a:lnTo>
                  <a:pt x="11625" y="34175"/>
                </a:lnTo>
                <a:lnTo>
                  <a:pt x="13702" y="36891"/>
                </a:lnTo>
                <a:lnTo>
                  <a:pt x="15088" y="40685"/>
                </a:lnTo>
                <a:lnTo>
                  <a:pt x="16012" y="45199"/>
                </a:lnTo>
                <a:lnTo>
                  <a:pt x="16627" y="50193"/>
                </a:lnTo>
                <a:lnTo>
                  <a:pt x="17038" y="55506"/>
                </a:lnTo>
                <a:lnTo>
                  <a:pt x="17313" y="61033"/>
                </a:lnTo>
                <a:lnTo>
                  <a:pt x="17494" y="66702"/>
                </a:lnTo>
                <a:lnTo>
                  <a:pt x="18608" y="72466"/>
                </a:lnTo>
                <a:lnTo>
                  <a:pt x="20342" y="78292"/>
                </a:lnTo>
                <a:lnTo>
                  <a:pt x="24917" y="91051"/>
                </a:lnTo>
                <a:lnTo>
                  <a:pt x="30256" y="106643"/>
                </a:lnTo>
                <a:lnTo>
                  <a:pt x="34061" y="112984"/>
                </a:lnTo>
                <a:lnTo>
                  <a:pt x="38583" y="118202"/>
                </a:lnTo>
                <a:lnTo>
                  <a:pt x="43582" y="122674"/>
                </a:lnTo>
                <a:lnTo>
                  <a:pt x="48897" y="126648"/>
                </a:lnTo>
                <a:lnTo>
                  <a:pt x="54427" y="130289"/>
                </a:lnTo>
                <a:lnTo>
                  <a:pt x="60097" y="133708"/>
                </a:lnTo>
                <a:lnTo>
                  <a:pt x="66854" y="134996"/>
                </a:lnTo>
                <a:lnTo>
                  <a:pt x="74335" y="134862"/>
                </a:lnTo>
                <a:lnTo>
                  <a:pt x="82298" y="133781"/>
                </a:lnTo>
                <a:lnTo>
                  <a:pt x="90584" y="131075"/>
                </a:lnTo>
                <a:lnTo>
                  <a:pt x="99085" y="127287"/>
                </a:lnTo>
                <a:lnTo>
                  <a:pt x="107728" y="122778"/>
                </a:lnTo>
                <a:lnTo>
                  <a:pt x="116467" y="117787"/>
                </a:lnTo>
                <a:lnTo>
                  <a:pt x="125270" y="112476"/>
                </a:lnTo>
                <a:lnTo>
                  <a:pt x="134115" y="106950"/>
                </a:lnTo>
                <a:lnTo>
                  <a:pt x="141995" y="100290"/>
                </a:lnTo>
                <a:lnTo>
                  <a:pt x="149233" y="92873"/>
                </a:lnTo>
                <a:lnTo>
                  <a:pt x="156044" y="84952"/>
                </a:lnTo>
                <a:lnTo>
                  <a:pt x="160584" y="76695"/>
                </a:lnTo>
                <a:lnTo>
                  <a:pt x="163611" y="68213"/>
                </a:lnTo>
                <a:lnTo>
                  <a:pt x="165628" y="59583"/>
                </a:lnTo>
                <a:lnTo>
                  <a:pt x="166973" y="51845"/>
                </a:lnTo>
                <a:lnTo>
                  <a:pt x="167869" y="44701"/>
                </a:lnTo>
                <a:lnTo>
                  <a:pt x="168468" y="37955"/>
                </a:lnTo>
                <a:lnTo>
                  <a:pt x="166883" y="31473"/>
                </a:lnTo>
                <a:lnTo>
                  <a:pt x="163840" y="25167"/>
                </a:lnTo>
                <a:lnTo>
                  <a:pt x="159828" y="18979"/>
                </a:lnTo>
                <a:lnTo>
                  <a:pt x="154177" y="13861"/>
                </a:lnTo>
                <a:lnTo>
                  <a:pt x="147433" y="9457"/>
                </a:lnTo>
                <a:lnTo>
                  <a:pt x="139961" y="5529"/>
                </a:lnTo>
                <a:lnTo>
                  <a:pt x="131010" y="2910"/>
                </a:lnTo>
                <a:lnTo>
                  <a:pt x="121074" y="1164"/>
                </a:lnTo>
                <a:lnTo>
                  <a:pt x="110482" y="0"/>
                </a:lnTo>
                <a:lnTo>
                  <a:pt x="98459" y="217"/>
                </a:lnTo>
                <a:lnTo>
                  <a:pt x="85483" y="1353"/>
                </a:lnTo>
                <a:lnTo>
                  <a:pt x="71870" y="3103"/>
                </a:lnTo>
                <a:lnTo>
                  <a:pt x="57836" y="5262"/>
                </a:lnTo>
                <a:lnTo>
                  <a:pt x="0" y="15532"/>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47684" name="SMARTInkAnnotation252"/>
          <p:cNvSpPr/>
          <p:nvPr/>
        </p:nvSpPr>
        <p:spPr>
          <a:xfrm>
            <a:off x="6581548" y="1812727"/>
            <a:ext cx="35351" cy="212227"/>
          </a:xfrm>
          <a:custGeom>
            <a:avLst/>
            <a:gdLst/>
            <a:ahLst/>
            <a:cxnLst/>
            <a:rect l="0" t="0" r="0" b="0"/>
            <a:pathLst>
              <a:path w="35351" h="212227">
                <a:moveTo>
                  <a:pt x="8561" y="0"/>
                </a:moveTo>
                <a:lnTo>
                  <a:pt x="8561" y="9481"/>
                </a:lnTo>
                <a:lnTo>
                  <a:pt x="7570" y="14258"/>
                </a:lnTo>
                <a:lnTo>
                  <a:pt x="5916" y="19427"/>
                </a:lnTo>
                <a:lnTo>
                  <a:pt x="3822" y="24857"/>
                </a:lnTo>
                <a:lnTo>
                  <a:pt x="2425" y="32446"/>
                </a:lnTo>
                <a:lnTo>
                  <a:pt x="1494" y="41475"/>
                </a:lnTo>
                <a:lnTo>
                  <a:pt x="873" y="51462"/>
                </a:lnTo>
                <a:lnTo>
                  <a:pt x="184" y="73143"/>
                </a:lnTo>
                <a:lnTo>
                  <a:pt x="0" y="84480"/>
                </a:lnTo>
                <a:lnTo>
                  <a:pt x="870" y="96008"/>
                </a:lnTo>
                <a:lnTo>
                  <a:pt x="2442" y="107661"/>
                </a:lnTo>
                <a:lnTo>
                  <a:pt x="4482" y="119399"/>
                </a:lnTo>
                <a:lnTo>
                  <a:pt x="6834" y="130201"/>
                </a:lnTo>
                <a:lnTo>
                  <a:pt x="9394" y="140378"/>
                </a:lnTo>
                <a:lnTo>
                  <a:pt x="12094" y="150140"/>
                </a:lnTo>
                <a:lnTo>
                  <a:pt x="13892" y="159625"/>
                </a:lnTo>
                <a:lnTo>
                  <a:pt x="15092" y="168924"/>
                </a:lnTo>
                <a:lnTo>
                  <a:pt x="15892" y="178100"/>
                </a:lnTo>
                <a:lnTo>
                  <a:pt x="17417" y="185210"/>
                </a:lnTo>
                <a:lnTo>
                  <a:pt x="19426" y="190942"/>
                </a:lnTo>
                <a:lnTo>
                  <a:pt x="21758" y="195756"/>
                </a:lnTo>
                <a:lnTo>
                  <a:pt x="24305" y="199957"/>
                </a:lnTo>
                <a:lnTo>
                  <a:pt x="26995" y="203750"/>
                </a:lnTo>
                <a:lnTo>
                  <a:pt x="33700" y="212226"/>
                </a:lnTo>
                <a:lnTo>
                  <a:pt x="34251" y="211929"/>
                </a:lnTo>
                <a:lnTo>
                  <a:pt x="34616" y="210739"/>
                </a:lnTo>
                <a:lnTo>
                  <a:pt x="35350" y="205382"/>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47685" name="SMARTInkAnnotation253"/>
          <p:cNvSpPr/>
          <p:nvPr/>
        </p:nvSpPr>
        <p:spPr>
          <a:xfrm>
            <a:off x="6474055" y="1839516"/>
            <a:ext cx="276790" cy="182224"/>
          </a:xfrm>
          <a:custGeom>
            <a:avLst/>
            <a:gdLst/>
            <a:ahLst/>
            <a:cxnLst/>
            <a:rect l="0" t="0" r="0" b="0"/>
            <a:pathLst>
              <a:path w="276790" h="182224">
                <a:moveTo>
                  <a:pt x="8897" y="89297"/>
                </a:moveTo>
                <a:lnTo>
                  <a:pt x="1209" y="89297"/>
                </a:lnTo>
                <a:lnTo>
                  <a:pt x="796" y="90289"/>
                </a:lnTo>
                <a:lnTo>
                  <a:pt x="336" y="94037"/>
                </a:lnTo>
                <a:lnTo>
                  <a:pt x="131" y="99010"/>
                </a:lnTo>
                <a:lnTo>
                  <a:pt x="17" y="107388"/>
                </a:lnTo>
                <a:lnTo>
                  <a:pt x="0" y="110287"/>
                </a:lnTo>
                <a:lnTo>
                  <a:pt x="982" y="114204"/>
                </a:lnTo>
                <a:lnTo>
                  <a:pt x="2628" y="118800"/>
                </a:lnTo>
                <a:lnTo>
                  <a:pt x="4718" y="123848"/>
                </a:lnTo>
                <a:lnTo>
                  <a:pt x="8095" y="129198"/>
                </a:lnTo>
                <a:lnTo>
                  <a:pt x="12332" y="134749"/>
                </a:lnTo>
                <a:lnTo>
                  <a:pt x="17141" y="140434"/>
                </a:lnTo>
                <a:lnTo>
                  <a:pt x="22330" y="146209"/>
                </a:lnTo>
                <a:lnTo>
                  <a:pt x="33389" y="157916"/>
                </a:lnTo>
                <a:lnTo>
                  <a:pt x="39116" y="162824"/>
                </a:lnTo>
                <a:lnTo>
                  <a:pt x="44918" y="167088"/>
                </a:lnTo>
                <a:lnTo>
                  <a:pt x="50770" y="170923"/>
                </a:lnTo>
                <a:lnTo>
                  <a:pt x="57649" y="174472"/>
                </a:lnTo>
                <a:lnTo>
                  <a:pt x="65211" y="177830"/>
                </a:lnTo>
                <a:lnTo>
                  <a:pt x="73229" y="181061"/>
                </a:lnTo>
                <a:lnTo>
                  <a:pt x="80559" y="182223"/>
                </a:lnTo>
                <a:lnTo>
                  <a:pt x="87431" y="182005"/>
                </a:lnTo>
                <a:lnTo>
                  <a:pt x="93994" y="180868"/>
                </a:lnTo>
                <a:lnTo>
                  <a:pt x="101348" y="179118"/>
                </a:lnTo>
                <a:lnTo>
                  <a:pt x="109227" y="176959"/>
                </a:lnTo>
                <a:lnTo>
                  <a:pt x="125918" y="171914"/>
                </a:lnTo>
                <a:lnTo>
                  <a:pt x="143258" y="166364"/>
                </a:lnTo>
                <a:lnTo>
                  <a:pt x="151058" y="161511"/>
                </a:lnTo>
                <a:lnTo>
                  <a:pt x="158242" y="155299"/>
                </a:lnTo>
                <a:lnTo>
                  <a:pt x="165015" y="148181"/>
                </a:lnTo>
                <a:lnTo>
                  <a:pt x="172508" y="141451"/>
                </a:lnTo>
                <a:lnTo>
                  <a:pt x="180478" y="134980"/>
                </a:lnTo>
                <a:lnTo>
                  <a:pt x="188769" y="128682"/>
                </a:lnTo>
                <a:lnTo>
                  <a:pt x="196281" y="121507"/>
                </a:lnTo>
                <a:lnTo>
                  <a:pt x="203273" y="113747"/>
                </a:lnTo>
                <a:lnTo>
                  <a:pt x="209918" y="105596"/>
                </a:lnTo>
                <a:lnTo>
                  <a:pt x="216334" y="97187"/>
                </a:lnTo>
                <a:lnTo>
                  <a:pt x="228753" y="79905"/>
                </a:lnTo>
                <a:lnTo>
                  <a:pt x="234843" y="72121"/>
                </a:lnTo>
                <a:lnTo>
                  <a:pt x="240888" y="64948"/>
                </a:lnTo>
                <a:lnTo>
                  <a:pt x="246901" y="58181"/>
                </a:lnTo>
                <a:lnTo>
                  <a:pt x="251903" y="51686"/>
                </a:lnTo>
                <a:lnTo>
                  <a:pt x="256230" y="45371"/>
                </a:lnTo>
                <a:lnTo>
                  <a:pt x="260106" y="39177"/>
                </a:lnTo>
                <a:lnTo>
                  <a:pt x="263683" y="32071"/>
                </a:lnTo>
                <a:lnTo>
                  <a:pt x="267059" y="24357"/>
                </a:lnTo>
                <a:lnTo>
                  <a:pt x="276789"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47686" name="SMARTInkAnnotation254"/>
          <p:cNvSpPr/>
          <p:nvPr/>
        </p:nvSpPr>
        <p:spPr>
          <a:xfrm>
            <a:off x="3768328" y="3080742"/>
            <a:ext cx="142876" cy="8931"/>
          </a:xfrm>
          <a:custGeom>
            <a:avLst/>
            <a:gdLst/>
            <a:ahLst/>
            <a:cxnLst/>
            <a:rect l="0" t="0" r="0" b="0"/>
            <a:pathLst>
              <a:path w="142876" h="8931">
                <a:moveTo>
                  <a:pt x="142875" y="8930"/>
                </a:moveTo>
                <a:lnTo>
                  <a:pt x="61052" y="8930"/>
                </a:lnTo>
                <a:lnTo>
                  <a:pt x="52607" y="7938"/>
                </a:lnTo>
                <a:lnTo>
                  <a:pt x="44001" y="6284"/>
                </a:lnTo>
                <a:lnTo>
                  <a:pt x="35288" y="4189"/>
                </a:lnTo>
                <a:lnTo>
                  <a:pt x="28486" y="2793"/>
                </a:lnTo>
                <a:lnTo>
                  <a:pt x="22960" y="1862"/>
                </a:lnTo>
                <a:lnTo>
                  <a:pt x="18283" y="1242"/>
                </a:lnTo>
                <a:lnTo>
                  <a:pt x="14173" y="828"/>
                </a:lnTo>
                <a:lnTo>
                  <a:pt x="10441" y="552"/>
                </a:lnTo>
                <a:lnTo>
                  <a:pt x="0"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47687" name="SMARTInkAnnotation255"/>
          <p:cNvSpPr/>
          <p:nvPr/>
        </p:nvSpPr>
        <p:spPr>
          <a:xfrm>
            <a:off x="3768328" y="3036097"/>
            <a:ext cx="943888" cy="114691"/>
          </a:xfrm>
          <a:custGeom>
            <a:avLst/>
            <a:gdLst/>
            <a:ahLst/>
            <a:cxnLst/>
            <a:rect l="0" t="0" r="0" b="0"/>
            <a:pathLst>
              <a:path w="943888" h="114691">
                <a:moveTo>
                  <a:pt x="0" y="53575"/>
                </a:moveTo>
                <a:lnTo>
                  <a:pt x="128881" y="53575"/>
                </a:lnTo>
                <a:lnTo>
                  <a:pt x="146444" y="52583"/>
                </a:lnTo>
                <a:lnTo>
                  <a:pt x="165098" y="50929"/>
                </a:lnTo>
                <a:lnTo>
                  <a:pt x="204346" y="46446"/>
                </a:lnTo>
                <a:lnTo>
                  <a:pt x="244941" y="41146"/>
                </a:lnTo>
                <a:lnTo>
                  <a:pt x="266482" y="39336"/>
                </a:lnTo>
                <a:lnTo>
                  <a:pt x="288779" y="38129"/>
                </a:lnTo>
                <a:lnTo>
                  <a:pt x="311582" y="37325"/>
                </a:lnTo>
                <a:lnTo>
                  <a:pt x="335714" y="35796"/>
                </a:lnTo>
                <a:lnTo>
                  <a:pt x="386339" y="31452"/>
                </a:lnTo>
                <a:lnTo>
                  <a:pt x="460304" y="23428"/>
                </a:lnTo>
                <a:lnTo>
                  <a:pt x="484471" y="21571"/>
                </a:lnTo>
                <a:lnTo>
                  <a:pt x="508520" y="20333"/>
                </a:lnTo>
                <a:lnTo>
                  <a:pt x="532490" y="19507"/>
                </a:lnTo>
                <a:lnTo>
                  <a:pt x="556408" y="17965"/>
                </a:lnTo>
                <a:lnTo>
                  <a:pt x="604149" y="13605"/>
                </a:lnTo>
                <a:lnTo>
                  <a:pt x="627992" y="12045"/>
                </a:lnTo>
                <a:lnTo>
                  <a:pt x="651827" y="11006"/>
                </a:lnTo>
                <a:lnTo>
                  <a:pt x="675653" y="10313"/>
                </a:lnTo>
                <a:lnTo>
                  <a:pt x="698482" y="8858"/>
                </a:lnTo>
                <a:lnTo>
                  <a:pt x="720647" y="6897"/>
                </a:lnTo>
                <a:lnTo>
                  <a:pt x="742369" y="4597"/>
                </a:lnTo>
                <a:lnTo>
                  <a:pt x="762804" y="3063"/>
                </a:lnTo>
                <a:lnTo>
                  <a:pt x="782380" y="2041"/>
                </a:lnTo>
                <a:lnTo>
                  <a:pt x="819013" y="905"/>
                </a:lnTo>
                <a:lnTo>
                  <a:pt x="893458" y="117"/>
                </a:lnTo>
                <a:lnTo>
                  <a:pt x="943887" y="0"/>
                </a:lnTo>
                <a:lnTo>
                  <a:pt x="937428" y="2644"/>
                </a:lnTo>
                <a:lnTo>
                  <a:pt x="931538" y="4738"/>
                </a:lnTo>
                <a:lnTo>
                  <a:pt x="904287" y="7685"/>
                </a:lnTo>
                <a:lnTo>
                  <a:pt x="877163" y="11021"/>
                </a:lnTo>
                <a:lnTo>
                  <a:pt x="861596" y="13299"/>
                </a:lnTo>
                <a:lnTo>
                  <a:pt x="726076" y="29885"/>
                </a:lnTo>
                <a:lnTo>
                  <a:pt x="398950" y="65482"/>
                </a:lnTo>
                <a:lnTo>
                  <a:pt x="373123" y="67466"/>
                </a:lnTo>
                <a:lnTo>
                  <a:pt x="346975" y="68789"/>
                </a:lnTo>
                <a:lnTo>
                  <a:pt x="320614" y="69670"/>
                </a:lnTo>
                <a:lnTo>
                  <a:pt x="296095" y="71251"/>
                </a:lnTo>
                <a:lnTo>
                  <a:pt x="272803" y="73296"/>
                </a:lnTo>
                <a:lnTo>
                  <a:pt x="250329" y="75652"/>
                </a:lnTo>
                <a:lnTo>
                  <a:pt x="229395" y="77223"/>
                </a:lnTo>
                <a:lnTo>
                  <a:pt x="209484" y="78270"/>
                </a:lnTo>
                <a:lnTo>
                  <a:pt x="190258" y="78968"/>
                </a:lnTo>
                <a:lnTo>
                  <a:pt x="171487" y="80426"/>
                </a:lnTo>
                <a:lnTo>
                  <a:pt x="153020" y="82389"/>
                </a:lnTo>
                <a:lnTo>
                  <a:pt x="134756" y="84691"/>
                </a:lnTo>
                <a:lnTo>
                  <a:pt x="118611" y="87217"/>
                </a:lnTo>
                <a:lnTo>
                  <a:pt x="103879" y="89894"/>
                </a:lnTo>
                <a:lnTo>
                  <a:pt x="90089" y="92670"/>
                </a:lnTo>
                <a:lnTo>
                  <a:pt x="78911" y="95514"/>
                </a:lnTo>
                <a:lnTo>
                  <a:pt x="69474" y="98401"/>
                </a:lnTo>
                <a:lnTo>
                  <a:pt x="49553" y="105424"/>
                </a:lnTo>
                <a:lnTo>
                  <a:pt x="48910" y="106993"/>
                </a:lnTo>
                <a:lnTo>
                  <a:pt x="49473" y="109031"/>
                </a:lnTo>
                <a:lnTo>
                  <a:pt x="50843" y="111381"/>
                </a:lnTo>
                <a:lnTo>
                  <a:pt x="55723" y="112949"/>
                </a:lnTo>
                <a:lnTo>
                  <a:pt x="71730" y="114690"/>
                </a:lnTo>
                <a:lnTo>
                  <a:pt x="97364" y="112818"/>
                </a:lnTo>
                <a:lnTo>
                  <a:pt x="112535" y="110930"/>
                </a:lnTo>
                <a:lnTo>
                  <a:pt x="129593" y="109671"/>
                </a:lnTo>
                <a:lnTo>
                  <a:pt x="147911" y="108831"/>
                </a:lnTo>
                <a:lnTo>
                  <a:pt x="205383" y="107153"/>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47688" name="SMARTInkAnnotation256"/>
          <p:cNvSpPr/>
          <p:nvPr/>
        </p:nvSpPr>
        <p:spPr>
          <a:xfrm>
            <a:off x="3562945" y="2465131"/>
            <a:ext cx="375048" cy="213777"/>
          </a:xfrm>
          <a:custGeom>
            <a:avLst/>
            <a:gdLst/>
            <a:ahLst/>
            <a:cxnLst/>
            <a:rect l="0" t="0" r="0" b="0"/>
            <a:pathLst>
              <a:path w="375048" h="213777">
                <a:moveTo>
                  <a:pt x="375047" y="213776"/>
                </a:moveTo>
                <a:lnTo>
                  <a:pt x="370307" y="213776"/>
                </a:lnTo>
                <a:lnTo>
                  <a:pt x="367919" y="212783"/>
                </a:lnTo>
                <a:lnTo>
                  <a:pt x="359816" y="207639"/>
                </a:lnTo>
                <a:lnTo>
                  <a:pt x="351132" y="204681"/>
                </a:lnTo>
                <a:lnTo>
                  <a:pt x="345236" y="200473"/>
                </a:lnTo>
                <a:lnTo>
                  <a:pt x="336663" y="195296"/>
                </a:lnTo>
                <a:lnTo>
                  <a:pt x="326237" y="188695"/>
                </a:lnTo>
                <a:lnTo>
                  <a:pt x="320678" y="184157"/>
                </a:lnTo>
                <a:lnTo>
                  <a:pt x="314990" y="179148"/>
                </a:lnTo>
                <a:lnTo>
                  <a:pt x="309211" y="174815"/>
                </a:lnTo>
                <a:lnTo>
                  <a:pt x="303376" y="170935"/>
                </a:lnTo>
                <a:lnTo>
                  <a:pt x="297500" y="167356"/>
                </a:lnTo>
                <a:lnTo>
                  <a:pt x="291599" y="162985"/>
                </a:lnTo>
                <a:lnTo>
                  <a:pt x="285682" y="158087"/>
                </a:lnTo>
                <a:lnTo>
                  <a:pt x="279752" y="152838"/>
                </a:lnTo>
                <a:lnTo>
                  <a:pt x="272821" y="147354"/>
                </a:lnTo>
                <a:lnTo>
                  <a:pt x="265225" y="141713"/>
                </a:lnTo>
                <a:lnTo>
                  <a:pt x="257184" y="135968"/>
                </a:lnTo>
                <a:lnTo>
                  <a:pt x="247854" y="130154"/>
                </a:lnTo>
                <a:lnTo>
                  <a:pt x="237666" y="124294"/>
                </a:lnTo>
                <a:lnTo>
                  <a:pt x="226905" y="118402"/>
                </a:lnTo>
                <a:lnTo>
                  <a:pt x="216755" y="111498"/>
                </a:lnTo>
                <a:lnTo>
                  <a:pt x="207011" y="103919"/>
                </a:lnTo>
                <a:lnTo>
                  <a:pt x="197539" y="95889"/>
                </a:lnTo>
                <a:lnTo>
                  <a:pt x="187255" y="88552"/>
                </a:lnTo>
                <a:lnTo>
                  <a:pt x="176431" y="81676"/>
                </a:lnTo>
                <a:lnTo>
                  <a:pt x="165245" y="75108"/>
                </a:lnTo>
                <a:lnTo>
                  <a:pt x="153820" y="68744"/>
                </a:lnTo>
                <a:lnTo>
                  <a:pt x="130542" y="56382"/>
                </a:lnTo>
                <a:lnTo>
                  <a:pt x="95124" y="38267"/>
                </a:lnTo>
                <a:lnTo>
                  <a:pt x="84252" y="33270"/>
                </a:lnTo>
                <a:lnTo>
                  <a:pt x="74028" y="28946"/>
                </a:lnTo>
                <a:lnTo>
                  <a:pt x="64235" y="25072"/>
                </a:lnTo>
                <a:lnTo>
                  <a:pt x="55722" y="21496"/>
                </a:lnTo>
                <a:lnTo>
                  <a:pt x="40971" y="14878"/>
                </a:lnTo>
                <a:lnTo>
                  <a:pt x="30447" y="8629"/>
                </a:lnTo>
                <a:lnTo>
                  <a:pt x="22462" y="3537"/>
                </a:lnTo>
                <a:lnTo>
                  <a:pt x="15606" y="1274"/>
                </a:lnTo>
                <a:lnTo>
                  <a:pt x="6167" y="0"/>
                </a:lnTo>
                <a:lnTo>
                  <a:pt x="4112" y="813"/>
                </a:lnTo>
                <a:lnTo>
                  <a:pt x="2742" y="2347"/>
                </a:lnTo>
                <a:lnTo>
                  <a:pt x="542" y="7199"/>
                </a:lnTo>
                <a:lnTo>
                  <a:pt x="241" y="10508"/>
                </a:lnTo>
                <a:lnTo>
                  <a:pt x="0" y="17323"/>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47689" name="SMARTInkAnnotation257"/>
          <p:cNvSpPr/>
          <p:nvPr/>
        </p:nvSpPr>
        <p:spPr>
          <a:xfrm>
            <a:off x="3466328" y="2430235"/>
            <a:ext cx="150196" cy="236021"/>
          </a:xfrm>
          <a:custGeom>
            <a:avLst/>
            <a:gdLst/>
            <a:ahLst/>
            <a:cxnLst/>
            <a:rect l="0" t="0" r="0" b="0"/>
            <a:pathLst>
              <a:path w="150196" h="236021">
                <a:moveTo>
                  <a:pt x="16250" y="25429"/>
                </a:moveTo>
                <a:lnTo>
                  <a:pt x="16250" y="20688"/>
                </a:lnTo>
                <a:lnTo>
                  <a:pt x="15259" y="19292"/>
                </a:lnTo>
                <a:lnTo>
                  <a:pt x="13605" y="18361"/>
                </a:lnTo>
                <a:lnTo>
                  <a:pt x="11510" y="17741"/>
                </a:lnTo>
                <a:lnTo>
                  <a:pt x="9121" y="16335"/>
                </a:lnTo>
                <a:lnTo>
                  <a:pt x="6537" y="14406"/>
                </a:lnTo>
                <a:lnTo>
                  <a:pt x="0" y="8920"/>
                </a:lnTo>
                <a:lnTo>
                  <a:pt x="456" y="7478"/>
                </a:lnTo>
                <a:lnTo>
                  <a:pt x="3608" y="3229"/>
                </a:lnTo>
                <a:lnTo>
                  <a:pt x="5838" y="1700"/>
                </a:lnTo>
                <a:lnTo>
                  <a:pt x="8317" y="680"/>
                </a:lnTo>
                <a:lnTo>
                  <a:pt x="10961" y="0"/>
                </a:lnTo>
                <a:lnTo>
                  <a:pt x="13717" y="539"/>
                </a:lnTo>
                <a:lnTo>
                  <a:pt x="16545" y="1890"/>
                </a:lnTo>
                <a:lnTo>
                  <a:pt x="19424" y="3783"/>
                </a:lnTo>
                <a:lnTo>
                  <a:pt x="24319" y="6038"/>
                </a:lnTo>
                <a:lnTo>
                  <a:pt x="30559" y="8533"/>
                </a:lnTo>
                <a:lnTo>
                  <a:pt x="37696" y="11188"/>
                </a:lnTo>
                <a:lnTo>
                  <a:pt x="44438" y="14943"/>
                </a:lnTo>
                <a:lnTo>
                  <a:pt x="50917" y="19431"/>
                </a:lnTo>
                <a:lnTo>
                  <a:pt x="57221" y="24407"/>
                </a:lnTo>
                <a:lnTo>
                  <a:pt x="63407" y="30701"/>
                </a:lnTo>
                <a:lnTo>
                  <a:pt x="69517" y="37873"/>
                </a:lnTo>
                <a:lnTo>
                  <a:pt x="75574" y="45631"/>
                </a:lnTo>
                <a:lnTo>
                  <a:pt x="81596" y="54772"/>
                </a:lnTo>
                <a:lnTo>
                  <a:pt x="87596" y="64835"/>
                </a:lnTo>
                <a:lnTo>
                  <a:pt x="93580" y="75512"/>
                </a:lnTo>
                <a:lnTo>
                  <a:pt x="105519" y="97959"/>
                </a:lnTo>
                <a:lnTo>
                  <a:pt x="111482" y="109501"/>
                </a:lnTo>
                <a:lnTo>
                  <a:pt x="115457" y="121165"/>
                </a:lnTo>
                <a:lnTo>
                  <a:pt x="118106" y="132909"/>
                </a:lnTo>
                <a:lnTo>
                  <a:pt x="119873" y="144707"/>
                </a:lnTo>
                <a:lnTo>
                  <a:pt x="122043" y="155549"/>
                </a:lnTo>
                <a:lnTo>
                  <a:pt x="124482" y="165754"/>
                </a:lnTo>
                <a:lnTo>
                  <a:pt x="127100" y="175534"/>
                </a:lnTo>
                <a:lnTo>
                  <a:pt x="132655" y="194338"/>
                </a:lnTo>
                <a:lnTo>
                  <a:pt x="135525" y="203519"/>
                </a:lnTo>
                <a:lnTo>
                  <a:pt x="137439" y="211624"/>
                </a:lnTo>
                <a:lnTo>
                  <a:pt x="138714" y="219012"/>
                </a:lnTo>
                <a:lnTo>
                  <a:pt x="140763" y="235647"/>
                </a:lnTo>
                <a:lnTo>
                  <a:pt x="141922" y="236020"/>
                </a:lnTo>
                <a:lnTo>
                  <a:pt x="143688" y="235276"/>
                </a:lnTo>
                <a:lnTo>
                  <a:pt x="145857" y="233788"/>
                </a:lnTo>
                <a:lnTo>
                  <a:pt x="147303" y="230811"/>
                </a:lnTo>
                <a:lnTo>
                  <a:pt x="148267" y="226843"/>
                </a:lnTo>
                <a:lnTo>
                  <a:pt x="150195" y="212953"/>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47690" name="SMARTInkAnnotation258"/>
          <p:cNvSpPr/>
          <p:nvPr/>
        </p:nvSpPr>
        <p:spPr>
          <a:xfrm>
            <a:off x="3562945" y="2384227"/>
            <a:ext cx="178595" cy="53579"/>
          </a:xfrm>
          <a:custGeom>
            <a:avLst/>
            <a:gdLst/>
            <a:ahLst/>
            <a:cxnLst/>
            <a:rect l="0" t="0" r="0" b="0"/>
            <a:pathLst>
              <a:path w="178595" h="53579">
                <a:moveTo>
                  <a:pt x="0" y="53578"/>
                </a:moveTo>
                <a:lnTo>
                  <a:pt x="0" y="41149"/>
                </a:lnTo>
                <a:lnTo>
                  <a:pt x="992" y="38347"/>
                </a:lnTo>
                <a:lnTo>
                  <a:pt x="2646" y="35486"/>
                </a:lnTo>
                <a:lnTo>
                  <a:pt x="4741" y="32587"/>
                </a:lnTo>
                <a:lnTo>
                  <a:pt x="9113" y="29662"/>
                </a:lnTo>
                <a:lnTo>
                  <a:pt x="15006" y="26720"/>
                </a:lnTo>
                <a:lnTo>
                  <a:pt x="21911" y="23766"/>
                </a:lnTo>
                <a:lnTo>
                  <a:pt x="30482" y="20805"/>
                </a:lnTo>
                <a:lnTo>
                  <a:pt x="40165" y="17839"/>
                </a:lnTo>
                <a:lnTo>
                  <a:pt x="61507" y="11897"/>
                </a:lnTo>
                <a:lnTo>
                  <a:pt x="84222" y="5949"/>
                </a:lnTo>
                <a:lnTo>
                  <a:pt x="95836" y="3966"/>
                </a:lnTo>
                <a:lnTo>
                  <a:pt x="107547" y="2644"/>
                </a:lnTo>
                <a:lnTo>
                  <a:pt x="119323" y="1762"/>
                </a:lnTo>
                <a:lnTo>
                  <a:pt x="131143" y="1175"/>
                </a:lnTo>
                <a:lnTo>
                  <a:pt x="178594"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47691" name="SMARTInkAnnotation259"/>
          <p:cNvSpPr/>
          <p:nvPr/>
        </p:nvSpPr>
        <p:spPr>
          <a:xfrm>
            <a:off x="3000375" y="2219442"/>
            <a:ext cx="187499" cy="254082"/>
          </a:xfrm>
          <a:custGeom>
            <a:avLst/>
            <a:gdLst/>
            <a:ahLst/>
            <a:cxnLst/>
            <a:rect l="0" t="0" r="0" b="0"/>
            <a:pathLst>
              <a:path w="187499" h="254082">
                <a:moveTo>
                  <a:pt x="0" y="30839"/>
                </a:moveTo>
                <a:lnTo>
                  <a:pt x="0" y="26099"/>
                </a:lnTo>
                <a:lnTo>
                  <a:pt x="993" y="24702"/>
                </a:lnTo>
                <a:lnTo>
                  <a:pt x="2646" y="23771"/>
                </a:lnTo>
                <a:lnTo>
                  <a:pt x="4740" y="23151"/>
                </a:lnTo>
                <a:lnTo>
                  <a:pt x="9714" y="19816"/>
                </a:lnTo>
                <a:lnTo>
                  <a:pt x="12429" y="17537"/>
                </a:lnTo>
                <a:lnTo>
                  <a:pt x="16223" y="15026"/>
                </a:lnTo>
                <a:lnTo>
                  <a:pt x="20737" y="12360"/>
                </a:lnTo>
                <a:lnTo>
                  <a:pt x="25732" y="9590"/>
                </a:lnTo>
                <a:lnTo>
                  <a:pt x="36572" y="3866"/>
                </a:lnTo>
                <a:lnTo>
                  <a:pt x="42240" y="951"/>
                </a:lnTo>
                <a:lnTo>
                  <a:pt x="48005" y="0"/>
                </a:lnTo>
                <a:lnTo>
                  <a:pt x="53830" y="358"/>
                </a:lnTo>
                <a:lnTo>
                  <a:pt x="59700" y="1589"/>
                </a:lnTo>
                <a:lnTo>
                  <a:pt x="66589" y="2409"/>
                </a:lnTo>
                <a:lnTo>
                  <a:pt x="74158" y="2956"/>
                </a:lnTo>
                <a:lnTo>
                  <a:pt x="82181" y="3321"/>
                </a:lnTo>
                <a:lnTo>
                  <a:pt x="89514" y="4556"/>
                </a:lnTo>
                <a:lnTo>
                  <a:pt x="96387" y="6372"/>
                </a:lnTo>
                <a:lnTo>
                  <a:pt x="102954" y="8575"/>
                </a:lnTo>
                <a:lnTo>
                  <a:pt x="109315" y="12027"/>
                </a:lnTo>
                <a:lnTo>
                  <a:pt x="115541" y="16314"/>
                </a:lnTo>
                <a:lnTo>
                  <a:pt x="121676" y="21156"/>
                </a:lnTo>
                <a:lnTo>
                  <a:pt x="125765" y="26368"/>
                </a:lnTo>
                <a:lnTo>
                  <a:pt x="128493" y="31827"/>
                </a:lnTo>
                <a:lnTo>
                  <a:pt x="130310" y="37451"/>
                </a:lnTo>
                <a:lnTo>
                  <a:pt x="131521" y="43185"/>
                </a:lnTo>
                <a:lnTo>
                  <a:pt x="132330" y="48991"/>
                </a:lnTo>
                <a:lnTo>
                  <a:pt x="132868" y="54847"/>
                </a:lnTo>
                <a:lnTo>
                  <a:pt x="132235" y="61727"/>
                </a:lnTo>
                <a:lnTo>
                  <a:pt x="130821" y="69291"/>
                </a:lnTo>
                <a:lnTo>
                  <a:pt x="128886" y="77309"/>
                </a:lnTo>
                <a:lnTo>
                  <a:pt x="125611" y="85632"/>
                </a:lnTo>
                <a:lnTo>
                  <a:pt x="121444" y="94157"/>
                </a:lnTo>
                <a:lnTo>
                  <a:pt x="116681" y="102817"/>
                </a:lnTo>
                <a:lnTo>
                  <a:pt x="110530" y="110574"/>
                </a:lnTo>
                <a:lnTo>
                  <a:pt x="103452" y="117730"/>
                </a:lnTo>
                <a:lnTo>
                  <a:pt x="95757" y="124485"/>
                </a:lnTo>
                <a:lnTo>
                  <a:pt x="88643" y="131965"/>
                </a:lnTo>
                <a:lnTo>
                  <a:pt x="81916" y="139929"/>
                </a:lnTo>
                <a:lnTo>
                  <a:pt x="75447" y="148214"/>
                </a:lnTo>
                <a:lnTo>
                  <a:pt x="68157" y="154730"/>
                </a:lnTo>
                <a:lnTo>
                  <a:pt x="60321" y="160066"/>
                </a:lnTo>
                <a:lnTo>
                  <a:pt x="52121" y="164615"/>
                </a:lnTo>
                <a:lnTo>
                  <a:pt x="45662" y="168640"/>
                </a:lnTo>
                <a:lnTo>
                  <a:pt x="40362" y="172316"/>
                </a:lnTo>
                <a:lnTo>
                  <a:pt x="35838" y="175759"/>
                </a:lnTo>
                <a:lnTo>
                  <a:pt x="31830" y="179046"/>
                </a:lnTo>
                <a:lnTo>
                  <a:pt x="28165" y="182230"/>
                </a:lnTo>
                <a:lnTo>
                  <a:pt x="23432" y="186429"/>
                </a:lnTo>
                <a:lnTo>
                  <a:pt x="23559" y="186159"/>
                </a:lnTo>
                <a:lnTo>
                  <a:pt x="24636" y="184988"/>
                </a:lnTo>
                <a:lnTo>
                  <a:pt x="26345" y="184206"/>
                </a:lnTo>
                <a:lnTo>
                  <a:pt x="30891" y="183338"/>
                </a:lnTo>
                <a:lnTo>
                  <a:pt x="35477" y="182115"/>
                </a:lnTo>
                <a:lnTo>
                  <a:pt x="48510" y="178109"/>
                </a:lnTo>
                <a:lnTo>
                  <a:pt x="72582" y="170276"/>
                </a:lnTo>
                <a:lnTo>
                  <a:pt x="81130" y="168446"/>
                </a:lnTo>
                <a:lnTo>
                  <a:pt x="89806" y="167225"/>
                </a:lnTo>
                <a:lnTo>
                  <a:pt x="98565" y="166412"/>
                </a:lnTo>
                <a:lnTo>
                  <a:pt x="106390" y="165869"/>
                </a:lnTo>
                <a:lnTo>
                  <a:pt x="113591" y="165508"/>
                </a:lnTo>
                <a:lnTo>
                  <a:pt x="120376" y="165267"/>
                </a:lnTo>
                <a:lnTo>
                  <a:pt x="127875" y="166098"/>
                </a:lnTo>
                <a:lnTo>
                  <a:pt x="135852" y="167645"/>
                </a:lnTo>
                <a:lnTo>
                  <a:pt x="144146" y="169668"/>
                </a:lnTo>
                <a:lnTo>
                  <a:pt x="150668" y="172009"/>
                </a:lnTo>
                <a:lnTo>
                  <a:pt x="156007" y="174561"/>
                </a:lnTo>
                <a:lnTo>
                  <a:pt x="160560" y="177256"/>
                </a:lnTo>
                <a:lnTo>
                  <a:pt x="165579" y="180044"/>
                </a:lnTo>
                <a:lnTo>
                  <a:pt x="176448" y="185788"/>
                </a:lnTo>
                <a:lnTo>
                  <a:pt x="180140" y="188709"/>
                </a:lnTo>
                <a:lnTo>
                  <a:pt x="182601" y="191648"/>
                </a:lnTo>
                <a:lnTo>
                  <a:pt x="184242" y="194600"/>
                </a:lnTo>
                <a:lnTo>
                  <a:pt x="185336" y="198552"/>
                </a:lnTo>
                <a:lnTo>
                  <a:pt x="186065" y="203171"/>
                </a:lnTo>
                <a:lnTo>
                  <a:pt x="186551" y="208235"/>
                </a:lnTo>
                <a:lnTo>
                  <a:pt x="186875" y="212603"/>
                </a:lnTo>
                <a:lnTo>
                  <a:pt x="187235" y="220103"/>
                </a:lnTo>
                <a:lnTo>
                  <a:pt x="187498" y="242038"/>
                </a:lnTo>
                <a:lnTo>
                  <a:pt x="186514" y="244068"/>
                </a:lnTo>
                <a:lnTo>
                  <a:pt x="184867" y="246414"/>
                </a:lnTo>
                <a:lnTo>
                  <a:pt x="178594" y="254081"/>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47692" name="SMARTInkAnnotation260"/>
          <p:cNvSpPr/>
          <p:nvPr/>
        </p:nvSpPr>
        <p:spPr>
          <a:xfrm>
            <a:off x="3214688" y="2241515"/>
            <a:ext cx="321469" cy="133212"/>
          </a:xfrm>
          <a:custGeom>
            <a:avLst/>
            <a:gdLst/>
            <a:ahLst/>
            <a:cxnLst/>
            <a:rect l="0" t="0" r="0" b="0"/>
            <a:pathLst>
              <a:path w="321469" h="133212">
                <a:moveTo>
                  <a:pt x="0" y="44485"/>
                </a:moveTo>
                <a:lnTo>
                  <a:pt x="4740" y="39745"/>
                </a:lnTo>
                <a:lnTo>
                  <a:pt x="7129" y="36364"/>
                </a:lnTo>
                <a:lnTo>
                  <a:pt x="9713" y="32125"/>
                </a:lnTo>
                <a:lnTo>
                  <a:pt x="12429" y="27316"/>
                </a:lnTo>
                <a:lnTo>
                  <a:pt x="16223" y="23117"/>
                </a:lnTo>
                <a:lnTo>
                  <a:pt x="20737" y="19325"/>
                </a:lnTo>
                <a:lnTo>
                  <a:pt x="25731" y="15806"/>
                </a:lnTo>
                <a:lnTo>
                  <a:pt x="31044" y="12467"/>
                </a:lnTo>
                <a:lnTo>
                  <a:pt x="36571" y="9249"/>
                </a:lnTo>
                <a:lnTo>
                  <a:pt x="42240" y="6112"/>
                </a:lnTo>
                <a:lnTo>
                  <a:pt x="48004" y="4020"/>
                </a:lnTo>
                <a:lnTo>
                  <a:pt x="53830" y="2626"/>
                </a:lnTo>
                <a:lnTo>
                  <a:pt x="59699" y="1696"/>
                </a:lnTo>
                <a:lnTo>
                  <a:pt x="66589" y="1076"/>
                </a:lnTo>
                <a:lnTo>
                  <a:pt x="74158" y="663"/>
                </a:lnTo>
                <a:lnTo>
                  <a:pt x="89513" y="204"/>
                </a:lnTo>
                <a:lnTo>
                  <a:pt x="102953" y="0"/>
                </a:lnTo>
                <a:lnTo>
                  <a:pt x="109315" y="938"/>
                </a:lnTo>
                <a:lnTo>
                  <a:pt x="115541" y="2555"/>
                </a:lnTo>
                <a:lnTo>
                  <a:pt x="121675" y="4625"/>
                </a:lnTo>
                <a:lnTo>
                  <a:pt x="126757" y="6998"/>
                </a:lnTo>
                <a:lnTo>
                  <a:pt x="131138" y="9572"/>
                </a:lnTo>
                <a:lnTo>
                  <a:pt x="135050" y="12280"/>
                </a:lnTo>
                <a:lnTo>
                  <a:pt x="138650" y="16069"/>
                </a:lnTo>
                <a:lnTo>
                  <a:pt x="142043" y="20580"/>
                </a:lnTo>
                <a:lnTo>
                  <a:pt x="145297" y="25572"/>
                </a:lnTo>
                <a:lnTo>
                  <a:pt x="146474" y="30884"/>
                </a:lnTo>
                <a:lnTo>
                  <a:pt x="146266" y="36410"/>
                </a:lnTo>
                <a:lnTo>
                  <a:pt x="145136" y="42078"/>
                </a:lnTo>
                <a:lnTo>
                  <a:pt x="142397" y="48834"/>
                </a:lnTo>
                <a:lnTo>
                  <a:pt x="138588" y="56314"/>
                </a:lnTo>
                <a:lnTo>
                  <a:pt x="134064" y="64277"/>
                </a:lnTo>
                <a:lnTo>
                  <a:pt x="129063" y="71570"/>
                </a:lnTo>
                <a:lnTo>
                  <a:pt x="123745" y="78417"/>
                </a:lnTo>
                <a:lnTo>
                  <a:pt x="118216" y="84966"/>
                </a:lnTo>
                <a:lnTo>
                  <a:pt x="112544" y="91316"/>
                </a:lnTo>
                <a:lnTo>
                  <a:pt x="100951" y="103663"/>
                </a:lnTo>
                <a:lnTo>
                  <a:pt x="95082" y="108742"/>
                </a:lnTo>
                <a:lnTo>
                  <a:pt x="89185" y="113120"/>
                </a:lnTo>
                <a:lnTo>
                  <a:pt x="83269" y="117031"/>
                </a:lnTo>
                <a:lnTo>
                  <a:pt x="78332" y="120630"/>
                </a:lnTo>
                <a:lnTo>
                  <a:pt x="74050" y="124022"/>
                </a:lnTo>
                <a:lnTo>
                  <a:pt x="64787" y="131854"/>
                </a:lnTo>
                <a:lnTo>
                  <a:pt x="65020" y="132497"/>
                </a:lnTo>
                <a:lnTo>
                  <a:pt x="66167" y="132925"/>
                </a:lnTo>
                <a:lnTo>
                  <a:pt x="67923" y="133211"/>
                </a:lnTo>
                <a:lnTo>
                  <a:pt x="75167" y="130882"/>
                </a:lnTo>
                <a:lnTo>
                  <a:pt x="79876" y="128872"/>
                </a:lnTo>
                <a:lnTo>
                  <a:pt x="86986" y="126540"/>
                </a:lnTo>
                <a:lnTo>
                  <a:pt x="95693" y="123993"/>
                </a:lnTo>
                <a:lnTo>
                  <a:pt x="105467" y="121303"/>
                </a:lnTo>
                <a:lnTo>
                  <a:pt x="116944" y="118517"/>
                </a:lnTo>
                <a:lnTo>
                  <a:pt x="142926" y="112776"/>
                </a:lnTo>
                <a:lnTo>
                  <a:pt x="156799" y="108864"/>
                </a:lnTo>
                <a:lnTo>
                  <a:pt x="171009" y="104272"/>
                </a:lnTo>
                <a:lnTo>
                  <a:pt x="185443" y="99225"/>
                </a:lnTo>
                <a:lnTo>
                  <a:pt x="201020" y="92885"/>
                </a:lnTo>
                <a:lnTo>
                  <a:pt x="217356" y="85681"/>
                </a:lnTo>
                <a:lnTo>
                  <a:pt x="251384" y="69740"/>
                </a:lnTo>
                <a:lnTo>
                  <a:pt x="321468" y="35555"/>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47693" name="SMARTInkAnnotation261"/>
          <p:cNvSpPr/>
          <p:nvPr/>
        </p:nvSpPr>
        <p:spPr>
          <a:xfrm>
            <a:off x="6304364" y="1946683"/>
            <a:ext cx="2544946" cy="571490"/>
          </a:xfrm>
          <a:custGeom>
            <a:avLst/>
            <a:gdLst/>
            <a:ahLst/>
            <a:cxnLst/>
            <a:rect l="0" t="0" r="0" b="0"/>
            <a:pathLst>
              <a:path w="2544946" h="571490">
                <a:moveTo>
                  <a:pt x="187519" y="544700"/>
                </a:moveTo>
                <a:lnTo>
                  <a:pt x="264312" y="544700"/>
                </a:lnTo>
                <a:lnTo>
                  <a:pt x="333579" y="552388"/>
                </a:lnTo>
                <a:lnTo>
                  <a:pt x="405289" y="560534"/>
                </a:lnTo>
                <a:lnTo>
                  <a:pt x="469212" y="562159"/>
                </a:lnTo>
                <a:lnTo>
                  <a:pt x="1144697" y="562559"/>
                </a:lnTo>
                <a:lnTo>
                  <a:pt x="1208102" y="567300"/>
                </a:lnTo>
                <a:lnTo>
                  <a:pt x="1270876" y="570248"/>
                </a:lnTo>
                <a:lnTo>
                  <a:pt x="1333462" y="571121"/>
                </a:lnTo>
                <a:lnTo>
                  <a:pt x="1395994" y="566640"/>
                </a:lnTo>
                <a:lnTo>
                  <a:pt x="1458509" y="563768"/>
                </a:lnTo>
                <a:lnTo>
                  <a:pt x="1546999" y="562798"/>
                </a:lnTo>
                <a:lnTo>
                  <a:pt x="1642167" y="562591"/>
                </a:lnTo>
                <a:lnTo>
                  <a:pt x="1739305" y="569631"/>
                </a:lnTo>
                <a:lnTo>
                  <a:pt x="1812330" y="571122"/>
                </a:lnTo>
                <a:lnTo>
                  <a:pt x="2276897" y="571489"/>
                </a:lnTo>
                <a:lnTo>
                  <a:pt x="2355564" y="560465"/>
                </a:lnTo>
                <a:lnTo>
                  <a:pt x="2410847" y="544516"/>
                </a:lnTo>
                <a:lnTo>
                  <a:pt x="2454862" y="526824"/>
                </a:lnTo>
                <a:lnTo>
                  <a:pt x="2461081" y="523853"/>
                </a:lnTo>
                <a:lnTo>
                  <a:pt x="2466219" y="519888"/>
                </a:lnTo>
                <a:lnTo>
                  <a:pt x="2479183" y="504826"/>
                </a:lnTo>
                <a:lnTo>
                  <a:pt x="2489596" y="493575"/>
                </a:lnTo>
                <a:lnTo>
                  <a:pt x="2500838" y="479314"/>
                </a:lnTo>
                <a:lnTo>
                  <a:pt x="2511458" y="464045"/>
                </a:lnTo>
                <a:lnTo>
                  <a:pt x="2519484" y="450645"/>
                </a:lnTo>
                <a:lnTo>
                  <a:pt x="2526361" y="435429"/>
                </a:lnTo>
                <a:lnTo>
                  <a:pt x="2531729" y="419737"/>
                </a:lnTo>
                <a:lnTo>
                  <a:pt x="2535746" y="398754"/>
                </a:lnTo>
                <a:lnTo>
                  <a:pt x="2540202" y="382600"/>
                </a:lnTo>
                <a:lnTo>
                  <a:pt x="2542843" y="365499"/>
                </a:lnTo>
                <a:lnTo>
                  <a:pt x="2544017" y="348969"/>
                </a:lnTo>
                <a:lnTo>
                  <a:pt x="2544539" y="335008"/>
                </a:lnTo>
                <a:lnTo>
                  <a:pt x="2544875" y="303739"/>
                </a:lnTo>
                <a:lnTo>
                  <a:pt x="2544945" y="266526"/>
                </a:lnTo>
                <a:lnTo>
                  <a:pt x="2542305" y="252064"/>
                </a:lnTo>
                <a:lnTo>
                  <a:pt x="2537825" y="239023"/>
                </a:lnTo>
                <a:lnTo>
                  <a:pt x="2532527" y="226611"/>
                </a:lnTo>
                <a:lnTo>
                  <a:pt x="2526864" y="214481"/>
                </a:lnTo>
                <a:lnTo>
                  <a:pt x="2521041" y="201483"/>
                </a:lnTo>
                <a:lnTo>
                  <a:pt x="2515144" y="185784"/>
                </a:lnTo>
                <a:lnTo>
                  <a:pt x="2509217" y="174176"/>
                </a:lnTo>
                <a:lnTo>
                  <a:pt x="2497655" y="159418"/>
                </a:lnTo>
                <a:lnTo>
                  <a:pt x="2487223" y="149229"/>
                </a:lnTo>
                <a:lnTo>
                  <a:pt x="2464357" y="131958"/>
                </a:lnTo>
                <a:lnTo>
                  <a:pt x="2458480" y="126664"/>
                </a:lnTo>
                <a:lnTo>
                  <a:pt x="2444014" y="118135"/>
                </a:lnTo>
                <a:lnTo>
                  <a:pt x="2400732" y="101463"/>
                </a:lnTo>
                <a:lnTo>
                  <a:pt x="2340216" y="86345"/>
                </a:lnTo>
                <a:lnTo>
                  <a:pt x="2272251" y="71431"/>
                </a:lnTo>
                <a:lnTo>
                  <a:pt x="2169486" y="53568"/>
                </a:lnTo>
                <a:lnTo>
                  <a:pt x="2026026" y="29755"/>
                </a:lnTo>
                <a:lnTo>
                  <a:pt x="1930047" y="14872"/>
                </a:lnTo>
                <a:lnTo>
                  <a:pt x="1861375" y="10682"/>
                </a:lnTo>
                <a:lnTo>
                  <a:pt x="1764309" y="3130"/>
                </a:lnTo>
                <a:lnTo>
                  <a:pt x="1685599" y="920"/>
                </a:lnTo>
                <a:lnTo>
                  <a:pt x="1367943" y="0"/>
                </a:lnTo>
                <a:lnTo>
                  <a:pt x="1308126" y="2639"/>
                </a:lnTo>
                <a:lnTo>
                  <a:pt x="1246152" y="6128"/>
                </a:lnTo>
                <a:lnTo>
                  <a:pt x="1185536" y="7678"/>
                </a:lnTo>
                <a:lnTo>
                  <a:pt x="1122876" y="11013"/>
                </a:lnTo>
                <a:lnTo>
                  <a:pt x="1059640" y="14810"/>
                </a:lnTo>
                <a:lnTo>
                  <a:pt x="967265" y="17940"/>
                </a:lnTo>
                <a:lnTo>
                  <a:pt x="903498" y="22189"/>
                </a:lnTo>
                <a:lnTo>
                  <a:pt x="810978" y="30159"/>
                </a:lnTo>
                <a:lnTo>
                  <a:pt x="750693" y="33241"/>
                </a:lnTo>
                <a:lnTo>
                  <a:pt x="691818" y="35604"/>
                </a:lnTo>
                <a:lnTo>
                  <a:pt x="635887" y="39961"/>
                </a:lnTo>
                <a:lnTo>
                  <a:pt x="554194" y="47992"/>
                </a:lnTo>
                <a:lnTo>
                  <a:pt x="500307" y="51089"/>
                </a:lnTo>
                <a:lnTo>
                  <a:pt x="422411" y="55479"/>
                </a:lnTo>
                <a:lnTo>
                  <a:pt x="349060" y="60417"/>
                </a:lnTo>
                <a:lnTo>
                  <a:pt x="279700" y="64526"/>
                </a:lnTo>
                <a:lnTo>
                  <a:pt x="217808" y="69382"/>
                </a:lnTo>
                <a:lnTo>
                  <a:pt x="148303" y="75763"/>
                </a:lnTo>
                <a:lnTo>
                  <a:pt x="65163" y="89182"/>
                </a:lnTo>
                <a:lnTo>
                  <a:pt x="30504" y="96830"/>
                </a:lnTo>
                <a:lnTo>
                  <a:pt x="16863" y="97805"/>
                </a:lnTo>
                <a:lnTo>
                  <a:pt x="13224" y="98934"/>
                </a:lnTo>
                <a:lnTo>
                  <a:pt x="1934" y="105868"/>
                </a:lnTo>
                <a:lnTo>
                  <a:pt x="1288" y="107286"/>
                </a:lnTo>
                <a:lnTo>
                  <a:pt x="379" y="114022"/>
                </a:lnTo>
                <a:lnTo>
                  <a:pt x="46" y="128103"/>
                </a:lnTo>
                <a:lnTo>
                  <a:pt x="0" y="153540"/>
                </a:lnTo>
                <a:lnTo>
                  <a:pt x="2644" y="162822"/>
                </a:lnTo>
                <a:lnTo>
                  <a:pt x="7126" y="174555"/>
                </a:lnTo>
                <a:lnTo>
                  <a:pt x="12426" y="189691"/>
                </a:lnTo>
                <a:lnTo>
                  <a:pt x="18088" y="203694"/>
                </a:lnTo>
                <a:lnTo>
                  <a:pt x="23911" y="217524"/>
                </a:lnTo>
                <a:lnTo>
                  <a:pt x="29807" y="233593"/>
                </a:lnTo>
                <a:lnTo>
                  <a:pt x="31776" y="243038"/>
                </a:lnTo>
                <a:lnTo>
                  <a:pt x="33089" y="253303"/>
                </a:lnTo>
                <a:lnTo>
                  <a:pt x="33965" y="264115"/>
                </a:lnTo>
                <a:lnTo>
                  <a:pt x="36532" y="274299"/>
                </a:lnTo>
                <a:lnTo>
                  <a:pt x="40229" y="284066"/>
                </a:lnTo>
                <a:lnTo>
                  <a:pt x="53574" y="312528"/>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47694" name="SMARTInkAnnotation262"/>
          <p:cNvSpPr/>
          <p:nvPr/>
        </p:nvSpPr>
        <p:spPr>
          <a:xfrm>
            <a:off x="6366867" y="2303859"/>
            <a:ext cx="44271" cy="112196"/>
          </a:xfrm>
          <a:custGeom>
            <a:avLst/>
            <a:gdLst/>
            <a:ahLst/>
            <a:cxnLst/>
            <a:rect l="0" t="0" r="0" b="0"/>
            <a:pathLst>
              <a:path w="44271" h="112196">
                <a:moveTo>
                  <a:pt x="0" y="0"/>
                </a:moveTo>
                <a:lnTo>
                  <a:pt x="4741" y="14222"/>
                </a:lnTo>
                <a:lnTo>
                  <a:pt x="7129" y="20395"/>
                </a:lnTo>
                <a:lnTo>
                  <a:pt x="9714" y="26495"/>
                </a:lnTo>
                <a:lnTo>
                  <a:pt x="15232" y="38565"/>
                </a:lnTo>
                <a:lnTo>
                  <a:pt x="20991" y="50544"/>
                </a:lnTo>
                <a:lnTo>
                  <a:pt x="22924" y="56516"/>
                </a:lnTo>
                <a:lnTo>
                  <a:pt x="24213" y="62482"/>
                </a:lnTo>
                <a:lnTo>
                  <a:pt x="25072" y="68444"/>
                </a:lnTo>
                <a:lnTo>
                  <a:pt x="26636" y="73411"/>
                </a:lnTo>
                <a:lnTo>
                  <a:pt x="28671" y="77714"/>
                </a:lnTo>
                <a:lnTo>
                  <a:pt x="31021" y="81575"/>
                </a:lnTo>
                <a:lnTo>
                  <a:pt x="32587" y="85141"/>
                </a:lnTo>
                <a:lnTo>
                  <a:pt x="33631" y="88511"/>
                </a:lnTo>
                <a:lnTo>
                  <a:pt x="34328" y="91750"/>
                </a:lnTo>
                <a:lnTo>
                  <a:pt x="34791" y="94901"/>
                </a:lnTo>
                <a:lnTo>
                  <a:pt x="35100" y="97994"/>
                </a:lnTo>
                <a:lnTo>
                  <a:pt x="35307" y="101048"/>
                </a:lnTo>
                <a:lnTo>
                  <a:pt x="36436" y="103084"/>
                </a:lnTo>
                <a:lnTo>
                  <a:pt x="38181" y="104442"/>
                </a:lnTo>
                <a:lnTo>
                  <a:pt x="43372" y="106620"/>
                </a:lnTo>
                <a:lnTo>
                  <a:pt x="43798" y="107791"/>
                </a:lnTo>
                <a:lnTo>
                  <a:pt x="44081" y="109564"/>
                </a:lnTo>
                <a:lnTo>
                  <a:pt x="44270" y="111738"/>
                </a:lnTo>
                <a:lnTo>
                  <a:pt x="43405" y="112195"/>
                </a:lnTo>
                <a:lnTo>
                  <a:pt x="41834" y="111508"/>
                </a:lnTo>
                <a:lnTo>
                  <a:pt x="39796" y="110058"/>
                </a:lnTo>
                <a:lnTo>
                  <a:pt x="36453" y="108098"/>
                </a:lnTo>
                <a:lnTo>
                  <a:pt x="32239" y="105800"/>
                </a:lnTo>
                <a:lnTo>
                  <a:pt x="17860" y="98227"/>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47695" name="SMARTInkAnnotation263"/>
          <p:cNvSpPr/>
          <p:nvPr/>
        </p:nvSpPr>
        <p:spPr>
          <a:xfrm>
            <a:off x="3714750" y="2116445"/>
            <a:ext cx="44649" cy="17751"/>
          </a:xfrm>
          <a:custGeom>
            <a:avLst/>
            <a:gdLst/>
            <a:ahLst/>
            <a:cxnLst/>
            <a:rect l="0" t="0" r="0" b="0"/>
            <a:pathLst>
              <a:path w="44649" h="17751">
                <a:moveTo>
                  <a:pt x="44648" y="8821"/>
                </a:moveTo>
                <a:lnTo>
                  <a:pt x="36960" y="1132"/>
                </a:lnTo>
                <a:lnTo>
                  <a:pt x="34562" y="719"/>
                </a:lnTo>
                <a:lnTo>
                  <a:pt x="30979" y="443"/>
                </a:lnTo>
                <a:lnTo>
                  <a:pt x="20451" y="0"/>
                </a:lnTo>
                <a:lnTo>
                  <a:pt x="18595" y="956"/>
                </a:lnTo>
                <a:lnTo>
                  <a:pt x="16366" y="2586"/>
                </a:lnTo>
                <a:lnTo>
                  <a:pt x="13887" y="4664"/>
                </a:lnTo>
                <a:lnTo>
                  <a:pt x="11242" y="7042"/>
                </a:lnTo>
                <a:lnTo>
                  <a:pt x="0" y="1775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47696" name="SMARTInkAnnotation264"/>
          <p:cNvSpPr/>
          <p:nvPr/>
        </p:nvSpPr>
        <p:spPr>
          <a:xfrm>
            <a:off x="3696891" y="2129500"/>
            <a:ext cx="102075" cy="90883"/>
          </a:xfrm>
          <a:custGeom>
            <a:avLst/>
            <a:gdLst/>
            <a:ahLst/>
            <a:cxnLst/>
            <a:rect l="0" t="0" r="0" b="0"/>
            <a:pathLst>
              <a:path w="102075" h="90883">
                <a:moveTo>
                  <a:pt x="0" y="40414"/>
                </a:moveTo>
                <a:lnTo>
                  <a:pt x="0" y="68220"/>
                </a:lnTo>
                <a:lnTo>
                  <a:pt x="991" y="72842"/>
                </a:lnTo>
                <a:lnTo>
                  <a:pt x="2645" y="77908"/>
                </a:lnTo>
                <a:lnTo>
                  <a:pt x="4740" y="83269"/>
                </a:lnTo>
                <a:lnTo>
                  <a:pt x="7129" y="86844"/>
                </a:lnTo>
                <a:lnTo>
                  <a:pt x="9713" y="89226"/>
                </a:lnTo>
                <a:lnTo>
                  <a:pt x="12429" y="90815"/>
                </a:lnTo>
                <a:lnTo>
                  <a:pt x="16223" y="90882"/>
                </a:lnTo>
                <a:lnTo>
                  <a:pt x="20737" y="89934"/>
                </a:lnTo>
                <a:lnTo>
                  <a:pt x="46981" y="81284"/>
                </a:lnTo>
                <a:lnTo>
                  <a:pt x="54142" y="78575"/>
                </a:lnTo>
                <a:lnTo>
                  <a:pt x="60899" y="75777"/>
                </a:lnTo>
                <a:lnTo>
                  <a:pt x="67388" y="72919"/>
                </a:lnTo>
                <a:lnTo>
                  <a:pt x="72707" y="69029"/>
                </a:lnTo>
                <a:lnTo>
                  <a:pt x="77245" y="64452"/>
                </a:lnTo>
                <a:lnTo>
                  <a:pt x="81262" y="59416"/>
                </a:lnTo>
                <a:lnTo>
                  <a:pt x="84932" y="54074"/>
                </a:lnTo>
                <a:lnTo>
                  <a:pt x="88371" y="48528"/>
                </a:lnTo>
                <a:lnTo>
                  <a:pt x="91656" y="42847"/>
                </a:lnTo>
                <a:lnTo>
                  <a:pt x="97953" y="31243"/>
                </a:lnTo>
                <a:lnTo>
                  <a:pt x="101021" y="25370"/>
                </a:lnTo>
                <a:lnTo>
                  <a:pt x="102074" y="20463"/>
                </a:lnTo>
                <a:lnTo>
                  <a:pt x="101783" y="16199"/>
                </a:lnTo>
                <a:lnTo>
                  <a:pt x="100598" y="12365"/>
                </a:lnTo>
                <a:lnTo>
                  <a:pt x="98815" y="9808"/>
                </a:lnTo>
                <a:lnTo>
                  <a:pt x="96635" y="8104"/>
                </a:lnTo>
                <a:lnTo>
                  <a:pt x="94188" y="6968"/>
                </a:lnTo>
                <a:lnTo>
                  <a:pt x="91566" y="5218"/>
                </a:lnTo>
                <a:lnTo>
                  <a:pt x="88825" y="3060"/>
                </a:lnTo>
                <a:lnTo>
                  <a:pt x="86006" y="628"/>
                </a:lnTo>
                <a:lnTo>
                  <a:pt x="82142" y="0"/>
                </a:lnTo>
                <a:lnTo>
                  <a:pt x="77582" y="573"/>
                </a:lnTo>
                <a:lnTo>
                  <a:pt x="72557" y="1947"/>
                </a:lnTo>
                <a:lnTo>
                  <a:pt x="66231" y="2863"/>
                </a:lnTo>
                <a:lnTo>
                  <a:pt x="59036" y="3474"/>
                </a:lnTo>
                <a:lnTo>
                  <a:pt x="51264" y="3881"/>
                </a:lnTo>
                <a:lnTo>
                  <a:pt x="45090" y="5145"/>
                </a:lnTo>
                <a:lnTo>
                  <a:pt x="39981" y="6979"/>
                </a:lnTo>
                <a:lnTo>
                  <a:pt x="35583" y="9194"/>
                </a:lnTo>
                <a:lnTo>
                  <a:pt x="30668" y="10671"/>
                </a:lnTo>
                <a:lnTo>
                  <a:pt x="25407" y="11656"/>
                </a:lnTo>
                <a:lnTo>
                  <a:pt x="8929" y="13625"/>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47697" name="SMARTInkAnnotation265"/>
          <p:cNvSpPr/>
          <p:nvPr/>
        </p:nvSpPr>
        <p:spPr>
          <a:xfrm>
            <a:off x="3921991" y="2107406"/>
            <a:ext cx="94446" cy="140839"/>
          </a:xfrm>
          <a:custGeom>
            <a:avLst/>
            <a:gdLst/>
            <a:ahLst/>
            <a:cxnLst/>
            <a:rect l="0" t="0" r="0" b="0"/>
            <a:pathLst>
              <a:path w="94446" h="140839">
                <a:moveTo>
                  <a:pt x="16001" y="0"/>
                </a:moveTo>
                <a:lnTo>
                  <a:pt x="36992" y="0"/>
                </a:lnTo>
                <a:lnTo>
                  <a:pt x="38925" y="993"/>
                </a:lnTo>
                <a:lnTo>
                  <a:pt x="40214" y="2646"/>
                </a:lnTo>
                <a:lnTo>
                  <a:pt x="41072" y="4741"/>
                </a:lnTo>
                <a:lnTo>
                  <a:pt x="41645" y="7129"/>
                </a:lnTo>
                <a:lnTo>
                  <a:pt x="42027" y="9714"/>
                </a:lnTo>
                <a:lnTo>
                  <a:pt x="42281" y="12429"/>
                </a:lnTo>
                <a:lnTo>
                  <a:pt x="41459" y="16224"/>
                </a:lnTo>
                <a:lnTo>
                  <a:pt x="39919" y="20738"/>
                </a:lnTo>
                <a:lnTo>
                  <a:pt x="37899" y="25731"/>
                </a:lnTo>
                <a:lnTo>
                  <a:pt x="34569" y="31045"/>
                </a:lnTo>
                <a:lnTo>
                  <a:pt x="30364" y="36572"/>
                </a:lnTo>
                <a:lnTo>
                  <a:pt x="25577" y="42241"/>
                </a:lnTo>
                <a:lnTo>
                  <a:pt x="21393" y="48996"/>
                </a:lnTo>
                <a:lnTo>
                  <a:pt x="17612" y="56477"/>
                </a:lnTo>
                <a:lnTo>
                  <a:pt x="10764" y="71734"/>
                </a:lnTo>
                <a:lnTo>
                  <a:pt x="4413" y="85129"/>
                </a:lnTo>
                <a:lnTo>
                  <a:pt x="2323" y="92472"/>
                </a:lnTo>
                <a:lnTo>
                  <a:pt x="930" y="100343"/>
                </a:lnTo>
                <a:lnTo>
                  <a:pt x="0" y="108568"/>
                </a:lnTo>
                <a:lnTo>
                  <a:pt x="373" y="115043"/>
                </a:lnTo>
                <a:lnTo>
                  <a:pt x="1614" y="120351"/>
                </a:lnTo>
                <a:lnTo>
                  <a:pt x="3434" y="124883"/>
                </a:lnTo>
                <a:lnTo>
                  <a:pt x="5638" y="128896"/>
                </a:lnTo>
                <a:lnTo>
                  <a:pt x="8101" y="132563"/>
                </a:lnTo>
                <a:lnTo>
                  <a:pt x="10734" y="136001"/>
                </a:lnTo>
                <a:lnTo>
                  <a:pt x="15466" y="138292"/>
                </a:lnTo>
                <a:lnTo>
                  <a:pt x="21598" y="139820"/>
                </a:lnTo>
                <a:lnTo>
                  <a:pt x="28663" y="140838"/>
                </a:lnTo>
                <a:lnTo>
                  <a:pt x="35355" y="140525"/>
                </a:lnTo>
                <a:lnTo>
                  <a:pt x="41802" y="139324"/>
                </a:lnTo>
                <a:lnTo>
                  <a:pt x="48085" y="137531"/>
                </a:lnTo>
                <a:lnTo>
                  <a:pt x="54257" y="134352"/>
                </a:lnTo>
                <a:lnTo>
                  <a:pt x="60357" y="130248"/>
                </a:lnTo>
                <a:lnTo>
                  <a:pt x="66407" y="125527"/>
                </a:lnTo>
                <a:lnTo>
                  <a:pt x="71433" y="121388"/>
                </a:lnTo>
                <a:lnTo>
                  <a:pt x="75777" y="117636"/>
                </a:lnTo>
                <a:lnTo>
                  <a:pt x="79664" y="114143"/>
                </a:lnTo>
                <a:lnTo>
                  <a:pt x="83248" y="109830"/>
                </a:lnTo>
                <a:lnTo>
                  <a:pt x="86629" y="104970"/>
                </a:lnTo>
                <a:lnTo>
                  <a:pt x="89876" y="99746"/>
                </a:lnTo>
                <a:lnTo>
                  <a:pt x="92040" y="95271"/>
                </a:lnTo>
                <a:lnTo>
                  <a:pt x="93483" y="91295"/>
                </a:lnTo>
                <a:lnTo>
                  <a:pt x="94445" y="87653"/>
                </a:lnTo>
                <a:lnTo>
                  <a:pt x="94094" y="84232"/>
                </a:lnTo>
                <a:lnTo>
                  <a:pt x="92867" y="80959"/>
                </a:lnTo>
                <a:lnTo>
                  <a:pt x="91058" y="77786"/>
                </a:lnTo>
                <a:lnTo>
                  <a:pt x="88859" y="75670"/>
                </a:lnTo>
                <a:lnTo>
                  <a:pt x="86402" y="74259"/>
                </a:lnTo>
                <a:lnTo>
                  <a:pt x="83770" y="73319"/>
                </a:lnTo>
                <a:lnTo>
                  <a:pt x="80033" y="72692"/>
                </a:lnTo>
                <a:lnTo>
                  <a:pt x="75556" y="72274"/>
                </a:lnTo>
                <a:lnTo>
                  <a:pt x="66283" y="71809"/>
                </a:lnTo>
                <a:lnTo>
                  <a:pt x="58854" y="71603"/>
                </a:lnTo>
                <a:lnTo>
                  <a:pt x="44353" y="71487"/>
                </a:lnTo>
                <a:lnTo>
                  <a:pt x="39864" y="72463"/>
                </a:lnTo>
                <a:lnTo>
                  <a:pt x="35878" y="74105"/>
                </a:lnTo>
                <a:lnTo>
                  <a:pt x="32229" y="76193"/>
                </a:lnTo>
                <a:lnTo>
                  <a:pt x="30788" y="77584"/>
                </a:lnTo>
                <a:lnTo>
                  <a:pt x="30820" y="78512"/>
                </a:lnTo>
                <a:lnTo>
                  <a:pt x="31834" y="79130"/>
                </a:lnTo>
                <a:lnTo>
                  <a:pt x="33502" y="78551"/>
                </a:lnTo>
                <a:lnTo>
                  <a:pt x="35606" y="77172"/>
                </a:lnTo>
                <a:lnTo>
                  <a:pt x="42790" y="71438"/>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47698" name="SMARTInkAnnotation266"/>
          <p:cNvSpPr/>
          <p:nvPr/>
        </p:nvSpPr>
        <p:spPr>
          <a:xfrm>
            <a:off x="4108165" y="2153296"/>
            <a:ext cx="106649" cy="86143"/>
          </a:xfrm>
          <a:custGeom>
            <a:avLst/>
            <a:gdLst/>
            <a:ahLst/>
            <a:cxnLst/>
            <a:rect l="0" t="0" r="0" b="0"/>
            <a:pathLst>
              <a:path w="106649" h="86143">
                <a:moveTo>
                  <a:pt x="26280" y="7689"/>
                </a:moveTo>
                <a:lnTo>
                  <a:pt x="26280" y="0"/>
                </a:lnTo>
                <a:lnTo>
                  <a:pt x="26280" y="6556"/>
                </a:lnTo>
                <a:lnTo>
                  <a:pt x="25288" y="7926"/>
                </a:lnTo>
                <a:lnTo>
                  <a:pt x="23635" y="9831"/>
                </a:lnTo>
                <a:lnTo>
                  <a:pt x="21540" y="12094"/>
                </a:lnTo>
                <a:lnTo>
                  <a:pt x="19152" y="15586"/>
                </a:lnTo>
                <a:lnTo>
                  <a:pt x="16567" y="19899"/>
                </a:lnTo>
                <a:lnTo>
                  <a:pt x="13851" y="24758"/>
                </a:lnTo>
                <a:lnTo>
                  <a:pt x="8188" y="35450"/>
                </a:lnTo>
                <a:lnTo>
                  <a:pt x="5290" y="41079"/>
                </a:lnTo>
                <a:lnTo>
                  <a:pt x="3357" y="46816"/>
                </a:lnTo>
                <a:lnTo>
                  <a:pt x="2068" y="52625"/>
                </a:lnTo>
                <a:lnTo>
                  <a:pt x="1209" y="58482"/>
                </a:lnTo>
                <a:lnTo>
                  <a:pt x="637" y="63379"/>
                </a:lnTo>
                <a:lnTo>
                  <a:pt x="255" y="67636"/>
                </a:lnTo>
                <a:lnTo>
                  <a:pt x="0" y="71466"/>
                </a:lnTo>
                <a:lnTo>
                  <a:pt x="823" y="75012"/>
                </a:lnTo>
                <a:lnTo>
                  <a:pt x="2363" y="78367"/>
                </a:lnTo>
                <a:lnTo>
                  <a:pt x="4382" y="81597"/>
                </a:lnTo>
                <a:lnTo>
                  <a:pt x="7713" y="83750"/>
                </a:lnTo>
                <a:lnTo>
                  <a:pt x="11918" y="85185"/>
                </a:lnTo>
                <a:lnTo>
                  <a:pt x="16705" y="86142"/>
                </a:lnTo>
                <a:lnTo>
                  <a:pt x="22873" y="85788"/>
                </a:lnTo>
                <a:lnTo>
                  <a:pt x="29962" y="84559"/>
                </a:lnTo>
                <a:lnTo>
                  <a:pt x="37665" y="82748"/>
                </a:lnTo>
                <a:lnTo>
                  <a:pt x="44783" y="80549"/>
                </a:lnTo>
                <a:lnTo>
                  <a:pt x="51515" y="78090"/>
                </a:lnTo>
                <a:lnTo>
                  <a:pt x="57987" y="75459"/>
                </a:lnTo>
                <a:lnTo>
                  <a:pt x="64285" y="72712"/>
                </a:lnTo>
                <a:lnTo>
                  <a:pt x="76575" y="67015"/>
                </a:lnTo>
                <a:lnTo>
                  <a:pt x="81638" y="63115"/>
                </a:lnTo>
                <a:lnTo>
                  <a:pt x="86006" y="58530"/>
                </a:lnTo>
                <a:lnTo>
                  <a:pt x="89910" y="53489"/>
                </a:lnTo>
                <a:lnTo>
                  <a:pt x="93505" y="49136"/>
                </a:lnTo>
                <a:lnTo>
                  <a:pt x="96893" y="45242"/>
                </a:lnTo>
                <a:lnTo>
                  <a:pt x="100145" y="41654"/>
                </a:lnTo>
                <a:lnTo>
                  <a:pt x="102312" y="38270"/>
                </a:lnTo>
                <a:lnTo>
                  <a:pt x="103757" y="35021"/>
                </a:lnTo>
                <a:lnTo>
                  <a:pt x="104721" y="31863"/>
                </a:lnTo>
                <a:lnTo>
                  <a:pt x="104371" y="29758"/>
                </a:lnTo>
                <a:lnTo>
                  <a:pt x="103145" y="28355"/>
                </a:lnTo>
                <a:lnTo>
                  <a:pt x="101336" y="27419"/>
                </a:lnTo>
                <a:lnTo>
                  <a:pt x="99137" y="25803"/>
                </a:lnTo>
                <a:lnTo>
                  <a:pt x="96680" y="23734"/>
                </a:lnTo>
                <a:lnTo>
                  <a:pt x="90347" y="18024"/>
                </a:lnTo>
                <a:lnTo>
                  <a:pt x="88836" y="17555"/>
                </a:lnTo>
                <a:lnTo>
                  <a:pt x="86836" y="17243"/>
                </a:lnTo>
                <a:lnTo>
                  <a:pt x="84509" y="17035"/>
                </a:lnTo>
                <a:lnTo>
                  <a:pt x="83951" y="16896"/>
                </a:lnTo>
                <a:lnTo>
                  <a:pt x="85977" y="16742"/>
                </a:lnTo>
                <a:lnTo>
                  <a:pt x="106648" y="16618"/>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47699" name="SMARTInkAnnotation267"/>
          <p:cNvSpPr/>
          <p:nvPr/>
        </p:nvSpPr>
        <p:spPr>
          <a:xfrm>
            <a:off x="4358305" y="2160984"/>
            <a:ext cx="70821" cy="79802"/>
          </a:xfrm>
          <a:custGeom>
            <a:avLst/>
            <a:gdLst/>
            <a:ahLst/>
            <a:cxnLst/>
            <a:rect l="0" t="0" r="0" b="0"/>
            <a:pathLst>
              <a:path w="70821" h="79802">
                <a:moveTo>
                  <a:pt x="17243" y="0"/>
                </a:moveTo>
                <a:lnTo>
                  <a:pt x="33493" y="0"/>
                </a:lnTo>
                <a:lnTo>
                  <a:pt x="34029" y="993"/>
                </a:lnTo>
                <a:lnTo>
                  <a:pt x="34387" y="2646"/>
                </a:lnTo>
                <a:lnTo>
                  <a:pt x="34625" y="4741"/>
                </a:lnTo>
                <a:lnTo>
                  <a:pt x="33792" y="8122"/>
                </a:lnTo>
                <a:lnTo>
                  <a:pt x="32244" y="12360"/>
                </a:lnTo>
                <a:lnTo>
                  <a:pt x="30220" y="17170"/>
                </a:lnTo>
                <a:lnTo>
                  <a:pt x="26886" y="22361"/>
                </a:lnTo>
                <a:lnTo>
                  <a:pt x="22680" y="27806"/>
                </a:lnTo>
                <a:lnTo>
                  <a:pt x="17890" y="33420"/>
                </a:lnTo>
                <a:lnTo>
                  <a:pt x="13705" y="39147"/>
                </a:lnTo>
                <a:lnTo>
                  <a:pt x="9924" y="44950"/>
                </a:lnTo>
                <a:lnTo>
                  <a:pt x="6410" y="50803"/>
                </a:lnTo>
                <a:lnTo>
                  <a:pt x="4068" y="55697"/>
                </a:lnTo>
                <a:lnTo>
                  <a:pt x="2507" y="59952"/>
                </a:lnTo>
                <a:lnTo>
                  <a:pt x="1465" y="63780"/>
                </a:lnTo>
                <a:lnTo>
                  <a:pt x="771" y="67325"/>
                </a:lnTo>
                <a:lnTo>
                  <a:pt x="309" y="70681"/>
                </a:lnTo>
                <a:lnTo>
                  <a:pt x="0" y="73909"/>
                </a:lnTo>
                <a:lnTo>
                  <a:pt x="786" y="76062"/>
                </a:lnTo>
                <a:lnTo>
                  <a:pt x="2303" y="77497"/>
                </a:lnTo>
                <a:lnTo>
                  <a:pt x="4306" y="78454"/>
                </a:lnTo>
                <a:lnTo>
                  <a:pt x="7626" y="79092"/>
                </a:lnTo>
                <a:lnTo>
                  <a:pt x="11824" y="79517"/>
                </a:lnTo>
                <a:lnTo>
                  <a:pt x="16607" y="79801"/>
                </a:lnTo>
                <a:lnTo>
                  <a:pt x="21779" y="78005"/>
                </a:lnTo>
                <a:lnTo>
                  <a:pt x="27211" y="74824"/>
                </a:lnTo>
                <a:lnTo>
                  <a:pt x="32819" y="70719"/>
                </a:lnTo>
                <a:lnTo>
                  <a:pt x="37549" y="66990"/>
                </a:lnTo>
                <a:lnTo>
                  <a:pt x="41693" y="63512"/>
                </a:lnTo>
                <a:lnTo>
                  <a:pt x="45449" y="60201"/>
                </a:lnTo>
                <a:lnTo>
                  <a:pt x="54914" y="51230"/>
                </a:lnTo>
                <a:lnTo>
                  <a:pt x="70820" y="35719"/>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47700" name="SMARTInkAnnotation268"/>
          <p:cNvSpPr/>
          <p:nvPr/>
        </p:nvSpPr>
        <p:spPr>
          <a:xfrm>
            <a:off x="4402336" y="2173699"/>
            <a:ext cx="26790" cy="5146"/>
          </a:xfrm>
          <a:custGeom>
            <a:avLst/>
            <a:gdLst/>
            <a:ahLst/>
            <a:cxnLst/>
            <a:rect l="0" t="0" r="0" b="0"/>
            <a:pathLst>
              <a:path w="26790" h="5146">
                <a:moveTo>
                  <a:pt x="26789" y="5145"/>
                </a:moveTo>
                <a:lnTo>
                  <a:pt x="22049" y="404"/>
                </a:lnTo>
                <a:lnTo>
                  <a:pt x="19660" y="0"/>
                </a:lnTo>
                <a:lnTo>
                  <a:pt x="17075" y="723"/>
                </a:lnTo>
                <a:lnTo>
                  <a:pt x="14360" y="2197"/>
                </a:lnTo>
                <a:lnTo>
                  <a:pt x="11557" y="3179"/>
                </a:lnTo>
                <a:lnTo>
                  <a:pt x="8697" y="3835"/>
                </a:lnTo>
                <a:lnTo>
                  <a:pt x="0" y="5145"/>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47701" name="SMARTInkAnnotation269"/>
          <p:cNvSpPr/>
          <p:nvPr/>
        </p:nvSpPr>
        <p:spPr>
          <a:xfrm>
            <a:off x="4538032" y="2160984"/>
            <a:ext cx="123266" cy="71255"/>
          </a:xfrm>
          <a:custGeom>
            <a:avLst/>
            <a:gdLst/>
            <a:ahLst/>
            <a:cxnLst/>
            <a:rect l="0" t="0" r="0" b="0"/>
            <a:pathLst>
              <a:path w="123266" h="71255">
                <a:moveTo>
                  <a:pt x="33968" y="26789"/>
                </a:moveTo>
                <a:lnTo>
                  <a:pt x="29229" y="31530"/>
                </a:lnTo>
                <a:lnTo>
                  <a:pt x="26839" y="32926"/>
                </a:lnTo>
                <a:lnTo>
                  <a:pt x="24255" y="33857"/>
                </a:lnTo>
                <a:lnTo>
                  <a:pt x="21540" y="34478"/>
                </a:lnTo>
                <a:lnTo>
                  <a:pt x="18738" y="35884"/>
                </a:lnTo>
                <a:lnTo>
                  <a:pt x="15877" y="37813"/>
                </a:lnTo>
                <a:lnTo>
                  <a:pt x="12978" y="40092"/>
                </a:lnTo>
                <a:lnTo>
                  <a:pt x="10053" y="43595"/>
                </a:lnTo>
                <a:lnTo>
                  <a:pt x="7111" y="47915"/>
                </a:lnTo>
                <a:lnTo>
                  <a:pt x="4158" y="52780"/>
                </a:lnTo>
                <a:lnTo>
                  <a:pt x="2189" y="57015"/>
                </a:lnTo>
                <a:lnTo>
                  <a:pt x="875" y="60830"/>
                </a:lnTo>
                <a:lnTo>
                  <a:pt x="0" y="64366"/>
                </a:lnTo>
                <a:lnTo>
                  <a:pt x="408" y="66724"/>
                </a:lnTo>
                <a:lnTo>
                  <a:pt x="1673" y="68295"/>
                </a:lnTo>
                <a:lnTo>
                  <a:pt x="3509" y="69342"/>
                </a:lnTo>
                <a:lnTo>
                  <a:pt x="6717" y="70041"/>
                </a:lnTo>
                <a:lnTo>
                  <a:pt x="10840" y="70507"/>
                </a:lnTo>
                <a:lnTo>
                  <a:pt x="15573" y="70817"/>
                </a:lnTo>
                <a:lnTo>
                  <a:pt x="21705" y="71024"/>
                </a:lnTo>
                <a:lnTo>
                  <a:pt x="36455" y="71254"/>
                </a:lnTo>
                <a:lnTo>
                  <a:pt x="44556" y="70323"/>
                </a:lnTo>
                <a:lnTo>
                  <a:pt x="52934" y="68710"/>
                </a:lnTo>
                <a:lnTo>
                  <a:pt x="61494" y="66643"/>
                </a:lnTo>
                <a:lnTo>
                  <a:pt x="69186" y="64273"/>
                </a:lnTo>
                <a:lnTo>
                  <a:pt x="76298" y="61700"/>
                </a:lnTo>
                <a:lnTo>
                  <a:pt x="83025" y="58993"/>
                </a:lnTo>
                <a:lnTo>
                  <a:pt x="88501" y="56196"/>
                </a:lnTo>
                <a:lnTo>
                  <a:pt x="93143" y="53339"/>
                </a:lnTo>
                <a:lnTo>
                  <a:pt x="97231" y="50442"/>
                </a:lnTo>
                <a:lnTo>
                  <a:pt x="100948" y="47519"/>
                </a:lnTo>
                <a:lnTo>
                  <a:pt x="104418" y="44578"/>
                </a:lnTo>
                <a:lnTo>
                  <a:pt x="107724" y="41625"/>
                </a:lnTo>
                <a:lnTo>
                  <a:pt x="110921" y="37672"/>
                </a:lnTo>
                <a:lnTo>
                  <a:pt x="114042" y="33052"/>
                </a:lnTo>
                <a:lnTo>
                  <a:pt x="117116" y="27988"/>
                </a:lnTo>
                <a:lnTo>
                  <a:pt x="119167" y="23620"/>
                </a:lnTo>
                <a:lnTo>
                  <a:pt x="120533" y="19715"/>
                </a:lnTo>
                <a:lnTo>
                  <a:pt x="121444" y="16120"/>
                </a:lnTo>
                <a:lnTo>
                  <a:pt x="121058" y="13724"/>
                </a:lnTo>
                <a:lnTo>
                  <a:pt x="119809" y="12126"/>
                </a:lnTo>
                <a:lnTo>
                  <a:pt x="114430" y="8985"/>
                </a:lnTo>
                <a:lnTo>
                  <a:pt x="115391" y="7975"/>
                </a:lnTo>
                <a:lnTo>
                  <a:pt x="123265"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47702" name="SMARTInkAnnotation270"/>
          <p:cNvSpPr/>
          <p:nvPr/>
        </p:nvSpPr>
        <p:spPr>
          <a:xfrm>
            <a:off x="4795611" y="2160984"/>
            <a:ext cx="110151" cy="71249"/>
          </a:xfrm>
          <a:custGeom>
            <a:avLst/>
            <a:gdLst/>
            <a:ahLst/>
            <a:cxnLst/>
            <a:rect l="0" t="0" r="0" b="0"/>
            <a:pathLst>
              <a:path w="110151" h="71249">
                <a:moveTo>
                  <a:pt x="8561" y="8930"/>
                </a:moveTo>
                <a:lnTo>
                  <a:pt x="8561" y="13670"/>
                </a:lnTo>
                <a:lnTo>
                  <a:pt x="7569" y="17051"/>
                </a:lnTo>
                <a:lnTo>
                  <a:pt x="5916" y="21290"/>
                </a:lnTo>
                <a:lnTo>
                  <a:pt x="3822" y="26100"/>
                </a:lnTo>
                <a:lnTo>
                  <a:pt x="2424" y="30298"/>
                </a:lnTo>
                <a:lnTo>
                  <a:pt x="1493" y="34090"/>
                </a:lnTo>
                <a:lnTo>
                  <a:pt x="873" y="37610"/>
                </a:lnTo>
                <a:lnTo>
                  <a:pt x="459" y="41940"/>
                </a:lnTo>
                <a:lnTo>
                  <a:pt x="183" y="46812"/>
                </a:lnTo>
                <a:lnTo>
                  <a:pt x="0" y="52044"/>
                </a:lnTo>
                <a:lnTo>
                  <a:pt x="869" y="56524"/>
                </a:lnTo>
                <a:lnTo>
                  <a:pt x="2441" y="60503"/>
                </a:lnTo>
                <a:lnTo>
                  <a:pt x="4481" y="64148"/>
                </a:lnTo>
                <a:lnTo>
                  <a:pt x="6833" y="66578"/>
                </a:lnTo>
                <a:lnTo>
                  <a:pt x="9393" y="68198"/>
                </a:lnTo>
                <a:lnTo>
                  <a:pt x="12093" y="69278"/>
                </a:lnTo>
                <a:lnTo>
                  <a:pt x="14884" y="69998"/>
                </a:lnTo>
                <a:lnTo>
                  <a:pt x="17737" y="70478"/>
                </a:lnTo>
                <a:lnTo>
                  <a:pt x="20632" y="70798"/>
                </a:lnTo>
                <a:lnTo>
                  <a:pt x="25539" y="71011"/>
                </a:lnTo>
                <a:lnTo>
                  <a:pt x="38926" y="71248"/>
                </a:lnTo>
                <a:lnTo>
                  <a:pt x="45672" y="70319"/>
                </a:lnTo>
                <a:lnTo>
                  <a:pt x="52154" y="68708"/>
                </a:lnTo>
                <a:lnTo>
                  <a:pt x="58458" y="66641"/>
                </a:lnTo>
                <a:lnTo>
                  <a:pt x="65638" y="63279"/>
                </a:lnTo>
                <a:lnTo>
                  <a:pt x="73401" y="59054"/>
                </a:lnTo>
                <a:lnTo>
                  <a:pt x="81554" y="54252"/>
                </a:lnTo>
                <a:lnTo>
                  <a:pt x="87980" y="50059"/>
                </a:lnTo>
                <a:lnTo>
                  <a:pt x="93257" y="46271"/>
                </a:lnTo>
                <a:lnTo>
                  <a:pt x="97768" y="42754"/>
                </a:lnTo>
                <a:lnTo>
                  <a:pt x="101766" y="38425"/>
                </a:lnTo>
                <a:lnTo>
                  <a:pt x="105424" y="33554"/>
                </a:lnTo>
                <a:lnTo>
                  <a:pt x="108856" y="28323"/>
                </a:lnTo>
                <a:lnTo>
                  <a:pt x="110150" y="23843"/>
                </a:lnTo>
                <a:lnTo>
                  <a:pt x="110022" y="19864"/>
                </a:lnTo>
                <a:lnTo>
                  <a:pt x="108944" y="16219"/>
                </a:lnTo>
                <a:lnTo>
                  <a:pt x="106241" y="12797"/>
                </a:lnTo>
                <a:lnTo>
                  <a:pt x="102454" y="9524"/>
                </a:lnTo>
                <a:lnTo>
                  <a:pt x="97945" y="6350"/>
                </a:lnTo>
                <a:lnTo>
                  <a:pt x="92955" y="4233"/>
                </a:lnTo>
                <a:lnTo>
                  <a:pt x="87644" y="2822"/>
                </a:lnTo>
                <a:lnTo>
                  <a:pt x="82119" y="1881"/>
                </a:lnTo>
                <a:lnTo>
                  <a:pt x="76452" y="1255"/>
                </a:lnTo>
                <a:lnTo>
                  <a:pt x="70688" y="837"/>
                </a:lnTo>
                <a:lnTo>
                  <a:pt x="64862" y="558"/>
                </a:lnTo>
                <a:lnTo>
                  <a:pt x="53097" y="248"/>
                </a:lnTo>
                <a:lnTo>
                  <a:pt x="35350"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47703" name="SMARTInkAnnotation271"/>
          <p:cNvSpPr/>
          <p:nvPr/>
        </p:nvSpPr>
        <p:spPr>
          <a:xfrm>
            <a:off x="5000625" y="2178844"/>
            <a:ext cx="80212" cy="53424"/>
          </a:xfrm>
          <a:custGeom>
            <a:avLst/>
            <a:gdLst/>
            <a:ahLst/>
            <a:cxnLst/>
            <a:rect l="0" t="0" r="0" b="0"/>
            <a:pathLst>
              <a:path w="80212" h="53424">
                <a:moveTo>
                  <a:pt x="0" y="0"/>
                </a:moveTo>
                <a:lnTo>
                  <a:pt x="4740" y="4740"/>
                </a:lnTo>
                <a:lnTo>
                  <a:pt x="6138" y="7129"/>
                </a:lnTo>
                <a:lnTo>
                  <a:pt x="7068" y="9713"/>
                </a:lnTo>
                <a:lnTo>
                  <a:pt x="7689" y="12429"/>
                </a:lnTo>
                <a:lnTo>
                  <a:pt x="8103" y="15231"/>
                </a:lnTo>
                <a:lnTo>
                  <a:pt x="8378" y="18091"/>
                </a:lnTo>
                <a:lnTo>
                  <a:pt x="8561" y="20991"/>
                </a:lnTo>
                <a:lnTo>
                  <a:pt x="8766" y="26858"/>
                </a:lnTo>
                <a:lnTo>
                  <a:pt x="8897" y="38709"/>
                </a:lnTo>
                <a:lnTo>
                  <a:pt x="9901" y="41681"/>
                </a:lnTo>
                <a:lnTo>
                  <a:pt x="11561" y="44654"/>
                </a:lnTo>
                <a:lnTo>
                  <a:pt x="16615" y="51815"/>
                </a:lnTo>
                <a:lnTo>
                  <a:pt x="18022" y="52403"/>
                </a:lnTo>
                <a:lnTo>
                  <a:pt x="19952" y="52794"/>
                </a:lnTo>
                <a:lnTo>
                  <a:pt x="22231" y="53056"/>
                </a:lnTo>
                <a:lnTo>
                  <a:pt x="25735" y="53230"/>
                </a:lnTo>
                <a:lnTo>
                  <a:pt x="34919" y="53423"/>
                </a:lnTo>
                <a:lnTo>
                  <a:pt x="39155" y="52483"/>
                </a:lnTo>
                <a:lnTo>
                  <a:pt x="42971" y="50863"/>
                </a:lnTo>
                <a:lnTo>
                  <a:pt x="46506" y="48792"/>
                </a:lnTo>
                <a:lnTo>
                  <a:pt x="49856" y="45426"/>
                </a:lnTo>
                <a:lnTo>
                  <a:pt x="53080" y="41198"/>
                </a:lnTo>
                <a:lnTo>
                  <a:pt x="56223" y="36395"/>
                </a:lnTo>
                <a:lnTo>
                  <a:pt x="59310" y="32201"/>
                </a:lnTo>
                <a:lnTo>
                  <a:pt x="62360" y="28413"/>
                </a:lnTo>
                <a:lnTo>
                  <a:pt x="65386" y="24895"/>
                </a:lnTo>
                <a:lnTo>
                  <a:pt x="68396" y="21558"/>
                </a:lnTo>
                <a:lnTo>
                  <a:pt x="78594" y="10788"/>
                </a:lnTo>
                <a:lnTo>
                  <a:pt x="79185" y="9177"/>
                </a:lnTo>
                <a:lnTo>
                  <a:pt x="79580" y="7110"/>
                </a:lnTo>
                <a:lnTo>
                  <a:pt x="80211" y="1404"/>
                </a:lnTo>
                <a:lnTo>
                  <a:pt x="79271" y="1928"/>
                </a:lnTo>
                <a:lnTo>
                  <a:pt x="77652" y="3270"/>
                </a:lnTo>
                <a:lnTo>
                  <a:pt x="71438" y="8929"/>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47704" name="SMARTInkAnnotation272"/>
          <p:cNvSpPr/>
          <p:nvPr/>
        </p:nvSpPr>
        <p:spPr>
          <a:xfrm>
            <a:off x="5170289" y="2178844"/>
            <a:ext cx="106603" cy="71252"/>
          </a:xfrm>
          <a:custGeom>
            <a:avLst/>
            <a:gdLst/>
            <a:ahLst/>
            <a:cxnLst/>
            <a:rect l="0" t="0" r="0" b="0"/>
            <a:pathLst>
              <a:path w="106603" h="71252">
                <a:moveTo>
                  <a:pt x="0" y="17859"/>
                </a:moveTo>
                <a:lnTo>
                  <a:pt x="20991" y="17859"/>
                </a:lnTo>
                <a:lnTo>
                  <a:pt x="23916" y="18852"/>
                </a:lnTo>
                <a:lnTo>
                  <a:pt x="26858" y="20505"/>
                </a:lnTo>
                <a:lnTo>
                  <a:pt x="29811" y="22600"/>
                </a:lnTo>
                <a:lnTo>
                  <a:pt x="32773" y="23996"/>
                </a:lnTo>
                <a:lnTo>
                  <a:pt x="35739" y="24927"/>
                </a:lnTo>
                <a:lnTo>
                  <a:pt x="38709" y="25548"/>
                </a:lnTo>
                <a:lnTo>
                  <a:pt x="40689" y="26954"/>
                </a:lnTo>
                <a:lnTo>
                  <a:pt x="42009" y="28883"/>
                </a:lnTo>
                <a:lnTo>
                  <a:pt x="42889" y="31161"/>
                </a:lnTo>
                <a:lnTo>
                  <a:pt x="43475" y="33673"/>
                </a:lnTo>
                <a:lnTo>
                  <a:pt x="43866" y="36339"/>
                </a:lnTo>
                <a:lnTo>
                  <a:pt x="44127" y="39109"/>
                </a:lnTo>
                <a:lnTo>
                  <a:pt x="44301" y="42940"/>
                </a:lnTo>
                <a:lnTo>
                  <a:pt x="44545" y="56820"/>
                </a:lnTo>
                <a:lnTo>
                  <a:pt x="44603" y="64279"/>
                </a:lnTo>
                <a:lnTo>
                  <a:pt x="45610" y="66665"/>
                </a:lnTo>
                <a:lnTo>
                  <a:pt x="47274" y="68256"/>
                </a:lnTo>
                <a:lnTo>
                  <a:pt x="49376" y="69316"/>
                </a:lnTo>
                <a:lnTo>
                  <a:pt x="51769" y="70023"/>
                </a:lnTo>
                <a:lnTo>
                  <a:pt x="54357" y="70494"/>
                </a:lnTo>
                <a:lnTo>
                  <a:pt x="57074" y="70809"/>
                </a:lnTo>
                <a:lnTo>
                  <a:pt x="59877" y="71018"/>
                </a:lnTo>
                <a:lnTo>
                  <a:pt x="62739" y="71158"/>
                </a:lnTo>
                <a:lnTo>
                  <a:pt x="65638" y="71251"/>
                </a:lnTo>
                <a:lnTo>
                  <a:pt x="69556" y="70321"/>
                </a:lnTo>
                <a:lnTo>
                  <a:pt x="74152" y="68709"/>
                </a:lnTo>
                <a:lnTo>
                  <a:pt x="79200" y="66642"/>
                </a:lnTo>
                <a:lnTo>
                  <a:pt x="83558" y="64271"/>
                </a:lnTo>
                <a:lnTo>
                  <a:pt x="87455" y="61699"/>
                </a:lnTo>
                <a:lnTo>
                  <a:pt x="91046" y="58992"/>
                </a:lnTo>
                <a:lnTo>
                  <a:pt x="94432" y="56195"/>
                </a:lnTo>
                <a:lnTo>
                  <a:pt x="97681" y="53338"/>
                </a:lnTo>
                <a:lnTo>
                  <a:pt x="100840" y="50442"/>
                </a:lnTo>
                <a:lnTo>
                  <a:pt x="102945" y="46526"/>
                </a:lnTo>
                <a:lnTo>
                  <a:pt x="104349" y="41931"/>
                </a:lnTo>
                <a:lnTo>
                  <a:pt x="105285" y="36884"/>
                </a:lnTo>
                <a:lnTo>
                  <a:pt x="105909" y="32527"/>
                </a:lnTo>
                <a:lnTo>
                  <a:pt x="106325" y="28629"/>
                </a:lnTo>
                <a:lnTo>
                  <a:pt x="106602" y="25040"/>
                </a:lnTo>
                <a:lnTo>
                  <a:pt x="105795" y="21654"/>
                </a:lnTo>
                <a:lnTo>
                  <a:pt x="104263" y="18405"/>
                </a:lnTo>
                <a:lnTo>
                  <a:pt x="102252" y="15246"/>
                </a:lnTo>
                <a:lnTo>
                  <a:pt x="99918" y="13141"/>
                </a:lnTo>
                <a:lnTo>
                  <a:pt x="97370" y="11737"/>
                </a:lnTo>
                <a:lnTo>
                  <a:pt x="90891" y="9484"/>
                </a:lnTo>
                <a:lnTo>
                  <a:pt x="89368" y="8307"/>
                </a:lnTo>
                <a:lnTo>
                  <a:pt x="87359" y="6530"/>
                </a:lnTo>
                <a:lnTo>
                  <a:pt x="85029" y="4353"/>
                </a:lnTo>
                <a:lnTo>
                  <a:pt x="82483" y="2902"/>
                </a:lnTo>
                <a:lnTo>
                  <a:pt x="79794" y="1935"/>
                </a:lnTo>
                <a:lnTo>
                  <a:pt x="71438"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47705" name="SMARTInkAnnotation273"/>
          <p:cNvSpPr/>
          <p:nvPr/>
        </p:nvSpPr>
        <p:spPr>
          <a:xfrm>
            <a:off x="5420320" y="2169914"/>
            <a:ext cx="66479" cy="53422"/>
          </a:xfrm>
          <a:custGeom>
            <a:avLst/>
            <a:gdLst/>
            <a:ahLst/>
            <a:cxnLst/>
            <a:rect l="0" t="0" r="0" b="0"/>
            <a:pathLst>
              <a:path w="66479" h="53422">
                <a:moveTo>
                  <a:pt x="0" y="0"/>
                </a:moveTo>
                <a:lnTo>
                  <a:pt x="0" y="28680"/>
                </a:lnTo>
                <a:lnTo>
                  <a:pt x="992" y="32018"/>
                </a:lnTo>
                <a:lnTo>
                  <a:pt x="2646" y="35236"/>
                </a:lnTo>
                <a:lnTo>
                  <a:pt x="4741" y="38373"/>
                </a:lnTo>
                <a:lnTo>
                  <a:pt x="6138" y="41457"/>
                </a:lnTo>
                <a:lnTo>
                  <a:pt x="7069" y="44505"/>
                </a:lnTo>
                <a:lnTo>
                  <a:pt x="7689" y="47530"/>
                </a:lnTo>
                <a:lnTo>
                  <a:pt x="9095" y="49546"/>
                </a:lnTo>
                <a:lnTo>
                  <a:pt x="11025" y="50890"/>
                </a:lnTo>
                <a:lnTo>
                  <a:pt x="13303" y="51786"/>
                </a:lnTo>
                <a:lnTo>
                  <a:pt x="15814" y="52383"/>
                </a:lnTo>
                <a:lnTo>
                  <a:pt x="18481" y="52782"/>
                </a:lnTo>
                <a:lnTo>
                  <a:pt x="21250" y="53047"/>
                </a:lnTo>
                <a:lnTo>
                  <a:pt x="24089" y="53224"/>
                </a:lnTo>
                <a:lnTo>
                  <a:pt x="29890" y="53421"/>
                </a:lnTo>
                <a:lnTo>
                  <a:pt x="32825" y="52481"/>
                </a:lnTo>
                <a:lnTo>
                  <a:pt x="35774" y="50863"/>
                </a:lnTo>
                <a:lnTo>
                  <a:pt x="38732" y="48791"/>
                </a:lnTo>
                <a:lnTo>
                  <a:pt x="41697" y="46418"/>
                </a:lnTo>
                <a:lnTo>
                  <a:pt x="44665" y="43844"/>
                </a:lnTo>
                <a:lnTo>
                  <a:pt x="47637" y="41136"/>
                </a:lnTo>
                <a:lnTo>
                  <a:pt x="53584" y="35480"/>
                </a:lnTo>
                <a:lnTo>
                  <a:pt x="65487" y="23766"/>
                </a:lnTo>
                <a:lnTo>
                  <a:pt x="66478" y="20805"/>
                </a:lnTo>
                <a:lnTo>
                  <a:pt x="66147" y="17838"/>
                </a:lnTo>
                <a:lnTo>
                  <a:pt x="64934" y="14869"/>
                </a:lnTo>
                <a:lnTo>
                  <a:pt x="64126" y="11897"/>
                </a:lnTo>
                <a:lnTo>
                  <a:pt x="63587" y="8924"/>
                </a:lnTo>
                <a:lnTo>
                  <a:pt x="63227" y="5949"/>
                </a:lnTo>
                <a:lnTo>
                  <a:pt x="61996" y="3966"/>
                </a:lnTo>
                <a:lnTo>
                  <a:pt x="60183" y="2644"/>
                </a:lnTo>
                <a:lnTo>
                  <a:pt x="57981" y="1763"/>
                </a:lnTo>
                <a:lnTo>
                  <a:pt x="55522" y="1175"/>
                </a:lnTo>
                <a:lnTo>
                  <a:pt x="52889" y="784"/>
                </a:lnTo>
                <a:lnTo>
                  <a:pt x="44649"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47706" name="SMARTInkAnnotation274"/>
          <p:cNvSpPr/>
          <p:nvPr/>
        </p:nvSpPr>
        <p:spPr>
          <a:xfrm>
            <a:off x="5607844" y="2152055"/>
            <a:ext cx="93166" cy="70916"/>
          </a:xfrm>
          <a:custGeom>
            <a:avLst/>
            <a:gdLst/>
            <a:ahLst/>
            <a:cxnLst/>
            <a:rect l="0" t="0" r="0" b="0"/>
            <a:pathLst>
              <a:path w="93166" h="70916">
                <a:moveTo>
                  <a:pt x="0" y="17859"/>
                </a:moveTo>
                <a:lnTo>
                  <a:pt x="0" y="56591"/>
                </a:lnTo>
                <a:lnTo>
                  <a:pt x="992" y="59555"/>
                </a:lnTo>
                <a:lnTo>
                  <a:pt x="2645" y="62524"/>
                </a:lnTo>
                <a:lnTo>
                  <a:pt x="4740" y="65495"/>
                </a:lnTo>
                <a:lnTo>
                  <a:pt x="7129" y="67476"/>
                </a:lnTo>
                <a:lnTo>
                  <a:pt x="9714" y="68796"/>
                </a:lnTo>
                <a:lnTo>
                  <a:pt x="12429" y="69676"/>
                </a:lnTo>
                <a:lnTo>
                  <a:pt x="16223" y="70263"/>
                </a:lnTo>
                <a:lnTo>
                  <a:pt x="20737" y="70654"/>
                </a:lnTo>
                <a:lnTo>
                  <a:pt x="25732" y="70915"/>
                </a:lnTo>
                <a:lnTo>
                  <a:pt x="31044" y="70097"/>
                </a:lnTo>
                <a:lnTo>
                  <a:pt x="36571" y="68559"/>
                </a:lnTo>
                <a:lnTo>
                  <a:pt x="42240" y="66542"/>
                </a:lnTo>
                <a:lnTo>
                  <a:pt x="48005" y="64205"/>
                </a:lnTo>
                <a:lnTo>
                  <a:pt x="53830" y="61655"/>
                </a:lnTo>
                <a:lnTo>
                  <a:pt x="59700" y="58962"/>
                </a:lnTo>
                <a:lnTo>
                  <a:pt x="64604" y="55183"/>
                </a:lnTo>
                <a:lnTo>
                  <a:pt x="68866" y="50679"/>
                </a:lnTo>
                <a:lnTo>
                  <a:pt x="72700" y="45692"/>
                </a:lnTo>
                <a:lnTo>
                  <a:pt x="76248" y="41376"/>
                </a:lnTo>
                <a:lnTo>
                  <a:pt x="79605" y="37505"/>
                </a:lnTo>
                <a:lnTo>
                  <a:pt x="82836" y="33933"/>
                </a:lnTo>
                <a:lnTo>
                  <a:pt x="89071" y="27318"/>
                </a:lnTo>
                <a:lnTo>
                  <a:pt x="92123" y="24165"/>
                </a:lnTo>
                <a:lnTo>
                  <a:pt x="93165" y="21071"/>
                </a:lnTo>
                <a:lnTo>
                  <a:pt x="92868" y="18016"/>
                </a:lnTo>
                <a:lnTo>
                  <a:pt x="91677" y="14987"/>
                </a:lnTo>
                <a:lnTo>
                  <a:pt x="89892" y="12968"/>
                </a:lnTo>
                <a:lnTo>
                  <a:pt x="87709" y="11622"/>
                </a:lnTo>
                <a:lnTo>
                  <a:pt x="85262" y="10724"/>
                </a:lnTo>
                <a:lnTo>
                  <a:pt x="82639" y="9134"/>
                </a:lnTo>
                <a:lnTo>
                  <a:pt x="79896" y="7081"/>
                </a:lnTo>
                <a:lnTo>
                  <a:pt x="77077" y="4721"/>
                </a:lnTo>
                <a:lnTo>
                  <a:pt x="74205" y="3147"/>
                </a:lnTo>
                <a:lnTo>
                  <a:pt x="71298" y="2098"/>
                </a:lnTo>
                <a:lnTo>
                  <a:pt x="62508"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47707" name="SMARTInkAnnotation275"/>
          <p:cNvSpPr/>
          <p:nvPr/>
        </p:nvSpPr>
        <p:spPr>
          <a:xfrm>
            <a:off x="5840016" y="2169914"/>
            <a:ext cx="79697" cy="70884"/>
          </a:xfrm>
          <a:custGeom>
            <a:avLst/>
            <a:gdLst/>
            <a:ahLst/>
            <a:cxnLst/>
            <a:rect l="0" t="0" r="0" b="0"/>
            <a:pathLst>
              <a:path w="79697" h="70884">
                <a:moveTo>
                  <a:pt x="0" y="0"/>
                </a:moveTo>
                <a:lnTo>
                  <a:pt x="12429" y="0"/>
                </a:lnTo>
                <a:lnTo>
                  <a:pt x="14239" y="992"/>
                </a:lnTo>
                <a:lnTo>
                  <a:pt x="15445" y="2646"/>
                </a:lnTo>
                <a:lnTo>
                  <a:pt x="16250" y="4740"/>
                </a:lnTo>
                <a:lnTo>
                  <a:pt x="16787" y="7129"/>
                </a:lnTo>
                <a:lnTo>
                  <a:pt x="17144" y="9714"/>
                </a:lnTo>
                <a:lnTo>
                  <a:pt x="17382" y="12429"/>
                </a:lnTo>
                <a:lnTo>
                  <a:pt x="16549" y="15231"/>
                </a:lnTo>
                <a:lnTo>
                  <a:pt x="15001" y="18092"/>
                </a:lnTo>
                <a:lnTo>
                  <a:pt x="12978" y="20991"/>
                </a:lnTo>
                <a:lnTo>
                  <a:pt x="11628" y="23916"/>
                </a:lnTo>
                <a:lnTo>
                  <a:pt x="10728" y="26858"/>
                </a:lnTo>
                <a:lnTo>
                  <a:pt x="10128" y="29812"/>
                </a:lnTo>
                <a:lnTo>
                  <a:pt x="9729" y="33765"/>
                </a:lnTo>
                <a:lnTo>
                  <a:pt x="9463" y="38385"/>
                </a:lnTo>
                <a:lnTo>
                  <a:pt x="9167" y="47818"/>
                </a:lnTo>
                <a:lnTo>
                  <a:pt x="9035" y="55318"/>
                </a:lnTo>
                <a:lnTo>
                  <a:pt x="9992" y="58707"/>
                </a:lnTo>
                <a:lnTo>
                  <a:pt x="11621" y="61958"/>
                </a:lnTo>
                <a:lnTo>
                  <a:pt x="16627" y="69565"/>
                </a:lnTo>
                <a:lnTo>
                  <a:pt x="19022" y="70189"/>
                </a:lnTo>
                <a:lnTo>
                  <a:pt x="22603" y="70605"/>
                </a:lnTo>
                <a:lnTo>
                  <a:pt x="26975" y="70883"/>
                </a:lnTo>
                <a:lnTo>
                  <a:pt x="31874" y="70075"/>
                </a:lnTo>
                <a:lnTo>
                  <a:pt x="37124" y="68545"/>
                </a:lnTo>
                <a:lnTo>
                  <a:pt x="42608" y="66533"/>
                </a:lnTo>
                <a:lnTo>
                  <a:pt x="48249" y="63207"/>
                </a:lnTo>
                <a:lnTo>
                  <a:pt x="53994" y="59005"/>
                </a:lnTo>
                <a:lnTo>
                  <a:pt x="59808" y="54219"/>
                </a:lnTo>
                <a:lnTo>
                  <a:pt x="64677" y="50037"/>
                </a:lnTo>
                <a:lnTo>
                  <a:pt x="68915" y="46257"/>
                </a:lnTo>
                <a:lnTo>
                  <a:pt x="72732" y="42744"/>
                </a:lnTo>
                <a:lnTo>
                  <a:pt x="75277" y="39410"/>
                </a:lnTo>
                <a:lnTo>
                  <a:pt x="76974" y="36195"/>
                </a:lnTo>
                <a:lnTo>
                  <a:pt x="78104" y="33060"/>
                </a:lnTo>
                <a:lnTo>
                  <a:pt x="78858" y="29977"/>
                </a:lnTo>
                <a:lnTo>
                  <a:pt x="79361" y="26930"/>
                </a:lnTo>
                <a:lnTo>
                  <a:pt x="79696" y="23907"/>
                </a:lnTo>
                <a:lnTo>
                  <a:pt x="78928" y="21891"/>
                </a:lnTo>
                <a:lnTo>
                  <a:pt x="77423" y="20547"/>
                </a:lnTo>
                <a:lnTo>
                  <a:pt x="75428" y="19651"/>
                </a:lnTo>
                <a:lnTo>
                  <a:pt x="73105" y="19054"/>
                </a:lnTo>
                <a:lnTo>
                  <a:pt x="70565" y="18656"/>
                </a:lnTo>
                <a:lnTo>
                  <a:pt x="67879" y="18390"/>
                </a:lnTo>
                <a:lnTo>
                  <a:pt x="65096" y="18213"/>
                </a:lnTo>
                <a:lnTo>
                  <a:pt x="59359" y="18017"/>
                </a:lnTo>
                <a:lnTo>
                  <a:pt x="57432" y="16972"/>
                </a:lnTo>
                <a:lnTo>
                  <a:pt x="56147" y="15284"/>
                </a:lnTo>
                <a:lnTo>
                  <a:pt x="53578" y="893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47708" name="SMARTInkAnnotation276"/>
          <p:cNvSpPr/>
          <p:nvPr/>
        </p:nvSpPr>
        <p:spPr>
          <a:xfrm>
            <a:off x="6063258" y="2169914"/>
            <a:ext cx="86136" cy="78615"/>
          </a:xfrm>
          <a:custGeom>
            <a:avLst/>
            <a:gdLst/>
            <a:ahLst/>
            <a:cxnLst/>
            <a:rect l="0" t="0" r="0" b="0"/>
            <a:pathLst>
              <a:path w="86136" h="78615">
                <a:moveTo>
                  <a:pt x="0" y="35719"/>
                </a:moveTo>
                <a:lnTo>
                  <a:pt x="0" y="65607"/>
                </a:lnTo>
                <a:lnTo>
                  <a:pt x="992" y="68543"/>
                </a:lnTo>
                <a:lnTo>
                  <a:pt x="2645" y="71492"/>
                </a:lnTo>
                <a:lnTo>
                  <a:pt x="4740" y="74451"/>
                </a:lnTo>
                <a:lnTo>
                  <a:pt x="7129" y="76423"/>
                </a:lnTo>
                <a:lnTo>
                  <a:pt x="9714" y="77738"/>
                </a:lnTo>
                <a:lnTo>
                  <a:pt x="12429" y="78614"/>
                </a:lnTo>
                <a:lnTo>
                  <a:pt x="16223" y="78207"/>
                </a:lnTo>
                <a:lnTo>
                  <a:pt x="20737" y="76943"/>
                </a:lnTo>
                <a:lnTo>
                  <a:pt x="25732" y="75108"/>
                </a:lnTo>
                <a:lnTo>
                  <a:pt x="46981" y="67785"/>
                </a:lnTo>
                <a:lnTo>
                  <a:pt x="53149" y="65034"/>
                </a:lnTo>
                <a:lnTo>
                  <a:pt x="58253" y="62208"/>
                </a:lnTo>
                <a:lnTo>
                  <a:pt x="62648" y="59331"/>
                </a:lnTo>
                <a:lnTo>
                  <a:pt x="67562" y="55429"/>
                </a:lnTo>
                <a:lnTo>
                  <a:pt x="72822" y="50843"/>
                </a:lnTo>
                <a:lnTo>
                  <a:pt x="78314" y="45802"/>
                </a:lnTo>
                <a:lnTo>
                  <a:pt x="81975" y="41449"/>
                </a:lnTo>
                <a:lnTo>
                  <a:pt x="84415" y="37554"/>
                </a:lnTo>
                <a:lnTo>
                  <a:pt x="86042" y="33966"/>
                </a:lnTo>
                <a:lnTo>
                  <a:pt x="86135" y="30582"/>
                </a:lnTo>
                <a:lnTo>
                  <a:pt x="85205" y="27333"/>
                </a:lnTo>
                <a:lnTo>
                  <a:pt x="83592" y="24175"/>
                </a:lnTo>
                <a:lnTo>
                  <a:pt x="79540" y="21078"/>
                </a:lnTo>
                <a:lnTo>
                  <a:pt x="73864" y="18021"/>
                </a:lnTo>
                <a:lnTo>
                  <a:pt x="60609" y="11978"/>
                </a:lnTo>
                <a:lnTo>
                  <a:pt x="35719"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47709" name="SMARTInkAnnotation277"/>
          <p:cNvSpPr/>
          <p:nvPr/>
        </p:nvSpPr>
        <p:spPr>
          <a:xfrm>
            <a:off x="4127419" y="1884164"/>
            <a:ext cx="239199" cy="159181"/>
          </a:xfrm>
          <a:custGeom>
            <a:avLst/>
            <a:gdLst/>
            <a:ahLst/>
            <a:cxnLst/>
            <a:rect l="0" t="0" r="0" b="0"/>
            <a:pathLst>
              <a:path w="239199" h="159181">
                <a:moveTo>
                  <a:pt x="7026" y="0"/>
                </a:moveTo>
                <a:lnTo>
                  <a:pt x="28017" y="0"/>
                </a:lnTo>
                <a:lnTo>
                  <a:pt x="31934" y="992"/>
                </a:lnTo>
                <a:lnTo>
                  <a:pt x="36529" y="2646"/>
                </a:lnTo>
                <a:lnTo>
                  <a:pt x="41578" y="4740"/>
                </a:lnTo>
                <a:lnTo>
                  <a:pt x="46928" y="8121"/>
                </a:lnTo>
                <a:lnTo>
                  <a:pt x="52479" y="12360"/>
                </a:lnTo>
                <a:lnTo>
                  <a:pt x="58164" y="17170"/>
                </a:lnTo>
                <a:lnTo>
                  <a:pt x="61953" y="22360"/>
                </a:lnTo>
                <a:lnTo>
                  <a:pt x="64481" y="27805"/>
                </a:lnTo>
                <a:lnTo>
                  <a:pt x="66165" y="33420"/>
                </a:lnTo>
                <a:lnTo>
                  <a:pt x="67288" y="40139"/>
                </a:lnTo>
                <a:lnTo>
                  <a:pt x="68036" y="47596"/>
                </a:lnTo>
                <a:lnTo>
                  <a:pt x="68535" y="55543"/>
                </a:lnTo>
                <a:lnTo>
                  <a:pt x="67876" y="63818"/>
                </a:lnTo>
                <a:lnTo>
                  <a:pt x="66444" y="72311"/>
                </a:lnTo>
                <a:lnTo>
                  <a:pt x="64497" y="80949"/>
                </a:lnTo>
                <a:lnTo>
                  <a:pt x="62207" y="88693"/>
                </a:lnTo>
                <a:lnTo>
                  <a:pt x="59689" y="95840"/>
                </a:lnTo>
                <a:lnTo>
                  <a:pt x="57017" y="102588"/>
                </a:lnTo>
                <a:lnTo>
                  <a:pt x="53253" y="109072"/>
                </a:lnTo>
                <a:lnTo>
                  <a:pt x="48758" y="115379"/>
                </a:lnTo>
                <a:lnTo>
                  <a:pt x="43777" y="121568"/>
                </a:lnTo>
                <a:lnTo>
                  <a:pt x="38472" y="127678"/>
                </a:lnTo>
                <a:lnTo>
                  <a:pt x="32950" y="133736"/>
                </a:lnTo>
                <a:lnTo>
                  <a:pt x="27286" y="139759"/>
                </a:lnTo>
                <a:lnTo>
                  <a:pt x="22516" y="143774"/>
                </a:lnTo>
                <a:lnTo>
                  <a:pt x="18346" y="146451"/>
                </a:lnTo>
                <a:lnTo>
                  <a:pt x="11064" y="150417"/>
                </a:lnTo>
                <a:lnTo>
                  <a:pt x="7734" y="152864"/>
                </a:lnTo>
                <a:lnTo>
                  <a:pt x="0" y="159180"/>
                </a:lnTo>
                <a:lnTo>
                  <a:pt x="4234" y="157397"/>
                </a:lnTo>
                <a:lnTo>
                  <a:pt x="8141" y="155533"/>
                </a:lnTo>
                <a:lnTo>
                  <a:pt x="13723" y="154290"/>
                </a:lnTo>
                <a:lnTo>
                  <a:pt x="20420" y="153462"/>
                </a:lnTo>
                <a:lnTo>
                  <a:pt x="27861" y="152909"/>
                </a:lnTo>
                <a:lnTo>
                  <a:pt x="36791" y="151549"/>
                </a:lnTo>
                <a:lnTo>
                  <a:pt x="46713" y="149650"/>
                </a:lnTo>
                <a:lnTo>
                  <a:pt x="165450" y="124959"/>
                </a:lnTo>
                <a:lnTo>
                  <a:pt x="178127" y="122002"/>
                </a:lnTo>
                <a:lnTo>
                  <a:pt x="190547" y="118045"/>
                </a:lnTo>
                <a:lnTo>
                  <a:pt x="202795" y="113423"/>
                </a:lnTo>
                <a:lnTo>
                  <a:pt x="239198" y="98227"/>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47710" name="SMARTInkAnnotation278"/>
          <p:cNvSpPr/>
          <p:nvPr/>
        </p:nvSpPr>
        <p:spPr>
          <a:xfrm>
            <a:off x="4375547" y="1839516"/>
            <a:ext cx="247547" cy="214313"/>
          </a:xfrm>
          <a:custGeom>
            <a:avLst/>
            <a:gdLst/>
            <a:ahLst/>
            <a:cxnLst/>
            <a:rect l="0" t="0" r="0" b="0"/>
            <a:pathLst>
              <a:path w="247547" h="214313">
                <a:moveTo>
                  <a:pt x="125016" y="0"/>
                </a:moveTo>
                <a:lnTo>
                  <a:pt x="107846" y="0"/>
                </a:lnTo>
                <a:lnTo>
                  <a:pt x="102656" y="992"/>
                </a:lnTo>
                <a:lnTo>
                  <a:pt x="97211" y="2646"/>
                </a:lnTo>
                <a:lnTo>
                  <a:pt x="91596" y="4740"/>
                </a:lnTo>
                <a:lnTo>
                  <a:pt x="85869" y="6136"/>
                </a:lnTo>
                <a:lnTo>
                  <a:pt x="80067" y="7067"/>
                </a:lnTo>
                <a:lnTo>
                  <a:pt x="74213" y="7688"/>
                </a:lnTo>
                <a:lnTo>
                  <a:pt x="67335" y="10086"/>
                </a:lnTo>
                <a:lnTo>
                  <a:pt x="59773" y="13670"/>
                </a:lnTo>
                <a:lnTo>
                  <a:pt x="51755" y="18043"/>
                </a:lnTo>
                <a:lnTo>
                  <a:pt x="44425" y="23934"/>
                </a:lnTo>
                <a:lnTo>
                  <a:pt x="37555" y="30839"/>
                </a:lnTo>
                <a:lnTo>
                  <a:pt x="30990" y="38419"/>
                </a:lnTo>
                <a:lnTo>
                  <a:pt x="25621" y="46448"/>
                </a:lnTo>
                <a:lnTo>
                  <a:pt x="21049" y="54778"/>
                </a:lnTo>
                <a:lnTo>
                  <a:pt x="17009" y="63307"/>
                </a:lnTo>
                <a:lnTo>
                  <a:pt x="14316" y="71970"/>
                </a:lnTo>
                <a:lnTo>
                  <a:pt x="12520" y="80722"/>
                </a:lnTo>
                <a:lnTo>
                  <a:pt x="11323" y="89534"/>
                </a:lnTo>
                <a:lnTo>
                  <a:pt x="11518" y="97392"/>
                </a:lnTo>
                <a:lnTo>
                  <a:pt x="12639" y="104616"/>
                </a:lnTo>
                <a:lnTo>
                  <a:pt x="14380" y="111415"/>
                </a:lnTo>
                <a:lnTo>
                  <a:pt x="17524" y="117933"/>
                </a:lnTo>
                <a:lnTo>
                  <a:pt x="21604" y="124263"/>
                </a:lnTo>
                <a:lnTo>
                  <a:pt x="26309" y="130467"/>
                </a:lnTo>
                <a:lnTo>
                  <a:pt x="32422" y="136587"/>
                </a:lnTo>
                <a:lnTo>
                  <a:pt x="39475" y="142652"/>
                </a:lnTo>
                <a:lnTo>
                  <a:pt x="47152" y="148679"/>
                </a:lnTo>
                <a:lnTo>
                  <a:pt x="55248" y="153690"/>
                </a:lnTo>
                <a:lnTo>
                  <a:pt x="63621" y="158022"/>
                </a:lnTo>
                <a:lnTo>
                  <a:pt x="72180" y="161903"/>
                </a:lnTo>
                <a:lnTo>
                  <a:pt x="81855" y="164490"/>
                </a:lnTo>
                <a:lnTo>
                  <a:pt x="92273" y="166214"/>
                </a:lnTo>
                <a:lnTo>
                  <a:pt x="103187" y="167364"/>
                </a:lnTo>
                <a:lnTo>
                  <a:pt x="114432" y="168131"/>
                </a:lnTo>
                <a:lnTo>
                  <a:pt x="125897" y="168642"/>
                </a:lnTo>
                <a:lnTo>
                  <a:pt x="137510" y="168982"/>
                </a:lnTo>
                <a:lnTo>
                  <a:pt x="149221" y="168217"/>
                </a:lnTo>
                <a:lnTo>
                  <a:pt x="160996" y="166715"/>
                </a:lnTo>
                <a:lnTo>
                  <a:pt x="172815" y="164721"/>
                </a:lnTo>
                <a:lnTo>
                  <a:pt x="183670" y="161408"/>
                </a:lnTo>
                <a:lnTo>
                  <a:pt x="193885" y="157214"/>
                </a:lnTo>
                <a:lnTo>
                  <a:pt x="203670" y="152435"/>
                </a:lnTo>
                <a:lnTo>
                  <a:pt x="212179" y="147264"/>
                </a:lnTo>
                <a:lnTo>
                  <a:pt x="219836" y="141832"/>
                </a:lnTo>
                <a:lnTo>
                  <a:pt x="226925" y="136226"/>
                </a:lnTo>
                <a:lnTo>
                  <a:pt x="232643" y="130505"/>
                </a:lnTo>
                <a:lnTo>
                  <a:pt x="237447" y="124706"/>
                </a:lnTo>
                <a:lnTo>
                  <a:pt x="241642" y="118856"/>
                </a:lnTo>
                <a:lnTo>
                  <a:pt x="244438" y="112972"/>
                </a:lnTo>
                <a:lnTo>
                  <a:pt x="246302" y="107064"/>
                </a:lnTo>
                <a:lnTo>
                  <a:pt x="247546" y="101142"/>
                </a:lnTo>
                <a:lnTo>
                  <a:pt x="247382" y="95209"/>
                </a:lnTo>
                <a:lnTo>
                  <a:pt x="246281" y="89269"/>
                </a:lnTo>
                <a:lnTo>
                  <a:pt x="244554" y="83325"/>
                </a:lnTo>
                <a:lnTo>
                  <a:pt x="241419" y="78370"/>
                </a:lnTo>
                <a:lnTo>
                  <a:pt x="237345" y="74075"/>
                </a:lnTo>
                <a:lnTo>
                  <a:pt x="232644" y="70219"/>
                </a:lnTo>
                <a:lnTo>
                  <a:pt x="227526" y="67649"/>
                </a:lnTo>
                <a:lnTo>
                  <a:pt x="222129" y="65935"/>
                </a:lnTo>
                <a:lnTo>
                  <a:pt x="216548" y="64792"/>
                </a:lnTo>
                <a:lnTo>
                  <a:pt x="210842" y="65023"/>
                </a:lnTo>
                <a:lnTo>
                  <a:pt x="205054" y="66169"/>
                </a:lnTo>
                <a:lnTo>
                  <a:pt x="199210" y="67925"/>
                </a:lnTo>
                <a:lnTo>
                  <a:pt x="191346" y="71080"/>
                </a:lnTo>
                <a:lnTo>
                  <a:pt x="182135" y="75168"/>
                </a:lnTo>
                <a:lnTo>
                  <a:pt x="172025" y="79877"/>
                </a:lnTo>
                <a:lnTo>
                  <a:pt x="162308" y="85994"/>
                </a:lnTo>
                <a:lnTo>
                  <a:pt x="152854" y="93048"/>
                </a:lnTo>
                <a:lnTo>
                  <a:pt x="143574" y="100727"/>
                </a:lnTo>
                <a:lnTo>
                  <a:pt x="134411" y="109815"/>
                </a:lnTo>
                <a:lnTo>
                  <a:pt x="125326" y="119843"/>
                </a:lnTo>
                <a:lnTo>
                  <a:pt x="116293" y="130497"/>
                </a:lnTo>
                <a:lnTo>
                  <a:pt x="106302" y="140576"/>
                </a:lnTo>
                <a:lnTo>
                  <a:pt x="95673" y="150272"/>
                </a:lnTo>
                <a:lnTo>
                  <a:pt x="84618" y="159712"/>
                </a:lnTo>
                <a:lnTo>
                  <a:pt x="73279" y="167990"/>
                </a:lnTo>
                <a:lnTo>
                  <a:pt x="61752" y="175493"/>
                </a:lnTo>
                <a:lnTo>
                  <a:pt x="39351" y="189122"/>
                </a:lnTo>
                <a:lnTo>
                  <a:pt x="0" y="214312"/>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47711" name="SMARTInkAnnotation279"/>
          <p:cNvSpPr/>
          <p:nvPr/>
        </p:nvSpPr>
        <p:spPr>
          <a:xfrm>
            <a:off x="4072306" y="2062758"/>
            <a:ext cx="588992" cy="26780"/>
          </a:xfrm>
          <a:custGeom>
            <a:avLst/>
            <a:gdLst/>
            <a:ahLst/>
            <a:cxnLst/>
            <a:rect l="0" t="0" r="0" b="0"/>
            <a:pathLst>
              <a:path w="588992" h="26780">
                <a:moveTo>
                  <a:pt x="8561" y="17859"/>
                </a:moveTo>
                <a:lnTo>
                  <a:pt x="0" y="17859"/>
                </a:lnTo>
                <a:lnTo>
                  <a:pt x="4482" y="17859"/>
                </a:lnTo>
                <a:lnTo>
                  <a:pt x="9810" y="18852"/>
                </a:lnTo>
                <a:lnTo>
                  <a:pt x="26315" y="22600"/>
                </a:lnTo>
                <a:lnTo>
                  <a:pt x="36272" y="23996"/>
                </a:lnTo>
                <a:lnTo>
                  <a:pt x="46879" y="24927"/>
                </a:lnTo>
                <a:lnTo>
                  <a:pt x="57919" y="25548"/>
                </a:lnTo>
                <a:lnTo>
                  <a:pt x="83415" y="26237"/>
                </a:lnTo>
                <a:lnTo>
                  <a:pt x="270868" y="26779"/>
                </a:lnTo>
                <a:lnTo>
                  <a:pt x="291581" y="25790"/>
                </a:lnTo>
                <a:lnTo>
                  <a:pt x="312335" y="24139"/>
                </a:lnTo>
                <a:lnTo>
                  <a:pt x="333116" y="22046"/>
                </a:lnTo>
                <a:lnTo>
                  <a:pt x="354907" y="20650"/>
                </a:lnTo>
                <a:lnTo>
                  <a:pt x="377372" y="19720"/>
                </a:lnTo>
                <a:lnTo>
                  <a:pt x="400287" y="19100"/>
                </a:lnTo>
                <a:lnTo>
                  <a:pt x="423501" y="17694"/>
                </a:lnTo>
                <a:lnTo>
                  <a:pt x="446915" y="15765"/>
                </a:lnTo>
                <a:lnTo>
                  <a:pt x="494096" y="10975"/>
                </a:lnTo>
                <a:lnTo>
                  <a:pt x="588991"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480" name="SMARTInkAnnotation280"/>
          <p:cNvSpPr/>
          <p:nvPr/>
        </p:nvSpPr>
        <p:spPr>
          <a:xfrm>
            <a:off x="7452127" y="4617066"/>
            <a:ext cx="1342191" cy="952781"/>
          </a:xfrm>
          <a:custGeom>
            <a:avLst/>
            <a:gdLst/>
            <a:ahLst/>
            <a:cxnLst/>
            <a:rect l="0" t="0" r="0" b="0"/>
            <a:pathLst>
              <a:path w="1342191" h="952781">
                <a:moveTo>
                  <a:pt x="120248" y="731817"/>
                </a:moveTo>
                <a:lnTo>
                  <a:pt x="106419" y="731817"/>
                </a:lnTo>
                <a:lnTo>
                  <a:pt x="108480" y="731817"/>
                </a:lnTo>
                <a:lnTo>
                  <a:pt x="110418" y="730825"/>
                </a:lnTo>
                <a:lnTo>
                  <a:pt x="115218" y="727077"/>
                </a:lnTo>
                <a:lnTo>
                  <a:pt x="118878" y="725680"/>
                </a:lnTo>
                <a:lnTo>
                  <a:pt x="134505" y="723715"/>
                </a:lnTo>
                <a:lnTo>
                  <a:pt x="157546" y="724124"/>
                </a:lnTo>
                <a:lnTo>
                  <a:pt x="194643" y="730004"/>
                </a:lnTo>
                <a:lnTo>
                  <a:pt x="228281" y="733925"/>
                </a:lnTo>
                <a:lnTo>
                  <a:pt x="279944" y="744139"/>
                </a:lnTo>
                <a:lnTo>
                  <a:pt x="308633" y="752507"/>
                </a:lnTo>
                <a:lnTo>
                  <a:pt x="337921" y="760856"/>
                </a:lnTo>
                <a:lnTo>
                  <a:pt x="367472" y="764567"/>
                </a:lnTo>
                <a:lnTo>
                  <a:pt x="399790" y="768862"/>
                </a:lnTo>
                <a:lnTo>
                  <a:pt x="433997" y="773086"/>
                </a:lnTo>
                <a:lnTo>
                  <a:pt x="469044" y="774963"/>
                </a:lnTo>
                <a:lnTo>
                  <a:pt x="504465" y="778444"/>
                </a:lnTo>
                <a:lnTo>
                  <a:pt x="540050" y="782306"/>
                </a:lnTo>
                <a:lnTo>
                  <a:pt x="575709" y="784022"/>
                </a:lnTo>
                <a:lnTo>
                  <a:pt x="633993" y="784988"/>
                </a:lnTo>
                <a:lnTo>
                  <a:pt x="831460" y="785392"/>
                </a:lnTo>
                <a:lnTo>
                  <a:pt x="861329" y="780101"/>
                </a:lnTo>
                <a:lnTo>
                  <a:pt x="891140" y="772128"/>
                </a:lnTo>
                <a:lnTo>
                  <a:pt x="920928" y="765278"/>
                </a:lnTo>
                <a:lnTo>
                  <a:pt x="950703" y="756280"/>
                </a:lnTo>
                <a:lnTo>
                  <a:pt x="981464" y="744673"/>
                </a:lnTo>
                <a:lnTo>
                  <a:pt x="1014979" y="729594"/>
                </a:lnTo>
                <a:lnTo>
                  <a:pt x="1047074" y="712969"/>
                </a:lnTo>
                <a:lnTo>
                  <a:pt x="1077873" y="695659"/>
                </a:lnTo>
                <a:lnTo>
                  <a:pt x="1153006" y="651392"/>
                </a:lnTo>
                <a:lnTo>
                  <a:pt x="1180186" y="630919"/>
                </a:lnTo>
                <a:lnTo>
                  <a:pt x="1204503" y="608591"/>
                </a:lnTo>
                <a:lnTo>
                  <a:pt x="1244369" y="564564"/>
                </a:lnTo>
                <a:lnTo>
                  <a:pt x="1262795" y="544373"/>
                </a:lnTo>
                <a:lnTo>
                  <a:pt x="1280906" y="522170"/>
                </a:lnTo>
                <a:lnTo>
                  <a:pt x="1296232" y="501718"/>
                </a:lnTo>
                <a:lnTo>
                  <a:pt x="1308665" y="481715"/>
                </a:lnTo>
                <a:lnTo>
                  <a:pt x="1317499" y="459595"/>
                </a:lnTo>
                <a:lnTo>
                  <a:pt x="1327378" y="436536"/>
                </a:lnTo>
                <a:lnTo>
                  <a:pt x="1336399" y="414049"/>
                </a:lnTo>
                <a:lnTo>
                  <a:pt x="1340408" y="394134"/>
                </a:lnTo>
                <a:lnTo>
                  <a:pt x="1342190" y="372715"/>
                </a:lnTo>
                <a:lnTo>
                  <a:pt x="1341990" y="350958"/>
                </a:lnTo>
                <a:lnTo>
                  <a:pt x="1338593" y="331366"/>
                </a:lnTo>
                <a:lnTo>
                  <a:pt x="1331131" y="315383"/>
                </a:lnTo>
                <a:lnTo>
                  <a:pt x="1310171" y="284213"/>
                </a:lnTo>
                <a:lnTo>
                  <a:pt x="1288065" y="262952"/>
                </a:lnTo>
                <a:lnTo>
                  <a:pt x="1257923" y="239345"/>
                </a:lnTo>
                <a:lnTo>
                  <a:pt x="1219116" y="218238"/>
                </a:lnTo>
                <a:lnTo>
                  <a:pt x="1190717" y="202927"/>
                </a:lnTo>
                <a:lnTo>
                  <a:pt x="1161560" y="187192"/>
                </a:lnTo>
                <a:lnTo>
                  <a:pt x="1132064" y="173585"/>
                </a:lnTo>
                <a:lnTo>
                  <a:pt x="1102418" y="160922"/>
                </a:lnTo>
                <a:lnTo>
                  <a:pt x="1042963" y="136624"/>
                </a:lnTo>
                <a:lnTo>
                  <a:pt x="1013207" y="122006"/>
                </a:lnTo>
                <a:lnTo>
                  <a:pt x="984439" y="106579"/>
                </a:lnTo>
                <a:lnTo>
                  <a:pt x="921465" y="74368"/>
                </a:lnTo>
                <a:lnTo>
                  <a:pt x="849552" y="38310"/>
                </a:lnTo>
                <a:lnTo>
                  <a:pt x="809060" y="25169"/>
                </a:lnTo>
                <a:lnTo>
                  <a:pt x="780267" y="18230"/>
                </a:lnTo>
                <a:lnTo>
                  <a:pt x="749942" y="12832"/>
                </a:lnTo>
                <a:lnTo>
                  <a:pt x="699399" y="8800"/>
                </a:lnTo>
                <a:lnTo>
                  <a:pt x="664391" y="4341"/>
                </a:lnTo>
                <a:lnTo>
                  <a:pt x="626342" y="1697"/>
                </a:lnTo>
                <a:lnTo>
                  <a:pt x="587273" y="522"/>
                </a:lnTo>
                <a:lnTo>
                  <a:pt x="550064" y="0"/>
                </a:lnTo>
                <a:lnTo>
                  <a:pt x="513683" y="2414"/>
                </a:lnTo>
                <a:lnTo>
                  <a:pt x="477671" y="5802"/>
                </a:lnTo>
                <a:lnTo>
                  <a:pt x="441821" y="7308"/>
                </a:lnTo>
                <a:lnTo>
                  <a:pt x="408690" y="10623"/>
                </a:lnTo>
                <a:lnTo>
                  <a:pt x="376437" y="14411"/>
                </a:lnTo>
                <a:lnTo>
                  <a:pt x="342258" y="16095"/>
                </a:lnTo>
                <a:lnTo>
                  <a:pt x="312515" y="19489"/>
                </a:lnTo>
                <a:lnTo>
                  <a:pt x="270812" y="29624"/>
                </a:lnTo>
                <a:lnTo>
                  <a:pt x="229682" y="45195"/>
                </a:lnTo>
                <a:lnTo>
                  <a:pt x="192361" y="65022"/>
                </a:lnTo>
                <a:lnTo>
                  <a:pt x="158812" y="89748"/>
                </a:lnTo>
                <a:lnTo>
                  <a:pt x="127375" y="115926"/>
                </a:lnTo>
                <a:lnTo>
                  <a:pt x="95571" y="142534"/>
                </a:lnTo>
                <a:lnTo>
                  <a:pt x="67296" y="169269"/>
                </a:lnTo>
                <a:lnTo>
                  <a:pt x="50081" y="188108"/>
                </a:lnTo>
                <a:lnTo>
                  <a:pt x="35815" y="209711"/>
                </a:lnTo>
                <a:lnTo>
                  <a:pt x="21368" y="239444"/>
                </a:lnTo>
                <a:lnTo>
                  <a:pt x="10804" y="267106"/>
                </a:lnTo>
                <a:lnTo>
                  <a:pt x="6129" y="294154"/>
                </a:lnTo>
                <a:lnTo>
                  <a:pt x="2391" y="314719"/>
                </a:lnTo>
                <a:lnTo>
                  <a:pt x="4" y="325759"/>
                </a:lnTo>
                <a:lnTo>
                  <a:pt x="0" y="345964"/>
                </a:lnTo>
                <a:lnTo>
                  <a:pt x="3305" y="365858"/>
                </a:lnTo>
                <a:lnTo>
                  <a:pt x="8080" y="387929"/>
                </a:lnTo>
                <a:lnTo>
                  <a:pt x="10864" y="410967"/>
                </a:lnTo>
                <a:lnTo>
                  <a:pt x="12102" y="435428"/>
                </a:lnTo>
                <a:lnTo>
                  <a:pt x="12652" y="462836"/>
                </a:lnTo>
                <a:lnTo>
                  <a:pt x="13081" y="594945"/>
                </a:lnTo>
                <a:lnTo>
                  <a:pt x="15732" y="622037"/>
                </a:lnTo>
                <a:lnTo>
                  <a:pt x="21211" y="648299"/>
                </a:lnTo>
                <a:lnTo>
                  <a:pt x="30260" y="676508"/>
                </a:lnTo>
                <a:lnTo>
                  <a:pt x="40895" y="700290"/>
                </a:lnTo>
                <a:lnTo>
                  <a:pt x="52238" y="721774"/>
                </a:lnTo>
                <a:lnTo>
                  <a:pt x="63894" y="744552"/>
                </a:lnTo>
                <a:lnTo>
                  <a:pt x="80980" y="765257"/>
                </a:lnTo>
                <a:lnTo>
                  <a:pt x="100811" y="785375"/>
                </a:lnTo>
                <a:lnTo>
                  <a:pt x="119546" y="807545"/>
                </a:lnTo>
                <a:lnTo>
                  <a:pt x="140441" y="827981"/>
                </a:lnTo>
                <a:lnTo>
                  <a:pt x="174518" y="853576"/>
                </a:lnTo>
                <a:lnTo>
                  <a:pt x="226328" y="884742"/>
                </a:lnTo>
                <a:lnTo>
                  <a:pt x="255038" y="899333"/>
                </a:lnTo>
                <a:lnTo>
                  <a:pt x="284334" y="912433"/>
                </a:lnTo>
                <a:lnTo>
                  <a:pt x="313891" y="924869"/>
                </a:lnTo>
                <a:lnTo>
                  <a:pt x="346210" y="934366"/>
                </a:lnTo>
                <a:lnTo>
                  <a:pt x="379426" y="941894"/>
                </a:lnTo>
                <a:lnTo>
                  <a:pt x="410724" y="948546"/>
                </a:lnTo>
                <a:lnTo>
                  <a:pt x="441172" y="952165"/>
                </a:lnTo>
                <a:lnTo>
                  <a:pt x="472231" y="952780"/>
                </a:lnTo>
                <a:lnTo>
                  <a:pt x="505880" y="949747"/>
                </a:lnTo>
                <a:lnTo>
                  <a:pt x="540680" y="942445"/>
                </a:lnTo>
                <a:lnTo>
                  <a:pt x="575988" y="931594"/>
                </a:lnTo>
                <a:lnTo>
                  <a:pt x="611526" y="916849"/>
                </a:lnTo>
                <a:lnTo>
                  <a:pt x="644518" y="900373"/>
                </a:lnTo>
                <a:lnTo>
                  <a:pt x="691748" y="874692"/>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481" name="SMARTInkAnnotation281"/>
          <p:cNvSpPr/>
          <p:nvPr/>
        </p:nvSpPr>
        <p:spPr>
          <a:xfrm>
            <a:off x="7648380" y="5098852"/>
            <a:ext cx="1192012" cy="267891"/>
          </a:xfrm>
          <a:custGeom>
            <a:avLst/>
            <a:gdLst/>
            <a:ahLst/>
            <a:cxnLst/>
            <a:rect l="0" t="0" r="0" b="0"/>
            <a:pathLst>
              <a:path w="1192012" h="267891">
                <a:moveTo>
                  <a:pt x="49011" y="267890"/>
                </a:moveTo>
                <a:lnTo>
                  <a:pt x="44270" y="263150"/>
                </a:lnTo>
                <a:lnTo>
                  <a:pt x="40889" y="261753"/>
                </a:lnTo>
                <a:lnTo>
                  <a:pt x="31840" y="260202"/>
                </a:lnTo>
                <a:lnTo>
                  <a:pt x="0" y="259069"/>
                </a:lnTo>
                <a:lnTo>
                  <a:pt x="1455" y="258041"/>
                </a:lnTo>
                <a:lnTo>
                  <a:pt x="21691" y="250861"/>
                </a:lnTo>
                <a:lnTo>
                  <a:pt x="52083" y="241801"/>
                </a:lnTo>
                <a:lnTo>
                  <a:pt x="387277" y="152280"/>
                </a:lnTo>
                <a:lnTo>
                  <a:pt x="492708" y="126550"/>
                </a:lnTo>
                <a:lnTo>
                  <a:pt x="602405" y="100893"/>
                </a:lnTo>
                <a:lnTo>
                  <a:pt x="713998" y="72953"/>
                </a:lnTo>
                <a:lnTo>
                  <a:pt x="767171" y="61534"/>
                </a:lnTo>
                <a:lnTo>
                  <a:pt x="818495" y="51936"/>
                </a:lnTo>
                <a:lnTo>
                  <a:pt x="1000711" y="22276"/>
                </a:lnTo>
                <a:lnTo>
                  <a:pt x="1097847" y="8143"/>
                </a:lnTo>
                <a:lnTo>
                  <a:pt x="1121297" y="5429"/>
                </a:lnTo>
                <a:lnTo>
                  <a:pt x="1140900" y="3619"/>
                </a:lnTo>
                <a:lnTo>
                  <a:pt x="1192011"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9730" name="Rectangle 2"/>
          <p:cNvSpPr>
            <a:spLocks noGrp="1" noChangeArrowheads="1"/>
          </p:cNvSpPr>
          <p:nvPr>
            <p:ph type="title"/>
            <p:custDataLst>
              <p:tags r:id="rId1"/>
            </p:custDataLst>
          </p:nvPr>
        </p:nvSpPr>
        <p:spPr/>
        <p:txBody>
          <a:bodyPr>
            <a:noAutofit/>
          </a:bodyPr>
          <a:lstStyle/>
          <a:p>
            <a:r>
              <a:rPr lang="en-US" dirty="0" smtClean="0"/>
              <a:t>Memory Operations</a:t>
            </a:r>
            <a:endParaRPr lang="en-US" dirty="0"/>
          </a:p>
        </p:txBody>
      </p:sp>
      <p:sp>
        <p:nvSpPr>
          <p:cNvPr id="2249753" name="Line 25"/>
          <p:cNvSpPr>
            <a:spLocks noChangeShapeType="1"/>
          </p:cNvSpPr>
          <p:nvPr>
            <p:custDataLst>
              <p:tags r:id="rId2"/>
            </p:custDataLst>
          </p:nvPr>
        </p:nvSpPr>
        <p:spPr bwMode="auto">
          <a:xfrm flipV="1">
            <a:off x="2743200" y="2362200"/>
            <a:ext cx="1" cy="762000"/>
          </a:xfrm>
          <a:prstGeom prst="line">
            <a:avLst/>
          </a:prstGeom>
          <a:noFill/>
          <a:ln w="25400" cap="sq">
            <a:solidFill>
              <a:schemeClr val="accent1"/>
            </a:solidFill>
            <a:round/>
            <a:headEnd type="none" w="med" len="med"/>
            <a:tailEnd type="arrow" w="med" len="med"/>
          </a:ln>
          <a:effectLst/>
        </p:spPr>
        <p:txBody>
          <a:bodyPr anchor="ctr" anchorCtr="1">
            <a:noAutofit/>
          </a:bodyPr>
          <a:lstStyle/>
          <a:p>
            <a:endParaRPr lang="en-US" dirty="0"/>
          </a:p>
        </p:txBody>
      </p:sp>
      <p:sp>
        <p:nvSpPr>
          <p:cNvPr id="2249754" name="Line 26"/>
          <p:cNvSpPr>
            <a:spLocks noChangeShapeType="1"/>
          </p:cNvSpPr>
          <p:nvPr>
            <p:custDataLst>
              <p:tags r:id="rId3"/>
            </p:custDataLst>
          </p:nvPr>
        </p:nvSpPr>
        <p:spPr bwMode="auto">
          <a:xfrm flipH="1" flipV="1">
            <a:off x="3124200" y="2362200"/>
            <a:ext cx="0" cy="685800"/>
          </a:xfrm>
          <a:prstGeom prst="line">
            <a:avLst/>
          </a:prstGeom>
          <a:noFill/>
          <a:ln w="25400" cap="sq">
            <a:solidFill>
              <a:schemeClr val="accent1"/>
            </a:solidFill>
            <a:round/>
            <a:headEnd type="none" w="med" len="med"/>
            <a:tailEnd type="arrow" w="med" len="med"/>
          </a:ln>
          <a:effectLst/>
        </p:spPr>
        <p:txBody>
          <a:bodyPr anchor="ctr" anchorCtr="1">
            <a:noAutofit/>
          </a:bodyPr>
          <a:lstStyle/>
          <a:p>
            <a:endParaRPr lang="en-US"/>
          </a:p>
        </p:txBody>
      </p:sp>
      <p:sp>
        <p:nvSpPr>
          <p:cNvPr id="2249755" name="Line 27"/>
          <p:cNvSpPr>
            <a:spLocks noChangeShapeType="1"/>
          </p:cNvSpPr>
          <p:nvPr>
            <p:custDataLst>
              <p:tags r:id="rId4"/>
            </p:custDataLst>
          </p:nvPr>
        </p:nvSpPr>
        <p:spPr bwMode="auto">
          <a:xfrm flipH="1" flipV="1">
            <a:off x="3352800" y="2362200"/>
            <a:ext cx="0" cy="685800"/>
          </a:xfrm>
          <a:prstGeom prst="line">
            <a:avLst/>
          </a:prstGeom>
          <a:noFill/>
          <a:ln w="25400" cap="sq">
            <a:solidFill>
              <a:schemeClr val="accent1"/>
            </a:solidFill>
            <a:round/>
            <a:headEnd type="none" w="med" len="med"/>
            <a:tailEnd type="arrow" w="med" len="med"/>
          </a:ln>
          <a:effectLst/>
        </p:spPr>
        <p:txBody>
          <a:bodyPr anchor="ctr" anchorCtr="1">
            <a:noAutofit/>
          </a:bodyPr>
          <a:lstStyle/>
          <a:p>
            <a:endParaRPr lang="en-US"/>
          </a:p>
        </p:txBody>
      </p:sp>
      <p:sp>
        <p:nvSpPr>
          <p:cNvPr id="2249756" name="Line 28"/>
          <p:cNvSpPr>
            <a:spLocks noChangeShapeType="1"/>
          </p:cNvSpPr>
          <p:nvPr>
            <p:custDataLst>
              <p:tags r:id="rId5"/>
            </p:custDataLst>
          </p:nvPr>
        </p:nvSpPr>
        <p:spPr bwMode="auto">
          <a:xfrm flipH="1" flipV="1">
            <a:off x="3581400" y="2362200"/>
            <a:ext cx="0" cy="762000"/>
          </a:xfrm>
          <a:prstGeom prst="line">
            <a:avLst/>
          </a:prstGeom>
          <a:noFill/>
          <a:ln w="25400" cap="sq">
            <a:solidFill>
              <a:schemeClr val="accent1"/>
            </a:solidFill>
            <a:round/>
            <a:headEnd type="none" w="med" len="med"/>
            <a:tailEnd type="arrow" w="med" len="med"/>
          </a:ln>
          <a:effectLst/>
        </p:spPr>
        <p:txBody>
          <a:bodyPr wrap="none" anchor="ctr" anchorCtr="1">
            <a:noAutofit/>
          </a:bodyPr>
          <a:lstStyle/>
          <a:p>
            <a:endParaRPr lang="en-US"/>
          </a:p>
        </p:txBody>
      </p:sp>
      <p:sp>
        <p:nvSpPr>
          <p:cNvPr id="2249758" name="Line 30"/>
          <p:cNvSpPr>
            <a:spLocks noChangeShapeType="1"/>
          </p:cNvSpPr>
          <p:nvPr>
            <p:custDataLst>
              <p:tags r:id="rId6"/>
            </p:custDataLst>
          </p:nvPr>
        </p:nvSpPr>
        <p:spPr bwMode="auto">
          <a:xfrm>
            <a:off x="3048001" y="2514600"/>
            <a:ext cx="152400" cy="7620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2249762" name="Line 34"/>
          <p:cNvSpPr>
            <a:spLocks noChangeShapeType="1"/>
          </p:cNvSpPr>
          <p:nvPr>
            <p:custDataLst>
              <p:tags r:id="rId7"/>
            </p:custDataLst>
          </p:nvPr>
        </p:nvSpPr>
        <p:spPr bwMode="auto">
          <a:xfrm flipV="1">
            <a:off x="1524000" y="3200400"/>
            <a:ext cx="1066800" cy="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2249771" name="Line 43"/>
          <p:cNvSpPr>
            <a:spLocks noChangeShapeType="1"/>
          </p:cNvSpPr>
          <p:nvPr>
            <p:custDataLst>
              <p:tags r:id="rId8"/>
            </p:custDataLst>
          </p:nvPr>
        </p:nvSpPr>
        <p:spPr bwMode="auto">
          <a:xfrm>
            <a:off x="3733800" y="1219200"/>
            <a:ext cx="2286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2" name="Line 44"/>
          <p:cNvSpPr>
            <a:spLocks noChangeShapeType="1"/>
          </p:cNvSpPr>
          <p:nvPr>
            <p:custDataLst>
              <p:tags r:id="rId9"/>
            </p:custDataLst>
          </p:nvPr>
        </p:nvSpPr>
        <p:spPr bwMode="auto">
          <a:xfrm>
            <a:off x="3733800" y="2057400"/>
            <a:ext cx="1905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5" name="Line 47"/>
          <p:cNvSpPr>
            <a:spLocks noChangeShapeType="1"/>
          </p:cNvSpPr>
          <p:nvPr>
            <p:custDataLst>
              <p:tags r:id="rId10"/>
            </p:custDataLst>
          </p:nvPr>
        </p:nvSpPr>
        <p:spPr bwMode="auto">
          <a:xfrm flipV="1">
            <a:off x="8686800" y="685800"/>
            <a:ext cx="0" cy="11430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6" name="Line 48"/>
          <p:cNvSpPr>
            <a:spLocks noChangeShapeType="1"/>
          </p:cNvSpPr>
          <p:nvPr>
            <p:custDataLst>
              <p:tags r:id="rId11"/>
            </p:custDataLst>
          </p:nvPr>
        </p:nvSpPr>
        <p:spPr bwMode="auto">
          <a:xfrm flipH="1">
            <a:off x="6629400" y="1600200"/>
            <a:ext cx="16764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2249777" name="Line 49"/>
          <p:cNvSpPr>
            <a:spLocks noChangeShapeType="1"/>
          </p:cNvSpPr>
          <p:nvPr>
            <p:custDataLst>
              <p:tags r:id="rId12"/>
            </p:custDataLst>
          </p:nvPr>
        </p:nvSpPr>
        <p:spPr bwMode="auto">
          <a:xfrm flipV="1">
            <a:off x="1981200" y="685800"/>
            <a:ext cx="67056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9" name="Line 51"/>
          <p:cNvSpPr>
            <a:spLocks noChangeShapeType="1"/>
          </p:cNvSpPr>
          <p:nvPr>
            <p:custDataLst>
              <p:tags r:id="rId13"/>
            </p:custDataLst>
          </p:nvPr>
        </p:nvSpPr>
        <p:spPr bwMode="auto">
          <a:xfrm flipV="1">
            <a:off x="1981200" y="1905000"/>
            <a:ext cx="609600" cy="0"/>
          </a:xfrm>
          <a:prstGeom prst="line">
            <a:avLst/>
          </a:prstGeom>
          <a:noFill/>
          <a:ln w="25400" cap="sq">
            <a:solidFill>
              <a:srgbClr val="66FF33"/>
            </a:solidFill>
            <a:round/>
            <a:headEnd type="none" w="med" len="med"/>
            <a:tailEnd type="arrow" w="med" len="med"/>
          </a:ln>
          <a:effectLst/>
        </p:spPr>
        <p:txBody>
          <a:bodyPr anchor="ctr" anchorCtr="1">
            <a:noAutofit/>
          </a:bodyPr>
          <a:lstStyle/>
          <a:p>
            <a:endParaRPr lang="en-US"/>
          </a:p>
        </p:txBody>
      </p:sp>
      <p:sp>
        <p:nvSpPr>
          <p:cNvPr id="48" name="Line 44"/>
          <p:cNvSpPr>
            <a:spLocks noChangeShapeType="1"/>
          </p:cNvSpPr>
          <p:nvPr>
            <p:custDataLst>
              <p:tags r:id="rId14"/>
            </p:custDataLst>
          </p:nvPr>
        </p:nvSpPr>
        <p:spPr bwMode="auto">
          <a:xfrm>
            <a:off x="5791200" y="220980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0" name="Line 44"/>
          <p:cNvSpPr>
            <a:spLocks noChangeShapeType="1"/>
          </p:cNvSpPr>
          <p:nvPr>
            <p:custDataLst>
              <p:tags r:id="rId15"/>
            </p:custDataLst>
          </p:nvPr>
        </p:nvSpPr>
        <p:spPr bwMode="auto">
          <a:xfrm>
            <a:off x="5410200" y="251460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4" name="Line 49"/>
          <p:cNvSpPr>
            <a:spLocks noChangeShapeType="1"/>
          </p:cNvSpPr>
          <p:nvPr>
            <p:custDataLst>
              <p:tags r:id="rId16"/>
            </p:custDataLst>
          </p:nvPr>
        </p:nvSpPr>
        <p:spPr bwMode="auto">
          <a:xfrm>
            <a:off x="1524000" y="3886200"/>
            <a:ext cx="152400" cy="152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61" name="Line 49"/>
          <p:cNvSpPr>
            <a:spLocks noChangeShapeType="1"/>
          </p:cNvSpPr>
          <p:nvPr>
            <p:custDataLst>
              <p:tags r:id="rId17"/>
            </p:custDataLst>
          </p:nvPr>
        </p:nvSpPr>
        <p:spPr bwMode="auto">
          <a:xfrm flipV="1">
            <a:off x="4495800" y="4038600"/>
            <a:ext cx="9144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78" name="Text Box 5"/>
          <p:cNvSpPr txBox="1">
            <a:spLocks noChangeArrowheads="1"/>
          </p:cNvSpPr>
          <p:nvPr>
            <p:custDataLst>
              <p:tags r:id="rId18"/>
            </p:custDataLst>
          </p:nvPr>
        </p:nvSpPr>
        <p:spPr bwMode="auto">
          <a:xfrm>
            <a:off x="6858000" y="2971800"/>
            <a:ext cx="976100" cy="413639"/>
          </a:xfrm>
          <a:prstGeom prst="rect">
            <a:avLst/>
          </a:prstGeom>
          <a:noFill/>
          <a:ln w="25400" cap="sq" algn="ctr">
            <a:solidFill>
              <a:schemeClr val="tx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Data </a:t>
            </a:r>
            <a:r>
              <a:rPr lang="en-US" sz="2400" dirty="0" err="1" smtClean="0">
                <a:solidFill>
                  <a:srgbClr val="FFFFFF"/>
                </a:solidFill>
                <a:latin typeface="Calibri"/>
              </a:rPr>
              <a:t>Mem</a:t>
            </a:r>
            <a:endParaRPr lang="en-US" sz="2400" dirty="0">
              <a:solidFill>
                <a:srgbClr val="FFFFFF"/>
              </a:solidFill>
              <a:latin typeface="Calibri"/>
            </a:endParaRPr>
          </a:p>
        </p:txBody>
      </p:sp>
      <p:sp>
        <p:nvSpPr>
          <p:cNvPr id="80" name="Line 49"/>
          <p:cNvSpPr>
            <a:spLocks noChangeShapeType="1"/>
          </p:cNvSpPr>
          <p:nvPr>
            <p:custDataLst>
              <p:tags r:id="rId19"/>
            </p:custDataLst>
          </p:nvPr>
        </p:nvSpPr>
        <p:spPr bwMode="auto">
          <a:xfrm flipV="1">
            <a:off x="5029200" y="2057400"/>
            <a:ext cx="0" cy="914400"/>
          </a:xfrm>
          <a:prstGeom prst="line">
            <a:avLst/>
          </a:prstGeom>
          <a:noFill/>
          <a:ln w="25400" cap="sq">
            <a:solidFill>
              <a:srgbClr val="66FF33"/>
            </a:solidFill>
            <a:round/>
            <a:headEnd/>
            <a:tailEnd type="oval"/>
          </a:ln>
          <a:effectLst/>
        </p:spPr>
        <p:txBody>
          <a:bodyPr wrap="square" anchor="ctr" anchorCtr="1">
            <a:noAutofit/>
          </a:bodyPr>
          <a:lstStyle/>
          <a:p>
            <a:endParaRPr lang="en-US"/>
          </a:p>
        </p:txBody>
      </p:sp>
      <p:sp>
        <p:nvSpPr>
          <p:cNvPr id="81" name="Line 44"/>
          <p:cNvSpPr>
            <a:spLocks noChangeShapeType="1"/>
          </p:cNvSpPr>
          <p:nvPr>
            <p:custDataLst>
              <p:tags r:id="rId20"/>
            </p:custDataLst>
          </p:nvPr>
        </p:nvSpPr>
        <p:spPr bwMode="auto">
          <a:xfrm>
            <a:off x="5029200" y="2971800"/>
            <a:ext cx="1752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84" name="Line 45"/>
          <p:cNvSpPr>
            <a:spLocks noChangeShapeType="1"/>
          </p:cNvSpPr>
          <p:nvPr>
            <p:custDataLst>
              <p:tags r:id="rId21"/>
            </p:custDataLst>
          </p:nvPr>
        </p:nvSpPr>
        <p:spPr bwMode="auto">
          <a:xfrm flipV="1">
            <a:off x="7239000" y="3581400"/>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85" name="Text Box 5"/>
          <p:cNvSpPr txBox="1">
            <a:spLocks noChangeArrowheads="1"/>
          </p:cNvSpPr>
          <p:nvPr>
            <p:custDataLst>
              <p:tags r:id="rId22"/>
            </p:custDataLst>
          </p:nvPr>
        </p:nvSpPr>
        <p:spPr bwMode="auto">
          <a:xfrm>
            <a:off x="6781800" y="2362200"/>
            <a:ext cx="9761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000" dirty="0" err="1" smtClean="0">
                <a:solidFill>
                  <a:srgbClr val="FFFFFF"/>
                </a:solidFill>
                <a:latin typeface="Calibri"/>
              </a:rPr>
              <a:t>addr</a:t>
            </a:r>
            <a:endParaRPr lang="en-US" sz="2000" dirty="0">
              <a:solidFill>
                <a:srgbClr val="FFFFFF"/>
              </a:solidFill>
              <a:latin typeface="Calibri"/>
            </a:endParaRPr>
          </a:p>
        </p:txBody>
      </p:sp>
      <p:sp>
        <p:nvSpPr>
          <p:cNvPr id="86" name="Line 44"/>
          <p:cNvSpPr>
            <a:spLocks noChangeShapeType="1"/>
          </p:cNvSpPr>
          <p:nvPr>
            <p:custDataLst>
              <p:tags r:id="rId23"/>
            </p:custDataLst>
          </p:nvPr>
        </p:nvSpPr>
        <p:spPr bwMode="auto">
          <a:xfrm>
            <a:off x="7239000" y="1600200"/>
            <a:ext cx="0" cy="838200"/>
          </a:xfrm>
          <a:prstGeom prst="line">
            <a:avLst/>
          </a:prstGeom>
          <a:noFill/>
          <a:ln w="25400" cap="sq">
            <a:solidFill>
              <a:srgbClr val="66FF33"/>
            </a:solidFill>
            <a:round/>
            <a:headEnd type="oval" w="med" len="med"/>
            <a:tailEnd type="arrow" w="med" len="med"/>
          </a:ln>
          <a:effectLst/>
        </p:spPr>
        <p:txBody>
          <a:bodyPr wrap="square" anchor="ctr" anchorCtr="1">
            <a:noAutofit/>
          </a:bodyPr>
          <a:lstStyle/>
          <a:p>
            <a:endParaRPr lang="en-US"/>
          </a:p>
        </p:txBody>
      </p:sp>
      <p:sp>
        <p:nvSpPr>
          <p:cNvPr id="88" name="Line 48"/>
          <p:cNvSpPr>
            <a:spLocks noChangeShapeType="1"/>
          </p:cNvSpPr>
          <p:nvPr>
            <p:custDataLst>
              <p:tags r:id="rId24"/>
            </p:custDataLst>
          </p:nvPr>
        </p:nvSpPr>
        <p:spPr bwMode="auto">
          <a:xfrm flipH="1">
            <a:off x="8458200" y="1828800"/>
            <a:ext cx="2286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89" name="Line 44"/>
          <p:cNvSpPr>
            <a:spLocks noChangeShapeType="1"/>
          </p:cNvSpPr>
          <p:nvPr>
            <p:custDataLst>
              <p:tags r:id="rId25"/>
            </p:custDataLst>
          </p:nvPr>
        </p:nvSpPr>
        <p:spPr bwMode="auto">
          <a:xfrm>
            <a:off x="8077200" y="205740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90" name="Line 49"/>
          <p:cNvSpPr>
            <a:spLocks noChangeShapeType="1"/>
          </p:cNvSpPr>
          <p:nvPr>
            <p:custDataLst>
              <p:tags r:id="rId26"/>
            </p:custDataLst>
          </p:nvPr>
        </p:nvSpPr>
        <p:spPr bwMode="auto">
          <a:xfrm>
            <a:off x="8077200" y="2057400"/>
            <a:ext cx="0" cy="914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91" name="Line 49"/>
          <p:cNvSpPr>
            <a:spLocks noChangeShapeType="1"/>
          </p:cNvSpPr>
          <p:nvPr>
            <p:custDataLst>
              <p:tags r:id="rId27"/>
            </p:custDataLst>
          </p:nvPr>
        </p:nvSpPr>
        <p:spPr bwMode="auto">
          <a:xfrm flipV="1">
            <a:off x="7924800" y="2971800"/>
            <a:ext cx="1524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13" name="Line 30"/>
          <p:cNvSpPr>
            <a:spLocks noChangeShapeType="1"/>
          </p:cNvSpPr>
          <p:nvPr>
            <p:custDataLst>
              <p:tags r:id="rId28"/>
            </p:custDataLst>
          </p:nvPr>
        </p:nvSpPr>
        <p:spPr bwMode="auto">
          <a:xfrm>
            <a:off x="3276600" y="2514600"/>
            <a:ext cx="152400" cy="7620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14" name="Line 30"/>
          <p:cNvSpPr>
            <a:spLocks noChangeShapeType="1"/>
          </p:cNvSpPr>
          <p:nvPr>
            <p:custDataLst>
              <p:tags r:id="rId29"/>
            </p:custDataLst>
          </p:nvPr>
        </p:nvSpPr>
        <p:spPr bwMode="auto">
          <a:xfrm>
            <a:off x="3505200" y="2514600"/>
            <a:ext cx="152400" cy="7620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22" name="Text Box 11"/>
          <p:cNvSpPr txBox="1">
            <a:spLocks noChangeArrowheads="1"/>
          </p:cNvSpPr>
          <p:nvPr>
            <p:custDataLst>
              <p:tags r:id="rId30"/>
            </p:custDataLst>
          </p:nvPr>
        </p:nvSpPr>
        <p:spPr bwMode="auto">
          <a:xfrm>
            <a:off x="3810000" y="3886200"/>
            <a:ext cx="685800" cy="304800"/>
          </a:xfrm>
          <a:prstGeom prst="rect">
            <a:avLst/>
          </a:prstGeom>
          <a:noFill/>
          <a:ln w="25400" cap="sq" algn="ctr">
            <a:solidFill>
              <a:schemeClr val="bg1"/>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rPr>
              <a:t>ext</a:t>
            </a:r>
            <a:endParaRPr lang="en-US" sz="2400" dirty="0">
              <a:solidFill>
                <a:srgbClr val="FFFFFF"/>
              </a:solidFill>
            </a:endParaRPr>
          </a:p>
        </p:txBody>
      </p:sp>
      <p:sp>
        <p:nvSpPr>
          <p:cNvPr id="126" name="Line 44"/>
          <p:cNvSpPr>
            <a:spLocks noChangeShapeType="1"/>
          </p:cNvSpPr>
          <p:nvPr>
            <p:custDataLst>
              <p:tags r:id="rId31"/>
            </p:custDataLst>
          </p:nvPr>
        </p:nvSpPr>
        <p:spPr bwMode="auto">
          <a:xfrm>
            <a:off x="1676400" y="4038600"/>
            <a:ext cx="2133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29" name="Line 45"/>
          <p:cNvSpPr>
            <a:spLocks noChangeShapeType="1"/>
          </p:cNvSpPr>
          <p:nvPr>
            <p:custDataLst>
              <p:tags r:id="rId32"/>
            </p:custDataLst>
          </p:nvPr>
        </p:nvSpPr>
        <p:spPr bwMode="auto">
          <a:xfrm flipV="1">
            <a:off x="8382000" y="2209800"/>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30" name="Line 45"/>
          <p:cNvSpPr>
            <a:spLocks noChangeShapeType="1"/>
          </p:cNvSpPr>
          <p:nvPr>
            <p:custDataLst>
              <p:tags r:id="rId33"/>
            </p:custDataLst>
          </p:nvPr>
        </p:nvSpPr>
        <p:spPr bwMode="auto">
          <a:xfrm flipV="1">
            <a:off x="6400800" y="2209800"/>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31" name="Line 45"/>
          <p:cNvSpPr>
            <a:spLocks noChangeShapeType="1"/>
          </p:cNvSpPr>
          <p:nvPr>
            <p:custDataLst>
              <p:tags r:id="rId34"/>
            </p:custDataLst>
          </p:nvPr>
        </p:nvSpPr>
        <p:spPr bwMode="auto">
          <a:xfrm flipV="1">
            <a:off x="5715000" y="2667000"/>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32" name="Line 45"/>
          <p:cNvSpPr>
            <a:spLocks noChangeShapeType="1"/>
          </p:cNvSpPr>
          <p:nvPr>
            <p:custDataLst>
              <p:tags r:id="rId35"/>
            </p:custDataLst>
          </p:nvPr>
        </p:nvSpPr>
        <p:spPr bwMode="auto">
          <a:xfrm flipV="1">
            <a:off x="4038600" y="4191000"/>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51" name="Freeform 150"/>
          <p:cNvSpPr/>
          <p:nvPr>
            <p:custDataLst>
              <p:tags r:id="rId36"/>
            </p:custDataLst>
          </p:nvPr>
        </p:nvSpPr>
        <p:spPr>
          <a:xfrm>
            <a:off x="6019800" y="914400"/>
            <a:ext cx="609600" cy="15240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ectangle 19"/>
          <p:cNvSpPr>
            <a:spLocks noChangeArrowheads="1"/>
          </p:cNvSpPr>
          <p:nvPr>
            <p:custDataLst>
              <p:tags r:id="rId37"/>
            </p:custDataLst>
          </p:nvPr>
        </p:nvSpPr>
        <p:spPr bwMode="auto">
          <a:xfrm>
            <a:off x="8305800" y="14478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sp>
        <p:nvSpPr>
          <p:cNvPr id="168" name="Rectangle 19"/>
          <p:cNvSpPr>
            <a:spLocks noChangeArrowheads="1"/>
          </p:cNvSpPr>
          <p:nvPr>
            <p:custDataLst>
              <p:tags r:id="rId38"/>
            </p:custDataLst>
          </p:nvPr>
        </p:nvSpPr>
        <p:spPr bwMode="auto">
          <a:xfrm>
            <a:off x="5638800" y="19050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sp>
        <p:nvSpPr>
          <p:cNvPr id="170" name="Rectangle 4"/>
          <p:cNvSpPr>
            <a:spLocks noChangeArrowheads="1"/>
          </p:cNvSpPr>
          <p:nvPr>
            <p:custDataLst>
              <p:tags r:id="rId39"/>
            </p:custDataLst>
          </p:nvPr>
        </p:nvSpPr>
        <p:spPr bwMode="auto">
          <a:xfrm>
            <a:off x="6781800" y="2438400"/>
            <a:ext cx="1143000" cy="1143000"/>
          </a:xfrm>
          <a:prstGeom prst="rect">
            <a:avLst/>
          </a:prstGeom>
          <a:noFill/>
          <a:ln w="25400" cap="sq" algn="ctr">
            <a:solidFill>
              <a:srgbClr val="FFFFFF"/>
            </a:solidFill>
            <a:miter lim="800000"/>
            <a:headEnd/>
            <a:tailEnd/>
          </a:ln>
          <a:effectLst/>
        </p:spPr>
        <p:txBody>
          <a:bodyPr wrap="square" anchor="ctr" anchorCtr="1">
            <a:noAutofit/>
          </a:bodyPr>
          <a:lstStyle/>
          <a:p>
            <a:endParaRPr lang="en-US"/>
          </a:p>
        </p:txBody>
      </p:sp>
      <p:sp>
        <p:nvSpPr>
          <p:cNvPr id="67" name="Line 8"/>
          <p:cNvSpPr>
            <a:spLocks noChangeShapeType="1"/>
          </p:cNvSpPr>
          <p:nvPr>
            <p:custDataLst>
              <p:tags r:id="rId40"/>
            </p:custDataLst>
          </p:nvPr>
        </p:nvSpPr>
        <p:spPr bwMode="auto">
          <a:xfrm>
            <a:off x="761998" y="1981200"/>
            <a:ext cx="2" cy="762000"/>
          </a:xfrm>
          <a:prstGeom prst="line">
            <a:avLst/>
          </a:prstGeom>
          <a:noFill/>
          <a:ln w="25400" cap="sq">
            <a:solidFill>
              <a:schemeClr val="accent1"/>
            </a:solidFill>
            <a:round/>
            <a:headEnd type="arrow" w="med" len="med"/>
            <a:tailEnd type="none" w="med" len="med"/>
          </a:ln>
          <a:effectLst/>
        </p:spPr>
        <p:txBody>
          <a:bodyPr wrap="square" anchor="ctr" anchorCtr="1">
            <a:noAutofit/>
          </a:bodyPr>
          <a:lstStyle/>
          <a:p>
            <a:endParaRPr lang="en-US"/>
          </a:p>
        </p:txBody>
      </p:sp>
      <p:sp>
        <p:nvSpPr>
          <p:cNvPr id="70" name="Line 18"/>
          <p:cNvSpPr>
            <a:spLocks noChangeShapeType="1"/>
          </p:cNvSpPr>
          <p:nvPr>
            <p:custDataLst>
              <p:tags r:id="rId41"/>
            </p:custDataLst>
          </p:nvPr>
        </p:nvSpPr>
        <p:spPr bwMode="auto">
          <a:xfrm flipH="1">
            <a:off x="1295400" y="2362200"/>
            <a:ext cx="0" cy="1524000"/>
          </a:xfrm>
          <a:prstGeom prst="line">
            <a:avLst/>
          </a:prstGeom>
          <a:noFill/>
          <a:ln w="25400" cap="sq">
            <a:solidFill>
              <a:schemeClr val="accent1"/>
            </a:solidFill>
            <a:round/>
            <a:headEnd type="none" w="med" len="med"/>
            <a:tailEnd type="none" w="med" len="med"/>
          </a:ln>
          <a:effectLst/>
        </p:spPr>
        <p:txBody>
          <a:bodyPr wrap="square" anchor="ctr" anchorCtr="1">
            <a:noAutofit/>
          </a:bodyPr>
          <a:lstStyle/>
          <a:p>
            <a:endParaRPr lang="en-US"/>
          </a:p>
        </p:txBody>
      </p:sp>
      <p:sp>
        <p:nvSpPr>
          <p:cNvPr id="72" name="Line 21"/>
          <p:cNvSpPr>
            <a:spLocks noChangeShapeType="1"/>
          </p:cNvSpPr>
          <p:nvPr>
            <p:custDataLst>
              <p:tags r:id="rId42"/>
            </p:custDataLst>
          </p:nvPr>
        </p:nvSpPr>
        <p:spPr bwMode="auto">
          <a:xfrm>
            <a:off x="761998" y="3047998"/>
            <a:ext cx="2" cy="838202"/>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sp>
        <p:nvSpPr>
          <p:cNvPr id="74" name="Line 49"/>
          <p:cNvSpPr>
            <a:spLocks noChangeShapeType="1"/>
          </p:cNvSpPr>
          <p:nvPr>
            <p:custDataLst>
              <p:tags r:id="rId43"/>
            </p:custDataLst>
          </p:nvPr>
        </p:nvSpPr>
        <p:spPr bwMode="auto">
          <a:xfrm flipH="1">
            <a:off x="1981200" y="685800"/>
            <a:ext cx="0" cy="12192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76" name="Line 49"/>
          <p:cNvSpPr>
            <a:spLocks noChangeShapeType="1"/>
          </p:cNvSpPr>
          <p:nvPr>
            <p:custDataLst>
              <p:tags r:id="rId44"/>
            </p:custDataLst>
          </p:nvPr>
        </p:nvSpPr>
        <p:spPr bwMode="auto">
          <a:xfrm flipH="1" flipV="1">
            <a:off x="1219200" y="1447800"/>
            <a:ext cx="3048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94" name="Line 49"/>
          <p:cNvSpPr>
            <a:spLocks noChangeShapeType="1"/>
          </p:cNvSpPr>
          <p:nvPr>
            <p:custDataLst>
              <p:tags r:id="rId45"/>
            </p:custDataLst>
          </p:nvPr>
        </p:nvSpPr>
        <p:spPr bwMode="auto">
          <a:xfrm flipH="1" flipV="1">
            <a:off x="1524000" y="1447800"/>
            <a:ext cx="0" cy="26670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96" name="Line 44"/>
          <p:cNvSpPr>
            <a:spLocks noChangeShapeType="1"/>
          </p:cNvSpPr>
          <p:nvPr>
            <p:custDataLst>
              <p:tags r:id="rId46"/>
            </p:custDataLst>
          </p:nvPr>
        </p:nvSpPr>
        <p:spPr bwMode="auto">
          <a:xfrm>
            <a:off x="762000" y="2362200"/>
            <a:ext cx="152400" cy="0"/>
          </a:xfrm>
          <a:prstGeom prst="line">
            <a:avLst/>
          </a:prstGeom>
          <a:noFill/>
          <a:ln w="25400" cap="sq">
            <a:solidFill>
              <a:schemeClr val="accent1"/>
            </a:solidFill>
            <a:round/>
            <a:headEnd type="oval" w="med" len="med"/>
            <a:tailEnd type="none" w="med" len="med"/>
          </a:ln>
          <a:effectLst/>
        </p:spPr>
        <p:txBody>
          <a:bodyPr wrap="square" anchor="ctr" anchorCtr="1">
            <a:noAutofit/>
          </a:bodyPr>
          <a:lstStyle/>
          <a:p>
            <a:endParaRPr lang="en-US"/>
          </a:p>
        </p:txBody>
      </p:sp>
      <p:sp>
        <p:nvSpPr>
          <p:cNvPr id="99" name="Line 8"/>
          <p:cNvSpPr>
            <a:spLocks noChangeShapeType="1"/>
          </p:cNvSpPr>
          <p:nvPr>
            <p:custDataLst>
              <p:tags r:id="rId47"/>
            </p:custDataLst>
          </p:nvPr>
        </p:nvSpPr>
        <p:spPr bwMode="auto">
          <a:xfrm flipH="1">
            <a:off x="1219200" y="2362200"/>
            <a:ext cx="76200" cy="0"/>
          </a:xfrm>
          <a:prstGeom prst="line">
            <a:avLst/>
          </a:prstGeom>
          <a:noFill/>
          <a:ln w="25400" cap="sq">
            <a:solidFill>
              <a:schemeClr val="accent1"/>
            </a:solidFill>
            <a:round/>
            <a:headEnd type="none" w="med" len="med"/>
            <a:tailEnd type="none" w="med" len="med"/>
          </a:ln>
          <a:effectLst/>
        </p:spPr>
        <p:txBody>
          <a:bodyPr wrap="square" anchor="ctr" anchorCtr="1">
            <a:noAutofit/>
          </a:bodyPr>
          <a:lstStyle/>
          <a:p>
            <a:endParaRPr lang="en-US"/>
          </a:p>
        </p:txBody>
      </p:sp>
      <p:grpSp>
        <p:nvGrpSpPr>
          <p:cNvPr id="2" name="Group 99"/>
          <p:cNvGrpSpPr/>
          <p:nvPr>
            <p:custDataLst>
              <p:tags r:id="rId48"/>
            </p:custDataLst>
          </p:nvPr>
        </p:nvGrpSpPr>
        <p:grpSpPr>
          <a:xfrm>
            <a:off x="914400" y="2209800"/>
            <a:ext cx="304800" cy="304800"/>
            <a:chOff x="990600" y="2971800"/>
            <a:chExt cx="304800" cy="304800"/>
          </a:xfrm>
        </p:grpSpPr>
        <p:sp>
          <p:nvSpPr>
            <p:cNvPr id="101" name="Freeform 100"/>
            <p:cNvSpPr/>
            <p:nvPr>
              <p:custDataLst>
                <p:tags r:id="rId65"/>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no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 Box 11"/>
            <p:cNvSpPr txBox="1">
              <a:spLocks noChangeArrowheads="1"/>
            </p:cNvSpPr>
            <p:nvPr>
              <p:custDataLst>
                <p:tags r:id="rId66"/>
              </p:custDataLst>
            </p:nvPr>
          </p:nvSpPr>
          <p:spPr bwMode="auto">
            <a:xfrm>
              <a:off x="1081086"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sp>
        <p:nvSpPr>
          <p:cNvPr id="104" name="Line 9"/>
          <p:cNvSpPr>
            <a:spLocks noChangeShapeType="1"/>
          </p:cNvSpPr>
          <p:nvPr>
            <p:custDataLst>
              <p:tags r:id="rId49"/>
            </p:custDataLst>
          </p:nvPr>
        </p:nvSpPr>
        <p:spPr bwMode="auto">
          <a:xfrm flipV="1">
            <a:off x="762000" y="3886200"/>
            <a:ext cx="533400" cy="0"/>
          </a:xfrm>
          <a:prstGeom prst="line">
            <a:avLst/>
          </a:prstGeom>
          <a:noFill/>
          <a:ln w="25400" cap="sq">
            <a:solidFill>
              <a:schemeClr val="accent1"/>
            </a:solidFill>
            <a:round/>
            <a:headEnd/>
            <a:tailEnd/>
          </a:ln>
          <a:effectLst/>
        </p:spPr>
        <p:txBody>
          <a:bodyPr wrap="square" anchor="ctr" anchorCtr="1">
            <a:noAutofit/>
          </a:bodyPr>
          <a:lstStyle/>
          <a:p>
            <a:endParaRPr lang="en-US"/>
          </a:p>
        </p:txBody>
      </p:sp>
      <p:cxnSp>
        <p:nvCxnSpPr>
          <p:cNvPr id="110" name="Straight Connector 109"/>
          <p:cNvCxnSpPr/>
          <p:nvPr>
            <p:custDataLst>
              <p:tags r:id="rId50"/>
            </p:custDataLst>
          </p:nvPr>
        </p:nvCxnSpPr>
        <p:spPr>
          <a:xfrm rot="5400000" flipH="1" flipV="1">
            <a:off x="5295900" y="2933700"/>
            <a:ext cx="228600" cy="0"/>
          </a:xfrm>
          <a:prstGeom prst="line">
            <a:avLst/>
          </a:prstGeom>
          <a:ln w="88900">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Line 49"/>
          <p:cNvSpPr>
            <a:spLocks noChangeShapeType="1"/>
          </p:cNvSpPr>
          <p:nvPr>
            <p:custDataLst>
              <p:tags r:id="rId51"/>
            </p:custDataLst>
          </p:nvPr>
        </p:nvSpPr>
        <p:spPr bwMode="auto">
          <a:xfrm>
            <a:off x="5410200" y="2514600"/>
            <a:ext cx="0" cy="1523999"/>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03" name="Text Box 29"/>
          <p:cNvSpPr txBox="1">
            <a:spLocks noChangeArrowheads="1"/>
          </p:cNvSpPr>
          <p:nvPr>
            <p:custDataLst>
              <p:tags r:id="rId52"/>
            </p:custDataLst>
          </p:nvPr>
        </p:nvSpPr>
        <p:spPr bwMode="auto">
          <a:xfrm>
            <a:off x="2971800" y="2517676"/>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105" name="Text Box 29"/>
          <p:cNvSpPr txBox="1">
            <a:spLocks noChangeArrowheads="1"/>
          </p:cNvSpPr>
          <p:nvPr>
            <p:custDataLst>
              <p:tags r:id="rId53"/>
            </p:custDataLst>
          </p:nvPr>
        </p:nvSpPr>
        <p:spPr bwMode="auto">
          <a:xfrm>
            <a:off x="1658160" y="3736876"/>
            <a:ext cx="5516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err="1" smtClean="0">
                <a:solidFill>
                  <a:srgbClr val="FFFFFF"/>
                </a:solidFill>
                <a:latin typeface="Calibri"/>
              </a:rPr>
              <a:t>imm</a:t>
            </a:r>
            <a:endParaRPr lang="en-US" sz="2400" dirty="0">
              <a:solidFill>
                <a:srgbClr val="FFFFFF"/>
              </a:solidFill>
              <a:latin typeface="Calibri"/>
            </a:endParaRPr>
          </a:p>
        </p:txBody>
      </p:sp>
      <p:sp>
        <p:nvSpPr>
          <p:cNvPr id="106" name="Text Box 29"/>
          <p:cNvSpPr txBox="1">
            <a:spLocks noChangeArrowheads="1"/>
          </p:cNvSpPr>
          <p:nvPr>
            <p:custDataLst>
              <p:tags r:id="rId54"/>
            </p:custDataLst>
          </p:nvPr>
        </p:nvSpPr>
        <p:spPr bwMode="auto">
          <a:xfrm>
            <a:off x="3200401" y="2517676"/>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107" name="Text Box 29"/>
          <p:cNvSpPr txBox="1">
            <a:spLocks noChangeArrowheads="1"/>
          </p:cNvSpPr>
          <p:nvPr>
            <p:custDataLst>
              <p:tags r:id="rId55"/>
            </p:custDataLst>
          </p:nvPr>
        </p:nvSpPr>
        <p:spPr bwMode="auto">
          <a:xfrm>
            <a:off x="3429001" y="2517676"/>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108" name="Oval 24"/>
          <p:cNvSpPr>
            <a:spLocks noChangeArrowheads="1"/>
          </p:cNvSpPr>
          <p:nvPr>
            <p:custDataLst>
              <p:tags r:id="rId56"/>
            </p:custDataLst>
          </p:nvPr>
        </p:nvSpPr>
        <p:spPr bwMode="auto">
          <a:xfrm>
            <a:off x="2590800" y="2974877"/>
            <a:ext cx="1219200" cy="457199"/>
          </a:xfrm>
          <a:prstGeom prst="ellipse">
            <a:avLst/>
          </a:prstGeom>
          <a:solidFill>
            <a:schemeClr val="tx1"/>
          </a:solidFill>
          <a:ln w="25400" cap="sq" algn="ctr">
            <a:solidFill>
              <a:schemeClr val="accent1"/>
            </a:solidFill>
            <a:round/>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a:solidFill>
                  <a:srgbClr val="FFFFFF"/>
                </a:solidFill>
                <a:latin typeface="Calibri"/>
              </a:rPr>
              <a:t>control</a:t>
            </a:r>
          </a:p>
        </p:txBody>
      </p:sp>
      <p:sp>
        <p:nvSpPr>
          <p:cNvPr id="109" name="Rectangle 22"/>
          <p:cNvSpPr>
            <a:spLocks noChangeArrowheads="1"/>
          </p:cNvSpPr>
          <p:nvPr>
            <p:custDataLst>
              <p:tags r:id="rId57"/>
            </p:custDataLst>
          </p:nvPr>
        </p:nvSpPr>
        <p:spPr bwMode="auto">
          <a:xfrm>
            <a:off x="2590799" y="990600"/>
            <a:ext cx="1143001" cy="1363663"/>
          </a:xfrm>
          <a:prstGeom prst="rect">
            <a:avLst/>
          </a:prstGeom>
          <a:noFill/>
          <a:ln w="25400" cap="sq" algn="ctr">
            <a:solidFill>
              <a:srgbClr val="FFFFFF"/>
            </a:solidFill>
            <a:miter lim="800000"/>
            <a:headEnd/>
            <a:tailEnd/>
          </a:ln>
          <a:effectLst/>
        </p:spPr>
        <p:txBody>
          <a:bodyPr anchor="ctr" anchorCtr="1">
            <a:noAutofit/>
          </a:bodyPr>
          <a:lstStyle/>
          <a:p>
            <a:pPr algn="ctr"/>
            <a:r>
              <a:rPr lang="en-US" sz="2400" dirty="0" smtClean="0">
                <a:solidFill>
                  <a:schemeClr val="bg1"/>
                </a:solidFill>
              </a:rPr>
              <a:t>Reg.</a:t>
            </a:r>
            <a:br>
              <a:rPr lang="en-US" sz="2400" dirty="0" smtClean="0">
                <a:solidFill>
                  <a:schemeClr val="bg1"/>
                </a:solidFill>
              </a:rPr>
            </a:br>
            <a:r>
              <a:rPr lang="en-US" sz="2400" dirty="0" smtClean="0">
                <a:solidFill>
                  <a:schemeClr val="bg1"/>
                </a:solidFill>
              </a:rPr>
              <a:t>File</a:t>
            </a:r>
            <a:endParaRPr lang="en-US" sz="2400" dirty="0">
              <a:solidFill>
                <a:schemeClr val="bg1"/>
              </a:solidFill>
            </a:endParaRPr>
          </a:p>
        </p:txBody>
      </p:sp>
      <p:sp>
        <p:nvSpPr>
          <p:cNvPr id="111" name="Text Box 11"/>
          <p:cNvSpPr txBox="1">
            <a:spLocks noChangeArrowheads="1"/>
          </p:cNvSpPr>
          <p:nvPr>
            <p:custDataLst>
              <p:tags r:id="rId58"/>
            </p:custDataLst>
          </p:nvPr>
        </p:nvSpPr>
        <p:spPr bwMode="auto">
          <a:xfrm>
            <a:off x="381000" y="2746276"/>
            <a:ext cx="762000" cy="304799"/>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onsolas" pitchFamily="49" charset="0"/>
              </a:rPr>
              <a:t>PC</a:t>
            </a:r>
            <a:endParaRPr lang="en-US" sz="2400" dirty="0">
              <a:solidFill>
                <a:srgbClr val="FFFFFF"/>
              </a:solidFill>
              <a:latin typeface="Consolas" pitchFamily="49" charset="0"/>
            </a:endParaRPr>
          </a:p>
        </p:txBody>
      </p:sp>
      <p:sp>
        <p:nvSpPr>
          <p:cNvPr id="112" name="Rectangle 4"/>
          <p:cNvSpPr>
            <a:spLocks noChangeArrowheads="1"/>
          </p:cNvSpPr>
          <p:nvPr>
            <p:custDataLst>
              <p:tags r:id="rId59"/>
            </p:custDataLst>
          </p:nvPr>
        </p:nvSpPr>
        <p:spPr bwMode="auto">
          <a:xfrm>
            <a:off x="228600" y="914400"/>
            <a:ext cx="990600" cy="1066800"/>
          </a:xfrm>
          <a:prstGeom prst="rect">
            <a:avLst/>
          </a:prstGeom>
          <a:noFill/>
          <a:ln w="25400" cap="sq" algn="ctr">
            <a:solidFill>
              <a:srgbClr val="FFFFFF"/>
            </a:solidFill>
            <a:miter lim="800000"/>
            <a:headEnd/>
            <a:tailEnd/>
          </a:ln>
          <a:effectLst/>
        </p:spPr>
        <p:txBody>
          <a:bodyPr wrap="square" anchor="ctr" anchorCtr="1">
            <a:noAutofit/>
          </a:bodyPr>
          <a:lstStyle/>
          <a:p>
            <a:pPr algn="ctr"/>
            <a:r>
              <a:rPr lang="en-US" sz="2400" dirty="0" err="1" smtClean="0">
                <a:solidFill>
                  <a:schemeClr val="bg1"/>
                </a:solidFill>
              </a:rPr>
              <a:t>Prog</a:t>
            </a:r>
            <a:r>
              <a:rPr lang="en-US" sz="2400" dirty="0" smtClean="0">
                <a:solidFill>
                  <a:schemeClr val="bg1"/>
                </a:solidFill>
              </a:rPr>
              <a:t>.</a:t>
            </a:r>
          </a:p>
          <a:p>
            <a:pPr algn="ctr"/>
            <a:r>
              <a:rPr lang="en-US" sz="2400" dirty="0" err="1" smtClean="0">
                <a:solidFill>
                  <a:schemeClr val="bg1"/>
                </a:solidFill>
              </a:rPr>
              <a:t>Mem</a:t>
            </a:r>
            <a:endParaRPr lang="en-US" sz="2400" dirty="0">
              <a:solidFill>
                <a:schemeClr val="bg1"/>
              </a:solidFill>
            </a:endParaRPr>
          </a:p>
        </p:txBody>
      </p:sp>
      <p:sp>
        <p:nvSpPr>
          <p:cNvPr id="118" name="Text Box 52"/>
          <p:cNvSpPr txBox="1">
            <a:spLocks noChangeArrowheads="1"/>
          </p:cNvSpPr>
          <p:nvPr>
            <p:custDataLst>
              <p:tags r:id="rId60"/>
            </p:custDataLst>
          </p:nvPr>
        </p:nvSpPr>
        <p:spPr bwMode="auto">
          <a:xfrm>
            <a:off x="6096000" y="1222276"/>
            <a:ext cx="470000" cy="394275"/>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ALU</a:t>
            </a:r>
            <a:endParaRPr lang="en-US" sz="2400" dirty="0">
              <a:solidFill>
                <a:srgbClr val="FFFFFF"/>
              </a:solidFill>
              <a:latin typeface="Calibri"/>
            </a:endParaRPr>
          </a:p>
        </p:txBody>
      </p:sp>
      <p:sp>
        <p:nvSpPr>
          <p:cNvPr id="119" name="Text Box 29"/>
          <p:cNvSpPr txBox="1">
            <a:spLocks noChangeArrowheads="1"/>
          </p:cNvSpPr>
          <p:nvPr>
            <p:custDataLst>
              <p:tags r:id="rId61"/>
            </p:custDataLst>
          </p:nvPr>
        </p:nvSpPr>
        <p:spPr bwMode="auto">
          <a:xfrm>
            <a:off x="1295400" y="1149152"/>
            <a:ext cx="3992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inst</a:t>
            </a:r>
            <a:endParaRPr lang="en-US" sz="2400" dirty="0">
              <a:solidFill>
                <a:srgbClr val="FFFFFF"/>
              </a:solidFill>
              <a:latin typeface="Calibri"/>
            </a:endParaRPr>
          </a:p>
        </p:txBody>
      </p:sp>
      <p:sp>
        <p:nvSpPr>
          <p:cNvPr id="120" name="Line 44"/>
          <p:cNvSpPr>
            <a:spLocks noChangeShapeType="1"/>
          </p:cNvSpPr>
          <p:nvPr>
            <p:custDataLst>
              <p:tags r:id="rId62"/>
            </p:custDataLst>
          </p:nvPr>
        </p:nvSpPr>
        <p:spPr bwMode="auto">
          <a:xfrm flipV="1">
            <a:off x="6553200" y="2133600"/>
            <a:ext cx="0" cy="22860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68" name="Line 48"/>
          <p:cNvSpPr>
            <a:spLocks noChangeShapeType="1"/>
          </p:cNvSpPr>
          <p:nvPr>
            <p:custDataLst>
              <p:tags r:id="rId63"/>
            </p:custDataLst>
          </p:nvPr>
        </p:nvSpPr>
        <p:spPr bwMode="auto">
          <a:xfrm flipH="1">
            <a:off x="8305800" y="1600200"/>
            <a:ext cx="3810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69" name="Line 48"/>
          <p:cNvSpPr>
            <a:spLocks noChangeShapeType="1"/>
          </p:cNvSpPr>
          <p:nvPr>
            <p:custDataLst>
              <p:tags r:id="rId64"/>
            </p:custDataLst>
          </p:nvPr>
        </p:nvSpPr>
        <p:spPr bwMode="auto">
          <a:xfrm flipH="1">
            <a:off x="8686800" y="685800"/>
            <a:ext cx="0" cy="91440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249775"/>
                                        </p:tgtEl>
                                        <p:attrNameLst>
                                          <p:attrName>style.visibility</p:attrName>
                                        </p:attrNameLst>
                                      </p:cBhvr>
                                      <p:to>
                                        <p:strVal val="visible"/>
                                      </p:to>
                                    </p:set>
                                  </p:childTnLst>
                                </p:cTn>
                              </p:par>
                              <p:par>
                                <p:cTn id="33" presetID="1" presetClass="exit" presetSubtype="0" fill="hold" grpId="0" nodeType="withEffect">
                                  <p:stCondLst>
                                    <p:cond delay="0"/>
                                  </p:stCondLst>
                                  <p:childTnLst>
                                    <p:set>
                                      <p:cBhvr>
                                        <p:cTn id="34" dur="1" fill="hold">
                                          <p:stCondLst>
                                            <p:cond delay="0"/>
                                          </p:stCondLst>
                                        </p:cTn>
                                        <p:tgtEl>
                                          <p:spTgt spid="69"/>
                                        </p:tgtEl>
                                        <p:attrNameLst>
                                          <p:attrName>style.visibility</p:attrName>
                                        </p:attrNameLst>
                                      </p:cBhvr>
                                      <p:to>
                                        <p:strVal val="hidden"/>
                                      </p:to>
                                    </p:set>
                                  </p:childTnLst>
                                </p:cTn>
                              </p:par>
                              <p:par>
                                <p:cTn id="35" presetID="1" presetClass="exit" presetSubtype="0" fill="hold" grpId="0" nodeType="withEffect">
                                  <p:stCondLst>
                                    <p:cond delay="0"/>
                                  </p:stCondLst>
                                  <p:childTnLst>
                                    <p:set>
                                      <p:cBhvr>
                                        <p:cTn id="36" dur="1" fill="hold">
                                          <p:stCondLst>
                                            <p:cond delay="0"/>
                                          </p:stCondLst>
                                        </p:cTn>
                                        <p:tgtEl>
                                          <p:spTgt spid="6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9775" grpId="0" animBg="1"/>
      <p:bldP spid="78" grpId="0" animBg="1"/>
      <p:bldP spid="80" grpId="0" animBg="1"/>
      <p:bldP spid="81" grpId="0" animBg="1"/>
      <p:bldP spid="84" grpId="0" animBg="1"/>
      <p:bldP spid="85" grpId="0"/>
      <p:bldP spid="86" grpId="0" animBg="1"/>
      <p:bldP spid="88" grpId="0" animBg="1"/>
      <p:bldP spid="89" grpId="0" animBg="1"/>
      <p:bldP spid="90" grpId="0" animBg="1"/>
      <p:bldP spid="91" grpId="0" animBg="1"/>
      <p:bldP spid="129" grpId="0" animBg="1"/>
      <p:bldP spid="165" grpId="0" animBg="1"/>
      <p:bldP spid="170" grpId="0" animBg="1"/>
      <p:bldP spid="68" grpId="0" animBg="1"/>
      <p:bldP spid="6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p:txBody>
          <a:bodyPr/>
          <a:lstStyle/>
          <a:p>
            <a:r>
              <a:rPr lang="en-US" dirty="0" smtClean="0"/>
              <a:t>Example</a:t>
            </a:r>
            <a:endParaRPr lang="en-US" dirty="0"/>
          </a:p>
        </p:txBody>
      </p:sp>
      <p:sp>
        <p:nvSpPr>
          <p:cNvPr id="2296835" name="Rectangle 3"/>
          <p:cNvSpPr>
            <a:spLocks noGrp="1" noChangeArrowheads="1"/>
          </p:cNvSpPr>
          <p:nvPr>
            <p:ph idx="1"/>
            <p:custDataLst>
              <p:tags r:id="rId2"/>
            </p:custDataLst>
          </p:nvPr>
        </p:nvSpPr>
        <p:spPr>
          <a:xfrm>
            <a:off x="228600" y="1143000"/>
            <a:ext cx="8686800" cy="5791200"/>
          </a:xfrm>
        </p:spPr>
        <p:txBody>
          <a:bodyPr>
            <a:noAutofit/>
          </a:bodyPr>
          <a:lstStyle/>
          <a:p>
            <a:endParaRPr lang="en-US" sz="2800" dirty="0" smtClean="0">
              <a:latin typeface="Consolas" pitchFamily="49" charset="0"/>
            </a:endParaRPr>
          </a:p>
          <a:p>
            <a:r>
              <a:rPr lang="en-US" sz="2800" dirty="0" err="1" smtClean="0">
                <a:latin typeface="Consolas" pitchFamily="49" charset="0"/>
              </a:rPr>
              <a:t>int</a:t>
            </a:r>
            <a:r>
              <a:rPr lang="en-US" sz="2800" dirty="0" smtClean="0">
                <a:latin typeface="Consolas" pitchFamily="49" charset="0"/>
              </a:rPr>
              <a:t> h, A[];</a:t>
            </a:r>
          </a:p>
          <a:p>
            <a:r>
              <a:rPr lang="en-US" sz="2800" dirty="0" smtClean="0">
                <a:latin typeface="Consolas" pitchFamily="49" charset="0"/>
              </a:rPr>
              <a:t>A[12</a:t>
            </a:r>
            <a:r>
              <a:rPr lang="en-US" sz="2800" dirty="0">
                <a:latin typeface="Consolas" pitchFamily="49" charset="0"/>
              </a:rPr>
              <a:t>] = h + A[8</a:t>
            </a:r>
            <a:r>
              <a:rPr lang="en-US" sz="2800" dirty="0" smtClean="0">
                <a:latin typeface="Consolas" pitchFamily="49" charset="0"/>
              </a:rPr>
              <a:t>];</a:t>
            </a:r>
            <a:endParaRPr lang="en-US" sz="2800" dirty="0">
              <a:latin typeface="Consolas" pitchFamily="49" charset="0"/>
            </a:endParaRPr>
          </a:p>
        </p:txBody>
      </p:sp>
      <p:sp>
        <p:nvSpPr>
          <p:cNvPr id="2" name="SMARTInkAnnotation74"/>
          <p:cNvSpPr/>
          <p:nvPr/>
        </p:nvSpPr>
        <p:spPr>
          <a:xfrm>
            <a:off x="6866930" y="1196690"/>
            <a:ext cx="1729080" cy="4259350"/>
          </a:xfrm>
          <a:custGeom>
            <a:avLst/>
            <a:gdLst/>
            <a:ahLst/>
            <a:cxnLst/>
            <a:rect l="0" t="0" r="0" b="0"/>
            <a:pathLst>
              <a:path w="1729080" h="4259350">
                <a:moveTo>
                  <a:pt x="0" y="62396"/>
                </a:moveTo>
                <a:lnTo>
                  <a:pt x="0" y="57655"/>
                </a:lnTo>
                <a:lnTo>
                  <a:pt x="991" y="56259"/>
                </a:lnTo>
                <a:lnTo>
                  <a:pt x="2646" y="55328"/>
                </a:lnTo>
                <a:lnTo>
                  <a:pt x="4740" y="54707"/>
                </a:lnTo>
                <a:lnTo>
                  <a:pt x="9714" y="51372"/>
                </a:lnTo>
                <a:lnTo>
                  <a:pt x="16223" y="46582"/>
                </a:lnTo>
                <a:lnTo>
                  <a:pt x="25731" y="41146"/>
                </a:lnTo>
                <a:lnTo>
                  <a:pt x="36570" y="38069"/>
                </a:lnTo>
                <a:lnTo>
                  <a:pt x="88969" y="29794"/>
                </a:lnTo>
                <a:lnTo>
                  <a:pt x="124208" y="28062"/>
                </a:lnTo>
                <a:lnTo>
                  <a:pt x="192576" y="27088"/>
                </a:lnTo>
                <a:lnTo>
                  <a:pt x="283609" y="26799"/>
                </a:lnTo>
                <a:lnTo>
                  <a:pt x="318058" y="25766"/>
                </a:lnTo>
                <a:lnTo>
                  <a:pt x="430150" y="20564"/>
                </a:lnTo>
                <a:lnTo>
                  <a:pt x="558722" y="17590"/>
                </a:lnTo>
                <a:lnTo>
                  <a:pt x="700778" y="11858"/>
                </a:lnTo>
                <a:lnTo>
                  <a:pt x="838007" y="9719"/>
                </a:lnTo>
                <a:lnTo>
                  <a:pt x="928072" y="9218"/>
                </a:lnTo>
                <a:lnTo>
                  <a:pt x="971934" y="8093"/>
                </a:lnTo>
                <a:lnTo>
                  <a:pt x="1097054" y="2760"/>
                </a:lnTo>
                <a:lnTo>
                  <a:pt x="1203580" y="739"/>
                </a:lnTo>
                <a:lnTo>
                  <a:pt x="1349771" y="0"/>
                </a:lnTo>
                <a:lnTo>
                  <a:pt x="1394640" y="2584"/>
                </a:lnTo>
                <a:lnTo>
                  <a:pt x="1433434" y="6047"/>
                </a:lnTo>
                <a:lnTo>
                  <a:pt x="1482173" y="7997"/>
                </a:lnTo>
                <a:lnTo>
                  <a:pt x="1532054" y="11301"/>
                </a:lnTo>
                <a:lnTo>
                  <a:pt x="1558908" y="18483"/>
                </a:lnTo>
                <a:lnTo>
                  <a:pt x="1571926" y="24028"/>
                </a:lnTo>
                <a:lnTo>
                  <a:pt x="1581019" y="29799"/>
                </a:lnTo>
                <a:lnTo>
                  <a:pt x="1588368" y="38317"/>
                </a:lnTo>
                <a:lnTo>
                  <a:pt x="1591716" y="43367"/>
                </a:lnTo>
                <a:lnTo>
                  <a:pt x="1595437" y="54269"/>
                </a:lnTo>
                <a:lnTo>
                  <a:pt x="1597827" y="86918"/>
                </a:lnTo>
                <a:lnTo>
                  <a:pt x="1583583" y="207932"/>
                </a:lnTo>
                <a:lnTo>
                  <a:pt x="1581813" y="327911"/>
                </a:lnTo>
                <a:lnTo>
                  <a:pt x="1597759" y="460906"/>
                </a:lnTo>
                <a:lnTo>
                  <a:pt x="1626838" y="585981"/>
                </a:lnTo>
                <a:lnTo>
                  <a:pt x="1651484" y="689152"/>
                </a:lnTo>
                <a:lnTo>
                  <a:pt x="1672788" y="795128"/>
                </a:lnTo>
                <a:lnTo>
                  <a:pt x="1695527" y="902926"/>
                </a:lnTo>
                <a:lnTo>
                  <a:pt x="1721286" y="1097569"/>
                </a:lnTo>
                <a:lnTo>
                  <a:pt x="1729079" y="1220962"/>
                </a:lnTo>
                <a:lnTo>
                  <a:pt x="1726646" y="1350237"/>
                </a:lnTo>
                <a:lnTo>
                  <a:pt x="1714139" y="1581486"/>
                </a:lnTo>
                <a:lnTo>
                  <a:pt x="1707394" y="1676156"/>
                </a:lnTo>
                <a:lnTo>
                  <a:pt x="1697782" y="1771149"/>
                </a:lnTo>
                <a:lnTo>
                  <a:pt x="1694832" y="1866284"/>
                </a:lnTo>
                <a:lnTo>
                  <a:pt x="1697395" y="2105322"/>
                </a:lnTo>
                <a:lnTo>
                  <a:pt x="1701276" y="2204314"/>
                </a:lnTo>
                <a:lnTo>
                  <a:pt x="1710859" y="2399163"/>
                </a:lnTo>
                <a:lnTo>
                  <a:pt x="1714414" y="2548757"/>
                </a:lnTo>
                <a:lnTo>
                  <a:pt x="1720317" y="2699907"/>
                </a:lnTo>
                <a:lnTo>
                  <a:pt x="1722047" y="2800956"/>
                </a:lnTo>
                <a:lnTo>
                  <a:pt x="1720169" y="2904737"/>
                </a:lnTo>
                <a:lnTo>
                  <a:pt x="1717020" y="3010393"/>
                </a:lnTo>
                <a:lnTo>
                  <a:pt x="1713730" y="3337896"/>
                </a:lnTo>
                <a:lnTo>
                  <a:pt x="1707476" y="3560441"/>
                </a:lnTo>
                <a:lnTo>
                  <a:pt x="1705573" y="4198370"/>
                </a:lnTo>
                <a:lnTo>
                  <a:pt x="1696640" y="4259349"/>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SMARTInkAnnotation75"/>
          <p:cNvSpPr/>
          <p:nvPr/>
        </p:nvSpPr>
        <p:spPr>
          <a:xfrm>
            <a:off x="6692439" y="1197928"/>
            <a:ext cx="1478226" cy="4315637"/>
          </a:xfrm>
          <a:custGeom>
            <a:avLst/>
            <a:gdLst/>
            <a:ahLst/>
            <a:cxnLst/>
            <a:rect l="0" t="0" r="0" b="0"/>
            <a:pathLst>
              <a:path w="1478226" h="4315637">
                <a:moveTo>
                  <a:pt x="22686" y="16510"/>
                </a:moveTo>
                <a:lnTo>
                  <a:pt x="17946" y="11769"/>
                </a:lnTo>
                <a:lnTo>
                  <a:pt x="15557" y="10373"/>
                </a:lnTo>
                <a:lnTo>
                  <a:pt x="10257" y="8821"/>
                </a:lnTo>
                <a:lnTo>
                  <a:pt x="8447" y="7415"/>
                </a:lnTo>
                <a:lnTo>
                  <a:pt x="7240" y="5486"/>
                </a:lnTo>
                <a:lnTo>
                  <a:pt x="6436" y="3207"/>
                </a:lnTo>
                <a:lnTo>
                  <a:pt x="4908" y="1688"/>
                </a:lnTo>
                <a:lnTo>
                  <a:pt x="2896" y="675"/>
                </a:lnTo>
                <a:lnTo>
                  <a:pt x="563" y="0"/>
                </a:lnTo>
                <a:lnTo>
                  <a:pt x="0" y="542"/>
                </a:lnTo>
                <a:lnTo>
                  <a:pt x="617" y="1896"/>
                </a:lnTo>
                <a:lnTo>
                  <a:pt x="8736" y="11198"/>
                </a:lnTo>
                <a:lnTo>
                  <a:pt x="17010" y="33897"/>
                </a:lnTo>
                <a:lnTo>
                  <a:pt x="40557" y="166690"/>
                </a:lnTo>
                <a:lnTo>
                  <a:pt x="52454" y="272724"/>
                </a:lnTo>
                <a:lnTo>
                  <a:pt x="57229" y="405456"/>
                </a:lnTo>
                <a:lnTo>
                  <a:pt x="58250" y="604331"/>
                </a:lnTo>
                <a:lnTo>
                  <a:pt x="49301" y="917040"/>
                </a:lnTo>
                <a:lnTo>
                  <a:pt x="43581" y="1060767"/>
                </a:lnTo>
                <a:lnTo>
                  <a:pt x="41145" y="1265682"/>
                </a:lnTo>
                <a:lnTo>
                  <a:pt x="41805" y="1368424"/>
                </a:lnTo>
                <a:lnTo>
                  <a:pt x="47666" y="1577257"/>
                </a:lnTo>
                <a:lnTo>
                  <a:pt x="49663" y="1680534"/>
                </a:lnTo>
                <a:lnTo>
                  <a:pt x="59030" y="1892356"/>
                </a:lnTo>
                <a:lnTo>
                  <a:pt x="63644" y="1998180"/>
                </a:lnTo>
                <a:lnTo>
                  <a:pt x="66241" y="2153578"/>
                </a:lnTo>
                <a:lnTo>
                  <a:pt x="68319" y="2769748"/>
                </a:lnTo>
                <a:lnTo>
                  <a:pt x="74401" y="2969574"/>
                </a:lnTo>
                <a:lnTo>
                  <a:pt x="76428" y="3065311"/>
                </a:lnTo>
                <a:lnTo>
                  <a:pt x="83147" y="3202881"/>
                </a:lnTo>
                <a:lnTo>
                  <a:pt x="92415" y="3335916"/>
                </a:lnTo>
                <a:lnTo>
                  <a:pt x="110176" y="3497430"/>
                </a:lnTo>
                <a:lnTo>
                  <a:pt x="123023" y="3609391"/>
                </a:lnTo>
                <a:lnTo>
                  <a:pt x="149882" y="3735519"/>
                </a:lnTo>
                <a:lnTo>
                  <a:pt x="185569" y="3858514"/>
                </a:lnTo>
                <a:lnTo>
                  <a:pt x="210846" y="3911508"/>
                </a:lnTo>
                <a:lnTo>
                  <a:pt x="254942" y="3976364"/>
                </a:lnTo>
                <a:lnTo>
                  <a:pt x="300323" y="4033444"/>
                </a:lnTo>
                <a:lnTo>
                  <a:pt x="309129" y="4047795"/>
                </a:lnTo>
                <a:lnTo>
                  <a:pt x="313705" y="4063435"/>
                </a:lnTo>
                <a:lnTo>
                  <a:pt x="314925" y="4071772"/>
                </a:lnTo>
                <a:lnTo>
                  <a:pt x="313755" y="4079314"/>
                </a:lnTo>
                <a:lnTo>
                  <a:pt x="307162" y="4092987"/>
                </a:lnTo>
                <a:lnTo>
                  <a:pt x="270689" y="4150348"/>
                </a:lnTo>
                <a:lnTo>
                  <a:pt x="265413" y="4156503"/>
                </a:lnTo>
                <a:lnTo>
                  <a:pt x="261894" y="4162591"/>
                </a:lnTo>
                <a:lnTo>
                  <a:pt x="257986" y="4174648"/>
                </a:lnTo>
                <a:lnTo>
                  <a:pt x="258927" y="4179648"/>
                </a:lnTo>
                <a:lnTo>
                  <a:pt x="261540" y="4183975"/>
                </a:lnTo>
                <a:lnTo>
                  <a:pt x="279990" y="4202787"/>
                </a:lnTo>
                <a:lnTo>
                  <a:pt x="299101" y="4211364"/>
                </a:lnTo>
                <a:lnTo>
                  <a:pt x="343042" y="4224417"/>
                </a:lnTo>
                <a:lnTo>
                  <a:pt x="383348" y="4234206"/>
                </a:lnTo>
                <a:lnTo>
                  <a:pt x="407987" y="4238205"/>
                </a:lnTo>
                <a:lnTo>
                  <a:pt x="434335" y="4241864"/>
                </a:lnTo>
                <a:lnTo>
                  <a:pt x="495360" y="4248575"/>
                </a:lnTo>
                <a:lnTo>
                  <a:pt x="599300" y="4257931"/>
                </a:lnTo>
                <a:lnTo>
                  <a:pt x="636290" y="4260967"/>
                </a:lnTo>
                <a:lnTo>
                  <a:pt x="714434" y="4269633"/>
                </a:lnTo>
                <a:lnTo>
                  <a:pt x="754719" y="4274722"/>
                </a:lnTo>
                <a:lnTo>
                  <a:pt x="836521" y="4283022"/>
                </a:lnTo>
                <a:lnTo>
                  <a:pt x="1234859" y="4314633"/>
                </a:lnTo>
                <a:lnTo>
                  <a:pt x="1269348" y="4315636"/>
                </a:lnTo>
                <a:lnTo>
                  <a:pt x="1302263" y="4315312"/>
                </a:lnTo>
                <a:lnTo>
                  <a:pt x="1334128" y="4314105"/>
                </a:lnTo>
                <a:lnTo>
                  <a:pt x="1364301" y="4311315"/>
                </a:lnTo>
                <a:lnTo>
                  <a:pt x="1393345" y="4307470"/>
                </a:lnTo>
                <a:lnTo>
                  <a:pt x="1478225" y="4293829"/>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SMARTInkAnnotation76"/>
          <p:cNvSpPr/>
          <p:nvPr/>
        </p:nvSpPr>
        <p:spPr>
          <a:xfrm>
            <a:off x="6786563" y="1500188"/>
            <a:ext cx="1714501" cy="114845"/>
          </a:xfrm>
          <a:custGeom>
            <a:avLst/>
            <a:gdLst/>
            <a:ahLst/>
            <a:cxnLst/>
            <a:rect l="0" t="0" r="0" b="0"/>
            <a:pathLst>
              <a:path w="1714501" h="114845">
                <a:moveTo>
                  <a:pt x="0" y="107156"/>
                </a:moveTo>
                <a:lnTo>
                  <a:pt x="12429" y="107156"/>
                </a:lnTo>
                <a:lnTo>
                  <a:pt x="20737" y="109802"/>
                </a:lnTo>
                <a:lnTo>
                  <a:pt x="25731" y="111896"/>
                </a:lnTo>
                <a:lnTo>
                  <a:pt x="51721" y="114844"/>
                </a:lnTo>
                <a:lnTo>
                  <a:pt x="81195" y="112888"/>
                </a:lnTo>
                <a:lnTo>
                  <a:pt x="121415" y="109703"/>
                </a:lnTo>
                <a:lnTo>
                  <a:pt x="175671" y="108288"/>
                </a:lnTo>
                <a:lnTo>
                  <a:pt x="208395" y="105926"/>
                </a:lnTo>
                <a:lnTo>
                  <a:pt x="244102" y="102367"/>
                </a:lnTo>
                <a:lnTo>
                  <a:pt x="711196" y="47542"/>
                </a:lnTo>
                <a:lnTo>
                  <a:pt x="812511" y="38327"/>
                </a:lnTo>
                <a:lnTo>
                  <a:pt x="1144896" y="15035"/>
                </a:lnTo>
                <a:lnTo>
                  <a:pt x="1186928" y="13000"/>
                </a:lnTo>
                <a:lnTo>
                  <a:pt x="1268027" y="10738"/>
                </a:lnTo>
                <a:lnTo>
                  <a:pt x="1381459" y="9465"/>
                </a:lnTo>
                <a:lnTo>
                  <a:pt x="1417066" y="8294"/>
                </a:lnTo>
                <a:lnTo>
                  <a:pt x="1518333" y="2898"/>
                </a:lnTo>
                <a:lnTo>
                  <a:pt x="1581012" y="1288"/>
                </a:lnTo>
                <a:lnTo>
                  <a:pt x="1714500"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SMARTInkAnnotation77"/>
          <p:cNvSpPr/>
          <p:nvPr/>
        </p:nvSpPr>
        <p:spPr>
          <a:xfrm>
            <a:off x="6616898" y="1893094"/>
            <a:ext cx="2018111" cy="142876"/>
          </a:xfrm>
          <a:custGeom>
            <a:avLst/>
            <a:gdLst/>
            <a:ahLst/>
            <a:cxnLst/>
            <a:rect l="0" t="0" r="0" b="0"/>
            <a:pathLst>
              <a:path w="2018111" h="142876">
                <a:moveTo>
                  <a:pt x="0" y="142875"/>
                </a:moveTo>
                <a:lnTo>
                  <a:pt x="56382" y="141883"/>
                </a:lnTo>
                <a:lnTo>
                  <a:pt x="89883" y="138134"/>
                </a:lnTo>
                <a:lnTo>
                  <a:pt x="135860" y="135807"/>
                </a:lnTo>
                <a:lnTo>
                  <a:pt x="193336" y="132788"/>
                </a:lnTo>
                <a:lnTo>
                  <a:pt x="228110" y="129205"/>
                </a:lnTo>
                <a:lnTo>
                  <a:pt x="558332" y="91996"/>
                </a:lnTo>
                <a:lnTo>
                  <a:pt x="797433" y="67414"/>
                </a:lnTo>
                <a:lnTo>
                  <a:pt x="920954" y="51790"/>
                </a:lnTo>
                <a:lnTo>
                  <a:pt x="983064" y="45441"/>
                </a:lnTo>
                <a:lnTo>
                  <a:pt x="1290171" y="19960"/>
                </a:lnTo>
                <a:lnTo>
                  <a:pt x="1347276" y="16283"/>
                </a:lnTo>
                <a:lnTo>
                  <a:pt x="1647505" y="3438"/>
                </a:lnTo>
                <a:lnTo>
                  <a:pt x="1775790" y="1018"/>
                </a:lnTo>
                <a:lnTo>
                  <a:pt x="2018110"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SMARTInkAnnotation78"/>
          <p:cNvSpPr/>
          <p:nvPr/>
        </p:nvSpPr>
        <p:spPr>
          <a:xfrm>
            <a:off x="6590109" y="2232422"/>
            <a:ext cx="2062759" cy="160735"/>
          </a:xfrm>
          <a:custGeom>
            <a:avLst/>
            <a:gdLst/>
            <a:ahLst/>
            <a:cxnLst/>
            <a:rect l="0" t="0" r="0" b="0"/>
            <a:pathLst>
              <a:path w="2062759" h="160735">
                <a:moveTo>
                  <a:pt x="0" y="160734"/>
                </a:moveTo>
                <a:lnTo>
                  <a:pt x="4740" y="155994"/>
                </a:lnTo>
                <a:lnTo>
                  <a:pt x="9114" y="154597"/>
                </a:lnTo>
                <a:lnTo>
                  <a:pt x="71614" y="151058"/>
                </a:lnTo>
                <a:lnTo>
                  <a:pt x="191822" y="139408"/>
                </a:lnTo>
                <a:lnTo>
                  <a:pt x="261202" y="131082"/>
                </a:lnTo>
                <a:lnTo>
                  <a:pt x="433147" y="109567"/>
                </a:lnTo>
                <a:lnTo>
                  <a:pt x="704363" y="80292"/>
                </a:lnTo>
                <a:lnTo>
                  <a:pt x="943357" y="56540"/>
                </a:lnTo>
                <a:lnTo>
                  <a:pt x="1062539" y="47288"/>
                </a:lnTo>
                <a:lnTo>
                  <a:pt x="1180662" y="38876"/>
                </a:lnTo>
                <a:lnTo>
                  <a:pt x="1404808" y="19953"/>
                </a:lnTo>
                <a:lnTo>
                  <a:pt x="1607356" y="6367"/>
                </a:lnTo>
                <a:lnTo>
                  <a:pt x="1696315" y="2830"/>
                </a:lnTo>
                <a:lnTo>
                  <a:pt x="1816269" y="838"/>
                </a:lnTo>
                <a:lnTo>
                  <a:pt x="2062758"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SMARTInkAnnotation79"/>
          <p:cNvSpPr/>
          <p:nvPr/>
        </p:nvSpPr>
        <p:spPr>
          <a:xfrm>
            <a:off x="6590109" y="2608259"/>
            <a:ext cx="2268142" cy="168875"/>
          </a:xfrm>
          <a:custGeom>
            <a:avLst/>
            <a:gdLst/>
            <a:ahLst/>
            <a:cxnLst/>
            <a:rect l="0" t="0" r="0" b="0"/>
            <a:pathLst>
              <a:path w="2268142" h="168875">
                <a:moveTo>
                  <a:pt x="0" y="168874"/>
                </a:moveTo>
                <a:lnTo>
                  <a:pt x="60070" y="164133"/>
                </a:lnTo>
                <a:lnTo>
                  <a:pt x="113821" y="161186"/>
                </a:lnTo>
                <a:lnTo>
                  <a:pt x="164028" y="157850"/>
                </a:lnTo>
                <a:lnTo>
                  <a:pt x="341490" y="144786"/>
                </a:lnTo>
                <a:lnTo>
                  <a:pt x="484277" y="135058"/>
                </a:lnTo>
                <a:lnTo>
                  <a:pt x="1024911" y="86417"/>
                </a:lnTo>
                <a:lnTo>
                  <a:pt x="1212852" y="73776"/>
                </a:lnTo>
                <a:lnTo>
                  <a:pt x="1393664" y="57904"/>
                </a:lnTo>
                <a:lnTo>
                  <a:pt x="1565089" y="41626"/>
                </a:lnTo>
                <a:lnTo>
                  <a:pt x="2078728" y="5206"/>
                </a:lnTo>
                <a:lnTo>
                  <a:pt x="2143278" y="1875"/>
                </a:lnTo>
                <a:lnTo>
                  <a:pt x="2216593" y="0"/>
                </a:lnTo>
                <a:lnTo>
                  <a:pt x="2245231" y="553"/>
                </a:lnTo>
                <a:lnTo>
                  <a:pt x="2252868" y="2090"/>
                </a:lnTo>
                <a:lnTo>
                  <a:pt x="2268141" y="8139"/>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SMARTInkAnnotation80"/>
          <p:cNvSpPr/>
          <p:nvPr/>
        </p:nvSpPr>
        <p:spPr>
          <a:xfrm>
            <a:off x="6732984" y="2957533"/>
            <a:ext cx="1914552" cy="123210"/>
          </a:xfrm>
          <a:custGeom>
            <a:avLst/>
            <a:gdLst/>
            <a:ahLst/>
            <a:cxnLst/>
            <a:rect l="0" t="0" r="0" b="0"/>
            <a:pathLst>
              <a:path w="1914552" h="123210">
                <a:moveTo>
                  <a:pt x="0" y="123209"/>
                </a:moveTo>
                <a:lnTo>
                  <a:pt x="4740" y="123209"/>
                </a:lnTo>
                <a:lnTo>
                  <a:pt x="12360" y="120563"/>
                </a:lnTo>
                <a:lnTo>
                  <a:pt x="17170" y="118469"/>
                </a:lnTo>
                <a:lnTo>
                  <a:pt x="52382" y="115521"/>
                </a:lnTo>
                <a:lnTo>
                  <a:pt x="91742" y="112185"/>
                </a:lnTo>
                <a:lnTo>
                  <a:pt x="142969" y="107396"/>
                </a:lnTo>
                <a:lnTo>
                  <a:pt x="247304" y="99121"/>
                </a:lnTo>
                <a:lnTo>
                  <a:pt x="381405" y="89393"/>
                </a:lnTo>
                <a:lnTo>
                  <a:pt x="547036" y="75376"/>
                </a:lnTo>
                <a:lnTo>
                  <a:pt x="797554" y="58602"/>
                </a:lnTo>
                <a:lnTo>
                  <a:pt x="1187026" y="27444"/>
                </a:lnTo>
                <a:lnTo>
                  <a:pt x="1565252" y="4291"/>
                </a:lnTo>
                <a:lnTo>
                  <a:pt x="1655444" y="903"/>
                </a:lnTo>
                <a:lnTo>
                  <a:pt x="1698942" y="0"/>
                </a:lnTo>
                <a:lnTo>
                  <a:pt x="1736870" y="390"/>
                </a:lnTo>
                <a:lnTo>
                  <a:pt x="1771085" y="1642"/>
                </a:lnTo>
                <a:lnTo>
                  <a:pt x="1802824" y="3469"/>
                </a:lnTo>
                <a:lnTo>
                  <a:pt x="1830930" y="5680"/>
                </a:lnTo>
                <a:lnTo>
                  <a:pt x="1880679" y="10781"/>
                </a:lnTo>
                <a:lnTo>
                  <a:pt x="1896724" y="13531"/>
                </a:lnTo>
                <a:lnTo>
                  <a:pt x="1907420" y="16356"/>
                </a:lnTo>
                <a:lnTo>
                  <a:pt x="1914551" y="19231"/>
                </a:lnTo>
                <a:lnTo>
                  <a:pt x="1914343" y="23133"/>
                </a:lnTo>
                <a:lnTo>
                  <a:pt x="1909246" y="27718"/>
                </a:lnTo>
                <a:lnTo>
                  <a:pt x="1884164" y="42842"/>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SMARTInkAnnotation81"/>
          <p:cNvSpPr/>
          <p:nvPr/>
        </p:nvSpPr>
        <p:spPr>
          <a:xfrm>
            <a:off x="6590109" y="3402211"/>
            <a:ext cx="1893095" cy="187524"/>
          </a:xfrm>
          <a:custGeom>
            <a:avLst/>
            <a:gdLst/>
            <a:ahLst/>
            <a:cxnLst/>
            <a:rect l="0" t="0" r="0" b="0"/>
            <a:pathLst>
              <a:path w="1893095" h="187524">
                <a:moveTo>
                  <a:pt x="0" y="187523"/>
                </a:moveTo>
                <a:lnTo>
                  <a:pt x="23372" y="186531"/>
                </a:lnTo>
                <a:lnTo>
                  <a:pt x="63921" y="180394"/>
                </a:lnTo>
                <a:lnTo>
                  <a:pt x="106793" y="175095"/>
                </a:lnTo>
                <a:lnTo>
                  <a:pt x="168841" y="169432"/>
                </a:lnTo>
                <a:lnTo>
                  <a:pt x="204834" y="166533"/>
                </a:lnTo>
                <a:lnTo>
                  <a:pt x="757322" y="112011"/>
                </a:lnTo>
                <a:lnTo>
                  <a:pt x="1291443" y="49230"/>
                </a:lnTo>
                <a:lnTo>
                  <a:pt x="1410389" y="39078"/>
                </a:lnTo>
                <a:lnTo>
                  <a:pt x="1753696" y="13029"/>
                </a:lnTo>
                <a:lnTo>
                  <a:pt x="1806665" y="10752"/>
                </a:lnTo>
                <a:lnTo>
                  <a:pt x="1845421" y="7094"/>
                </a:lnTo>
                <a:lnTo>
                  <a:pt x="1893094"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SMARTInkAnnotation82"/>
          <p:cNvSpPr/>
          <p:nvPr/>
        </p:nvSpPr>
        <p:spPr>
          <a:xfrm>
            <a:off x="6732984" y="3768377"/>
            <a:ext cx="1991322" cy="80319"/>
          </a:xfrm>
          <a:custGeom>
            <a:avLst/>
            <a:gdLst/>
            <a:ahLst/>
            <a:cxnLst/>
            <a:rect l="0" t="0" r="0" b="0"/>
            <a:pathLst>
              <a:path w="1991322" h="80319">
                <a:moveTo>
                  <a:pt x="0" y="80318"/>
                </a:moveTo>
                <a:lnTo>
                  <a:pt x="22380" y="79327"/>
                </a:lnTo>
                <a:lnTo>
                  <a:pt x="31788" y="77672"/>
                </a:lnTo>
                <a:lnTo>
                  <a:pt x="42028" y="75578"/>
                </a:lnTo>
                <a:lnTo>
                  <a:pt x="79864" y="73251"/>
                </a:lnTo>
                <a:lnTo>
                  <a:pt x="131737" y="71224"/>
                </a:lnTo>
                <a:lnTo>
                  <a:pt x="538482" y="47494"/>
                </a:lnTo>
                <a:lnTo>
                  <a:pt x="733476" y="37630"/>
                </a:lnTo>
                <a:lnTo>
                  <a:pt x="1084649" y="16072"/>
                </a:lnTo>
                <a:lnTo>
                  <a:pt x="1277076" y="6271"/>
                </a:lnTo>
                <a:lnTo>
                  <a:pt x="1396728" y="2760"/>
                </a:lnTo>
                <a:lnTo>
                  <a:pt x="1741289" y="115"/>
                </a:lnTo>
                <a:lnTo>
                  <a:pt x="1849989" y="0"/>
                </a:lnTo>
                <a:lnTo>
                  <a:pt x="1879240" y="976"/>
                </a:lnTo>
                <a:lnTo>
                  <a:pt x="1904694" y="2618"/>
                </a:lnTo>
                <a:lnTo>
                  <a:pt x="1944882" y="6098"/>
                </a:lnTo>
                <a:lnTo>
                  <a:pt x="1991321" y="8881"/>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SMARTInkAnnotation83"/>
          <p:cNvSpPr/>
          <p:nvPr/>
        </p:nvSpPr>
        <p:spPr>
          <a:xfrm>
            <a:off x="6706195" y="4054078"/>
            <a:ext cx="2107408" cy="160736"/>
          </a:xfrm>
          <a:custGeom>
            <a:avLst/>
            <a:gdLst/>
            <a:ahLst/>
            <a:cxnLst/>
            <a:rect l="0" t="0" r="0" b="0"/>
            <a:pathLst>
              <a:path w="2107408" h="160736">
                <a:moveTo>
                  <a:pt x="0" y="160735"/>
                </a:moveTo>
                <a:lnTo>
                  <a:pt x="136863" y="160735"/>
                </a:lnTo>
                <a:lnTo>
                  <a:pt x="199404" y="158089"/>
                </a:lnTo>
                <a:lnTo>
                  <a:pt x="234140" y="155994"/>
                </a:lnTo>
                <a:lnTo>
                  <a:pt x="320358" y="148375"/>
                </a:lnTo>
                <a:lnTo>
                  <a:pt x="1054667" y="77695"/>
                </a:lnTo>
                <a:lnTo>
                  <a:pt x="1190061" y="62313"/>
                </a:lnTo>
                <a:lnTo>
                  <a:pt x="1322997" y="48861"/>
                </a:lnTo>
                <a:lnTo>
                  <a:pt x="1449548" y="38914"/>
                </a:lnTo>
                <a:lnTo>
                  <a:pt x="1570947" y="30194"/>
                </a:lnTo>
                <a:lnTo>
                  <a:pt x="1687741" y="19703"/>
                </a:lnTo>
                <a:lnTo>
                  <a:pt x="1744285" y="16112"/>
                </a:lnTo>
                <a:lnTo>
                  <a:pt x="2107407"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SMARTInkAnnotation84"/>
          <p:cNvSpPr/>
          <p:nvPr/>
        </p:nvSpPr>
        <p:spPr>
          <a:xfrm>
            <a:off x="5920783" y="1033528"/>
            <a:ext cx="450890" cy="386293"/>
          </a:xfrm>
          <a:custGeom>
            <a:avLst/>
            <a:gdLst/>
            <a:ahLst/>
            <a:cxnLst/>
            <a:rect l="0" t="0" r="0" b="0"/>
            <a:pathLst>
              <a:path w="450890" h="386293">
                <a:moveTo>
                  <a:pt x="17459" y="386292"/>
                </a:moveTo>
                <a:lnTo>
                  <a:pt x="12719" y="386292"/>
                </a:lnTo>
                <a:lnTo>
                  <a:pt x="11322" y="385300"/>
                </a:lnTo>
                <a:lnTo>
                  <a:pt x="10391" y="383646"/>
                </a:lnTo>
                <a:lnTo>
                  <a:pt x="9771" y="381552"/>
                </a:lnTo>
                <a:lnTo>
                  <a:pt x="6435" y="376579"/>
                </a:lnTo>
                <a:lnTo>
                  <a:pt x="4157" y="373863"/>
                </a:lnTo>
                <a:lnTo>
                  <a:pt x="2638" y="370069"/>
                </a:lnTo>
                <a:lnTo>
                  <a:pt x="950" y="360561"/>
                </a:lnTo>
                <a:lnTo>
                  <a:pt x="499" y="354255"/>
                </a:lnTo>
                <a:lnTo>
                  <a:pt x="200" y="347075"/>
                </a:lnTo>
                <a:lnTo>
                  <a:pt x="0" y="339311"/>
                </a:lnTo>
                <a:lnTo>
                  <a:pt x="1851" y="330167"/>
                </a:lnTo>
                <a:lnTo>
                  <a:pt x="5069" y="320102"/>
                </a:lnTo>
                <a:lnTo>
                  <a:pt x="9199" y="309423"/>
                </a:lnTo>
                <a:lnTo>
                  <a:pt x="15921" y="298335"/>
                </a:lnTo>
                <a:lnTo>
                  <a:pt x="24372" y="286975"/>
                </a:lnTo>
                <a:lnTo>
                  <a:pt x="71190" y="230744"/>
                </a:lnTo>
                <a:lnTo>
                  <a:pt x="86022" y="214133"/>
                </a:lnTo>
                <a:lnTo>
                  <a:pt x="118377" y="179800"/>
                </a:lnTo>
                <a:lnTo>
                  <a:pt x="136331" y="163303"/>
                </a:lnTo>
                <a:lnTo>
                  <a:pt x="155246" y="147344"/>
                </a:lnTo>
                <a:lnTo>
                  <a:pt x="212405" y="101180"/>
                </a:lnTo>
                <a:lnTo>
                  <a:pt x="280312" y="45877"/>
                </a:lnTo>
                <a:lnTo>
                  <a:pt x="294890" y="35325"/>
                </a:lnTo>
                <a:lnTo>
                  <a:pt x="308576" y="26307"/>
                </a:lnTo>
                <a:lnTo>
                  <a:pt x="321670" y="18310"/>
                </a:lnTo>
                <a:lnTo>
                  <a:pt x="333376" y="11986"/>
                </a:lnTo>
                <a:lnTo>
                  <a:pt x="344157" y="6778"/>
                </a:lnTo>
                <a:lnTo>
                  <a:pt x="354320" y="2314"/>
                </a:lnTo>
                <a:lnTo>
                  <a:pt x="364073" y="330"/>
                </a:lnTo>
                <a:lnTo>
                  <a:pt x="373550" y="0"/>
                </a:lnTo>
                <a:lnTo>
                  <a:pt x="382845" y="772"/>
                </a:lnTo>
                <a:lnTo>
                  <a:pt x="390035" y="4263"/>
                </a:lnTo>
                <a:lnTo>
                  <a:pt x="395819" y="9567"/>
                </a:lnTo>
                <a:lnTo>
                  <a:pt x="400668" y="16080"/>
                </a:lnTo>
                <a:lnTo>
                  <a:pt x="404893" y="24390"/>
                </a:lnTo>
                <a:lnTo>
                  <a:pt x="408702" y="33899"/>
                </a:lnTo>
                <a:lnTo>
                  <a:pt x="412232" y="44207"/>
                </a:lnTo>
                <a:lnTo>
                  <a:pt x="414587" y="57032"/>
                </a:lnTo>
                <a:lnTo>
                  <a:pt x="416157" y="71536"/>
                </a:lnTo>
                <a:lnTo>
                  <a:pt x="417203" y="87158"/>
                </a:lnTo>
                <a:lnTo>
                  <a:pt x="417900" y="102533"/>
                </a:lnTo>
                <a:lnTo>
                  <a:pt x="418675" y="132846"/>
                </a:lnTo>
                <a:lnTo>
                  <a:pt x="419874" y="146883"/>
                </a:lnTo>
                <a:lnTo>
                  <a:pt x="421666" y="160210"/>
                </a:lnTo>
                <a:lnTo>
                  <a:pt x="423851" y="173063"/>
                </a:lnTo>
                <a:lnTo>
                  <a:pt x="426301" y="185600"/>
                </a:lnTo>
                <a:lnTo>
                  <a:pt x="431670" y="210114"/>
                </a:lnTo>
                <a:lnTo>
                  <a:pt x="440270" y="246228"/>
                </a:lnTo>
                <a:lnTo>
                  <a:pt x="442208" y="256205"/>
                </a:lnTo>
                <a:lnTo>
                  <a:pt x="443500" y="264841"/>
                </a:lnTo>
                <a:lnTo>
                  <a:pt x="444362" y="272582"/>
                </a:lnTo>
                <a:lnTo>
                  <a:pt x="445928" y="279728"/>
                </a:lnTo>
                <a:lnTo>
                  <a:pt x="447964" y="286476"/>
                </a:lnTo>
                <a:lnTo>
                  <a:pt x="450314" y="292959"/>
                </a:lnTo>
                <a:lnTo>
                  <a:pt x="450889" y="298273"/>
                </a:lnTo>
                <a:lnTo>
                  <a:pt x="450279" y="302808"/>
                </a:lnTo>
                <a:lnTo>
                  <a:pt x="448881" y="306824"/>
                </a:lnTo>
                <a:lnTo>
                  <a:pt x="446956" y="309501"/>
                </a:lnTo>
                <a:lnTo>
                  <a:pt x="444682" y="311285"/>
                </a:lnTo>
                <a:lnTo>
                  <a:pt x="442173" y="312475"/>
                </a:lnTo>
                <a:lnTo>
                  <a:pt x="438516" y="312276"/>
                </a:lnTo>
                <a:lnTo>
                  <a:pt x="434093" y="311151"/>
                </a:lnTo>
                <a:lnTo>
                  <a:pt x="419295" y="305925"/>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SMARTInkAnnotation85"/>
          <p:cNvSpPr/>
          <p:nvPr/>
        </p:nvSpPr>
        <p:spPr>
          <a:xfrm>
            <a:off x="6067287" y="1223367"/>
            <a:ext cx="442456" cy="62509"/>
          </a:xfrm>
          <a:custGeom>
            <a:avLst/>
            <a:gdLst/>
            <a:ahLst/>
            <a:cxnLst/>
            <a:rect l="0" t="0" r="0" b="0"/>
            <a:pathLst>
              <a:path w="442456" h="62509">
                <a:moveTo>
                  <a:pt x="13830" y="62508"/>
                </a:moveTo>
                <a:lnTo>
                  <a:pt x="6142" y="62508"/>
                </a:lnTo>
                <a:lnTo>
                  <a:pt x="4736" y="61516"/>
                </a:lnTo>
                <a:lnTo>
                  <a:pt x="2806" y="59862"/>
                </a:lnTo>
                <a:lnTo>
                  <a:pt x="528" y="57767"/>
                </a:lnTo>
                <a:lnTo>
                  <a:pt x="0" y="56371"/>
                </a:lnTo>
                <a:lnTo>
                  <a:pt x="642" y="55440"/>
                </a:lnTo>
                <a:lnTo>
                  <a:pt x="2061" y="54820"/>
                </a:lnTo>
                <a:lnTo>
                  <a:pt x="11576" y="54130"/>
                </a:lnTo>
                <a:lnTo>
                  <a:pt x="26719" y="53824"/>
                </a:lnTo>
                <a:lnTo>
                  <a:pt x="46678" y="53687"/>
                </a:lnTo>
                <a:lnTo>
                  <a:pt x="60534" y="52659"/>
                </a:lnTo>
                <a:lnTo>
                  <a:pt x="76716" y="50981"/>
                </a:lnTo>
                <a:lnTo>
                  <a:pt x="309349" y="23768"/>
                </a:lnTo>
                <a:lnTo>
                  <a:pt x="335858" y="19814"/>
                </a:lnTo>
                <a:lnTo>
                  <a:pt x="362461" y="15194"/>
                </a:lnTo>
                <a:lnTo>
                  <a:pt x="442455"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SMARTInkAnnotation86"/>
          <p:cNvSpPr/>
          <p:nvPr/>
        </p:nvSpPr>
        <p:spPr>
          <a:xfrm>
            <a:off x="6574599" y="1018352"/>
            <a:ext cx="238754" cy="271021"/>
          </a:xfrm>
          <a:custGeom>
            <a:avLst/>
            <a:gdLst/>
            <a:ahLst/>
            <a:cxnLst/>
            <a:rect l="0" t="0" r="0" b="0"/>
            <a:pathLst>
              <a:path w="238754" h="271021">
                <a:moveTo>
                  <a:pt x="140526" y="8562"/>
                </a:moveTo>
                <a:lnTo>
                  <a:pt x="132837" y="874"/>
                </a:lnTo>
                <a:lnTo>
                  <a:pt x="126856" y="184"/>
                </a:lnTo>
                <a:lnTo>
                  <a:pt x="122483" y="0"/>
                </a:lnTo>
                <a:lnTo>
                  <a:pt x="117583" y="870"/>
                </a:lnTo>
                <a:lnTo>
                  <a:pt x="112332" y="2442"/>
                </a:lnTo>
                <a:lnTo>
                  <a:pt x="106847" y="4482"/>
                </a:lnTo>
                <a:lnTo>
                  <a:pt x="101207" y="6834"/>
                </a:lnTo>
                <a:lnTo>
                  <a:pt x="95462" y="9395"/>
                </a:lnTo>
                <a:lnTo>
                  <a:pt x="89648" y="12094"/>
                </a:lnTo>
                <a:lnTo>
                  <a:pt x="62502" y="25373"/>
                </a:lnTo>
                <a:lnTo>
                  <a:pt x="53783" y="30684"/>
                </a:lnTo>
                <a:lnTo>
                  <a:pt x="45987" y="36208"/>
                </a:lnTo>
                <a:lnTo>
                  <a:pt x="38804" y="41876"/>
                </a:lnTo>
                <a:lnTo>
                  <a:pt x="32033" y="46646"/>
                </a:lnTo>
                <a:lnTo>
                  <a:pt x="25532" y="50819"/>
                </a:lnTo>
                <a:lnTo>
                  <a:pt x="19216" y="54592"/>
                </a:lnTo>
                <a:lnTo>
                  <a:pt x="14011" y="59093"/>
                </a:lnTo>
                <a:lnTo>
                  <a:pt x="9550" y="64077"/>
                </a:lnTo>
                <a:lnTo>
                  <a:pt x="0" y="76854"/>
                </a:lnTo>
                <a:lnTo>
                  <a:pt x="209" y="78895"/>
                </a:lnTo>
                <a:lnTo>
                  <a:pt x="1341" y="81248"/>
                </a:lnTo>
                <a:lnTo>
                  <a:pt x="3087" y="83808"/>
                </a:lnTo>
                <a:lnTo>
                  <a:pt x="5244" y="85515"/>
                </a:lnTo>
                <a:lnTo>
                  <a:pt x="7674" y="86653"/>
                </a:lnTo>
                <a:lnTo>
                  <a:pt x="10286" y="87412"/>
                </a:lnTo>
                <a:lnTo>
                  <a:pt x="15834" y="90901"/>
                </a:lnTo>
                <a:lnTo>
                  <a:pt x="21607" y="95759"/>
                </a:lnTo>
                <a:lnTo>
                  <a:pt x="27480" y="101225"/>
                </a:lnTo>
                <a:lnTo>
                  <a:pt x="29443" y="105064"/>
                </a:lnTo>
                <a:lnTo>
                  <a:pt x="30752" y="109608"/>
                </a:lnTo>
                <a:lnTo>
                  <a:pt x="31625" y="114621"/>
                </a:lnTo>
                <a:lnTo>
                  <a:pt x="31214" y="120940"/>
                </a:lnTo>
                <a:lnTo>
                  <a:pt x="29949" y="128129"/>
                </a:lnTo>
                <a:lnTo>
                  <a:pt x="28113" y="135898"/>
                </a:lnTo>
                <a:lnTo>
                  <a:pt x="25896" y="144054"/>
                </a:lnTo>
                <a:lnTo>
                  <a:pt x="20788" y="161054"/>
                </a:lnTo>
                <a:lnTo>
                  <a:pt x="17044" y="170747"/>
                </a:lnTo>
                <a:lnTo>
                  <a:pt x="12564" y="181178"/>
                </a:lnTo>
                <a:lnTo>
                  <a:pt x="7593" y="192100"/>
                </a:lnTo>
                <a:lnTo>
                  <a:pt x="4279" y="202358"/>
                </a:lnTo>
                <a:lnTo>
                  <a:pt x="2069" y="212173"/>
                </a:lnTo>
                <a:lnTo>
                  <a:pt x="596" y="221694"/>
                </a:lnTo>
                <a:lnTo>
                  <a:pt x="607" y="230025"/>
                </a:lnTo>
                <a:lnTo>
                  <a:pt x="1607" y="237563"/>
                </a:lnTo>
                <a:lnTo>
                  <a:pt x="3264" y="244573"/>
                </a:lnTo>
                <a:lnTo>
                  <a:pt x="6354" y="250239"/>
                </a:lnTo>
                <a:lnTo>
                  <a:pt x="10398" y="255008"/>
                </a:lnTo>
                <a:lnTo>
                  <a:pt x="15078" y="259180"/>
                </a:lnTo>
                <a:lnTo>
                  <a:pt x="22168" y="262953"/>
                </a:lnTo>
                <a:lnTo>
                  <a:pt x="30863" y="266461"/>
                </a:lnTo>
                <a:lnTo>
                  <a:pt x="40628" y="269791"/>
                </a:lnTo>
                <a:lnTo>
                  <a:pt x="52099" y="271020"/>
                </a:lnTo>
                <a:lnTo>
                  <a:pt x="64707" y="270846"/>
                </a:lnTo>
                <a:lnTo>
                  <a:pt x="78074" y="269738"/>
                </a:lnTo>
                <a:lnTo>
                  <a:pt x="91946" y="269000"/>
                </a:lnTo>
                <a:lnTo>
                  <a:pt x="120588" y="268180"/>
                </a:lnTo>
                <a:lnTo>
                  <a:pt x="135172" y="265976"/>
                </a:lnTo>
                <a:lnTo>
                  <a:pt x="149855" y="262523"/>
                </a:lnTo>
                <a:lnTo>
                  <a:pt x="164604" y="258237"/>
                </a:lnTo>
                <a:lnTo>
                  <a:pt x="179399" y="254387"/>
                </a:lnTo>
                <a:lnTo>
                  <a:pt x="238753" y="240734"/>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SMARTInkAnnotation87"/>
          <p:cNvSpPr/>
          <p:nvPr/>
        </p:nvSpPr>
        <p:spPr>
          <a:xfrm>
            <a:off x="6832930" y="1116211"/>
            <a:ext cx="181508" cy="78477"/>
          </a:xfrm>
          <a:custGeom>
            <a:avLst/>
            <a:gdLst/>
            <a:ahLst/>
            <a:cxnLst/>
            <a:rect l="0" t="0" r="0" b="0"/>
            <a:pathLst>
              <a:path w="181508" h="78477">
                <a:moveTo>
                  <a:pt x="25070" y="26789"/>
                </a:moveTo>
                <a:lnTo>
                  <a:pt x="20330" y="26789"/>
                </a:lnTo>
                <a:lnTo>
                  <a:pt x="17941" y="28773"/>
                </a:lnTo>
                <a:lnTo>
                  <a:pt x="15357" y="32081"/>
                </a:lnTo>
                <a:lnTo>
                  <a:pt x="12642" y="36270"/>
                </a:lnTo>
                <a:lnTo>
                  <a:pt x="9839" y="41047"/>
                </a:lnTo>
                <a:lnTo>
                  <a:pt x="6978" y="46216"/>
                </a:lnTo>
                <a:lnTo>
                  <a:pt x="4080" y="51647"/>
                </a:lnTo>
                <a:lnTo>
                  <a:pt x="2147" y="56259"/>
                </a:lnTo>
                <a:lnTo>
                  <a:pt x="858" y="60326"/>
                </a:lnTo>
                <a:lnTo>
                  <a:pt x="0" y="64030"/>
                </a:lnTo>
                <a:lnTo>
                  <a:pt x="420" y="67491"/>
                </a:lnTo>
                <a:lnTo>
                  <a:pt x="1691" y="70791"/>
                </a:lnTo>
                <a:lnTo>
                  <a:pt x="3531" y="73983"/>
                </a:lnTo>
                <a:lnTo>
                  <a:pt x="7735" y="76111"/>
                </a:lnTo>
                <a:lnTo>
                  <a:pt x="13513" y="77530"/>
                </a:lnTo>
                <a:lnTo>
                  <a:pt x="20342" y="78476"/>
                </a:lnTo>
                <a:lnTo>
                  <a:pt x="27872" y="78114"/>
                </a:lnTo>
                <a:lnTo>
                  <a:pt x="35868" y="76881"/>
                </a:lnTo>
                <a:lnTo>
                  <a:pt x="44175" y="75066"/>
                </a:lnTo>
                <a:lnTo>
                  <a:pt x="53681" y="71872"/>
                </a:lnTo>
                <a:lnTo>
                  <a:pt x="63989" y="67758"/>
                </a:lnTo>
                <a:lnTo>
                  <a:pt x="74829" y="63032"/>
                </a:lnTo>
                <a:lnTo>
                  <a:pt x="87016" y="58888"/>
                </a:lnTo>
                <a:lnTo>
                  <a:pt x="100102" y="55134"/>
                </a:lnTo>
                <a:lnTo>
                  <a:pt x="113786" y="51639"/>
                </a:lnTo>
                <a:lnTo>
                  <a:pt x="125886" y="47324"/>
                </a:lnTo>
                <a:lnTo>
                  <a:pt x="136929" y="42464"/>
                </a:lnTo>
                <a:lnTo>
                  <a:pt x="147268" y="37239"/>
                </a:lnTo>
                <a:lnTo>
                  <a:pt x="156145" y="31771"/>
                </a:lnTo>
                <a:lnTo>
                  <a:pt x="164048" y="26142"/>
                </a:lnTo>
                <a:lnTo>
                  <a:pt x="171301" y="20404"/>
                </a:lnTo>
                <a:lnTo>
                  <a:pt x="176134" y="15587"/>
                </a:lnTo>
                <a:lnTo>
                  <a:pt x="179358" y="11384"/>
                </a:lnTo>
                <a:lnTo>
                  <a:pt x="181507" y="7589"/>
                </a:lnTo>
                <a:lnTo>
                  <a:pt x="180954" y="5059"/>
                </a:lnTo>
                <a:lnTo>
                  <a:pt x="178603" y="3373"/>
                </a:lnTo>
                <a:lnTo>
                  <a:pt x="175050" y="2249"/>
                </a:lnTo>
                <a:lnTo>
                  <a:pt x="170698" y="1499"/>
                </a:lnTo>
                <a:lnTo>
                  <a:pt x="165811" y="999"/>
                </a:lnTo>
                <a:lnTo>
                  <a:pt x="160569" y="666"/>
                </a:lnTo>
                <a:lnTo>
                  <a:pt x="146808" y="296"/>
                </a:lnTo>
                <a:lnTo>
                  <a:pt x="138971" y="197"/>
                </a:lnTo>
                <a:lnTo>
                  <a:pt x="131761" y="1124"/>
                </a:lnTo>
                <a:lnTo>
                  <a:pt x="124971" y="2733"/>
                </a:lnTo>
                <a:lnTo>
                  <a:pt x="118460" y="4799"/>
                </a:lnTo>
                <a:lnTo>
                  <a:pt x="112134" y="6176"/>
                </a:lnTo>
                <a:lnTo>
                  <a:pt x="105933" y="7094"/>
                </a:lnTo>
                <a:lnTo>
                  <a:pt x="99815" y="7706"/>
                </a:lnTo>
                <a:lnTo>
                  <a:pt x="93752" y="8114"/>
                </a:lnTo>
                <a:lnTo>
                  <a:pt x="87726" y="8386"/>
                </a:lnTo>
                <a:lnTo>
                  <a:pt x="81723" y="8567"/>
                </a:lnTo>
                <a:lnTo>
                  <a:pt x="76730" y="7696"/>
                </a:lnTo>
                <a:lnTo>
                  <a:pt x="72409" y="6123"/>
                </a:lnTo>
                <a:lnTo>
                  <a:pt x="60789"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SMARTInkAnnotation88"/>
          <p:cNvSpPr/>
          <p:nvPr/>
        </p:nvSpPr>
        <p:spPr>
          <a:xfrm>
            <a:off x="6956227" y="937775"/>
            <a:ext cx="258811" cy="294523"/>
          </a:xfrm>
          <a:custGeom>
            <a:avLst/>
            <a:gdLst/>
            <a:ahLst/>
            <a:cxnLst/>
            <a:rect l="0" t="0" r="0" b="0"/>
            <a:pathLst>
              <a:path w="258811" h="294523">
                <a:moveTo>
                  <a:pt x="0" y="89139"/>
                </a:moveTo>
                <a:lnTo>
                  <a:pt x="25731" y="63408"/>
                </a:lnTo>
                <a:lnTo>
                  <a:pt x="32036" y="59087"/>
                </a:lnTo>
                <a:lnTo>
                  <a:pt x="39218" y="55214"/>
                </a:lnTo>
                <a:lnTo>
                  <a:pt x="46981" y="51639"/>
                </a:lnTo>
                <a:lnTo>
                  <a:pt x="54140" y="47272"/>
                </a:lnTo>
                <a:lnTo>
                  <a:pt x="60898" y="42376"/>
                </a:lnTo>
                <a:lnTo>
                  <a:pt x="67388" y="37128"/>
                </a:lnTo>
                <a:lnTo>
                  <a:pt x="75683" y="32637"/>
                </a:lnTo>
                <a:lnTo>
                  <a:pt x="85181" y="28651"/>
                </a:lnTo>
                <a:lnTo>
                  <a:pt x="95483" y="25001"/>
                </a:lnTo>
                <a:lnTo>
                  <a:pt x="104335" y="21576"/>
                </a:lnTo>
                <a:lnTo>
                  <a:pt x="112221" y="18300"/>
                </a:lnTo>
                <a:lnTo>
                  <a:pt x="119462" y="15124"/>
                </a:lnTo>
                <a:lnTo>
                  <a:pt x="127266" y="12015"/>
                </a:lnTo>
                <a:lnTo>
                  <a:pt x="143875" y="5914"/>
                </a:lnTo>
                <a:lnTo>
                  <a:pt x="151479" y="3890"/>
                </a:lnTo>
                <a:lnTo>
                  <a:pt x="158533" y="2541"/>
                </a:lnTo>
                <a:lnTo>
                  <a:pt x="165220" y="1641"/>
                </a:lnTo>
                <a:lnTo>
                  <a:pt x="171662" y="1042"/>
                </a:lnTo>
                <a:lnTo>
                  <a:pt x="177941" y="642"/>
                </a:lnTo>
                <a:lnTo>
                  <a:pt x="190210" y="198"/>
                </a:lnTo>
                <a:lnTo>
                  <a:pt x="202278" y="0"/>
                </a:lnTo>
                <a:lnTo>
                  <a:pt x="206289" y="940"/>
                </a:lnTo>
                <a:lnTo>
                  <a:pt x="208964" y="2558"/>
                </a:lnTo>
                <a:lnTo>
                  <a:pt x="212927" y="7995"/>
                </a:lnTo>
                <a:lnTo>
                  <a:pt x="217996" y="17026"/>
                </a:lnTo>
                <a:lnTo>
                  <a:pt x="220737" y="23204"/>
                </a:lnTo>
                <a:lnTo>
                  <a:pt x="223556" y="30300"/>
                </a:lnTo>
                <a:lnTo>
                  <a:pt x="226428" y="38007"/>
                </a:lnTo>
                <a:lnTo>
                  <a:pt x="228342" y="46121"/>
                </a:lnTo>
                <a:lnTo>
                  <a:pt x="229619" y="54507"/>
                </a:lnTo>
                <a:lnTo>
                  <a:pt x="230469" y="63075"/>
                </a:lnTo>
                <a:lnTo>
                  <a:pt x="231037" y="72755"/>
                </a:lnTo>
                <a:lnTo>
                  <a:pt x="231668" y="94094"/>
                </a:lnTo>
                <a:lnTo>
                  <a:pt x="232827" y="105341"/>
                </a:lnTo>
                <a:lnTo>
                  <a:pt x="234594" y="116808"/>
                </a:lnTo>
                <a:lnTo>
                  <a:pt x="236763" y="128421"/>
                </a:lnTo>
                <a:lnTo>
                  <a:pt x="239201" y="139139"/>
                </a:lnTo>
                <a:lnTo>
                  <a:pt x="241818" y="149262"/>
                </a:lnTo>
                <a:lnTo>
                  <a:pt x="244556" y="158986"/>
                </a:lnTo>
                <a:lnTo>
                  <a:pt x="250243" y="177729"/>
                </a:lnTo>
                <a:lnTo>
                  <a:pt x="253149" y="186895"/>
                </a:lnTo>
                <a:lnTo>
                  <a:pt x="255086" y="194989"/>
                </a:lnTo>
                <a:lnTo>
                  <a:pt x="256378" y="202370"/>
                </a:lnTo>
                <a:lnTo>
                  <a:pt x="257239" y="209275"/>
                </a:lnTo>
                <a:lnTo>
                  <a:pt x="257813" y="215862"/>
                </a:lnTo>
                <a:lnTo>
                  <a:pt x="258196" y="222238"/>
                </a:lnTo>
                <a:lnTo>
                  <a:pt x="258621" y="233622"/>
                </a:lnTo>
                <a:lnTo>
                  <a:pt x="258810" y="241989"/>
                </a:lnTo>
                <a:lnTo>
                  <a:pt x="256875" y="245610"/>
                </a:lnTo>
                <a:lnTo>
                  <a:pt x="249435" y="252278"/>
                </a:lnTo>
                <a:lnTo>
                  <a:pt x="243681" y="255445"/>
                </a:lnTo>
                <a:lnTo>
                  <a:pt x="236868" y="258549"/>
                </a:lnTo>
                <a:lnTo>
                  <a:pt x="229349" y="261610"/>
                </a:lnTo>
                <a:lnTo>
                  <a:pt x="220368" y="265636"/>
                </a:lnTo>
                <a:lnTo>
                  <a:pt x="199806" y="275400"/>
                </a:lnTo>
                <a:lnTo>
                  <a:pt x="186782" y="279789"/>
                </a:lnTo>
                <a:lnTo>
                  <a:pt x="172146" y="283708"/>
                </a:lnTo>
                <a:lnTo>
                  <a:pt x="156436" y="287313"/>
                </a:lnTo>
                <a:lnTo>
                  <a:pt x="138024" y="289716"/>
                </a:lnTo>
                <a:lnTo>
                  <a:pt x="117814" y="291318"/>
                </a:lnTo>
                <a:lnTo>
                  <a:pt x="53578" y="294522"/>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SMARTInkAnnotation89"/>
          <p:cNvSpPr/>
          <p:nvPr/>
        </p:nvSpPr>
        <p:spPr>
          <a:xfrm>
            <a:off x="8609005" y="1322116"/>
            <a:ext cx="301381" cy="120013"/>
          </a:xfrm>
          <a:custGeom>
            <a:avLst/>
            <a:gdLst/>
            <a:ahLst/>
            <a:cxnLst/>
            <a:rect l="0" t="0" r="0" b="0"/>
            <a:pathLst>
              <a:path w="301381" h="120013">
                <a:moveTo>
                  <a:pt x="70651" y="61986"/>
                </a:moveTo>
                <a:lnTo>
                  <a:pt x="54143" y="61986"/>
                </a:lnTo>
                <a:lnTo>
                  <a:pt x="53693" y="60993"/>
                </a:lnTo>
                <a:lnTo>
                  <a:pt x="53192" y="57245"/>
                </a:lnTo>
                <a:lnTo>
                  <a:pt x="52910" y="54297"/>
                </a:lnTo>
                <a:lnTo>
                  <a:pt x="53864" y="53883"/>
                </a:lnTo>
                <a:lnTo>
                  <a:pt x="62521" y="53219"/>
                </a:lnTo>
                <a:lnTo>
                  <a:pt x="70888" y="53104"/>
                </a:lnTo>
                <a:lnTo>
                  <a:pt x="125599" y="53056"/>
                </a:lnTo>
                <a:lnTo>
                  <a:pt x="130103" y="52064"/>
                </a:lnTo>
                <a:lnTo>
                  <a:pt x="135092" y="50410"/>
                </a:lnTo>
                <a:lnTo>
                  <a:pt x="140400" y="48316"/>
                </a:lnTo>
                <a:lnTo>
                  <a:pt x="148946" y="45988"/>
                </a:lnTo>
                <a:lnTo>
                  <a:pt x="152614" y="45368"/>
                </a:lnTo>
                <a:lnTo>
                  <a:pt x="159333" y="42032"/>
                </a:lnTo>
                <a:lnTo>
                  <a:pt x="162515" y="39754"/>
                </a:lnTo>
                <a:lnTo>
                  <a:pt x="164637" y="37242"/>
                </a:lnTo>
                <a:lnTo>
                  <a:pt x="166049" y="34576"/>
                </a:lnTo>
                <a:lnTo>
                  <a:pt x="166993" y="31806"/>
                </a:lnTo>
                <a:lnTo>
                  <a:pt x="168613" y="28968"/>
                </a:lnTo>
                <a:lnTo>
                  <a:pt x="170687" y="26083"/>
                </a:lnTo>
                <a:lnTo>
                  <a:pt x="173060" y="23168"/>
                </a:lnTo>
                <a:lnTo>
                  <a:pt x="175636" y="20232"/>
                </a:lnTo>
                <a:lnTo>
                  <a:pt x="178345" y="17283"/>
                </a:lnTo>
                <a:lnTo>
                  <a:pt x="184000" y="11360"/>
                </a:lnTo>
                <a:lnTo>
                  <a:pt x="189821" y="5420"/>
                </a:lnTo>
                <a:lnTo>
                  <a:pt x="193754" y="3440"/>
                </a:lnTo>
                <a:lnTo>
                  <a:pt x="198360" y="2119"/>
                </a:lnTo>
                <a:lnTo>
                  <a:pt x="203415" y="1239"/>
                </a:lnTo>
                <a:lnTo>
                  <a:pt x="208772" y="652"/>
                </a:lnTo>
                <a:lnTo>
                  <a:pt x="214325" y="260"/>
                </a:lnTo>
                <a:lnTo>
                  <a:pt x="220012" y="0"/>
                </a:lnTo>
                <a:lnTo>
                  <a:pt x="226780" y="818"/>
                </a:lnTo>
                <a:lnTo>
                  <a:pt x="234268" y="2356"/>
                </a:lnTo>
                <a:lnTo>
                  <a:pt x="242238" y="4373"/>
                </a:lnTo>
                <a:lnTo>
                  <a:pt x="249534" y="6710"/>
                </a:lnTo>
                <a:lnTo>
                  <a:pt x="256383" y="9260"/>
                </a:lnTo>
                <a:lnTo>
                  <a:pt x="262935" y="11952"/>
                </a:lnTo>
                <a:lnTo>
                  <a:pt x="270277" y="14740"/>
                </a:lnTo>
                <a:lnTo>
                  <a:pt x="286375" y="20482"/>
                </a:lnTo>
                <a:lnTo>
                  <a:pt x="291859" y="24395"/>
                </a:lnTo>
                <a:lnTo>
                  <a:pt x="295513" y="28987"/>
                </a:lnTo>
                <a:lnTo>
                  <a:pt x="297950" y="34034"/>
                </a:lnTo>
                <a:lnTo>
                  <a:pt x="299574" y="39382"/>
                </a:lnTo>
                <a:lnTo>
                  <a:pt x="300657" y="44932"/>
                </a:lnTo>
                <a:lnTo>
                  <a:pt x="301380" y="50617"/>
                </a:lnTo>
                <a:lnTo>
                  <a:pt x="299877" y="56391"/>
                </a:lnTo>
                <a:lnTo>
                  <a:pt x="296889" y="62224"/>
                </a:lnTo>
                <a:lnTo>
                  <a:pt x="292915" y="68098"/>
                </a:lnTo>
                <a:lnTo>
                  <a:pt x="287288" y="73998"/>
                </a:lnTo>
                <a:lnTo>
                  <a:pt x="280560" y="79916"/>
                </a:lnTo>
                <a:lnTo>
                  <a:pt x="273099" y="85845"/>
                </a:lnTo>
                <a:lnTo>
                  <a:pt x="263164" y="91783"/>
                </a:lnTo>
                <a:lnTo>
                  <a:pt x="251578" y="97725"/>
                </a:lnTo>
                <a:lnTo>
                  <a:pt x="238894" y="103671"/>
                </a:lnTo>
                <a:lnTo>
                  <a:pt x="224487" y="107635"/>
                </a:lnTo>
                <a:lnTo>
                  <a:pt x="208927" y="110278"/>
                </a:lnTo>
                <a:lnTo>
                  <a:pt x="192600" y="112040"/>
                </a:lnTo>
                <a:lnTo>
                  <a:pt x="158585" y="116643"/>
                </a:lnTo>
                <a:lnTo>
                  <a:pt x="141180" y="119260"/>
                </a:lnTo>
                <a:lnTo>
                  <a:pt x="124615" y="120012"/>
                </a:lnTo>
                <a:lnTo>
                  <a:pt x="108612" y="119522"/>
                </a:lnTo>
                <a:lnTo>
                  <a:pt x="92982" y="118202"/>
                </a:lnTo>
                <a:lnTo>
                  <a:pt x="78594" y="115338"/>
                </a:lnTo>
                <a:lnTo>
                  <a:pt x="65031" y="111445"/>
                </a:lnTo>
                <a:lnTo>
                  <a:pt x="52023" y="106865"/>
                </a:lnTo>
                <a:lnTo>
                  <a:pt x="41365" y="102819"/>
                </a:lnTo>
                <a:lnTo>
                  <a:pt x="32275" y="99130"/>
                </a:lnTo>
                <a:lnTo>
                  <a:pt x="24232" y="95678"/>
                </a:lnTo>
                <a:lnTo>
                  <a:pt x="17877" y="91392"/>
                </a:lnTo>
                <a:lnTo>
                  <a:pt x="12648" y="86551"/>
                </a:lnTo>
                <a:lnTo>
                  <a:pt x="8170" y="81339"/>
                </a:lnTo>
                <a:lnTo>
                  <a:pt x="5185" y="75880"/>
                </a:lnTo>
                <a:lnTo>
                  <a:pt x="3195" y="70256"/>
                </a:lnTo>
                <a:lnTo>
                  <a:pt x="1867" y="64523"/>
                </a:lnTo>
                <a:lnTo>
                  <a:pt x="983" y="58716"/>
                </a:lnTo>
                <a:lnTo>
                  <a:pt x="394" y="52861"/>
                </a:lnTo>
                <a:lnTo>
                  <a:pt x="0" y="46973"/>
                </a:lnTo>
                <a:lnTo>
                  <a:pt x="730" y="42055"/>
                </a:lnTo>
                <a:lnTo>
                  <a:pt x="2209" y="37785"/>
                </a:lnTo>
                <a:lnTo>
                  <a:pt x="4186" y="33945"/>
                </a:lnTo>
                <a:lnTo>
                  <a:pt x="6498" y="30394"/>
                </a:lnTo>
                <a:lnTo>
                  <a:pt x="9031" y="27034"/>
                </a:lnTo>
                <a:lnTo>
                  <a:pt x="11711" y="23802"/>
                </a:lnTo>
                <a:lnTo>
                  <a:pt x="15483" y="21647"/>
                </a:lnTo>
                <a:lnTo>
                  <a:pt x="19982" y="20210"/>
                </a:lnTo>
                <a:lnTo>
                  <a:pt x="34933" y="17337"/>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SMARTInkAnnotation90"/>
          <p:cNvSpPr/>
          <p:nvPr/>
        </p:nvSpPr>
        <p:spPr>
          <a:xfrm>
            <a:off x="2555153" y="2134214"/>
            <a:ext cx="1257542" cy="660779"/>
          </a:xfrm>
          <a:custGeom>
            <a:avLst/>
            <a:gdLst/>
            <a:ahLst/>
            <a:cxnLst/>
            <a:rect l="0" t="0" r="0" b="0"/>
            <a:pathLst>
              <a:path w="1257542" h="660779">
                <a:moveTo>
                  <a:pt x="96964" y="642919"/>
                </a:moveTo>
                <a:lnTo>
                  <a:pt x="106445" y="638178"/>
                </a:lnTo>
                <a:lnTo>
                  <a:pt x="119037" y="635851"/>
                </a:lnTo>
                <a:lnTo>
                  <a:pt x="148153" y="631895"/>
                </a:lnTo>
                <a:lnTo>
                  <a:pt x="207176" y="621670"/>
                </a:lnTo>
                <a:lnTo>
                  <a:pt x="246489" y="615946"/>
                </a:lnTo>
                <a:lnTo>
                  <a:pt x="291412" y="610095"/>
                </a:lnTo>
                <a:lnTo>
                  <a:pt x="395657" y="598254"/>
                </a:lnTo>
                <a:lnTo>
                  <a:pt x="424085" y="595283"/>
                </a:lnTo>
                <a:lnTo>
                  <a:pt x="452959" y="591318"/>
                </a:lnTo>
                <a:lnTo>
                  <a:pt x="511499" y="581621"/>
                </a:lnTo>
                <a:lnTo>
                  <a:pt x="541993" y="575264"/>
                </a:lnTo>
                <a:lnTo>
                  <a:pt x="604979" y="560264"/>
                </a:lnTo>
                <a:lnTo>
                  <a:pt x="706539" y="535085"/>
                </a:lnTo>
                <a:lnTo>
                  <a:pt x="771376" y="517602"/>
                </a:lnTo>
                <a:lnTo>
                  <a:pt x="802556" y="508773"/>
                </a:lnTo>
                <a:lnTo>
                  <a:pt x="834258" y="498918"/>
                </a:lnTo>
                <a:lnTo>
                  <a:pt x="898585" y="477385"/>
                </a:lnTo>
                <a:lnTo>
                  <a:pt x="929034" y="466086"/>
                </a:lnTo>
                <a:lnTo>
                  <a:pt x="986679" y="442949"/>
                </a:lnTo>
                <a:lnTo>
                  <a:pt x="1013561" y="430230"/>
                </a:lnTo>
                <a:lnTo>
                  <a:pt x="1039419" y="416791"/>
                </a:lnTo>
                <a:lnTo>
                  <a:pt x="1064596" y="402870"/>
                </a:lnTo>
                <a:lnTo>
                  <a:pt x="1088325" y="388629"/>
                </a:lnTo>
                <a:lnTo>
                  <a:pt x="1111090" y="374173"/>
                </a:lnTo>
                <a:lnTo>
                  <a:pt x="1133213" y="359575"/>
                </a:lnTo>
                <a:lnTo>
                  <a:pt x="1152922" y="344883"/>
                </a:lnTo>
                <a:lnTo>
                  <a:pt x="1171021" y="330126"/>
                </a:lnTo>
                <a:lnTo>
                  <a:pt x="1188049" y="315328"/>
                </a:lnTo>
                <a:lnTo>
                  <a:pt x="1202378" y="299509"/>
                </a:lnTo>
                <a:lnTo>
                  <a:pt x="1214907" y="283010"/>
                </a:lnTo>
                <a:lnTo>
                  <a:pt x="1226236" y="266058"/>
                </a:lnTo>
                <a:lnTo>
                  <a:pt x="1235773" y="249795"/>
                </a:lnTo>
                <a:lnTo>
                  <a:pt x="1244115" y="233993"/>
                </a:lnTo>
                <a:lnTo>
                  <a:pt x="1251661" y="218497"/>
                </a:lnTo>
                <a:lnTo>
                  <a:pt x="1255700" y="203205"/>
                </a:lnTo>
                <a:lnTo>
                  <a:pt x="1257400" y="188050"/>
                </a:lnTo>
                <a:lnTo>
                  <a:pt x="1257541" y="172985"/>
                </a:lnTo>
                <a:lnTo>
                  <a:pt x="1256643" y="158974"/>
                </a:lnTo>
                <a:lnTo>
                  <a:pt x="1255053" y="145664"/>
                </a:lnTo>
                <a:lnTo>
                  <a:pt x="1252999" y="132822"/>
                </a:lnTo>
                <a:lnTo>
                  <a:pt x="1247663" y="120291"/>
                </a:lnTo>
                <a:lnTo>
                  <a:pt x="1240135" y="107969"/>
                </a:lnTo>
                <a:lnTo>
                  <a:pt x="1231148" y="95786"/>
                </a:lnTo>
                <a:lnTo>
                  <a:pt x="1220197" y="84687"/>
                </a:lnTo>
                <a:lnTo>
                  <a:pt x="1194799" y="64417"/>
                </a:lnTo>
                <a:lnTo>
                  <a:pt x="1161683" y="48133"/>
                </a:lnTo>
                <a:lnTo>
                  <a:pt x="1122821" y="34280"/>
                </a:lnTo>
                <a:lnTo>
                  <a:pt x="1101346" y="27808"/>
                </a:lnTo>
                <a:lnTo>
                  <a:pt x="1079091" y="21509"/>
                </a:lnTo>
                <a:lnTo>
                  <a:pt x="1055324" y="16318"/>
                </a:lnTo>
                <a:lnTo>
                  <a:pt x="1030550" y="11864"/>
                </a:lnTo>
                <a:lnTo>
                  <a:pt x="1005105" y="7903"/>
                </a:lnTo>
                <a:lnTo>
                  <a:pt x="978220" y="5263"/>
                </a:lnTo>
                <a:lnTo>
                  <a:pt x="950374" y="3502"/>
                </a:lnTo>
                <a:lnTo>
                  <a:pt x="892976" y="1546"/>
                </a:lnTo>
                <a:lnTo>
                  <a:pt x="772637" y="290"/>
                </a:lnTo>
                <a:lnTo>
                  <a:pt x="571108" y="0"/>
                </a:lnTo>
                <a:lnTo>
                  <a:pt x="544029" y="986"/>
                </a:lnTo>
                <a:lnTo>
                  <a:pt x="517046" y="2635"/>
                </a:lnTo>
                <a:lnTo>
                  <a:pt x="490128" y="4727"/>
                </a:lnTo>
                <a:lnTo>
                  <a:pt x="439053" y="9698"/>
                </a:lnTo>
                <a:lnTo>
                  <a:pt x="414321" y="12412"/>
                </a:lnTo>
                <a:lnTo>
                  <a:pt x="389894" y="17198"/>
                </a:lnTo>
                <a:lnTo>
                  <a:pt x="365673" y="23365"/>
                </a:lnTo>
                <a:lnTo>
                  <a:pt x="341587" y="30454"/>
                </a:lnTo>
                <a:lnTo>
                  <a:pt x="318586" y="38156"/>
                </a:lnTo>
                <a:lnTo>
                  <a:pt x="296305" y="46267"/>
                </a:lnTo>
                <a:lnTo>
                  <a:pt x="274506" y="54651"/>
                </a:lnTo>
                <a:lnTo>
                  <a:pt x="253029" y="65201"/>
                </a:lnTo>
                <a:lnTo>
                  <a:pt x="231765" y="77195"/>
                </a:lnTo>
                <a:lnTo>
                  <a:pt x="210644" y="90153"/>
                </a:lnTo>
                <a:lnTo>
                  <a:pt x="191602" y="102760"/>
                </a:lnTo>
                <a:lnTo>
                  <a:pt x="173947" y="115133"/>
                </a:lnTo>
                <a:lnTo>
                  <a:pt x="157216" y="127351"/>
                </a:lnTo>
                <a:lnTo>
                  <a:pt x="141101" y="141449"/>
                </a:lnTo>
                <a:lnTo>
                  <a:pt x="125396" y="156801"/>
                </a:lnTo>
                <a:lnTo>
                  <a:pt x="109966" y="172989"/>
                </a:lnTo>
                <a:lnTo>
                  <a:pt x="95710" y="188741"/>
                </a:lnTo>
                <a:lnTo>
                  <a:pt x="69287" y="219474"/>
                </a:lnTo>
                <a:lnTo>
                  <a:pt x="57677" y="235606"/>
                </a:lnTo>
                <a:lnTo>
                  <a:pt x="46960" y="252315"/>
                </a:lnTo>
                <a:lnTo>
                  <a:pt x="36839" y="269407"/>
                </a:lnTo>
                <a:lnTo>
                  <a:pt x="28108" y="286755"/>
                </a:lnTo>
                <a:lnTo>
                  <a:pt x="20302" y="304273"/>
                </a:lnTo>
                <a:lnTo>
                  <a:pt x="13113" y="321905"/>
                </a:lnTo>
                <a:lnTo>
                  <a:pt x="8322" y="338621"/>
                </a:lnTo>
                <a:lnTo>
                  <a:pt x="5127" y="354725"/>
                </a:lnTo>
                <a:lnTo>
                  <a:pt x="2997" y="370422"/>
                </a:lnTo>
                <a:lnTo>
                  <a:pt x="1577" y="386841"/>
                </a:lnTo>
                <a:lnTo>
                  <a:pt x="631" y="403739"/>
                </a:lnTo>
                <a:lnTo>
                  <a:pt x="0" y="420958"/>
                </a:lnTo>
                <a:lnTo>
                  <a:pt x="2556" y="437398"/>
                </a:lnTo>
                <a:lnTo>
                  <a:pt x="7236" y="453319"/>
                </a:lnTo>
                <a:lnTo>
                  <a:pt x="13333" y="468894"/>
                </a:lnTo>
                <a:lnTo>
                  <a:pt x="21366" y="485230"/>
                </a:lnTo>
                <a:lnTo>
                  <a:pt x="30691" y="502075"/>
                </a:lnTo>
                <a:lnTo>
                  <a:pt x="40876" y="519257"/>
                </a:lnTo>
                <a:lnTo>
                  <a:pt x="52627" y="535673"/>
                </a:lnTo>
                <a:lnTo>
                  <a:pt x="65422" y="551578"/>
                </a:lnTo>
                <a:lnTo>
                  <a:pt x="78912" y="567142"/>
                </a:lnTo>
                <a:lnTo>
                  <a:pt x="95844" y="580495"/>
                </a:lnTo>
                <a:lnTo>
                  <a:pt x="115069" y="592373"/>
                </a:lnTo>
                <a:lnTo>
                  <a:pt x="135823" y="603269"/>
                </a:lnTo>
                <a:lnTo>
                  <a:pt x="159581" y="613509"/>
                </a:lnTo>
                <a:lnTo>
                  <a:pt x="185342" y="623312"/>
                </a:lnTo>
                <a:lnTo>
                  <a:pt x="212437" y="632824"/>
                </a:lnTo>
                <a:lnTo>
                  <a:pt x="240422" y="640158"/>
                </a:lnTo>
                <a:lnTo>
                  <a:pt x="269002" y="646039"/>
                </a:lnTo>
                <a:lnTo>
                  <a:pt x="355925" y="660778"/>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SMARTInkAnnotation91"/>
          <p:cNvSpPr/>
          <p:nvPr/>
        </p:nvSpPr>
        <p:spPr>
          <a:xfrm>
            <a:off x="5494797" y="1410923"/>
            <a:ext cx="416657" cy="3080106"/>
          </a:xfrm>
          <a:custGeom>
            <a:avLst/>
            <a:gdLst/>
            <a:ahLst/>
            <a:cxnLst/>
            <a:rect l="0" t="0" r="0" b="0"/>
            <a:pathLst>
              <a:path w="416657" h="3080106">
                <a:moveTo>
                  <a:pt x="41610" y="8897"/>
                </a:moveTo>
                <a:lnTo>
                  <a:pt x="33921" y="1209"/>
                </a:lnTo>
                <a:lnTo>
                  <a:pt x="30586" y="519"/>
                </a:lnTo>
                <a:lnTo>
                  <a:pt x="18514" y="40"/>
                </a:lnTo>
                <a:lnTo>
                  <a:pt x="16462" y="0"/>
                </a:lnTo>
                <a:lnTo>
                  <a:pt x="15915" y="981"/>
                </a:lnTo>
                <a:lnTo>
                  <a:pt x="15307" y="4718"/>
                </a:lnTo>
                <a:lnTo>
                  <a:pt x="14823" y="90907"/>
                </a:lnTo>
                <a:lnTo>
                  <a:pt x="14821" y="228473"/>
                </a:lnTo>
                <a:lnTo>
                  <a:pt x="7753" y="320268"/>
                </a:lnTo>
                <a:lnTo>
                  <a:pt x="0" y="410579"/>
                </a:lnTo>
                <a:lnTo>
                  <a:pt x="207" y="482140"/>
                </a:lnTo>
                <a:lnTo>
                  <a:pt x="11279" y="570471"/>
                </a:lnTo>
                <a:lnTo>
                  <a:pt x="19096" y="653076"/>
                </a:lnTo>
                <a:lnTo>
                  <a:pt x="29960" y="716388"/>
                </a:lnTo>
                <a:lnTo>
                  <a:pt x="39879" y="796351"/>
                </a:lnTo>
                <a:lnTo>
                  <a:pt x="51095" y="874509"/>
                </a:lnTo>
                <a:lnTo>
                  <a:pt x="71407" y="979223"/>
                </a:lnTo>
                <a:lnTo>
                  <a:pt x="79988" y="1009007"/>
                </a:lnTo>
                <a:lnTo>
                  <a:pt x="89425" y="1039774"/>
                </a:lnTo>
                <a:lnTo>
                  <a:pt x="100316" y="1090563"/>
                </a:lnTo>
                <a:lnTo>
                  <a:pt x="112884" y="1161059"/>
                </a:lnTo>
                <a:lnTo>
                  <a:pt x="145787" y="1358275"/>
                </a:lnTo>
                <a:lnTo>
                  <a:pt x="178531" y="1570242"/>
                </a:lnTo>
                <a:lnTo>
                  <a:pt x="188703" y="1691059"/>
                </a:lnTo>
                <a:lnTo>
                  <a:pt x="193476" y="1780216"/>
                </a:lnTo>
                <a:lnTo>
                  <a:pt x="202944" y="1865737"/>
                </a:lnTo>
                <a:lnTo>
                  <a:pt x="214369" y="1954251"/>
                </a:lnTo>
                <a:lnTo>
                  <a:pt x="222080" y="2062160"/>
                </a:lnTo>
                <a:lnTo>
                  <a:pt x="227741" y="2145958"/>
                </a:lnTo>
                <a:lnTo>
                  <a:pt x="234995" y="2229391"/>
                </a:lnTo>
                <a:lnTo>
                  <a:pt x="240103" y="2315398"/>
                </a:lnTo>
                <a:lnTo>
                  <a:pt x="245631" y="2403788"/>
                </a:lnTo>
                <a:lnTo>
                  <a:pt x="246723" y="2495258"/>
                </a:lnTo>
                <a:lnTo>
                  <a:pt x="249586" y="2589761"/>
                </a:lnTo>
                <a:lnTo>
                  <a:pt x="254670" y="2680122"/>
                </a:lnTo>
                <a:lnTo>
                  <a:pt x="262826" y="2783157"/>
                </a:lnTo>
                <a:lnTo>
                  <a:pt x="271715" y="2867819"/>
                </a:lnTo>
                <a:lnTo>
                  <a:pt x="284626" y="2961103"/>
                </a:lnTo>
                <a:lnTo>
                  <a:pt x="296854" y="3000687"/>
                </a:lnTo>
                <a:lnTo>
                  <a:pt x="298918" y="3009756"/>
                </a:lnTo>
                <a:lnTo>
                  <a:pt x="298477" y="3012571"/>
                </a:lnTo>
                <a:lnTo>
                  <a:pt x="297190" y="3014448"/>
                </a:lnTo>
                <a:lnTo>
                  <a:pt x="295341" y="3015699"/>
                </a:lnTo>
                <a:lnTo>
                  <a:pt x="290640" y="3017090"/>
                </a:lnTo>
                <a:lnTo>
                  <a:pt x="287997" y="3017460"/>
                </a:lnTo>
                <a:lnTo>
                  <a:pt x="285243" y="3016715"/>
                </a:lnTo>
                <a:lnTo>
                  <a:pt x="279537" y="3013241"/>
                </a:lnTo>
                <a:lnTo>
                  <a:pt x="266797" y="3001935"/>
                </a:lnTo>
                <a:lnTo>
                  <a:pt x="245252" y="2980696"/>
                </a:lnTo>
                <a:lnTo>
                  <a:pt x="235967" y="2974082"/>
                </a:lnTo>
                <a:lnTo>
                  <a:pt x="225225" y="2967835"/>
                </a:lnTo>
                <a:lnTo>
                  <a:pt x="213836" y="2961752"/>
                </a:lnTo>
                <a:lnTo>
                  <a:pt x="201009" y="2952748"/>
                </a:lnTo>
                <a:lnTo>
                  <a:pt x="190924" y="2943797"/>
                </a:lnTo>
                <a:lnTo>
                  <a:pt x="178628" y="2931883"/>
                </a:lnTo>
                <a:lnTo>
                  <a:pt x="167152" y="2920498"/>
                </a:lnTo>
                <a:lnTo>
                  <a:pt x="166859" y="2922854"/>
                </a:lnTo>
                <a:lnTo>
                  <a:pt x="166671" y="2932450"/>
                </a:lnTo>
                <a:lnTo>
                  <a:pt x="177651" y="2991899"/>
                </a:lnTo>
                <a:lnTo>
                  <a:pt x="182460" y="3015700"/>
                </a:lnTo>
                <a:lnTo>
                  <a:pt x="186531" y="3037966"/>
                </a:lnTo>
                <a:lnTo>
                  <a:pt x="192054" y="3062676"/>
                </a:lnTo>
                <a:lnTo>
                  <a:pt x="193295" y="3078669"/>
                </a:lnTo>
                <a:lnTo>
                  <a:pt x="194327" y="3079349"/>
                </a:lnTo>
                <a:lnTo>
                  <a:pt x="198120" y="3080105"/>
                </a:lnTo>
                <a:lnTo>
                  <a:pt x="200520" y="3079315"/>
                </a:lnTo>
                <a:lnTo>
                  <a:pt x="210623" y="3072469"/>
                </a:lnTo>
                <a:lnTo>
                  <a:pt x="223883" y="3063487"/>
                </a:lnTo>
                <a:lnTo>
                  <a:pt x="231587" y="3057322"/>
                </a:lnTo>
                <a:lnTo>
                  <a:pt x="239699" y="3050235"/>
                </a:lnTo>
                <a:lnTo>
                  <a:pt x="248083" y="3042533"/>
                </a:lnTo>
                <a:lnTo>
                  <a:pt x="267983" y="3023394"/>
                </a:lnTo>
                <a:lnTo>
                  <a:pt x="278845" y="3012733"/>
                </a:lnTo>
                <a:lnTo>
                  <a:pt x="290056" y="2999673"/>
                </a:lnTo>
                <a:lnTo>
                  <a:pt x="301498" y="2985013"/>
                </a:lnTo>
                <a:lnTo>
                  <a:pt x="313095" y="2969287"/>
                </a:lnTo>
                <a:lnTo>
                  <a:pt x="339210" y="2935939"/>
                </a:lnTo>
                <a:lnTo>
                  <a:pt x="353119" y="2918711"/>
                </a:lnTo>
                <a:lnTo>
                  <a:pt x="366361" y="2899289"/>
                </a:lnTo>
                <a:lnTo>
                  <a:pt x="379157" y="2878403"/>
                </a:lnTo>
                <a:lnTo>
                  <a:pt x="416656" y="2812819"/>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SMARTInkAnnotation92"/>
          <p:cNvSpPr/>
          <p:nvPr/>
        </p:nvSpPr>
        <p:spPr>
          <a:xfrm>
            <a:off x="142875" y="1591830"/>
            <a:ext cx="752621" cy="566905"/>
          </a:xfrm>
          <a:custGeom>
            <a:avLst/>
            <a:gdLst/>
            <a:ahLst/>
            <a:cxnLst/>
            <a:rect l="0" t="0" r="0" b="0"/>
            <a:pathLst>
              <a:path w="752621" h="566905">
                <a:moveTo>
                  <a:pt x="169664" y="479858"/>
                </a:moveTo>
                <a:lnTo>
                  <a:pt x="164923" y="475117"/>
                </a:lnTo>
                <a:lnTo>
                  <a:pt x="161543" y="473721"/>
                </a:lnTo>
                <a:lnTo>
                  <a:pt x="139213" y="468834"/>
                </a:lnTo>
                <a:lnTo>
                  <a:pt x="117647" y="464024"/>
                </a:lnTo>
                <a:lnTo>
                  <a:pt x="96043" y="462598"/>
                </a:lnTo>
                <a:lnTo>
                  <a:pt x="87841" y="462398"/>
                </a:lnTo>
                <a:lnTo>
                  <a:pt x="81381" y="463257"/>
                </a:lnTo>
                <a:lnTo>
                  <a:pt x="60449" y="469722"/>
                </a:lnTo>
                <a:lnTo>
                  <a:pt x="58158" y="471116"/>
                </a:lnTo>
                <a:lnTo>
                  <a:pt x="56632" y="473038"/>
                </a:lnTo>
                <a:lnTo>
                  <a:pt x="55614" y="475311"/>
                </a:lnTo>
                <a:lnTo>
                  <a:pt x="55927" y="477819"/>
                </a:lnTo>
                <a:lnTo>
                  <a:pt x="57129" y="480483"/>
                </a:lnTo>
                <a:lnTo>
                  <a:pt x="58922" y="483251"/>
                </a:lnTo>
                <a:lnTo>
                  <a:pt x="68852" y="488973"/>
                </a:lnTo>
                <a:lnTo>
                  <a:pt x="91177" y="500418"/>
                </a:lnTo>
                <a:lnTo>
                  <a:pt x="108984" y="509831"/>
                </a:lnTo>
                <a:lnTo>
                  <a:pt x="130127" y="517322"/>
                </a:lnTo>
                <a:lnTo>
                  <a:pt x="155399" y="526605"/>
                </a:lnTo>
                <a:lnTo>
                  <a:pt x="212046" y="548733"/>
                </a:lnTo>
                <a:lnTo>
                  <a:pt x="226692" y="553556"/>
                </a:lnTo>
                <a:lnTo>
                  <a:pt x="241417" y="557763"/>
                </a:lnTo>
                <a:lnTo>
                  <a:pt x="256195" y="561560"/>
                </a:lnTo>
                <a:lnTo>
                  <a:pt x="272992" y="564092"/>
                </a:lnTo>
                <a:lnTo>
                  <a:pt x="291135" y="565779"/>
                </a:lnTo>
                <a:lnTo>
                  <a:pt x="310176" y="566904"/>
                </a:lnTo>
                <a:lnTo>
                  <a:pt x="328823" y="566662"/>
                </a:lnTo>
                <a:lnTo>
                  <a:pt x="347208" y="565509"/>
                </a:lnTo>
                <a:lnTo>
                  <a:pt x="365417" y="563747"/>
                </a:lnTo>
                <a:lnTo>
                  <a:pt x="383510" y="561581"/>
                </a:lnTo>
                <a:lnTo>
                  <a:pt x="419488" y="556528"/>
                </a:lnTo>
                <a:lnTo>
                  <a:pt x="438409" y="551807"/>
                </a:lnTo>
                <a:lnTo>
                  <a:pt x="457967" y="545683"/>
                </a:lnTo>
                <a:lnTo>
                  <a:pt x="477952" y="538624"/>
                </a:lnTo>
                <a:lnTo>
                  <a:pt x="497229" y="530941"/>
                </a:lnTo>
                <a:lnTo>
                  <a:pt x="516033" y="522843"/>
                </a:lnTo>
                <a:lnTo>
                  <a:pt x="534522" y="514468"/>
                </a:lnTo>
                <a:lnTo>
                  <a:pt x="552801" y="504915"/>
                </a:lnTo>
                <a:lnTo>
                  <a:pt x="570940" y="494579"/>
                </a:lnTo>
                <a:lnTo>
                  <a:pt x="588986" y="483719"/>
                </a:lnTo>
                <a:lnTo>
                  <a:pt x="605978" y="472510"/>
                </a:lnTo>
                <a:lnTo>
                  <a:pt x="622267" y="461068"/>
                </a:lnTo>
                <a:lnTo>
                  <a:pt x="638087" y="449472"/>
                </a:lnTo>
                <a:lnTo>
                  <a:pt x="652602" y="437772"/>
                </a:lnTo>
                <a:lnTo>
                  <a:pt x="666248" y="426004"/>
                </a:lnTo>
                <a:lnTo>
                  <a:pt x="679313" y="414189"/>
                </a:lnTo>
                <a:lnTo>
                  <a:pt x="691001" y="401352"/>
                </a:lnTo>
                <a:lnTo>
                  <a:pt x="701768" y="387833"/>
                </a:lnTo>
                <a:lnTo>
                  <a:pt x="711924" y="373860"/>
                </a:lnTo>
                <a:lnTo>
                  <a:pt x="720678" y="359583"/>
                </a:lnTo>
                <a:lnTo>
                  <a:pt x="728499" y="345104"/>
                </a:lnTo>
                <a:lnTo>
                  <a:pt x="735697" y="330491"/>
                </a:lnTo>
                <a:lnTo>
                  <a:pt x="741488" y="315787"/>
                </a:lnTo>
                <a:lnTo>
                  <a:pt x="746341" y="301024"/>
                </a:lnTo>
                <a:lnTo>
                  <a:pt x="750569" y="286221"/>
                </a:lnTo>
                <a:lnTo>
                  <a:pt x="752395" y="271392"/>
                </a:lnTo>
                <a:lnTo>
                  <a:pt x="752620" y="256544"/>
                </a:lnTo>
                <a:lnTo>
                  <a:pt x="751778" y="241685"/>
                </a:lnTo>
                <a:lnTo>
                  <a:pt x="749232" y="227810"/>
                </a:lnTo>
                <a:lnTo>
                  <a:pt x="745550" y="214592"/>
                </a:lnTo>
                <a:lnTo>
                  <a:pt x="741112" y="201811"/>
                </a:lnTo>
                <a:lnTo>
                  <a:pt x="735176" y="189321"/>
                </a:lnTo>
                <a:lnTo>
                  <a:pt x="728242" y="177026"/>
                </a:lnTo>
                <a:lnTo>
                  <a:pt x="720644" y="164860"/>
                </a:lnTo>
                <a:lnTo>
                  <a:pt x="712601" y="152781"/>
                </a:lnTo>
                <a:lnTo>
                  <a:pt x="695727" y="128777"/>
                </a:lnTo>
                <a:lnTo>
                  <a:pt x="686068" y="116819"/>
                </a:lnTo>
                <a:lnTo>
                  <a:pt x="675660" y="104879"/>
                </a:lnTo>
                <a:lnTo>
                  <a:pt x="664752" y="92950"/>
                </a:lnTo>
                <a:lnTo>
                  <a:pt x="653512" y="82021"/>
                </a:lnTo>
                <a:lnTo>
                  <a:pt x="642050" y="71758"/>
                </a:lnTo>
                <a:lnTo>
                  <a:pt x="630439" y="61940"/>
                </a:lnTo>
                <a:lnTo>
                  <a:pt x="606956" y="45739"/>
                </a:lnTo>
                <a:lnTo>
                  <a:pt x="595137" y="38640"/>
                </a:lnTo>
                <a:lnTo>
                  <a:pt x="582297" y="31924"/>
                </a:lnTo>
                <a:lnTo>
                  <a:pt x="568776" y="25461"/>
                </a:lnTo>
                <a:lnTo>
                  <a:pt x="554802" y="19169"/>
                </a:lnTo>
                <a:lnTo>
                  <a:pt x="541516" y="13982"/>
                </a:lnTo>
                <a:lnTo>
                  <a:pt x="528691" y="9532"/>
                </a:lnTo>
                <a:lnTo>
                  <a:pt x="516171" y="5572"/>
                </a:lnTo>
                <a:lnTo>
                  <a:pt x="502864" y="2933"/>
                </a:lnTo>
                <a:lnTo>
                  <a:pt x="489032" y="1174"/>
                </a:lnTo>
                <a:lnTo>
                  <a:pt x="474849" y="0"/>
                </a:lnTo>
                <a:lnTo>
                  <a:pt x="460433" y="211"/>
                </a:lnTo>
                <a:lnTo>
                  <a:pt x="445862" y="1343"/>
                </a:lnTo>
                <a:lnTo>
                  <a:pt x="431187" y="3090"/>
                </a:lnTo>
                <a:lnTo>
                  <a:pt x="415450" y="6239"/>
                </a:lnTo>
                <a:lnTo>
                  <a:pt x="399005" y="10323"/>
                </a:lnTo>
                <a:lnTo>
                  <a:pt x="382090" y="15030"/>
                </a:lnTo>
                <a:lnTo>
                  <a:pt x="363867" y="21144"/>
                </a:lnTo>
                <a:lnTo>
                  <a:pt x="344773" y="28197"/>
                </a:lnTo>
                <a:lnTo>
                  <a:pt x="325099" y="35875"/>
                </a:lnTo>
                <a:lnTo>
                  <a:pt x="306030" y="43971"/>
                </a:lnTo>
                <a:lnTo>
                  <a:pt x="268966" y="60904"/>
                </a:lnTo>
                <a:lnTo>
                  <a:pt x="249756" y="71570"/>
                </a:lnTo>
                <a:lnTo>
                  <a:pt x="230004" y="83643"/>
                </a:lnTo>
                <a:lnTo>
                  <a:pt x="209891" y="96652"/>
                </a:lnTo>
                <a:lnTo>
                  <a:pt x="191521" y="109293"/>
                </a:lnTo>
                <a:lnTo>
                  <a:pt x="174314" y="121690"/>
                </a:lnTo>
                <a:lnTo>
                  <a:pt x="157881" y="133923"/>
                </a:lnTo>
                <a:lnTo>
                  <a:pt x="141965" y="147039"/>
                </a:lnTo>
                <a:lnTo>
                  <a:pt x="126393" y="160744"/>
                </a:lnTo>
                <a:lnTo>
                  <a:pt x="111051" y="174842"/>
                </a:lnTo>
                <a:lnTo>
                  <a:pt x="96855" y="190193"/>
                </a:lnTo>
                <a:lnTo>
                  <a:pt x="83421" y="206381"/>
                </a:lnTo>
                <a:lnTo>
                  <a:pt x="70497" y="223126"/>
                </a:lnTo>
                <a:lnTo>
                  <a:pt x="58904" y="239250"/>
                </a:lnTo>
                <a:lnTo>
                  <a:pt x="48199" y="254960"/>
                </a:lnTo>
                <a:lnTo>
                  <a:pt x="38086" y="270395"/>
                </a:lnTo>
                <a:lnTo>
                  <a:pt x="29359" y="286638"/>
                </a:lnTo>
                <a:lnTo>
                  <a:pt x="21557" y="303419"/>
                </a:lnTo>
                <a:lnTo>
                  <a:pt x="14372" y="320560"/>
                </a:lnTo>
                <a:lnTo>
                  <a:pt x="9581" y="336948"/>
                </a:lnTo>
                <a:lnTo>
                  <a:pt x="6387" y="352835"/>
                </a:lnTo>
                <a:lnTo>
                  <a:pt x="0" y="39949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SMARTInkAnnotation93"/>
          <p:cNvSpPr/>
          <p:nvPr/>
        </p:nvSpPr>
        <p:spPr>
          <a:xfrm>
            <a:off x="842287" y="1294805"/>
            <a:ext cx="372152" cy="303461"/>
          </a:xfrm>
          <a:custGeom>
            <a:avLst/>
            <a:gdLst/>
            <a:ahLst/>
            <a:cxnLst/>
            <a:rect l="0" t="0" r="0" b="0"/>
            <a:pathLst>
              <a:path w="372152" h="303461">
                <a:moveTo>
                  <a:pt x="238205" y="0"/>
                </a:moveTo>
                <a:lnTo>
                  <a:pt x="228724" y="9481"/>
                </a:lnTo>
                <a:lnTo>
                  <a:pt x="221962" y="15250"/>
                </a:lnTo>
                <a:lnTo>
                  <a:pt x="203866" y="29598"/>
                </a:lnTo>
                <a:lnTo>
                  <a:pt x="193485" y="38583"/>
                </a:lnTo>
                <a:lnTo>
                  <a:pt x="182595" y="48542"/>
                </a:lnTo>
                <a:lnTo>
                  <a:pt x="158919" y="71184"/>
                </a:lnTo>
                <a:lnTo>
                  <a:pt x="88735" y="140649"/>
                </a:lnTo>
                <a:lnTo>
                  <a:pt x="76051" y="154289"/>
                </a:lnTo>
                <a:lnTo>
                  <a:pt x="64618" y="167351"/>
                </a:lnTo>
                <a:lnTo>
                  <a:pt x="54020" y="180029"/>
                </a:lnTo>
                <a:lnTo>
                  <a:pt x="43977" y="191456"/>
                </a:lnTo>
                <a:lnTo>
                  <a:pt x="24882" y="212092"/>
                </a:lnTo>
                <a:lnTo>
                  <a:pt x="17607" y="221762"/>
                </a:lnTo>
                <a:lnTo>
                  <a:pt x="11765" y="231185"/>
                </a:lnTo>
                <a:lnTo>
                  <a:pt x="6877" y="240443"/>
                </a:lnTo>
                <a:lnTo>
                  <a:pt x="3620" y="247608"/>
                </a:lnTo>
                <a:lnTo>
                  <a:pt x="1448" y="253377"/>
                </a:lnTo>
                <a:lnTo>
                  <a:pt x="0" y="258215"/>
                </a:lnTo>
                <a:lnTo>
                  <a:pt x="27" y="263424"/>
                </a:lnTo>
                <a:lnTo>
                  <a:pt x="1036" y="268882"/>
                </a:lnTo>
                <a:lnTo>
                  <a:pt x="2702" y="274504"/>
                </a:lnTo>
                <a:lnTo>
                  <a:pt x="6789" y="278253"/>
                </a:lnTo>
                <a:lnTo>
                  <a:pt x="12490" y="280752"/>
                </a:lnTo>
                <a:lnTo>
                  <a:pt x="19268" y="282418"/>
                </a:lnTo>
                <a:lnTo>
                  <a:pt x="26763" y="284521"/>
                </a:lnTo>
                <a:lnTo>
                  <a:pt x="43027" y="289503"/>
                </a:lnTo>
                <a:lnTo>
                  <a:pt x="53516" y="292221"/>
                </a:lnTo>
                <a:lnTo>
                  <a:pt x="78400" y="297886"/>
                </a:lnTo>
                <a:lnTo>
                  <a:pt x="91981" y="299794"/>
                </a:lnTo>
                <a:lnTo>
                  <a:pt x="105996" y="301065"/>
                </a:lnTo>
                <a:lnTo>
                  <a:pt x="120300" y="301913"/>
                </a:lnTo>
                <a:lnTo>
                  <a:pt x="149423" y="302855"/>
                </a:lnTo>
                <a:lnTo>
                  <a:pt x="208541" y="303460"/>
                </a:lnTo>
                <a:lnTo>
                  <a:pt x="223390" y="302518"/>
                </a:lnTo>
                <a:lnTo>
                  <a:pt x="238250" y="300897"/>
                </a:lnTo>
                <a:lnTo>
                  <a:pt x="253118" y="298824"/>
                </a:lnTo>
                <a:lnTo>
                  <a:pt x="266999" y="296451"/>
                </a:lnTo>
                <a:lnTo>
                  <a:pt x="280221" y="293876"/>
                </a:lnTo>
                <a:lnTo>
                  <a:pt x="293005" y="291167"/>
                </a:lnTo>
                <a:lnTo>
                  <a:pt x="304504" y="288369"/>
                </a:lnTo>
                <a:lnTo>
                  <a:pt x="315147" y="285512"/>
                </a:lnTo>
                <a:lnTo>
                  <a:pt x="325218" y="282614"/>
                </a:lnTo>
                <a:lnTo>
                  <a:pt x="333917" y="278699"/>
                </a:lnTo>
                <a:lnTo>
                  <a:pt x="341701" y="274104"/>
                </a:lnTo>
                <a:lnTo>
                  <a:pt x="348874" y="269056"/>
                </a:lnTo>
                <a:lnTo>
                  <a:pt x="354648" y="262714"/>
                </a:lnTo>
                <a:lnTo>
                  <a:pt x="359490" y="255510"/>
                </a:lnTo>
                <a:lnTo>
                  <a:pt x="372151" y="232172"/>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SMARTInkAnnotation94"/>
          <p:cNvSpPr/>
          <p:nvPr/>
        </p:nvSpPr>
        <p:spPr>
          <a:xfrm>
            <a:off x="1027435" y="1366242"/>
            <a:ext cx="44129" cy="232173"/>
          </a:xfrm>
          <a:custGeom>
            <a:avLst/>
            <a:gdLst/>
            <a:ahLst/>
            <a:cxnLst/>
            <a:rect l="0" t="0" r="0" b="0"/>
            <a:pathLst>
              <a:path w="44129" h="232173">
                <a:moveTo>
                  <a:pt x="44128" y="0"/>
                </a:moveTo>
                <a:lnTo>
                  <a:pt x="39387" y="4741"/>
                </a:lnTo>
                <a:lnTo>
                  <a:pt x="36998" y="6137"/>
                </a:lnTo>
                <a:lnTo>
                  <a:pt x="34414" y="7068"/>
                </a:lnTo>
                <a:lnTo>
                  <a:pt x="31699" y="7689"/>
                </a:lnTo>
                <a:lnTo>
                  <a:pt x="28896" y="10087"/>
                </a:lnTo>
                <a:lnTo>
                  <a:pt x="26036" y="13670"/>
                </a:lnTo>
                <a:lnTo>
                  <a:pt x="23137" y="18043"/>
                </a:lnTo>
                <a:lnTo>
                  <a:pt x="20212" y="23935"/>
                </a:lnTo>
                <a:lnTo>
                  <a:pt x="17270" y="30839"/>
                </a:lnTo>
                <a:lnTo>
                  <a:pt x="14316" y="38419"/>
                </a:lnTo>
                <a:lnTo>
                  <a:pt x="11355" y="47441"/>
                </a:lnTo>
                <a:lnTo>
                  <a:pt x="8388" y="57424"/>
                </a:lnTo>
                <a:lnTo>
                  <a:pt x="5419" y="68049"/>
                </a:lnTo>
                <a:lnTo>
                  <a:pt x="3439" y="80092"/>
                </a:lnTo>
                <a:lnTo>
                  <a:pt x="2119" y="93082"/>
                </a:lnTo>
                <a:lnTo>
                  <a:pt x="1239" y="106704"/>
                </a:lnTo>
                <a:lnTo>
                  <a:pt x="261" y="132421"/>
                </a:lnTo>
                <a:lnTo>
                  <a:pt x="0" y="144836"/>
                </a:lnTo>
                <a:lnTo>
                  <a:pt x="1811" y="157081"/>
                </a:lnTo>
                <a:lnTo>
                  <a:pt x="5002" y="169213"/>
                </a:lnTo>
                <a:lnTo>
                  <a:pt x="9115" y="181270"/>
                </a:lnTo>
                <a:lnTo>
                  <a:pt x="13840" y="192284"/>
                </a:lnTo>
                <a:lnTo>
                  <a:pt x="18975" y="202603"/>
                </a:lnTo>
                <a:lnTo>
                  <a:pt x="35198" y="232172"/>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SMARTInkAnnotation95"/>
          <p:cNvSpPr/>
          <p:nvPr/>
        </p:nvSpPr>
        <p:spPr>
          <a:xfrm>
            <a:off x="1303734" y="1223367"/>
            <a:ext cx="364723" cy="383978"/>
          </a:xfrm>
          <a:custGeom>
            <a:avLst/>
            <a:gdLst/>
            <a:ahLst/>
            <a:cxnLst/>
            <a:rect l="0" t="0" r="0" b="0"/>
            <a:pathLst>
              <a:path w="364723" h="383978">
                <a:moveTo>
                  <a:pt x="0" y="0"/>
                </a:moveTo>
                <a:lnTo>
                  <a:pt x="0" y="50589"/>
                </a:lnTo>
                <a:lnTo>
                  <a:pt x="992" y="63492"/>
                </a:lnTo>
                <a:lnTo>
                  <a:pt x="2646" y="78047"/>
                </a:lnTo>
                <a:lnTo>
                  <a:pt x="7130" y="110094"/>
                </a:lnTo>
                <a:lnTo>
                  <a:pt x="20991" y="196840"/>
                </a:lnTo>
                <a:lnTo>
                  <a:pt x="24908" y="211594"/>
                </a:lnTo>
                <a:lnTo>
                  <a:pt x="29504" y="224407"/>
                </a:lnTo>
                <a:lnTo>
                  <a:pt x="34553" y="235925"/>
                </a:lnTo>
                <a:lnTo>
                  <a:pt x="39902" y="246580"/>
                </a:lnTo>
                <a:lnTo>
                  <a:pt x="45453" y="256660"/>
                </a:lnTo>
                <a:lnTo>
                  <a:pt x="51138" y="266357"/>
                </a:lnTo>
                <a:lnTo>
                  <a:pt x="57905" y="272822"/>
                </a:lnTo>
                <a:lnTo>
                  <a:pt x="65393" y="277131"/>
                </a:lnTo>
                <a:lnTo>
                  <a:pt x="73361" y="280004"/>
                </a:lnTo>
                <a:lnTo>
                  <a:pt x="80657" y="280927"/>
                </a:lnTo>
                <a:lnTo>
                  <a:pt x="87506" y="280551"/>
                </a:lnTo>
                <a:lnTo>
                  <a:pt x="94056" y="279307"/>
                </a:lnTo>
                <a:lnTo>
                  <a:pt x="100407" y="276494"/>
                </a:lnTo>
                <a:lnTo>
                  <a:pt x="106626" y="272634"/>
                </a:lnTo>
                <a:lnTo>
                  <a:pt x="112756" y="268076"/>
                </a:lnTo>
                <a:lnTo>
                  <a:pt x="118827" y="263054"/>
                </a:lnTo>
                <a:lnTo>
                  <a:pt x="124859" y="257721"/>
                </a:lnTo>
                <a:lnTo>
                  <a:pt x="135860" y="246504"/>
                </a:lnTo>
                <a:lnTo>
                  <a:pt x="144057" y="234904"/>
                </a:lnTo>
                <a:lnTo>
                  <a:pt x="145647" y="230024"/>
                </a:lnTo>
                <a:lnTo>
                  <a:pt x="145716" y="225779"/>
                </a:lnTo>
                <a:lnTo>
                  <a:pt x="144769" y="221957"/>
                </a:lnTo>
                <a:lnTo>
                  <a:pt x="141071" y="215064"/>
                </a:lnTo>
                <a:lnTo>
                  <a:pt x="138696" y="211837"/>
                </a:lnTo>
                <a:lnTo>
                  <a:pt x="130765" y="205606"/>
                </a:lnTo>
                <a:lnTo>
                  <a:pt x="125872" y="202555"/>
                </a:lnTo>
                <a:lnTo>
                  <a:pt x="119634" y="200521"/>
                </a:lnTo>
                <a:lnTo>
                  <a:pt x="112498" y="199165"/>
                </a:lnTo>
                <a:lnTo>
                  <a:pt x="104765" y="198261"/>
                </a:lnTo>
                <a:lnTo>
                  <a:pt x="97625" y="197658"/>
                </a:lnTo>
                <a:lnTo>
                  <a:pt x="90880" y="197257"/>
                </a:lnTo>
                <a:lnTo>
                  <a:pt x="84399" y="196989"/>
                </a:lnTo>
                <a:lnTo>
                  <a:pt x="77102" y="197803"/>
                </a:lnTo>
                <a:lnTo>
                  <a:pt x="69261" y="199337"/>
                </a:lnTo>
                <a:lnTo>
                  <a:pt x="61057" y="201353"/>
                </a:lnTo>
                <a:lnTo>
                  <a:pt x="54595" y="202696"/>
                </a:lnTo>
                <a:lnTo>
                  <a:pt x="44770" y="204189"/>
                </a:lnTo>
                <a:lnTo>
                  <a:pt x="40761" y="203595"/>
                </a:lnTo>
                <a:lnTo>
                  <a:pt x="30378" y="199010"/>
                </a:lnTo>
                <a:lnTo>
                  <a:pt x="24085" y="197590"/>
                </a:lnTo>
                <a:lnTo>
                  <a:pt x="23002" y="195227"/>
                </a:lnTo>
                <a:lnTo>
                  <a:pt x="23272" y="191667"/>
                </a:lnTo>
                <a:lnTo>
                  <a:pt x="24445" y="187309"/>
                </a:lnTo>
                <a:lnTo>
                  <a:pt x="27210" y="183412"/>
                </a:lnTo>
                <a:lnTo>
                  <a:pt x="35575" y="176436"/>
                </a:lnTo>
                <a:lnTo>
                  <a:pt x="43262" y="164736"/>
                </a:lnTo>
                <a:lnTo>
                  <a:pt x="46701" y="157449"/>
                </a:lnTo>
                <a:lnTo>
                  <a:pt x="51970" y="150607"/>
                </a:lnTo>
                <a:lnTo>
                  <a:pt x="58459" y="144061"/>
                </a:lnTo>
                <a:lnTo>
                  <a:pt x="65762" y="137713"/>
                </a:lnTo>
                <a:lnTo>
                  <a:pt x="72615" y="131496"/>
                </a:lnTo>
                <a:lnTo>
                  <a:pt x="85521" y="119297"/>
                </a:lnTo>
                <a:lnTo>
                  <a:pt x="91741" y="114258"/>
                </a:lnTo>
                <a:lnTo>
                  <a:pt x="97871" y="109906"/>
                </a:lnTo>
                <a:lnTo>
                  <a:pt x="103943" y="106013"/>
                </a:lnTo>
                <a:lnTo>
                  <a:pt x="109975" y="103418"/>
                </a:lnTo>
                <a:lnTo>
                  <a:pt x="115981" y="101687"/>
                </a:lnTo>
                <a:lnTo>
                  <a:pt x="121969" y="100534"/>
                </a:lnTo>
                <a:lnTo>
                  <a:pt x="127946" y="100757"/>
                </a:lnTo>
                <a:lnTo>
                  <a:pt x="133915" y="101898"/>
                </a:lnTo>
                <a:lnTo>
                  <a:pt x="139878" y="103651"/>
                </a:lnTo>
                <a:lnTo>
                  <a:pt x="144846" y="106804"/>
                </a:lnTo>
                <a:lnTo>
                  <a:pt x="153012" y="115599"/>
                </a:lnTo>
                <a:lnTo>
                  <a:pt x="156578" y="121714"/>
                </a:lnTo>
                <a:lnTo>
                  <a:pt x="159948" y="128768"/>
                </a:lnTo>
                <a:lnTo>
                  <a:pt x="163187" y="136447"/>
                </a:lnTo>
                <a:lnTo>
                  <a:pt x="167331" y="144543"/>
                </a:lnTo>
                <a:lnTo>
                  <a:pt x="172077" y="152917"/>
                </a:lnTo>
                <a:lnTo>
                  <a:pt x="177226" y="161476"/>
                </a:lnTo>
                <a:lnTo>
                  <a:pt x="181651" y="170158"/>
                </a:lnTo>
                <a:lnTo>
                  <a:pt x="185593" y="178923"/>
                </a:lnTo>
                <a:lnTo>
                  <a:pt x="189213" y="187743"/>
                </a:lnTo>
                <a:lnTo>
                  <a:pt x="193611" y="195608"/>
                </a:lnTo>
                <a:lnTo>
                  <a:pt x="198527" y="202835"/>
                </a:lnTo>
                <a:lnTo>
                  <a:pt x="203789" y="209637"/>
                </a:lnTo>
                <a:lnTo>
                  <a:pt x="214927" y="219842"/>
                </a:lnTo>
                <a:lnTo>
                  <a:pt x="220676" y="223952"/>
                </a:lnTo>
                <a:lnTo>
                  <a:pt x="226492" y="226692"/>
                </a:lnTo>
                <a:lnTo>
                  <a:pt x="232355" y="228519"/>
                </a:lnTo>
                <a:lnTo>
                  <a:pt x="238247" y="229736"/>
                </a:lnTo>
                <a:lnTo>
                  <a:pt x="244160" y="229556"/>
                </a:lnTo>
                <a:lnTo>
                  <a:pt x="250086" y="228444"/>
                </a:lnTo>
                <a:lnTo>
                  <a:pt x="256021" y="226710"/>
                </a:lnTo>
                <a:lnTo>
                  <a:pt x="260970" y="223570"/>
                </a:lnTo>
                <a:lnTo>
                  <a:pt x="269114" y="214789"/>
                </a:lnTo>
                <a:lnTo>
                  <a:pt x="278688" y="204272"/>
                </a:lnTo>
                <a:lnTo>
                  <a:pt x="288564" y="192983"/>
                </a:lnTo>
                <a:lnTo>
                  <a:pt x="296261" y="181351"/>
                </a:lnTo>
                <a:lnTo>
                  <a:pt x="300344" y="169567"/>
                </a:lnTo>
                <a:lnTo>
                  <a:pt x="303151" y="157715"/>
                </a:lnTo>
                <a:lnTo>
                  <a:pt x="307705" y="145832"/>
                </a:lnTo>
                <a:lnTo>
                  <a:pt x="310391" y="136583"/>
                </a:lnTo>
                <a:lnTo>
                  <a:pt x="312115" y="127301"/>
                </a:lnTo>
                <a:lnTo>
                  <a:pt x="313249" y="126539"/>
                </a:lnTo>
                <a:lnTo>
                  <a:pt x="317154" y="125693"/>
                </a:lnTo>
                <a:lnTo>
                  <a:pt x="319585" y="127452"/>
                </a:lnTo>
                <a:lnTo>
                  <a:pt x="324931" y="134697"/>
                </a:lnTo>
                <a:lnTo>
                  <a:pt x="327746" y="140400"/>
                </a:lnTo>
                <a:lnTo>
                  <a:pt x="330615" y="147178"/>
                </a:lnTo>
                <a:lnTo>
                  <a:pt x="333520" y="154674"/>
                </a:lnTo>
                <a:lnTo>
                  <a:pt x="339393" y="170939"/>
                </a:lnTo>
                <a:lnTo>
                  <a:pt x="342348" y="179444"/>
                </a:lnTo>
                <a:lnTo>
                  <a:pt x="345310" y="190075"/>
                </a:lnTo>
                <a:lnTo>
                  <a:pt x="348277" y="202123"/>
                </a:lnTo>
                <a:lnTo>
                  <a:pt x="351247" y="215116"/>
                </a:lnTo>
                <a:lnTo>
                  <a:pt x="353228" y="228739"/>
                </a:lnTo>
                <a:lnTo>
                  <a:pt x="354548" y="242782"/>
                </a:lnTo>
                <a:lnTo>
                  <a:pt x="355428" y="257105"/>
                </a:lnTo>
                <a:lnTo>
                  <a:pt x="357006" y="270622"/>
                </a:lnTo>
                <a:lnTo>
                  <a:pt x="359052" y="283602"/>
                </a:lnTo>
                <a:lnTo>
                  <a:pt x="361407" y="296224"/>
                </a:lnTo>
                <a:lnTo>
                  <a:pt x="362977" y="308608"/>
                </a:lnTo>
                <a:lnTo>
                  <a:pt x="364024" y="320833"/>
                </a:lnTo>
                <a:lnTo>
                  <a:pt x="364722" y="332951"/>
                </a:lnTo>
                <a:lnTo>
                  <a:pt x="364195" y="343014"/>
                </a:lnTo>
                <a:lnTo>
                  <a:pt x="362851" y="351707"/>
                </a:lnTo>
                <a:lnTo>
                  <a:pt x="360963" y="359487"/>
                </a:lnTo>
                <a:lnTo>
                  <a:pt x="358866" y="370777"/>
                </a:lnTo>
                <a:lnTo>
                  <a:pt x="357188" y="383977"/>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SMARTInkAnnotation96"/>
          <p:cNvSpPr/>
          <p:nvPr/>
        </p:nvSpPr>
        <p:spPr>
          <a:xfrm>
            <a:off x="1625203" y="1207226"/>
            <a:ext cx="151806" cy="239384"/>
          </a:xfrm>
          <a:custGeom>
            <a:avLst/>
            <a:gdLst/>
            <a:ahLst/>
            <a:cxnLst/>
            <a:rect l="0" t="0" r="0" b="0"/>
            <a:pathLst>
              <a:path w="151806" h="239384">
                <a:moveTo>
                  <a:pt x="0" y="25071"/>
                </a:moveTo>
                <a:lnTo>
                  <a:pt x="0" y="20330"/>
                </a:lnTo>
                <a:lnTo>
                  <a:pt x="992" y="17942"/>
                </a:lnTo>
                <a:lnTo>
                  <a:pt x="4741" y="12642"/>
                </a:lnTo>
                <a:lnTo>
                  <a:pt x="7130" y="9840"/>
                </a:lnTo>
                <a:lnTo>
                  <a:pt x="9713" y="6979"/>
                </a:lnTo>
                <a:lnTo>
                  <a:pt x="12429" y="4080"/>
                </a:lnTo>
                <a:lnTo>
                  <a:pt x="15231" y="2147"/>
                </a:lnTo>
                <a:lnTo>
                  <a:pt x="18092" y="859"/>
                </a:lnTo>
                <a:lnTo>
                  <a:pt x="20991" y="0"/>
                </a:lnTo>
                <a:lnTo>
                  <a:pt x="24908" y="419"/>
                </a:lnTo>
                <a:lnTo>
                  <a:pt x="29504" y="1691"/>
                </a:lnTo>
                <a:lnTo>
                  <a:pt x="34552" y="3531"/>
                </a:lnTo>
                <a:lnTo>
                  <a:pt x="39902" y="8727"/>
                </a:lnTo>
                <a:lnTo>
                  <a:pt x="45453" y="16159"/>
                </a:lnTo>
                <a:lnTo>
                  <a:pt x="51138" y="25083"/>
                </a:lnTo>
                <a:lnTo>
                  <a:pt x="56913" y="35001"/>
                </a:lnTo>
                <a:lnTo>
                  <a:pt x="62746" y="45581"/>
                </a:lnTo>
                <a:lnTo>
                  <a:pt x="68620" y="56604"/>
                </a:lnTo>
                <a:lnTo>
                  <a:pt x="74520" y="69906"/>
                </a:lnTo>
                <a:lnTo>
                  <a:pt x="80438" y="84726"/>
                </a:lnTo>
                <a:lnTo>
                  <a:pt x="98248" y="131382"/>
                </a:lnTo>
                <a:lnTo>
                  <a:pt x="122043" y="191591"/>
                </a:lnTo>
                <a:lnTo>
                  <a:pt x="127995" y="203553"/>
                </a:lnTo>
                <a:lnTo>
                  <a:pt x="133947" y="213512"/>
                </a:lnTo>
                <a:lnTo>
                  <a:pt x="151805" y="239383"/>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SMARTInkAnnotation97"/>
          <p:cNvSpPr/>
          <p:nvPr/>
        </p:nvSpPr>
        <p:spPr>
          <a:xfrm>
            <a:off x="1687711" y="1259086"/>
            <a:ext cx="160735" cy="26790"/>
          </a:xfrm>
          <a:custGeom>
            <a:avLst/>
            <a:gdLst/>
            <a:ahLst/>
            <a:cxnLst/>
            <a:rect l="0" t="0" r="0" b="0"/>
            <a:pathLst>
              <a:path w="160735" h="26790">
                <a:moveTo>
                  <a:pt x="0" y="26789"/>
                </a:moveTo>
                <a:lnTo>
                  <a:pt x="33419" y="26789"/>
                </a:lnTo>
                <a:lnTo>
                  <a:pt x="40139" y="25797"/>
                </a:lnTo>
                <a:lnTo>
                  <a:pt x="47595" y="24143"/>
                </a:lnTo>
                <a:lnTo>
                  <a:pt x="119757" y="5798"/>
                </a:lnTo>
                <a:lnTo>
                  <a:pt x="129448" y="3865"/>
                </a:lnTo>
                <a:lnTo>
                  <a:pt x="137892" y="2577"/>
                </a:lnTo>
                <a:lnTo>
                  <a:pt x="160734"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SMARTInkAnnotation98"/>
          <p:cNvSpPr/>
          <p:nvPr/>
        </p:nvSpPr>
        <p:spPr>
          <a:xfrm>
            <a:off x="1830586" y="1233342"/>
            <a:ext cx="250032" cy="144619"/>
          </a:xfrm>
          <a:custGeom>
            <a:avLst/>
            <a:gdLst/>
            <a:ahLst/>
            <a:cxnLst/>
            <a:rect l="0" t="0" r="0" b="0"/>
            <a:pathLst>
              <a:path w="250032" h="144619">
                <a:moveTo>
                  <a:pt x="0" y="132900"/>
                </a:moveTo>
                <a:lnTo>
                  <a:pt x="9481" y="128160"/>
                </a:lnTo>
                <a:lnTo>
                  <a:pt x="15250" y="125771"/>
                </a:lnTo>
                <a:lnTo>
                  <a:pt x="22073" y="123187"/>
                </a:lnTo>
                <a:lnTo>
                  <a:pt x="37592" y="117669"/>
                </a:lnTo>
                <a:lnTo>
                  <a:pt x="54410" y="111909"/>
                </a:lnTo>
                <a:lnTo>
                  <a:pt x="64055" y="107992"/>
                </a:lnTo>
                <a:lnTo>
                  <a:pt x="74454" y="103396"/>
                </a:lnTo>
                <a:lnTo>
                  <a:pt x="96590" y="92998"/>
                </a:lnTo>
                <a:lnTo>
                  <a:pt x="154958" y="64280"/>
                </a:lnTo>
                <a:lnTo>
                  <a:pt x="164821" y="58380"/>
                </a:lnTo>
                <a:lnTo>
                  <a:pt x="173381" y="52462"/>
                </a:lnTo>
                <a:lnTo>
                  <a:pt x="181071" y="46533"/>
                </a:lnTo>
                <a:lnTo>
                  <a:pt x="187191" y="40595"/>
                </a:lnTo>
                <a:lnTo>
                  <a:pt x="192263" y="34653"/>
                </a:lnTo>
                <a:lnTo>
                  <a:pt x="196636" y="28707"/>
                </a:lnTo>
                <a:lnTo>
                  <a:pt x="199552" y="22758"/>
                </a:lnTo>
                <a:lnTo>
                  <a:pt x="201496" y="16808"/>
                </a:lnTo>
                <a:lnTo>
                  <a:pt x="202791" y="10857"/>
                </a:lnTo>
                <a:lnTo>
                  <a:pt x="201670" y="6890"/>
                </a:lnTo>
                <a:lnTo>
                  <a:pt x="198940" y="4245"/>
                </a:lnTo>
                <a:lnTo>
                  <a:pt x="195134" y="2482"/>
                </a:lnTo>
                <a:lnTo>
                  <a:pt x="189621" y="1306"/>
                </a:lnTo>
                <a:lnTo>
                  <a:pt x="182968" y="522"/>
                </a:lnTo>
                <a:lnTo>
                  <a:pt x="175557" y="0"/>
                </a:lnTo>
                <a:lnTo>
                  <a:pt x="166648" y="644"/>
                </a:lnTo>
                <a:lnTo>
                  <a:pt x="156739" y="2065"/>
                </a:lnTo>
                <a:lnTo>
                  <a:pt x="146164" y="4005"/>
                </a:lnTo>
                <a:lnTo>
                  <a:pt x="136138" y="7283"/>
                </a:lnTo>
                <a:lnTo>
                  <a:pt x="126478" y="11452"/>
                </a:lnTo>
                <a:lnTo>
                  <a:pt x="117061" y="16216"/>
                </a:lnTo>
                <a:lnTo>
                  <a:pt x="108798" y="22369"/>
                </a:lnTo>
                <a:lnTo>
                  <a:pt x="101305" y="29447"/>
                </a:lnTo>
                <a:lnTo>
                  <a:pt x="94326" y="37142"/>
                </a:lnTo>
                <a:lnTo>
                  <a:pt x="88681" y="45249"/>
                </a:lnTo>
                <a:lnTo>
                  <a:pt x="83926" y="53630"/>
                </a:lnTo>
                <a:lnTo>
                  <a:pt x="79763" y="62194"/>
                </a:lnTo>
                <a:lnTo>
                  <a:pt x="77980" y="70880"/>
                </a:lnTo>
                <a:lnTo>
                  <a:pt x="77784" y="79647"/>
                </a:lnTo>
                <a:lnTo>
                  <a:pt x="78645" y="88469"/>
                </a:lnTo>
                <a:lnTo>
                  <a:pt x="81203" y="96334"/>
                </a:lnTo>
                <a:lnTo>
                  <a:pt x="84893" y="103562"/>
                </a:lnTo>
                <a:lnTo>
                  <a:pt x="89338" y="110365"/>
                </a:lnTo>
                <a:lnTo>
                  <a:pt x="96269" y="116884"/>
                </a:lnTo>
                <a:lnTo>
                  <a:pt x="104860" y="123215"/>
                </a:lnTo>
                <a:lnTo>
                  <a:pt x="114555" y="129420"/>
                </a:lnTo>
                <a:lnTo>
                  <a:pt x="124987" y="134549"/>
                </a:lnTo>
                <a:lnTo>
                  <a:pt x="135911" y="138960"/>
                </a:lnTo>
                <a:lnTo>
                  <a:pt x="147162" y="142893"/>
                </a:lnTo>
                <a:lnTo>
                  <a:pt x="159623" y="144523"/>
                </a:lnTo>
                <a:lnTo>
                  <a:pt x="172892" y="144618"/>
                </a:lnTo>
                <a:lnTo>
                  <a:pt x="186699" y="143688"/>
                </a:lnTo>
                <a:lnTo>
                  <a:pt x="199872" y="142077"/>
                </a:lnTo>
                <a:lnTo>
                  <a:pt x="212623" y="140010"/>
                </a:lnTo>
                <a:lnTo>
                  <a:pt x="250031" y="13290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SMARTInkAnnotation99"/>
          <p:cNvSpPr/>
          <p:nvPr/>
        </p:nvSpPr>
        <p:spPr>
          <a:xfrm>
            <a:off x="1037594" y="1527344"/>
            <a:ext cx="33970" cy="124649"/>
          </a:xfrm>
          <a:custGeom>
            <a:avLst/>
            <a:gdLst/>
            <a:ahLst/>
            <a:cxnLst/>
            <a:rect l="0" t="0" r="0" b="0"/>
            <a:pathLst>
              <a:path w="33970" h="124649">
                <a:moveTo>
                  <a:pt x="33969" y="8562"/>
                </a:moveTo>
                <a:lnTo>
                  <a:pt x="29228" y="3822"/>
                </a:lnTo>
                <a:lnTo>
                  <a:pt x="26839" y="2425"/>
                </a:lnTo>
                <a:lnTo>
                  <a:pt x="24255" y="1495"/>
                </a:lnTo>
                <a:lnTo>
                  <a:pt x="21540" y="874"/>
                </a:lnTo>
                <a:lnTo>
                  <a:pt x="18737" y="460"/>
                </a:lnTo>
                <a:lnTo>
                  <a:pt x="15877" y="184"/>
                </a:lnTo>
                <a:lnTo>
                  <a:pt x="12978" y="0"/>
                </a:lnTo>
                <a:lnTo>
                  <a:pt x="10053" y="870"/>
                </a:lnTo>
                <a:lnTo>
                  <a:pt x="7111" y="2442"/>
                </a:lnTo>
                <a:lnTo>
                  <a:pt x="4157" y="4482"/>
                </a:lnTo>
                <a:lnTo>
                  <a:pt x="2188" y="8819"/>
                </a:lnTo>
                <a:lnTo>
                  <a:pt x="876" y="14686"/>
                </a:lnTo>
                <a:lnTo>
                  <a:pt x="0" y="21575"/>
                </a:lnTo>
                <a:lnTo>
                  <a:pt x="409" y="29143"/>
                </a:lnTo>
                <a:lnTo>
                  <a:pt x="1674" y="37166"/>
                </a:lnTo>
                <a:lnTo>
                  <a:pt x="5725" y="55009"/>
                </a:lnTo>
                <a:lnTo>
                  <a:pt x="10832" y="76169"/>
                </a:lnTo>
                <a:lnTo>
                  <a:pt x="13584" y="86376"/>
                </a:lnTo>
                <a:lnTo>
                  <a:pt x="25039" y="124648"/>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SMARTInkAnnotation100"/>
          <p:cNvSpPr/>
          <p:nvPr/>
        </p:nvSpPr>
        <p:spPr>
          <a:xfrm>
            <a:off x="2402086" y="1285875"/>
            <a:ext cx="35720" cy="125017"/>
          </a:xfrm>
          <a:custGeom>
            <a:avLst/>
            <a:gdLst/>
            <a:ahLst/>
            <a:cxnLst/>
            <a:rect l="0" t="0" r="0" b="0"/>
            <a:pathLst>
              <a:path w="35720" h="125017">
                <a:moveTo>
                  <a:pt x="0" y="0"/>
                </a:moveTo>
                <a:lnTo>
                  <a:pt x="4741" y="4741"/>
                </a:lnTo>
                <a:lnTo>
                  <a:pt x="6137" y="7129"/>
                </a:lnTo>
                <a:lnTo>
                  <a:pt x="7068" y="9714"/>
                </a:lnTo>
                <a:lnTo>
                  <a:pt x="7688" y="12429"/>
                </a:lnTo>
                <a:lnTo>
                  <a:pt x="9094" y="16223"/>
                </a:lnTo>
                <a:lnTo>
                  <a:pt x="11023" y="20738"/>
                </a:lnTo>
                <a:lnTo>
                  <a:pt x="13302" y="25731"/>
                </a:lnTo>
                <a:lnTo>
                  <a:pt x="14821" y="32037"/>
                </a:lnTo>
                <a:lnTo>
                  <a:pt x="15834" y="39217"/>
                </a:lnTo>
                <a:lnTo>
                  <a:pt x="16509" y="46981"/>
                </a:lnTo>
                <a:lnTo>
                  <a:pt x="17951" y="55133"/>
                </a:lnTo>
                <a:lnTo>
                  <a:pt x="19905" y="63545"/>
                </a:lnTo>
                <a:lnTo>
                  <a:pt x="22200" y="72129"/>
                </a:lnTo>
                <a:lnTo>
                  <a:pt x="23730" y="79836"/>
                </a:lnTo>
                <a:lnTo>
                  <a:pt x="24750" y="86958"/>
                </a:lnTo>
                <a:lnTo>
                  <a:pt x="25429" y="93691"/>
                </a:lnTo>
                <a:lnTo>
                  <a:pt x="26875" y="100164"/>
                </a:lnTo>
                <a:lnTo>
                  <a:pt x="28831" y="106463"/>
                </a:lnTo>
                <a:lnTo>
                  <a:pt x="35719" y="125016"/>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SMARTInkAnnotation101"/>
          <p:cNvSpPr/>
          <p:nvPr/>
        </p:nvSpPr>
        <p:spPr>
          <a:xfrm>
            <a:off x="2339578" y="1178719"/>
            <a:ext cx="62509" cy="8930"/>
          </a:xfrm>
          <a:custGeom>
            <a:avLst/>
            <a:gdLst/>
            <a:ahLst/>
            <a:cxnLst/>
            <a:rect l="0" t="0" r="0" b="0"/>
            <a:pathLst>
              <a:path w="62509" h="8930">
                <a:moveTo>
                  <a:pt x="0" y="8929"/>
                </a:moveTo>
                <a:lnTo>
                  <a:pt x="0" y="32"/>
                </a:lnTo>
                <a:lnTo>
                  <a:pt x="62508"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SMARTInkAnnotation102"/>
          <p:cNvSpPr/>
          <p:nvPr/>
        </p:nvSpPr>
        <p:spPr>
          <a:xfrm>
            <a:off x="2536031" y="1259086"/>
            <a:ext cx="232173" cy="113804"/>
          </a:xfrm>
          <a:custGeom>
            <a:avLst/>
            <a:gdLst/>
            <a:ahLst/>
            <a:cxnLst/>
            <a:rect l="0" t="0" r="0" b="0"/>
            <a:pathLst>
              <a:path w="232173" h="113804">
                <a:moveTo>
                  <a:pt x="0" y="0"/>
                </a:moveTo>
                <a:lnTo>
                  <a:pt x="0" y="4741"/>
                </a:lnTo>
                <a:lnTo>
                  <a:pt x="992" y="7129"/>
                </a:lnTo>
                <a:lnTo>
                  <a:pt x="2646" y="9714"/>
                </a:lnTo>
                <a:lnTo>
                  <a:pt x="4740" y="12429"/>
                </a:lnTo>
                <a:lnTo>
                  <a:pt x="6137" y="15231"/>
                </a:lnTo>
                <a:lnTo>
                  <a:pt x="7068" y="18092"/>
                </a:lnTo>
                <a:lnTo>
                  <a:pt x="7689" y="20991"/>
                </a:lnTo>
                <a:lnTo>
                  <a:pt x="8103" y="23916"/>
                </a:lnTo>
                <a:lnTo>
                  <a:pt x="8378" y="26858"/>
                </a:lnTo>
                <a:lnTo>
                  <a:pt x="8562" y="29811"/>
                </a:lnTo>
                <a:lnTo>
                  <a:pt x="8767" y="38385"/>
                </a:lnTo>
                <a:lnTo>
                  <a:pt x="8897" y="60058"/>
                </a:lnTo>
                <a:lnTo>
                  <a:pt x="7916" y="65835"/>
                </a:lnTo>
                <a:lnTo>
                  <a:pt x="6270" y="71672"/>
                </a:lnTo>
                <a:lnTo>
                  <a:pt x="4180" y="77547"/>
                </a:lnTo>
                <a:lnTo>
                  <a:pt x="2787" y="83448"/>
                </a:lnTo>
                <a:lnTo>
                  <a:pt x="1858" y="89366"/>
                </a:lnTo>
                <a:lnTo>
                  <a:pt x="1238" y="95296"/>
                </a:lnTo>
                <a:lnTo>
                  <a:pt x="826" y="100242"/>
                </a:lnTo>
                <a:lnTo>
                  <a:pt x="551" y="104531"/>
                </a:lnTo>
                <a:lnTo>
                  <a:pt x="367" y="108383"/>
                </a:lnTo>
                <a:lnTo>
                  <a:pt x="1237" y="110950"/>
                </a:lnTo>
                <a:lnTo>
                  <a:pt x="2809" y="112662"/>
                </a:lnTo>
                <a:lnTo>
                  <a:pt x="4849" y="113803"/>
                </a:lnTo>
                <a:lnTo>
                  <a:pt x="7202" y="113572"/>
                </a:lnTo>
                <a:lnTo>
                  <a:pt x="9762" y="112426"/>
                </a:lnTo>
                <a:lnTo>
                  <a:pt x="12462" y="110669"/>
                </a:lnTo>
                <a:lnTo>
                  <a:pt x="15253" y="108506"/>
                </a:lnTo>
                <a:lnTo>
                  <a:pt x="18106" y="106072"/>
                </a:lnTo>
                <a:lnTo>
                  <a:pt x="21001" y="103457"/>
                </a:lnTo>
                <a:lnTo>
                  <a:pt x="23923" y="98737"/>
                </a:lnTo>
                <a:lnTo>
                  <a:pt x="26862" y="92613"/>
                </a:lnTo>
                <a:lnTo>
                  <a:pt x="29815" y="85555"/>
                </a:lnTo>
                <a:lnTo>
                  <a:pt x="33768" y="78865"/>
                </a:lnTo>
                <a:lnTo>
                  <a:pt x="38386" y="72420"/>
                </a:lnTo>
                <a:lnTo>
                  <a:pt x="43451" y="66140"/>
                </a:lnTo>
                <a:lnTo>
                  <a:pt x="48811" y="58976"/>
                </a:lnTo>
                <a:lnTo>
                  <a:pt x="60058" y="43079"/>
                </a:lnTo>
                <a:lnTo>
                  <a:pt x="65836" y="35664"/>
                </a:lnTo>
                <a:lnTo>
                  <a:pt x="71672" y="28737"/>
                </a:lnTo>
                <a:lnTo>
                  <a:pt x="77547" y="22135"/>
                </a:lnTo>
                <a:lnTo>
                  <a:pt x="83448" y="16741"/>
                </a:lnTo>
                <a:lnTo>
                  <a:pt x="89367" y="12153"/>
                </a:lnTo>
                <a:lnTo>
                  <a:pt x="95296" y="8102"/>
                </a:lnTo>
                <a:lnTo>
                  <a:pt x="102227" y="5401"/>
                </a:lnTo>
                <a:lnTo>
                  <a:pt x="109823" y="3601"/>
                </a:lnTo>
                <a:lnTo>
                  <a:pt x="117864" y="2401"/>
                </a:lnTo>
                <a:lnTo>
                  <a:pt x="125209" y="2593"/>
                </a:lnTo>
                <a:lnTo>
                  <a:pt x="132089" y="3713"/>
                </a:lnTo>
                <a:lnTo>
                  <a:pt x="138662" y="5452"/>
                </a:lnTo>
                <a:lnTo>
                  <a:pt x="145027" y="8595"/>
                </a:lnTo>
                <a:lnTo>
                  <a:pt x="151255" y="12676"/>
                </a:lnTo>
                <a:lnTo>
                  <a:pt x="157392" y="17380"/>
                </a:lnTo>
                <a:lnTo>
                  <a:pt x="163467" y="22501"/>
                </a:lnTo>
                <a:lnTo>
                  <a:pt x="169502" y="27899"/>
                </a:lnTo>
                <a:lnTo>
                  <a:pt x="181498" y="39189"/>
                </a:lnTo>
                <a:lnTo>
                  <a:pt x="213524" y="70683"/>
                </a:lnTo>
                <a:lnTo>
                  <a:pt x="216764" y="73911"/>
                </a:lnTo>
                <a:lnTo>
                  <a:pt x="219916" y="76063"/>
                </a:lnTo>
                <a:lnTo>
                  <a:pt x="226063" y="78454"/>
                </a:lnTo>
                <a:lnTo>
                  <a:pt x="228100" y="78100"/>
                </a:lnTo>
                <a:lnTo>
                  <a:pt x="229457" y="76871"/>
                </a:lnTo>
                <a:lnTo>
                  <a:pt x="232172" y="71437"/>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96832" name="SMARTInkAnnotation103"/>
          <p:cNvSpPr/>
          <p:nvPr/>
        </p:nvSpPr>
        <p:spPr>
          <a:xfrm>
            <a:off x="2750344" y="1151930"/>
            <a:ext cx="98227" cy="160735"/>
          </a:xfrm>
          <a:custGeom>
            <a:avLst/>
            <a:gdLst/>
            <a:ahLst/>
            <a:cxnLst/>
            <a:rect l="0" t="0" r="0" b="0"/>
            <a:pathLst>
              <a:path w="98227" h="160735">
                <a:moveTo>
                  <a:pt x="0" y="0"/>
                </a:moveTo>
                <a:lnTo>
                  <a:pt x="12428" y="0"/>
                </a:lnTo>
                <a:lnTo>
                  <a:pt x="15231" y="1984"/>
                </a:lnTo>
                <a:lnTo>
                  <a:pt x="18091" y="5291"/>
                </a:lnTo>
                <a:lnTo>
                  <a:pt x="20990" y="9481"/>
                </a:lnTo>
                <a:lnTo>
                  <a:pt x="23916" y="15250"/>
                </a:lnTo>
                <a:lnTo>
                  <a:pt x="26858" y="22073"/>
                </a:lnTo>
                <a:lnTo>
                  <a:pt x="29811" y="29598"/>
                </a:lnTo>
                <a:lnTo>
                  <a:pt x="33765" y="37591"/>
                </a:lnTo>
                <a:lnTo>
                  <a:pt x="38384" y="45897"/>
                </a:lnTo>
                <a:lnTo>
                  <a:pt x="43449" y="54410"/>
                </a:lnTo>
                <a:lnTo>
                  <a:pt x="48810" y="64055"/>
                </a:lnTo>
                <a:lnTo>
                  <a:pt x="64843" y="94606"/>
                </a:lnTo>
                <a:lnTo>
                  <a:pt x="72806" y="110177"/>
                </a:lnTo>
                <a:lnTo>
                  <a:pt x="76318" y="118100"/>
                </a:lnTo>
                <a:lnTo>
                  <a:pt x="79653" y="126358"/>
                </a:lnTo>
                <a:lnTo>
                  <a:pt x="82867" y="134840"/>
                </a:lnTo>
                <a:lnTo>
                  <a:pt x="86002" y="141487"/>
                </a:lnTo>
                <a:lnTo>
                  <a:pt x="89085" y="146911"/>
                </a:lnTo>
                <a:lnTo>
                  <a:pt x="98226" y="160734"/>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96833" name="SMARTInkAnnotation104"/>
          <p:cNvSpPr/>
          <p:nvPr/>
        </p:nvSpPr>
        <p:spPr>
          <a:xfrm>
            <a:off x="2705695" y="1196578"/>
            <a:ext cx="214314" cy="17861"/>
          </a:xfrm>
          <a:custGeom>
            <a:avLst/>
            <a:gdLst/>
            <a:ahLst/>
            <a:cxnLst/>
            <a:rect l="0" t="0" r="0" b="0"/>
            <a:pathLst>
              <a:path w="214314" h="17861">
                <a:moveTo>
                  <a:pt x="0" y="17860"/>
                </a:moveTo>
                <a:lnTo>
                  <a:pt x="38160" y="17860"/>
                </a:lnTo>
                <a:lnTo>
                  <a:pt x="47269" y="16867"/>
                </a:lnTo>
                <a:lnTo>
                  <a:pt x="57309" y="15214"/>
                </a:lnTo>
                <a:lnTo>
                  <a:pt x="67972" y="13119"/>
                </a:lnTo>
                <a:lnTo>
                  <a:pt x="80042" y="11723"/>
                </a:lnTo>
                <a:lnTo>
                  <a:pt x="93048" y="10792"/>
                </a:lnTo>
                <a:lnTo>
                  <a:pt x="106681" y="10171"/>
                </a:lnTo>
                <a:lnTo>
                  <a:pt x="119738" y="8765"/>
                </a:lnTo>
                <a:lnTo>
                  <a:pt x="132411" y="6836"/>
                </a:lnTo>
                <a:lnTo>
                  <a:pt x="144829" y="4557"/>
                </a:lnTo>
                <a:lnTo>
                  <a:pt x="158068" y="3038"/>
                </a:lnTo>
                <a:lnTo>
                  <a:pt x="171856" y="2025"/>
                </a:lnTo>
                <a:lnTo>
                  <a:pt x="214313"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96834" name="SMARTInkAnnotation105"/>
          <p:cNvSpPr/>
          <p:nvPr/>
        </p:nvSpPr>
        <p:spPr>
          <a:xfrm>
            <a:off x="3062883" y="1285875"/>
            <a:ext cx="17860" cy="8931"/>
          </a:xfrm>
          <a:custGeom>
            <a:avLst/>
            <a:gdLst/>
            <a:ahLst/>
            <a:cxnLst/>
            <a:rect l="0" t="0" r="0" b="0"/>
            <a:pathLst>
              <a:path w="17860" h="8931">
                <a:moveTo>
                  <a:pt x="0" y="0"/>
                </a:moveTo>
                <a:lnTo>
                  <a:pt x="4740" y="4741"/>
                </a:lnTo>
                <a:lnTo>
                  <a:pt x="7129" y="6137"/>
                </a:lnTo>
                <a:lnTo>
                  <a:pt x="9714" y="7068"/>
                </a:lnTo>
                <a:lnTo>
                  <a:pt x="17859" y="893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96836" name="SMARTInkAnnotation106"/>
          <p:cNvSpPr/>
          <p:nvPr/>
        </p:nvSpPr>
        <p:spPr>
          <a:xfrm>
            <a:off x="2598539" y="2786095"/>
            <a:ext cx="1089423" cy="26758"/>
          </a:xfrm>
          <a:custGeom>
            <a:avLst/>
            <a:gdLst/>
            <a:ahLst/>
            <a:cxnLst/>
            <a:rect l="0" t="0" r="0" b="0"/>
            <a:pathLst>
              <a:path w="1089423" h="26758">
                <a:moveTo>
                  <a:pt x="0" y="8897"/>
                </a:moveTo>
                <a:lnTo>
                  <a:pt x="17169" y="8897"/>
                </a:lnTo>
                <a:lnTo>
                  <a:pt x="23353" y="7905"/>
                </a:lnTo>
                <a:lnTo>
                  <a:pt x="30451" y="6252"/>
                </a:lnTo>
                <a:lnTo>
                  <a:pt x="38160" y="4157"/>
                </a:lnTo>
                <a:lnTo>
                  <a:pt x="48260" y="2760"/>
                </a:lnTo>
                <a:lnTo>
                  <a:pt x="59955" y="1830"/>
                </a:lnTo>
                <a:lnTo>
                  <a:pt x="72712" y="1209"/>
                </a:lnTo>
                <a:lnTo>
                  <a:pt x="102762" y="519"/>
                </a:lnTo>
                <a:lnTo>
                  <a:pt x="248366" y="0"/>
                </a:lnTo>
                <a:lnTo>
                  <a:pt x="272733" y="981"/>
                </a:lnTo>
                <a:lnTo>
                  <a:pt x="297908" y="2628"/>
                </a:lnTo>
                <a:lnTo>
                  <a:pt x="407214" y="12399"/>
                </a:lnTo>
                <a:lnTo>
                  <a:pt x="436179" y="14208"/>
                </a:lnTo>
                <a:lnTo>
                  <a:pt x="525341" y="17747"/>
                </a:lnTo>
                <a:lnTo>
                  <a:pt x="588358" y="22091"/>
                </a:lnTo>
                <a:lnTo>
                  <a:pt x="619449" y="23646"/>
                </a:lnTo>
                <a:lnTo>
                  <a:pt x="680453" y="25374"/>
                </a:lnTo>
                <a:lnTo>
                  <a:pt x="710613" y="24843"/>
                </a:lnTo>
                <a:lnTo>
                  <a:pt x="740641" y="23496"/>
                </a:lnTo>
                <a:lnTo>
                  <a:pt x="770581" y="21607"/>
                </a:lnTo>
                <a:lnTo>
                  <a:pt x="825014" y="19507"/>
                </a:lnTo>
                <a:lnTo>
                  <a:pt x="850642" y="18947"/>
                </a:lnTo>
                <a:lnTo>
                  <a:pt x="873681" y="17581"/>
                </a:lnTo>
                <a:lnTo>
                  <a:pt x="894993" y="15679"/>
                </a:lnTo>
                <a:lnTo>
                  <a:pt x="915155" y="13418"/>
                </a:lnTo>
                <a:lnTo>
                  <a:pt x="934549" y="11911"/>
                </a:lnTo>
                <a:lnTo>
                  <a:pt x="953430" y="10907"/>
                </a:lnTo>
                <a:lnTo>
                  <a:pt x="971971" y="10237"/>
                </a:lnTo>
                <a:lnTo>
                  <a:pt x="989294" y="10783"/>
                </a:lnTo>
                <a:lnTo>
                  <a:pt x="1005803" y="12138"/>
                </a:lnTo>
                <a:lnTo>
                  <a:pt x="1021769" y="14035"/>
                </a:lnTo>
                <a:lnTo>
                  <a:pt x="1035390" y="15299"/>
                </a:lnTo>
                <a:lnTo>
                  <a:pt x="1047448" y="16142"/>
                </a:lnTo>
                <a:lnTo>
                  <a:pt x="1058462" y="16703"/>
                </a:lnTo>
                <a:lnTo>
                  <a:pt x="1066798" y="18070"/>
                </a:lnTo>
                <a:lnTo>
                  <a:pt x="1073348" y="19973"/>
                </a:lnTo>
                <a:lnTo>
                  <a:pt x="1089422" y="26757"/>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96837" name="SMARTInkAnnotation107"/>
          <p:cNvSpPr/>
          <p:nvPr/>
        </p:nvSpPr>
        <p:spPr>
          <a:xfrm>
            <a:off x="3161109" y="2600148"/>
            <a:ext cx="44650" cy="16251"/>
          </a:xfrm>
          <a:custGeom>
            <a:avLst/>
            <a:gdLst/>
            <a:ahLst/>
            <a:cxnLst/>
            <a:rect l="0" t="0" r="0" b="0"/>
            <a:pathLst>
              <a:path w="44650" h="16251">
                <a:moveTo>
                  <a:pt x="44649" y="16250"/>
                </a:moveTo>
                <a:lnTo>
                  <a:pt x="39909" y="11510"/>
                </a:lnTo>
                <a:lnTo>
                  <a:pt x="38512" y="9121"/>
                </a:lnTo>
                <a:lnTo>
                  <a:pt x="37581" y="6537"/>
                </a:lnTo>
                <a:lnTo>
                  <a:pt x="36960" y="3822"/>
                </a:lnTo>
                <a:lnTo>
                  <a:pt x="35555" y="2011"/>
                </a:lnTo>
                <a:lnTo>
                  <a:pt x="33624" y="805"/>
                </a:lnTo>
                <a:lnTo>
                  <a:pt x="31347" y="0"/>
                </a:lnTo>
                <a:lnTo>
                  <a:pt x="28835" y="456"/>
                </a:lnTo>
                <a:lnTo>
                  <a:pt x="26169" y="1752"/>
                </a:lnTo>
                <a:lnTo>
                  <a:pt x="23399" y="3609"/>
                </a:lnTo>
                <a:lnTo>
                  <a:pt x="19569" y="5838"/>
                </a:lnTo>
                <a:lnTo>
                  <a:pt x="15030" y="8317"/>
                </a:lnTo>
                <a:lnTo>
                  <a:pt x="0" y="1625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96838" name="SMARTInkAnnotation108"/>
          <p:cNvSpPr/>
          <p:nvPr/>
        </p:nvSpPr>
        <p:spPr>
          <a:xfrm>
            <a:off x="2839641" y="2581156"/>
            <a:ext cx="44649" cy="419220"/>
          </a:xfrm>
          <a:custGeom>
            <a:avLst/>
            <a:gdLst/>
            <a:ahLst/>
            <a:cxnLst/>
            <a:rect l="0" t="0" r="0" b="0"/>
            <a:pathLst>
              <a:path w="44649" h="419220">
                <a:moveTo>
                  <a:pt x="44648" y="17383"/>
                </a:moveTo>
                <a:lnTo>
                  <a:pt x="44648" y="12642"/>
                </a:lnTo>
                <a:lnTo>
                  <a:pt x="43656" y="10254"/>
                </a:lnTo>
                <a:lnTo>
                  <a:pt x="42003" y="7670"/>
                </a:lnTo>
                <a:lnTo>
                  <a:pt x="36086" y="0"/>
                </a:lnTo>
                <a:lnTo>
                  <a:pt x="35827" y="9146"/>
                </a:lnTo>
                <a:lnTo>
                  <a:pt x="35718" y="292642"/>
                </a:lnTo>
                <a:lnTo>
                  <a:pt x="34726" y="310030"/>
                </a:lnTo>
                <a:lnTo>
                  <a:pt x="33073" y="326582"/>
                </a:lnTo>
                <a:lnTo>
                  <a:pt x="30978" y="342579"/>
                </a:lnTo>
                <a:lnTo>
                  <a:pt x="28590" y="357211"/>
                </a:lnTo>
                <a:lnTo>
                  <a:pt x="26005" y="370935"/>
                </a:lnTo>
                <a:lnTo>
                  <a:pt x="23290" y="384053"/>
                </a:lnTo>
                <a:lnTo>
                  <a:pt x="21479" y="393791"/>
                </a:lnTo>
                <a:lnTo>
                  <a:pt x="20273" y="401275"/>
                </a:lnTo>
                <a:lnTo>
                  <a:pt x="19468" y="407256"/>
                </a:lnTo>
                <a:lnTo>
                  <a:pt x="16947" y="411244"/>
                </a:lnTo>
                <a:lnTo>
                  <a:pt x="13282" y="413902"/>
                </a:lnTo>
                <a:lnTo>
                  <a:pt x="0" y="419219"/>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96839" name="SMARTInkAnnotation109"/>
          <p:cNvSpPr/>
          <p:nvPr/>
        </p:nvSpPr>
        <p:spPr>
          <a:xfrm>
            <a:off x="2768203" y="2696766"/>
            <a:ext cx="107157" cy="116087"/>
          </a:xfrm>
          <a:custGeom>
            <a:avLst/>
            <a:gdLst/>
            <a:ahLst/>
            <a:cxnLst/>
            <a:rect l="0" t="0" r="0" b="0"/>
            <a:pathLst>
              <a:path w="107157" h="116087">
                <a:moveTo>
                  <a:pt x="107156" y="0"/>
                </a:moveTo>
                <a:lnTo>
                  <a:pt x="102416" y="4740"/>
                </a:lnTo>
                <a:lnTo>
                  <a:pt x="99035" y="9113"/>
                </a:lnTo>
                <a:lnTo>
                  <a:pt x="94797" y="15005"/>
                </a:lnTo>
                <a:lnTo>
                  <a:pt x="79352" y="37519"/>
                </a:lnTo>
                <a:lnTo>
                  <a:pt x="73737" y="45848"/>
                </a:lnTo>
                <a:lnTo>
                  <a:pt x="67018" y="54378"/>
                </a:lnTo>
                <a:lnTo>
                  <a:pt x="59561" y="63041"/>
                </a:lnTo>
                <a:lnTo>
                  <a:pt x="51614" y="71793"/>
                </a:lnTo>
                <a:lnTo>
                  <a:pt x="42347" y="80604"/>
                </a:lnTo>
                <a:lnTo>
                  <a:pt x="32200" y="89455"/>
                </a:lnTo>
                <a:lnTo>
                  <a:pt x="0" y="116086"/>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96840" name="SMARTInkAnnotation110"/>
          <p:cNvSpPr/>
          <p:nvPr/>
        </p:nvSpPr>
        <p:spPr>
          <a:xfrm>
            <a:off x="5822265" y="1189025"/>
            <a:ext cx="2030240" cy="344904"/>
          </a:xfrm>
          <a:custGeom>
            <a:avLst/>
            <a:gdLst/>
            <a:ahLst/>
            <a:cxnLst/>
            <a:rect l="0" t="0" r="0" b="0"/>
            <a:pathLst>
              <a:path w="2030240" h="344904">
                <a:moveTo>
                  <a:pt x="8821" y="266514"/>
                </a:moveTo>
                <a:lnTo>
                  <a:pt x="4081" y="266514"/>
                </a:lnTo>
                <a:lnTo>
                  <a:pt x="2684" y="265522"/>
                </a:lnTo>
                <a:lnTo>
                  <a:pt x="1753" y="263868"/>
                </a:lnTo>
                <a:lnTo>
                  <a:pt x="0" y="257952"/>
                </a:lnTo>
                <a:lnTo>
                  <a:pt x="63124" y="252847"/>
                </a:lnTo>
                <a:lnTo>
                  <a:pt x="112519" y="243346"/>
                </a:lnTo>
                <a:lnTo>
                  <a:pt x="175339" y="237794"/>
                </a:lnTo>
                <a:lnTo>
                  <a:pt x="233778" y="227577"/>
                </a:lnTo>
                <a:lnTo>
                  <a:pt x="277474" y="218451"/>
                </a:lnTo>
                <a:lnTo>
                  <a:pt x="357855" y="206743"/>
                </a:lnTo>
                <a:lnTo>
                  <a:pt x="614284" y="162209"/>
                </a:lnTo>
                <a:lnTo>
                  <a:pt x="732157" y="144438"/>
                </a:lnTo>
                <a:lnTo>
                  <a:pt x="1004303" y="108753"/>
                </a:lnTo>
                <a:lnTo>
                  <a:pt x="1308975" y="73037"/>
                </a:lnTo>
                <a:lnTo>
                  <a:pt x="1407868" y="63777"/>
                </a:lnTo>
                <a:lnTo>
                  <a:pt x="1456464" y="59919"/>
                </a:lnTo>
                <a:lnTo>
                  <a:pt x="1550148" y="50340"/>
                </a:lnTo>
                <a:lnTo>
                  <a:pt x="1639410" y="39468"/>
                </a:lnTo>
                <a:lnTo>
                  <a:pt x="1722077" y="28021"/>
                </a:lnTo>
                <a:lnTo>
                  <a:pt x="1759202" y="24175"/>
                </a:lnTo>
                <a:lnTo>
                  <a:pt x="1793875" y="21611"/>
                </a:lnTo>
                <a:lnTo>
                  <a:pt x="1856874" y="17770"/>
                </a:lnTo>
                <a:lnTo>
                  <a:pt x="1933990" y="11021"/>
                </a:lnTo>
                <a:lnTo>
                  <a:pt x="1987596" y="7589"/>
                </a:lnTo>
                <a:lnTo>
                  <a:pt x="2028917" y="0"/>
                </a:lnTo>
                <a:lnTo>
                  <a:pt x="2030239" y="533"/>
                </a:lnTo>
                <a:lnTo>
                  <a:pt x="2030129" y="1881"/>
                </a:lnTo>
                <a:lnTo>
                  <a:pt x="2029063" y="3772"/>
                </a:lnTo>
                <a:lnTo>
                  <a:pt x="2003860" y="11173"/>
                </a:lnTo>
                <a:lnTo>
                  <a:pt x="1950752" y="19650"/>
                </a:lnTo>
                <a:lnTo>
                  <a:pt x="1763410" y="49764"/>
                </a:lnTo>
                <a:lnTo>
                  <a:pt x="1571278" y="75129"/>
                </a:lnTo>
                <a:lnTo>
                  <a:pt x="1333125" y="113653"/>
                </a:lnTo>
                <a:lnTo>
                  <a:pt x="1204618" y="133091"/>
                </a:lnTo>
                <a:lnTo>
                  <a:pt x="938824" y="177908"/>
                </a:lnTo>
                <a:lnTo>
                  <a:pt x="675831" y="224979"/>
                </a:lnTo>
                <a:lnTo>
                  <a:pt x="555301" y="248715"/>
                </a:lnTo>
                <a:lnTo>
                  <a:pt x="341884" y="291551"/>
                </a:lnTo>
                <a:lnTo>
                  <a:pt x="214001" y="314833"/>
                </a:lnTo>
                <a:lnTo>
                  <a:pt x="148298" y="325361"/>
                </a:lnTo>
                <a:lnTo>
                  <a:pt x="96607" y="333348"/>
                </a:lnTo>
                <a:lnTo>
                  <a:pt x="41669" y="343914"/>
                </a:lnTo>
                <a:lnTo>
                  <a:pt x="36672" y="344903"/>
                </a:lnTo>
                <a:lnTo>
                  <a:pt x="84502" y="334261"/>
                </a:lnTo>
                <a:lnTo>
                  <a:pt x="319893" y="278894"/>
                </a:lnTo>
                <a:lnTo>
                  <a:pt x="478573" y="244937"/>
                </a:lnTo>
                <a:lnTo>
                  <a:pt x="884361" y="169435"/>
                </a:lnTo>
                <a:lnTo>
                  <a:pt x="1045186" y="143331"/>
                </a:lnTo>
                <a:lnTo>
                  <a:pt x="1382884" y="94236"/>
                </a:lnTo>
                <a:lnTo>
                  <a:pt x="1803688" y="43272"/>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96841" name="SMARTInkAnnotation111"/>
          <p:cNvSpPr/>
          <p:nvPr/>
        </p:nvSpPr>
        <p:spPr>
          <a:xfrm>
            <a:off x="5941820" y="4085877"/>
            <a:ext cx="280000" cy="306485"/>
          </a:xfrm>
          <a:custGeom>
            <a:avLst/>
            <a:gdLst/>
            <a:ahLst/>
            <a:cxnLst/>
            <a:rect l="0" t="0" r="0" b="0"/>
            <a:pathLst>
              <a:path w="280000" h="306485">
                <a:moveTo>
                  <a:pt x="85719" y="48568"/>
                </a:moveTo>
                <a:lnTo>
                  <a:pt x="300" y="48568"/>
                </a:lnTo>
                <a:lnTo>
                  <a:pt x="0" y="47577"/>
                </a:lnTo>
                <a:lnTo>
                  <a:pt x="791" y="45923"/>
                </a:lnTo>
                <a:lnTo>
                  <a:pt x="2312" y="43828"/>
                </a:lnTo>
                <a:lnTo>
                  <a:pt x="5309" y="42432"/>
                </a:lnTo>
                <a:lnTo>
                  <a:pt x="13932" y="40880"/>
                </a:lnTo>
                <a:lnTo>
                  <a:pt x="20994" y="38482"/>
                </a:lnTo>
                <a:lnTo>
                  <a:pt x="29671" y="34899"/>
                </a:lnTo>
                <a:lnTo>
                  <a:pt x="39423" y="30526"/>
                </a:lnTo>
                <a:lnTo>
                  <a:pt x="50887" y="26618"/>
                </a:lnTo>
                <a:lnTo>
                  <a:pt x="63490" y="23021"/>
                </a:lnTo>
                <a:lnTo>
                  <a:pt x="76853" y="19631"/>
                </a:lnTo>
                <a:lnTo>
                  <a:pt x="104930" y="13217"/>
                </a:lnTo>
                <a:lnTo>
                  <a:pt x="132953" y="7060"/>
                </a:lnTo>
                <a:lnTo>
                  <a:pt x="158637" y="1017"/>
                </a:lnTo>
                <a:lnTo>
                  <a:pt x="171041" y="0"/>
                </a:lnTo>
                <a:lnTo>
                  <a:pt x="183281" y="314"/>
                </a:lnTo>
                <a:lnTo>
                  <a:pt x="195409" y="1517"/>
                </a:lnTo>
                <a:lnTo>
                  <a:pt x="206471" y="3310"/>
                </a:lnTo>
                <a:lnTo>
                  <a:pt x="216822" y="5498"/>
                </a:lnTo>
                <a:lnTo>
                  <a:pt x="226700" y="7949"/>
                </a:lnTo>
                <a:lnTo>
                  <a:pt x="234276" y="10575"/>
                </a:lnTo>
                <a:lnTo>
                  <a:pt x="240320" y="13317"/>
                </a:lnTo>
                <a:lnTo>
                  <a:pt x="245341" y="16138"/>
                </a:lnTo>
                <a:lnTo>
                  <a:pt x="248688" y="20003"/>
                </a:lnTo>
                <a:lnTo>
                  <a:pt x="250920" y="24564"/>
                </a:lnTo>
                <a:lnTo>
                  <a:pt x="252408" y="29588"/>
                </a:lnTo>
                <a:lnTo>
                  <a:pt x="253399" y="35915"/>
                </a:lnTo>
                <a:lnTo>
                  <a:pt x="254061" y="43110"/>
                </a:lnTo>
                <a:lnTo>
                  <a:pt x="254501" y="50882"/>
                </a:lnTo>
                <a:lnTo>
                  <a:pt x="252811" y="58049"/>
                </a:lnTo>
                <a:lnTo>
                  <a:pt x="249700" y="64810"/>
                </a:lnTo>
                <a:lnTo>
                  <a:pt x="240951" y="78608"/>
                </a:lnTo>
                <a:lnTo>
                  <a:pt x="230448" y="94661"/>
                </a:lnTo>
                <a:lnTo>
                  <a:pt x="224869" y="101125"/>
                </a:lnTo>
                <a:lnTo>
                  <a:pt x="219165" y="106426"/>
                </a:lnTo>
                <a:lnTo>
                  <a:pt x="213378" y="110953"/>
                </a:lnTo>
                <a:lnTo>
                  <a:pt x="208529" y="114963"/>
                </a:lnTo>
                <a:lnTo>
                  <a:pt x="200493" y="122064"/>
                </a:lnTo>
                <a:lnTo>
                  <a:pt x="197954" y="125347"/>
                </a:lnTo>
                <a:lnTo>
                  <a:pt x="195133" y="131640"/>
                </a:lnTo>
                <a:lnTo>
                  <a:pt x="193544" y="140761"/>
                </a:lnTo>
                <a:lnTo>
                  <a:pt x="194314" y="142772"/>
                </a:lnTo>
                <a:lnTo>
                  <a:pt x="195819" y="144114"/>
                </a:lnTo>
                <a:lnTo>
                  <a:pt x="197814" y="145007"/>
                </a:lnTo>
                <a:lnTo>
                  <a:pt x="209138" y="153571"/>
                </a:lnTo>
                <a:lnTo>
                  <a:pt x="213640" y="156273"/>
                </a:lnTo>
                <a:lnTo>
                  <a:pt x="218625" y="159067"/>
                </a:lnTo>
                <a:lnTo>
                  <a:pt x="229454" y="164817"/>
                </a:lnTo>
                <a:lnTo>
                  <a:pt x="235121" y="167739"/>
                </a:lnTo>
                <a:lnTo>
                  <a:pt x="239891" y="171672"/>
                </a:lnTo>
                <a:lnTo>
                  <a:pt x="244063" y="176278"/>
                </a:lnTo>
                <a:lnTo>
                  <a:pt x="247837" y="181333"/>
                </a:lnTo>
                <a:lnTo>
                  <a:pt x="252336" y="185696"/>
                </a:lnTo>
                <a:lnTo>
                  <a:pt x="257321" y="189596"/>
                </a:lnTo>
                <a:lnTo>
                  <a:pt x="262628" y="193188"/>
                </a:lnTo>
                <a:lnTo>
                  <a:pt x="271171" y="202472"/>
                </a:lnTo>
                <a:lnTo>
                  <a:pt x="274838" y="207725"/>
                </a:lnTo>
                <a:lnTo>
                  <a:pt x="277283" y="213212"/>
                </a:lnTo>
                <a:lnTo>
                  <a:pt x="278913" y="218854"/>
                </a:lnTo>
                <a:lnTo>
                  <a:pt x="279999" y="224600"/>
                </a:lnTo>
                <a:lnTo>
                  <a:pt x="279732" y="230415"/>
                </a:lnTo>
                <a:lnTo>
                  <a:pt x="278560" y="236276"/>
                </a:lnTo>
                <a:lnTo>
                  <a:pt x="276788" y="242168"/>
                </a:lnTo>
                <a:lnTo>
                  <a:pt x="275606" y="248080"/>
                </a:lnTo>
                <a:lnTo>
                  <a:pt x="274818" y="254006"/>
                </a:lnTo>
                <a:lnTo>
                  <a:pt x="274293" y="259941"/>
                </a:lnTo>
                <a:lnTo>
                  <a:pt x="271959" y="265882"/>
                </a:lnTo>
                <a:lnTo>
                  <a:pt x="268418" y="271827"/>
                </a:lnTo>
                <a:lnTo>
                  <a:pt x="264073" y="277774"/>
                </a:lnTo>
                <a:lnTo>
                  <a:pt x="261177" y="283724"/>
                </a:lnTo>
                <a:lnTo>
                  <a:pt x="259245" y="289675"/>
                </a:lnTo>
                <a:lnTo>
                  <a:pt x="255609" y="306484"/>
                </a:lnTo>
                <a:lnTo>
                  <a:pt x="255450" y="302480"/>
                </a:lnTo>
                <a:lnTo>
                  <a:pt x="256420" y="298209"/>
                </a:lnTo>
                <a:lnTo>
                  <a:pt x="258059" y="292386"/>
                </a:lnTo>
                <a:lnTo>
                  <a:pt x="264313" y="271811"/>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96842" name="SMARTInkAnnotation112"/>
          <p:cNvSpPr/>
          <p:nvPr/>
        </p:nvSpPr>
        <p:spPr>
          <a:xfrm>
            <a:off x="6429375" y="4071941"/>
            <a:ext cx="116087" cy="310036"/>
          </a:xfrm>
          <a:custGeom>
            <a:avLst/>
            <a:gdLst/>
            <a:ahLst/>
            <a:cxnLst/>
            <a:rect l="0" t="0" r="0" b="0"/>
            <a:pathLst>
              <a:path w="116087" h="310036">
                <a:moveTo>
                  <a:pt x="0" y="35715"/>
                </a:moveTo>
                <a:lnTo>
                  <a:pt x="12429" y="23287"/>
                </a:lnTo>
                <a:lnTo>
                  <a:pt x="14239" y="20484"/>
                </a:lnTo>
                <a:lnTo>
                  <a:pt x="16250" y="14725"/>
                </a:lnTo>
                <a:lnTo>
                  <a:pt x="17779" y="12792"/>
                </a:lnTo>
                <a:lnTo>
                  <a:pt x="19789" y="11503"/>
                </a:lnTo>
                <a:lnTo>
                  <a:pt x="25406" y="9435"/>
                </a:lnTo>
                <a:lnTo>
                  <a:pt x="28821" y="9152"/>
                </a:lnTo>
                <a:lnTo>
                  <a:pt x="35703" y="8927"/>
                </a:lnTo>
                <a:lnTo>
                  <a:pt x="38364" y="8926"/>
                </a:lnTo>
                <a:lnTo>
                  <a:pt x="43407" y="8926"/>
                </a:lnTo>
                <a:lnTo>
                  <a:pt x="43821" y="9918"/>
                </a:lnTo>
                <a:lnTo>
                  <a:pt x="44540" y="16614"/>
                </a:lnTo>
                <a:lnTo>
                  <a:pt x="47246" y="19950"/>
                </a:lnTo>
                <a:lnTo>
                  <a:pt x="52327" y="25436"/>
                </a:lnTo>
                <a:lnTo>
                  <a:pt x="74537" y="47741"/>
                </a:lnTo>
                <a:lnTo>
                  <a:pt x="77473" y="51670"/>
                </a:lnTo>
                <a:lnTo>
                  <a:pt x="80422" y="56274"/>
                </a:lnTo>
                <a:lnTo>
                  <a:pt x="83380" y="61327"/>
                </a:lnTo>
                <a:lnTo>
                  <a:pt x="86668" y="69588"/>
                </a:lnTo>
                <a:lnTo>
                  <a:pt x="87543" y="73180"/>
                </a:lnTo>
                <a:lnTo>
                  <a:pt x="89120" y="75574"/>
                </a:lnTo>
                <a:lnTo>
                  <a:pt x="91164" y="77171"/>
                </a:lnTo>
                <a:lnTo>
                  <a:pt x="93518" y="78235"/>
                </a:lnTo>
                <a:lnTo>
                  <a:pt x="94096" y="79937"/>
                </a:lnTo>
                <a:lnTo>
                  <a:pt x="93488" y="82063"/>
                </a:lnTo>
                <a:lnTo>
                  <a:pt x="90167" y="87072"/>
                </a:lnTo>
                <a:lnTo>
                  <a:pt x="87893" y="89797"/>
                </a:lnTo>
                <a:lnTo>
                  <a:pt x="85385" y="92606"/>
                </a:lnTo>
                <a:lnTo>
                  <a:pt x="82720" y="94478"/>
                </a:lnTo>
                <a:lnTo>
                  <a:pt x="79951" y="95727"/>
                </a:lnTo>
                <a:lnTo>
                  <a:pt x="77114" y="96559"/>
                </a:lnTo>
                <a:lnTo>
                  <a:pt x="73237" y="98106"/>
                </a:lnTo>
                <a:lnTo>
                  <a:pt x="68669" y="100130"/>
                </a:lnTo>
                <a:lnTo>
                  <a:pt x="63638" y="102470"/>
                </a:lnTo>
                <a:lnTo>
                  <a:pt x="59293" y="104032"/>
                </a:lnTo>
                <a:lnTo>
                  <a:pt x="55403" y="105072"/>
                </a:lnTo>
                <a:lnTo>
                  <a:pt x="51819" y="105766"/>
                </a:lnTo>
                <a:lnTo>
                  <a:pt x="48436" y="105236"/>
                </a:lnTo>
                <a:lnTo>
                  <a:pt x="45189" y="103890"/>
                </a:lnTo>
                <a:lnTo>
                  <a:pt x="42033" y="102001"/>
                </a:lnTo>
                <a:lnTo>
                  <a:pt x="38936" y="100742"/>
                </a:lnTo>
                <a:lnTo>
                  <a:pt x="35879" y="99902"/>
                </a:lnTo>
                <a:lnTo>
                  <a:pt x="28584" y="98555"/>
                </a:lnTo>
                <a:lnTo>
                  <a:pt x="27986" y="97452"/>
                </a:lnTo>
                <a:lnTo>
                  <a:pt x="27321" y="93581"/>
                </a:lnTo>
                <a:lnTo>
                  <a:pt x="26151" y="92152"/>
                </a:lnTo>
                <a:lnTo>
                  <a:pt x="24380" y="91199"/>
                </a:lnTo>
                <a:lnTo>
                  <a:pt x="22206" y="90563"/>
                </a:lnTo>
                <a:lnTo>
                  <a:pt x="20757" y="89148"/>
                </a:lnTo>
                <a:lnTo>
                  <a:pt x="19791" y="87212"/>
                </a:lnTo>
                <a:lnTo>
                  <a:pt x="18718" y="82415"/>
                </a:lnTo>
                <a:lnTo>
                  <a:pt x="17972" y="73076"/>
                </a:lnTo>
                <a:lnTo>
                  <a:pt x="20556" y="69518"/>
                </a:lnTo>
                <a:lnTo>
                  <a:pt x="22633" y="67180"/>
                </a:lnTo>
                <a:lnTo>
                  <a:pt x="27588" y="61937"/>
                </a:lnTo>
                <a:lnTo>
                  <a:pt x="47672" y="41635"/>
                </a:lnTo>
                <a:lnTo>
                  <a:pt x="49641" y="38670"/>
                </a:lnTo>
                <a:lnTo>
                  <a:pt x="51829" y="32729"/>
                </a:lnTo>
                <a:lnTo>
                  <a:pt x="55447" y="26781"/>
                </a:lnTo>
                <a:lnTo>
                  <a:pt x="61114" y="19619"/>
                </a:lnTo>
                <a:lnTo>
                  <a:pt x="61888" y="15994"/>
                </a:lnTo>
                <a:lnTo>
                  <a:pt x="62094" y="13638"/>
                </a:lnTo>
                <a:lnTo>
                  <a:pt x="63225" y="12067"/>
                </a:lnTo>
                <a:lnTo>
                  <a:pt x="64970" y="11020"/>
                </a:lnTo>
                <a:lnTo>
                  <a:pt x="67126" y="10322"/>
                </a:lnTo>
                <a:lnTo>
                  <a:pt x="68563" y="8865"/>
                </a:lnTo>
                <a:lnTo>
                  <a:pt x="69521" y="6901"/>
                </a:lnTo>
                <a:lnTo>
                  <a:pt x="71059" y="1361"/>
                </a:lnTo>
                <a:lnTo>
                  <a:pt x="72177" y="906"/>
                </a:lnTo>
                <a:lnTo>
                  <a:pt x="73916" y="603"/>
                </a:lnTo>
                <a:lnTo>
                  <a:pt x="79093" y="117"/>
                </a:lnTo>
                <a:lnTo>
                  <a:pt x="82446" y="50"/>
                </a:lnTo>
                <a:lnTo>
                  <a:pt x="88896" y="0"/>
                </a:lnTo>
                <a:lnTo>
                  <a:pt x="89262" y="7686"/>
                </a:lnTo>
                <a:lnTo>
                  <a:pt x="89287" y="18039"/>
                </a:lnTo>
                <a:lnTo>
                  <a:pt x="88298" y="23931"/>
                </a:lnTo>
                <a:lnTo>
                  <a:pt x="86647" y="30836"/>
                </a:lnTo>
                <a:lnTo>
                  <a:pt x="84554" y="38415"/>
                </a:lnTo>
                <a:lnTo>
                  <a:pt x="83158" y="46445"/>
                </a:lnTo>
                <a:lnTo>
                  <a:pt x="82228" y="54775"/>
                </a:lnTo>
                <a:lnTo>
                  <a:pt x="81608" y="63304"/>
                </a:lnTo>
                <a:lnTo>
                  <a:pt x="81194" y="74944"/>
                </a:lnTo>
                <a:lnTo>
                  <a:pt x="80613" y="118776"/>
                </a:lnTo>
                <a:lnTo>
                  <a:pt x="80476" y="148699"/>
                </a:lnTo>
                <a:lnTo>
                  <a:pt x="79449" y="163624"/>
                </a:lnTo>
                <a:lnTo>
                  <a:pt x="77770" y="178535"/>
                </a:lnTo>
                <a:lnTo>
                  <a:pt x="75660" y="193436"/>
                </a:lnTo>
                <a:lnTo>
                  <a:pt x="74252" y="207339"/>
                </a:lnTo>
                <a:lnTo>
                  <a:pt x="73314" y="220576"/>
                </a:lnTo>
                <a:lnTo>
                  <a:pt x="72689" y="233370"/>
                </a:lnTo>
                <a:lnTo>
                  <a:pt x="73264" y="244876"/>
                </a:lnTo>
                <a:lnTo>
                  <a:pt x="74640" y="255523"/>
                </a:lnTo>
                <a:lnTo>
                  <a:pt x="76549" y="265598"/>
                </a:lnTo>
                <a:lnTo>
                  <a:pt x="78814" y="274298"/>
                </a:lnTo>
                <a:lnTo>
                  <a:pt x="81316" y="282083"/>
                </a:lnTo>
                <a:lnTo>
                  <a:pt x="83976" y="289258"/>
                </a:lnTo>
                <a:lnTo>
                  <a:pt x="85751" y="295032"/>
                </a:lnTo>
                <a:lnTo>
                  <a:pt x="87720" y="304095"/>
                </a:lnTo>
                <a:lnTo>
                  <a:pt x="87254" y="306908"/>
                </a:lnTo>
                <a:lnTo>
                  <a:pt x="85951" y="308785"/>
                </a:lnTo>
                <a:lnTo>
                  <a:pt x="84089" y="310035"/>
                </a:lnTo>
                <a:lnTo>
                  <a:pt x="81856" y="309876"/>
                </a:lnTo>
                <a:lnTo>
                  <a:pt x="79376" y="308778"/>
                </a:lnTo>
                <a:lnTo>
                  <a:pt x="76729" y="307054"/>
                </a:lnTo>
                <a:lnTo>
                  <a:pt x="73973" y="304912"/>
                </a:lnTo>
                <a:lnTo>
                  <a:pt x="71144" y="302493"/>
                </a:lnTo>
                <a:lnTo>
                  <a:pt x="68265" y="299887"/>
                </a:lnTo>
                <a:lnTo>
                  <a:pt x="59775" y="291701"/>
                </a:lnTo>
                <a:lnTo>
                  <a:pt x="54733" y="286739"/>
                </a:lnTo>
                <a:lnTo>
                  <a:pt x="50379" y="280456"/>
                </a:lnTo>
                <a:lnTo>
                  <a:pt x="46485" y="273290"/>
                </a:lnTo>
                <a:lnTo>
                  <a:pt x="42896" y="265536"/>
                </a:lnTo>
                <a:lnTo>
                  <a:pt x="39512" y="256398"/>
                </a:lnTo>
                <a:lnTo>
                  <a:pt x="36263" y="246337"/>
                </a:lnTo>
                <a:lnTo>
                  <a:pt x="33105" y="235661"/>
                </a:lnTo>
                <a:lnTo>
                  <a:pt x="26950" y="213216"/>
                </a:lnTo>
                <a:lnTo>
                  <a:pt x="23921" y="201674"/>
                </a:lnTo>
                <a:lnTo>
                  <a:pt x="21900" y="190010"/>
                </a:lnTo>
                <a:lnTo>
                  <a:pt x="20553" y="178266"/>
                </a:lnTo>
                <a:lnTo>
                  <a:pt x="19656" y="166468"/>
                </a:lnTo>
                <a:lnTo>
                  <a:pt x="19057" y="154634"/>
                </a:lnTo>
                <a:lnTo>
                  <a:pt x="18392" y="130902"/>
                </a:lnTo>
                <a:lnTo>
                  <a:pt x="17906" y="76691"/>
                </a:lnTo>
                <a:lnTo>
                  <a:pt x="18883" y="70970"/>
                </a:lnTo>
                <a:lnTo>
                  <a:pt x="20525" y="66164"/>
                </a:lnTo>
                <a:lnTo>
                  <a:pt x="22614" y="61968"/>
                </a:lnTo>
                <a:lnTo>
                  <a:pt x="24006" y="60162"/>
                </a:lnTo>
                <a:lnTo>
                  <a:pt x="24933" y="59951"/>
                </a:lnTo>
                <a:lnTo>
                  <a:pt x="25552" y="60802"/>
                </a:lnTo>
                <a:lnTo>
                  <a:pt x="26239" y="64394"/>
                </a:lnTo>
                <a:lnTo>
                  <a:pt x="26546" y="71282"/>
                </a:lnTo>
                <a:lnTo>
                  <a:pt x="26681" y="84265"/>
                </a:lnTo>
                <a:lnTo>
                  <a:pt x="27709" y="92886"/>
                </a:lnTo>
                <a:lnTo>
                  <a:pt x="29387" y="102603"/>
                </a:lnTo>
                <a:lnTo>
                  <a:pt x="31498" y="113049"/>
                </a:lnTo>
                <a:lnTo>
                  <a:pt x="32905" y="123982"/>
                </a:lnTo>
                <a:lnTo>
                  <a:pt x="33843" y="135240"/>
                </a:lnTo>
                <a:lnTo>
                  <a:pt x="34468" y="146714"/>
                </a:lnTo>
                <a:lnTo>
                  <a:pt x="35163" y="167399"/>
                </a:lnTo>
                <a:lnTo>
                  <a:pt x="35609" y="204933"/>
                </a:lnTo>
                <a:lnTo>
                  <a:pt x="34653" y="212027"/>
                </a:lnTo>
                <a:lnTo>
                  <a:pt x="33024" y="217749"/>
                </a:lnTo>
                <a:lnTo>
                  <a:pt x="28021" y="229320"/>
                </a:lnTo>
                <a:lnTo>
                  <a:pt x="28602" y="229277"/>
                </a:lnTo>
                <a:lnTo>
                  <a:pt x="31894" y="226584"/>
                </a:lnTo>
                <a:lnTo>
                  <a:pt x="39310" y="219434"/>
                </a:lnTo>
                <a:lnTo>
                  <a:pt x="44066" y="214749"/>
                </a:lnTo>
                <a:lnTo>
                  <a:pt x="47237" y="207657"/>
                </a:lnTo>
                <a:lnTo>
                  <a:pt x="49350" y="198960"/>
                </a:lnTo>
                <a:lnTo>
                  <a:pt x="50760" y="189194"/>
                </a:lnTo>
                <a:lnTo>
                  <a:pt x="52692" y="178714"/>
                </a:lnTo>
                <a:lnTo>
                  <a:pt x="54972" y="167758"/>
                </a:lnTo>
                <a:lnTo>
                  <a:pt x="62921" y="130732"/>
                </a:lnTo>
                <a:lnTo>
                  <a:pt x="65760" y="116919"/>
                </a:lnTo>
                <a:lnTo>
                  <a:pt x="67653" y="103742"/>
                </a:lnTo>
                <a:lnTo>
                  <a:pt x="68914" y="90988"/>
                </a:lnTo>
                <a:lnTo>
                  <a:pt x="69755" y="78517"/>
                </a:lnTo>
                <a:lnTo>
                  <a:pt x="71308" y="67227"/>
                </a:lnTo>
                <a:lnTo>
                  <a:pt x="73336" y="56723"/>
                </a:lnTo>
                <a:lnTo>
                  <a:pt x="75679" y="46744"/>
                </a:lnTo>
                <a:lnTo>
                  <a:pt x="77242" y="39099"/>
                </a:lnTo>
                <a:lnTo>
                  <a:pt x="78284" y="33010"/>
                </a:lnTo>
                <a:lnTo>
                  <a:pt x="78979" y="27959"/>
                </a:lnTo>
                <a:lnTo>
                  <a:pt x="80433" y="24591"/>
                </a:lnTo>
                <a:lnTo>
                  <a:pt x="82396" y="22346"/>
                </a:lnTo>
                <a:lnTo>
                  <a:pt x="84696" y="20849"/>
                </a:lnTo>
                <a:lnTo>
                  <a:pt x="87222" y="20844"/>
                </a:lnTo>
                <a:lnTo>
                  <a:pt x="89898" y="21832"/>
                </a:lnTo>
                <a:lnTo>
                  <a:pt x="92674" y="23483"/>
                </a:lnTo>
                <a:lnTo>
                  <a:pt x="95517" y="26569"/>
                </a:lnTo>
                <a:lnTo>
                  <a:pt x="98406" y="30610"/>
                </a:lnTo>
                <a:lnTo>
                  <a:pt x="101322" y="35288"/>
                </a:lnTo>
                <a:lnTo>
                  <a:pt x="104259" y="39399"/>
                </a:lnTo>
                <a:lnTo>
                  <a:pt x="107210" y="43132"/>
                </a:lnTo>
                <a:lnTo>
                  <a:pt x="116086" y="53575"/>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96843" name="SMARTInkAnnotation113"/>
          <p:cNvSpPr/>
          <p:nvPr/>
        </p:nvSpPr>
        <p:spPr>
          <a:xfrm>
            <a:off x="6809355" y="4062521"/>
            <a:ext cx="1794644" cy="660065"/>
          </a:xfrm>
          <a:custGeom>
            <a:avLst/>
            <a:gdLst/>
            <a:ahLst/>
            <a:cxnLst/>
            <a:rect l="0" t="0" r="0" b="0"/>
            <a:pathLst>
              <a:path w="1794644" h="660065">
                <a:moveTo>
                  <a:pt x="334395" y="143362"/>
                </a:moveTo>
                <a:lnTo>
                  <a:pt x="334395" y="138622"/>
                </a:lnTo>
                <a:lnTo>
                  <a:pt x="335388" y="137225"/>
                </a:lnTo>
                <a:lnTo>
                  <a:pt x="337041" y="136294"/>
                </a:lnTo>
                <a:lnTo>
                  <a:pt x="339137" y="135674"/>
                </a:lnTo>
                <a:lnTo>
                  <a:pt x="340533" y="134267"/>
                </a:lnTo>
                <a:lnTo>
                  <a:pt x="341464" y="132338"/>
                </a:lnTo>
                <a:lnTo>
                  <a:pt x="342084" y="130060"/>
                </a:lnTo>
                <a:lnTo>
                  <a:pt x="341505" y="127548"/>
                </a:lnTo>
                <a:lnTo>
                  <a:pt x="338217" y="122112"/>
                </a:lnTo>
                <a:lnTo>
                  <a:pt x="335951" y="121258"/>
                </a:lnTo>
                <a:lnTo>
                  <a:pt x="333447" y="121681"/>
                </a:lnTo>
                <a:lnTo>
                  <a:pt x="298001" y="140250"/>
                </a:lnTo>
                <a:lnTo>
                  <a:pt x="276217" y="154877"/>
                </a:lnTo>
                <a:lnTo>
                  <a:pt x="112902" y="264557"/>
                </a:lnTo>
                <a:lnTo>
                  <a:pt x="84811" y="284539"/>
                </a:lnTo>
                <a:lnTo>
                  <a:pt x="56165" y="303042"/>
                </a:lnTo>
                <a:lnTo>
                  <a:pt x="51673" y="306370"/>
                </a:lnTo>
                <a:lnTo>
                  <a:pt x="49672" y="308589"/>
                </a:lnTo>
                <a:lnTo>
                  <a:pt x="49329" y="310068"/>
                </a:lnTo>
                <a:lnTo>
                  <a:pt x="51086" y="309070"/>
                </a:lnTo>
                <a:lnTo>
                  <a:pt x="58329" y="302668"/>
                </a:lnTo>
                <a:lnTo>
                  <a:pt x="87785" y="287909"/>
                </a:lnTo>
                <a:lnTo>
                  <a:pt x="142153" y="261487"/>
                </a:lnTo>
                <a:lnTo>
                  <a:pt x="162578" y="249893"/>
                </a:lnTo>
                <a:lnTo>
                  <a:pt x="183139" y="237203"/>
                </a:lnTo>
                <a:lnTo>
                  <a:pt x="203792" y="223782"/>
                </a:lnTo>
                <a:lnTo>
                  <a:pt x="226491" y="210866"/>
                </a:lnTo>
                <a:lnTo>
                  <a:pt x="250553" y="198286"/>
                </a:lnTo>
                <a:lnTo>
                  <a:pt x="411031" y="118416"/>
                </a:lnTo>
                <a:lnTo>
                  <a:pt x="457754" y="99811"/>
                </a:lnTo>
                <a:lnTo>
                  <a:pt x="487253" y="92755"/>
                </a:lnTo>
                <a:lnTo>
                  <a:pt x="492854" y="93749"/>
                </a:lnTo>
                <a:lnTo>
                  <a:pt x="496590" y="96396"/>
                </a:lnTo>
                <a:lnTo>
                  <a:pt x="499079" y="100145"/>
                </a:lnTo>
                <a:lnTo>
                  <a:pt x="497763" y="105621"/>
                </a:lnTo>
                <a:lnTo>
                  <a:pt x="488362" y="119643"/>
                </a:lnTo>
                <a:lnTo>
                  <a:pt x="468971" y="138443"/>
                </a:lnTo>
                <a:lnTo>
                  <a:pt x="456855" y="149012"/>
                </a:lnTo>
                <a:lnTo>
                  <a:pt x="441831" y="160027"/>
                </a:lnTo>
                <a:lnTo>
                  <a:pt x="424872" y="171340"/>
                </a:lnTo>
                <a:lnTo>
                  <a:pt x="406618" y="182850"/>
                </a:lnTo>
                <a:lnTo>
                  <a:pt x="367819" y="208868"/>
                </a:lnTo>
                <a:lnTo>
                  <a:pt x="347747" y="222751"/>
                </a:lnTo>
                <a:lnTo>
                  <a:pt x="326429" y="235976"/>
                </a:lnTo>
                <a:lnTo>
                  <a:pt x="304280" y="248760"/>
                </a:lnTo>
                <a:lnTo>
                  <a:pt x="281576" y="261253"/>
                </a:lnTo>
                <a:lnTo>
                  <a:pt x="260487" y="273550"/>
                </a:lnTo>
                <a:lnTo>
                  <a:pt x="204348" y="307834"/>
                </a:lnTo>
                <a:lnTo>
                  <a:pt x="175063" y="324278"/>
                </a:lnTo>
                <a:lnTo>
                  <a:pt x="147295" y="341891"/>
                </a:lnTo>
                <a:lnTo>
                  <a:pt x="146163" y="342191"/>
                </a:lnTo>
                <a:lnTo>
                  <a:pt x="146399" y="341399"/>
                </a:lnTo>
                <a:lnTo>
                  <a:pt x="160953" y="330803"/>
                </a:lnTo>
                <a:lnTo>
                  <a:pt x="198338" y="310356"/>
                </a:lnTo>
                <a:lnTo>
                  <a:pt x="256600" y="280705"/>
                </a:lnTo>
                <a:lnTo>
                  <a:pt x="278564" y="268658"/>
                </a:lnTo>
                <a:lnTo>
                  <a:pt x="347397" y="228994"/>
                </a:lnTo>
                <a:lnTo>
                  <a:pt x="394414" y="203910"/>
                </a:lnTo>
                <a:lnTo>
                  <a:pt x="416079" y="191665"/>
                </a:lnTo>
                <a:lnTo>
                  <a:pt x="436476" y="179533"/>
                </a:lnTo>
                <a:lnTo>
                  <a:pt x="456028" y="167476"/>
                </a:lnTo>
                <a:lnTo>
                  <a:pt x="490980" y="148787"/>
                </a:lnTo>
                <a:lnTo>
                  <a:pt x="539620" y="125362"/>
                </a:lnTo>
                <a:lnTo>
                  <a:pt x="544633" y="123425"/>
                </a:lnTo>
                <a:lnTo>
                  <a:pt x="546984" y="123125"/>
                </a:lnTo>
                <a:lnTo>
                  <a:pt x="547559" y="123918"/>
                </a:lnTo>
                <a:lnTo>
                  <a:pt x="516988" y="142424"/>
                </a:lnTo>
                <a:lnTo>
                  <a:pt x="391088" y="227121"/>
                </a:lnTo>
                <a:lnTo>
                  <a:pt x="206362" y="346327"/>
                </a:lnTo>
                <a:lnTo>
                  <a:pt x="117976" y="406457"/>
                </a:lnTo>
                <a:lnTo>
                  <a:pt x="69207" y="440541"/>
                </a:lnTo>
                <a:lnTo>
                  <a:pt x="49454" y="453598"/>
                </a:lnTo>
                <a:lnTo>
                  <a:pt x="16924" y="473398"/>
                </a:lnTo>
                <a:lnTo>
                  <a:pt x="2466" y="483522"/>
                </a:lnTo>
                <a:lnTo>
                  <a:pt x="0" y="486220"/>
                </a:lnTo>
                <a:lnTo>
                  <a:pt x="1332" y="486036"/>
                </a:lnTo>
                <a:lnTo>
                  <a:pt x="35440" y="466190"/>
                </a:lnTo>
                <a:lnTo>
                  <a:pt x="72542" y="445591"/>
                </a:lnTo>
                <a:lnTo>
                  <a:pt x="243880" y="355855"/>
                </a:lnTo>
                <a:lnTo>
                  <a:pt x="315333" y="321147"/>
                </a:lnTo>
                <a:lnTo>
                  <a:pt x="351453" y="302565"/>
                </a:lnTo>
                <a:lnTo>
                  <a:pt x="458181" y="245214"/>
                </a:lnTo>
                <a:lnTo>
                  <a:pt x="677393" y="136977"/>
                </a:lnTo>
                <a:lnTo>
                  <a:pt x="720451" y="117878"/>
                </a:lnTo>
                <a:lnTo>
                  <a:pt x="727696" y="115458"/>
                </a:lnTo>
                <a:lnTo>
                  <a:pt x="731533" y="114838"/>
                </a:lnTo>
                <a:lnTo>
                  <a:pt x="733099" y="115417"/>
                </a:lnTo>
                <a:lnTo>
                  <a:pt x="711601" y="130452"/>
                </a:lnTo>
                <a:lnTo>
                  <a:pt x="681959" y="148207"/>
                </a:lnTo>
                <a:lnTo>
                  <a:pt x="664331" y="158498"/>
                </a:lnTo>
                <a:lnTo>
                  <a:pt x="620932" y="185808"/>
                </a:lnTo>
                <a:lnTo>
                  <a:pt x="480791" y="276393"/>
                </a:lnTo>
                <a:lnTo>
                  <a:pt x="336231" y="374041"/>
                </a:lnTo>
                <a:lnTo>
                  <a:pt x="312799" y="391406"/>
                </a:lnTo>
                <a:lnTo>
                  <a:pt x="292217" y="407943"/>
                </a:lnTo>
                <a:lnTo>
                  <a:pt x="250130" y="444337"/>
                </a:lnTo>
                <a:lnTo>
                  <a:pt x="242499" y="451168"/>
                </a:lnTo>
                <a:lnTo>
                  <a:pt x="241381" y="454730"/>
                </a:lnTo>
                <a:lnTo>
                  <a:pt x="244605" y="456112"/>
                </a:lnTo>
                <a:lnTo>
                  <a:pt x="250722" y="456042"/>
                </a:lnTo>
                <a:lnTo>
                  <a:pt x="292516" y="441722"/>
                </a:lnTo>
                <a:lnTo>
                  <a:pt x="339926" y="421487"/>
                </a:lnTo>
                <a:lnTo>
                  <a:pt x="473512" y="363334"/>
                </a:lnTo>
                <a:lnTo>
                  <a:pt x="512468" y="344580"/>
                </a:lnTo>
                <a:lnTo>
                  <a:pt x="552329" y="324140"/>
                </a:lnTo>
                <a:lnTo>
                  <a:pt x="633660" y="281255"/>
                </a:lnTo>
                <a:lnTo>
                  <a:pt x="716110" y="239044"/>
                </a:lnTo>
                <a:lnTo>
                  <a:pt x="796411" y="199777"/>
                </a:lnTo>
                <a:lnTo>
                  <a:pt x="835883" y="180973"/>
                </a:lnTo>
                <a:lnTo>
                  <a:pt x="903551" y="146849"/>
                </a:lnTo>
                <a:lnTo>
                  <a:pt x="934098" y="130804"/>
                </a:lnTo>
                <a:lnTo>
                  <a:pt x="959424" y="118123"/>
                </a:lnTo>
                <a:lnTo>
                  <a:pt x="1037751" y="81414"/>
                </a:lnTo>
                <a:lnTo>
                  <a:pt x="1041424" y="80235"/>
                </a:lnTo>
                <a:lnTo>
                  <a:pt x="1040896" y="81433"/>
                </a:lnTo>
                <a:lnTo>
                  <a:pt x="1037567" y="84217"/>
                </a:lnTo>
                <a:lnTo>
                  <a:pt x="1004441" y="102355"/>
                </a:lnTo>
                <a:lnTo>
                  <a:pt x="962923" y="126129"/>
                </a:lnTo>
                <a:lnTo>
                  <a:pt x="875828" y="178274"/>
                </a:lnTo>
                <a:lnTo>
                  <a:pt x="804227" y="222378"/>
                </a:lnTo>
                <a:lnTo>
                  <a:pt x="564749" y="375207"/>
                </a:lnTo>
                <a:lnTo>
                  <a:pt x="454573" y="446985"/>
                </a:lnTo>
                <a:lnTo>
                  <a:pt x="389461" y="487657"/>
                </a:lnTo>
                <a:lnTo>
                  <a:pt x="364161" y="502868"/>
                </a:lnTo>
                <a:lnTo>
                  <a:pt x="325465" y="525062"/>
                </a:lnTo>
                <a:lnTo>
                  <a:pt x="315544" y="531773"/>
                </a:lnTo>
                <a:lnTo>
                  <a:pt x="310913" y="536249"/>
                </a:lnTo>
                <a:lnTo>
                  <a:pt x="309810" y="539231"/>
                </a:lnTo>
                <a:lnTo>
                  <a:pt x="329753" y="531963"/>
                </a:lnTo>
                <a:lnTo>
                  <a:pt x="369043" y="513519"/>
                </a:lnTo>
                <a:lnTo>
                  <a:pt x="426192" y="485477"/>
                </a:lnTo>
                <a:lnTo>
                  <a:pt x="549007" y="422000"/>
                </a:lnTo>
                <a:lnTo>
                  <a:pt x="749739" y="314414"/>
                </a:lnTo>
                <a:lnTo>
                  <a:pt x="914086" y="233070"/>
                </a:lnTo>
                <a:lnTo>
                  <a:pt x="1218888" y="88203"/>
                </a:lnTo>
                <a:lnTo>
                  <a:pt x="1295695" y="52701"/>
                </a:lnTo>
                <a:lnTo>
                  <a:pt x="1326496" y="39265"/>
                </a:lnTo>
                <a:lnTo>
                  <a:pt x="1376595" y="19045"/>
                </a:lnTo>
                <a:lnTo>
                  <a:pt x="1424046" y="1245"/>
                </a:lnTo>
                <a:lnTo>
                  <a:pt x="1429923" y="0"/>
                </a:lnTo>
                <a:lnTo>
                  <a:pt x="1430864" y="1155"/>
                </a:lnTo>
                <a:lnTo>
                  <a:pt x="1428514" y="3909"/>
                </a:lnTo>
                <a:lnTo>
                  <a:pt x="1407383" y="20198"/>
                </a:lnTo>
                <a:lnTo>
                  <a:pt x="1392026" y="31487"/>
                </a:lnTo>
                <a:lnTo>
                  <a:pt x="1369880" y="44967"/>
                </a:lnTo>
                <a:lnTo>
                  <a:pt x="1343210" y="59906"/>
                </a:lnTo>
                <a:lnTo>
                  <a:pt x="454202" y="531431"/>
                </a:lnTo>
                <a:lnTo>
                  <a:pt x="419724" y="551647"/>
                </a:lnTo>
                <a:lnTo>
                  <a:pt x="409140" y="558427"/>
                </a:lnTo>
                <a:lnTo>
                  <a:pt x="409031" y="559970"/>
                </a:lnTo>
                <a:lnTo>
                  <a:pt x="427429" y="553748"/>
                </a:lnTo>
                <a:lnTo>
                  <a:pt x="469339" y="533123"/>
                </a:lnTo>
                <a:lnTo>
                  <a:pt x="567524" y="482750"/>
                </a:lnTo>
                <a:lnTo>
                  <a:pt x="608877" y="461894"/>
                </a:lnTo>
                <a:lnTo>
                  <a:pt x="707742" y="414908"/>
                </a:lnTo>
                <a:lnTo>
                  <a:pt x="761886" y="389877"/>
                </a:lnTo>
                <a:lnTo>
                  <a:pt x="872319" y="335606"/>
                </a:lnTo>
                <a:lnTo>
                  <a:pt x="928159" y="307244"/>
                </a:lnTo>
                <a:lnTo>
                  <a:pt x="1037830" y="254563"/>
                </a:lnTo>
                <a:lnTo>
                  <a:pt x="1281119" y="142094"/>
                </a:lnTo>
                <a:lnTo>
                  <a:pt x="1383079" y="97787"/>
                </a:lnTo>
                <a:lnTo>
                  <a:pt x="1447795" y="68343"/>
                </a:lnTo>
                <a:lnTo>
                  <a:pt x="1468539" y="60411"/>
                </a:lnTo>
                <a:lnTo>
                  <a:pt x="1470499" y="61272"/>
                </a:lnTo>
                <a:lnTo>
                  <a:pt x="1467837" y="64823"/>
                </a:lnTo>
                <a:lnTo>
                  <a:pt x="1449334" y="79682"/>
                </a:lnTo>
                <a:lnTo>
                  <a:pt x="1411346" y="106130"/>
                </a:lnTo>
                <a:lnTo>
                  <a:pt x="1383752" y="123502"/>
                </a:lnTo>
                <a:lnTo>
                  <a:pt x="1022980" y="338909"/>
                </a:lnTo>
                <a:lnTo>
                  <a:pt x="811835" y="460095"/>
                </a:lnTo>
                <a:lnTo>
                  <a:pt x="719562" y="516304"/>
                </a:lnTo>
                <a:lnTo>
                  <a:pt x="680470" y="538833"/>
                </a:lnTo>
                <a:lnTo>
                  <a:pt x="645479" y="557822"/>
                </a:lnTo>
                <a:lnTo>
                  <a:pt x="613222" y="574450"/>
                </a:lnTo>
                <a:lnTo>
                  <a:pt x="591717" y="586527"/>
                </a:lnTo>
                <a:lnTo>
                  <a:pt x="567823" y="602592"/>
                </a:lnTo>
                <a:lnTo>
                  <a:pt x="567404" y="603305"/>
                </a:lnTo>
                <a:lnTo>
                  <a:pt x="582815" y="593513"/>
                </a:lnTo>
                <a:lnTo>
                  <a:pt x="603196" y="582369"/>
                </a:lnTo>
                <a:lnTo>
                  <a:pt x="702214" y="531517"/>
                </a:lnTo>
                <a:lnTo>
                  <a:pt x="844884" y="458793"/>
                </a:lnTo>
                <a:lnTo>
                  <a:pt x="1069865" y="340092"/>
                </a:lnTo>
                <a:lnTo>
                  <a:pt x="1339355" y="200137"/>
                </a:lnTo>
                <a:lnTo>
                  <a:pt x="1525608" y="102234"/>
                </a:lnTo>
                <a:lnTo>
                  <a:pt x="1550217" y="90146"/>
                </a:lnTo>
                <a:lnTo>
                  <a:pt x="1590788" y="71424"/>
                </a:lnTo>
                <a:lnTo>
                  <a:pt x="1609482" y="61780"/>
                </a:lnTo>
                <a:lnTo>
                  <a:pt x="1613078" y="59208"/>
                </a:lnTo>
                <a:lnTo>
                  <a:pt x="1594437" y="69810"/>
                </a:lnTo>
                <a:lnTo>
                  <a:pt x="1497943" y="130560"/>
                </a:lnTo>
                <a:lnTo>
                  <a:pt x="1007102" y="446048"/>
                </a:lnTo>
                <a:lnTo>
                  <a:pt x="901267" y="515022"/>
                </a:lnTo>
                <a:lnTo>
                  <a:pt x="765949" y="599095"/>
                </a:lnTo>
                <a:lnTo>
                  <a:pt x="663979" y="660064"/>
                </a:lnTo>
                <a:lnTo>
                  <a:pt x="666235" y="659478"/>
                </a:lnTo>
                <a:lnTo>
                  <a:pt x="689908" y="648245"/>
                </a:lnTo>
                <a:lnTo>
                  <a:pt x="712295" y="635724"/>
                </a:lnTo>
                <a:lnTo>
                  <a:pt x="946204" y="498199"/>
                </a:lnTo>
                <a:lnTo>
                  <a:pt x="1217471" y="346439"/>
                </a:lnTo>
                <a:lnTo>
                  <a:pt x="1319871" y="291827"/>
                </a:lnTo>
                <a:lnTo>
                  <a:pt x="1491258" y="201572"/>
                </a:lnTo>
                <a:lnTo>
                  <a:pt x="1525332" y="185145"/>
                </a:lnTo>
                <a:lnTo>
                  <a:pt x="1556979" y="171217"/>
                </a:lnTo>
                <a:lnTo>
                  <a:pt x="1609999" y="149789"/>
                </a:lnTo>
                <a:lnTo>
                  <a:pt x="1643486" y="136958"/>
                </a:lnTo>
                <a:lnTo>
                  <a:pt x="1653607" y="135124"/>
                </a:lnTo>
                <a:lnTo>
                  <a:pt x="1660354" y="135886"/>
                </a:lnTo>
                <a:lnTo>
                  <a:pt x="1664852" y="138378"/>
                </a:lnTo>
                <a:lnTo>
                  <a:pt x="1662890" y="144008"/>
                </a:lnTo>
                <a:lnTo>
                  <a:pt x="1647480" y="160847"/>
                </a:lnTo>
                <a:lnTo>
                  <a:pt x="1616158" y="189498"/>
                </a:lnTo>
                <a:lnTo>
                  <a:pt x="1596692" y="206861"/>
                </a:lnTo>
                <a:lnTo>
                  <a:pt x="1572802" y="226375"/>
                </a:lnTo>
                <a:lnTo>
                  <a:pt x="1517151" y="269223"/>
                </a:lnTo>
                <a:lnTo>
                  <a:pt x="1450748" y="317370"/>
                </a:lnTo>
                <a:lnTo>
                  <a:pt x="1312500" y="416300"/>
                </a:lnTo>
                <a:lnTo>
                  <a:pt x="1281145" y="437438"/>
                </a:lnTo>
                <a:lnTo>
                  <a:pt x="1251311" y="456491"/>
                </a:lnTo>
                <a:lnTo>
                  <a:pt x="1222493" y="474153"/>
                </a:lnTo>
                <a:lnTo>
                  <a:pt x="1200304" y="488905"/>
                </a:lnTo>
                <a:lnTo>
                  <a:pt x="1182535" y="501716"/>
                </a:lnTo>
                <a:lnTo>
                  <a:pt x="1160807" y="519919"/>
                </a:lnTo>
                <a:lnTo>
                  <a:pt x="1159180" y="523385"/>
                </a:lnTo>
                <a:lnTo>
                  <a:pt x="1161072" y="524703"/>
                </a:lnTo>
                <a:lnTo>
                  <a:pt x="1201658" y="512336"/>
                </a:lnTo>
                <a:lnTo>
                  <a:pt x="1250005" y="492558"/>
                </a:lnTo>
                <a:lnTo>
                  <a:pt x="1278177" y="480339"/>
                </a:lnTo>
                <a:lnTo>
                  <a:pt x="1343874" y="453533"/>
                </a:lnTo>
                <a:lnTo>
                  <a:pt x="1417059" y="424091"/>
                </a:lnTo>
                <a:lnTo>
                  <a:pt x="1495890" y="391162"/>
                </a:lnTo>
                <a:lnTo>
                  <a:pt x="1534373" y="376031"/>
                </a:lnTo>
                <a:lnTo>
                  <a:pt x="1608882" y="348635"/>
                </a:lnTo>
                <a:lnTo>
                  <a:pt x="1641452" y="337757"/>
                </a:lnTo>
                <a:lnTo>
                  <a:pt x="1671103" y="328522"/>
                </a:lnTo>
                <a:lnTo>
                  <a:pt x="1722237" y="314953"/>
                </a:lnTo>
                <a:lnTo>
                  <a:pt x="1761499" y="308921"/>
                </a:lnTo>
                <a:lnTo>
                  <a:pt x="1774947" y="309297"/>
                </a:lnTo>
                <a:lnTo>
                  <a:pt x="1784903" y="311533"/>
                </a:lnTo>
                <a:lnTo>
                  <a:pt x="1792533" y="315007"/>
                </a:lnTo>
                <a:lnTo>
                  <a:pt x="1794643" y="321292"/>
                </a:lnTo>
                <a:lnTo>
                  <a:pt x="1793073" y="329451"/>
                </a:lnTo>
                <a:lnTo>
                  <a:pt x="1789050" y="338859"/>
                </a:lnTo>
                <a:lnTo>
                  <a:pt x="1780416" y="350091"/>
                </a:lnTo>
                <a:lnTo>
                  <a:pt x="1768705" y="362541"/>
                </a:lnTo>
                <a:lnTo>
                  <a:pt x="1707137" y="422908"/>
                </a:lnTo>
                <a:lnTo>
                  <a:pt x="1690087" y="437874"/>
                </a:lnTo>
                <a:lnTo>
                  <a:pt x="1672768" y="451820"/>
                </a:lnTo>
                <a:lnTo>
                  <a:pt x="1655269" y="465087"/>
                </a:lnTo>
                <a:lnTo>
                  <a:pt x="1619950" y="490410"/>
                </a:lnTo>
                <a:lnTo>
                  <a:pt x="1602197" y="502719"/>
                </a:lnTo>
                <a:lnTo>
                  <a:pt x="1569243" y="521689"/>
                </a:lnTo>
                <a:lnTo>
                  <a:pt x="1522043" y="545198"/>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96844" name="SMARTInkAnnotation114"/>
          <p:cNvSpPr/>
          <p:nvPr/>
        </p:nvSpPr>
        <p:spPr>
          <a:xfrm>
            <a:off x="6781418" y="4648171"/>
            <a:ext cx="1862683" cy="319048"/>
          </a:xfrm>
          <a:custGeom>
            <a:avLst/>
            <a:gdLst/>
            <a:ahLst/>
            <a:cxnLst/>
            <a:rect l="0" t="0" r="0" b="0"/>
            <a:pathLst>
              <a:path w="1862683" h="319048">
                <a:moveTo>
                  <a:pt x="5145" y="200649"/>
                </a:moveTo>
                <a:lnTo>
                  <a:pt x="404" y="205390"/>
                </a:lnTo>
                <a:lnTo>
                  <a:pt x="0" y="206786"/>
                </a:lnTo>
                <a:lnTo>
                  <a:pt x="722" y="207717"/>
                </a:lnTo>
                <a:lnTo>
                  <a:pt x="2197" y="208338"/>
                </a:lnTo>
                <a:lnTo>
                  <a:pt x="13753" y="209211"/>
                </a:lnTo>
                <a:lnTo>
                  <a:pt x="68912" y="200393"/>
                </a:lnTo>
                <a:lnTo>
                  <a:pt x="153464" y="180068"/>
                </a:lnTo>
                <a:lnTo>
                  <a:pt x="370693" y="133043"/>
                </a:lnTo>
                <a:lnTo>
                  <a:pt x="473204" y="107764"/>
                </a:lnTo>
                <a:lnTo>
                  <a:pt x="525544" y="94077"/>
                </a:lnTo>
                <a:lnTo>
                  <a:pt x="577304" y="81976"/>
                </a:lnTo>
                <a:lnTo>
                  <a:pt x="858663" y="23604"/>
                </a:lnTo>
                <a:lnTo>
                  <a:pt x="932836" y="9184"/>
                </a:lnTo>
                <a:lnTo>
                  <a:pt x="986306" y="1452"/>
                </a:lnTo>
                <a:lnTo>
                  <a:pt x="1023630" y="0"/>
                </a:lnTo>
                <a:lnTo>
                  <a:pt x="1046833" y="5969"/>
                </a:lnTo>
                <a:lnTo>
                  <a:pt x="1049846" y="10339"/>
                </a:lnTo>
                <a:lnTo>
                  <a:pt x="1047886" y="15237"/>
                </a:lnTo>
                <a:lnTo>
                  <a:pt x="1042611" y="20486"/>
                </a:lnTo>
                <a:lnTo>
                  <a:pt x="1032148" y="27955"/>
                </a:lnTo>
                <a:lnTo>
                  <a:pt x="1018227" y="36903"/>
                </a:lnTo>
                <a:lnTo>
                  <a:pt x="1002001" y="46836"/>
                </a:lnTo>
                <a:lnTo>
                  <a:pt x="981262" y="57427"/>
                </a:lnTo>
                <a:lnTo>
                  <a:pt x="957514" y="68457"/>
                </a:lnTo>
                <a:lnTo>
                  <a:pt x="931761" y="79779"/>
                </a:lnTo>
                <a:lnTo>
                  <a:pt x="900701" y="92288"/>
                </a:lnTo>
                <a:lnTo>
                  <a:pt x="829149" y="119416"/>
                </a:lnTo>
                <a:lnTo>
                  <a:pt x="706031" y="162579"/>
                </a:lnTo>
                <a:lnTo>
                  <a:pt x="392949" y="268682"/>
                </a:lnTo>
                <a:lnTo>
                  <a:pt x="364884" y="278746"/>
                </a:lnTo>
                <a:lnTo>
                  <a:pt x="344189" y="287441"/>
                </a:lnTo>
                <a:lnTo>
                  <a:pt x="328408" y="295221"/>
                </a:lnTo>
                <a:lnTo>
                  <a:pt x="315905" y="302393"/>
                </a:lnTo>
                <a:lnTo>
                  <a:pt x="310544" y="308166"/>
                </a:lnTo>
                <a:lnTo>
                  <a:pt x="309948" y="313006"/>
                </a:lnTo>
                <a:lnTo>
                  <a:pt x="312526" y="317226"/>
                </a:lnTo>
                <a:lnTo>
                  <a:pt x="322183" y="319047"/>
                </a:lnTo>
                <a:lnTo>
                  <a:pt x="377666" y="316869"/>
                </a:lnTo>
                <a:lnTo>
                  <a:pt x="435624" y="312495"/>
                </a:lnTo>
                <a:lnTo>
                  <a:pt x="470725" y="307956"/>
                </a:lnTo>
                <a:lnTo>
                  <a:pt x="509008" y="301952"/>
                </a:lnTo>
                <a:lnTo>
                  <a:pt x="549413" y="294973"/>
                </a:lnTo>
                <a:lnTo>
                  <a:pt x="636641" y="281928"/>
                </a:lnTo>
                <a:lnTo>
                  <a:pt x="729317" y="268523"/>
                </a:lnTo>
                <a:lnTo>
                  <a:pt x="877314" y="245234"/>
                </a:lnTo>
                <a:lnTo>
                  <a:pt x="1130522" y="212939"/>
                </a:lnTo>
                <a:lnTo>
                  <a:pt x="1224648" y="203465"/>
                </a:lnTo>
                <a:lnTo>
                  <a:pt x="1270584" y="199550"/>
                </a:lnTo>
                <a:lnTo>
                  <a:pt x="1315100" y="196940"/>
                </a:lnTo>
                <a:lnTo>
                  <a:pt x="1401602" y="194040"/>
                </a:lnTo>
                <a:lnTo>
                  <a:pt x="1560212" y="192178"/>
                </a:lnTo>
                <a:lnTo>
                  <a:pt x="1792425" y="191738"/>
                </a:lnTo>
                <a:lnTo>
                  <a:pt x="1841860" y="196466"/>
                </a:lnTo>
                <a:lnTo>
                  <a:pt x="1862682" y="199410"/>
                </a:lnTo>
                <a:lnTo>
                  <a:pt x="1862629" y="199823"/>
                </a:lnTo>
                <a:lnTo>
                  <a:pt x="1819172" y="200540"/>
                </a:lnTo>
                <a:lnTo>
                  <a:pt x="1761480" y="205358"/>
                </a:lnTo>
                <a:lnTo>
                  <a:pt x="1589548" y="221638"/>
                </a:lnTo>
                <a:lnTo>
                  <a:pt x="1252603" y="251253"/>
                </a:lnTo>
                <a:lnTo>
                  <a:pt x="1169835" y="260182"/>
                </a:lnTo>
                <a:lnTo>
                  <a:pt x="1122727" y="266134"/>
                </a:lnTo>
                <a:lnTo>
                  <a:pt x="1071381" y="270323"/>
                </a:lnTo>
                <a:lnTo>
                  <a:pt x="1032059" y="272087"/>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96845" name="SMARTInkAnnotation115"/>
          <p:cNvSpPr/>
          <p:nvPr/>
        </p:nvSpPr>
        <p:spPr>
          <a:xfrm>
            <a:off x="6063508" y="4495418"/>
            <a:ext cx="392657" cy="255130"/>
          </a:xfrm>
          <a:custGeom>
            <a:avLst/>
            <a:gdLst/>
            <a:ahLst/>
            <a:cxnLst/>
            <a:rect l="0" t="0" r="0" b="0"/>
            <a:pathLst>
              <a:path w="392657" h="255130">
                <a:moveTo>
                  <a:pt x="392656" y="5145"/>
                </a:moveTo>
                <a:lnTo>
                  <a:pt x="387916" y="5145"/>
                </a:lnTo>
                <a:lnTo>
                  <a:pt x="385527" y="4153"/>
                </a:lnTo>
                <a:lnTo>
                  <a:pt x="380227" y="404"/>
                </a:lnTo>
                <a:lnTo>
                  <a:pt x="375440" y="0"/>
                </a:lnTo>
                <a:lnTo>
                  <a:pt x="369273" y="723"/>
                </a:lnTo>
                <a:lnTo>
                  <a:pt x="328506" y="9012"/>
                </a:lnTo>
                <a:lnTo>
                  <a:pt x="315163" y="13676"/>
                </a:lnTo>
                <a:lnTo>
                  <a:pt x="301307" y="19762"/>
                </a:lnTo>
                <a:lnTo>
                  <a:pt x="287108" y="26796"/>
                </a:lnTo>
                <a:lnTo>
                  <a:pt x="252811" y="45195"/>
                </a:lnTo>
                <a:lnTo>
                  <a:pt x="233942" y="55657"/>
                </a:lnTo>
                <a:lnTo>
                  <a:pt x="215410" y="66601"/>
                </a:lnTo>
                <a:lnTo>
                  <a:pt x="140246" y="112681"/>
                </a:lnTo>
                <a:lnTo>
                  <a:pt x="120203" y="124461"/>
                </a:lnTo>
                <a:lnTo>
                  <a:pt x="101880" y="136283"/>
                </a:lnTo>
                <a:lnTo>
                  <a:pt x="84704" y="148132"/>
                </a:lnTo>
                <a:lnTo>
                  <a:pt x="54374" y="169898"/>
                </a:lnTo>
                <a:lnTo>
                  <a:pt x="30973" y="186186"/>
                </a:lnTo>
                <a:lnTo>
                  <a:pt x="21558" y="193307"/>
                </a:lnTo>
                <a:lnTo>
                  <a:pt x="13296" y="200039"/>
                </a:lnTo>
                <a:lnTo>
                  <a:pt x="5804" y="206512"/>
                </a:lnTo>
                <a:lnTo>
                  <a:pt x="1802" y="211819"/>
                </a:lnTo>
                <a:lnTo>
                  <a:pt x="126" y="216350"/>
                </a:lnTo>
                <a:lnTo>
                  <a:pt x="0" y="220362"/>
                </a:lnTo>
                <a:lnTo>
                  <a:pt x="2894" y="224029"/>
                </a:lnTo>
                <a:lnTo>
                  <a:pt x="14046" y="230749"/>
                </a:lnTo>
                <a:lnTo>
                  <a:pt x="23171" y="233931"/>
                </a:lnTo>
                <a:lnTo>
                  <a:pt x="34215" y="237044"/>
                </a:lnTo>
                <a:lnTo>
                  <a:pt x="46540" y="240111"/>
                </a:lnTo>
                <a:lnTo>
                  <a:pt x="73462" y="246165"/>
                </a:lnTo>
                <a:lnTo>
                  <a:pt x="87586" y="249168"/>
                </a:lnTo>
                <a:lnTo>
                  <a:pt x="101964" y="251171"/>
                </a:lnTo>
                <a:lnTo>
                  <a:pt x="116509" y="252506"/>
                </a:lnTo>
                <a:lnTo>
                  <a:pt x="131168" y="253396"/>
                </a:lnTo>
                <a:lnTo>
                  <a:pt x="165976" y="254384"/>
                </a:lnTo>
                <a:lnTo>
                  <a:pt x="289488" y="255129"/>
                </a:lnTo>
                <a:lnTo>
                  <a:pt x="305026" y="254153"/>
                </a:lnTo>
                <a:lnTo>
                  <a:pt x="320345" y="252510"/>
                </a:lnTo>
                <a:lnTo>
                  <a:pt x="335519" y="250421"/>
                </a:lnTo>
                <a:lnTo>
                  <a:pt x="348611" y="248038"/>
                </a:lnTo>
                <a:lnTo>
                  <a:pt x="360317" y="245455"/>
                </a:lnTo>
                <a:lnTo>
                  <a:pt x="392656" y="237316"/>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96846" name="SMARTInkAnnotation116"/>
          <p:cNvSpPr/>
          <p:nvPr/>
        </p:nvSpPr>
        <p:spPr>
          <a:xfrm>
            <a:off x="6197203" y="4589859"/>
            <a:ext cx="241103" cy="339330"/>
          </a:xfrm>
          <a:custGeom>
            <a:avLst/>
            <a:gdLst/>
            <a:ahLst/>
            <a:cxnLst/>
            <a:rect l="0" t="0" r="0" b="0"/>
            <a:pathLst>
              <a:path w="241103" h="339330">
                <a:moveTo>
                  <a:pt x="241102" y="0"/>
                </a:moveTo>
                <a:lnTo>
                  <a:pt x="194380" y="0"/>
                </a:lnTo>
                <a:lnTo>
                  <a:pt x="186141" y="1985"/>
                </a:lnTo>
                <a:lnTo>
                  <a:pt x="177672" y="5292"/>
                </a:lnTo>
                <a:lnTo>
                  <a:pt x="169050" y="9482"/>
                </a:lnTo>
                <a:lnTo>
                  <a:pt x="161317" y="16243"/>
                </a:lnTo>
                <a:lnTo>
                  <a:pt x="154178" y="24719"/>
                </a:lnTo>
                <a:lnTo>
                  <a:pt x="147434" y="34339"/>
                </a:lnTo>
                <a:lnTo>
                  <a:pt x="129357" y="58257"/>
                </a:lnTo>
                <a:lnTo>
                  <a:pt x="118980" y="71580"/>
                </a:lnTo>
                <a:lnTo>
                  <a:pt x="109086" y="87408"/>
                </a:lnTo>
                <a:lnTo>
                  <a:pt x="99513" y="104905"/>
                </a:lnTo>
                <a:lnTo>
                  <a:pt x="90155" y="123515"/>
                </a:lnTo>
                <a:lnTo>
                  <a:pt x="71819" y="162713"/>
                </a:lnTo>
                <a:lnTo>
                  <a:pt x="62762" y="182890"/>
                </a:lnTo>
                <a:lnTo>
                  <a:pt x="54740" y="202294"/>
                </a:lnTo>
                <a:lnTo>
                  <a:pt x="47408" y="221183"/>
                </a:lnTo>
                <a:lnTo>
                  <a:pt x="40534" y="239729"/>
                </a:lnTo>
                <a:lnTo>
                  <a:pt x="33969" y="256062"/>
                </a:lnTo>
                <a:lnTo>
                  <a:pt x="27607" y="270919"/>
                </a:lnTo>
                <a:lnTo>
                  <a:pt x="21381" y="284792"/>
                </a:lnTo>
                <a:lnTo>
                  <a:pt x="16238" y="297018"/>
                </a:lnTo>
                <a:lnTo>
                  <a:pt x="11818" y="308145"/>
                </a:lnTo>
                <a:lnTo>
                  <a:pt x="0" y="339329"/>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96847" name="SMARTInkAnnotation117"/>
          <p:cNvSpPr/>
          <p:nvPr/>
        </p:nvSpPr>
        <p:spPr>
          <a:xfrm>
            <a:off x="6465094" y="4777383"/>
            <a:ext cx="70197" cy="53579"/>
          </a:xfrm>
          <a:custGeom>
            <a:avLst/>
            <a:gdLst/>
            <a:ahLst/>
            <a:cxnLst/>
            <a:rect l="0" t="0" r="0" b="0"/>
            <a:pathLst>
              <a:path w="70197" h="53579">
                <a:moveTo>
                  <a:pt x="62508" y="0"/>
                </a:moveTo>
                <a:lnTo>
                  <a:pt x="70196" y="0"/>
                </a:lnTo>
                <a:lnTo>
                  <a:pt x="69618" y="1985"/>
                </a:lnTo>
                <a:lnTo>
                  <a:pt x="68240" y="5292"/>
                </a:lnTo>
                <a:lnTo>
                  <a:pt x="66330" y="9481"/>
                </a:lnTo>
                <a:lnTo>
                  <a:pt x="64063" y="13266"/>
                </a:lnTo>
                <a:lnTo>
                  <a:pt x="61560" y="16781"/>
                </a:lnTo>
                <a:lnTo>
                  <a:pt x="58899" y="20117"/>
                </a:lnTo>
                <a:lnTo>
                  <a:pt x="54149" y="24325"/>
                </a:lnTo>
                <a:lnTo>
                  <a:pt x="48005" y="29115"/>
                </a:lnTo>
                <a:lnTo>
                  <a:pt x="40933" y="34293"/>
                </a:lnTo>
                <a:lnTo>
                  <a:pt x="33243" y="38737"/>
                </a:lnTo>
                <a:lnTo>
                  <a:pt x="25138" y="42692"/>
                </a:lnTo>
                <a:lnTo>
                  <a:pt x="0" y="53578"/>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96848" name="SMARTInkAnnotation118"/>
          <p:cNvSpPr/>
          <p:nvPr/>
        </p:nvSpPr>
        <p:spPr>
          <a:xfrm>
            <a:off x="5869303" y="4453081"/>
            <a:ext cx="746707" cy="362487"/>
          </a:xfrm>
          <a:custGeom>
            <a:avLst/>
            <a:gdLst/>
            <a:ahLst/>
            <a:cxnLst/>
            <a:rect l="0" t="0" r="0" b="0"/>
            <a:pathLst>
              <a:path w="746707" h="362487">
                <a:moveTo>
                  <a:pt x="694017" y="333232"/>
                </a:moveTo>
                <a:lnTo>
                  <a:pt x="706447" y="320802"/>
                </a:lnTo>
                <a:lnTo>
                  <a:pt x="712109" y="312494"/>
                </a:lnTo>
                <a:lnTo>
                  <a:pt x="717933" y="302187"/>
                </a:lnTo>
                <a:lnTo>
                  <a:pt x="723829" y="290991"/>
                </a:lnTo>
                <a:lnTo>
                  <a:pt x="727783" y="285227"/>
                </a:lnTo>
                <a:lnTo>
                  <a:pt x="732403" y="279401"/>
                </a:lnTo>
                <a:lnTo>
                  <a:pt x="737467" y="273532"/>
                </a:lnTo>
                <a:lnTo>
                  <a:pt x="740843" y="266643"/>
                </a:lnTo>
                <a:lnTo>
                  <a:pt x="743093" y="259073"/>
                </a:lnTo>
                <a:lnTo>
                  <a:pt x="744595" y="251050"/>
                </a:lnTo>
                <a:lnTo>
                  <a:pt x="745595" y="242725"/>
                </a:lnTo>
                <a:lnTo>
                  <a:pt x="746261" y="234199"/>
                </a:lnTo>
                <a:lnTo>
                  <a:pt x="746706" y="225538"/>
                </a:lnTo>
                <a:lnTo>
                  <a:pt x="746010" y="216787"/>
                </a:lnTo>
                <a:lnTo>
                  <a:pt x="744555" y="207978"/>
                </a:lnTo>
                <a:lnTo>
                  <a:pt x="742591" y="199127"/>
                </a:lnTo>
                <a:lnTo>
                  <a:pt x="739298" y="191243"/>
                </a:lnTo>
                <a:lnTo>
                  <a:pt x="735119" y="184001"/>
                </a:lnTo>
                <a:lnTo>
                  <a:pt x="725183" y="169673"/>
                </a:lnTo>
                <a:lnTo>
                  <a:pt x="714153" y="153382"/>
                </a:lnTo>
                <a:lnTo>
                  <a:pt x="707441" y="144871"/>
                </a:lnTo>
                <a:lnTo>
                  <a:pt x="699990" y="136220"/>
                </a:lnTo>
                <a:lnTo>
                  <a:pt x="692046" y="127477"/>
                </a:lnTo>
                <a:lnTo>
                  <a:pt x="684766" y="118671"/>
                </a:lnTo>
                <a:lnTo>
                  <a:pt x="677928" y="109824"/>
                </a:lnTo>
                <a:lnTo>
                  <a:pt x="671385" y="100950"/>
                </a:lnTo>
                <a:lnTo>
                  <a:pt x="658823" y="83151"/>
                </a:lnTo>
                <a:lnTo>
                  <a:pt x="652695" y="74238"/>
                </a:lnTo>
                <a:lnTo>
                  <a:pt x="645633" y="66312"/>
                </a:lnTo>
                <a:lnTo>
                  <a:pt x="637949" y="59043"/>
                </a:lnTo>
                <a:lnTo>
                  <a:pt x="629849" y="52213"/>
                </a:lnTo>
                <a:lnTo>
                  <a:pt x="621473" y="45675"/>
                </a:lnTo>
                <a:lnTo>
                  <a:pt x="612913" y="39331"/>
                </a:lnTo>
                <a:lnTo>
                  <a:pt x="604229" y="33119"/>
                </a:lnTo>
                <a:lnTo>
                  <a:pt x="594471" y="26992"/>
                </a:lnTo>
                <a:lnTo>
                  <a:pt x="583996" y="20924"/>
                </a:lnTo>
                <a:lnTo>
                  <a:pt x="573045" y="14894"/>
                </a:lnTo>
                <a:lnTo>
                  <a:pt x="559791" y="9881"/>
                </a:lnTo>
                <a:lnTo>
                  <a:pt x="545002" y="5548"/>
                </a:lnTo>
                <a:lnTo>
                  <a:pt x="529189" y="1667"/>
                </a:lnTo>
                <a:lnTo>
                  <a:pt x="512695" y="72"/>
                </a:lnTo>
                <a:lnTo>
                  <a:pt x="495745" y="0"/>
                </a:lnTo>
                <a:lnTo>
                  <a:pt x="478492" y="944"/>
                </a:lnTo>
                <a:lnTo>
                  <a:pt x="461036" y="2566"/>
                </a:lnTo>
                <a:lnTo>
                  <a:pt x="443447" y="4640"/>
                </a:lnTo>
                <a:lnTo>
                  <a:pt x="425767" y="7014"/>
                </a:lnTo>
                <a:lnTo>
                  <a:pt x="407036" y="11574"/>
                </a:lnTo>
                <a:lnTo>
                  <a:pt x="387602" y="17590"/>
                </a:lnTo>
                <a:lnTo>
                  <a:pt x="367702" y="24577"/>
                </a:lnTo>
                <a:lnTo>
                  <a:pt x="347490" y="33204"/>
                </a:lnTo>
                <a:lnTo>
                  <a:pt x="327069" y="42924"/>
                </a:lnTo>
                <a:lnTo>
                  <a:pt x="239652" y="87041"/>
                </a:lnTo>
                <a:lnTo>
                  <a:pt x="216482" y="100643"/>
                </a:lnTo>
                <a:lnTo>
                  <a:pt x="193098" y="115665"/>
                </a:lnTo>
                <a:lnTo>
                  <a:pt x="169570" y="131632"/>
                </a:lnTo>
                <a:lnTo>
                  <a:pt x="146941" y="148231"/>
                </a:lnTo>
                <a:lnTo>
                  <a:pt x="124909" y="165249"/>
                </a:lnTo>
                <a:lnTo>
                  <a:pt x="103276" y="182548"/>
                </a:lnTo>
                <a:lnTo>
                  <a:pt x="83893" y="200034"/>
                </a:lnTo>
                <a:lnTo>
                  <a:pt x="66009" y="217644"/>
                </a:lnTo>
                <a:lnTo>
                  <a:pt x="49126" y="235337"/>
                </a:lnTo>
                <a:lnTo>
                  <a:pt x="34895" y="252094"/>
                </a:lnTo>
                <a:lnTo>
                  <a:pt x="22430" y="268225"/>
                </a:lnTo>
                <a:lnTo>
                  <a:pt x="11144" y="283941"/>
                </a:lnTo>
                <a:lnTo>
                  <a:pt x="4612" y="297395"/>
                </a:lnTo>
                <a:lnTo>
                  <a:pt x="1250" y="309340"/>
                </a:lnTo>
                <a:lnTo>
                  <a:pt x="0" y="320281"/>
                </a:lnTo>
                <a:lnTo>
                  <a:pt x="3136" y="329558"/>
                </a:lnTo>
                <a:lnTo>
                  <a:pt x="9195" y="337728"/>
                </a:lnTo>
                <a:lnTo>
                  <a:pt x="17204" y="345159"/>
                </a:lnTo>
                <a:lnTo>
                  <a:pt x="28496" y="351105"/>
                </a:lnTo>
                <a:lnTo>
                  <a:pt x="41977" y="356061"/>
                </a:lnTo>
                <a:lnTo>
                  <a:pt x="56918" y="360357"/>
                </a:lnTo>
                <a:lnTo>
                  <a:pt x="75808" y="362229"/>
                </a:lnTo>
                <a:lnTo>
                  <a:pt x="97330" y="362486"/>
                </a:lnTo>
                <a:lnTo>
                  <a:pt x="120609" y="361664"/>
                </a:lnTo>
                <a:lnTo>
                  <a:pt x="175578" y="358104"/>
                </a:lnTo>
                <a:lnTo>
                  <a:pt x="205516" y="355767"/>
                </a:lnTo>
                <a:lnTo>
                  <a:pt x="236389" y="352224"/>
                </a:lnTo>
                <a:lnTo>
                  <a:pt x="267884" y="347877"/>
                </a:lnTo>
                <a:lnTo>
                  <a:pt x="331985" y="337756"/>
                </a:lnTo>
                <a:lnTo>
                  <a:pt x="461845" y="315372"/>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96849" name="SMARTInkAnnotation119"/>
          <p:cNvSpPr/>
          <p:nvPr/>
        </p:nvSpPr>
        <p:spPr>
          <a:xfrm>
            <a:off x="718452" y="3161109"/>
            <a:ext cx="406690" cy="240981"/>
          </a:xfrm>
          <a:custGeom>
            <a:avLst/>
            <a:gdLst/>
            <a:ahLst/>
            <a:cxnLst/>
            <a:rect l="0" t="0" r="0" b="0"/>
            <a:pathLst>
              <a:path w="406690" h="240981">
                <a:moveTo>
                  <a:pt x="317392" y="0"/>
                </a:moveTo>
                <a:lnTo>
                  <a:pt x="308829" y="0"/>
                </a:lnTo>
                <a:lnTo>
                  <a:pt x="299090" y="4741"/>
                </a:lnTo>
                <a:lnTo>
                  <a:pt x="293284" y="8122"/>
                </a:lnTo>
                <a:lnTo>
                  <a:pt x="278896" y="17170"/>
                </a:lnTo>
                <a:lnTo>
                  <a:pt x="269900" y="23353"/>
                </a:lnTo>
                <a:lnTo>
                  <a:pt x="249321" y="38161"/>
                </a:lnTo>
                <a:lnTo>
                  <a:pt x="237285" y="46277"/>
                </a:lnTo>
                <a:lnTo>
                  <a:pt x="131397" y="114320"/>
                </a:lnTo>
                <a:lnTo>
                  <a:pt x="116005" y="123838"/>
                </a:lnTo>
                <a:lnTo>
                  <a:pt x="101774" y="133161"/>
                </a:lnTo>
                <a:lnTo>
                  <a:pt x="75380" y="151456"/>
                </a:lnTo>
                <a:lnTo>
                  <a:pt x="62785" y="159510"/>
                </a:lnTo>
                <a:lnTo>
                  <a:pt x="50420" y="166864"/>
                </a:lnTo>
                <a:lnTo>
                  <a:pt x="28081" y="179334"/>
                </a:lnTo>
                <a:lnTo>
                  <a:pt x="550" y="194003"/>
                </a:lnTo>
                <a:lnTo>
                  <a:pt x="0" y="195812"/>
                </a:lnTo>
                <a:lnTo>
                  <a:pt x="626" y="198010"/>
                </a:lnTo>
                <a:lnTo>
                  <a:pt x="2035" y="200468"/>
                </a:lnTo>
                <a:lnTo>
                  <a:pt x="3966" y="202107"/>
                </a:lnTo>
                <a:lnTo>
                  <a:pt x="6246" y="203199"/>
                </a:lnTo>
                <a:lnTo>
                  <a:pt x="13410" y="205405"/>
                </a:lnTo>
                <a:lnTo>
                  <a:pt x="26515" y="209692"/>
                </a:lnTo>
                <a:lnTo>
                  <a:pt x="35169" y="212225"/>
                </a:lnTo>
                <a:lnTo>
                  <a:pt x="55369" y="217685"/>
                </a:lnTo>
                <a:lnTo>
                  <a:pt x="80221" y="223418"/>
                </a:lnTo>
                <a:lnTo>
                  <a:pt x="93793" y="226336"/>
                </a:lnTo>
                <a:lnTo>
                  <a:pt x="108795" y="228281"/>
                </a:lnTo>
                <a:lnTo>
                  <a:pt x="124749" y="229579"/>
                </a:lnTo>
                <a:lnTo>
                  <a:pt x="141338" y="230443"/>
                </a:lnTo>
                <a:lnTo>
                  <a:pt x="157359" y="232012"/>
                </a:lnTo>
                <a:lnTo>
                  <a:pt x="173000" y="234050"/>
                </a:lnTo>
                <a:lnTo>
                  <a:pt x="188388" y="236400"/>
                </a:lnTo>
                <a:lnTo>
                  <a:pt x="204600" y="237968"/>
                </a:lnTo>
                <a:lnTo>
                  <a:pt x="221362" y="239013"/>
                </a:lnTo>
                <a:lnTo>
                  <a:pt x="254868" y="240173"/>
                </a:lnTo>
                <a:lnTo>
                  <a:pt x="316801" y="240919"/>
                </a:lnTo>
                <a:lnTo>
                  <a:pt x="331881" y="240980"/>
                </a:lnTo>
                <a:lnTo>
                  <a:pt x="344911" y="240028"/>
                </a:lnTo>
                <a:lnTo>
                  <a:pt x="356574" y="238402"/>
                </a:lnTo>
                <a:lnTo>
                  <a:pt x="367325" y="236325"/>
                </a:lnTo>
                <a:lnTo>
                  <a:pt x="376477" y="233949"/>
                </a:lnTo>
                <a:lnTo>
                  <a:pt x="384564" y="231372"/>
                </a:lnTo>
                <a:lnTo>
                  <a:pt x="391939" y="228662"/>
                </a:lnTo>
                <a:lnTo>
                  <a:pt x="396855" y="225864"/>
                </a:lnTo>
                <a:lnTo>
                  <a:pt x="400133" y="223006"/>
                </a:lnTo>
                <a:lnTo>
                  <a:pt x="402318" y="220108"/>
                </a:lnTo>
                <a:lnTo>
                  <a:pt x="403775" y="216192"/>
                </a:lnTo>
                <a:lnTo>
                  <a:pt x="404746" y="211597"/>
                </a:lnTo>
                <a:lnTo>
                  <a:pt x="406689" y="196454"/>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96850" name="SMARTInkAnnotation120"/>
          <p:cNvSpPr/>
          <p:nvPr/>
        </p:nvSpPr>
        <p:spPr>
          <a:xfrm>
            <a:off x="928688" y="3250774"/>
            <a:ext cx="44649" cy="258594"/>
          </a:xfrm>
          <a:custGeom>
            <a:avLst/>
            <a:gdLst/>
            <a:ahLst/>
            <a:cxnLst/>
            <a:rect l="0" t="0" r="0" b="0"/>
            <a:pathLst>
              <a:path w="44649" h="258594">
                <a:moveTo>
                  <a:pt x="44648" y="8562"/>
                </a:moveTo>
                <a:lnTo>
                  <a:pt x="36086" y="0"/>
                </a:lnTo>
                <a:lnTo>
                  <a:pt x="35882" y="5088"/>
                </a:lnTo>
                <a:lnTo>
                  <a:pt x="35827" y="9222"/>
                </a:lnTo>
                <a:lnTo>
                  <a:pt x="34799" y="15948"/>
                </a:lnTo>
                <a:lnTo>
                  <a:pt x="33121" y="24400"/>
                </a:lnTo>
                <a:lnTo>
                  <a:pt x="28611" y="44374"/>
                </a:lnTo>
                <a:lnTo>
                  <a:pt x="23299" y="66481"/>
                </a:lnTo>
                <a:lnTo>
                  <a:pt x="20494" y="79917"/>
                </a:lnTo>
                <a:lnTo>
                  <a:pt x="14730" y="110721"/>
                </a:lnTo>
                <a:lnTo>
                  <a:pt x="12797" y="126277"/>
                </a:lnTo>
                <a:lnTo>
                  <a:pt x="11508" y="141609"/>
                </a:lnTo>
                <a:lnTo>
                  <a:pt x="10648" y="156791"/>
                </a:lnTo>
                <a:lnTo>
                  <a:pt x="9083" y="171874"/>
                </a:lnTo>
                <a:lnTo>
                  <a:pt x="7047" y="186889"/>
                </a:lnTo>
                <a:lnTo>
                  <a:pt x="4698" y="201861"/>
                </a:lnTo>
                <a:lnTo>
                  <a:pt x="3132" y="214819"/>
                </a:lnTo>
                <a:lnTo>
                  <a:pt x="2088" y="226434"/>
                </a:lnTo>
                <a:lnTo>
                  <a:pt x="0" y="258593"/>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96851" name="SMARTInkAnnotation121"/>
          <p:cNvSpPr/>
          <p:nvPr/>
        </p:nvSpPr>
        <p:spPr>
          <a:xfrm>
            <a:off x="1425813" y="3189249"/>
            <a:ext cx="284457" cy="265495"/>
          </a:xfrm>
          <a:custGeom>
            <a:avLst/>
            <a:gdLst/>
            <a:ahLst/>
            <a:cxnLst/>
            <a:rect l="0" t="0" r="0" b="0"/>
            <a:pathLst>
              <a:path w="284457" h="265495">
                <a:moveTo>
                  <a:pt x="83304" y="16509"/>
                </a:moveTo>
                <a:lnTo>
                  <a:pt x="92785" y="11768"/>
                </a:lnTo>
                <a:lnTo>
                  <a:pt x="98554" y="10372"/>
                </a:lnTo>
                <a:lnTo>
                  <a:pt x="105377" y="9441"/>
                </a:lnTo>
                <a:lnTo>
                  <a:pt x="112902" y="8821"/>
                </a:lnTo>
                <a:lnTo>
                  <a:pt x="121888" y="7415"/>
                </a:lnTo>
                <a:lnTo>
                  <a:pt x="131847" y="5485"/>
                </a:lnTo>
                <a:lnTo>
                  <a:pt x="142456" y="3207"/>
                </a:lnTo>
                <a:lnTo>
                  <a:pt x="154488" y="1687"/>
                </a:lnTo>
                <a:lnTo>
                  <a:pt x="167471" y="675"/>
                </a:lnTo>
                <a:lnTo>
                  <a:pt x="181088" y="0"/>
                </a:lnTo>
                <a:lnTo>
                  <a:pt x="194134" y="542"/>
                </a:lnTo>
                <a:lnTo>
                  <a:pt x="206800" y="1896"/>
                </a:lnTo>
                <a:lnTo>
                  <a:pt x="219213" y="3790"/>
                </a:lnTo>
                <a:lnTo>
                  <a:pt x="230465" y="6045"/>
                </a:lnTo>
                <a:lnTo>
                  <a:pt x="240942" y="8541"/>
                </a:lnTo>
                <a:lnTo>
                  <a:pt x="250904" y="11197"/>
                </a:lnTo>
                <a:lnTo>
                  <a:pt x="259530" y="14952"/>
                </a:lnTo>
                <a:lnTo>
                  <a:pt x="267265" y="19440"/>
                </a:lnTo>
                <a:lnTo>
                  <a:pt x="274406" y="24416"/>
                </a:lnTo>
                <a:lnTo>
                  <a:pt x="279166" y="29718"/>
                </a:lnTo>
                <a:lnTo>
                  <a:pt x="282340" y="35237"/>
                </a:lnTo>
                <a:lnTo>
                  <a:pt x="284456" y="40900"/>
                </a:lnTo>
                <a:lnTo>
                  <a:pt x="283882" y="46660"/>
                </a:lnTo>
                <a:lnTo>
                  <a:pt x="281515" y="52485"/>
                </a:lnTo>
                <a:lnTo>
                  <a:pt x="277953" y="58352"/>
                </a:lnTo>
                <a:lnTo>
                  <a:pt x="272601" y="64248"/>
                </a:lnTo>
                <a:lnTo>
                  <a:pt x="266057" y="70163"/>
                </a:lnTo>
                <a:lnTo>
                  <a:pt x="258717" y="76091"/>
                </a:lnTo>
                <a:lnTo>
                  <a:pt x="250848" y="82027"/>
                </a:lnTo>
                <a:lnTo>
                  <a:pt x="234167" y="93915"/>
                </a:lnTo>
                <a:lnTo>
                  <a:pt x="225551" y="98870"/>
                </a:lnTo>
                <a:lnTo>
                  <a:pt x="216831" y="103167"/>
                </a:lnTo>
                <a:lnTo>
                  <a:pt x="208041" y="107023"/>
                </a:lnTo>
                <a:lnTo>
                  <a:pt x="199204" y="109594"/>
                </a:lnTo>
                <a:lnTo>
                  <a:pt x="190337" y="111308"/>
                </a:lnTo>
                <a:lnTo>
                  <a:pt x="181448" y="112450"/>
                </a:lnTo>
                <a:lnTo>
                  <a:pt x="173538" y="113212"/>
                </a:lnTo>
                <a:lnTo>
                  <a:pt x="166281" y="113720"/>
                </a:lnTo>
                <a:lnTo>
                  <a:pt x="153917" y="114284"/>
                </a:lnTo>
                <a:lnTo>
                  <a:pt x="143363" y="114602"/>
                </a:lnTo>
                <a:lnTo>
                  <a:pt x="143187" y="114646"/>
                </a:lnTo>
                <a:lnTo>
                  <a:pt x="150326" y="114709"/>
                </a:lnTo>
                <a:lnTo>
                  <a:pt x="175257" y="114730"/>
                </a:lnTo>
                <a:lnTo>
                  <a:pt x="182309" y="116716"/>
                </a:lnTo>
                <a:lnTo>
                  <a:pt x="188995" y="120025"/>
                </a:lnTo>
                <a:lnTo>
                  <a:pt x="218724" y="139593"/>
                </a:lnTo>
                <a:lnTo>
                  <a:pt x="226170" y="146190"/>
                </a:lnTo>
                <a:lnTo>
                  <a:pt x="233119" y="153564"/>
                </a:lnTo>
                <a:lnTo>
                  <a:pt x="239735" y="161457"/>
                </a:lnTo>
                <a:lnTo>
                  <a:pt x="245138" y="168704"/>
                </a:lnTo>
                <a:lnTo>
                  <a:pt x="249733" y="175519"/>
                </a:lnTo>
                <a:lnTo>
                  <a:pt x="253788" y="182047"/>
                </a:lnTo>
                <a:lnTo>
                  <a:pt x="255499" y="188383"/>
                </a:lnTo>
                <a:lnTo>
                  <a:pt x="255648" y="194592"/>
                </a:lnTo>
                <a:lnTo>
                  <a:pt x="254755" y="200715"/>
                </a:lnTo>
                <a:lnTo>
                  <a:pt x="252175" y="206782"/>
                </a:lnTo>
                <a:lnTo>
                  <a:pt x="248470" y="212810"/>
                </a:lnTo>
                <a:lnTo>
                  <a:pt x="244017" y="218814"/>
                </a:lnTo>
                <a:lnTo>
                  <a:pt x="237079" y="224801"/>
                </a:lnTo>
                <a:lnTo>
                  <a:pt x="228485" y="230777"/>
                </a:lnTo>
                <a:lnTo>
                  <a:pt x="218787" y="236745"/>
                </a:lnTo>
                <a:lnTo>
                  <a:pt x="208352" y="242708"/>
                </a:lnTo>
                <a:lnTo>
                  <a:pt x="186176" y="254625"/>
                </a:lnTo>
                <a:lnTo>
                  <a:pt x="173713" y="258597"/>
                </a:lnTo>
                <a:lnTo>
                  <a:pt x="160444" y="261244"/>
                </a:lnTo>
                <a:lnTo>
                  <a:pt x="146637" y="263010"/>
                </a:lnTo>
                <a:lnTo>
                  <a:pt x="133464" y="264186"/>
                </a:lnTo>
                <a:lnTo>
                  <a:pt x="120713" y="264971"/>
                </a:lnTo>
                <a:lnTo>
                  <a:pt x="108243" y="265494"/>
                </a:lnTo>
                <a:lnTo>
                  <a:pt x="95961" y="264851"/>
                </a:lnTo>
                <a:lnTo>
                  <a:pt x="83805" y="263429"/>
                </a:lnTo>
                <a:lnTo>
                  <a:pt x="71732" y="261490"/>
                </a:lnTo>
                <a:lnTo>
                  <a:pt x="59714" y="259204"/>
                </a:lnTo>
                <a:lnTo>
                  <a:pt x="35778" y="254020"/>
                </a:lnTo>
                <a:lnTo>
                  <a:pt x="26815" y="250255"/>
                </a:lnTo>
                <a:lnTo>
                  <a:pt x="19848" y="245762"/>
                </a:lnTo>
                <a:lnTo>
                  <a:pt x="9461" y="236469"/>
                </a:lnTo>
                <a:lnTo>
                  <a:pt x="1537" y="229032"/>
                </a:lnTo>
                <a:lnTo>
                  <a:pt x="19" y="224667"/>
                </a:lnTo>
                <a:lnTo>
                  <a:pt x="0" y="219774"/>
                </a:lnTo>
                <a:lnTo>
                  <a:pt x="2937" y="204032"/>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96852" name="SMARTInkAnnotation122"/>
          <p:cNvSpPr/>
          <p:nvPr/>
        </p:nvSpPr>
        <p:spPr>
          <a:xfrm>
            <a:off x="2087223" y="3214688"/>
            <a:ext cx="323794" cy="232172"/>
          </a:xfrm>
          <a:custGeom>
            <a:avLst/>
            <a:gdLst/>
            <a:ahLst/>
            <a:cxnLst/>
            <a:rect l="0" t="0" r="0" b="0"/>
            <a:pathLst>
              <a:path w="323794" h="232172">
                <a:moveTo>
                  <a:pt x="109480" y="0"/>
                </a:moveTo>
                <a:lnTo>
                  <a:pt x="114221" y="4740"/>
                </a:lnTo>
                <a:lnTo>
                  <a:pt x="118594" y="6137"/>
                </a:lnTo>
                <a:lnTo>
                  <a:pt x="124486" y="7067"/>
                </a:lnTo>
                <a:lnTo>
                  <a:pt x="131390" y="7688"/>
                </a:lnTo>
                <a:lnTo>
                  <a:pt x="138970" y="9094"/>
                </a:lnTo>
                <a:lnTo>
                  <a:pt x="146999" y="11023"/>
                </a:lnTo>
                <a:lnTo>
                  <a:pt x="155329" y="13302"/>
                </a:lnTo>
                <a:lnTo>
                  <a:pt x="163858" y="16805"/>
                </a:lnTo>
                <a:lnTo>
                  <a:pt x="172521" y="21125"/>
                </a:lnTo>
                <a:lnTo>
                  <a:pt x="181273" y="25990"/>
                </a:lnTo>
                <a:lnTo>
                  <a:pt x="190085" y="31217"/>
                </a:lnTo>
                <a:lnTo>
                  <a:pt x="207812" y="42317"/>
                </a:lnTo>
                <a:lnTo>
                  <a:pt x="215715" y="48055"/>
                </a:lnTo>
                <a:lnTo>
                  <a:pt x="222967" y="53864"/>
                </a:lnTo>
                <a:lnTo>
                  <a:pt x="229786" y="59722"/>
                </a:lnTo>
                <a:lnTo>
                  <a:pt x="235325" y="66604"/>
                </a:lnTo>
                <a:lnTo>
                  <a:pt x="240009" y="74167"/>
                </a:lnTo>
                <a:lnTo>
                  <a:pt x="244125" y="82187"/>
                </a:lnTo>
                <a:lnTo>
                  <a:pt x="245876" y="89518"/>
                </a:lnTo>
                <a:lnTo>
                  <a:pt x="246051" y="96389"/>
                </a:lnTo>
                <a:lnTo>
                  <a:pt x="245176" y="102955"/>
                </a:lnTo>
                <a:lnTo>
                  <a:pt x="242608" y="109316"/>
                </a:lnTo>
                <a:lnTo>
                  <a:pt x="238912" y="115541"/>
                </a:lnTo>
                <a:lnTo>
                  <a:pt x="234463" y="121676"/>
                </a:lnTo>
                <a:lnTo>
                  <a:pt x="227529" y="127750"/>
                </a:lnTo>
                <a:lnTo>
                  <a:pt x="218937" y="133784"/>
                </a:lnTo>
                <a:lnTo>
                  <a:pt x="209241" y="139791"/>
                </a:lnTo>
                <a:lnTo>
                  <a:pt x="197815" y="145779"/>
                </a:lnTo>
                <a:lnTo>
                  <a:pt x="185237" y="151757"/>
                </a:lnTo>
                <a:lnTo>
                  <a:pt x="171891" y="157726"/>
                </a:lnTo>
                <a:lnTo>
                  <a:pt x="158033" y="162697"/>
                </a:lnTo>
                <a:lnTo>
                  <a:pt x="143833" y="167004"/>
                </a:lnTo>
                <a:lnTo>
                  <a:pt x="129405" y="170867"/>
                </a:lnTo>
                <a:lnTo>
                  <a:pt x="114826" y="173442"/>
                </a:lnTo>
                <a:lnTo>
                  <a:pt x="100146" y="175159"/>
                </a:lnTo>
                <a:lnTo>
                  <a:pt x="85398" y="176304"/>
                </a:lnTo>
                <a:lnTo>
                  <a:pt x="71597" y="178059"/>
                </a:lnTo>
                <a:lnTo>
                  <a:pt x="58428" y="180221"/>
                </a:lnTo>
                <a:lnTo>
                  <a:pt x="45680" y="182655"/>
                </a:lnTo>
                <a:lnTo>
                  <a:pt x="35197" y="184278"/>
                </a:lnTo>
                <a:lnTo>
                  <a:pt x="26223" y="185360"/>
                </a:lnTo>
                <a:lnTo>
                  <a:pt x="18257" y="186081"/>
                </a:lnTo>
                <a:lnTo>
                  <a:pt x="11954" y="186562"/>
                </a:lnTo>
                <a:lnTo>
                  <a:pt x="2304" y="187095"/>
                </a:lnTo>
                <a:lnTo>
                  <a:pt x="326" y="188230"/>
                </a:lnTo>
                <a:lnTo>
                  <a:pt x="0" y="189979"/>
                </a:lnTo>
                <a:lnTo>
                  <a:pt x="775" y="192137"/>
                </a:lnTo>
                <a:lnTo>
                  <a:pt x="3276" y="194568"/>
                </a:lnTo>
                <a:lnTo>
                  <a:pt x="11346" y="199914"/>
                </a:lnTo>
                <a:lnTo>
                  <a:pt x="19253" y="202729"/>
                </a:lnTo>
                <a:lnTo>
                  <a:pt x="29485" y="205598"/>
                </a:lnTo>
                <a:lnTo>
                  <a:pt x="41267" y="208503"/>
                </a:lnTo>
                <a:lnTo>
                  <a:pt x="55076" y="211431"/>
                </a:lnTo>
                <a:lnTo>
                  <a:pt x="86292" y="217331"/>
                </a:lnTo>
                <a:lnTo>
                  <a:pt x="122656" y="223261"/>
                </a:lnTo>
                <a:lnTo>
                  <a:pt x="142077" y="226231"/>
                </a:lnTo>
                <a:lnTo>
                  <a:pt x="162962" y="228211"/>
                </a:lnTo>
                <a:lnTo>
                  <a:pt x="184822" y="229531"/>
                </a:lnTo>
                <a:lnTo>
                  <a:pt x="230278" y="230998"/>
                </a:lnTo>
                <a:lnTo>
                  <a:pt x="323793" y="232171"/>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96853" name="SMARTInkAnnotation123"/>
          <p:cNvSpPr/>
          <p:nvPr/>
        </p:nvSpPr>
        <p:spPr>
          <a:xfrm>
            <a:off x="2741414" y="3165140"/>
            <a:ext cx="53211" cy="228142"/>
          </a:xfrm>
          <a:custGeom>
            <a:avLst/>
            <a:gdLst/>
            <a:ahLst/>
            <a:cxnLst/>
            <a:rect l="0" t="0" r="0" b="0"/>
            <a:pathLst>
              <a:path w="53211" h="228142">
                <a:moveTo>
                  <a:pt x="44649" y="13829"/>
                </a:moveTo>
                <a:lnTo>
                  <a:pt x="44649" y="6140"/>
                </a:lnTo>
                <a:lnTo>
                  <a:pt x="45641" y="4735"/>
                </a:lnTo>
                <a:lnTo>
                  <a:pt x="47294" y="2805"/>
                </a:lnTo>
                <a:lnTo>
                  <a:pt x="49389" y="526"/>
                </a:lnTo>
                <a:lnTo>
                  <a:pt x="50785" y="0"/>
                </a:lnTo>
                <a:lnTo>
                  <a:pt x="51716" y="641"/>
                </a:lnTo>
                <a:lnTo>
                  <a:pt x="52337" y="2060"/>
                </a:lnTo>
                <a:lnTo>
                  <a:pt x="52751" y="5983"/>
                </a:lnTo>
                <a:lnTo>
                  <a:pt x="53026" y="11575"/>
                </a:lnTo>
                <a:lnTo>
                  <a:pt x="53210" y="18279"/>
                </a:lnTo>
                <a:lnTo>
                  <a:pt x="52341" y="27710"/>
                </a:lnTo>
                <a:lnTo>
                  <a:pt x="50769" y="38958"/>
                </a:lnTo>
                <a:lnTo>
                  <a:pt x="46376" y="64685"/>
                </a:lnTo>
                <a:lnTo>
                  <a:pt x="32578" y="141034"/>
                </a:lnTo>
                <a:lnTo>
                  <a:pt x="27672" y="158163"/>
                </a:lnTo>
                <a:lnTo>
                  <a:pt x="21425" y="175536"/>
                </a:lnTo>
                <a:lnTo>
                  <a:pt x="0" y="228141"/>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96854" name="SMARTInkAnnotation124"/>
          <p:cNvSpPr/>
          <p:nvPr/>
        </p:nvSpPr>
        <p:spPr>
          <a:xfrm>
            <a:off x="4336933" y="4080867"/>
            <a:ext cx="815498" cy="71439"/>
          </a:xfrm>
          <a:custGeom>
            <a:avLst/>
            <a:gdLst/>
            <a:ahLst/>
            <a:cxnLst/>
            <a:rect l="0" t="0" r="0" b="0"/>
            <a:pathLst>
              <a:path w="815498" h="71439">
                <a:moveTo>
                  <a:pt x="56473" y="71438"/>
                </a:moveTo>
                <a:lnTo>
                  <a:pt x="46992" y="71438"/>
                </a:lnTo>
                <a:lnTo>
                  <a:pt x="42215" y="70446"/>
                </a:lnTo>
                <a:lnTo>
                  <a:pt x="37047" y="68793"/>
                </a:lnTo>
                <a:lnTo>
                  <a:pt x="31615" y="66698"/>
                </a:lnTo>
                <a:lnTo>
                  <a:pt x="26011" y="65301"/>
                </a:lnTo>
                <a:lnTo>
                  <a:pt x="14492" y="63749"/>
                </a:lnTo>
                <a:lnTo>
                  <a:pt x="9633" y="62343"/>
                </a:lnTo>
                <a:lnTo>
                  <a:pt x="5403" y="60414"/>
                </a:lnTo>
                <a:lnTo>
                  <a:pt x="1591" y="58135"/>
                </a:lnTo>
                <a:lnTo>
                  <a:pt x="41" y="56616"/>
                </a:lnTo>
                <a:lnTo>
                  <a:pt x="0" y="55603"/>
                </a:lnTo>
                <a:lnTo>
                  <a:pt x="965" y="54929"/>
                </a:lnTo>
                <a:lnTo>
                  <a:pt x="17764" y="52853"/>
                </a:lnTo>
                <a:lnTo>
                  <a:pt x="24714" y="51111"/>
                </a:lnTo>
                <a:lnTo>
                  <a:pt x="32324" y="48957"/>
                </a:lnTo>
                <a:lnTo>
                  <a:pt x="42358" y="47521"/>
                </a:lnTo>
                <a:lnTo>
                  <a:pt x="66736" y="45925"/>
                </a:lnTo>
                <a:lnTo>
                  <a:pt x="96754" y="45216"/>
                </a:lnTo>
                <a:lnTo>
                  <a:pt x="113092" y="45027"/>
                </a:lnTo>
                <a:lnTo>
                  <a:pt x="130930" y="43909"/>
                </a:lnTo>
                <a:lnTo>
                  <a:pt x="149767" y="42171"/>
                </a:lnTo>
                <a:lnTo>
                  <a:pt x="169271" y="40020"/>
                </a:lnTo>
                <a:lnTo>
                  <a:pt x="190211" y="38587"/>
                </a:lnTo>
                <a:lnTo>
                  <a:pt x="212108" y="37630"/>
                </a:lnTo>
                <a:lnTo>
                  <a:pt x="259590" y="36569"/>
                </a:lnTo>
                <a:lnTo>
                  <a:pt x="679106" y="35720"/>
                </a:lnTo>
                <a:lnTo>
                  <a:pt x="696789" y="34728"/>
                </a:lnTo>
                <a:lnTo>
                  <a:pt x="713537" y="33074"/>
                </a:lnTo>
                <a:lnTo>
                  <a:pt x="729665" y="30979"/>
                </a:lnTo>
                <a:lnTo>
                  <a:pt x="744385" y="28590"/>
                </a:lnTo>
                <a:lnTo>
                  <a:pt x="758166" y="26006"/>
                </a:lnTo>
                <a:lnTo>
                  <a:pt x="771324" y="23291"/>
                </a:lnTo>
                <a:lnTo>
                  <a:pt x="782079" y="19496"/>
                </a:lnTo>
                <a:lnTo>
                  <a:pt x="791234" y="14981"/>
                </a:lnTo>
                <a:lnTo>
                  <a:pt x="815497"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96855" name="SMARTInkAnnotation125"/>
          <p:cNvSpPr/>
          <p:nvPr/>
        </p:nvSpPr>
        <p:spPr>
          <a:xfrm>
            <a:off x="4973836" y="3983159"/>
            <a:ext cx="421019" cy="249514"/>
          </a:xfrm>
          <a:custGeom>
            <a:avLst/>
            <a:gdLst/>
            <a:ahLst/>
            <a:cxnLst/>
            <a:rect l="0" t="0" r="0" b="0"/>
            <a:pathLst>
              <a:path w="421019" h="249514">
                <a:moveTo>
                  <a:pt x="116086" y="35200"/>
                </a:moveTo>
                <a:lnTo>
                  <a:pt x="111346" y="30460"/>
                </a:lnTo>
                <a:lnTo>
                  <a:pt x="98917" y="22772"/>
                </a:lnTo>
                <a:lnTo>
                  <a:pt x="88281" y="17109"/>
                </a:lnTo>
                <a:lnTo>
                  <a:pt x="77931" y="11285"/>
                </a:lnTo>
                <a:lnTo>
                  <a:pt x="70025" y="5389"/>
                </a:lnTo>
                <a:lnTo>
                  <a:pt x="64735" y="1232"/>
                </a:lnTo>
                <a:lnTo>
                  <a:pt x="65977" y="649"/>
                </a:lnTo>
                <a:lnTo>
                  <a:pt x="72649" y="0"/>
                </a:lnTo>
                <a:lnTo>
                  <a:pt x="84874" y="2358"/>
                </a:lnTo>
                <a:lnTo>
                  <a:pt x="92301" y="4376"/>
                </a:lnTo>
                <a:lnTo>
                  <a:pt x="103207" y="6713"/>
                </a:lnTo>
                <a:lnTo>
                  <a:pt x="131198" y="11956"/>
                </a:lnTo>
                <a:lnTo>
                  <a:pt x="259488" y="32257"/>
                </a:lnTo>
                <a:lnTo>
                  <a:pt x="299213" y="38192"/>
                </a:lnTo>
                <a:lnTo>
                  <a:pt x="318538" y="42156"/>
                </a:lnTo>
                <a:lnTo>
                  <a:pt x="337374" y="46783"/>
                </a:lnTo>
                <a:lnTo>
                  <a:pt x="371202" y="56224"/>
                </a:lnTo>
                <a:lnTo>
                  <a:pt x="396158" y="63726"/>
                </a:lnTo>
                <a:lnTo>
                  <a:pt x="404996" y="67116"/>
                </a:lnTo>
                <a:lnTo>
                  <a:pt x="417462" y="73528"/>
                </a:lnTo>
                <a:lnTo>
                  <a:pt x="420191" y="77619"/>
                </a:lnTo>
                <a:lnTo>
                  <a:pt x="421018" y="82331"/>
                </a:lnTo>
                <a:lnTo>
                  <a:pt x="420577" y="87457"/>
                </a:lnTo>
                <a:lnTo>
                  <a:pt x="416314" y="92858"/>
                </a:lnTo>
                <a:lnTo>
                  <a:pt x="409504" y="98443"/>
                </a:lnTo>
                <a:lnTo>
                  <a:pt x="400995" y="104152"/>
                </a:lnTo>
                <a:lnTo>
                  <a:pt x="389369" y="110933"/>
                </a:lnTo>
                <a:lnTo>
                  <a:pt x="375665" y="118431"/>
                </a:lnTo>
                <a:lnTo>
                  <a:pt x="360576" y="126406"/>
                </a:lnTo>
                <a:lnTo>
                  <a:pt x="342579" y="134699"/>
                </a:lnTo>
                <a:lnTo>
                  <a:pt x="322644" y="143205"/>
                </a:lnTo>
                <a:lnTo>
                  <a:pt x="301416" y="151852"/>
                </a:lnTo>
                <a:lnTo>
                  <a:pt x="278335" y="160593"/>
                </a:lnTo>
                <a:lnTo>
                  <a:pt x="205170" y="187117"/>
                </a:lnTo>
                <a:lnTo>
                  <a:pt x="139615" y="212835"/>
                </a:lnTo>
                <a:lnTo>
                  <a:pt x="100747" y="226928"/>
                </a:lnTo>
                <a:lnTo>
                  <a:pt x="84031" y="232472"/>
                </a:lnTo>
                <a:lnTo>
                  <a:pt x="68920" y="237160"/>
                </a:lnTo>
                <a:lnTo>
                  <a:pt x="54876" y="241278"/>
                </a:lnTo>
                <a:lnTo>
                  <a:pt x="42537" y="244023"/>
                </a:lnTo>
                <a:lnTo>
                  <a:pt x="31335" y="245853"/>
                </a:lnTo>
                <a:lnTo>
                  <a:pt x="0" y="249513"/>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96856" name="SMARTInkAnnotation126"/>
          <p:cNvSpPr/>
          <p:nvPr/>
        </p:nvSpPr>
        <p:spPr>
          <a:xfrm>
            <a:off x="5959887" y="5143644"/>
            <a:ext cx="269213" cy="281198"/>
          </a:xfrm>
          <a:custGeom>
            <a:avLst/>
            <a:gdLst/>
            <a:ahLst/>
            <a:cxnLst/>
            <a:rect l="0" t="0" r="0" b="0"/>
            <a:pathLst>
              <a:path w="269213" h="281198">
                <a:moveTo>
                  <a:pt x="5145" y="26646"/>
                </a:moveTo>
                <a:lnTo>
                  <a:pt x="405" y="26646"/>
                </a:lnTo>
                <a:lnTo>
                  <a:pt x="0" y="25654"/>
                </a:lnTo>
                <a:lnTo>
                  <a:pt x="723" y="24000"/>
                </a:lnTo>
                <a:lnTo>
                  <a:pt x="2197" y="21905"/>
                </a:lnTo>
                <a:lnTo>
                  <a:pt x="4172" y="20508"/>
                </a:lnTo>
                <a:lnTo>
                  <a:pt x="9012" y="18957"/>
                </a:lnTo>
                <a:lnTo>
                  <a:pt x="13676" y="17551"/>
                </a:lnTo>
                <a:lnTo>
                  <a:pt x="26796" y="13343"/>
                </a:lnTo>
                <a:lnTo>
                  <a:pt x="35454" y="10832"/>
                </a:lnTo>
                <a:lnTo>
                  <a:pt x="55657" y="5396"/>
                </a:lnTo>
                <a:lnTo>
                  <a:pt x="67594" y="3550"/>
                </a:lnTo>
                <a:lnTo>
                  <a:pt x="80511" y="2318"/>
                </a:lnTo>
                <a:lnTo>
                  <a:pt x="94085" y="1498"/>
                </a:lnTo>
                <a:lnTo>
                  <a:pt x="122395" y="586"/>
                </a:lnTo>
                <a:lnTo>
                  <a:pt x="180992" y="0"/>
                </a:lnTo>
                <a:lnTo>
                  <a:pt x="194806" y="945"/>
                </a:lnTo>
                <a:lnTo>
                  <a:pt x="207983" y="2566"/>
                </a:lnTo>
                <a:lnTo>
                  <a:pt x="220738" y="4639"/>
                </a:lnTo>
                <a:lnTo>
                  <a:pt x="231225" y="6022"/>
                </a:lnTo>
                <a:lnTo>
                  <a:pt x="240201" y="6944"/>
                </a:lnTo>
                <a:lnTo>
                  <a:pt x="248169" y="7557"/>
                </a:lnTo>
                <a:lnTo>
                  <a:pt x="253481" y="9952"/>
                </a:lnTo>
                <a:lnTo>
                  <a:pt x="257022" y="13532"/>
                </a:lnTo>
                <a:lnTo>
                  <a:pt x="259383" y="17903"/>
                </a:lnTo>
                <a:lnTo>
                  <a:pt x="257981" y="21810"/>
                </a:lnTo>
                <a:lnTo>
                  <a:pt x="254069" y="25406"/>
                </a:lnTo>
                <a:lnTo>
                  <a:pt x="248485" y="28796"/>
                </a:lnTo>
                <a:lnTo>
                  <a:pt x="240793" y="34032"/>
                </a:lnTo>
                <a:lnTo>
                  <a:pt x="221663" y="47788"/>
                </a:lnTo>
                <a:lnTo>
                  <a:pt x="209022" y="54631"/>
                </a:lnTo>
                <a:lnTo>
                  <a:pt x="194641" y="61177"/>
                </a:lnTo>
                <a:lnTo>
                  <a:pt x="88603" y="103967"/>
                </a:lnTo>
                <a:lnTo>
                  <a:pt x="74675" y="109943"/>
                </a:lnTo>
                <a:lnTo>
                  <a:pt x="30593" y="130268"/>
                </a:lnTo>
                <a:lnTo>
                  <a:pt x="29056" y="131446"/>
                </a:lnTo>
                <a:lnTo>
                  <a:pt x="29023" y="132231"/>
                </a:lnTo>
                <a:lnTo>
                  <a:pt x="29993" y="132754"/>
                </a:lnTo>
                <a:lnTo>
                  <a:pt x="34609" y="133103"/>
                </a:lnTo>
                <a:lnTo>
                  <a:pt x="41655" y="133336"/>
                </a:lnTo>
                <a:lnTo>
                  <a:pt x="81478" y="133709"/>
                </a:lnTo>
                <a:lnTo>
                  <a:pt x="163593" y="133794"/>
                </a:lnTo>
                <a:lnTo>
                  <a:pt x="177254" y="134789"/>
                </a:lnTo>
                <a:lnTo>
                  <a:pt x="190329" y="136444"/>
                </a:lnTo>
                <a:lnTo>
                  <a:pt x="203015" y="138540"/>
                </a:lnTo>
                <a:lnTo>
                  <a:pt x="214449" y="140929"/>
                </a:lnTo>
                <a:lnTo>
                  <a:pt x="225047" y="143514"/>
                </a:lnTo>
                <a:lnTo>
                  <a:pt x="235090" y="146230"/>
                </a:lnTo>
                <a:lnTo>
                  <a:pt x="243770" y="149033"/>
                </a:lnTo>
                <a:lnTo>
                  <a:pt x="251540" y="151893"/>
                </a:lnTo>
                <a:lnTo>
                  <a:pt x="258705" y="154792"/>
                </a:lnTo>
                <a:lnTo>
                  <a:pt x="263481" y="158709"/>
                </a:lnTo>
                <a:lnTo>
                  <a:pt x="266666" y="163305"/>
                </a:lnTo>
                <a:lnTo>
                  <a:pt x="268789" y="168354"/>
                </a:lnTo>
                <a:lnTo>
                  <a:pt x="269212" y="173704"/>
                </a:lnTo>
                <a:lnTo>
                  <a:pt x="268502" y="179254"/>
                </a:lnTo>
                <a:lnTo>
                  <a:pt x="267036" y="184939"/>
                </a:lnTo>
                <a:lnTo>
                  <a:pt x="263083" y="190714"/>
                </a:lnTo>
                <a:lnTo>
                  <a:pt x="257470" y="196548"/>
                </a:lnTo>
                <a:lnTo>
                  <a:pt x="250752" y="202422"/>
                </a:lnTo>
                <a:lnTo>
                  <a:pt x="243297" y="208322"/>
                </a:lnTo>
                <a:lnTo>
                  <a:pt x="235350" y="214240"/>
                </a:lnTo>
                <a:lnTo>
                  <a:pt x="227076" y="220169"/>
                </a:lnTo>
                <a:lnTo>
                  <a:pt x="216598" y="226107"/>
                </a:lnTo>
                <a:lnTo>
                  <a:pt x="204653" y="232049"/>
                </a:lnTo>
                <a:lnTo>
                  <a:pt x="191728" y="237995"/>
                </a:lnTo>
                <a:lnTo>
                  <a:pt x="180135" y="242952"/>
                </a:lnTo>
                <a:lnTo>
                  <a:pt x="169430" y="247247"/>
                </a:lnTo>
                <a:lnTo>
                  <a:pt x="159316" y="251104"/>
                </a:lnTo>
                <a:lnTo>
                  <a:pt x="148605" y="255660"/>
                </a:lnTo>
                <a:lnTo>
                  <a:pt x="126121" y="266013"/>
                </a:lnTo>
                <a:lnTo>
                  <a:pt x="116553" y="269567"/>
                </a:lnTo>
                <a:lnTo>
                  <a:pt x="108191" y="271937"/>
                </a:lnTo>
                <a:lnTo>
                  <a:pt x="100631" y="273517"/>
                </a:lnTo>
                <a:lnTo>
                  <a:pt x="92614" y="275562"/>
                </a:lnTo>
                <a:lnTo>
                  <a:pt x="84294" y="277918"/>
                </a:lnTo>
                <a:lnTo>
                  <a:pt x="75770" y="280481"/>
                </a:lnTo>
                <a:lnTo>
                  <a:pt x="68103" y="281197"/>
                </a:lnTo>
                <a:lnTo>
                  <a:pt x="61008" y="280683"/>
                </a:lnTo>
                <a:lnTo>
                  <a:pt x="54293" y="279347"/>
                </a:lnTo>
                <a:lnTo>
                  <a:pt x="47832" y="277465"/>
                </a:lnTo>
                <a:lnTo>
                  <a:pt x="41540" y="275218"/>
                </a:lnTo>
                <a:lnTo>
                  <a:pt x="23005" y="267747"/>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96857" name="SMARTInkAnnotation127"/>
          <p:cNvSpPr/>
          <p:nvPr/>
        </p:nvSpPr>
        <p:spPr>
          <a:xfrm>
            <a:off x="6332236" y="5107781"/>
            <a:ext cx="338242" cy="214154"/>
          </a:xfrm>
          <a:custGeom>
            <a:avLst/>
            <a:gdLst/>
            <a:ahLst/>
            <a:cxnLst/>
            <a:rect l="0" t="0" r="0" b="0"/>
            <a:pathLst>
              <a:path w="338242" h="214154">
                <a:moveTo>
                  <a:pt x="150717" y="0"/>
                </a:moveTo>
                <a:lnTo>
                  <a:pt x="145977" y="4741"/>
                </a:lnTo>
                <a:lnTo>
                  <a:pt x="138358" y="9714"/>
                </a:lnTo>
                <a:lnTo>
                  <a:pt x="128357" y="16224"/>
                </a:lnTo>
                <a:lnTo>
                  <a:pt x="122913" y="20738"/>
                </a:lnTo>
                <a:lnTo>
                  <a:pt x="117298" y="25731"/>
                </a:lnTo>
                <a:lnTo>
                  <a:pt x="111570" y="32037"/>
                </a:lnTo>
                <a:lnTo>
                  <a:pt x="105768" y="39218"/>
                </a:lnTo>
                <a:lnTo>
                  <a:pt x="99915" y="46982"/>
                </a:lnTo>
                <a:lnTo>
                  <a:pt x="93037" y="55134"/>
                </a:lnTo>
                <a:lnTo>
                  <a:pt x="85475" y="63545"/>
                </a:lnTo>
                <a:lnTo>
                  <a:pt x="69135" y="80828"/>
                </a:lnTo>
                <a:lnTo>
                  <a:pt x="51950" y="98432"/>
                </a:lnTo>
                <a:lnTo>
                  <a:pt x="44193" y="107293"/>
                </a:lnTo>
                <a:lnTo>
                  <a:pt x="37037" y="116178"/>
                </a:lnTo>
                <a:lnTo>
                  <a:pt x="30282" y="125076"/>
                </a:lnTo>
                <a:lnTo>
                  <a:pt x="17485" y="142903"/>
                </a:lnTo>
                <a:lnTo>
                  <a:pt x="11294" y="151823"/>
                </a:lnTo>
                <a:lnTo>
                  <a:pt x="7167" y="159755"/>
                </a:lnTo>
                <a:lnTo>
                  <a:pt x="4416" y="167027"/>
                </a:lnTo>
                <a:lnTo>
                  <a:pt x="2581" y="173859"/>
                </a:lnTo>
                <a:lnTo>
                  <a:pt x="1359" y="179407"/>
                </a:lnTo>
                <a:lnTo>
                  <a:pt x="543" y="184097"/>
                </a:lnTo>
                <a:lnTo>
                  <a:pt x="0" y="188216"/>
                </a:lnTo>
                <a:lnTo>
                  <a:pt x="1622" y="191954"/>
                </a:lnTo>
                <a:lnTo>
                  <a:pt x="4688" y="195438"/>
                </a:lnTo>
                <a:lnTo>
                  <a:pt x="8716" y="198753"/>
                </a:lnTo>
                <a:lnTo>
                  <a:pt x="14378" y="201956"/>
                </a:lnTo>
                <a:lnTo>
                  <a:pt x="21129" y="205083"/>
                </a:lnTo>
                <a:lnTo>
                  <a:pt x="28607" y="208159"/>
                </a:lnTo>
                <a:lnTo>
                  <a:pt x="38552" y="210211"/>
                </a:lnTo>
                <a:lnTo>
                  <a:pt x="50143" y="211578"/>
                </a:lnTo>
                <a:lnTo>
                  <a:pt x="62833" y="212490"/>
                </a:lnTo>
                <a:lnTo>
                  <a:pt x="77244" y="213098"/>
                </a:lnTo>
                <a:lnTo>
                  <a:pt x="109133" y="213773"/>
                </a:lnTo>
                <a:lnTo>
                  <a:pt x="155814" y="214153"/>
                </a:lnTo>
                <a:lnTo>
                  <a:pt x="170982" y="213214"/>
                </a:lnTo>
                <a:lnTo>
                  <a:pt x="186055" y="211596"/>
                </a:lnTo>
                <a:lnTo>
                  <a:pt x="201065" y="209525"/>
                </a:lnTo>
                <a:lnTo>
                  <a:pt x="216033" y="208145"/>
                </a:lnTo>
                <a:lnTo>
                  <a:pt x="230972" y="207224"/>
                </a:lnTo>
                <a:lnTo>
                  <a:pt x="245892" y="206611"/>
                </a:lnTo>
                <a:lnTo>
                  <a:pt x="258815" y="205210"/>
                </a:lnTo>
                <a:lnTo>
                  <a:pt x="270407" y="203283"/>
                </a:lnTo>
                <a:lnTo>
                  <a:pt x="281112" y="201007"/>
                </a:lnTo>
                <a:lnTo>
                  <a:pt x="290233" y="199489"/>
                </a:lnTo>
                <a:lnTo>
                  <a:pt x="298299" y="198478"/>
                </a:lnTo>
                <a:lnTo>
                  <a:pt x="305660" y="197803"/>
                </a:lnTo>
                <a:lnTo>
                  <a:pt x="312551" y="197353"/>
                </a:lnTo>
                <a:lnTo>
                  <a:pt x="319129" y="197053"/>
                </a:lnTo>
                <a:lnTo>
                  <a:pt x="325500" y="196854"/>
                </a:lnTo>
                <a:lnTo>
                  <a:pt x="329747" y="195729"/>
                </a:lnTo>
                <a:lnTo>
                  <a:pt x="332579" y="193985"/>
                </a:lnTo>
                <a:lnTo>
                  <a:pt x="338241" y="187524"/>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96858" name="SMARTInkAnnotation128"/>
          <p:cNvSpPr/>
          <p:nvPr/>
        </p:nvSpPr>
        <p:spPr>
          <a:xfrm>
            <a:off x="6438305" y="5206008"/>
            <a:ext cx="178594" cy="241102"/>
          </a:xfrm>
          <a:custGeom>
            <a:avLst/>
            <a:gdLst/>
            <a:ahLst/>
            <a:cxnLst/>
            <a:rect l="0" t="0" r="0" b="0"/>
            <a:pathLst>
              <a:path w="178594" h="241102">
                <a:moveTo>
                  <a:pt x="178593" y="0"/>
                </a:moveTo>
                <a:lnTo>
                  <a:pt x="173853" y="0"/>
                </a:lnTo>
                <a:lnTo>
                  <a:pt x="171464" y="992"/>
                </a:lnTo>
                <a:lnTo>
                  <a:pt x="166165" y="4740"/>
                </a:lnTo>
                <a:lnTo>
                  <a:pt x="163362" y="8121"/>
                </a:lnTo>
                <a:lnTo>
                  <a:pt x="160502" y="12359"/>
                </a:lnTo>
                <a:lnTo>
                  <a:pt x="157603" y="17169"/>
                </a:lnTo>
                <a:lnTo>
                  <a:pt x="153686" y="22360"/>
                </a:lnTo>
                <a:lnTo>
                  <a:pt x="149091" y="27805"/>
                </a:lnTo>
                <a:lnTo>
                  <a:pt x="144041" y="33419"/>
                </a:lnTo>
                <a:lnTo>
                  <a:pt x="138692" y="41131"/>
                </a:lnTo>
                <a:lnTo>
                  <a:pt x="133140" y="50241"/>
                </a:lnTo>
                <a:lnTo>
                  <a:pt x="120689" y="71939"/>
                </a:lnTo>
                <a:lnTo>
                  <a:pt x="53409" y="184799"/>
                </a:lnTo>
                <a:lnTo>
                  <a:pt x="43543" y="197613"/>
                </a:lnTo>
                <a:lnTo>
                  <a:pt x="32998" y="209132"/>
                </a:lnTo>
                <a:lnTo>
                  <a:pt x="0" y="241101"/>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96859" name="SMARTInkAnnotation129"/>
          <p:cNvSpPr/>
          <p:nvPr/>
        </p:nvSpPr>
        <p:spPr>
          <a:xfrm>
            <a:off x="4286250" y="5375672"/>
            <a:ext cx="928689" cy="31840"/>
          </a:xfrm>
          <a:custGeom>
            <a:avLst/>
            <a:gdLst/>
            <a:ahLst/>
            <a:cxnLst/>
            <a:rect l="0" t="0" r="0" b="0"/>
            <a:pathLst>
              <a:path w="928689" h="31840">
                <a:moveTo>
                  <a:pt x="0" y="0"/>
                </a:moveTo>
                <a:lnTo>
                  <a:pt x="4740" y="0"/>
                </a:lnTo>
                <a:lnTo>
                  <a:pt x="8122" y="992"/>
                </a:lnTo>
                <a:lnTo>
                  <a:pt x="12359" y="2645"/>
                </a:lnTo>
                <a:lnTo>
                  <a:pt x="17169" y="4740"/>
                </a:lnTo>
                <a:lnTo>
                  <a:pt x="24345" y="6137"/>
                </a:lnTo>
                <a:lnTo>
                  <a:pt x="33097" y="7068"/>
                </a:lnTo>
                <a:lnTo>
                  <a:pt x="42901" y="7689"/>
                </a:lnTo>
                <a:lnTo>
                  <a:pt x="69668" y="8378"/>
                </a:lnTo>
                <a:lnTo>
                  <a:pt x="85141" y="8562"/>
                </a:lnTo>
                <a:lnTo>
                  <a:pt x="103394" y="9677"/>
                </a:lnTo>
                <a:lnTo>
                  <a:pt x="123499" y="11412"/>
                </a:lnTo>
                <a:lnTo>
                  <a:pt x="217540" y="21326"/>
                </a:lnTo>
                <a:lnTo>
                  <a:pt x="246231" y="23147"/>
                </a:lnTo>
                <a:lnTo>
                  <a:pt x="277263" y="24361"/>
                </a:lnTo>
                <a:lnTo>
                  <a:pt x="375178" y="26070"/>
                </a:lnTo>
                <a:lnTo>
                  <a:pt x="407877" y="26310"/>
                </a:lnTo>
                <a:lnTo>
                  <a:pt x="441582" y="27462"/>
                </a:lnTo>
                <a:lnTo>
                  <a:pt x="510782" y="31388"/>
                </a:lnTo>
                <a:lnTo>
                  <a:pt x="544912" y="31839"/>
                </a:lnTo>
                <a:lnTo>
                  <a:pt x="578580" y="31148"/>
                </a:lnTo>
                <a:lnTo>
                  <a:pt x="643108" y="28726"/>
                </a:lnTo>
                <a:lnTo>
                  <a:pt x="728647" y="27363"/>
                </a:lnTo>
                <a:lnTo>
                  <a:pt x="843928" y="26865"/>
                </a:lnTo>
                <a:lnTo>
                  <a:pt x="860275" y="25847"/>
                </a:lnTo>
                <a:lnTo>
                  <a:pt x="874150" y="24177"/>
                </a:lnTo>
                <a:lnTo>
                  <a:pt x="886376" y="22071"/>
                </a:lnTo>
                <a:lnTo>
                  <a:pt x="896511" y="20668"/>
                </a:lnTo>
                <a:lnTo>
                  <a:pt x="905252" y="19732"/>
                </a:lnTo>
                <a:lnTo>
                  <a:pt x="928688" y="17859"/>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96860" name="SMARTInkAnnotation130"/>
          <p:cNvSpPr/>
          <p:nvPr/>
        </p:nvSpPr>
        <p:spPr>
          <a:xfrm>
            <a:off x="4973836" y="5246096"/>
            <a:ext cx="559597" cy="290311"/>
          </a:xfrm>
          <a:custGeom>
            <a:avLst/>
            <a:gdLst/>
            <a:ahLst/>
            <a:cxnLst/>
            <a:rect l="0" t="0" r="0" b="0"/>
            <a:pathLst>
              <a:path w="559597" h="290311">
                <a:moveTo>
                  <a:pt x="214312" y="40279"/>
                </a:moveTo>
                <a:lnTo>
                  <a:pt x="239170" y="27851"/>
                </a:lnTo>
                <a:lnTo>
                  <a:pt x="253142" y="19542"/>
                </a:lnTo>
                <a:lnTo>
                  <a:pt x="261034" y="14548"/>
                </a:lnTo>
                <a:lnTo>
                  <a:pt x="277742" y="8999"/>
                </a:lnTo>
                <a:lnTo>
                  <a:pt x="295089" y="5541"/>
                </a:lnTo>
                <a:lnTo>
                  <a:pt x="303882" y="3229"/>
                </a:lnTo>
                <a:lnTo>
                  <a:pt x="312720" y="697"/>
                </a:lnTo>
                <a:lnTo>
                  <a:pt x="323575" y="0"/>
                </a:lnTo>
                <a:lnTo>
                  <a:pt x="335771" y="529"/>
                </a:lnTo>
                <a:lnTo>
                  <a:pt x="348864" y="1872"/>
                </a:lnTo>
                <a:lnTo>
                  <a:pt x="361559" y="3760"/>
                </a:lnTo>
                <a:lnTo>
                  <a:pt x="373993" y="6011"/>
                </a:lnTo>
                <a:lnTo>
                  <a:pt x="386250" y="8504"/>
                </a:lnTo>
                <a:lnTo>
                  <a:pt x="399383" y="12150"/>
                </a:lnTo>
                <a:lnTo>
                  <a:pt x="413100" y="16566"/>
                </a:lnTo>
                <a:lnTo>
                  <a:pt x="427204" y="21494"/>
                </a:lnTo>
                <a:lnTo>
                  <a:pt x="440576" y="25771"/>
                </a:lnTo>
                <a:lnTo>
                  <a:pt x="466017" y="33170"/>
                </a:lnTo>
                <a:lnTo>
                  <a:pt x="478358" y="38516"/>
                </a:lnTo>
                <a:lnTo>
                  <a:pt x="490553" y="45057"/>
                </a:lnTo>
                <a:lnTo>
                  <a:pt x="513695" y="59270"/>
                </a:lnTo>
                <a:lnTo>
                  <a:pt x="533902" y="72201"/>
                </a:lnTo>
                <a:lnTo>
                  <a:pt x="541474" y="78427"/>
                </a:lnTo>
                <a:lnTo>
                  <a:pt x="547514" y="84564"/>
                </a:lnTo>
                <a:lnTo>
                  <a:pt x="552532" y="90638"/>
                </a:lnTo>
                <a:lnTo>
                  <a:pt x="555878" y="97665"/>
                </a:lnTo>
                <a:lnTo>
                  <a:pt x="558109" y="105325"/>
                </a:lnTo>
                <a:lnTo>
                  <a:pt x="559596" y="113409"/>
                </a:lnTo>
                <a:lnTo>
                  <a:pt x="556618" y="120782"/>
                </a:lnTo>
                <a:lnTo>
                  <a:pt x="550664" y="127682"/>
                </a:lnTo>
                <a:lnTo>
                  <a:pt x="542727" y="134266"/>
                </a:lnTo>
                <a:lnTo>
                  <a:pt x="531482" y="141633"/>
                </a:lnTo>
                <a:lnTo>
                  <a:pt x="518032" y="149520"/>
                </a:lnTo>
                <a:lnTo>
                  <a:pt x="503112" y="157755"/>
                </a:lnTo>
                <a:lnTo>
                  <a:pt x="484237" y="166221"/>
                </a:lnTo>
                <a:lnTo>
                  <a:pt x="462722" y="174842"/>
                </a:lnTo>
                <a:lnTo>
                  <a:pt x="439451" y="183566"/>
                </a:lnTo>
                <a:lnTo>
                  <a:pt x="349811" y="214805"/>
                </a:lnTo>
                <a:lnTo>
                  <a:pt x="312583" y="225091"/>
                </a:lnTo>
                <a:lnTo>
                  <a:pt x="271889" y="234925"/>
                </a:lnTo>
                <a:lnTo>
                  <a:pt x="184339" y="253788"/>
                </a:lnTo>
                <a:lnTo>
                  <a:pt x="0" y="29031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96861" name="SMARTInkAnnotation131"/>
          <p:cNvSpPr/>
          <p:nvPr/>
        </p:nvSpPr>
        <p:spPr>
          <a:xfrm>
            <a:off x="2590666" y="3107542"/>
            <a:ext cx="418640" cy="293454"/>
          </a:xfrm>
          <a:custGeom>
            <a:avLst/>
            <a:gdLst/>
            <a:ahLst/>
            <a:cxnLst/>
            <a:rect l="0" t="0" r="0" b="0"/>
            <a:pathLst>
              <a:path w="418640" h="293454">
                <a:moveTo>
                  <a:pt x="418639" y="116075"/>
                </a:moveTo>
                <a:lnTo>
                  <a:pt x="418639" y="46217"/>
                </a:lnTo>
                <a:lnTo>
                  <a:pt x="417646" y="41722"/>
                </a:lnTo>
                <a:lnTo>
                  <a:pt x="413899" y="34081"/>
                </a:lnTo>
                <a:lnTo>
                  <a:pt x="406280" y="27379"/>
                </a:lnTo>
                <a:lnTo>
                  <a:pt x="396278" y="21092"/>
                </a:lnTo>
                <a:lnTo>
                  <a:pt x="385219" y="14990"/>
                </a:lnTo>
                <a:lnTo>
                  <a:pt x="377507" y="12967"/>
                </a:lnTo>
                <a:lnTo>
                  <a:pt x="368397" y="11617"/>
                </a:lnTo>
                <a:lnTo>
                  <a:pt x="358356" y="10718"/>
                </a:lnTo>
                <a:lnTo>
                  <a:pt x="348684" y="9126"/>
                </a:lnTo>
                <a:lnTo>
                  <a:pt x="339260" y="7073"/>
                </a:lnTo>
                <a:lnTo>
                  <a:pt x="330001" y="4712"/>
                </a:lnTo>
                <a:lnTo>
                  <a:pt x="320852" y="3138"/>
                </a:lnTo>
                <a:lnTo>
                  <a:pt x="311776" y="2088"/>
                </a:lnTo>
                <a:lnTo>
                  <a:pt x="302748" y="1389"/>
                </a:lnTo>
                <a:lnTo>
                  <a:pt x="292761" y="922"/>
                </a:lnTo>
                <a:lnTo>
                  <a:pt x="271081" y="404"/>
                </a:lnTo>
                <a:lnTo>
                  <a:pt x="178889" y="0"/>
                </a:lnTo>
                <a:lnTo>
                  <a:pt x="168516" y="989"/>
                </a:lnTo>
                <a:lnTo>
                  <a:pt x="157633" y="2640"/>
                </a:lnTo>
                <a:lnTo>
                  <a:pt x="146408" y="4733"/>
                </a:lnTo>
                <a:lnTo>
                  <a:pt x="135949" y="7121"/>
                </a:lnTo>
                <a:lnTo>
                  <a:pt x="125999" y="9704"/>
                </a:lnTo>
                <a:lnTo>
                  <a:pt x="116390" y="12419"/>
                </a:lnTo>
                <a:lnTo>
                  <a:pt x="107999" y="15221"/>
                </a:lnTo>
                <a:lnTo>
                  <a:pt x="100421" y="18082"/>
                </a:lnTo>
                <a:lnTo>
                  <a:pt x="93384" y="20980"/>
                </a:lnTo>
                <a:lnTo>
                  <a:pt x="85716" y="25890"/>
                </a:lnTo>
                <a:lnTo>
                  <a:pt x="77628" y="32139"/>
                </a:lnTo>
                <a:lnTo>
                  <a:pt x="69260" y="39282"/>
                </a:lnTo>
                <a:lnTo>
                  <a:pt x="61696" y="47020"/>
                </a:lnTo>
                <a:lnTo>
                  <a:pt x="54669" y="55156"/>
                </a:lnTo>
                <a:lnTo>
                  <a:pt x="48000" y="63556"/>
                </a:lnTo>
                <a:lnTo>
                  <a:pt x="41570" y="72133"/>
                </a:lnTo>
                <a:lnTo>
                  <a:pt x="29133" y="89600"/>
                </a:lnTo>
                <a:lnTo>
                  <a:pt x="23039" y="99417"/>
                </a:lnTo>
                <a:lnTo>
                  <a:pt x="16992" y="109931"/>
                </a:lnTo>
                <a:lnTo>
                  <a:pt x="10976" y="120908"/>
                </a:lnTo>
                <a:lnTo>
                  <a:pt x="6965" y="133188"/>
                </a:lnTo>
                <a:lnTo>
                  <a:pt x="4291" y="146335"/>
                </a:lnTo>
                <a:lnTo>
                  <a:pt x="2509" y="160061"/>
                </a:lnTo>
                <a:lnTo>
                  <a:pt x="1320" y="173181"/>
                </a:lnTo>
                <a:lnTo>
                  <a:pt x="529" y="185895"/>
                </a:lnTo>
                <a:lnTo>
                  <a:pt x="0" y="198341"/>
                </a:lnTo>
                <a:lnTo>
                  <a:pt x="640" y="209614"/>
                </a:lnTo>
                <a:lnTo>
                  <a:pt x="2059" y="220106"/>
                </a:lnTo>
                <a:lnTo>
                  <a:pt x="3998" y="230078"/>
                </a:lnTo>
                <a:lnTo>
                  <a:pt x="8266" y="239702"/>
                </a:lnTo>
                <a:lnTo>
                  <a:pt x="14088" y="249095"/>
                </a:lnTo>
                <a:lnTo>
                  <a:pt x="20946" y="258333"/>
                </a:lnTo>
                <a:lnTo>
                  <a:pt x="29487" y="266476"/>
                </a:lnTo>
                <a:lnTo>
                  <a:pt x="39149" y="273889"/>
                </a:lnTo>
                <a:lnTo>
                  <a:pt x="49560" y="280816"/>
                </a:lnTo>
                <a:lnTo>
                  <a:pt x="62453" y="285433"/>
                </a:lnTo>
                <a:lnTo>
                  <a:pt x="77002" y="288512"/>
                </a:lnTo>
                <a:lnTo>
                  <a:pt x="92655" y="290565"/>
                </a:lnTo>
                <a:lnTo>
                  <a:pt x="109043" y="291933"/>
                </a:lnTo>
                <a:lnTo>
                  <a:pt x="125921" y="292845"/>
                </a:lnTo>
                <a:lnTo>
                  <a:pt x="143126" y="293453"/>
                </a:lnTo>
                <a:lnTo>
                  <a:pt x="159557" y="292866"/>
                </a:lnTo>
                <a:lnTo>
                  <a:pt x="175473" y="291483"/>
                </a:lnTo>
                <a:lnTo>
                  <a:pt x="191043" y="289568"/>
                </a:lnTo>
                <a:lnTo>
                  <a:pt x="207377" y="286308"/>
                </a:lnTo>
                <a:lnTo>
                  <a:pt x="224220" y="282150"/>
                </a:lnTo>
                <a:lnTo>
                  <a:pt x="241401" y="277393"/>
                </a:lnTo>
                <a:lnTo>
                  <a:pt x="257817" y="271246"/>
                </a:lnTo>
                <a:lnTo>
                  <a:pt x="273721" y="264170"/>
                </a:lnTo>
                <a:lnTo>
                  <a:pt x="330151" y="236169"/>
                </a:lnTo>
                <a:lnTo>
                  <a:pt x="340795" y="228880"/>
                </a:lnTo>
                <a:lnTo>
                  <a:pt x="349876" y="221044"/>
                </a:lnTo>
                <a:lnTo>
                  <a:pt x="383448" y="187081"/>
                </a:lnTo>
                <a:lnTo>
                  <a:pt x="389226" y="178295"/>
                </a:lnTo>
                <a:lnTo>
                  <a:pt x="393077" y="169461"/>
                </a:lnTo>
                <a:lnTo>
                  <a:pt x="395645" y="160596"/>
                </a:lnTo>
                <a:lnTo>
                  <a:pt x="397356" y="153693"/>
                </a:lnTo>
                <a:lnTo>
                  <a:pt x="398497" y="148099"/>
                </a:lnTo>
                <a:lnTo>
                  <a:pt x="399765" y="139238"/>
                </a:lnTo>
                <a:lnTo>
                  <a:pt x="400328" y="131992"/>
                </a:lnTo>
                <a:lnTo>
                  <a:pt x="400579" y="125465"/>
                </a:lnTo>
                <a:lnTo>
                  <a:pt x="400645" y="122335"/>
                </a:lnTo>
                <a:lnTo>
                  <a:pt x="398706" y="120248"/>
                </a:lnTo>
                <a:lnTo>
                  <a:pt x="395428" y="118857"/>
                </a:lnTo>
                <a:lnTo>
                  <a:pt x="391259" y="117930"/>
                </a:lnTo>
                <a:lnTo>
                  <a:pt x="388480" y="118304"/>
                </a:lnTo>
                <a:lnTo>
                  <a:pt x="386626" y="119546"/>
                </a:lnTo>
                <a:lnTo>
                  <a:pt x="382920" y="125005"/>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96862" name="SMARTInkAnnotation132"/>
          <p:cNvSpPr/>
          <p:nvPr/>
        </p:nvSpPr>
        <p:spPr>
          <a:xfrm>
            <a:off x="3036094" y="3464719"/>
            <a:ext cx="1961455" cy="660214"/>
          </a:xfrm>
          <a:custGeom>
            <a:avLst/>
            <a:gdLst/>
            <a:ahLst/>
            <a:cxnLst/>
            <a:rect l="0" t="0" r="0" b="0"/>
            <a:pathLst>
              <a:path w="1961455" h="660214">
                <a:moveTo>
                  <a:pt x="0" y="0"/>
                </a:moveTo>
                <a:lnTo>
                  <a:pt x="9481" y="4741"/>
                </a:lnTo>
                <a:lnTo>
                  <a:pt x="60963" y="9094"/>
                </a:lnTo>
                <a:lnTo>
                  <a:pt x="101178" y="13302"/>
                </a:lnTo>
                <a:lnTo>
                  <a:pt x="150801" y="21126"/>
                </a:lnTo>
                <a:lnTo>
                  <a:pt x="208905" y="31217"/>
                </a:lnTo>
                <a:lnTo>
                  <a:pt x="277724" y="42317"/>
                </a:lnTo>
                <a:lnTo>
                  <a:pt x="353951" y="56511"/>
                </a:lnTo>
                <a:lnTo>
                  <a:pt x="393726" y="64462"/>
                </a:lnTo>
                <a:lnTo>
                  <a:pt x="474960" y="78590"/>
                </a:lnTo>
                <a:lnTo>
                  <a:pt x="559351" y="92476"/>
                </a:lnTo>
                <a:lnTo>
                  <a:pt x="789933" y="134364"/>
                </a:lnTo>
                <a:lnTo>
                  <a:pt x="884547" y="154636"/>
                </a:lnTo>
                <a:lnTo>
                  <a:pt x="932003" y="165599"/>
                </a:lnTo>
                <a:lnTo>
                  <a:pt x="1021773" y="188362"/>
                </a:lnTo>
                <a:lnTo>
                  <a:pt x="1106980" y="211709"/>
                </a:lnTo>
                <a:lnTo>
                  <a:pt x="1187845" y="235314"/>
                </a:lnTo>
                <a:lnTo>
                  <a:pt x="1226475" y="249149"/>
                </a:lnTo>
                <a:lnTo>
                  <a:pt x="1264134" y="264326"/>
                </a:lnTo>
                <a:lnTo>
                  <a:pt x="1301146" y="280397"/>
                </a:lnTo>
                <a:lnTo>
                  <a:pt x="1368729" y="311483"/>
                </a:lnTo>
                <a:lnTo>
                  <a:pt x="1400643" y="326717"/>
                </a:lnTo>
                <a:lnTo>
                  <a:pt x="1429856" y="342827"/>
                </a:lnTo>
                <a:lnTo>
                  <a:pt x="1457268" y="359520"/>
                </a:lnTo>
                <a:lnTo>
                  <a:pt x="1581591" y="439662"/>
                </a:lnTo>
                <a:lnTo>
                  <a:pt x="1625994" y="469911"/>
                </a:lnTo>
                <a:lnTo>
                  <a:pt x="1645574" y="483930"/>
                </a:lnTo>
                <a:lnTo>
                  <a:pt x="1680559" y="510090"/>
                </a:lnTo>
                <a:lnTo>
                  <a:pt x="1768924" y="578501"/>
                </a:lnTo>
                <a:lnTo>
                  <a:pt x="1788628" y="597432"/>
                </a:lnTo>
                <a:lnTo>
                  <a:pt x="1804993" y="614775"/>
                </a:lnTo>
                <a:lnTo>
                  <a:pt x="1839122" y="643577"/>
                </a:lnTo>
                <a:lnTo>
                  <a:pt x="1842230" y="647333"/>
                </a:lnTo>
                <a:lnTo>
                  <a:pt x="1847627" y="658827"/>
                </a:lnTo>
                <a:lnTo>
                  <a:pt x="1845915" y="659484"/>
                </a:lnTo>
                <a:lnTo>
                  <a:pt x="1838721" y="660213"/>
                </a:lnTo>
                <a:lnTo>
                  <a:pt x="1828909" y="657891"/>
                </a:lnTo>
                <a:lnTo>
                  <a:pt x="1788325" y="644539"/>
                </a:lnTo>
                <a:lnTo>
                  <a:pt x="1757562" y="624219"/>
                </a:lnTo>
                <a:lnTo>
                  <a:pt x="1727856" y="605836"/>
                </a:lnTo>
                <a:lnTo>
                  <a:pt x="1699477" y="589570"/>
                </a:lnTo>
                <a:lnTo>
                  <a:pt x="1685905" y="580492"/>
                </a:lnTo>
                <a:lnTo>
                  <a:pt x="1680554" y="577495"/>
                </a:lnTo>
                <a:lnTo>
                  <a:pt x="1676987" y="574504"/>
                </a:lnTo>
                <a:lnTo>
                  <a:pt x="1674608" y="571518"/>
                </a:lnTo>
                <a:lnTo>
                  <a:pt x="1670973" y="565555"/>
                </a:lnTo>
                <a:lnTo>
                  <a:pt x="1666050" y="559597"/>
                </a:lnTo>
                <a:lnTo>
                  <a:pt x="1663349" y="557612"/>
                </a:lnTo>
                <a:lnTo>
                  <a:pt x="1653683" y="554163"/>
                </a:lnTo>
                <a:lnTo>
                  <a:pt x="1654111" y="553989"/>
                </a:lnTo>
                <a:lnTo>
                  <a:pt x="1709321" y="553647"/>
                </a:lnTo>
                <a:lnTo>
                  <a:pt x="1745045" y="556288"/>
                </a:lnTo>
                <a:lnTo>
                  <a:pt x="1806303" y="566070"/>
                </a:lnTo>
                <a:lnTo>
                  <a:pt x="1853377" y="574632"/>
                </a:lnTo>
                <a:lnTo>
                  <a:pt x="1911743" y="586413"/>
                </a:lnTo>
                <a:lnTo>
                  <a:pt x="1953978" y="596529"/>
                </a:lnTo>
                <a:lnTo>
                  <a:pt x="1957495" y="598108"/>
                </a:lnTo>
                <a:lnTo>
                  <a:pt x="1959841" y="600153"/>
                </a:lnTo>
                <a:lnTo>
                  <a:pt x="1961404" y="602508"/>
                </a:lnTo>
                <a:lnTo>
                  <a:pt x="1961454" y="604078"/>
                </a:lnTo>
                <a:lnTo>
                  <a:pt x="1960495" y="605125"/>
                </a:lnTo>
                <a:lnTo>
                  <a:pt x="1958864" y="605823"/>
                </a:lnTo>
                <a:lnTo>
                  <a:pt x="1911071" y="607137"/>
                </a:lnTo>
                <a:lnTo>
                  <a:pt x="1849281" y="607208"/>
                </a:lnTo>
                <a:lnTo>
                  <a:pt x="1797604" y="600088"/>
                </a:lnTo>
                <a:lnTo>
                  <a:pt x="1743299" y="591772"/>
                </a:lnTo>
                <a:lnTo>
                  <a:pt x="1696280" y="588685"/>
                </a:lnTo>
                <a:lnTo>
                  <a:pt x="1673724" y="581713"/>
                </a:lnTo>
                <a:lnTo>
                  <a:pt x="1672433" y="582277"/>
                </a:lnTo>
                <a:lnTo>
                  <a:pt x="1671572" y="583646"/>
                </a:lnTo>
                <a:lnTo>
                  <a:pt x="1670998" y="585550"/>
                </a:lnTo>
                <a:lnTo>
                  <a:pt x="1672601" y="586820"/>
                </a:lnTo>
                <a:lnTo>
                  <a:pt x="1679672" y="588231"/>
                </a:lnTo>
                <a:lnTo>
                  <a:pt x="1705570" y="589359"/>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96863" name="SMARTInkAnnotation133"/>
          <p:cNvSpPr/>
          <p:nvPr/>
        </p:nvSpPr>
        <p:spPr>
          <a:xfrm>
            <a:off x="4670954" y="3830981"/>
            <a:ext cx="240256" cy="205193"/>
          </a:xfrm>
          <a:custGeom>
            <a:avLst/>
            <a:gdLst/>
            <a:ahLst/>
            <a:cxnLst/>
            <a:rect l="0" t="0" r="0" b="0"/>
            <a:pathLst>
              <a:path w="240256" h="205193">
                <a:moveTo>
                  <a:pt x="186796" y="35574"/>
                </a:moveTo>
                <a:lnTo>
                  <a:pt x="174367" y="23145"/>
                </a:lnTo>
                <a:lnTo>
                  <a:pt x="171564" y="21335"/>
                </a:lnTo>
                <a:lnTo>
                  <a:pt x="165806" y="19324"/>
                </a:lnTo>
                <a:lnTo>
                  <a:pt x="163873" y="17795"/>
                </a:lnTo>
                <a:lnTo>
                  <a:pt x="162584" y="15784"/>
                </a:lnTo>
                <a:lnTo>
                  <a:pt x="161152" y="10903"/>
                </a:lnTo>
                <a:lnTo>
                  <a:pt x="160516" y="5427"/>
                </a:lnTo>
                <a:lnTo>
                  <a:pt x="160052" y="344"/>
                </a:lnTo>
                <a:lnTo>
                  <a:pt x="164760" y="0"/>
                </a:lnTo>
                <a:lnTo>
                  <a:pt x="167144" y="944"/>
                </a:lnTo>
                <a:lnTo>
                  <a:pt x="172440" y="4638"/>
                </a:lnTo>
                <a:lnTo>
                  <a:pt x="178100" y="9588"/>
                </a:lnTo>
                <a:lnTo>
                  <a:pt x="180999" y="12296"/>
                </a:lnTo>
                <a:lnTo>
                  <a:pt x="194559" y="25590"/>
                </a:lnTo>
                <a:lnTo>
                  <a:pt x="198916" y="30902"/>
                </a:lnTo>
                <a:lnTo>
                  <a:pt x="202814" y="36428"/>
                </a:lnTo>
                <a:lnTo>
                  <a:pt x="206404" y="42097"/>
                </a:lnTo>
                <a:lnTo>
                  <a:pt x="209790" y="47860"/>
                </a:lnTo>
                <a:lnTo>
                  <a:pt x="213039" y="53687"/>
                </a:lnTo>
                <a:lnTo>
                  <a:pt x="216198" y="59555"/>
                </a:lnTo>
                <a:lnTo>
                  <a:pt x="218303" y="66444"/>
                </a:lnTo>
                <a:lnTo>
                  <a:pt x="219708" y="74013"/>
                </a:lnTo>
                <a:lnTo>
                  <a:pt x="220644" y="82036"/>
                </a:lnTo>
                <a:lnTo>
                  <a:pt x="221268" y="90361"/>
                </a:lnTo>
                <a:lnTo>
                  <a:pt x="221683" y="98888"/>
                </a:lnTo>
                <a:lnTo>
                  <a:pt x="221961" y="107549"/>
                </a:lnTo>
                <a:lnTo>
                  <a:pt x="223137" y="115307"/>
                </a:lnTo>
                <a:lnTo>
                  <a:pt x="224915" y="122464"/>
                </a:lnTo>
                <a:lnTo>
                  <a:pt x="227090" y="129219"/>
                </a:lnTo>
                <a:lnTo>
                  <a:pt x="228542" y="135707"/>
                </a:lnTo>
                <a:lnTo>
                  <a:pt x="229510" y="142017"/>
                </a:lnTo>
                <a:lnTo>
                  <a:pt x="230155" y="148208"/>
                </a:lnTo>
                <a:lnTo>
                  <a:pt x="231577" y="154320"/>
                </a:lnTo>
                <a:lnTo>
                  <a:pt x="233517" y="160378"/>
                </a:lnTo>
                <a:lnTo>
                  <a:pt x="235802" y="166402"/>
                </a:lnTo>
                <a:lnTo>
                  <a:pt x="237326" y="171410"/>
                </a:lnTo>
                <a:lnTo>
                  <a:pt x="238342" y="175741"/>
                </a:lnTo>
                <a:lnTo>
                  <a:pt x="239973" y="185080"/>
                </a:lnTo>
                <a:lnTo>
                  <a:pt x="240255" y="191438"/>
                </a:lnTo>
                <a:lnTo>
                  <a:pt x="239303" y="192069"/>
                </a:lnTo>
                <a:lnTo>
                  <a:pt x="237676" y="191498"/>
                </a:lnTo>
                <a:lnTo>
                  <a:pt x="230644" y="185953"/>
                </a:lnTo>
                <a:lnTo>
                  <a:pt x="224144" y="180792"/>
                </a:lnTo>
                <a:lnTo>
                  <a:pt x="219632" y="178027"/>
                </a:lnTo>
                <a:lnTo>
                  <a:pt x="214640" y="175191"/>
                </a:lnTo>
                <a:lnTo>
                  <a:pt x="209327" y="171316"/>
                </a:lnTo>
                <a:lnTo>
                  <a:pt x="203802" y="166749"/>
                </a:lnTo>
                <a:lnTo>
                  <a:pt x="198133" y="161719"/>
                </a:lnTo>
                <a:lnTo>
                  <a:pt x="190385" y="157374"/>
                </a:lnTo>
                <a:lnTo>
                  <a:pt x="181251" y="153485"/>
                </a:lnTo>
                <a:lnTo>
                  <a:pt x="171193" y="149900"/>
                </a:lnTo>
                <a:lnTo>
                  <a:pt x="160520" y="146518"/>
                </a:lnTo>
                <a:lnTo>
                  <a:pt x="138075" y="140114"/>
                </a:lnTo>
                <a:lnTo>
                  <a:pt x="103128" y="130931"/>
                </a:lnTo>
                <a:lnTo>
                  <a:pt x="92322" y="128911"/>
                </a:lnTo>
                <a:lnTo>
                  <a:pt x="82141" y="127565"/>
                </a:lnTo>
                <a:lnTo>
                  <a:pt x="72378" y="126666"/>
                </a:lnTo>
                <a:lnTo>
                  <a:pt x="62892" y="127060"/>
                </a:lnTo>
                <a:lnTo>
                  <a:pt x="53592" y="128315"/>
                </a:lnTo>
                <a:lnTo>
                  <a:pt x="44415" y="130143"/>
                </a:lnTo>
                <a:lnTo>
                  <a:pt x="36313" y="132354"/>
                </a:lnTo>
                <a:lnTo>
                  <a:pt x="28928" y="134821"/>
                </a:lnTo>
                <a:lnTo>
                  <a:pt x="22019" y="137457"/>
                </a:lnTo>
                <a:lnTo>
                  <a:pt x="16422" y="140207"/>
                </a:lnTo>
                <a:lnTo>
                  <a:pt x="11697" y="143032"/>
                </a:lnTo>
                <a:lnTo>
                  <a:pt x="7556" y="145908"/>
                </a:lnTo>
                <a:lnTo>
                  <a:pt x="4794" y="148818"/>
                </a:lnTo>
                <a:lnTo>
                  <a:pt x="2954" y="151750"/>
                </a:lnTo>
                <a:lnTo>
                  <a:pt x="909" y="157653"/>
                </a:lnTo>
                <a:lnTo>
                  <a:pt x="0" y="163584"/>
                </a:lnTo>
                <a:lnTo>
                  <a:pt x="750" y="166554"/>
                </a:lnTo>
                <a:lnTo>
                  <a:pt x="4228" y="172501"/>
                </a:lnTo>
                <a:lnTo>
                  <a:pt x="11728" y="178451"/>
                </a:lnTo>
                <a:lnTo>
                  <a:pt x="16506" y="181427"/>
                </a:lnTo>
                <a:lnTo>
                  <a:pt x="21675" y="184403"/>
                </a:lnTo>
                <a:lnTo>
                  <a:pt x="32710" y="190355"/>
                </a:lnTo>
                <a:lnTo>
                  <a:pt x="39425" y="193332"/>
                </a:lnTo>
                <a:lnTo>
                  <a:pt x="46876" y="196308"/>
                </a:lnTo>
                <a:lnTo>
                  <a:pt x="54821" y="199285"/>
                </a:lnTo>
                <a:lnTo>
                  <a:pt x="63094" y="201269"/>
                </a:lnTo>
                <a:lnTo>
                  <a:pt x="71586" y="202593"/>
                </a:lnTo>
                <a:lnTo>
                  <a:pt x="80223" y="203474"/>
                </a:lnTo>
                <a:lnTo>
                  <a:pt x="88958" y="204062"/>
                </a:lnTo>
                <a:lnTo>
                  <a:pt x="97759" y="204454"/>
                </a:lnTo>
                <a:lnTo>
                  <a:pt x="121719" y="205006"/>
                </a:lnTo>
                <a:lnTo>
                  <a:pt x="152333" y="205192"/>
                </a:lnTo>
                <a:lnTo>
                  <a:pt x="158860" y="204215"/>
                </a:lnTo>
                <a:lnTo>
                  <a:pt x="164203" y="202572"/>
                </a:lnTo>
                <a:lnTo>
                  <a:pt x="168758" y="200484"/>
                </a:lnTo>
                <a:lnTo>
                  <a:pt x="173778" y="199092"/>
                </a:lnTo>
                <a:lnTo>
                  <a:pt x="179110" y="198164"/>
                </a:lnTo>
                <a:lnTo>
                  <a:pt x="192443" y="196675"/>
                </a:lnTo>
                <a:lnTo>
                  <a:pt x="193537" y="195561"/>
                </a:lnTo>
                <a:lnTo>
                  <a:pt x="194267" y="193826"/>
                </a:lnTo>
                <a:lnTo>
                  <a:pt x="195437" y="188652"/>
                </a:lnTo>
                <a:lnTo>
                  <a:pt x="192951" y="185299"/>
                </a:lnTo>
                <a:lnTo>
                  <a:pt x="186903" y="178568"/>
                </a:lnTo>
                <a:lnTo>
                  <a:pt x="191568" y="178484"/>
                </a:lnTo>
                <a:lnTo>
                  <a:pt x="193946" y="177480"/>
                </a:lnTo>
                <a:lnTo>
                  <a:pt x="199234" y="173719"/>
                </a:lnTo>
                <a:lnTo>
                  <a:pt x="202033" y="172319"/>
                </a:lnTo>
                <a:lnTo>
                  <a:pt x="207789" y="170763"/>
                </a:lnTo>
                <a:lnTo>
                  <a:pt x="211705" y="169357"/>
                </a:lnTo>
                <a:lnTo>
                  <a:pt x="216300" y="167426"/>
                </a:lnTo>
                <a:lnTo>
                  <a:pt x="221349" y="165147"/>
                </a:lnTo>
                <a:lnTo>
                  <a:pt x="224714" y="162636"/>
                </a:lnTo>
                <a:lnTo>
                  <a:pt x="226958" y="159970"/>
                </a:lnTo>
                <a:lnTo>
                  <a:pt x="228453" y="157199"/>
                </a:lnTo>
                <a:lnTo>
                  <a:pt x="229450" y="153368"/>
                </a:lnTo>
                <a:lnTo>
                  <a:pt x="230115" y="148831"/>
                </a:lnTo>
                <a:lnTo>
                  <a:pt x="231444" y="13380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96864" name="SMARTInkAnnotation134"/>
          <p:cNvSpPr/>
          <p:nvPr/>
        </p:nvSpPr>
        <p:spPr>
          <a:xfrm>
            <a:off x="653141" y="2939932"/>
            <a:ext cx="708683" cy="679119"/>
          </a:xfrm>
          <a:custGeom>
            <a:avLst/>
            <a:gdLst/>
            <a:ahLst/>
            <a:cxnLst/>
            <a:rect l="0" t="0" r="0" b="0"/>
            <a:pathLst>
              <a:path w="708683" h="679119">
                <a:moveTo>
                  <a:pt x="686312" y="15795"/>
                </a:moveTo>
                <a:lnTo>
                  <a:pt x="676831" y="15795"/>
                </a:lnTo>
                <a:lnTo>
                  <a:pt x="673046" y="14802"/>
                </a:lnTo>
                <a:lnTo>
                  <a:pt x="654551" y="6081"/>
                </a:lnTo>
                <a:lnTo>
                  <a:pt x="647279" y="3366"/>
                </a:lnTo>
                <a:lnTo>
                  <a:pt x="628615" y="349"/>
                </a:lnTo>
                <a:lnTo>
                  <a:pt x="607091" y="0"/>
                </a:lnTo>
                <a:lnTo>
                  <a:pt x="595795" y="1296"/>
                </a:lnTo>
                <a:lnTo>
                  <a:pt x="584295" y="3153"/>
                </a:lnTo>
                <a:lnTo>
                  <a:pt x="544409" y="10505"/>
                </a:lnTo>
                <a:lnTo>
                  <a:pt x="529202" y="14253"/>
                </a:lnTo>
                <a:lnTo>
                  <a:pt x="513111" y="18736"/>
                </a:lnTo>
                <a:lnTo>
                  <a:pt x="496431" y="23708"/>
                </a:lnTo>
                <a:lnTo>
                  <a:pt x="479358" y="30000"/>
                </a:lnTo>
                <a:lnTo>
                  <a:pt x="462022" y="37171"/>
                </a:lnTo>
                <a:lnTo>
                  <a:pt x="444512" y="44928"/>
                </a:lnTo>
                <a:lnTo>
                  <a:pt x="409181" y="61485"/>
                </a:lnTo>
                <a:lnTo>
                  <a:pt x="391425" y="70067"/>
                </a:lnTo>
                <a:lnTo>
                  <a:pt x="353176" y="87541"/>
                </a:lnTo>
                <a:lnTo>
                  <a:pt x="333253" y="96368"/>
                </a:lnTo>
                <a:lnTo>
                  <a:pt x="295241" y="114113"/>
                </a:lnTo>
                <a:lnTo>
                  <a:pt x="132719" y="194391"/>
                </a:lnTo>
                <a:lnTo>
                  <a:pt x="114844" y="203320"/>
                </a:lnTo>
                <a:lnTo>
                  <a:pt x="98959" y="213241"/>
                </a:lnTo>
                <a:lnTo>
                  <a:pt x="84400" y="223824"/>
                </a:lnTo>
                <a:lnTo>
                  <a:pt x="70725" y="234848"/>
                </a:lnTo>
                <a:lnTo>
                  <a:pt x="58631" y="246166"/>
                </a:lnTo>
                <a:lnTo>
                  <a:pt x="47593" y="257680"/>
                </a:lnTo>
                <a:lnTo>
                  <a:pt x="37257" y="269325"/>
                </a:lnTo>
                <a:lnTo>
                  <a:pt x="28383" y="282049"/>
                </a:lnTo>
                <a:lnTo>
                  <a:pt x="20481" y="295493"/>
                </a:lnTo>
                <a:lnTo>
                  <a:pt x="13230" y="309417"/>
                </a:lnTo>
                <a:lnTo>
                  <a:pt x="8395" y="324652"/>
                </a:lnTo>
                <a:lnTo>
                  <a:pt x="5172" y="340762"/>
                </a:lnTo>
                <a:lnTo>
                  <a:pt x="3024" y="357455"/>
                </a:lnTo>
                <a:lnTo>
                  <a:pt x="1591" y="374537"/>
                </a:lnTo>
                <a:lnTo>
                  <a:pt x="636" y="391878"/>
                </a:lnTo>
                <a:lnTo>
                  <a:pt x="0" y="409392"/>
                </a:lnTo>
                <a:lnTo>
                  <a:pt x="567" y="427021"/>
                </a:lnTo>
                <a:lnTo>
                  <a:pt x="1938" y="444727"/>
                </a:lnTo>
                <a:lnTo>
                  <a:pt x="3844" y="462484"/>
                </a:lnTo>
                <a:lnTo>
                  <a:pt x="7099" y="480275"/>
                </a:lnTo>
                <a:lnTo>
                  <a:pt x="11253" y="498089"/>
                </a:lnTo>
                <a:lnTo>
                  <a:pt x="16007" y="515918"/>
                </a:lnTo>
                <a:lnTo>
                  <a:pt x="23146" y="532765"/>
                </a:lnTo>
                <a:lnTo>
                  <a:pt x="31873" y="548957"/>
                </a:lnTo>
                <a:lnTo>
                  <a:pt x="41660" y="564713"/>
                </a:lnTo>
                <a:lnTo>
                  <a:pt x="52154" y="579186"/>
                </a:lnTo>
                <a:lnTo>
                  <a:pt x="63118" y="592803"/>
                </a:lnTo>
                <a:lnTo>
                  <a:pt x="74396" y="605850"/>
                </a:lnTo>
                <a:lnTo>
                  <a:pt x="87868" y="617524"/>
                </a:lnTo>
                <a:lnTo>
                  <a:pt x="102803" y="628284"/>
                </a:lnTo>
                <a:lnTo>
                  <a:pt x="118712" y="638433"/>
                </a:lnTo>
                <a:lnTo>
                  <a:pt x="135272" y="647184"/>
                </a:lnTo>
                <a:lnTo>
                  <a:pt x="152265" y="655002"/>
                </a:lnTo>
                <a:lnTo>
                  <a:pt x="169546" y="662199"/>
                </a:lnTo>
                <a:lnTo>
                  <a:pt x="188012" y="667988"/>
                </a:lnTo>
                <a:lnTo>
                  <a:pt x="207269" y="672841"/>
                </a:lnTo>
                <a:lnTo>
                  <a:pt x="227051" y="677067"/>
                </a:lnTo>
                <a:lnTo>
                  <a:pt x="246193" y="678893"/>
                </a:lnTo>
                <a:lnTo>
                  <a:pt x="264907" y="679118"/>
                </a:lnTo>
                <a:lnTo>
                  <a:pt x="283336" y="678276"/>
                </a:lnTo>
                <a:lnTo>
                  <a:pt x="302568" y="675730"/>
                </a:lnTo>
                <a:lnTo>
                  <a:pt x="322334" y="672049"/>
                </a:lnTo>
                <a:lnTo>
                  <a:pt x="342457" y="667610"/>
                </a:lnTo>
                <a:lnTo>
                  <a:pt x="362817" y="661674"/>
                </a:lnTo>
                <a:lnTo>
                  <a:pt x="383337" y="654740"/>
                </a:lnTo>
                <a:lnTo>
                  <a:pt x="403961" y="647141"/>
                </a:lnTo>
                <a:lnTo>
                  <a:pt x="424656" y="637114"/>
                </a:lnTo>
                <a:lnTo>
                  <a:pt x="445398" y="625469"/>
                </a:lnTo>
                <a:lnTo>
                  <a:pt x="466172" y="612744"/>
                </a:lnTo>
                <a:lnTo>
                  <a:pt x="486966" y="598308"/>
                </a:lnTo>
                <a:lnTo>
                  <a:pt x="507774" y="582731"/>
                </a:lnTo>
                <a:lnTo>
                  <a:pt x="528592" y="566392"/>
                </a:lnTo>
                <a:lnTo>
                  <a:pt x="548423" y="549547"/>
                </a:lnTo>
                <a:lnTo>
                  <a:pt x="567597" y="532364"/>
                </a:lnTo>
                <a:lnTo>
                  <a:pt x="586333" y="514956"/>
                </a:lnTo>
                <a:lnTo>
                  <a:pt x="603784" y="496404"/>
                </a:lnTo>
                <a:lnTo>
                  <a:pt x="620379" y="477092"/>
                </a:lnTo>
                <a:lnTo>
                  <a:pt x="636404" y="457271"/>
                </a:lnTo>
                <a:lnTo>
                  <a:pt x="650063" y="438105"/>
                </a:lnTo>
                <a:lnTo>
                  <a:pt x="662146" y="419374"/>
                </a:lnTo>
                <a:lnTo>
                  <a:pt x="673178" y="400933"/>
                </a:lnTo>
                <a:lnTo>
                  <a:pt x="682517" y="382687"/>
                </a:lnTo>
                <a:lnTo>
                  <a:pt x="690728" y="364569"/>
                </a:lnTo>
                <a:lnTo>
                  <a:pt x="698185" y="346537"/>
                </a:lnTo>
                <a:lnTo>
                  <a:pt x="703157" y="329556"/>
                </a:lnTo>
                <a:lnTo>
                  <a:pt x="706472" y="313273"/>
                </a:lnTo>
                <a:lnTo>
                  <a:pt x="708682" y="297457"/>
                </a:lnTo>
                <a:lnTo>
                  <a:pt x="708171" y="281953"/>
                </a:lnTo>
                <a:lnTo>
                  <a:pt x="705845" y="266655"/>
                </a:lnTo>
                <a:lnTo>
                  <a:pt x="702311" y="251496"/>
                </a:lnTo>
                <a:lnTo>
                  <a:pt x="696978" y="237421"/>
                </a:lnTo>
                <a:lnTo>
                  <a:pt x="690446" y="224069"/>
                </a:lnTo>
                <a:lnTo>
                  <a:pt x="683115" y="211199"/>
                </a:lnTo>
                <a:lnTo>
                  <a:pt x="674259" y="199642"/>
                </a:lnTo>
                <a:lnTo>
                  <a:pt x="653835" y="178864"/>
                </a:lnTo>
                <a:lnTo>
                  <a:pt x="640848" y="170148"/>
                </a:lnTo>
                <a:lnTo>
                  <a:pt x="626238" y="162353"/>
                </a:lnTo>
                <a:lnTo>
                  <a:pt x="610544" y="155172"/>
                </a:lnTo>
                <a:lnTo>
                  <a:pt x="594128" y="149393"/>
                </a:lnTo>
                <a:lnTo>
                  <a:pt x="577231" y="144548"/>
                </a:lnTo>
                <a:lnTo>
                  <a:pt x="560013" y="140325"/>
                </a:lnTo>
                <a:lnTo>
                  <a:pt x="541590" y="138503"/>
                </a:lnTo>
                <a:lnTo>
                  <a:pt x="522362" y="138280"/>
                </a:lnTo>
                <a:lnTo>
                  <a:pt x="502598" y="139123"/>
                </a:lnTo>
                <a:lnTo>
                  <a:pt x="483469" y="142662"/>
                </a:lnTo>
                <a:lnTo>
                  <a:pt x="464763" y="147998"/>
                </a:lnTo>
                <a:lnTo>
                  <a:pt x="446339" y="154532"/>
                </a:lnTo>
                <a:lnTo>
                  <a:pt x="427112" y="162857"/>
                </a:lnTo>
                <a:lnTo>
                  <a:pt x="407348" y="172375"/>
                </a:lnTo>
                <a:lnTo>
                  <a:pt x="387227" y="182690"/>
                </a:lnTo>
                <a:lnTo>
                  <a:pt x="367859" y="194526"/>
                </a:lnTo>
                <a:lnTo>
                  <a:pt x="348995" y="207379"/>
                </a:lnTo>
                <a:lnTo>
                  <a:pt x="293406" y="247966"/>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96865" name="SMARTInkAnnotation135"/>
          <p:cNvSpPr/>
          <p:nvPr/>
        </p:nvSpPr>
        <p:spPr>
          <a:xfrm>
            <a:off x="1116611" y="3571875"/>
            <a:ext cx="3028918" cy="642939"/>
          </a:xfrm>
          <a:custGeom>
            <a:avLst/>
            <a:gdLst/>
            <a:ahLst/>
            <a:cxnLst/>
            <a:rect l="0" t="0" r="0" b="0"/>
            <a:pathLst>
              <a:path w="3028918" h="642939">
                <a:moveTo>
                  <a:pt x="17459" y="0"/>
                </a:moveTo>
                <a:lnTo>
                  <a:pt x="0" y="0"/>
                </a:lnTo>
                <a:lnTo>
                  <a:pt x="15847" y="17216"/>
                </a:lnTo>
                <a:lnTo>
                  <a:pt x="25342" y="30472"/>
                </a:lnTo>
                <a:lnTo>
                  <a:pt x="41843" y="54669"/>
                </a:lnTo>
                <a:lnTo>
                  <a:pt x="58724" y="71923"/>
                </a:lnTo>
                <a:lnTo>
                  <a:pt x="79456" y="90505"/>
                </a:lnTo>
                <a:lnTo>
                  <a:pt x="101898" y="111993"/>
                </a:lnTo>
                <a:lnTo>
                  <a:pt x="114432" y="123279"/>
                </a:lnTo>
                <a:lnTo>
                  <a:pt x="141587" y="146403"/>
                </a:lnTo>
                <a:lnTo>
                  <a:pt x="156765" y="157133"/>
                </a:lnTo>
                <a:lnTo>
                  <a:pt x="189506" y="176993"/>
                </a:lnTo>
                <a:lnTo>
                  <a:pt x="226547" y="195742"/>
                </a:lnTo>
                <a:lnTo>
                  <a:pt x="267153" y="213004"/>
                </a:lnTo>
                <a:lnTo>
                  <a:pt x="311658" y="227291"/>
                </a:lnTo>
                <a:lnTo>
                  <a:pt x="386080" y="251231"/>
                </a:lnTo>
                <a:lnTo>
                  <a:pt x="438267" y="265778"/>
                </a:lnTo>
                <a:lnTo>
                  <a:pt x="520497" y="285124"/>
                </a:lnTo>
                <a:lnTo>
                  <a:pt x="579368" y="298370"/>
                </a:lnTo>
                <a:lnTo>
                  <a:pt x="641913" y="314180"/>
                </a:lnTo>
                <a:lnTo>
                  <a:pt x="706091" y="328482"/>
                </a:lnTo>
                <a:lnTo>
                  <a:pt x="772979" y="341453"/>
                </a:lnTo>
                <a:lnTo>
                  <a:pt x="845702" y="353832"/>
                </a:lnTo>
                <a:lnTo>
                  <a:pt x="918372" y="363303"/>
                </a:lnTo>
                <a:lnTo>
                  <a:pt x="992341" y="370820"/>
                </a:lnTo>
                <a:lnTo>
                  <a:pt x="1310821" y="395834"/>
                </a:lnTo>
                <a:lnTo>
                  <a:pt x="1393313" y="399169"/>
                </a:lnTo>
                <a:lnTo>
                  <a:pt x="1476278" y="401643"/>
                </a:lnTo>
                <a:lnTo>
                  <a:pt x="1600088" y="408614"/>
                </a:lnTo>
                <a:lnTo>
                  <a:pt x="1913379" y="431634"/>
                </a:lnTo>
                <a:lnTo>
                  <a:pt x="1988208" y="434923"/>
                </a:lnTo>
                <a:lnTo>
                  <a:pt x="2060161" y="437378"/>
                </a:lnTo>
                <a:lnTo>
                  <a:pt x="2128519" y="441775"/>
                </a:lnTo>
                <a:lnTo>
                  <a:pt x="2228364" y="449830"/>
                </a:lnTo>
                <a:lnTo>
                  <a:pt x="2317590" y="458500"/>
                </a:lnTo>
                <a:lnTo>
                  <a:pt x="2419618" y="464181"/>
                </a:lnTo>
                <a:lnTo>
                  <a:pt x="2505035" y="471183"/>
                </a:lnTo>
                <a:lnTo>
                  <a:pt x="2588525" y="479135"/>
                </a:lnTo>
                <a:lnTo>
                  <a:pt x="2682861" y="482179"/>
                </a:lnTo>
                <a:lnTo>
                  <a:pt x="2689703" y="482193"/>
                </a:lnTo>
                <a:lnTo>
                  <a:pt x="2691924" y="481204"/>
                </a:lnTo>
                <a:lnTo>
                  <a:pt x="2693405" y="479553"/>
                </a:lnTo>
                <a:lnTo>
                  <a:pt x="2694392" y="477460"/>
                </a:lnTo>
                <a:lnTo>
                  <a:pt x="2694058" y="476064"/>
                </a:lnTo>
                <a:lnTo>
                  <a:pt x="2692842" y="475134"/>
                </a:lnTo>
                <a:lnTo>
                  <a:pt x="2691041" y="474514"/>
                </a:lnTo>
                <a:lnTo>
                  <a:pt x="2689840" y="473108"/>
                </a:lnTo>
                <a:lnTo>
                  <a:pt x="2689038" y="471179"/>
                </a:lnTo>
                <a:lnTo>
                  <a:pt x="2688504" y="468900"/>
                </a:lnTo>
                <a:lnTo>
                  <a:pt x="2685265" y="463723"/>
                </a:lnTo>
                <a:lnTo>
                  <a:pt x="2683012" y="460953"/>
                </a:lnTo>
                <a:lnTo>
                  <a:pt x="2680518" y="459107"/>
                </a:lnTo>
                <a:lnTo>
                  <a:pt x="2654686" y="447870"/>
                </a:lnTo>
                <a:lnTo>
                  <a:pt x="2650391" y="447100"/>
                </a:lnTo>
                <a:lnTo>
                  <a:pt x="2647857" y="446895"/>
                </a:lnTo>
                <a:lnTo>
                  <a:pt x="2646168" y="445766"/>
                </a:lnTo>
                <a:lnTo>
                  <a:pt x="2645040" y="444021"/>
                </a:lnTo>
                <a:lnTo>
                  <a:pt x="2643233" y="438832"/>
                </a:lnTo>
                <a:lnTo>
                  <a:pt x="2645632" y="435477"/>
                </a:lnTo>
                <a:lnTo>
                  <a:pt x="2647661" y="433193"/>
                </a:lnTo>
                <a:lnTo>
                  <a:pt x="2650997" y="431670"/>
                </a:lnTo>
                <a:lnTo>
                  <a:pt x="2700102" y="421735"/>
                </a:lnTo>
                <a:lnTo>
                  <a:pt x="2780491" y="419874"/>
                </a:lnTo>
                <a:lnTo>
                  <a:pt x="2871860" y="422357"/>
                </a:lnTo>
                <a:lnTo>
                  <a:pt x="2965811" y="440687"/>
                </a:lnTo>
                <a:lnTo>
                  <a:pt x="2997790" y="449507"/>
                </a:lnTo>
                <a:lnTo>
                  <a:pt x="3005464" y="453460"/>
                </a:lnTo>
                <a:lnTo>
                  <a:pt x="3016636" y="463145"/>
                </a:lnTo>
                <a:lnTo>
                  <a:pt x="3028503" y="479753"/>
                </a:lnTo>
                <a:lnTo>
                  <a:pt x="3028917" y="485531"/>
                </a:lnTo>
                <a:lnTo>
                  <a:pt x="3027207" y="491367"/>
                </a:lnTo>
                <a:lnTo>
                  <a:pt x="3024083" y="497242"/>
                </a:lnTo>
                <a:lnTo>
                  <a:pt x="3012675" y="509062"/>
                </a:lnTo>
                <a:lnTo>
                  <a:pt x="2986871" y="526872"/>
                </a:lnTo>
                <a:lnTo>
                  <a:pt x="2951444" y="544717"/>
                </a:lnTo>
                <a:lnTo>
                  <a:pt x="2909529" y="562572"/>
                </a:lnTo>
                <a:lnTo>
                  <a:pt x="2863044" y="580430"/>
                </a:lnTo>
                <a:lnTo>
                  <a:pt x="2814213" y="598289"/>
                </a:lnTo>
                <a:lnTo>
                  <a:pt x="2753269" y="622102"/>
                </a:lnTo>
                <a:lnTo>
                  <a:pt x="2694451" y="637793"/>
                </a:lnTo>
                <a:lnTo>
                  <a:pt x="2642787" y="642938"/>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96866" name="SMARTInkAnnotation136"/>
          <p:cNvSpPr/>
          <p:nvPr/>
        </p:nvSpPr>
        <p:spPr>
          <a:xfrm>
            <a:off x="2509242" y="2679030"/>
            <a:ext cx="875704" cy="89142"/>
          </a:xfrm>
          <a:custGeom>
            <a:avLst/>
            <a:gdLst/>
            <a:ahLst/>
            <a:cxnLst/>
            <a:rect l="0" t="0" r="0" b="0"/>
            <a:pathLst>
              <a:path w="875704" h="89142">
                <a:moveTo>
                  <a:pt x="0" y="62384"/>
                </a:moveTo>
                <a:lnTo>
                  <a:pt x="96910" y="62384"/>
                </a:lnTo>
                <a:lnTo>
                  <a:pt x="114216" y="61392"/>
                </a:lnTo>
                <a:lnTo>
                  <a:pt x="133691" y="59738"/>
                </a:lnTo>
                <a:lnTo>
                  <a:pt x="176496" y="55255"/>
                </a:lnTo>
                <a:lnTo>
                  <a:pt x="221980" y="49955"/>
                </a:lnTo>
                <a:lnTo>
                  <a:pt x="247206" y="46161"/>
                </a:lnTo>
                <a:lnTo>
                  <a:pt x="329121" y="32332"/>
                </a:lnTo>
                <a:lnTo>
                  <a:pt x="383409" y="24884"/>
                </a:lnTo>
                <a:lnTo>
                  <a:pt x="468916" y="15113"/>
                </a:lnTo>
                <a:lnTo>
                  <a:pt x="498150" y="13011"/>
                </a:lnTo>
                <a:lnTo>
                  <a:pt x="527562" y="11609"/>
                </a:lnTo>
                <a:lnTo>
                  <a:pt x="557091" y="10675"/>
                </a:lnTo>
                <a:lnTo>
                  <a:pt x="584714" y="9060"/>
                </a:lnTo>
                <a:lnTo>
                  <a:pt x="611067" y="6991"/>
                </a:lnTo>
                <a:lnTo>
                  <a:pt x="636574" y="4619"/>
                </a:lnTo>
                <a:lnTo>
                  <a:pt x="661516" y="3038"/>
                </a:lnTo>
                <a:lnTo>
                  <a:pt x="710395" y="1282"/>
                </a:lnTo>
                <a:lnTo>
                  <a:pt x="785064" y="154"/>
                </a:lnTo>
                <a:lnTo>
                  <a:pt x="816899" y="0"/>
                </a:lnTo>
                <a:lnTo>
                  <a:pt x="839648" y="2577"/>
                </a:lnTo>
                <a:lnTo>
                  <a:pt x="848492" y="4653"/>
                </a:lnTo>
                <a:lnTo>
                  <a:pt x="860964" y="6961"/>
                </a:lnTo>
                <a:lnTo>
                  <a:pt x="865680" y="7576"/>
                </a:lnTo>
                <a:lnTo>
                  <a:pt x="867831" y="8978"/>
                </a:lnTo>
                <a:lnTo>
                  <a:pt x="868273" y="10905"/>
                </a:lnTo>
                <a:lnTo>
                  <a:pt x="867575" y="13182"/>
                </a:lnTo>
                <a:lnTo>
                  <a:pt x="865126" y="14700"/>
                </a:lnTo>
                <a:lnTo>
                  <a:pt x="857113" y="16386"/>
                </a:lnTo>
                <a:lnTo>
                  <a:pt x="827223" y="22076"/>
                </a:lnTo>
                <a:lnTo>
                  <a:pt x="812428" y="23606"/>
                </a:lnTo>
                <a:lnTo>
                  <a:pt x="795619" y="24626"/>
                </a:lnTo>
                <a:lnTo>
                  <a:pt x="777467" y="25306"/>
                </a:lnTo>
                <a:lnTo>
                  <a:pt x="756437" y="26751"/>
                </a:lnTo>
                <a:lnTo>
                  <a:pt x="623011" y="38975"/>
                </a:lnTo>
                <a:lnTo>
                  <a:pt x="591950" y="40825"/>
                </a:lnTo>
                <a:lnTo>
                  <a:pt x="496090" y="44421"/>
                </a:lnTo>
                <a:lnTo>
                  <a:pt x="431160" y="48778"/>
                </a:lnTo>
                <a:lnTo>
                  <a:pt x="333244" y="56809"/>
                </a:lnTo>
                <a:lnTo>
                  <a:pt x="301538" y="58668"/>
                </a:lnTo>
                <a:lnTo>
                  <a:pt x="239850" y="60732"/>
                </a:lnTo>
                <a:lnTo>
                  <a:pt x="212486" y="62275"/>
                </a:lnTo>
                <a:lnTo>
                  <a:pt x="187299" y="64296"/>
                </a:lnTo>
                <a:lnTo>
                  <a:pt x="163562" y="66635"/>
                </a:lnTo>
                <a:lnTo>
                  <a:pt x="142775" y="68195"/>
                </a:lnTo>
                <a:lnTo>
                  <a:pt x="123957" y="69234"/>
                </a:lnTo>
                <a:lnTo>
                  <a:pt x="106450" y="69927"/>
                </a:lnTo>
                <a:lnTo>
                  <a:pt x="90811" y="71382"/>
                </a:lnTo>
                <a:lnTo>
                  <a:pt x="76416" y="73343"/>
                </a:lnTo>
                <a:lnTo>
                  <a:pt x="62850" y="75643"/>
                </a:lnTo>
                <a:lnTo>
                  <a:pt x="45132" y="78199"/>
                </a:lnTo>
                <a:lnTo>
                  <a:pt x="35933" y="79335"/>
                </a:lnTo>
                <a:lnTo>
                  <a:pt x="34870" y="79637"/>
                </a:lnTo>
                <a:lnTo>
                  <a:pt x="35152" y="79840"/>
                </a:lnTo>
                <a:lnTo>
                  <a:pt x="57987" y="80164"/>
                </a:lnTo>
                <a:lnTo>
                  <a:pt x="398405" y="80243"/>
                </a:lnTo>
                <a:lnTo>
                  <a:pt x="427330" y="79251"/>
                </a:lnTo>
                <a:lnTo>
                  <a:pt x="456535" y="77598"/>
                </a:lnTo>
                <a:lnTo>
                  <a:pt x="485927" y="75503"/>
                </a:lnTo>
                <a:lnTo>
                  <a:pt x="515444" y="74106"/>
                </a:lnTo>
                <a:lnTo>
                  <a:pt x="574698" y="72555"/>
                </a:lnTo>
                <a:lnTo>
                  <a:pt x="603398" y="71149"/>
                </a:lnTo>
                <a:lnTo>
                  <a:pt x="685462" y="65422"/>
                </a:lnTo>
                <a:lnTo>
                  <a:pt x="735921" y="63734"/>
                </a:lnTo>
                <a:lnTo>
                  <a:pt x="822519" y="62562"/>
                </a:lnTo>
                <a:lnTo>
                  <a:pt x="856830" y="62407"/>
                </a:lnTo>
                <a:lnTo>
                  <a:pt x="789573" y="62385"/>
                </a:lnTo>
                <a:lnTo>
                  <a:pt x="771453" y="63377"/>
                </a:lnTo>
                <a:lnTo>
                  <a:pt x="751435" y="65030"/>
                </a:lnTo>
                <a:lnTo>
                  <a:pt x="730152" y="67125"/>
                </a:lnTo>
                <a:lnTo>
                  <a:pt x="707033" y="68521"/>
                </a:lnTo>
                <a:lnTo>
                  <a:pt x="657534" y="70073"/>
                </a:lnTo>
                <a:lnTo>
                  <a:pt x="633817" y="71478"/>
                </a:lnTo>
                <a:lnTo>
                  <a:pt x="611061" y="73408"/>
                </a:lnTo>
                <a:lnTo>
                  <a:pt x="588944" y="75686"/>
                </a:lnTo>
                <a:lnTo>
                  <a:pt x="567255" y="77205"/>
                </a:lnTo>
                <a:lnTo>
                  <a:pt x="545850" y="78218"/>
                </a:lnTo>
                <a:lnTo>
                  <a:pt x="505529" y="79343"/>
                </a:lnTo>
                <a:lnTo>
                  <a:pt x="415474" y="80191"/>
                </a:lnTo>
                <a:lnTo>
                  <a:pt x="407952" y="80208"/>
                </a:lnTo>
                <a:lnTo>
                  <a:pt x="402937" y="81212"/>
                </a:lnTo>
                <a:lnTo>
                  <a:pt x="399594" y="82874"/>
                </a:lnTo>
                <a:lnTo>
                  <a:pt x="397364" y="84973"/>
                </a:lnTo>
                <a:lnTo>
                  <a:pt x="397863" y="86373"/>
                </a:lnTo>
                <a:lnTo>
                  <a:pt x="400180" y="87307"/>
                </a:lnTo>
                <a:lnTo>
                  <a:pt x="415566" y="88620"/>
                </a:lnTo>
                <a:lnTo>
                  <a:pt x="433736" y="88927"/>
                </a:lnTo>
                <a:lnTo>
                  <a:pt x="510842" y="89141"/>
                </a:lnTo>
                <a:lnTo>
                  <a:pt x="530068" y="88159"/>
                </a:lnTo>
                <a:lnTo>
                  <a:pt x="550825" y="86513"/>
                </a:lnTo>
                <a:lnTo>
                  <a:pt x="572600" y="84423"/>
                </a:lnTo>
                <a:lnTo>
                  <a:pt x="595054" y="83030"/>
                </a:lnTo>
                <a:lnTo>
                  <a:pt x="641169" y="81482"/>
                </a:lnTo>
                <a:lnTo>
                  <a:pt x="664579" y="79085"/>
                </a:lnTo>
                <a:lnTo>
                  <a:pt x="688124" y="75502"/>
                </a:lnTo>
                <a:lnTo>
                  <a:pt x="773462" y="60235"/>
                </a:lnTo>
                <a:lnTo>
                  <a:pt x="791469" y="57975"/>
                </a:lnTo>
                <a:lnTo>
                  <a:pt x="808437" y="56468"/>
                </a:lnTo>
                <a:lnTo>
                  <a:pt x="824707" y="55463"/>
                </a:lnTo>
                <a:lnTo>
                  <a:pt x="837539" y="53802"/>
                </a:lnTo>
                <a:lnTo>
                  <a:pt x="848079" y="51702"/>
                </a:lnTo>
                <a:lnTo>
                  <a:pt x="857089" y="49309"/>
                </a:lnTo>
                <a:lnTo>
                  <a:pt x="864089" y="46722"/>
                </a:lnTo>
                <a:lnTo>
                  <a:pt x="869746" y="44005"/>
                </a:lnTo>
                <a:lnTo>
                  <a:pt x="874512" y="41202"/>
                </a:lnTo>
                <a:lnTo>
                  <a:pt x="875703" y="39333"/>
                </a:lnTo>
                <a:lnTo>
                  <a:pt x="874513" y="38087"/>
                </a:lnTo>
                <a:lnTo>
                  <a:pt x="865915" y="35710"/>
                </a:lnTo>
                <a:lnTo>
                  <a:pt x="848865" y="31347"/>
                </a:lnTo>
                <a:lnTo>
                  <a:pt x="822766" y="28746"/>
                </a:lnTo>
                <a:lnTo>
                  <a:pt x="807472" y="28052"/>
                </a:lnTo>
                <a:lnTo>
                  <a:pt x="790331" y="28582"/>
                </a:lnTo>
                <a:lnTo>
                  <a:pt x="771958" y="29928"/>
                </a:lnTo>
                <a:lnTo>
                  <a:pt x="752764" y="31817"/>
                </a:lnTo>
                <a:lnTo>
                  <a:pt x="731038" y="33076"/>
                </a:lnTo>
                <a:lnTo>
                  <a:pt x="683086" y="34476"/>
                </a:lnTo>
                <a:lnTo>
                  <a:pt x="610626" y="35263"/>
                </a:lnTo>
                <a:lnTo>
                  <a:pt x="587662" y="36366"/>
                </a:lnTo>
                <a:lnTo>
                  <a:pt x="565408" y="38093"/>
                </a:lnTo>
                <a:lnTo>
                  <a:pt x="543627" y="40237"/>
                </a:lnTo>
                <a:lnTo>
                  <a:pt x="524144" y="41666"/>
                </a:lnTo>
                <a:lnTo>
                  <a:pt x="506195" y="42619"/>
                </a:lnTo>
                <a:lnTo>
                  <a:pt x="489269" y="43254"/>
                </a:lnTo>
                <a:lnTo>
                  <a:pt x="474015" y="44670"/>
                </a:lnTo>
                <a:lnTo>
                  <a:pt x="459877" y="46606"/>
                </a:lnTo>
                <a:lnTo>
                  <a:pt x="446484" y="48889"/>
                </a:lnTo>
                <a:lnTo>
                  <a:pt x="426310" y="51425"/>
                </a:lnTo>
                <a:lnTo>
                  <a:pt x="411721" y="53545"/>
                </a:lnTo>
                <a:lnTo>
                  <a:pt x="406442" y="55499"/>
                </a:lnTo>
                <a:lnTo>
                  <a:pt x="401930" y="57794"/>
                </a:lnTo>
                <a:lnTo>
                  <a:pt x="399915" y="59324"/>
                </a:lnTo>
                <a:lnTo>
                  <a:pt x="399563" y="60344"/>
                </a:lnTo>
                <a:lnTo>
                  <a:pt x="400321" y="61024"/>
                </a:lnTo>
                <a:lnTo>
                  <a:pt x="420350" y="61981"/>
                </a:lnTo>
                <a:lnTo>
                  <a:pt x="502930" y="62349"/>
                </a:lnTo>
                <a:lnTo>
                  <a:pt x="519834" y="61368"/>
                </a:lnTo>
                <a:lnTo>
                  <a:pt x="537056" y="59722"/>
                </a:lnTo>
                <a:lnTo>
                  <a:pt x="554491" y="57633"/>
                </a:lnTo>
                <a:lnTo>
                  <a:pt x="573059" y="56240"/>
                </a:lnTo>
                <a:lnTo>
                  <a:pt x="592384" y="55312"/>
                </a:lnTo>
                <a:lnTo>
                  <a:pt x="651867" y="53454"/>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96867" name="SMARTInkAnnotation137"/>
          <p:cNvSpPr/>
          <p:nvPr/>
        </p:nvSpPr>
        <p:spPr>
          <a:xfrm>
            <a:off x="1714500" y="2696766"/>
            <a:ext cx="2110056" cy="71438"/>
          </a:xfrm>
          <a:custGeom>
            <a:avLst/>
            <a:gdLst/>
            <a:ahLst/>
            <a:cxnLst/>
            <a:rect l="0" t="0" r="0" b="0"/>
            <a:pathLst>
              <a:path w="2110056" h="71438">
                <a:moveTo>
                  <a:pt x="0" y="35718"/>
                </a:moveTo>
                <a:lnTo>
                  <a:pt x="4741" y="35718"/>
                </a:lnTo>
                <a:lnTo>
                  <a:pt x="7129" y="34726"/>
                </a:lnTo>
                <a:lnTo>
                  <a:pt x="9713" y="33073"/>
                </a:lnTo>
                <a:lnTo>
                  <a:pt x="12429" y="30978"/>
                </a:lnTo>
                <a:lnTo>
                  <a:pt x="17216" y="29581"/>
                </a:lnTo>
                <a:lnTo>
                  <a:pt x="41151" y="27616"/>
                </a:lnTo>
                <a:lnTo>
                  <a:pt x="86607" y="26042"/>
                </a:lnTo>
                <a:lnTo>
                  <a:pt x="127458" y="22157"/>
                </a:lnTo>
                <a:lnTo>
                  <a:pt x="150457" y="20725"/>
                </a:lnTo>
                <a:lnTo>
                  <a:pt x="227473" y="17716"/>
                </a:lnTo>
                <a:lnTo>
                  <a:pt x="287300" y="13496"/>
                </a:lnTo>
                <a:lnTo>
                  <a:pt x="319525" y="11974"/>
                </a:lnTo>
                <a:lnTo>
                  <a:pt x="387082" y="10282"/>
                </a:lnTo>
                <a:lnTo>
                  <a:pt x="656550" y="8016"/>
                </a:lnTo>
                <a:lnTo>
                  <a:pt x="781357" y="2816"/>
                </a:lnTo>
                <a:lnTo>
                  <a:pt x="913146" y="834"/>
                </a:lnTo>
                <a:lnTo>
                  <a:pt x="1928139" y="0"/>
                </a:lnTo>
                <a:lnTo>
                  <a:pt x="1956145" y="992"/>
                </a:lnTo>
                <a:lnTo>
                  <a:pt x="1981761" y="2646"/>
                </a:lnTo>
                <a:lnTo>
                  <a:pt x="2005784" y="4740"/>
                </a:lnTo>
                <a:lnTo>
                  <a:pt x="2025767" y="6137"/>
                </a:lnTo>
                <a:lnTo>
                  <a:pt x="2071862" y="8102"/>
                </a:lnTo>
                <a:lnTo>
                  <a:pt x="2101836" y="9676"/>
                </a:lnTo>
                <a:lnTo>
                  <a:pt x="2106669" y="11412"/>
                </a:lnTo>
                <a:lnTo>
                  <a:pt x="2109892" y="13561"/>
                </a:lnTo>
                <a:lnTo>
                  <a:pt x="2110055" y="14994"/>
                </a:lnTo>
                <a:lnTo>
                  <a:pt x="2108180" y="15949"/>
                </a:lnTo>
                <a:lnTo>
                  <a:pt x="2099813" y="18002"/>
                </a:lnTo>
                <a:lnTo>
                  <a:pt x="2086172" y="22222"/>
                </a:lnTo>
                <a:lnTo>
                  <a:pt x="2075392" y="23744"/>
                </a:lnTo>
                <a:lnTo>
                  <a:pt x="2030782" y="26879"/>
                </a:lnTo>
                <a:lnTo>
                  <a:pt x="1806489" y="50681"/>
                </a:lnTo>
                <a:lnTo>
                  <a:pt x="1562695" y="71437"/>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96868" name="SMARTInkAnnotation138"/>
          <p:cNvSpPr/>
          <p:nvPr/>
        </p:nvSpPr>
        <p:spPr>
          <a:xfrm>
            <a:off x="198893" y="4393406"/>
            <a:ext cx="274381" cy="303611"/>
          </a:xfrm>
          <a:custGeom>
            <a:avLst/>
            <a:gdLst/>
            <a:ahLst/>
            <a:cxnLst/>
            <a:rect l="0" t="0" r="0" b="0"/>
            <a:pathLst>
              <a:path w="274381" h="303611">
                <a:moveTo>
                  <a:pt x="185084" y="0"/>
                </a:moveTo>
                <a:lnTo>
                  <a:pt x="172655" y="0"/>
                </a:lnTo>
                <a:lnTo>
                  <a:pt x="170844" y="992"/>
                </a:lnTo>
                <a:lnTo>
                  <a:pt x="169638" y="2646"/>
                </a:lnTo>
                <a:lnTo>
                  <a:pt x="168833" y="4741"/>
                </a:lnTo>
                <a:lnTo>
                  <a:pt x="162648" y="12360"/>
                </a:lnTo>
                <a:lnTo>
                  <a:pt x="158220" y="17169"/>
                </a:lnTo>
                <a:lnTo>
                  <a:pt x="153284" y="23353"/>
                </a:lnTo>
                <a:lnTo>
                  <a:pt x="148009" y="30451"/>
                </a:lnTo>
                <a:lnTo>
                  <a:pt x="135864" y="47269"/>
                </a:lnTo>
                <a:lnTo>
                  <a:pt x="42156" y="172706"/>
                </a:lnTo>
                <a:lnTo>
                  <a:pt x="34236" y="182606"/>
                </a:lnTo>
                <a:lnTo>
                  <a:pt x="26971" y="191191"/>
                </a:lnTo>
                <a:lnTo>
                  <a:pt x="20144" y="198898"/>
                </a:lnTo>
                <a:lnTo>
                  <a:pt x="14600" y="206021"/>
                </a:lnTo>
                <a:lnTo>
                  <a:pt x="9912" y="212754"/>
                </a:lnTo>
                <a:lnTo>
                  <a:pt x="5795" y="219226"/>
                </a:lnTo>
                <a:lnTo>
                  <a:pt x="3050" y="225526"/>
                </a:lnTo>
                <a:lnTo>
                  <a:pt x="1220" y="231710"/>
                </a:lnTo>
                <a:lnTo>
                  <a:pt x="0" y="237817"/>
                </a:lnTo>
                <a:lnTo>
                  <a:pt x="2163" y="242881"/>
                </a:lnTo>
                <a:lnTo>
                  <a:pt x="6582" y="247248"/>
                </a:lnTo>
                <a:lnTo>
                  <a:pt x="12504" y="251153"/>
                </a:lnTo>
                <a:lnTo>
                  <a:pt x="19429" y="253756"/>
                </a:lnTo>
                <a:lnTo>
                  <a:pt x="27022" y="255491"/>
                </a:lnTo>
                <a:lnTo>
                  <a:pt x="35061" y="256647"/>
                </a:lnTo>
                <a:lnTo>
                  <a:pt x="44388" y="257419"/>
                </a:lnTo>
                <a:lnTo>
                  <a:pt x="54576" y="257933"/>
                </a:lnTo>
                <a:lnTo>
                  <a:pt x="65336" y="258276"/>
                </a:lnTo>
                <a:lnTo>
                  <a:pt x="76479" y="259496"/>
                </a:lnTo>
                <a:lnTo>
                  <a:pt x="87876" y="261303"/>
                </a:lnTo>
                <a:lnTo>
                  <a:pt x="99442" y="263499"/>
                </a:lnTo>
                <a:lnTo>
                  <a:pt x="111122" y="264963"/>
                </a:lnTo>
                <a:lnTo>
                  <a:pt x="122878" y="265939"/>
                </a:lnTo>
                <a:lnTo>
                  <a:pt x="134683" y="266590"/>
                </a:lnTo>
                <a:lnTo>
                  <a:pt x="158384" y="267313"/>
                </a:lnTo>
                <a:lnTo>
                  <a:pt x="170260" y="267505"/>
                </a:lnTo>
                <a:lnTo>
                  <a:pt x="181155" y="268626"/>
                </a:lnTo>
                <a:lnTo>
                  <a:pt x="191394" y="270365"/>
                </a:lnTo>
                <a:lnTo>
                  <a:pt x="201197" y="272517"/>
                </a:lnTo>
                <a:lnTo>
                  <a:pt x="210709" y="274944"/>
                </a:lnTo>
                <a:lnTo>
                  <a:pt x="220026" y="277553"/>
                </a:lnTo>
                <a:lnTo>
                  <a:pt x="229215" y="280286"/>
                </a:lnTo>
                <a:lnTo>
                  <a:pt x="236333" y="283099"/>
                </a:lnTo>
                <a:lnTo>
                  <a:pt x="242070" y="285967"/>
                </a:lnTo>
                <a:lnTo>
                  <a:pt x="246887" y="288871"/>
                </a:lnTo>
                <a:lnTo>
                  <a:pt x="254885" y="294744"/>
                </a:lnTo>
                <a:lnTo>
                  <a:pt x="258407" y="297700"/>
                </a:lnTo>
                <a:lnTo>
                  <a:pt x="264966" y="300983"/>
                </a:lnTo>
                <a:lnTo>
                  <a:pt x="274380" y="30361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96869" name="SMARTInkAnnotation139"/>
          <p:cNvSpPr/>
          <p:nvPr/>
        </p:nvSpPr>
        <p:spPr>
          <a:xfrm>
            <a:off x="592715" y="4394757"/>
            <a:ext cx="487208" cy="255633"/>
          </a:xfrm>
          <a:custGeom>
            <a:avLst/>
            <a:gdLst/>
            <a:ahLst/>
            <a:cxnLst/>
            <a:rect l="0" t="0" r="0" b="0"/>
            <a:pathLst>
              <a:path w="487208" h="255633">
                <a:moveTo>
                  <a:pt x="112730" y="16509"/>
                </a:moveTo>
                <a:lnTo>
                  <a:pt x="112730" y="8820"/>
                </a:lnTo>
                <a:lnTo>
                  <a:pt x="106593" y="1687"/>
                </a:lnTo>
                <a:lnTo>
                  <a:pt x="105041" y="0"/>
                </a:lnTo>
                <a:lnTo>
                  <a:pt x="104628" y="542"/>
                </a:lnTo>
                <a:lnTo>
                  <a:pt x="104046" y="6045"/>
                </a:lnTo>
                <a:lnTo>
                  <a:pt x="103909" y="11197"/>
                </a:lnTo>
                <a:lnTo>
                  <a:pt x="102881" y="14952"/>
                </a:lnTo>
                <a:lnTo>
                  <a:pt x="101203" y="19439"/>
                </a:lnTo>
                <a:lnTo>
                  <a:pt x="99092" y="24416"/>
                </a:lnTo>
                <a:lnTo>
                  <a:pt x="94101" y="35237"/>
                </a:lnTo>
                <a:lnTo>
                  <a:pt x="91381" y="40900"/>
                </a:lnTo>
                <a:lnTo>
                  <a:pt x="88576" y="48644"/>
                </a:lnTo>
                <a:lnTo>
                  <a:pt x="85713" y="57777"/>
                </a:lnTo>
                <a:lnTo>
                  <a:pt x="82813" y="67833"/>
                </a:lnTo>
                <a:lnTo>
                  <a:pt x="77902" y="78506"/>
                </a:lnTo>
                <a:lnTo>
                  <a:pt x="71652" y="89591"/>
                </a:lnTo>
                <a:lnTo>
                  <a:pt x="64509" y="100949"/>
                </a:lnTo>
                <a:lnTo>
                  <a:pt x="57763" y="112489"/>
                </a:lnTo>
                <a:lnTo>
                  <a:pt x="51280" y="124152"/>
                </a:lnTo>
                <a:lnTo>
                  <a:pt x="38786" y="147694"/>
                </a:lnTo>
                <a:lnTo>
                  <a:pt x="26619" y="171386"/>
                </a:lnTo>
                <a:lnTo>
                  <a:pt x="20596" y="182268"/>
                </a:lnTo>
                <a:lnTo>
                  <a:pt x="14596" y="192499"/>
                </a:lnTo>
                <a:lnTo>
                  <a:pt x="8612" y="202297"/>
                </a:lnTo>
                <a:lnTo>
                  <a:pt x="4623" y="210813"/>
                </a:lnTo>
                <a:lnTo>
                  <a:pt x="1964" y="218475"/>
                </a:lnTo>
                <a:lnTo>
                  <a:pt x="190" y="225567"/>
                </a:lnTo>
                <a:lnTo>
                  <a:pt x="0" y="231287"/>
                </a:lnTo>
                <a:lnTo>
                  <a:pt x="866" y="236093"/>
                </a:lnTo>
                <a:lnTo>
                  <a:pt x="4474" y="244078"/>
                </a:lnTo>
                <a:lnTo>
                  <a:pt x="9385" y="250935"/>
                </a:lnTo>
                <a:lnTo>
                  <a:pt x="13075" y="253159"/>
                </a:lnTo>
                <a:lnTo>
                  <a:pt x="22468" y="255632"/>
                </a:lnTo>
                <a:lnTo>
                  <a:pt x="27750" y="255299"/>
                </a:lnTo>
                <a:lnTo>
                  <a:pt x="38912" y="252284"/>
                </a:lnTo>
                <a:lnTo>
                  <a:pt x="53133" y="244990"/>
                </a:lnTo>
                <a:lnTo>
                  <a:pt x="61093" y="240267"/>
                </a:lnTo>
                <a:lnTo>
                  <a:pt x="77874" y="229728"/>
                </a:lnTo>
                <a:lnTo>
                  <a:pt x="86516" y="224139"/>
                </a:lnTo>
                <a:lnTo>
                  <a:pt x="96246" y="218429"/>
                </a:lnTo>
                <a:lnTo>
                  <a:pt x="106702" y="212638"/>
                </a:lnTo>
                <a:lnTo>
                  <a:pt x="117641" y="206792"/>
                </a:lnTo>
                <a:lnTo>
                  <a:pt x="127910" y="199920"/>
                </a:lnTo>
                <a:lnTo>
                  <a:pt x="137733" y="192360"/>
                </a:lnTo>
                <a:lnTo>
                  <a:pt x="147258" y="184345"/>
                </a:lnTo>
                <a:lnTo>
                  <a:pt x="156585" y="176024"/>
                </a:lnTo>
                <a:lnTo>
                  <a:pt x="174885" y="158842"/>
                </a:lnTo>
                <a:lnTo>
                  <a:pt x="203758" y="130687"/>
                </a:lnTo>
                <a:lnTo>
                  <a:pt x="229865" y="104733"/>
                </a:lnTo>
                <a:lnTo>
                  <a:pt x="232492" y="101122"/>
                </a:lnTo>
                <a:lnTo>
                  <a:pt x="235411" y="94464"/>
                </a:lnTo>
                <a:lnTo>
                  <a:pt x="237181" y="92291"/>
                </a:lnTo>
                <a:lnTo>
                  <a:pt x="239354" y="90843"/>
                </a:lnTo>
                <a:lnTo>
                  <a:pt x="241795" y="89877"/>
                </a:lnTo>
                <a:lnTo>
                  <a:pt x="243421" y="91218"/>
                </a:lnTo>
                <a:lnTo>
                  <a:pt x="244506" y="94096"/>
                </a:lnTo>
                <a:lnTo>
                  <a:pt x="245229" y="97999"/>
                </a:lnTo>
                <a:lnTo>
                  <a:pt x="246704" y="102586"/>
                </a:lnTo>
                <a:lnTo>
                  <a:pt x="248679" y="107628"/>
                </a:lnTo>
                <a:lnTo>
                  <a:pt x="250987" y="112974"/>
                </a:lnTo>
                <a:lnTo>
                  <a:pt x="252527" y="119514"/>
                </a:lnTo>
                <a:lnTo>
                  <a:pt x="253553" y="126851"/>
                </a:lnTo>
                <a:lnTo>
                  <a:pt x="254237" y="134719"/>
                </a:lnTo>
                <a:lnTo>
                  <a:pt x="254693" y="141948"/>
                </a:lnTo>
                <a:lnTo>
                  <a:pt x="255200" y="155272"/>
                </a:lnTo>
                <a:lnTo>
                  <a:pt x="256327" y="162596"/>
                </a:lnTo>
                <a:lnTo>
                  <a:pt x="258071" y="170455"/>
                </a:lnTo>
                <a:lnTo>
                  <a:pt x="260225" y="178670"/>
                </a:lnTo>
                <a:lnTo>
                  <a:pt x="263647" y="186132"/>
                </a:lnTo>
                <a:lnTo>
                  <a:pt x="267912" y="193090"/>
                </a:lnTo>
                <a:lnTo>
                  <a:pt x="272739" y="199714"/>
                </a:lnTo>
                <a:lnTo>
                  <a:pt x="277942" y="205123"/>
                </a:lnTo>
                <a:lnTo>
                  <a:pt x="283395" y="209720"/>
                </a:lnTo>
                <a:lnTo>
                  <a:pt x="294745" y="217474"/>
                </a:lnTo>
                <a:lnTo>
                  <a:pt x="306405" y="224227"/>
                </a:lnTo>
                <a:lnTo>
                  <a:pt x="318201" y="227891"/>
                </a:lnTo>
                <a:lnTo>
                  <a:pt x="324125" y="228867"/>
                </a:lnTo>
                <a:lnTo>
                  <a:pt x="331051" y="227534"/>
                </a:lnTo>
                <a:lnTo>
                  <a:pt x="338644" y="224661"/>
                </a:lnTo>
                <a:lnTo>
                  <a:pt x="346683" y="220761"/>
                </a:lnTo>
                <a:lnTo>
                  <a:pt x="355020" y="217170"/>
                </a:lnTo>
                <a:lnTo>
                  <a:pt x="363553" y="213783"/>
                </a:lnTo>
                <a:lnTo>
                  <a:pt x="372219" y="210533"/>
                </a:lnTo>
                <a:lnTo>
                  <a:pt x="380973" y="205389"/>
                </a:lnTo>
                <a:lnTo>
                  <a:pt x="389785" y="198984"/>
                </a:lnTo>
                <a:lnTo>
                  <a:pt x="398637" y="191737"/>
                </a:lnTo>
                <a:lnTo>
                  <a:pt x="406522" y="183929"/>
                </a:lnTo>
                <a:lnTo>
                  <a:pt x="413764" y="175747"/>
                </a:lnTo>
                <a:lnTo>
                  <a:pt x="420575" y="167316"/>
                </a:lnTo>
                <a:lnTo>
                  <a:pt x="427101" y="158719"/>
                </a:lnTo>
                <a:lnTo>
                  <a:pt x="439643" y="141229"/>
                </a:lnTo>
                <a:lnTo>
                  <a:pt x="457861" y="114648"/>
                </a:lnTo>
                <a:lnTo>
                  <a:pt x="462872" y="106740"/>
                </a:lnTo>
                <a:lnTo>
                  <a:pt x="467205" y="99483"/>
                </a:lnTo>
                <a:lnTo>
                  <a:pt x="471086" y="92661"/>
                </a:lnTo>
                <a:lnTo>
                  <a:pt x="478044" y="79789"/>
                </a:lnTo>
                <a:lnTo>
                  <a:pt x="481288" y="73578"/>
                </a:lnTo>
                <a:lnTo>
                  <a:pt x="483451" y="68446"/>
                </a:lnTo>
                <a:lnTo>
                  <a:pt x="484893" y="64032"/>
                </a:lnTo>
                <a:lnTo>
                  <a:pt x="487207" y="54559"/>
                </a:lnTo>
                <a:lnTo>
                  <a:pt x="486405" y="54774"/>
                </a:lnTo>
                <a:lnTo>
                  <a:pt x="475343" y="62248"/>
                </a:lnTo>
                <a:lnTo>
                  <a:pt x="460988" y="70087"/>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96870" name="SMARTInkAnnotation140"/>
          <p:cNvSpPr/>
          <p:nvPr/>
        </p:nvSpPr>
        <p:spPr>
          <a:xfrm>
            <a:off x="2616398" y="2714625"/>
            <a:ext cx="80369" cy="1"/>
          </a:xfrm>
          <a:custGeom>
            <a:avLst/>
            <a:gdLst/>
            <a:ahLst/>
            <a:cxnLst/>
            <a:rect l="0" t="0" r="0" b="0"/>
            <a:pathLst>
              <a:path w="80369" h="1">
                <a:moveTo>
                  <a:pt x="0" y="0"/>
                </a:moveTo>
                <a:lnTo>
                  <a:pt x="80368"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96871" name="SMARTInkAnnotation141"/>
          <p:cNvSpPr/>
          <p:nvPr/>
        </p:nvSpPr>
        <p:spPr>
          <a:xfrm>
            <a:off x="2812852" y="2134195"/>
            <a:ext cx="957312" cy="589361"/>
          </a:xfrm>
          <a:custGeom>
            <a:avLst/>
            <a:gdLst/>
            <a:ahLst/>
            <a:cxnLst/>
            <a:rect l="0" t="0" r="0" b="0"/>
            <a:pathLst>
              <a:path w="957312" h="589361">
                <a:moveTo>
                  <a:pt x="0" y="589360"/>
                </a:moveTo>
                <a:lnTo>
                  <a:pt x="104171" y="576931"/>
                </a:lnTo>
                <a:lnTo>
                  <a:pt x="185095" y="568369"/>
                </a:lnTo>
                <a:lnTo>
                  <a:pt x="214678" y="564452"/>
                </a:lnTo>
                <a:lnTo>
                  <a:pt x="276652" y="554808"/>
                </a:lnTo>
                <a:lnTo>
                  <a:pt x="308458" y="548466"/>
                </a:lnTo>
                <a:lnTo>
                  <a:pt x="340576" y="541261"/>
                </a:lnTo>
                <a:lnTo>
                  <a:pt x="405366" y="525319"/>
                </a:lnTo>
                <a:lnTo>
                  <a:pt x="568597" y="482002"/>
                </a:lnTo>
                <a:lnTo>
                  <a:pt x="599330" y="472147"/>
                </a:lnTo>
                <a:lnTo>
                  <a:pt x="628748" y="461609"/>
                </a:lnTo>
                <a:lnTo>
                  <a:pt x="657291" y="450614"/>
                </a:lnTo>
                <a:lnTo>
                  <a:pt x="684257" y="439316"/>
                </a:lnTo>
                <a:lnTo>
                  <a:pt x="710170" y="427815"/>
                </a:lnTo>
                <a:lnTo>
                  <a:pt x="735385" y="416179"/>
                </a:lnTo>
                <a:lnTo>
                  <a:pt x="759139" y="404453"/>
                </a:lnTo>
                <a:lnTo>
                  <a:pt x="804054" y="380840"/>
                </a:lnTo>
                <a:lnTo>
                  <a:pt x="824762" y="368987"/>
                </a:lnTo>
                <a:lnTo>
                  <a:pt x="844521" y="357117"/>
                </a:lnTo>
                <a:lnTo>
                  <a:pt x="863646" y="345234"/>
                </a:lnTo>
                <a:lnTo>
                  <a:pt x="879374" y="333344"/>
                </a:lnTo>
                <a:lnTo>
                  <a:pt x="892835" y="321448"/>
                </a:lnTo>
                <a:lnTo>
                  <a:pt x="904786" y="309549"/>
                </a:lnTo>
                <a:lnTo>
                  <a:pt x="915730" y="296655"/>
                </a:lnTo>
                <a:lnTo>
                  <a:pt x="926002" y="283098"/>
                </a:lnTo>
                <a:lnTo>
                  <a:pt x="935827" y="269100"/>
                </a:lnTo>
                <a:lnTo>
                  <a:pt x="943369" y="255798"/>
                </a:lnTo>
                <a:lnTo>
                  <a:pt x="949389" y="242962"/>
                </a:lnTo>
                <a:lnTo>
                  <a:pt x="954394" y="230436"/>
                </a:lnTo>
                <a:lnTo>
                  <a:pt x="956739" y="217124"/>
                </a:lnTo>
                <a:lnTo>
                  <a:pt x="957311" y="203289"/>
                </a:lnTo>
                <a:lnTo>
                  <a:pt x="956699" y="189104"/>
                </a:lnTo>
                <a:lnTo>
                  <a:pt x="953315" y="174686"/>
                </a:lnTo>
                <a:lnTo>
                  <a:pt x="948083" y="160114"/>
                </a:lnTo>
                <a:lnTo>
                  <a:pt x="941618" y="145438"/>
                </a:lnTo>
                <a:lnTo>
                  <a:pt x="933339" y="132678"/>
                </a:lnTo>
                <a:lnTo>
                  <a:pt x="923851" y="121194"/>
                </a:lnTo>
                <a:lnTo>
                  <a:pt x="913557" y="110562"/>
                </a:lnTo>
                <a:lnTo>
                  <a:pt x="899749" y="99505"/>
                </a:lnTo>
                <a:lnTo>
                  <a:pt x="883598" y="88165"/>
                </a:lnTo>
                <a:lnTo>
                  <a:pt x="865885" y="76636"/>
                </a:lnTo>
                <a:lnTo>
                  <a:pt x="846141" y="66966"/>
                </a:lnTo>
                <a:lnTo>
                  <a:pt x="825039" y="58535"/>
                </a:lnTo>
                <a:lnTo>
                  <a:pt x="803033" y="50929"/>
                </a:lnTo>
                <a:lnTo>
                  <a:pt x="778442" y="43875"/>
                </a:lnTo>
                <a:lnTo>
                  <a:pt x="752125" y="37188"/>
                </a:lnTo>
                <a:lnTo>
                  <a:pt x="724659" y="30745"/>
                </a:lnTo>
                <a:lnTo>
                  <a:pt x="696426" y="25458"/>
                </a:lnTo>
                <a:lnTo>
                  <a:pt x="667682" y="20941"/>
                </a:lnTo>
                <a:lnTo>
                  <a:pt x="638599" y="16937"/>
                </a:lnTo>
                <a:lnTo>
                  <a:pt x="577178" y="9843"/>
                </a:lnTo>
                <a:lnTo>
                  <a:pt x="482203"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96872" name="SMARTInkAnnotation142"/>
          <p:cNvSpPr/>
          <p:nvPr/>
        </p:nvSpPr>
        <p:spPr>
          <a:xfrm>
            <a:off x="2624863" y="2134195"/>
            <a:ext cx="464810" cy="294681"/>
          </a:xfrm>
          <a:custGeom>
            <a:avLst/>
            <a:gdLst/>
            <a:ahLst/>
            <a:cxnLst/>
            <a:rect l="0" t="0" r="0" b="0"/>
            <a:pathLst>
              <a:path w="464810" h="294681">
                <a:moveTo>
                  <a:pt x="464809" y="0"/>
                </a:moveTo>
                <a:lnTo>
                  <a:pt x="328091" y="24858"/>
                </a:lnTo>
                <a:lnTo>
                  <a:pt x="297265" y="32447"/>
                </a:lnTo>
                <a:lnTo>
                  <a:pt x="265801" y="41475"/>
                </a:lnTo>
                <a:lnTo>
                  <a:pt x="233911" y="51463"/>
                </a:lnTo>
                <a:lnTo>
                  <a:pt x="204712" y="62090"/>
                </a:lnTo>
                <a:lnTo>
                  <a:pt x="177309" y="73143"/>
                </a:lnTo>
                <a:lnTo>
                  <a:pt x="151103" y="84481"/>
                </a:lnTo>
                <a:lnTo>
                  <a:pt x="126688" y="96008"/>
                </a:lnTo>
                <a:lnTo>
                  <a:pt x="103465" y="107662"/>
                </a:lnTo>
                <a:lnTo>
                  <a:pt x="81039" y="119400"/>
                </a:lnTo>
                <a:lnTo>
                  <a:pt x="62118" y="132186"/>
                </a:lnTo>
                <a:lnTo>
                  <a:pt x="45535" y="145671"/>
                </a:lnTo>
                <a:lnTo>
                  <a:pt x="30512" y="159622"/>
                </a:lnTo>
                <a:lnTo>
                  <a:pt x="19504" y="172891"/>
                </a:lnTo>
                <a:lnTo>
                  <a:pt x="11173" y="185706"/>
                </a:lnTo>
                <a:lnTo>
                  <a:pt x="4627" y="198218"/>
                </a:lnTo>
                <a:lnTo>
                  <a:pt x="1256" y="210528"/>
                </a:lnTo>
                <a:lnTo>
                  <a:pt x="0" y="222704"/>
                </a:lnTo>
                <a:lnTo>
                  <a:pt x="155" y="234790"/>
                </a:lnTo>
                <a:lnTo>
                  <a:pt x="3235" y="246816"/>
                </a:lnTo>
                <a:lnTo>
                  <a:pt x="8265" y="258802"/>
                </a:lnTo>
                <a:lnTo>
                  <a:pt x="27254" y="29468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96873" name="SMARTInkAnnotation143"/>
          <p:cNvSpPr/>
          <p:nvPr/>
        </p:nvSpPr>
        <p:spPr>
          <a:xfrm>
            <a:off x="1636015" y="4322337"/>
            <a:ext cx="391025" cy="270608"/>
          </a:xfrm>
          <a:custGeom>
            <a:avLst/>
            <a:gdLst/>
            <a:ahLst/>
            <a:cxnLst/>
            <a:rect l="0" t="0" r="0" b="0"/>
            <a:pathLst>
              <a:path w="391025" h="270608">
                <a:moveTo>
                  <a:pt x="105274" y="8561"/>
                </a:moveTo>
                <a:lnTo>
                  <a:pt x="105274" y="3821"/>
                </a:lnTo>
                <a:lnTo>
                  <a:pt x="104282" y="2425"/>
                </a:lnTo>
                <a:lnTo>
                  <a:pt x="102628" y="1494"/>
                </a:lnTo>
                <a:lnTo>
                  <a:pt x="97586" y="0"/>
                </a:lnTo>
                <a:lnTo>
                  <a:pt x="94251" y="2441"/>
                </a:lnTo>
                <a:lnTo>
                  <a:pt x="91972" y="4481"/>
                </a:lnTo>
                <a:lnTo>
                  <a:pt x="90453" y="6834"/>
                </a:lnTo>
                <a:lnTo>
                  <a:pt x="87323" y="15877"/>
                </a:lnTo>
                <a:lnTo>
                  <a:pt x="85369" y="20384"/>
                </a:lnTo>
                <a:lnTo>
                  <a:pt x="83074" y="25372"/>
                </a:lnTo>
                <a:lnTo>
                  <a:pt x="80552" y="31675"/>
                </a:lnTo>
                <a:lnTo>
                  <a:pt x="75104" y="46615"/>
                </a:lnTo>
                <a:lnTo>
                  <a:pt x="72263" y="55759"/>
                </a:lnTo>
                <a:lnTo>
                  <a:pt x="62530" y="89574"/>
                </a:lnTo>
                <a:lnTo>
                  <a:pt x="48512" y="134430"/>
                </a:lnTo>
                <a:lnTo>
                  <a:pt x="41020" y="161076"/>
                </a:lnTo>
                <a:lnTo>
                  <a:pt x="36642" y="174730"/>
                </a:lnTo>
                <a:lnTo>
                  <a:pt x="31738" y="188794"/>
                </a:lnTo>
                <a:lnTo>
                  <a:pt x="18001" y="226997"/>
                </a:lnTo>
                <a:lnTo>
                  <a:pt x="14350" y="237529"/>
                </a:lnTo>
                <a:lnTo>
                  <a:pt x="10924" y="245542"/>
                </a:lnTo>
                <a:lnTo>
                  <a:pt x="7647" y="251877"/>
                </a:lnTo>
                <a:lnTo>
                  <a:pt x="4471" y="257092"/>
                </a:lnTo>
                <a:lnTo>
                  <a:pt x="941" y="265533"/>
                </a:lnTo>
                <a:lnTo>
                  <a:pt x="0" y="269173"/>
                </a:lnTo>
                <a:lnTo>
                  <a:pt x="365" y="270607"/>
                </a:lnTo>
                <a:lnTo>
                  <a:pt x="1600" y="270571"/>
                </a:lnTo>
                <a:lnTo>
                  <a:pt x="3416" y="269555"/>
                </a:lnTo>
                <a:lnTo>
                  <a:pt x="8080" y="263134"/>
                </a:lnTo>
                <a:lnTo>
                  <a:pt x="10712" y="258644"/>
                </a:lnTo>
                <a:lnTo>
                  <a:pt x="13459" y="251681"/>
                </a:lnTo>
                <a:lnTo>
                  <a:pt x="16283" y="243071"/>
                </a:lnTo>
                <a:lnTo>
                  <a:pt x="19157" y="233362"/>
                </a:lnTo>
                <a:lnTo>
                  <a:pt x="23059" y="222920"/>
                </a:lnTo>
                <a:lnTo>
                  <a:pt x="27644" y="211991"/>
                </a:lnTo>
                <a:lnTo>
                  <a:pt x="32685" y="200736"/>
                </a:lnTo>
                <a:lnTo>
                  <a:pt x="39022" y="189264"/>
                </a:lnTo>
                <a:lnTo>
                  <a:pt x="46223" y="177647"/>
                </a:lnTo>
                <a:lnTo>
                  <a:pt x="54000" y="165933"/>
                </a:lnTo>
                <a:lnTo>
                  <a:pt x="70579" y="142336"/>
                </a:lnTo>
                <a:lnTo>
                  <a:pt x="79168" y="130486"/>
                </a:lnTo>
                <a:lnTo>
                  <a:pt x="88862" y="118618"/>
                </a:lnTo>
                <a:lnTo>
                  <a:pt x="99294" y="106737"/>
                </a:lnTo>
                <a:lnTo>
                  <a:pt x="110217" y="94848"/>
                </a:lnTo>
                <a:lnTo>
                  <a:pt x="121467" y="84937"/>
                </a:lnTo>
                <a:lnTo>
                  <a:pt x="132937" y="76346"/>
                </a:lnTo>
                <a:lnTo>
                  <a:pt x="144552" y="68634"/>
                </a:lnTo>
                <a:lnTo>
                  <a:pt x="156264" y="61508"/>
                </a:lnTo>
                <a:lnTo>
                  <a:pt x="168041" y="54774"/>
                </a:lnTo>
                <a:lnTo>
                  <a:pt x="179861" y="48299"/>
                </a:lnTo>
                <a:lnTo>
                  <a:pt x="192702" y="43983"/>
                </a:lnTo>
                <a:lnTo>
                  <a:pt x="206223" y="41106"/>
                </a:lnTo>
                <a:lnTo>
                  <a:pt x="220198" y="39187"/>
                </a:lnTo>
                <a:lnTo>
                  <a:pt x="232492" y="37908"/>
                </a:lnTo>
                <a:lnTo>
                  <a:pt x="243664" y="37056"/>
                </a:lnTo>
                <a:lnTo>
                  <a:pt x="254089" y="36488"/>
                </a:lnTo>
                <a:lnTo>
                  <a:pt x="276255" y="35856"/>
                </a:lnTo>
                <a:lnTo>
                  <a:pt x="287722" y="35687"/>
                </a:lnTo>
                <a:lnTo>
                  <a:pt x="298344" y="36567"/>
                </a:lnTo>
                <a:lnTo>
                  <a:pt x="308401" y="38146"/>
                </a:lnTo>
                <a:lnTo>
                  <a:pt x="318083" y="40191"/>
                </a:lnTo>
                <a:lnTo>
                  <a:pt x="326522" y="43538"/>
                </a:lnTo>
                <a:lnTo>
                  <a:pt x="334132" y="47754"/>
                </a:lnTo>
                <a:lnTo>
                  <a:pt x="341190" y="52549"/>
                </a:lnTo>
                <a:lnTo>
                  <a:pt x="347879" y="56739"/>
                </a:lnTo>
                <a:lnTo>
                  <a:pt x="354323" y="60523"/>
                </a:lnTo>
                <a:lnTo>
                  <a:pt x="365783" y="67374"/>
                </a:lnTo>
                <a:lnTo>
                  <a:pt x="377813" y="75817"/>
                </a:lnTo>
                <a:lnTo>
                  <a:pt x="381224" y="77212"/>
                </a:lnTo>
                <a:lnTo>
                  <a:pt x="391024" y="79999"/>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96874" name="SMARTInkAnnotation144"/>
          <p:cNvSpPr/>
          <p:nvPr/>
        </p:nvSpPr>
        <p:spPr>
          <a:xfrm>
            <a:off x="2051320" y="4268391"/>
            <a:ext cx="359697" cy="294155"/>
          </a:xfrm>
          <a:custGeom>
            <a:avLst/>
            <a:gdLst/>
            <a:ahLst/>
            <a:cxnLst/>
            <a:rect l="0" t="0" r="0" b="0"/>
            <a:pathLst>
              <a:path w="359697" h="294155">
                <a:moveTo>
                  <a:pt x="207891" y="0"/>
                </a:moveTo>
                <a:lnTo>
                  <a:pt x="203150" y="0"/>
                </a:lnTo>
                <a:lnTo>
                  <a:pt x="201754" y="992"/>
                </a:lnTo>
                <a:lnTo>
                  <a:pt x="200823" y="2645"/>
                </a:lnTo>
                <a:lnTo>
                  <a:pt x="199789" y="7129"/>
                </a:lnTo>
                <a:lnTo>
                  <a:pt x="199329" y="12428"/>
                </a:lnTo>
                <a:lnTo>
                  <a:pt x="197222" y="15231"/>
                </a:lnTo>
                <a:lnTo>
                  <a:pt x="189589" y="20990"/>
                </a:lnTo>
                <a:lnTo>
                  <a:pt x="184776" y="25900"/>
                </a:lnTo>
                <a:lnTo>
                  <a:pt x="179582" y="32149"/>
                </a:lnTo>
                <a:lnTo>
                  <a:pt x="174136" y="39292"/>
                </a:lnTo>
                <a:lnTo>
                  <a:pt x="166536" y="47031"/>
                </a:lnTo>
                <a:lnTo>
                  <a:pt x="157501" y="55166"/>
                </a:lnTo>
                <a:lnTo>
                  <a:pt x="147509" y="63567"/>
                </a:lnTo>
                <a:lnTo>
                  <a:pt x="136878" y="73135"/>
                </a:lnTo>
                <a:lnTo>
                  <a:pt x="114484" y="94351"/>
                </a:lnTo>
                <a:lnTo>
                  <a:pt x="101963" y="105564"/>
                </a:lnTo>
                <a:lnTo>
                  <a:pt x="74822" y="128608"/>
                </a:lnTo>
                <a:lnTo>
                  <a:pt x="62624" y="138324"/>
                </a:lnTo>
                <a:lnTo>
                  <a:pt x="51515" y="146786"/>
                </a:lnTo>
                <a:lnTo>
                  <a:pt x="41132" y="154412"/>
                </a:lnTo>
                <a:lnTo>
                  <a:pt x="32226" y="162473"/>
                </a:lnTo>
                <a:lnTo>
                  <a:pt x="24305" y="170822"/>
                </a:lnTo>
                <a:lnTo>
                  <a:pt x="11204" y="186053"/>
                </a:lnTo>
                <a:lnTo>
                  <a:pt x="2073" y="196131"/>
                </a:lnTo>
                <a:lnTo>
                  <a:pt x="234" y="201199"/>
                </a:lnTo>
                <a:lnTo>
                  <a:pt x="0" y="206562"/>
                </a:lnTo>
                <a:lnTo>
                  <a:pt x="836" y="212122"/>
                </a:lnTo>
                <a:lnTo>
                  <a:pt x="3378" y="216821"/>
                </a:lnTo>
                <a:lnTo>
                  <a:pt x="11494" y="224687"/>
                </a:lnTo>
                <a:lnTo>
                  <a:pt x="17428" y="228174"/>
                </a:lnTo>
                <a:lnTo>
                  <a:pt x="24361" y="231491"/>
                </a:lnTo>
                <a:lnTo>
                  <a:pt x="31959" y="234695"/>
                </a:lnTo>
                <a:lnTo>
                  <a:pt x="40994" y="238815"/>
                </a:lnTo>
                <a:lnTo>
                  <a:pt x="61616" y="248684"/>
                </a:lnTo>
                <a:lnTo>
                  <a:pt x="73663" y="253102"/>
                </a:lnTo>
                <a:lnTo>
                  <a:pt x="86656" y="257039"/>
                </a:lnTo>
                <a:lnTo>
                  <a:pt x="100279" y="260656"/>
                </a:lnTo>
                <a:lnTo>
                  <a:pt x="128644" y="267321"/>
                </a:lnTo>
                <a:lnTo>
                  <a:pt x="202085" y="282698"/>
                </a:lnTo>
                <a:lnTo>
                  <a:pt x="231769" y="288693"/>
                </a:lnTo>
                <a:lnTo>
                  <a:pt x="245638" y="290688"/>
                </a:lnTo>
                <a:lnTo>
                  <a:pt x="258853" y="292019"/>
                </a:lnTo>
                <a:lnTo>
                  <a:pt x="271631" y="292905"/>
                </a:lnTo>
                <a:lnTo>
                  <a:pt x="283126" y="293497"/>
                </a:lnTo>
                <a:lnTo>
                  <a:pt x="303837" y="294154"/>
                </a:lnTo>
                <a:lnTo>
                  <a:pt x="312535" y="293337"/>
                </a:lnTo>
                <a:lnTo>
                  <a:pt x="320318" y="291800"/>
                </a:lnTo>
                <a:lnTo>
                  <a:pt x="327490" y="289783"/>
                </a:lnTo>
                <a:lnTo>
                  <a:pt x="334257" y="286454"/>
                </a:lnTo>
                <a:lnTo>
                  <a:pt x="340752" y="282251"/>
                </a:lnTo>
                <a:lnTo>
                  <a:pt x="359696" y="26789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96875" name="SMARTInkAnnotation145"/>
          <p:cNvSpPr/>
          <p:nvPr/>
        </p:nvSpPr>
        <p:spPr>
          <a:xfrm>
            <a:off x="2187773" y="4313039"/>
            <a:ext cx="178595" cy="258962"/>
          </a:xfrm>
          <a:custGeom>
            <a:avLst/>
            <a:gdLst/>
            <a:ahLst/>
            <a:cxnLst/>
            <a:rect l="0" t="0" r="0" b="0"/>
            <a:pathLst>
              <a:path w="178595" h="258962">
                <a:moveTo>
                  <a:pt x="178594" y="0"/>
                </a:moveTo>
                <a:lnTo>
                  <a:pt x="173854" y="0"/>
                </a:lnTo>
                <a:lnTo>
                  <a:pt x="171465" y="992"/>
                </a:lnTo>
                <a:lnTo>
                  <a:pt x="166166" y="4740"/>
                </a:lnTo>
                <a:lnTo>
                  <a:pt x="163363" y="8122"/>
                </a:lnTo>
                <a:lnTo>
                  <a:pt x="160503" y="12359"/>
                </a:lnTo>
                <a:lnTo>
                  <a:pt x="157603" y="17169"/>
                </a:lnTo>
                <a:lnTo>
                  <a:pt x="153686" y="24345"/>
                </a:lnTo>
                <a:lnTo>
                  <a:pt x="144042" y="42901"/>
                </a:lnTo>
                <a:lnTo>
                  <a:pt x="137700" y="54397"/>
                </a:lnTo>
                <a:lnTo>
                  <a:pt x="122716" y="80400"/>
                </a:lnTo>
                <a:lnTo>
                  <a:pt x="103489" y="111140"/>
                </a:lnTo>
                <a:lnTo>
                  <a:pt x="58807" y="179381"/>
                </a:lnTo>
                <a:lnTo>
                  <a:pt x="47142" y="195986"/>
                </a:lnTo>
                <a:lnTo>
                  <a:pt x="0" y="258961"/>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96876" name="SMARTInkAnnotation146"/>
          <p:cNvSpPr/>
          <p:nvPr/>
        </p:nvSpPr>
        <p:spPr>
          <a:xfrm>
            <a:off x="2143276" y="4473773"/>
            <a:ext cx="53428" cy="133947"/>
          </a:xfrm>
          <a:custGeom>
            <a:avLst/>
            <a:gdLst/>
            <a:ahLst/>
            <a:cxnLst/>
            <a:rect l="0" t="0" r="0" b="0"/>
            <a:pathLst>
              <a:path w="53428" h="133947">
                <a:moveTo>
                  <a:pt x="53427" y="0"/>
                </a:moveTo>
                <a:lnTo>
                  <a:pt x="45739" y="7689"/>
                </a:lnTo>
                <a:lnTo>
                  <a:pt x="44333" y="8103"/>
                </a:lnTo>
                <a:lnTo>
                  <a:pt x="42403" y="8378"/>
                </a:lnTo>
                <a:lnTo>
                  <a:pt x="35968" y="8898"/>
                </a:lnTo>
                <a:lnTo>
                  <a:pt x="35745" y="11562"/>
                </a:lnTo>
                <a:lnTo>
                  <a:pt x="35647" y="16053"/>
                </a:lnTo>
                <a:lnTo>
                  <a:pt x="35603" y="21356"/>
                </a:lnTo>
                <a:lnTo>
                  <a:pt x="34599" y="23168"/>
                </a:lnTo>
                <a:lnTo>
                  <a:pt x="32937" y="24375"/>
                </a:lnTo>
                <a:lnTo>
                  <a:pt x="30838" y="25180"/>
                </a:lnTo>
                <a:lnTo>
                  <a:pt x="29438" y="27701"/>
                </a:lnTo>
                <a:lnTo>
                  <a:pt x="28504" y="31366"/>
                </a:lnTo>
                <a:lnTo>
                  <a:pt x="27882" y="35794"/>
                </a:lnTo>
                <a:lnTo>
                  <a:pt x="27467" y="39738"/>
                </a:lnTo>
                <a:lnTo>
                  <a:pt x="27191" y="43359"/>
                </a:lnTo>
                <a:lnTo>
                  <a:pt x="27006" y="46765"/>
                </a:lnTo>
                <a:lnTo>
                  <a:pt x="25892" y="51021"/>
                </a:lnTo>
                <a:lnTo>
                  <a:pt x="24156" y="55842"/>
                </a:lnTo>
                <a:lnTo>
                  <a:pt x="22007" y="61041"/>
                </a:lnTo>
                <a:lnTo>
                  <a:pt x="19582" y="66491"/>
                </a:lnTo>
                <a:lnTo>
                  <a:pt x="14241" y="77838"/>
                </a:lnTo>
                <a:lnTo>
                  <a:pt x="5657" y="95383"/>
                </a:lnTo>
                <a:lnTo>
                  <a:pt x="3720" y="100300"/>
                </a:lnTo>
                <a:lnTo>
                  <a:pt x="2430" y="104570"/>
                </a:lnTo>
                <a:lnTo>
                  <a:pt x="1570" y="108409"/>
                </a:lnTo>
                <a:lnTo>
                  <a:pt x="996" y="111960"/>
                </a:lnTo>
                <a:lnTo>
                  <a:pt x="614" y="115320"/>
                </a:lnTo>
                <a:lnTo>
                  <a:pt x="359" y="118553"/>
                </a:lnTo>
                <a:lnTo>
                  <a:pt x="189" y="121699"/>
                </a:lnTo>
                <a:lnTo>
                  <a:pt x="0" y="127841"/>
                </a:lnTo>
                <a:lnTo>
                  <a:pt x="942" y="129876"/>
                </a:lnTo>
                <a:lnTo>
                  <a:pt x="2562" y="131232"/>
                </a:lnTo>
                <a:lnTo>
                  <a:pt x="8778" y="133946"/>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96877" name="SMARTInkAnnotation147"/>
          <p:cNvSpPr/>
          <p:nvPr/>
        </p:nvSpPr>
        <p:spPr>
          <a:xfrm>
            <a:off x="2491383" y="4554141"/>
            <a:ext cx="151806" cy="98227"/>
          </a:xfrm>
          <a:custGeom>
            <a:avLst/>
            <a:gdLst/>
            <a:ahLst/>
            <a:cxnLst/>
            <a:rect l="0" t="0" r="0" b="0"/>
            <a:pathLst>
              <a:path w="151806" h="98227">
                <a:moveTo>
                  <a:pt x="151805" y="0"/>
                </a:moveTo>
                <a:lnTo>
                  <a:pt x="129681" y="0"/>
                </a:lnTo>
                <a:lnTo>
                  <a:pt x="128126" y="992"/>
                </a:lnTo>
                <a:lnTo>
                  <a:pt x="127090" y="2645"/>
                </a:lnTo>
                <a:lnTo>
                  <a:pt x="126398" y="4740"/>
                </a:lnTo>
                <a:lnTo>
                  <a:pt x="124945" y="8121"/>
                </a:lnTo>
                <a:lnTo>
                  <a:pt x="120685" y="17169"/>
                </a:lnTo>
                <a:lnTo>
                  <a:pt x="117168" y="21368"/>
                </a:lnTo>
                <a:lnTo>
                  <a:pt x="112838" y="25159"/>
                </a:lnTo>
                <a:lnTo>
                  <a:pt x="107967" y="28679"/>
                </a:lnTo>
                <a:lnTo>
                  <a:pt x="102736" y="34002"/>
                </a:lnTo>
                <a:lnTo>
                  <a:pt x="97264" y="40527"/>
                </a:lnTo>
                <a:lnTo>
                  <a:pt x="91632" y="47854"/>
                </a:lnTo>
                <a:lnTo>
                  <a:pt x="85892" y="54723"/>
                </a:lnTo>
                <a:lnTo>
                  <a:pt x="80083" y="61287"/>
                </a:lnTo>
                <a:lnTo>
                  <a:pt x="74224" y="67647"/>
                </a:lnTo>
                <a:lnTo>
                  <a:pt x="67342" y="72879"/>
                </a:lnTo>
                <a:lnTo>
                  <a:pt x="59777" y="77360"/>
                </a:lnTo>
                <a:lnTo>
                  <a:pt x="30990" y="91679"/>
                </a:lnTo>
                <a:lnTo>
                  <a:pt x="25621" y="93862"/>
                </a:lnTo>
                <a:lnTo>
                  <a:pt x="21049" y="95316"/>
                </a:lnTo>
                <a:lnTo>
                  <a:pt x="17009" y="96286"/>
                </a:lnTo>
                <a:lnTo>
                  <a:pt x="13324" y="96933"/>
                </a:lnTo>
                <a:lnTo>
                  <a:pt x="9875" y="97364"/>
                </a:lnTo>
                <a:lnTo>
                  <a:pt x="0" y="98226"/>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96878" name="SMARTInkAnnotation148"/>
          <p:cNvSpPr/>
          <p:nvPr/>
        </p:nvSpPr>
        <p:spPr>
          <a:xfrm>
            <a:off x="2891181" y="4348758"/>
            <a:ext cx="215030" cy="285485"/>
          </a:xfrm>
          <a:custGeom>
            <a:avLst/>
            <a:gdLst/>
            <a:ahLst/>
            <a:cxnLst/>
            <a:rect l="0" t="0" r="0" b="0"/>
            <a:pathLst>
              <a:path w="215030" h="285485">
                <a:moveTo>
                  <a:pt x="109194" y="0"/>
                </a:moveTo>
                <a:lnTo>
                  <a:pt x="121623" y="0"/>
                </a:lnTo>
                <a:lnTo>
                  <a:pt x="125417" y="992"/>
                </a:lnTo>
                <a:lnTo>
                  <a:pt x="129931" y="2645"/>
                </a:lnTo>
                <a:lnTo>
                  <a:pt x="134926" y="4740"/>
                </a:lnTo>
                <a:lnTo>
                  <a:pt x="140239" y="7129"/>
                </a:lnTo>
                <a:lnTo>
                  <a:pt x="151434" y="12429"/>
                </a:lnTo>
                <a:lnTo>
                  <a:pt x="204459" y="38709"/>
                </a:lnTo>
                <a:lnTo>
                  <a:pt x="208422" y="42673"/>
                </a:lnTo>
                <a:lnTo>
                  <a:pt x="211065" y="47300"/>
                </a:lnTo>
                <a:lnTo>
                  <a:pt x="212827" y="52369"/>
                </a:lnTo>
                <a:lnTo>
                  <a:pt x="213009" y="56741"/>
                </a:lnTo>
                <a:lnTo>
                  <a:pt x="212138" y="60648"/>
                </a:lnTo>
                <a:lnTo>
                  <a:pt x="210566" y="64244"/>
                </a:lnTo>
                <a:lnTo>
                  <a:pt x="207533" y="67634"/>
                </a:lnTo>
                <a:lnTo>
                  <a:pt x="203527" y="70887"/>
                </a:lnTo>
                <a:lnTo>
                  <a:pt x="178098" y="87975"/>
                </a:lnTo>
                <a:lnTo>
                  <a:pt x="169021" y="93377"/>
                </a:lnTo>
                <a:lnTo>
                  <a:pt x="159000" y="98962"/>
                </a:lnTo>
                <a:lnTo>
                  <a:pt x="148352" y="104670"/>
                </a:lnTo>
                <a:lnTo>
                  <a:pt x="136291" y="110460"/>
                </a:lnTo>
                <a:lnTo>
                  <a:pt x="123290" y="116304"/>
                </a:lnTo>
                <a:lnTo>
                  <a:pt x="109662" y="122185"/>
                </a:lnTo>
                <a:lnTo>
                  <a:pt x="97599" y="127097"/>
                </a:lnTo>
                <a:lnTo>
                  <a:pt x="76259" y="135201"/>
                </a:lnTo>
                <a:lnTo>
                  <a:pt x="66402" y="139743"/>
                </a:lnTo>
                <a:lnTo>
                  <a:pt x="56853" y="144756"/>
                </a:lnTo>
                <a:lnTo>
                  <a:pt x="47511" y="150082"/>
                </a:lnTo>
                <a:lnTo>
                  <a:pt x="38307" y="154625"/>
                </a:lnTo>
                <a:lnTo>
                  <a:pt x="29194" y="158646"/>
                </a:lnTo>
                <a:lnTo>
                  <a:pt x="20142" y="162318"/>
                </a:lnTo>
                <a:lnTo>
                  <a:pt x="13115" y="164767"/>
                </a:lnTo>
                <a:lnTo>
                  <a:pt x="7438" y="166399"/>
                </a:lnTo>
                <a:lnTo>
                  <a:pt x="2662" y="167487"/>
                </a:lnTo>
                <a:lnTo>
                  <a:pt x="470" y="169205"/>
                </a:lnTo>
                <a:lnTo>
                  <a:pt x="0" y="171342"/>
                </a:lnTo>
                <a:lnTo>
                  <a:pt x="679" y="173759"/>
                </a:lnTo>
                <a:lnTo>
                  <a:pt x="4080" y="179091"/>
                </a:lnTo>
                <a:lnTo>
                  <a:pt x="6376" y="181902"/>
                </a:lnTo>
                <a:lnTo>
                  <a:pt x="9891" y="183776"/>
                </a:lnTo>
                <a:lnTo>
                  <a:pt x="14218" y="185025"/>
                </a:lnTo>
                <a:lnTo>
                  <a:pt x="19088" y="185858"/>
                </a:lnTo>
                <a:lnTo>
                  <a:pt x="26303" y="186413"/>
                </a:lnTo>
                <a:lnTo>
                  <a:pt x="35082" y="186783"/>
                </a:lnTo>
                <a:lnTo>
                  <a:pt x="44903" y="187030"/>
                </a:lnTo>
                <a:lnTo>
                  <a:pt x="55420" y="188186"/>
                </a:lnTo>
                <a:lnTo>
                  <a:pt x="66399" y="189950"/>
                </a:lnTo>
                <a:lnTo>
                  <a:pt x="77687" y="192118"/>
                </a:lnTo>
                <a:lnTo>
                  <a:pt x="89182" y="193563"/>
                </a:lnTo>
                <a:lnTo>
                  <a:pt x="100813" y="194526"/>
                </a:lnTo>
                <a:lnTo>
                  <a:pt x="112536" y="195169"/>
                </a:lnTo>
                <a:lnTo>
                  <a:pt x="133499" y="195882"/>
                </a:lnTo>
                <a:lnTo>
                  <a:pt x="143257" y="196073"/>
                </a:lnTo>
                <a:lnTo>
                  <a:pt x="153731" y="197192"/>
                </a:lnTo>
                <a:lnTo>
                  <a:pt x="164683" y="198930"/>
                </a:lnTo>
                <a:lnTo>
                  <a:pt x="175952" y="201081"/>
                </a:lnTo>
                <a:lnTo>
                  <a:pt x="185450" y="203506"/>
                </a:lnTo>
                <a:lnTo>
                  <a:pt x="193766" y="206117"/>
                </a:lnTo>
                <a:lnTo>
                  <a:pt x="201294" y="208849"/>
                </a:lnTo>
                <a:lnTo>
                  <a:pt x="206313" y="211662"/>
                </a:lnTo>
                <a:lnTo>
                  <a:pt x="209659" y="214530"/>
                </a:lnTo>
                <a:lnTo>
                  <a:pt x="211889" y="217434"/>
                </a:lnTo>
                <a:lnTo>
                  <a:pt x="214367" y="223306"/>
                </a:lnTo>
                <a:lnTo>
                  <a:pt x="215029" y="226262"/>
                </a:lnTo>
                <a:lnTo>
                  <a:pt x="213485" y="230216"/>
                </a:lnTo>
                <a:lnTo>
                  <a:pt x="210471" y="234837"/>
                </a:lnTo>
                <a:lnTo>
                  <a:pt x="206477" y="239902"/>
                </a:lnTo>
                <a:lnTo>
                  <a:pt x="201831" y="244270"/>
                </a:lnTo>
                <a:lnTo>
                  <a:pt x="196749" y="248175"/>
                </a:lnTo>
                <a:lnTo>
                  <a:pt x="191376" y="251770"/>
                </a:lnTo>
                <a:lnTo>
                  <a:pt x="184818" y="255159"/>
                </a:lnTo>
                <a:lnTo>
                  <a:pt x="177469" y="258411"/>
                </a:lnTo>
                <a:lnTo>
                  <a:pt x="169594" y="261571"/>
                </a:lnTo>
                <a:lnTo>
                  <a:pt x="161367" y="265662"/>
                </a:lnTo>
                <a:lnTo>
                  <a:pt x="152906" y="270374"/>
                </a:lnTo>
                <a:lnTo>
                  <a:pt x="144288" y="275499"/>
                </a:lnTo>
                <a:lnTo>
                  <a:pt x="137551" y="278916"/>
                </a:lnTo>
                <a:lnTo>
                  <a:pt x="132068" y="281194"/>
                </a:lnTo>
                <a:lnTo>
                  <a:pt x="127420" y="282712"/>
                </a:lnTo>
                <a:lnTo>
                  <a:pt x="122337" y="283725"/>
                </a:lnTo>
                <a:lnTo>
                  <a:pt x="116964" y="284400"/>
                </a:lnTo>
                <a:lnTo>
                  <a:pt x="103563" y="285484"/>
                </a:lnTo>
                <a:lnTo>
                  <a:pt x="102463" y="283588"/>
                </a:lnTo>
                <a:lnTo>
                  <a:pt x="101730" y="280340"/>
                </a:lnTo>
                <a:lnTo>
                  <a:pt x="100264" y="26789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96879" name="SMARTInkAnnotation149"/>
          <p:cNvSpPr/>
          <p:nvPr/>
        </p:nvSpPr>
        <p:spPr>
          <a:xfrm>
            <a:off x="3145733" y="4402704"/>
            <a:ext cx="229690" cy="168928"/>
          </a:xfrm>
          <a:custGeom>
            <a:avLst/>
            <a:gdLst/>
            <a:ahLst/>
            <a:cxnLst/>
            <a:rect l="0" t="0" r="0" b="0"/>
            <a:pathLst>
              <a:path w="229690" h="168928">
                <a:moveTo>
                  <a:pt x="104673" y="8562"/>
                </a:moveTo>
                <a:lnTo>
                  <a:pt x="114154" y="3822"/>
                </a:lnTo>
                <a:lnTo>
                  <a:pt x="118932" y="2425"/>
                </a:lnTo>
                <a:lnTo>
                  <a:pt x="124100" y="1494"/>
                </a:lnTo>
                <a:lnTo>
                  <a:pt x="129530" y="873"/>
                </a:lnTo>
                <a:lnTo>
                  <a:pt x="135136" y="459"/>
                </a:lnTo>
                <a:lnTo>
                  <a:pt x="140856" y="184"/>
                </a:lnTo>
                <a:lnTo>
                  <a:pt x="146655" y="0"/>
                </a:lnTo>
                <a:lnTo>
                  <a:pt x="152505" y="869"/>
                </a:lnTo>
                <a:lnTo>
                  <a:pt x="158389" y="2441"/>
                </a:lnTo>
                <a:lnTo>
                  <a:pt x="164297" y="4482"/>
                </a:lnTo>
                <a:lnTo>
                  <a:pt x="169227" y="6834"/>
                </a:lnTo>
                <a:lnTo>
                  <a:pt x="173505" y="9394"/>
                </a:lnTo>
                <a:lnTo>
                  <a:pt x="177351" y="12093"/>
                </a:lnTo>
                <a:lnTo>
                  <a:pt x="180906" y="15877"/>
                </a:lnTo>
                <a:lnTo>
                  <a:pt x="184268" y="20384"/>
                </a:lnTo>
                <a:lnTo>
                  <a:pt x="187503" y="25373"/>
                </a:lnTo>
                <a:lnTo>
                  <a:pt x="188666" y="29691"/>
                </a:lnTo>
                <a:lnTo>
                  <a:pt x="188450" y="33562"/>
                </a:lnTo>
                <a:lnTo>
                  <a:pt x="180974" y="56385"/>
                </a:lnTo>
                <a:lnTo>
                  <a:pt x="176376" y="63264"/>
                </a:lnTo>
                <a:lnTo>
                  <a:pt x="170334" y="69834"/>
                </a:lnTo>
                <a:lnTo>
                  <a:pt x="163330" y="76199"/>
                </a:lnTo>
                <a:lnTo>
                  <a:pt x="155684" y="82427"/>
                </a:lnTo>
                <a:lnTo>
                  <a:pt x="147610" y="88563"/>
                </a:lnTo>
                <a:lnTo>
                  <a:pt x="139251" y="94638"/>
                </a:lnTo>
                <a:lnTo>
                  <a:pt x="129710" y="100672"/>
                </a:lnTo>
                <a:lnTo>
                  <a:pt x="119379" y="106680"/>
                </a:lnTo>
                <a:lnTo>
                  <a:pt x="108524" y="112669"/>
                </a:lnTo>
                <a:lnTo>
                  <a:pt x="85880" y="124615"/>
                </a:lnTo>
                <a:lnTo>
                  <a:pt x="74285" y="130579"/>
                </a:lnTo>
                <a:lnTo>
                  <a:pt x="63578" y="135547"/>
                </a:lnTo>
                <a:lnTo>
                  <a:pt x="53464" y="139852"/>
                </a:lnTo>
                <a:lnTo>
                  <a:pt x="43745" y="143713"/>
                </a:lnTo>
                <a:lnTo>
                  <a:pt x="35280" y="147280"/>
                </a:lnTo>
                <a:lnTo>
                  <a:pt x="20585" y="153889"/>
                </a:lnTo>
                <a:lnTo>
                  <a:pt x="14880" y="156048"/>
                </a:lnTo>
                <a:lnTo>
                  <a:pt x="10085" y="157487"/>
                </a:lnTo>
                <a:lnTo>
                  <a:pt x="0" y="159798"/>
                </a:lnTo>
                <a:lnTo>
                  <a:pt x="164" y="159987"/>
                </a:lnTo>
                <a:lnTo>
                  <a:pt x="7121" y="160254"/>
                </a:lnTo>
                <a:lnTo>
                  <a:pt x="19645" y="160316"/>
                </a:lnTo>
                <a:lnTo>
                  <a:pt x="27152" y="161325"/>
                </a:lnTo>
                <a:lnTo>
                  <a:pt x="35133" y="162990"/>
                </a:lnTo>
                <a:lnTo>
                  <a:pt x="43430" y="165092"/>
                </a:lnTo>
                <a:lnTo>
                  <a:pt x="52930" y="166493"/>
                </a:lnTo>
                <a:lnTo>
                  <a:pt x="63233" y="167428"/>
                </a:lnTo>
                <a:lnTo>
                  <a:pt x="74070" y="168051"/>
                </a:lnTo>
                <a:lnTo>
                  <a:pt x="96694" y="168742"/>
                </a:lnTo>
                <a:lnTo>
                  <a:pt x="108283" y="168927"/>
                </a:lnTo>
                <a:lnTo>
                  <a:pt x="119979" y="168058"/>
                </a:lnTo>
                <a:lnTo>
                  <a:pt x="131743" y="166486"/>
                </a:lnTo>
                <a:lnTo>
                  <a:pt x="143557" y="164446"/>
                </a:lnTo>
                <a:lnTo>
                  <a:pt x="155400" y="163086"/>
                </a:lnTo>
                <a:lnTo>
                  <a:pt x="167265" y="162180"/>
                </a:lnTo>
                <a:lnTo>
                  <a:pt x="179143" y="161575"/>
                </a:lnTo>
                <a:lnTo>
                  <a:pt x="190038" y="160180"/>
                </a:lnTo>
                <a:lnTo>
                  <a:pt x="200279" y="158258"/>
                </a:lnTo>
                <a:lnTo>
                  <a:pt x="229689" y="151437"/>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96880" name="SMARTInkAnnotation150"/>
          <p:cNvSpPr/>
          <p:nvPr/>
        </p:nvSpPr>
        <p:spPr>
          <a:xfrm>
            <a:off x="3432435" y="4313548"/>
            <a:ext cx="148371" cy="398858"/>
          </a:xfrm>
          <a:custGeom>
            <a:avLst/>
            <a:gdLst/>
            <a:ahLst/>
            <a:cxnLst/>
            <a:rect l="0" t="0" r="0" b="0"/>
            <a:pathLst>
              <a:path w="148371" h="398858">
                <a:moveTo>
                  <a:pt x="112651" y="26280"/>
                </a:moveTo>
                <a:lnTo>
                  <a:pt x="117391" y="21540"/>
                </a:lnTo>
                <a:lnTo>
                  <a:pt x="118788" y="19151"/>
                </a:lnTo>
                <a:lnTo>
                  <a:pt x="120340" y="13851"/>
                </a:lnTo>
                <a:lnTo>
                  <a:pt x="121417" y="2068"/>
                </a:lnTo>
                <a:lnTo>
                  <a:pt x="121548" y="0"/>
                </a:lnTo>
                <a:lnTo>
                  <a:pt x="118920" y="2363"/>
                </a:lnTo>
                <a:lnTo>
                  <a:pt x="116831" y="4382"/>
                </a:lnTo>
                <a:lnTo>
                  <a:pt x="114445" y="7713"/>
                </a:lnTo>
                <a:lnTo>
                  <a:pt x="111863" y="11917"/>
                </a:lnTo>
                <a:lnTo>
                  <a:pt x="109149" y="16705"/>
                </a:lnTo>
                <a:lnTo>
                  <a:pt x="105356" y="22873"/>
                </a:lnTo>
                <a:lnTo>
                  <a:pt x="95849" y="37664"/>
                </a:lnTo>
                <a:lnTo>
                  <a:pt x="89543" y="45776"/>
                </a:lnTo>
                <a:lnTo>
                  <a:pt x="82362" y="54160"/>
                </a:lnTo>
                <a:lnTo>
                  <a:pt x="74599" y="62726"/>
                </a:lnTo>
                <a:lnTo>
                  <a:pt x="66447" y="73398"/>
                </a:lnTo>
                <a:lnTo>
                  <a:pt x="58036" y="85473"/>
                </a:lnTo>
                <a:lnTo>
                  <a:pt x="49452" y="98484"/>
                </a:lnTo>
                <a:lnTo>
                  <a:pt x="41745" y="113112"/>
                </a:lnTo>
                <a:lnTo>
                  <a:pt x="34622" y="128816"/>
                </a:lnTo>
                <a:lnTo>
                  <a:pt x="27890" y="145239"/>
                </a:lnTo>
                <a:lnTo>
                  <a:pt x="21417" y="162141"/>
                </a:lnTo>
                <a:lnTo>
                  <a:pt x="8934" y="196795"/>
                </a:lnTo>
                <a:lnTo>
                  <a:pt x="4810" y="213379"/>
                </a:lnTo>
                <a:lnTo>
                  <a:pt x="2062" y="229396"/>
                </a:lnTo>
                <a:lnTo>
                  <a:pt x="230" y="245034"/>
                </a:lnTo>
                <a:lnTo>
                  <a:pt x="0" y="260420"/>
                </a:lnTo>
                <a:lnTo>
                  <a:pt x="839" y="275639"/>
                </a:lnTo>
                <a:lnTo>
                  <a:pt x="2392" y="290747"/>
                </a:lnTo>
                <a:lnTo>
                  <a:pt x="5410" y="303793"/>
                </a:lnTo>
                <a:lnTo>
                  <a:pt x="9407" y="315469"/>
                </a:lnTo>
                <a:lnTo>
                  <a:pt x="14056" y="326229"/>
                </a:lnTo>
                <a:lnTo>
                  <a:pt x="20132" y="336379"/>
                </a:lnTo>
                <a:lnTo>
                  <a:pt x="27158" y="346122"/>
                </a:lnTo>
                <a:lnTo>
                  <a:pt x="34820" y="355594"/>
                </a:lnTo>
                <a:lnTo>
                  <a:pt x="42904" y="363893"/>
                </a:lnTo>
                <a:lnTo>
                  <a:pt x="51271" y="371410"/>
                </a:lnTo>
                <a:lnTo>
                  <a:pt x="59824" y="378406"/>
                </a:lnTo>
                <a:lnTo>
                  <a:pt x="68503" y="384062"/>
                </a:lnTo>
                <a:lnTo>
                  <a:pt x="77266" y="388825"/>
                </a:lnTo>
                <a:lnTo>
                  <a:pt x="86084" y="392992"/>
                </a:lnTo>
                <a:lnTo>
                  <a:pt x="94940" y="395770"/>
                </a:lnTo>
                <a:lnTo>
                  <a:pt x="103820" y="397623"/>
                </a:lnTo>
                <a:lnTo>
                  <a:pt x="112717" y="398857"/>
                </a:lnTo>
                <a:lnTo>
                  <a:pt x="120632" y="397696"/>
                </a:lnTo>
                <a:lnTo>
                  <a:pt x="127894" y="394938"/>
                </a:lnTo>
                <a:lnTo>
                  <a:pt x="148370" y="383468"/>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96881" name="SMARTInkAnnotation151"/>
          <p:cNvSpPr/>
          <p:nvPr/>
        </p:nvSpPr>
        <p:spPr>
          <a:xfrm>
            <a:off x="3777258" y="4366617"/>
            <a:ext cx="214313" cy="211839"/>
          </a:xfrm>
          <a:custGeom>
            <a:avLst/>
            <a:gdLst/>
            <a:ahLst/>
            <a:cxnLst/>
            <a:rect l="0" t="0" r="0" b="0"/>
            <a:pathLst>
              <a:path w="214313" h="211839">
                <a:moveTo>
                  <a:pt x="0" y="35719"/>
                </a:moveTo>
                <a:lnTo>
                  <a:pt x="0" y="28031"/>
                </a:lnTo>
                <a:lnTo>
                  <a:pt x="0" y="138524"/>
                </a:lnTo>
                <a:lnTo>
                  <a:pt x="992" y="148904"/>
                </a:lnTo>
                <a:lnTo>
                  <a:pt x="2645" y="158800"/>
                </a:lnTo>
                <a:lnTo>
                  <a:pt x="4740" y="168375"/>
                </a:lnTo>
                <a:lnTo>
                  <a:pt x="6137" y="176742"/>
                </a:lnTo>
                <a:lnTo>
                  <a:pt x="7067" y="184304"/>
                </a:lnTo>
                <a:lnTo>
                  <a:pt x="7689" y="191331"/>
                </a:lnTo>
                <a:lnTo>
                  <a:pt x="8103" y="197007"/>
                </a:lnTo>
                <a:lnTo>
                  <a:pt x="8821" y="211838"/>
                </a:lnTo>
                <a:lnTo>
                  <a:pt x="8881" y="207921"/>
                </a:lnTo>
                <a:lnTo>
                  <a:pt x="8897" y="204099"/>
                </a:lnTo>
                <a:lnTo>
                  <a:pt x="9901" y="199566"/>
                </a:lnTo>
                <a:lnTo>
                  <a:pt x="11561" y="194560"/>
                </a:lnTo>
                <a:lnTo>
                  <a:pt x="13661" y="189237"/>
                </a:lnTo>
                <a:lnTo>
                  <a:pt x="18639" y="175387"/>
                </a:lnTo>
                <a:lnTo>
                  <a:pt x="21356" y="167526"/>
                </a:lnTo>
                <a:lnTo>
                  <a:pt x="25151" y="158316"/>
                </a:lnTo>
                <a:lnTo>
                  <a:pt x="29666" y="148209"/>
                </a:lnTo>
                <a:lnTo>
                  <a:pt x="34660" y="137501"/>
                </a:lnTo>
                <a:lnTo>
                  <a:pt x="40966" y="127386"/>
                </a:lnTo>
                <a:lnTo>
                  <a:pt x="48147" y="117667"/>
                </a:lnTo>
                <a:lnTo>
                  <a:pt x="55910" y="108210"/>
                </a:lnTo>
                <a:lnTo>
                  <a:pt x="64063" y="98929"/>
                </a:lnTo>
                <a:lnTo>
                  <a:pt x="72474" y="89766"/>
                </a:lnTo>
                <a:lnTo>
                  <a:pt x="89757" y="71646"/>
                </a:lnTo>
                <a:lnTo>
                  <a:pt x="107361" y="53671"/>
                </a:lnTo>
                <a:lnTo>
                  <a:pt x="116222" y="45702"/>
                </a:lnTo>
                <a:lnTo>
                  <a:pt x="125107" y="38406"/>
                </a:lnTo>
                <a:lnTo>
                  <a:pt x="134006" y="31557"/>
                </a:lnTo>
                <a:lnTo>
                  <a:pt x="142915" y="25999"/>
                </a:lnTo>
                <a:lnTo>
                  <a:pt x="151832" y="21302"/>
                </a:lnTo>
                <a:lnTo>
                  <a:pt x="160752" y="17178"/>
                </a:lnTo>
                <a:lnTo>
                  <a:pt x="169676" y="14428"/>
                </a:lnTo>
                <a:lnTo>
                  <a:pt x="178602" y="12596"/>
                </a:lnTo>
                <a:lnTo>
                  <a:pt x="187529" y="11374"/>
                </a:lnTo>
                <a:lnTo>
                  <a:pt x="194473" y="9567"/>
                </a:lnTo>
                <a:lnTo>
                  <a:pt x="200093" y="7371"/>
                </a:lnTo>
                <a:lnTo>
                  <a:pt x="214312"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96882" name="SMARTInkAnnotation152"/>
          <p:cNvSpPr/>
          <p:nvPr/>
        </p:nvSpPr>
        <p:spPr>
          <a:xfrm>
            <a:off x="4095345" y="4321969"/>
            <a:ext cx="188056" cy="292884"/>
          </a:xfrm>
          <a:custGeom>
            <a:avLst/>
            <a:gdLst/>
            <a:ahLst/>
            <a:cxnLst/>
            <a:rect l="0" t="0" r="0" b="0"/>
            <a:pathLst>
              <a:path w="188056" h="292884">
                <a:moveTo>
                  <a:pt x="21241" y="0"/>
                </a:moveTo>
                <a:lnTo>
                  <a:pt x="33670" y="0"/>
                </a:lnTo>
                <a:lnTo>
                  <a:pt x="36473" y="992"/>
                </a:lnTo>
                <a:lnTo>
                  <a:pt x="42232" y="4740"/>
                </a:lnTo>
                <a:lnTo>
                  <a:pt x="46148" y="7129"/>
                </a:lnTo>
                <a:lnTo>
                  <a:pt x="50744" y="9713"/>
                </a:lnTo>
                <a:lnTo>
                  <a:pt x="61143" y="15231"/>
                </a:lnTo>
                <a:lnTo>
                  <a:pt x="72379" y="20990"/>
                </a:lnTo>
                <a:lnTo>
                  <a:pt x="76169" y="24908"/>
                </a:lnTo>
                <a:lnTo>
                  <a:pt x="78695" y="29504"/>
                </a:lnTo>
                <a:lnTo>
                  <a:pt x="80380" y="34552"/>
                </a:lnTo>
                <a:lnTo>
                  <a:pt x="82495" y="39902"/>
                </a:lnTo>
                <a:lnTo>
                  <a:pt x="84898" y="45452"/>
                </a:lnTo>
                <a:lnTo>
                  <a:pt x="87491" y="51138"/>
                </a:lnTo>
                <a:lnTo>
                  <a:pt x="89220" y="56912"/>
                </a:lnTo>
                <a:lnTo>
                  <a:pt x="90374" y="62746"/>
                </a:lnTo>
                <a:lnTo>
                  <a:pt x="91142" y="68620"/>
                </a:lnTo>
                <a:lnTo>
                  <a:pt x="89669" y="74520"/>
                </a:lnTo>
                <a:lnTo>
                  <a:pt x="86703" y="80438"/>
                </a:lnTo>
                <a:lnTo>
                  <a:pt x="82742" y="86367"/>
                </a:lnTo>
                <a:lnTo>
                  <a:pt x="78117" y="92305"/>
                </a:lnTo>
                <a:lnTo>
                  <a:pt x="73049" y="98247"/>
                </a:lnTo>
                <a:lnTo>
                  <a:pt x="67686" y="104193"/>
                </a:lnTo>
                <a:lnTo>
                  <a:pt x="56435" y="116092"/>
                </a:lnTo>
                <a:lnTo>
                  <a:pt x="50657" y="122043"/>
                </a:lnTo>
                <a:lnTo>
                  <a:pt x="43828" y="127995"/>
                </a:lnTo>
                <a:lnTo>
                  <a:pt x="36299" y="133947"/>
                </a:lnTo>
                <a:lnTo>
                  <a:pt x="28304" y="139900"/>
                </a:lnTo>
                <a:lnTo>
                  <a:pt x="21980" y="144860"/>
                </a:lnTo>
                <a:lnTo>
                  <a:pt x="16773" y="149160"/>
                </a:lnTo>
                <a:lnTo>
                  <a:pt x="12309" y="153018"/>
                </a:lnTo>
                <a:lnTo>
                  <a:pt x="8341" y="156582"/>
                </a:lnTo>
                <a:lnTo>
                  <a:pt x="1287" y="163189"/>
                </a:lnTo>
                <a:lnTo>
                  <a:pt x="0" y="166339"/>
                </a:lnTo>
                <a:lnTo>
                  <a:pt x="135" y="169432"/>
                </a:lnTo>
                <a:lnTo>
                  <a:pt x="1217" y="172486"/>
                </a:lnTo>
                <a:lnTo>
                  <a:pt x="4916" y="174522"/>
                </a:lnTo>
                <a:lnTo>
                  <a:pt x="10358" y="175879"/>
                </a:lnTo>
                <a:lnTo>
                  <a:pt x="16962" y="176784"/>
                </a:lnTo>
                <a:lnTo>
                  <a:pt x="24341" y="178380"/>
                </a:lnTo>
                <a:lnTo>
                  <a:pt x="32238" y="180435"/>
                </a:lnTo>
                <a:lnTo>
                  <a:pt x="40478" y="182798"/>
                </a:lnTo>
                <a:lnTo>
                  <a:pt x="49941" y="184373"/>
                </a:lnTo>
                <a:lnTo>
                  <a:pt x="60218" y="185423"/>
                </a:lnTo>
                <a:lnTo>
                  <a:pt x="71038" y="186123"/>
                </a:lnTo>
                <a:lnTo>
                  <a:pt x="82220" y="188574"/>
                </a:lnTo>
                <a:lnTo>
                  <a:pt x="93644" y="192193"/>
                </a:lnTo>
                <a:lnTo>
                  <a:pt x="105228" y="196589"/>
                </a:lnTo>
                <a:lnTo>
                  <a:pt x="115928" y="199521"/>
                </a:lnTo>
                <a:lnTo>
                  <a:pt x="126037" y="201475"/>
                </a:lnTo>
                <a:lnTo>
                  <a:pt x="135753" y="202777"/>
                </a:lnTo>
                <a:lnTo>
                  <a:pt x="145208" y="205630"/>
                </a:lnTo>
                <a:lnTo>
                  <a:pt x="154487" y="209516"/>
                </a:lnTo>
                <a:lnTo>
                  <a:pt x="163650" y="214091"/>
                </a:lnTo>
                <a:lnTo>
                  <a:pt x="170751" y="218134"/>
                </a:lnTo>
                <a:lnTo>
                  <a:pt x="176476" y="221821"/>
                </a:lnTo>
                <a:lnTo>
                  <a:pt x="181286" y="225272"/>
                </a:lnTo>
                <a:lnTo>
                  <a:pt x="184493" y="228564"/>
                </a:lnTo>
                <a:lnTo>
                  <a:pt x="186630" y="231751"/>
                </a:lnTo>
                <a:lnTo>
                  <a:pt x="188055" y="234868"/>
                </a:lnTo>
                <a:lnTo>
                  <a:pt x="187021" y="237938"/>
                </a:lnTo>
                <a:lnTo>
                  <a:pt x="184346" y="240977"/>
                </a:lnTo>
                <a:lnTo>
                  <a:pt x="180579" y="243995"/>
                </a:lnTo>
                <a:lnTo>
                  <a:pt x="175092" y="247992"/>
                </a:lnTo>
                <a:lnTo>
                  <a:pt x="161057" y="257724"/>
                </a:lnTo>
                <a:lnTo>
                  <a:pt x="152155" y="262105"/>
                </a:lnTo>
                <a:lnTo>
                  <a:pt x="142251" y="266018"/>
                </a:lnTo>
                <a:lnTo>
                  <a:pt x="75107" y="288617"/>
                </a:lnTo>
                <a:lnTo>
                  <a:pt x="67073" y="290638"/>
                </a:lnTo>
                <a:lnTo>
                  <a:pt x="59734" y="291985"/>
                </a:lnTo>
                <a:lnTo>
                  <a:pt x="52857" y="292883"/>
                </a:lnTo>
                <a:lnTo>
                  <a:pt x="46287" y="292490"/>
                </a:lnTo>
                <a:lnTo>
                  <a:pt x="39923" y="291235"/>
                </a:lnTo>
                <a:lnTo>
                  <a:pt x="33695" y="289407"/>
                </a:lnTo>
                <a:lnTo>
                  <a:pt x="29544" y="286204"/>
                </a:lnTo>
                <a:lnTo>
                  <a:pt x="26777" y="282084"/>
                </a:lnTo>
                <a:lnTo>
                  <a:pt x="21241" y="26789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96883" name="SMARTInkAnnotation153"/>
          <p:cNvSpPr/>
          <p:nvPr/>
        </p:nvSpPr>
        <p:spPr>
          <a:xfrm>
            <a:off x="4464844" y="4330898"/>
            <a:ext cx="155560" cy="285751"/>
          </a:xfrm>
          <a:custGeom>
            <a:avLst/>
            <a:gdLst/>
            <a:ahLst/>
            <a:cxnLst/>
            <a:rect l="0" t="0" r="0" b="0"/>
            <a:pathLst>
              <a:path w="155560" h="285751">
                <a:moveTo>
                  <a:pt x="116086" y="0"/>
                </a:moveTo>
                <a:lnTo>
                  <a:pt x="120826" y="4741"/>
                </a:lnTo>
                <a:lnTo>
                  <a:pt x="124207" y="7129"/>
                </a:lnTo>
                <a:lnTo>
                  <a:pt x="128445" y="9714"/>
                </a:lnTo>
                <a:lnTo>
                  <a:pt x="133255" y="12429"/>
                </a:lnTo>
                <a:lnTo>
                  <a:pt x="137454" y="17216"/>
                </a:lnTo>
                <a:lnTo>
                  <a:pt x="141245" y="23384"/>
                </a:lnTo>
                <a:lnTo>
                  <a:pt x="144765" y="30472"/>
                </a:lnTo>
                <a:lnTo>
                  <a:pt x="148104" y="39167"/>
                </a:lnTo>
                <a:lnTo>
                  <a:pt x="151322" y="48932"/>
                </a:lnTo>
                <a:lnTo>
                  <a:pt x="154459" y="59410"/>
                </a:lnTo>
                <a:lnTo>
                  <a:pt x="155559" y="71357"/>
                </a:lnTo>
                <a:lnTo>
                  <a:pt x="155299" y="84283"/>
                </a:lnTo>
                <a:lnTo>
                  <a:pt x="154135" y="97861"/>
                </a:lnTo>
                <a:lnTo>
                  <a:pt x="150381" y="111873"/>
                </a:lnTo>
                <a:lnTo>
                  <a:pt x="144903" y="126176"/>
                </a:lnTo>
                <a:lnTo>
                  <a:pt x="138273" y="140672"/>
                </a:lnTo>
                <a:lnTo>
                  <a:pt x="128893" y="155297"/>
                </a:lnTo>
                <a:lnTo>
                  <a:pt x="117679" y="170008"/>
                </a:lnTo>
                <a:lnTo>
                  <a:pt x="80839" y="214415"/>
                </a:lnTo>
                <a:lnTo>
                  <a:pt x="68775" y="229264"/>
                </a:lnTo>
                <a:lnTo>
                  <a:pt x="55772" y="242139"/>
                </a:lnTo>
                <a:lnTo>
                  <a:pt x="42143" y="253700"/>
                </a:lnTo>
                <a:lnTo>
                  <a:pt x="0" y="28575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96884" name="SMARTInkAnnotation154"/>
          <p:cNvSpPr/>
          <p:nvPr/>
        </p:nvSpPr>
        <p:spPr>
          <a:xfrm>
            <a:off x="2536031" y="1706980"/>
            <a:ext cx="493646" cy="177185"/>
          </a:xfrm>
          <a:custGeom>
            <a:avLst/>
            <a:gdLst/>
            <a:ahLst/>
            <a:cxnLst/>
            <a:rect l="0" t="0" r="0" b="0"/>
            <a:pathLst>
              <a:path w="493646" h="177185">
                <a:moveTo>
                  <a:pt x="0" y="177184"/>
                </a:moveTo>
                <a:lnTo>
                  <a:pt x="4740" y="172444"/>
                </a:lnTo>
                <a:lnTo>
                  <a:pt x="8122" y="171047"/>
                </a:lnTo>
                <a:lnTo>
                  <a:pt x="17170" y="169496"/>
                </a:lnTo>
                <a:lnTo>
                  <a:pt x="23353" y="167097"/>
                </a:lnTo>
                <a:lnTo>
                  <a:pt x="30451" y="163514"/>
                </a:lnTo>
                <a:lnTo>
                  <a:pt x="38160" y="159141"/>
                </a:lnTo>
                <a:lnTo>
                  <a:pt x="48261" y="155234"/>
                </a:lnTo>
                <a:lnTo>
                  <a:pt x="59955" y="151636"/>
                </a:lnTo>
                <a:lnTo>
                  <a:pt x="72712" y="148246"/>
                </a:lnTo>
                <a:lnTo>
                  <a:pt x="86178" y="144001"/>
                </a:lnTo>
                <a:lnTo>
                  <a:pt x="100116" y="139187"/>
                </a:lnTo>
                <a:lnTo>
                  <a:pt x="114369" y="133993"/>
                </a:lnTo>
                <a:lnTo>
                  <a:pt x="129824" y="127554"/>
                </a:lnTo>
                <a:lnTo>
                  <a:pt x="146081" y="120285"/>
                </a:lnTo>
                <a:lnTo>
                  <a:pt x="162872" y="112462"/>
                </a:lnTo>
                <a:lnTo>
                  <a:pt x="180019" y="105263"/>
                </a:lnTo>
                <a:lnTo>
                  <a:pt x="197403" y="98479"/>
                </a:lnTo>
                <a:lnTo>
                  <a:pt x="232594" y="85649"/>
                </a:lnTo>
                <a:lnTo>
                  <a:pt x="375063" y="37314"/>
                </a:lnTo>
                <a:lnTo>
                  <a:pt x="390933" y="32344"/>
                </a:lnTo>
                <a:lnTo>
                  <a:pt x="442273" y="17237"/>
                </a:lnTo>
                <a:lnTo>
                  <a:pt x="452606" y="13998"/>
                </a:lnTo>
                <a:lnTo>
                  <a:pt x="461480" y="11839"/>
                </a:lnTo>
                <a:lnTo>
                  <a:pt x="476631" y="9439"/>
                </a:lnTo>
                <a:lnTo>
                  <a:pt x="487333" y="5727"/>
                </a:lnTo>
                <a:lnTo>
                  <a:pt x="491576" y="3348"/>
                </a:lnTo>
                <a:lnTo>
                  <a:pt x="493413" y="1762"/>
                </a:lnTo>
                <a:lnTo>
                  <a:pt x="493645" y="705"/>
                </a:lnTo>
                <a:lnTo>
                  <a:pt x="492807" y="0"/>
                </a:lnTo>
                <a:lnTo>
                  <a:pt x="483939" y="1863"/>
                </a:lnTo>
                <a:lnTo>
                  <a:pt x="464343" y="752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96885" name="SMARTInkAnnotation155"/>
          <p:cNvSpPr/>
          <p:nvPr/>
        </p:nvSpPr>
        <p:spPr>
          <a:xfrm>
            <a:off x="2439520" y="1750219"/>
            <a:ext cx="373333" cy="217903"/>
          </a:xfrm>
          <a:custGeom>
            <a:avLst/>
            <a:gdLst/>
            <a:ahLst/>
            <a:cxnLst/>
            <a:rect l="0" t="0" r="0" b="0"/>
            <a:pathLst>
              <a:path w="373333" h="217903">
                <a:moveTo>
                  <a:pt x="34003" y="0"/>
                </a:moveTo>
                <a:lnTo>
                  <a:pt x="29263" y="0"/>
                </a:lnTo>
                <a:lnTo>
                  <a:pt x="26874" y="992"/>
                </a:lnTo>
                <a:lnTo>
                  <a:pt x="17753" y="7688"/>
                </a:lnTo>
                <a:lnTo>
                  <a:pt x="17217" y="9094"/>
                </a:lnTo>
                <a:lnTo>
                  <a:pt x="16621" y="13302"/>
                </a:lnTo>
                <a:lnTo>
                  <a:pt x="16462" y="16806"/>
                </a:lnTo>
                <a:lnTo>
                  <a:pt x="16286" y="25990"/>
                </a:lnTo>
                <a:lnTo>
                  <a:pt x="17231" y="32209"/>
                </a:lnTo>
                <a:lnTo>
                  <a:pt x="18853" y="39332"/>
                </a:lnTo>
                <a:lnTo>
                  <a:pt x="20927" y="47057"/>
                </a:lnTo>
                <a:lnTo>
                  <a:pt x="22309" y="55184"/>
                </a:lnTo>
                <a:lnTo>
                  <a:pt x="23231" y="63578"/>
                </a:lnTo>
                <a:lnTo>
                  <a:pt x="23845" y="72151"/>
                </a:lnTo>
                <a:lnTo>
                  <a:pt x="24255" y="80843"/>
                </a:lnTo>
                <a:lnTo>
                  <a:pt x="24710" y="98438"/>
                </a:lnTo>
                <a:lnTo>
                  <a:pt x="23839" y="107297"/>
                </a:lnTo>
                <a:lnTo>
                  <a:pt x="22266" y="116180"/>
                </a:lnTo>
                <a:lnTo>
                  <a:pt x="20226" y="125078"/>
                </a:lnTo>
                <a:lnTo>
                  <a:pt x="17873" y="133987"/>
                </a:lnTo>
                <a:lnTo>
                  <a:pt x="15313" y="142902"/>
                </a:lnTo>
                <a:lnTo>
                  <a:pt x="12613" y="151823"/>
                </a:lnTo>
                <a:lnTo>
                  <a:pt x="9821" y="159754"/>
                </a:lnTo>
                <a:lnTo>
                  <a:pt x="6968" y="167026"/>
                </a:lnTo>
                <a:lnTo>
                  <a:pt x="4074" y="173859"/>
                </a:lnTo>
                <a:lnTo>
                  <a:pt x="2144" y="180398"/>
                </a:lnTo>
                <a:lnTo>
                  <a:pt x="858" y="186742"/>
                </a:lnTo>
                <a:lnTo>
                  <a:pt x="0" y="192955"/>
                </a:lnTo>
                <a:lnTo>
                  <a:pt x="1412" y="198090"/>
                </a:lnTo>
                <a:lnTo>
                  <a:pt x="4339" y="202505"/>
                </a:lnTo>
                <a:lnTo>
                  <a:pt x="8274" y="206441"/>
                </a:lnTo>
                <a:lnTo>
                  <a:pt x="12881" y="210057"/>
                </a:lnTo>
                <a:lnTo>
                  <a:pt x="23293" y="216720"/>
                </a:lnTo>
                <a:lnTo>
                  <a:pt x="31824" y="217902"/>
                </a:lnTo>
                <a:lnTo>
                  <a:pt x="42472" y="217698"/>
                </a:lnTo>
                <a:lnTo>
                  <a:pt x="54532" y="216569"/>
                </a:lnTo>
                <a:lnTo>
                  <a:pt x="67533" y="215817"/>
                </a:lnTo>
                <a:lnTo>
                  <a:pt x="95208" y="214981"/>
                </a:lnTo>
                <a:lnTo>
                  <a:pt x="111517" y="213766"/>
                </a:lnTo>
                <a:lnTo>
                  <a:pt x="129335" y="211964"/>
                </a:lnTo>
                <a:lnTo>
                  <a:pt x="148160" y="209770"/>
                </a:lnTo>
                <a:lnTo>
                  <a:pt x="167654" y="206323"/>
                </a:lnTo>
                <a:lnTo>
                  <a:pt x="187596" y="202041"/>
                </a:lnTo>
                <a:lnTo>
                  <a:pt x="207836" y="197202"/>
                </a:lnTo>
                <a:lnTo>
                  <a:pt x="228275" y="192983"/>
                </a:lnTo>
                <a:lnTo>
                  <a:pt x="269505" y="185650"/>
                </a:lnTo>
                <a:lnTo>
                  <a:pt x="290224" y="181314"/>
                </a:lnTo>
                <a:lnTo>
                  <a:pt x="310981" y="176438"/>
                </a:lnTo>
                <a:lnTo>
                  <a:pt x="373332" y="160734"/>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96886" name="SMARTInkAnnotation156"/>
          <p:cNvSpPr/>
          <p:nvPr/>
        </p:nvSpPr>
        <p:spPr>
          <a:xfrm>
            <a:off x="3366861" y="1482328"/>
            <a:ext cx="258593" cy="226681"/>
          </a:xfrm>
          <a:custGeom>
            <a:avLst/>
            <a:gdLst/>
            <a:ahLst/>
            <a:cxnLst/>
            <a:rect l="0" t="0" r="0" b="0"/>
            <a:pathLst>
              <a:path w="258593" h="226681">
                <a:moveTo>
                  <a:pt x="8561" y="35719"/>
                </a:moveTo>
                <a:lnTo>
                  <a:pt x="8561" y="111379"/>
                </a:lnTo>
                <a:lnTo>
                  <a:pt x="7569" y="121878"/>
                </a:lnTo>
                <a:lnTo>
                  <a:pt x="5916" y="131854"/>
                </a:lnTo>
                <a:lnTo>
                  <a:pt x="3822" y="141480"/>
                </a:lnTo>
                <a:lnTo>
                  <a:pt x="2424" y="151867"/>
                </a:lnTo>
                <a:lnTo>
                  <a:pt x="1493" y="162761"/>
                </a:lnTo>
                <a:lnTo>
                  <a:pt x="459" y="183463"/>
                </a:lnTo>
                <a:lnTo>
                  <a:pt x="0" y="199279"/>
                </a:lnTo>
                <a:lnTo>
                  <a:pt x="869" y="205282"/>
                </a:lnTo>
                <a:lnTo>
                  <a:pt x="2441" y="210277"/>
                </a:lnTo>
                <a:lnTo>
                  <a:pt x="4481" y="214599"/>
                </a:lnTo>
                <a:lnTo>
                  <a:pt x="5841" y="218472"/>
                </a:lnTo>
                <a:lnTo>
                  <a:pt x="7353" y="225422"/>
                </a:lnTo>
                <a:lnTo>
                  <a:pt x="7755" y="226680"/>
                </a:lnTo>
                <a:lnTo>
                  <a:pt x="8024" y="226526"/>
                </a:lnTo>
                <a:lnTo>
                  <a:pt x="8402" y="221570"/>
                </a:lnTo>
                <a:lnTo>
                  <a:pt x="8490" y="214561"/>
                </a:lnTo>
                <a:lnTo>
                  <a:pt x="8559" y="151466"/>
                </a:lnTo>
                <a:lnTo>
                  <a:pt x="9552" y="141657"/>
                </a:lnTo>
                <a:lnTo>
                  <a:pt x="11205" y="131149"/>
                </a:lnTo>
                <a:lnTo>
                  <a:pt x="13301" y="120175"/>
                </a:lnTo>
                <a:lnTo>
                  <a:pt x="16682" y="109882"/>
                </a:lnTo>
                <a:lnTo>
                  <a:pt x="20920" y="100044"/>
                </a:lnTo>
                <a:lnTo>
                  <a:pt x="25731" y="90509"/>
                </a:lnTo>
                <a:lnTo>
                  <a:pt x="30922" y="81175"/>
                </a:lnTo>
                <a:lnTo>
                  <a:pt x="36367" y="71976"/>
                </a:lnTo>
                <a:lnTo>
                  <a:pt x="41980" y="62867"/>
                </a:lnTo>
                <a:lnTo>
                  <a:pt x="48700" y="54810"/>
                </a:lnTo>
                <a:lnTo>
                  <a:pt x="56157" y="47454"/>
                </a:lnTo>
                <a:lnTo>
                  <a:pt x="64104" y="40566"/>
                </a:lnTo>
                <a:lnTo>
                  <a:pt x="72378" y="34981"/>
                </a:lnTo>
                <a:lnTo>
                  <a:pt x="80872" y="30266"/>
                </a:lnTo>
                <a:lnTo>
                  <a:pt x="89511" y="26131"/>
                </a:lnTo>
                <a:lnTo>
                  <a:pt x="99238" y="22382"/>
                </a:lnTo>
                <a:lnTo>
                  <a:pt x="109692" y="18890"/>
                </a:lnTo>
                <a:lnTo>
                  <a:pt x="140721" y="9235"/>
                </a:lnTo>
                <a:lnTo>
                  <a:pt x="150246" y="6157"/>
                </a:lnTo>
                <a:lnTo>
                  <a:pt x="159572" y="4105"/>
                </a:lnTo>
                <a:lnTo>
                  <a:pt x="168766" y="2736"/>
                </a:lnTo>
                <a:lnTo>
                  <a:pt x="177873" y="1824"/>
                </a:lnTo>
                <a:lnTo>
                  <a:pt x="186920" y="1216"/>
                </a:lnTo>
                <a:lnTo>
                  <a:pt x="195927" y="811"/>
                </a:lnTo>
                <a:lnTo>
                  <a:pt x="220182" y="240"/>
                </a:lnTo>
                <a:lnTo>
                  <a:pt x="258592"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96887" name="SMARTInkAnnotation157"/>
          <p:cNvSpPr/>
          <p:nvPr/>
        </p:nvSpPr>
        <p:spPr>
          <a:xfrm>
            <a:off x="3687961" y="1393031"/>
            <a:ext cx="210123" cy="275303"/>
          </a:xfrm>
          <a:custGeom>
            <a:avLst/>
            <a:gdLst/>
            <a:ahLst/>
            <a:cxnLst/>
            <a:rect l="0" t="0" r="0" b="0"/>
            <a:pathLst>
              <a:path w="210123" h="275303">
                <a:moveTo>
                  <a:pt x="26789" y="0"/>
                </a:moveTo>
                <a:lnTo>
                  <a:pt x="52520" y="0"/>
                </a:lnTo>
                <a:lnTo>
                  <a:pt x="57834" y="993"/>
                </a:lnTo>
                <a:lnTo>
                  <a:pt x="63360" y="2646"/>
                </a:lnTo>
                <a:lnTo>
                  <a:pt x="69029" y="4741"/>
                </a:lnTo>
                <a:lnTo>
                  <a:pt x="74793" y="7129"/>
                </a:lnTo>
                <a:lnTo>
                  <a:pt x="80619" y="9714"/>
                </a:lnTo>
                <a:lnTo>
                  <a:pt x="86489" y="12429"/>
                </a:lnTo>
                <a:lnTo>
                  <a:pt x="93378" y="15232"/>
                </a:lnTo>
                <a:lnTo>
                  <a:pt x="100947" y="18092"/>
                </a:lnTo>
                <a:lnTo>
                  <a:pt x="117295" y="23916"/>
                </a:lnTo>
                <a:lnTo>
                  <a:pt x="134483" y="29812"/>
                </a:lnTo>
                <a:lnTo>
                  <a:pt x="142240" y="32773"/>
                </a:lnTo>
                <a:lnTo>
                  <a:pt x="149397" y="35739"/>
                </a:lnTo>
                <a:lnTo>
                  <a:pt x="156153" y="38709"/>
                </a:lnTo>
                <a:lnTo>
                  <a:pt x="161649" y="41681"/>
                </a:lnTo>
                <a:lnTo>
                  <a:pt x="166305" y="44655"/>
                </a:lnTo>
                <a:lnTo>
                  <a:pt x="170402" y="47629"/>
                </a:lnTo>
                <a:lnTo>
                  <a:pt x="173132" y="51597"/>
                </a:lnTo>
                <a:lnTo>
                  <a:pt x="174952" y="56226"/>
                </a:lnTo>
                <a:lnTo>
                  <a:pt x="176166" y="61297"/>
                </a:lnTo>
                <a:lnTo>
                  <a:pt x="174991" y="66661"/>
                </a:lnTo>
                <a:lnTo>
                  <a:pt x="172223" y="72222"/>
                </a:lnTo>
                <a:lnTo>
                  <a:pt x="168394" y="77914"/>
                </a:lnTo>
                <a:lnTo>
                  <a:pt x="162864" y="83693"/>
                </a:lnTo>
                <a:lnTo>
                  <a:pt x="156201" y="89530"/>
                </a:lnTo>
                <a:lnTo>
                  <a:pt x="148783" y="95405"/>
                </a:lnTo>
                <a:lnTo>
                  <a:pt x="140860" y="100315"/>
                </a:lnTo>
                <a:lnTo>
                  <a:pt x="132601" y="104580"/>
                </a:lnTo>
                <a:lnTo>
                  <a:pt x="124120" y="108415"/>
                </a:lnTo>
                <a:lnTo>
                  <a:pt x="93220" y="123294"/>
                </a:lnTo>
                <a:lnTo>
                  <a:pt x="68411" y="135530"/>
                </a:lnTo>
                <a:lnTo>
                  <a:pt x="60490" y="138971"/>
                </a:lnTo>
                <a:lnTo>
                  <a:pt x="52233" y="142257"/>
                </a:lnTo>
                <a:lnTo>
                  <a:pt x="43751" y="145439"/>
                </a:lnTo>
                <a:lnTo>
                  <a:pt x="37106" y="147561"/>
                </a:lnTo>
                <a:lnTo>
                  <a:pt x="31682" y="148976"/>
                </a:lnTo>
                <a:lnTo>
                  <a:pt x="20591" y="151246"/>
                </a:lnTo>
                <a:lnTo>
                  <a:pt x="20671" y="151432"/>
                </a:lnTo>
                <a:lnTo>
                  <a:pt x="26520" y="151695"/>
                </a:lnTo>
                <a:lnTo>
                  <a:pt x="56091" y="151790"/>
                </a:lnTo>
                <a:lnTo>
                  <a:pt x="64182" y="152787"/>
                </a:lnTo>
                <a:lnTo>
                  <a:pt x="72554" y="154444"/>
                </a:lnTo>
                <a:lnTo>
                  <a:pt x="81111" y="156541"/>
                </a:lnTo>
                <a:lnTo>
                  <a:pt x="90785" y="157939"/>
                </a:lnTo>
                <a:lnTo>
                  <a:pt x="101203" y="158871"/>
                </a:lnTo>
                <a:lnTo>
                  <a:pt x="112117" y="159492"/>
                </a:lnTo>
                <a:lnTo>
                  <a:pt x="123362" y="160899"/>
                </a:lnTo>
                <a:lnTo>
                  <a:pt x="134827" y="162828"/>
                </a:lnTo>
                <a:lnTo>
                  <a:pt x="146439" y="165107"/>
                </a:lnTo>
                <a:lnTo>
                  <a:pt x="157157" y="167618"/>
                </a:lnTo>
                <a:lnTo>
                  <a:pt x="167279" y="170285"/>
                </a:lnTo>
                <a:lnTo>
                  <a:pt x="177004" y="173055"/>
                </a:lnTo>
                <a:lnTo>
                  <a:pt x="185472" y="175893"/>
                </a:lnTo>
                <a:lnTo>
                  <a:pt x="193101" y="178778"/>
                </a:lnTo>
                <a:lnTo>
                  <a:pt x="200171" y="181693"/>
                </a:lnTo>
                <a:lnTo>
                  <a:pt x="204885" y="185621"/>
                </a:lnTo>
                <a:lnTo>
                  <a:pt x="208027" y="190224"/>
                </a:lnTo>
                <a:lnTo>
                  <a:pt x="210122" y="195277"/>
                </a:lnTo>
                <a:lnTo>
                  <a:pt x="209534" y="200630"/>
                </a:lnTo>
                <a:lnTo>
                  <a:pt x="207159" y="206183"/>
                </a:lnTo>
                <a:lnTo>
                  <a:pt x="203590" y="211870"/>
                </a:lnTo>
                <a:lnTo>
                  <a:pt x="198234" y="217645"/>
                </a:lnTo>
                <a:lnTo>
                  <a:pt x="191687" y="223480"/>
                </a:lnTo>
                <a:lnTo>
                  <a:pt x="184346" y="229354"/>
                </a:lnTo>
                <a:lnTo>
                  <a:pt x="175483" y="234262"/>
                </a:lnTo>
                <a:lnTo>
                  <a:pt x="165606" y="238526"/>
                </a:lnTo>
                <a:lnTo>
                  <a:pt x="155052" y="242361"/>
                </a:lnTo>
                <a:lnTo>
                  <a:pt x="144048" y="246902"/>
                </a:lnTo>
                <a:lnTo>
                  <a:pt x="132743" y="251914"/>
                </a:lnTo>
                <a:lnTo>
                  <a:pt x="121237" y="257240"/>
                </a:lnTo>
                <a:lnTo>
                  <a:pt x="109598" y="260790"/>
                </a:lnTo>
                <a:lnTo>
                  <a:pt x="97870" y="263157"/>
                </a:lnTo>
                <a:lnTo>
                  <a:pt x="86083" y="264735"/>
                </a:lnTo>
                <a:lnTo>
                  <a:pt x="75248" y="266779"/>
                </a:lnTo>
                <a:lnTo>
                  <a:pt x="65048" y="269134"/>
                </a:lnTo>
                <a:lnTo>
                  <a:pt x="55272" y="271696"/>
                </a:lnTo>
                <a:lnTo>
                  <a:pt x="46769" y="273404"/>
                </a:lnTo>
                <a:lnTo>
                  <a:pt x="39118" y="274543"/>
                </a:lnTo>
                <a:lnTo>
                  <a:pt x="32032" y="275302"/>
                </a:lnTo>
                <a:lnTo>
                  <a:pt x="25323" y="274816"/>
                </a:lnTo>
                <a:lnTo>
                  <a:pt x="18867" y="273500"/>
                </a:lnTo>
                <a:lnTo>
                  <a:pt x="12578" y="271630"/>
                </a:lnTo>
                <a:lnTo>
                  <a:pt x="8385" y="269392"/>
                </a:lnTo>
                <a:lnTo>
                  <a:pt x="5590" y="266907"/>
                </a:lnTo>
                <a:lnTo>
                  <a:pt x="3727" y="264258"/>
                </a:lnTo>
                <a:lnTo>
                  <a:pt x="1657" y="256024"/>
                </a:lnTo>
                <a:lnTo>
                  <a:pt x="1104" y="251050"/>
                </a:lnTo>
                <a:lnTo>
                  <a:pt x="737" y="244757"/>
                </a:lnTo>
                <a:lnTo>
                  <a:pt x="0" y="214313"/>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96888" name="SMARTInkAnnotation158"/>
          <p:cNvSpPr/>
          <p:nvPr/>
        </p:nvSpPr>
        <p:spPr>
          <a:xfrm>
            <a:off x="644864" y="1173915"/>
            <a:ext cx="514898" cy="579882"/>
          </a:xfrm>
          <a:custGeom>
            <a:avLst/>
            <a:gdLst/>
            <a:ahLst/>
            <a:cxnLst/>
            <a:rect l="0" t="0" r="0" b="0"/>
            <a:pathLst>
              <a:path w="514898" h="579882">
                <a:moveTo>
                  <a:pt x="105230" y="40523"/>
                </a:moveTo>
                <a:lnTo>
                  <a:pt x="100490" y="35782"/>
                </a:lnTo>
                <a:lnTo>
                  <a:pt x="97109" y="34386"/>
                </a:lnTo>
                <a:lnTo>
                  <a:pt x="81878" y="31428"/>
                </a:lnTo>
                <a:lnTo>
                  <a:pt x="67070" y="27220"/>
                </a:lnTo>
                <a:lnTo>
                  <a:pt x="53212" y="22043"/>
                </a:lnTo>
                <a:lnTo>
                  <a:pt x="40439" y="16434"/>
                </a:lnTo>
                <a:lnTo>
                  <a:pt x="28147" y="10634"/>
                </a:lnTo>
                <a:lnTo>
                  <a:pt x="18716" y="7395"/>
                </a:lnTo>
                <a:lnTo>
                  <a:pt x="14812" y="6531"/>
                </a:lnTo>
                <a:lnTo>
                  <a:pt x="7828" y="2926"/>
                </a:lnTo>
                <a:lnTo>
                  <a:pt x="4576" y="575"/>
                </a:lnTo>
                <a:lnTo>
                  <a:pt x="2409" y="0"/>
                </a:lnTo>
                <a:lnTo>
                  <a:pt x="964" y="609"/>
                </a:lnTo>
                <a:lnTo>
                  <a:pt x="0" y="2007"/>
                </a:lnTo>
                <a:lnTo>
                  <a:pt x="351" y="3932"/>
                </a:lnTo>
                <a:lnTo>
                  <a:pt x="3385" y="8716"/>
                </a:lnTo>
                <a:lnTo>
                  <a:pt x="15412" y="21728"/>
                </a:lnTo>
                <a:lnTo>
                  <a:pt x="28600" y="37792"/>
                </a:lnTo>
                <a:lnTo>
                  <a:pt x="36284" y="47632"/>
                </a:lnTo>
                <a:lnTo>
                  <a:pt x="45375" y="60145"/>
                </a:lnTo>
                <a:lnTo>
                  <a:pt x="104759" y="144898"/>
                </a:lnTo>
                <a:lnTo>
                  <a:pt x="119799" y="164676"/>
                </a:lnTo>
                <a:lnTo>
                  <a:pt x="186711" y="248969"/>
                </a:lnTo>
                <a:lnTo>
                  <a:pt x="204199" y="271760"/>
                </a:lnTo>
                <a:lnTo>
                  <a:pt x="221811" y="292907"/>
                </a:lnTo>
                <a:lnTo>
                  <a:pt x="239505" y="312959"/>
                </a:lnTo>
                <a:lnTo>
                  <a:pt x="275041" y="351113"/>
                </a:lnTo>
                <a:lnTo>
                  <a:pt x="310678" y="387914"/>
                </a:lnTo>
                <a:lnTo>
                  <a:pt x="326531" y="405070"/>
                </a:lnTo>
                <a:lnTo>
                  <a:pt x="341069" y="421468"/>
                </a:lnTo>
                <a:lnTo>
                  <a:pt x="354729" y="437361"/>
                </a:lnTo>
                <a:lnTo>
                  <a:pt x="368797" y="451925"/>
                </a:lnTo>
                <a:lnTo>
                  <a:pt x="383137" y="465604"/>
                </a:lnTo>
                <a:lnTo>
                  <a:pt x="410314" y="490393"/>
                </a:lnTo>
                <a:lnTo>
                  <a:pt x="432315" y="511332"/>
                </a:lnTo>
                <a:lnTo>
                  <a:pt x="442349" y="520091"/>
                </a:lnTo>
                <a:lnTo>
                  <a:pt x="452015" y="527914"/>
                </a:lnTo>
                <a:lnTo>
                  <a:pt x="461436" y="535114"/>
                </a:lnTo>
                <a:lnTo>
                  <a:pt x="477195" y="548406"/>
                </a:lnTo>
                <a:lnTo>
                  <a:pt x="490813" y="559936"/>
                </a:lnTo>
                <a:lnTo>
                  <a:pt x="503480" y="568368"/>
                </a:lnTo>
                <a:lnTo>
                  <a:pt x="507652" y="572005"/>
                </a:lnTo>
                <a:lnTo>
                  <a:pt x="510433" y="575422"/>
                </a:lnTo>
                <a:lnTo>
                  <a:pt x="512288" y="578693"/>
                </a:lnTo>
                <a:lnTo>
                  <a:pt x="513524" y="579881"/>
                </a:lnTo>
                <a:lnTo>
                  <a:pt x="514348" y="579680"/>
                </a:lnTo>
                <a:lnTo>
                  <a:pt x="514897" y="578555"/>
                </a:lnTo>
                <a:lnTo>
                  <a:pt x="514271" y="576812"/>
                </a:lnTo>
                <a:lnTo>
                  <a:pt x="510930" y="572230"/>
                </a:lnTo>
                <a:lnTo>
                  <a:pt x="500846" y="564241"/>
                </a:lnTo>
                <a:lnTo>
                  <a:pt x="480277" y="549515"/>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96889" name="SMARTInkAnnotation159"/>
          <p:cNvSpPr/>
          <p:nvPr/>
        </p:nvSpPr>
        <p:spPr>
          <a:xfrm>
            <a:off x="1001734" y="1607344"/>
            <a:ext cx="326713" cy="115565"/>
          </a:xfrm>
          <a:custGeom>
            <a:avLst/>
            <a:gdLst/>
            <a:ahLst/>
            <a:cxnLst/>
            <a:rect l="0" t="0" r="0" b="0"/>
            <a:pathLst>
              <a:path w="326713" h="115565">
                <a:moveTo>
                  <a:pt x="16250" y="71437"/>
                </a:moveTo>
                <a:lnTo>
                  <a:pt x="0" y="71437"/>
                </a:lnTo>
                <a:lnTo>
                  <a:pt x="15702" y="71437"/>
                </a:lnTo>
                <a:lnTo>
                  <a:pt x="21838" y="72430"/>
                </a:lnTo>
                <a:lnTo>
                  <a:pt x="28905" y="74083"/>
                </a:lnTo>
                <a:lnTo>
                  <a:pt x="36593" y="76178"/>
                </a:lnTo>
                <a:lnTo>
                  <a:pt x="53073" y="81151"/>
                </a:lnTo>
                <a:lnTo>
                  <a:pt x="61635" y="83866"/>
                </a:lnTo>
                <a:lnTo>
                  <a:pt x="72304" y="86668"/>
                </a:lnTo>
                <a:lnTo>
                  <a:pt x="170838" y="110146"/>
                </a:lnTo>
                <a:lnTo>
                  <a:pt x="182809" y="112126"/>
                </a:lnTo>
                <a:lnTo>
                  <a:pt x="194758" y="113446"/>
                </a:lnTo>
                <a:lnTo>
                  <a:pt x="206693" y="114326"/>
                </a:lnTo>
                <a:lnTo>
                  <a:pt x="217626" y="114913"/>
                </a:lnTo>
                <a:lnTo>
                  <a:pt x="237712" y="115564"/>
                </a:lnTo>
                <a:lnTo>
                  <a:pt x="247235" y="114746"/>
                </a:lnTo>
                <a:lnTo>
                  <a:pt x="256560" y="113208"/>
                </a:lnTo>
                <a:lnTo>
                  <a:pt x="265754" y="111191"/>
                </a:lnTo>
                <a:lnTo>
                  <a:pt x="274860" y="107862"/>
                </a:lnTo>
                <a:lnTo>
                  <a:pt x="283907" y="103658"/>
                </a:lnTo>
                <a:lnTo>
                  <a:pt x="292914" y="98871"/>
                </a:lnTo>
                <a:lnTo>
                  <a:pt x="299912" y="93695"/>
                </a:lnTo>
                <a:lnTo>
                  <a:pt x="305569" y="88260"/>
                </a:lnTo>
                <a:lnTo>
                  <a:pt x="310332" y="82652"/>
                </a:lnTo>
                <a:lnTo>
                  <a:pt x="314501" y="75938"/>
                </a:lnTo>
                <a:lnTo>
                  <a:pt x="318271" y="68485"/>
                </a:lnTo>
                <a:lnTo>
                  <a:pt x="321777" y="60539"/>
                </a:lnTo>
                <a:lnTo>
                  <a:pt x="324115" y="52266"/>
                </a:lnTo>
                <a:lnTo>
                  <a:pt x="325673" y="43773"/>
                </a:lnTo>
                <a:lnTo>
                  <a:pt x="326712" y="35135"/>
                </a:lnTo>
                <a:lnTo>
                  <a:pt x="326412" y="27392"/>
                </a:lnTo>
                <a:lnTo>
                  <a:pt x="325220" y="20246"/>
                </a:lnTo>
                <a:lnTo>
                  <a:pt x="319860"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96890" name="SMARTInkAnnotation160"/>
          <p:cNvSpPr/>
          <p:nvPr/>
        </p:nvSpPr>
        <p:spPr>
          <a:xfrm>
            <a:off x="321469" y="973336"/>
            <a:ext cx="276821" cy="150748"/>
          </a:xfrm>
          <a:custGeom>
            <a:avLst/>
            <a:gdLst/>
            <a:ahLst/>
            <a:cxnLst/>
            <a:rect l="0" t="0" r="0" b="0"/>
            <a:pathLst>
              <a:path w="276821" h="150748">
                <a:moveTo>
                  <a:pt x="0" y="17859"/>
                </a:moveTo>
                <a:lnTo>
                  <a:pt x="0" y="10171"/>
                </a:lnTo>
                <a:lnTo>
                  <a:pt x="0" y="14038"/>
                </a:lnTo>
                <a:lnTo>
                  <a:pt x="992" y="16304"/>
                </a:lnTo>
                <a:lnTo>
                  <a:pt x="2646" y="18807"/>
                </a:lnTo>
                <a:lnTo>
                  <a:pt x="4740" y="21468"/>
                </a:lnTo>
                <a:lnTo>
                  <a:pt x="7129" y="25226"/>
                </a:lnTo>
                <a:lnTo>
                  <a:pt x="9714" y="29715"/>
                </a:lnTo>
                <a:lnTo>
                  <a:pt x="12429" y="34693"/>
                </a:lnTo>
                <a:lnTo>
                  <a:pt x="15231" y="40988"/>
                </a:lnTo>
                <a:lnTo>
                  <a:pt x="18092" y="48161"/>
                </a:lnTo>
                <a:lnTo>
                  <a:pt x="20991" y="55920"/>
                </a:lnTo>
                <a:lnTo>
                  <a:pt x="24908" y="64069"/>
                </a:lnTo>
                <a:lnTo>
                  <a:pt x="29504" y="72478"/>
                </a:lnTo>
                <a:lnTo>
                  <a:pt x="34552" y="81061"/>
                </a:lnTo>
                <a:lnTo>
                  <a:pt x="39902" y="88767"/>
                </a:lnTo>
                <a:lnTo>
                  <a:pt x="45452" y="95889"/>
                </a:lnTo>
                <a:lnTo>
                  <a:pt x="51138" y="102621"/>
                </a:lnTo>
                <a:lnTo>
                  <a:pt x="57904" y="109094"/>
                </a:lnTo>
                <a:lnTo>
                  <a:pt x="65392" y="115393"/>
                </a:lnTo>
                <a:lnTo>
                  <a:pt x="73360" y="121577"/>
                </a:lnTo>
                <a:lnTo>
                  <a:pt x="79664" y="127684"/>
                </a:lnTo>
                <a:lnTo>
                  <a:pt x="84860" y="133740"/>
                </a:lnTo>
                <a:lnTo>
                  <a:pt x="89315" y="139762"/>
                </a:lnTo>
                <a:lnTo>
                  <a:pt x="94270" y="143776"/>
                </a:lnTo>
                <a:lnTo>
                  <a:pt x="99557" y="146452"/>
                </a:lnTo>
                <a:lnTo>
                  <a:pt x="105067" y="148236"/>
                </a:lnTo>
                <a:lnTo>
                  <a:pt x="109732" y="149426"/>
                </a:lnTo>
                <a:lnTo>
                  <a:pt x="117561" y="150747"/>
                </a:lnTo>
                <a:lnTo>
                  <a:pt x="121038" y="150108"/>
                </a:lnTo>
                <a:lnTo>
                  <a:pt x="127547" y="146751"/>
                </a:lnTo>
                <a:lnTo>
                  <a:pt x="129680" y="144467"/>
                </a:lnTo>
                <a:lnTo>
                  <a:pt x="131102" y="141952"/>
                </a:lnTo>
                <a:lnTo>
                  <a:pt x="132049" y="139283"/>
                </a:lnTo>
                <a:lnTo>
                  <a:pt x="132681" y="134527"/>
                </a:lnTo>
                <a:lnTo>
                  <a:pt x="133103" y="128380"/>
                </a:lnTo>
                <a:lnTo>
                  <a:pt x="133383" y="121305"/>
                </a:lnTo>
                <a:lnTo>
                  <a:pt x="134563" y="114605"/>
                </a:lnTo>
                <a:lnTo>
                  <a:pt x="136341" y="108153"/>
                </a:lnTo>
                <a:lnTo>
                  <a:pt x="138519" y="101868"/>
                </a:lnTo>
                <a:lnTo>
                  <a:pt x="139971" y="94701"/>
                </a:lnTo>
                <a:lnTo>
                  <a:pt x="140939" y="86946"/>
                </a:lnTo>
                <a:lnTo>
                  <a:pt x="141584" y="78800"/>
                </a:lnTo>
                <a:lnTo>
                  <a:pt x="143007" y="71385"/>
                </a:lnTo>
                <a:lnTo>
                  <a:pt x="144947" y="64457"/>
                </a:lnTo>
                <a:lnTo>
                  <a:pt x="147233" y="57854"/>
                </a:lnTo>
                <a:lnTo>
                  <a:pt x="149749" y="51468"/>
                </a:lnTo>
                <a:lnTo>
                  <a:pt x="152418" y="45226"/>
                </a:lnTo>
                <a:lnTo>
                  <a:pt x="155190" y="39080"/>
                </a:lnTo>
                <a:lnTo>
                  <a:pt x="159023" y="33991"/>
                </a:lnTo>
                <a:lnTo>
                  <a:pt x="163562" y="29606"/>
                </a:lnTo>
                <a:lnTo>
                  <a:pt x="168573" y="25691"/>
                </a:lnTo>
                <a:lnTo>
                  <a:pt x="173897" y="23080"/>
                </a:lnTo>
                <a:lnTo>
                  <a:pt x="179431" y="21340"/>
                </a:lnTo>
                <a:lnTo>
                  <a:pt x="185105" y="20180"/>
                </a:lnTo>
                <a:lnTo>
                  <a:pt x="190872" y="19406"/>
                </a:lnTo>
                <a:lnTo>
                  <a:pt x="196701" y="18891"/>
                </a:lnTo>
                <a:lnTo>
                  <a:pt x="202572" y="18547"/>
                </a:lnTo>
                <a:lnTo>
                  <a:pt x="208469" y="17325"/>
                </a:lnTo>
                <a:lnTo>
                  <a:pt x="214386" y="15519"/>
                </a:lnTo>
                <a:lnTo>
                  <a:pt x="220315" y="13323"/>
                </a:lnTo>
                <a:lnTo>
                  <a:pt x="227244" y="11858"/>
                </a:lnTo>
                <a:lnTo>
                  <a:pt x="234839" y="10882"/>
                </a:lnTo>
                <a:lnTo>
                  <a:pt x="242880" y="10231"/>
                </a:lnTo>
                <a:lnTo>
                  <a:pt x="250224" y="8805"/>
                </a:lnTo>
                <a:lnTo>
                  <a:pt x="257105" y="6862"/>
                </a:lnTo>
                <a:lnTo>
                  <a:pt x="276820"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96891" name="SMARTInkAnnotation161"/>
          <p:cNvSpPr/>
          <p:nvPr/>
        </p:nvSpPr>
        <p:spPr>
          <a:xfrm>
            <a:off x="589359" y="812720"/>
            <a:ext cx="303611" cy="276084"/>
          </a:xfrm>
          <a:custGeom>
            <a:avLst/>
            <a:gdLst/>
            <a:ahLst/>
            <a:cxnLst/>
            <a:rect l="0" t="0" r="0" b="0"/>
            <a:pathLst>
              <a:path w="303611" h="276084">
                <a:moveTo>
                  <a:pt x="0" y="17741"/>
                </a:moveTo>
                <a:lnTo>
                  <a:pt x="4741" y="17741"/>
                </a:lnTo>
                <a:lnTo>
                  <a:pt x="6137" y="16749"/>
                </a:lnTo>
                <a:lnTo>
                  <a:pt x="7068" y="15095"/>
                </a:lnTo>
                <a:lnTo>
                  <a:pt x="7689" y="13001"/>
                </a:lnTo>
                <a:lnTo>
                  <a:pt x="10087" y="11604"/>
                </a:lnTo>
                <a:lnTo>
                  <a:pt x="18043" y="10053"/>
                </a:lnTo>
                <a:lnTo>
                  <a:pt x="25548" y="6717"/>
                </a:lnTo>
                <a:lnTo>
                  <a:pt x="28938" y="4439"/>
                </a:lnTo>
                <a:lnTo>
                  <a:pt x="34175" y="2920"/>
                </a:lnTo>
                <a:lnTo>
                  <a:pt x="40643" y="1907"/>
                </a:lnTo>
                <a:lnTo>
                  <a:pt x="47931" y="1232"/>
                </a:lnTo>
                <a:lnTo>
                  <a:pt x="55767" y="782"/>
                </a:lnTo>
                <a:lnTo>
                  <a:pt x="72410" y="282"/>
                </a:lnTo>
                <a:lnTo>
                  <a:pt x="98515" y="0"/>
                </a:lnTo>
                <a:lnTo>
                  <a:pt x="107349" y="953"/>
                </a:lnTo>
                <a:lnTo>
                  <a:pt x="116214" y="2580"/>
                </a:lnTo>
                <a:lnTo>
                  <a:pt x="125102" y="4657"/>
                </a:lnTo>
                <a:lnTo>
                  <a:pt x="134002" y="6042"/>
                </a:lnTo>
                <a:lnTo>
                  <a:pt x="142914" y="6965"/>
                </a:lnTo>
                <a:lnTo>
                  <a:pt x="151830" y="7581"/>
                </a:lnTo>
                <a:lnTo>
                  <a:pt x="159759" y="8983"/>
                </a:lnTo>
                <a:lnTo>
                  <a:pt x="167030" y="10910"/>
                </a:lnTo>
                <a:lnTo>
                  <a:pt x="173861" y="13187"/>
                </a:lnTo>
                <a:lnTo>
                  <a:pt x="180400" y="15697"/>
                </a:lnTo>
                <a:lnTo>
                  <a:pt x="186743" y="18363"/>
                </a:lnTo>
                <a:lnTo>
                  <a:pt x="192957" y="21132"/>
                </a:lnTo>
                <a:lnTo>
                  <a:pt x="199083" y="24963"/>
                </a:lnTo>
                <a:lnTo>
                  <a:pt x="205152" y="29501"/>
                </a:lnTo>
                <a:lnTo>
                  <a:pt x="211182" y="34511"/>
                </a:lnTo>
                <a:lnTo>
                  <a:pt x="215202" y="39835"/>
                </a:lnTo>
                <a:lnTo>
                  <a:pt x="217882" y="45369"/>
                </a:lnTo>
                <a:lnTo>
                  <a:pt x="219669" y="51042"/>
                </a:lnTo>
                <a:lnTo>
                  <a:pt x="219868" y="58793"/>
                </a:lnTo>
                <a:lnTo>
                  <a:pt x="219008" y="67930"/>
                </a:lnTo>
                <a:lnTo>
                  <a:pt x="217443" y="77989"/>
                </a:lnTo>
                <a:lnTo>
                  <a:pt x="214415" y="87672"/>
                </a:lnTo>
                <a:lnTo>
                  <a:pt x="210412" y="97104"/>
                </a:lnTo>
                <a:lnTo>
                  <a:pt x="205759" y="106368"/>
                </a:lnTo>
                <a:lnTo>
                  <a:pt x="200673" y="117506"/>
                </a:lnTo>
                <a:lnTo>
                  <a:pt x="189730" y="143109"/>
                </a:lnTo>
                <a:lnTo>
                  <a:pt x="183041" y="155890"/>
                </a:lnTo>
                <a:lnTo>
                  <a:pt x="175606" y="168380"/>
                </a:lnTo>
                <a:lnTo>
                  <a:pt x="128340" y="240392"/>
                </a:lnTo>
                <a:lnTo>
                  <a:pt x="123264" y="247535"/>
                </a:lnTo>
                <a:lnTo>
                  <a:pt x="118887" y="253288"/>
                </a:lnTo>
                <a:lnTo>
                  <a:pt x="114977" y="258116"/>
                </a:lnTo>
                <a:lnTo>
                  <a:pt x="110632" y="266127"/>
                </a:lnTo>
                <a:lnTo>
                  <a:pt x="109474" y="269652"/>
                </a:lnTo>
                <a:lnTo>
                  <a:pt x="109693" y="272002"/>
                </a:lnTo>
                <a:lnTo>
                  <a:pt x="110832" y="273569"/>
                </a:lnTo>
                <a:lnTo>
                  <a:pt x="112584" y="274613"/>
                </a:lnTo>
                <a:lnTo>
                  <a:pt x="119821" y="275774"/>
                </a:lnTo>
                <a:lnTo>
                  <a:pt x="124530" y="276083"/>
                </a:lnTo>
                <a:lnTo>
                  <a:pt x="130645" y="274305"/>
                </a:lnTo>
                <a:lnTo>
                  <a:pt x="137698" y="271135"/>
                </a:lnTo>
                <a:lnTo>
                  <a:pt x="145377" y="267038"/>
                </a:lnTo>
                <a:lnTo>
                  <a:pt x="153473" y="262322"/>
                </a:lnTo>
                <a:lnTo>
                  <a:pt x="170406" y="251790"/>
                </a:lnTo>
                <a:lnTo>
                  <a:pt x="180081" y="246203"/>
                </a:lnTo>
                <a:lnTo>
                  <a:pt x="201414" y="234704"/>
                </a:lnTo>
                <a:lnTo>
                  <a:pt x="212659" y="227868"/>
                </a:lnTo>
                <a:lnTo>
                  <a:pt x="224124" y="220333"/>
                </a:lnTo>
                <a:lnTo>
                  <a:pt x="235736" y="212334"/>
                </a:lnTo>
                <a:lnTo>
                  <a:pt x="261869" y="195508"/>
                </a:lnTo>
                <a:lnTo>
                  <a:pt x="303610" y="169546"/>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96892" name="SMARTInkAnnotation162"/>
          <p:cNvSpPr/>
          <p:nvPr/>
        </p:nvSpPr>
        <p:spPr>
          <a:xfrm>
            <a:off x="-223242" y="4777418"/>
            <a:ext cx="4911329" cy="107122"/>
          </a:xfrm>
          <a:custGeom>
            <a:avLst/>
            <a:gdLst/>
            <a:ahLst/>
            <a:cxnLst/>
            <a:rect l="0" t="0" r="0" b="0"/>
            <a:pathLst>
              <a:path w="4911329" h="107122">
                <a:moveTo>
                  <a:pt x="0" y="80332"/>
                </a:moveTo>
                <a:lnTo>
                  <a:pt x="0" y="66672"/>
                </a:lnTo>
                <a:lnTo>
                  <a:pt x="992" y="65272"/>
                </a:lnTo>
                <a:lnTo>
                  <a:pt x="2646" y="64339"/>
                </a:lnTo>
                <a:lnTo>
                  <a:pt x="7688" y="62841"/>
                </a:lnTo>
                <a:lnTo>
                  <a:pt x="101293" y="59828"/>
                </a:lnTo>
                <a:lnTo>
                  <a:pt x="112177" y="57733"/>
                </a:lnTo>
                <a:lnTo>
                  <a:pt x="151198" y="54784"/>
                </a:lnTo>
                <a:lnTo>
                  <a:pt x="209820" y="52796"/>
                </a:lnTo>
                <a:lnTo>
                  <a:pt x="226200" y="51061"/>
                </a:lnTo>
                <a:lnTo>
                  <a:pt x="243073" y="48911"/>
                </a:lnTo>
                <a:lnTo>
                  <a:pt x="343017" y="42534"/>
                </a:lnTo>
                <a:lnTo>
                  <a:pt x="411858" y="35067"/>
                </a:lnTo>
                <a:lnTo>
                  <a:pt x="435307" y="32297"/>
                </a:lnTo>
                <a:lnTo>
                  <a:pt x="482527" y="29217"/>
                </a:lnTo>
                <a:lnTo>
                  <a:pt x="529972" y="26856"/>
                </a:lnTo>
                <a:lnTo>
                  <a:pt x="577517" y="22500"/>
                </a:lnTo>
                <a:lnTo>
                  <a:pt x="713305" y="15794"/>
                </a:lnTo>
                <a:lnTo>
                  <a:pt x="740451" y="13494"/>
                </a:lnTo>
                <a:lnTo>
                  <a:pt x="894442" y="6855"/>
                </a:lnTo>
                <a:lnTo>
                  <a:pt x="926693" y="4558"/>
                </a:lnTo>
                <a:lnTo>
                  <a:pt x="1024228" y="1326"/>
                </a:lnTo>
                <a:lnTo>
                  <a:pt x="1339615" y="0"/>
                </a:lnTo>
                <a:lnTo>
                  <a:pt x="1413608" y="2627"/>
                </a:lnTo>
                <a:lnTo>
                  <a:pt x="1451398" y="4716"/>
                </a:lnTo>
                <a:lnTo>
                  <a:pt x="1597596" y="9061"/>
                </a:lnTo>
                <a:lnTo>
                  <a:pt x="1705328" y="14787"/>
                </a:lnTo>
                <a:lnTo>
                  <a:pt x="1812654" y="17916"/>
                </a:lnTo>
                <a:lnTo>
                  <a:pt x="1884132" y="22165"/>
                </a:lnTo>
                <a:lnTo>
                  <a:pt x="2103214" y="38780"/>
                </a:lnTo>
                <a:lnTo>
                  <a:pt x="2176980" y="42021"/>
                </a:lnTo>
                <a:lnTo>
                  <a:pt x="2249453" y="44453"/>
                </a:lnTo>
                <a:lnTo>
                  <a:pt x="2357192" y="50408"/>
                </a:lnTo>
                <a:lnTo>
                  <a:pt x="2464521" y="53607"/>
                </a:lnTo>
                <a:lnTo>
                  <a:pt x="2571728" y="59405"/>
                </a:lnTo>
                <a:lnTo>
                  <a:pt x="2678900" y="62556"/>
                </a:lnTo>
                <a:lnTo>
                  <a:pt x="2787053" y="68340"/>
                </a:lnTo>
                <a:lnTo>
                  <a:pt x="2936005" y="70797"/>
                </a:lnTo>
                <a:lnTo>
                  <a:pt x="3187790" y="71367"/>
                </a:lnTo>
                <a:lnTo>
                  <a:pt x="3259287" y="74032"/>
                </a:lnTo>
                <a:lnTo>
                  <a:pt x="3295023" y="76133"/>
                </a:lnTo>
                <a:lnTo>
                  <a:pt x="3402201" y="79088"/>
                </a:lnTo>
                <a:lnTo>
                  <a:pt x="3538947" y="81078"/>
                </a:lnTo>
                <a:lnTo>
                  <a:pt x="3644139" y="86396"/>
                </a:lnTo>
                <a:lnTo>
                  <a:pt x="3749722" y="89405"/>
                </a:lnTo>
                <a:lnTo>
                  <a:pt x="3851560" y="95147"/>
                </a:lnTo>
                <a:lnTo>
                  <a:pt x="3989490" y="97590"/>
                </a:lnTo>
                <a:lnTo>
                  <a:pt x="4758418" y="98191"/>
                </a:lnTo>
                <a:lnTo>
                  <a:pt x="4789458" y="100837"/>
                </a:lnTo>
                <a:lnTo>
                  <a:pt x="4803294" y="102932"/>
                </a:lnTo>
                <a:lnTo>
                  <a:pt x="4841725" y="105880"/>
                </a:lnTo>
                <a:lnTo>
                  <a:pt x="4911328" y="107121"/>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96893" name="SMARTInkAnnotation163"/>
          <p:cNvSpPr/>
          <p:nvPr/>
        </p:nvSpPr>
        <p:spPr>
          <a:xfrm>
            <a:off x="4080867" y="4509492"/>
            <a:ext cx="258962" cy="196454"/>
          </a:xfrm>
          <a:custGeom>
            <a:avLst/>
            <a:gdLst/>
            <a:ahLst/>
            <a:cxnLst/>
            <a:rect l="0" t="0" r="0" b="0"/>
            <a:pathLst>
              <a:path w="258962" h="196454">
                <a:moveTo>
                  <a:pt x="0" y="196453"/>
                </a:moveTo>
                <a:lnTo>
                  <a:pt x="4741" y="191713"/>
                </a:lnTo>
                <a:lnTo>
                  <a:pt x="12360" y="186740"/>
                </a:lnTo>
                <a:lnTo>
                  <a:pt x="17169" y="184025"/>
                </a:lnTo>
                <a:lnTo>
                  <a:pt x="23352" y="181222"/>
                </a:lnTo>
                <a:lnTo>
                  <a:pt x="30451" y="178362"/>
                </a:lnTo>
                <a:lnTo>
                  <a:pt x="38160" y="175463"/>
                </a:lnTo>
                <a:lnTo>
                  <a:pt x="47269" y="171546"/>
                </a:lnTo>
                <a:lnTo>
                  <a:pt x="67972" y="161902"/>
                </a:lnTo>
                <a:lnTo>
                  <a:pt x="101941" y="145316"/>
                </a:lnTo>
                <a:lnTo>
                  <a:pt x="114593" y="138549"/>
                </a:lnTo>
                <a:lnTo>
                  <a:pt x="141881" y="123093"/>
                </a:lnTo>
                <a:lnTo>
                  <a:pt x="155111" y="113812"/>
                </a:lnTo>
                <a:lnTo>
                  <a:pt x="167900" y="103656"/>
                </a:lnTo>
                <a:lnTo>
                  <a:pt x="180394" y="92917"/>
                </a:lnTo>
                <a:lnTo>
                  <a:pt x="191700" y="82780"/>
                </a:lnTo>
                <a:lnTo>
                  <a:pt x="212200" y="63580"/>
                </a:lnTo>
                <a:lnTo>
                  <a:pt x="221834" y="52309"/>
                </a:lnTo>
                <a:lnTo>
                  <a:pt x="231233" y="39834"/>
                </a:lnTo>
                <a:lnTo>
                  <a:pt x="258961"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96894" name="SMARTInkAnnotation164"/>
          <p:cNvSpPr/>
          <p:nvPr/>
        </p:nvSpPr>
        <p:spPr>
          <a:xfrm>
            <a:off x="6750844" y="4161234"/>
            <a:ext cx="53579" cy="26790"/>
          </a:xfrm>
          <a:custGeom>
            <a:avLst/>
            <a:gdLst/>
            <a:ahLst/>
            <a:cxnLst/>
            <a:rect l="0" t="0" r="0" b="0"/>
            <a:pathLst>
              <a:path w="53579" h="26790">
                <a:moveTo>
                  <a:pt x="0" y="26789"/>
                </a:moveTo>
                <a:lnTo>
                  <a:pt x="0" y="22049"/>
                </a:lnTo>
                <a:lnTo>
                  <a:pt x="991" y="20653"/>
                </a:lnTo>
                <a:lnTo>
                  <a:pt x="2646" y="19722"/>
                </a:lnTo>
                <a:lnTo>
                  <a:pt x="4740" y="19101"/>
                </a:lnTo>
                <a:lnTo>
                  <a:pt x="6137" y="17695"/>
                </a:lnTo>
                <a:lnTo>
                  <a:pt x="7068" y="15766"/>
                </a:lnTo>
                <a:lnTo>
                  <a:pt x="7688" y="13487"/>
                </a:lnTo>
                <a:lnTo>
                  <a:pt x="9095" y="11968"/>
                </a:lnTo>
                <a:lnTo>
                  <a:pt x="11023" y="10955"/>
                </a:lnTo>
                <a:lnTo>
                  <a:pt x="13302" y="10280"/>
                </a:lnTo>
                <a:lnTo>
                  <a:pt x="15813" y="8838"/>
                </a:lnTo>
                <a:lnTo>
                  <a:pt x="18480" y="6884"/>
                </a:lnTo>
                <a:lnTo>
                  <a:pt x="21250" y="4590"/>
                </a:lnTo>
                <a:lnTo>
                  <a:pt x="24087" y="3060"/>
                </a:lnTo>
                <a:lnTo>
                  <a:pt x="26973" y="2040"/>
                </a:lnTo>
                <a:lnTo>
                  <a:pt x="29889" y="1360"/>
                </a:lnTo>
                <a:lnTo>
                  <a:pt x="32824" y="907"/>
                </a:lnTo>
                <a:lnTo>
                  <a:pt x="35774" y="605"/>
                </a:lnTo>
                <a:lnTo>
                  <a:pt x="42895" y="119"/>
                </a:lnTo>
                <a:lnTo>
                  <a:pt x="46516" y="53"/>
                </a:lnTo>
                <a:lnTo>
                  <a:pt x="53578"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96895" name="SMARTInkAnnotation165"/>
          <p:cNvSpPr/>
          <p:nvPr/>
        </p:nvSpPr>
        <p:spPr>
          <a:xfrm>
            <a:off x="6768703" y="4196953"/>
            <a:ext cx="26790" cy="8931"/>
          </a:xfrm>
          <a:custGeom>
            <a:avLst/>
            <a:gdLst/>
            <a:ahLst/>
            <a:cxnLst/>
            <a:rect l="0" t="0" r="0" b="0"/>
            <a:pathLst>
              <a:path w="26790" h="8931">
                <a:moveTo>
                  <a:pt x="26789" y="8930"/>
                </a:moveTo>
                <a:lnTo>
                  <a:pt x="22049" y="8930"/>
                </a:lnTo>
                <a:lnTo>
                  <a:pt x="20652" y="7938"/>
                </a:lnTo>
                <a:lnTo>
                  <a:pt x="19721" y="6285"/>
                </a:lnTo>
                <a:lnTo>
                  <a:pt x="18227" y="1242"/>
                </a:lnTo>
                <a:lnTo>
                  <a:pt x="17113" y="828"/>
                </a:lnTo>
                <a:lnTo>
                  <a:pt x="15377" y="552"/>
                </a:lnTo>
                <a:lnTo>
                  <a:pt x="13228" y="368"/>
                </a:lnTo>
                <a:lnTo>
                  <a:pt x="10803" y="245"/>
                </a:lnTo>
                <a:lnTo>
                  <a:pt x="0"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96896" name="SMARTInkAnnotation166"/>
          <p:cNvSpPr/>
          <p:nvPr/>
        </p:nvSpPr>
        <p:spPr>
          <a:xfrm>
            <a:off x="2223650" y="4375547"/>
            <a:ext cx="133789" cy="228006"/>
          </a:xfrm>
          <a:custGeom>
            <a:avLst/>
            <a:gdLst/>
            <a:ahLst/>
            <a:cxnLst/>
            <a:rect l="0" t="0" r="0" b="0"/>
            <a:pathLst>
              <a:path w="133789" h="228006">
                <a:moveTo>
                  <a:pt x="133788" y="0"/>
                </a:moveTo>
                <a:lnTo>
                  <a:pt x="129047" y="4740"/>
                </a:lnTo>
                <a:lnTo>
                  <a:pt x="126658" y="6137"/>
                </a:lnTo>
                <a:lnTo>
                  <a:pt x="124074" y="7068"/>
                </a:lnTo>
                <a:lnTo>
                  <a:pt x="121359" y="7688"/>
                </a:lnTo>
                <a:lnTo>
                  <a:pt x="118556" y="9094"/>
                </a:lnTo>
                <a:lnTo>
                  <a:pt x="115696" y="11024"/>
                </a:lnTo>
                <a:lnTo>
                  <a:pt x="112797" y="13303"/>
                </a:lnTo>
                <a:lnTo>
                  <a:pt x="109872" y="16806"/>
                </a:lnTo>
                <a:lnTo>
                  <a:pt x="106930" y="21126"/>
                </a:lnTo>
                <a:lnTo>
                  <a:pt x="103976" y="25990"/>
                </a:lnTo>
                <a:lnTo>
                  <a:pt x="100023" y="31217"/>
                </a:lnTo>
                <a:lnTo>
                  <a:pt x="95402" y="36686"/>
                </a:lnTo>
                <a:lnTo>
                  <a:pt x="90338" y="42317"/>
                </a:lnTo>
                <a:lnTo>
                  <a:pt x="85970" y="48055"/>
                </a:lnTo>
                <a:lnTo>
                  <a:pt x="82066" y="53864"/>
                </a:lnTo>
                <a:lnTo>
                  <a:pt x="78470" y="59722"/>
                </a:lnTo>
                <a:lnTo>
                  <a:pt x="75081" y="66604"/>
                </a:lnTo>
                <a:lnTo>
                  <a:pt x="71830" y="74169"/>
                </a:lnTo>
                <a:lnTo>
                  <a:pt x="68670" y="82188"/>
                </a:lnTo>
                <a:lnTo>
                  <a:pt x="65571" y="89518"/>
                </a:lnTo>
                <a:lnTo>
                  <a:pt x="59482" y="102955"/>
                </a:lnTo>
                <a:lnTo>
                  <a:pt x="56470" y="110309"/>
                </a:lnTo>
                <a:lnTo>
                  <a:pt x="53469" y="118188"/>
                </a:lnTo>
                <a:lnTo>
                  <a:pt x="50476" y="126417"/>
                </a:lnTo>
                <a:lnTo>
                  <a:pt x="46497" y="134880"/>
                </a:lnTo>
                <a:lnTo>
                  <a:pt x="41859" y="143497"/>
                </a:lnTo>
                <a:lnTo>
                  <a:pt x="36783" y="152220"/>
                </a:lnTo>
                <a:lnTo>
                  <a:pt x="28498" y="167202"/>
                </a:lnTo>
                <a:lnTo>
                  <a:pt x="18255" y="186794"/>
                </a:lnTo>
                <a:lnTo>
                  <a:pt x="15094" y="192990"/>
                </a:lnTo>
                <a:lnTo>
                  <a:pt x="11995" y="198113"/>
                </a:lnTo>
                <a:lnTo>
                  <a:pt x="8936" y="202520"/>
                </a:lnTo>
                <a:lnTo>
                  <a:pt x="5905" y="206452"/>
                </a:lnTo>
                <a:lnTo>
                  <a:pt x="2537" y="213465"/>
                </a:lnTo>
                <a:lnTo>
                  <a:pt x="375" y="221311"/>
                </a:lnTo>
                <a:lnTo>
                  <a:pt x="0" y="227410"/>
                </a:lnTo>
                <a:lnTo>
                  <a:pt x="940" y="228005"/>
                </a:lnTo>
                <a:lnTo>
                  <a:pt x="2558" y="227409"/>
                </a:lnTo>
                <a:lnTo>
                  <a:pt x="8772" y="223242"/>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96897" name="SMARTInkAnnotation167"/>
          <p:cNvSpPr/>
          <p:nvPr/>
        </p:nvSpPr>
        <p:spPr>
          <a:xfrm>
            <a:off x="3500438" y="2259211"/>
            <a:ext cx="116086" cy="62509"/>
          </a:xfrm>
          <a:custGeom>
            <a:avLst/>
            <a:gdLst/>
            <a:ahLst/>
            <a:cxnLst/>
            <a:rect l="0" t="0" r="0" b="0"/>
            <a:pathLst>
              <a:path w="116086" h="62509">
                <a:moveTo>
                  <a:pt x="116085" y="62508"/>
                </a:moveTo>
                <a:lnTo>
                  <a:pt x="111345" y="57767"/>
                </a:lnTo>
                <a:lnTo>
                  <a:pt x="107964" y="55379"/>
                </a:lnTo>
                <a:lnTo>
                  <a:pt x="103726" y="52794"/>
                </a:lnTo>
                <a:lnTo>
                  <a:pt x="98916" y="50079"/>
                </a:lnTo>
                <a:lnTo>
                  <a:pt x="88281" y="44416"/>
                </a:lnTo>
                <a:lnTo>
                  <a:pt x="0"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96898" name="SMARTInkAnnotation168"/>
          <p:cNvSpPr/>
          <p:nvPr/>
        </p:nvSpPr>
        <p:spPr>
          <a:xfrm>
            <a:off x="2589609" y="2607469"/>
            <a:ext cx="857251" cy="169035"/>
          </a:xfrm>
          <a:custGeom>
            <a:avLst/>
            <a:gdLst/>
            <a:ahLst/>
            <a:cxnLst/>
            <a:rect l="0" t="0" r="0" b="0"/>
            <a:pathLst>
              <a:path w="857251" h="169035">
                <a:moveTo>
                  <a:pt x="0" y="116086"/>
                </a:moveTo>
                <a:lnTo>
                  <a:pt x="4741" y="120826"/>
                </a:lnTo>
                <a:lnTo>
                  <a:pt x="12360" y="125799"/>
                </a:lnTo>
                <a:lnTo>
                  <a:pt x="17170" y="128515"/>
                </a:lnTo>
                <a:lnTo>
                  <a:pt x="23353" y="131317"/>
                </a:lnTo>
                <a:lnTo>
                  <a:pt x="30452" y="134177"/>
                </a:lnTo>
                <a:lnTo>
                  <a:pt x="48261" y="140994"/>
                </a:lnTo>
                <a:lnTo>
                  <a:pt x="72712" y="150638"/>
                </a:lnTo>
                <a:lnTo>
                  <a:pt x="85186" y="154996"/>
                </a:lnTo>
                <a:lnTo>
                  <a:pt x="97471" y="158893"/>
                </a:lnTo>
                <a:lnTo>
                  <a:pt x="109629" y="162483"/>
                </a:lnTo>
                <a:lnTo>
                  <a:pt x="124680" y="164877"/>
                </a:lnTo>
                <a:lnTo>
                  <a:pt x="141659" y="166473"/>
                </a:lnTo>
                <a:lnTo>
                  <a:pt x="159924" y="167537"/>
                </a:lnTo>
                <a:lnTo>
                  <a:pt x="198739" y="168718"/>
                </a:lnTo>
                <a:lnTo>
                  <a:pt x="218813" y="169034"/>
                </a:lnTo>
                <a:lnTo>
                  <a:pt x="240133" y="168252"/>
                </a:lnTo>
                <a:lnTo>
                  <a:pt x="262284" y="166738"/>
                </a:lnTo>
                <a:lnTo>
                  <a:pt x="284990" y="164737"/>
                </a:lnTo>
                <a:lnTo>
                  <a:pt x="308063" y="161418"/>
                </a:lnTo>
                <a:lnTo>
                  <a:pt x="331383" y="157221"/>
                </a:lnTo>
                <a:lnTo>
                  <a:pt x="430583" y="136228"/>
                </a:lnTo>
                <a:lnTo>
                  <a:pt x="509572" y="118857"/>
                </a:lnTo>
                <a:lnTo>
                  <a:pt x="557537" y="107065"/>
                </a:lnTo>
                <a:lnTo>
                  <a:pt x="623587" y="89269"/>
                </a:lnTo>
                <a:lnTo>
                  <a:pt x="644920" y="83325"/>
                </a:lnTo>
                <a:lnTo>
                  <a:pt x="684498" y="71429"/>
                </a:lnTo>
                <a:lnTo>
                  <a:pt x="703387" y="65479"/>
                </a:lnTo>
                <a:lnTo>
                  <a:pt x="719948" y="59527"/>
                </a:lnTo>
                <a:lnTo>
                  <a:pt x="734957" y="53576"/>
                </a:lnTo>
                <a:lnTo>
                  <a:pt x="748933" y="47623"/>
                </a:lnTo>
                <a:lnTo>
                  <a:pt x="762219" y="42663"/>
                </a:lnTo>
                <a:lnTo>
                  <a:pt x="775044" y="38364"/>
                </a:lnTo>
                <a:lnTo>
                  <a:pt x="787564" y="34505"/>
                </a:lnTo>
                <a:lnTo>
                  <a:pt x="797894" y="30941"/>
                </a:lnTo>
                <a:lnTo>
                  <a:pt x="806766" y="27572"/>
                </a:lnTo>
                <a:lnTo>
                  <a:pt x="814664" y="24335"/>
                </a:lnTo>
                <a:lnTo>
                  <a:pt x="830521" y="19778"/>
                </a:lnTo>
                <a:lnTo>
                  <a:pt x="841504" y="18428"/>
                </a:lnTo>
                <a:lnTo>
                  <a:pt x="843776" y="17246"/>
                </a:lnTo>
                <a:lnTo>
                  <a:pt x="845291" y="15466"/>
                </a:lnTo>
                <a:lnTo>
                  <a:pt x="847723" y="10221"/>
                </a:lnTo>
                <a:lnTo>
                  <a:pt x="848055" y="6857"/>
                </a:lnTo>
                <a:lnTo>
                  <a:pt x="848144" y="4571"/>
                </a:lnTo>
                <a:lnTo>
                  <a:pt x="847210" y="3048"/>
                </a:lnTo>
                <a:lnTo>
                  <a:pt x="845596" y="2032"/>
                </a:lnTo>
                <a:lnTo>
                  <a:pt x="839396" y="1"/>
                </a:lnTo>
                <a:lnTo>
                  <a:pt x="839392" y="0"/>
                </a:lnTo>
                <a:lnTo>
                  <a:pt x="839392" y="4741"/>
                </a:lnTo>
                <a:lnTo>
                  <a:pt x="840384" y="6137"/>
                </a:lnTo>
                <a:lnTo>
                  <a:pt x="842037" y="7068"/>
                </a:lnTo>
                <a:lnTo>
                  <a:pt x="848212" y="8897"/>
                </a:lnTo>
                <a:lnTo>
                  <a:pt x="848288" y="13660"/>
                </a:lnTo>
                <a:lnTo>
                  <a:pt x="849292" y="15060"/>
                </a:lnTo>
                <a:lnTo>
                  <a:pt x="850952" y="15993"/>
                </a:lnTo>
                <a:lnTo>
                  <a:pt x="857250" y="17859"/>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96899" name="SMARTInkAnnotation169"/>
          <p:cNvSpPr/>
          <p:nvPr/>
        </p:nvSpPr>
        <p:spPr>
          <a:xfrm>
            <a:off x="1419820" y="5085369"/>
            <a:ext cx="348259" cy="58132"/>
          </a:xfrm>
          <a:custGeom>
            <a:avLst/>
            <a:gdLst/>
            <a:ahLst/>
            <a:cxnLst/>
            <a:rect l="0" t="0" r="0" b="0"/>
            <a:pathLst>
              <a:path w="348259" h="58132">
                <a:moveTo>
                  <a:pt x="0" y="58131"/>
                </a:moveTo>
                <a:lnTo>
                  <a:pt x="4741" y="58131"/>
                </a:lnTo>
                <a:lnTo>
                  <a:pt x="7130" y="57139"/>
                </a:lnTo>
                <a:lnTo>
                  <a:pt x="9714" y="55486"/>
                </a:lnTo>
                <a:lnTo>
                  <a:pt x="12429" y="53391"/>
                </a:lnTo>
                <a:lnTo>
                  <a:pt x="17216" y="51994"/>
                </a:lnTo>
                <a:lnTo>
                  <a:pt x="23384" y="51063"/>
                </a:lnTo>
                <a:lnTo>
                  <a:pt x="30472" y="50442"/>
                </a:lnTo>
                <a:lnTo>
                  <a:pt x="39166" y="49037"/>
                </a:lnTo>
                <a:lnTo>
                  <a:pt x="48931" y="47107"/>
                </a:lnTo>
                <a:lnTo>
                  <a:pt x="59410" y="44829"/>
                </a:lnTo>
                <a:lnTo>
                  <a:pt x="86928" y="39651"/>
                </a:lnTo>
                <a:lnTo>
                  <a:pt x="153101" y="28242"/>
                </a:lnTo>
                <a:lnTo>
                  <a:pt x="171521" y="24315"/>
                </a:lnTo>
                <a:lnTo>
                  <a:pt x="190745" y="19712"/>
                </a:lnTo>
                <a:lnTo>
                  <a:pt x="210507" y="14659"/>
                </a:lnTo>
                <a:lnTo>
                  <a:pt x="228643" y="11290"/>
                </a:lnTo>
                <a:lnTo>
                  <a:pt x="245694" y="9044"/>
                </a:lnTo>
                <a:lnTo>
                  <a:pt x="262023" y="7547"/>
                </a:lnTo>
                <a:lnTo>
                  <a:pt x="276877" y="5557"/>
                </a:lnTo>
                <a:lnTo>
                  <a:pt x="290749" y="3238"/>
                </a:lnTo>
                <a:lnTo>
                  <a:pt x="303965" y="700"/>
                </a:lnTo>
                <a:lnTo>
                  <a:pt x="314761" y="0"/>
                </a:lnTo>
                <a:lnTo>
                  <a:pt x="323942" y="526"/>
                </a:lnTo>
                <a:lnTo>
                  <a:pt x="348258" y="4553"/>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96900" name="SMARTInkAnnotation170"/>
          <p:cNvSpPr/>
          <p:nvPr/>
        </p:nvSpPr>
        <p:spPr>
          <a:xfrm>
            <a:off x="1482328" y="5143500"/>
            <a:ext cx="267892" cy="80368"/>
          </a:xfrm>
          <a:custGeom>
            <a:avLst/>
            <a:gdLst/>
            <a:ahLst/>
            <a:cxnLst/>
            <a:rect l="0" t="0" r="0" b="0"/>
            <a:pathLst>
              <a:path w="267892" h="80368">
                <a:moveTo>
                  <a:pt x="0" y="80367"/>
                </a:moveTo>
                <a:lnTo>
                  <a:pt x="67972" y="80367"/>
                </a:lnTo>
                <a:lnTo>
                  <a:pt x="80041" y="79375"/>
                </a:lnTo>
                <a:lnTo>
                  <a:pt x="93048" y="77722"/>
                </a:lnTo>
                <a:lnTo>
                  <a:pt x="106681" y="75627"/>
                </a:lnTo>
                <a:lnTo>
                  <a:pt x="120730" y="72246"/>
                </a:lnTo>
                <a:lnTo>
                  <a:pt x="135057" y="68009"/>
                </a:lnTo>
                <a:lnTo>
                  <a:pt x="149569" y="63198"/>
                </a:lnTo>
                <a:lnTo>
                  <a:pt x="164205" y="58999"/>
                </a:lnTo>
                <a:lnTo>
                  <a:pt x="178923" y="55208"/>
                </a:lnTo>
                <a:lnTo>
                  <a:pt x="193696" y="51688"/>
                </a:lnTo>
                <a:lnTo>
                  <a:pt x="206521" y="47357"/>
                </a:lnTo>
                <a:lnTo>
                  <a:pt x="218048" y="42485"/>
                </a:lnTo>
                <a:lnTo>
                  <a:pt x="253195" y="25149"/>
                </a:lnTo>
                <a:lnTo>
                  <a:pt x="258093" y="20735"/>
                </a:lnTo>
                <a:lnTo>
                  <a:pt x="261359" y="15808"/>
                </a:lnTo>
                <a:lnTo>
                  <a:pt x="267891"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96901" name="SMARTInkAnnotation171"/>
          <p:cNvSpPr/>
          <p:nvPr/>
        </p:nvSpPr>
        <p:spPr>
          <a:xfrm>
            <a:off x="1526977" y="5046514"/>
            <a:ext cx="35719" cy="177354"/>
          </a:xfrm>
          <a:custGeom>
            <a:avLst/>
            <a:gdLst/>
            <a:ahLst/>
            <a:cxnLst/>
            <a:rect l="0" t="0" r="0" b="0"/>
            <a:pathLst>
              <a:path w="35719" h="177354">
                <a:moveTo>
                  <a:pt x="35718" y="7689"/>
                </a:moveTo>
                <a:lnTo>
                  <a:pt x="30978" y="7689"/>
                </a:lnTo>
                <a:lnTo>
                  <a:pt x="28589" y="6697"/>
                </a:lnTo>
                <a:lnTo>
                  <a:pt x="26005" y="5044"/>
                </a:lnTo>
                <a:lnTo>
                  <a:pt x="23290" y="2949"/>
                </a:lnTo>
                <a:lnTo>
                  <a:pt x="20487" y="1552"/>
                </a:lnTo>
                <a:lnTo>
                  <a:pt x="17627" y="621"/>
                </a:lnTo>
                <a:lnTo>
                  <a:pt x="14728" y="0"/>
                </a:lnTo>
                <a:lnTo>
                  <a:pt x="11803" y="579"/>
                </a:lnTo>
                <a:lnTo>
                  <a:pt x="8860" y="1957"/>
                </a:lnTo>
                <a:lnTo>
                  <a:pt x="5907" y="3867"/>
                </a:lnTo>
                <a:lnTo>
                  <a:pt x="3938" y="7126"/>
                </a:lnTo>
                <a:lnTo>
                  <a:pt x="2625" y="11283"/>
                </a:lnTo>
                <a:lnTo>
                  <a:pt x="1750" y="16037"/>
                </a:lnTo>
                <a:lnTo>
                  <a:pt x="1167" y="22185"/>
                </a:lnTo>
                <a:lnTo>
                  <a:pt x="778" y="29259"/>
                </a:lnTo>
                <a:lnTo>
                  <a:pt x="518" y="36952"/>
                </a:lnTo>
                <a:lnTo>
                  <a:pt x="102" y="84944"/>
                </a:lnTo>
                <a:lnTo>
                  <a:pt x="0" y="177353"/>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96902" name="SMARTInkAnnotation172"/>
          <p:cNvSpPr/>
          <p:nvPr/>
        </p:nvSpPr>
        <p:spPr>
          <a:xfrm>
            <a:off x="1669852" y="5039303"/>
            <a:ext cx="8822" cy="264932"/>
          </a:xfrm>
          <a:custGeom>
            <a:avLst/>
            <a:gdLst/>
            <a:ahLst/>
            <a:cxnLst/>
            <a:rect l="0" t="0" r="0" b="0"/>
            <a:pathLst>
              <a:path w="8822" h="264932">
                <a:moveTo>
                  <a:pt x="0" y="32760"/>
                </a:moveTo>
                <a:lnTo>
                  <a:pt x="0" y="0"/>
                </a:lnTo>
                <a:lnTo>
                  <a:pt x="992" y="6"/>
                </a:lnTo>
                <a:lnTo>
                  <a:pt x="2646" y="1002"/>
                </a:lnTo>
                <a:lnTo>
                  <a:pt x="4740" y="2658"/>
                </a:lnTo>
                <a:lnTo>
                  <a:pt x="6136" y="6739"/>
                </a:lnTo>
                <a:lnTo>
                  <a:pt x="7068" y="12436"/>
                </a:lnTo>
                <a:lnTo>
                  <a:pt x="7688" y="19210"/>
                </a:lnTo>
                <a:lnTo>
                  <a:pt x="8102" y="27696"/>
                </a:lnTo>
                <a:lnTo>
                  <a:pt x="8562" y="47707"/>
                </a:lnTo>
                <a:lnTo>
                  <a:pt x="8821" y="90767"/>
                </a:lnTo>
                <a:lnTo>
                  <a:pt x="7864" y="107150"/>
                </a:lnTo>
                <a:lnTo>
                  <a:pt x="6235" y="124025"/>
                </a:lnTo>
                <a:lnTo>
                  <a:pt x="4156" y="141228"/>
                </a:lnTo>
                <a:lnTo>
                  <a:pt x="2771" y="157658"/>
                </a:lnTo>
                <a:lnTo>
                  <a:pt x="1847" y="173573"/>
                </a:lnTo>
                <a:lnTo>
                  <a:pt x="820" y="204484"/>
                </a:lnTo>
                <a:lnTo>
                  <a:pt x="0" y="264931"/>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96903" name="SMARTInkAnnotation173"/>
          <p:cNvSpPr/>
          <p:nvPr/>
        </p:nvSpPr>
        <p:spPr>
          <a:xfrm>
            <a:off x="1982912" y="5036344"/>
            <a:ext cx="222722" cy="202898"/>
          </a:xfrm>
          <a:custGeom>
            <a:avLst/>
            <a:gdLst/>
            <a:ahLst/>
            <a:cxnLst/>
            <a:rect l="0" t="0" r="0" b="0"/>
            <a:pathLst>
              <a:path w="222722" h="202898">
                <a:moveTo>
                  <a:pt x="53057" y="0"/>
                </a:moveTo>
                <a:lnTo>
                  <a:pt x="53057" y="59151"/>
                </a:lnTo>
                <a:lnTo>
                  <a:pt x="52064" y="70192"/>
                </a:lnTo>
                <a:lnTo>
                  <a:pt x="50411" y="81521"/>
                </a:lnTo>
                <a:lnTo>
                  <a:pt x="48316" y="93043"/>
                </a:lnTo>
                <a:lnTo>
                  <a:pt x="45928" y="104693"/>
                </a:lnTo>
                <a:lnTo>
                  <a:pt x="40628" y="128220"/>
                </a:lnTo>
                <a:lnTo>
                  <a:pt x="37825" y="139058"/>
                </a:lnTo>
                <a:lnTo>
                  <a:pt x="34965" y="149260"/>
                </a:lnTo>
                <a:lnTo>
                  <a:pt x="32066" y="159038"/>
                </a:lnTo>
                <a:lnTo>
                  <a:pt x="29141" y="167541"/>
                </a:lnTo>
                <a:lnTo>
                  <a:pt x="26199" y="175194"/>
                </a:lnTo>
                <a:lnTo>
                  <a:pt x="23245" y="182280"/>
                </a:lnTo>
                <a:lnTo>
                  <a:pt x="20283" y="187997"/>
                </a:lnTo>
                <a:lnTo>
                  <a:pt x="17317" y="192800"/>
                </a:lnTo>
                <a:lnTo>
                  <a:pt x="14347" y="196994"/>
                </a:lnTo>
                <a:lnTo>
                  <a:pt x="11376" y="199790"/>
                </a:lnTo>
                <a:lnTo>
                  <a:pt x="8402" y="201654"/>
                </a:lnTo>
                <a:lnTo>
                  <a:pt x="5428" y="202897"/>
                </a:lnTo>
                <a:lnTo>
                  <a:pt x="3444" y="202733"/>
                </a:lnTo>
                <a:lnTo>
                  <a:pt x="2122" y="201632"/>
                </a:lnTo>
                <a:lnTo>
                  <a:pt x="1241" y="199906"/>
                </a:lnTo>
                <a:lnTo>
                  <a:pt x="654" y="196771"/>
                </a:lnTo>
                <a:lnTo>
                  <a:pt x="262" y="192696"/>
                </a:lnTo>
                <a:lnTo>
                  <a:pt x="0" y="187995"/>
                </a:lnTo>
                <a:lnTo>
                  <a:pt x="1811" y="181885"/>
                </a:lnTo>
                <a:lnTo>
                  <a:pt x="5002" y="174834"/>
                </a:lnTo>
                <a:lnTo>
                  <a:pt x="9114" y="167158"/>
                </a:lnTo>
                <a:lnTo>
                  <a:pt x="14832" y="160056"/>
                </a:lnTo>
                <a:lnTo>
                  <a:pt x="21620" y="153337"/>
                </a:lnTo>
                <a:lnTo>
                  <a:pt x="29122" y="146873"/>
                </a:lnTo>
                <a:lnTo>
                  <a:pt x="37101" y="139587"/>
                </a:lnTo>
                <a:lnTo>
                  <a:pt x="53902" y="123554"/>
                </a:lnTo>
                <a:lnTo>
                  <a:pt x="63542" y="116104"/>
                </a:lnTo>
                <a:lnTo>
                  <a:pt x="73938" y="109152"/>
                </a:lnTo>
                <a:lnTo>
                  <a:pt x="84837" y="102534"/>
                </a:lnTo>
                <a:lnTo>
                  <a:pt x="96072" y="97129"/>
                </a:lnTo>
                <a:lnTo>
                  <a:pt x="107530" y="92534"/>
                </a:lnTo>
                <a:lnTo>
                  <a:pt x="119138" y="88478"/>
                </a:lnTo>
                <a:lnTo>
                  <a:pt x="129853" y="83790"/>
                </a:lnTo>
                <a:lnTo>
                  <a:pt x="139973" y="78681"/>
                </a:lnTo>
                <a:lnTo>
                  <a:pt x="149696" y="73290"/>
                </a:lnTo>
                <a:lnTo>
                  <a:pt x="160147" y="68704"/>
                </a:lnTo>
                <a:lnTo>
                  <a:pt x="171083" y="64654"/>
                </a:lnTo>
                <a:lnTo>
                  <a:pt x="182343" y="60962"/>
                </a:lnTo>
                <a:lnTo>
                  <a:pt x="191833" y="56516"/>
                </a:lnTo>
                <a:lnTo>
                  <a:pt x="200145" y="51568"/>
                </a:lnTo>
                <a:lnTo>
                  <a:pt x="222721" y="35719"/>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96904" name="SMARTInkAnnotation174"/>
          <p:cNvSpPr/>
          <p:nvPr/>
        </p:nvSpPr>
        <p:spPr>
          <a:xfrm>
            <a:off x="2215601" y="4982766"/>
            <a:ext cx="213275" cy="203560"/>
          </a:xfrm>
          <a:custGeom>
            <a:avLst/>
            <a:gdLst/>
            <a:ahLst/>
            <a:cxnLst/>
            <a:rect l="0" t="0" r="0" b="0"/>
            <a:pathLst>
              <a:path w="213275" h="203560">
                <a:moveTo>
                  <a:pt x="79329" y="0"/>
                </a:moveTo>
                <a:lnTo>
                  <a:pt x="74588" y="0"/>
                </a:lnTo>
                <a:lnTo>
                  <a:pt x="73192" y="992"/>
                </a:lnTo>
                <a:lnTo>
                  <a:pt x="72261" y="2645"/>
                </a:lnTo>
                <a:lnTo>
                  <a:pt x="71640" y="4740"/>
                </a:lnTo>
                <a:lnTo>
                  <a:pt x="69242" y="8121"/>
                </a:lnTo>
                <a:lnTo>
                  <a:pt x="65659" y="12359"/>
                </a:lnTo>
                <a:lnTo>
                  <a:pt x="61286" y="17169"/>
                </a:lnTo>
                <a:lnTo>
                  <a:pt x="51135" y="27805"/>
                </a:lnTo>
                <a:lnTo>
                  <a:pt x="45650" y="33419"/>
                </a:lnTo>
                <a:lnTo>
                  <a:pt x="40009" y="40139"/>
                </a:lnTo>
                <a:lnTo>
                  <a:pt x="34264" y="47595"/>
                </a:lnTo>
                <a:lnTo>
                  <a:pt x="28450" y="55543"/>
                </a:lnTo>
                <a:lnTo>
                  <a:pt x="22589" y="64810"/>
                </a:lnTo>
                <a:lnTo>
                  <a:pt x="16698" y="74957"/>
                </a:lnTo>
                <a:lnTo>
                  <a:pt x="10785" y="85690"/>
                </a:lnTo>
                <a:lnTo>
                  <a:pt x="6844" y="95822"/>
                </a:lnTo>
                <a:lnTo>
                  <a:pt x="4217" y="105553"/>
                </a:lnTo>
                <a:lnTo>
                  <a:pt x="2465" y="115017"/>
                </a:lnTo>
                <a:lnTo>
                  <a:pt x="1297" y="124303"/>
                </a:lnTo>
                <a:lnTo>
                  <a:pt x="519" y="133470"/>
                </a:lnTo>
                <a:lnTo>
                  <a:pt x="0" y="142558"/>
                </a:lnTo>
                <a:lnTo>
                  <a:pt x="1638" y="150601"/>
                </a:lnTo>
                <a:lnTo>
                  <a:pt x="4715" y="157947"/>
                </a:lnTo>
                <a:lnTo>
                  <a:pt x="8750" y="164830"/>
                </a:lnTo>
                <a:lnTo>
                  <a:pt x="13425" y="170409"/>
                </a:lnTo>
                <a:lnTo>
                  <a:pt x="18525" y="175121"/>
                </a:lnTo>
                <a:lnTo>
                  <a:pt x="23910" y="179256"/>
                </a:lnTo>
                <a:lnTo>
                  <a:pt x="31469" y="183004"/>
                </a:lnTo>
                <a:lnTo>
                  <a:pt x="40477" y="186495"/>
                </a:lnTo>
                <a:lnTo>
                  <a:pt x="50451" y="189814"/>
                </a:lnTo>
                <a:lnTo>
                  <a:pt x="61069" y="193019"/>
                </a:lnTo>
                <a:lnTo>
                  <a:pt x="83450" y="199227"/>
                </a:lnTo>
                <a:lnTo>
                  <a:pt x="94975" y="201279"/>
                </a:lnTo>
                <a:lnTo>
                  <a:pt x="106627" y="202647"/>
                </a:lnTo>
                <a:lnTo>
                  <a:pt x="118364" y="203559"/>
                </a:lnTo>
                <a:lnTo>
                  <a:pt x="130156" y="203174"/>
                </a:lnTo>
                <a:lnTo>
                  <a:pt x="141988" y="201926"/>
                </a:lnTo>
                <a:lnTo>
                  <a:pt x="153843" y="200102"/>
                </a:lnTo>
                <a:lnTo>
                  <a:pt x="165716" y="197894"/>
                </a:lnTo>
                <a:lnTo>
                  <a:pt x="213274" y="187523"/>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96905" name="SMARTInkAnnotation175"/>
          <p:cNvSpPr/>
          <p:nvPr/>
        </p:nvSpPr>
        <p:spPr>
          <a:xfrm>
            <a:off x="2277070" y="5018484"/>
            <a:ext cx="187525" cy="205384"/>
          </a:xfrm>
          <a:custGeom>
            <a:avLst/>
            <a:gdLst/>
            <a:ahLst/>
            <a:cxnLst/>
            <a:rect l="0" t="0" r="0" b="0"/>
            <a:pathLst>
              <a:path w="187525" h="205384">
                <a:moveTo>
                  <a:pt x="187524" y="0"/>
                </a:moveTo>
                <a:lnTo>
                  <a:pt x="157052" y="30472"/>
                </a:lnTo>
                <a:lnTo>
                  <a:pt x="149350" y="39167"/>
                </a:lnTo>
                <a:lnTo>
                  <a:pt x="141239" y="48932"/>
                </a:lnTo>
                <a:lnTo>
                  <a:pt x="102093" y="97860"/>
                </a:lnTo>
                <a:lnTo>
                  <a:pt x="89890" y="111873"/>
                </a:lnTo>
                <a:lnTo>
                  <a:pt x="76794" y="126176"/>
                </a:lnTo>
                <a:lnTo>
                  <a:pt x="50006" y="154305"/>
                </a:lnTo>
                <a:lnTo>
                  <a:pt x="0" y="205383"/>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96906" name="SMARTInkAnnotation176"/>
          <p:cNvSpPr/>
          <p:nvPr/>
        </p:nvSpPr>
        <p:spPr>
          <a:xfrm>
            <a:off x="2544961" y="5072063"/>
            <a:ext cx="187524" cy="17860"/>
          </a:xfrm>
          <a:custGeom>
            <a:avLst/>
            <a:gdLst/>
            <a:ahLst/>
            <a:cxnLst/>
            <a:rect l="0" t="0" r="0" b="0"/>
            <a:pathLst>
              <a:path w="187524" h="17860">
                <a:moveTo>
                  <a:pt x="0" y="17859"/>
                </a:moveTo>
                <a:lnTo>
                  <a:pt x="79818" y="17859"/>
                </a:lnTo>
                <a:lnTo>
                  <a:pt x="89922" y="16867"/>
                </a:lnTo>
                <a:lnTo>
                  <a:pt x="100628" y="15214"/>
                </a:lnTo>
                <a:lnTo>
                  <a:pt x="111734" y="13119"/>
                </a:lnTo>
                <a:lnTo>
                  <a:pt x="134657" y="8146"/>
                </a:lnTo>
                <a:lnTo>
                  <a:pt x="146326" y="5431"/>
                </a:lnTo>
                <a:lnTo>
                  <a:pt x="156090" y="3620"/>
                </a:lnTo>
                <a:lnTo>
                  <a:pt x="164583" y="2413"/>
                </a:lnTo>
                <a:lnTo>
                  <a:pt x="187523"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96907" name="SMARTInkAnnotation177"/>
          <p:cNvSpPr/>
          <p:nvPr/>
        </p:nvSpPr>
        <p:spPr>
          <a:xfrm>
            <a:off x="2402086" y="5152430"/>
            <a:ext cx="321470" cy="71438"/>
          </a:xfrm>
          <a:custGeom>
            <a:avLst/>
            <a:gdLst/>
            <a:ahLst/>
            <a:cxnLst/>
            <a:rect l="0" t="0" r="0" b="0"/>
            <a:pathLst>
              <a:path w="321470" h="71438">
                <a:moveTo>
                  <a:pt x="0" y="71437"/>
                </a:moveTo>
                <a:lnTo>
                  <a:pt x="12428" y="71437"/>
                </a:lnTo>
                <a:lnTo>
                  <a:pt x="18208" y="70445"/>
                </a:lnTo>
                <a:lnTo>
                  <a:pt x="26029" y="68792"/>
                </a:lnTo>
                <a:lnTo>
                  <a:pt x="35212" y="66697"/>
                </a:lnTo>
                <a:lnTo>
                  <a:pt x="45303" y="65300"/>
                </a:lnTo>
                <a:lnTo>
                  <a:pt x="55999" y="64369"/>
                </a:lnTo>
                <a:lnTo>
                  <a:pt x="67098" y="63749"/>
                </a:lnTo>
                <a:lnTo>
                  <a:pt x="81443" y="62343"/>
                </a:lnTo>
                <a:lnTo>
                  <a:pt x="115903" y="58135"/>
                </a:lnTo>
                <a:lnTo>
                  <a:pt x="134815" y="54631"/>
                </a:lnTo>
                <a:lnTo>
                  <a:pt x="154369" y="50312"/>
                </a:lnTo>
                <a:lnTo>
                  <a:pt x="174350" y="45447"/>
                </a:lnTo>
                <a:lnTo>
                  <a:pt x="193624" y="40220"/>
                </a:lnTo>
                <a:lnTo>
                  <a:pt x="230914" y="29120"/>
                </a:lnTo>
                <a:lnTo>
                  <a:pt x="321469"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96908" name="SMARTInkAnnotation178"/>
          <p:cNvSpPr/>
          <p:nvPr/>
        </p:nvSpPr>
        <p:spPr>
          <a:xfrm>
            <a:off x="2884289" y="5015896"/>
            <a:ext cx="196430" cy="297269"/>
          </a:xfrm>
          <a:custGeom>
            <a:avLst/>
            <a:gdLst/>
            <a:ahLst/>
            <a:cxnLst/>
            <a:rect l="0" t="0" r="0" b="0"/>
            <a:pathLst>
              <a:path w="196430" h="297269">
                <a:moveTo>
                  <a:pt x="0" y="297268"/>
                </a:moveTo>
                <a:lnTo>
                  <a:pt x="0" y="232829"/>
                </a:lnTo>
                <a:lnTo>
                  <a:pt x="992" y="223550"/>
                </a:lnTo>
                <a:lnTo>
                  <a:pt x="2646" y="213396"/>
                </a:lnTo>
                <a:lnTo>
                  <a:pt x="4740" y="202659"/>
                </a:lnTo>
                <a:lnTo>
                  <a:pt x="7129" y="192523"/>
                </a:lnTo>
                <a:lnTo>
                  <a:pt x="9713" y="182790"/>
                </a:lnTo>
                <a:lnTo>
                  <a:pt x="15231" y="163045"/>
                </a:lnTo>
                <a:lnTo>
                  <a:pt x="20990" y="141040"/>
                </a:lnTo>
                <a:lnTo>
                  <a:pt x="25900" y="128624"/>
                </a:lnTo>
                <a:lnTo>
                  <a:pt x="32150" y="115386"/>
                </a:lnTo>
                <a:lnTo>
                  <a:pt x="39293" y="101599"/>
                </a:lnTo>
                <a:lnTo>
                  <a:pt x="46039" y="89432"/>
                </a:lnTo>
                <a:lnTo>
                  <a:pt x="52521" y="78343"/>
                </a:lnTo>
                <a:lnTo>
                  <a:pt x="58826" y="67975"/>
                </a:lnTo>
                <a:lnTo>
                  <a:pt x="66999" y="58085"/>
                </a:lnTo>
                <a:lnTo>
                  <a:pt x="76416" y="48517"/>
                </a:lnTo>
                <a:lnTo>
                  <a:pt x="86663" y="39160"/>
                </a:lnTo>
                <a:lnTo>
                  <a:pt x="96471" y="30938"/>
                </a:lnTo>
                <a:lnTo>
                  <a:pt x="105985" y="23473"/>
                </a:lnTo>
                <a:lnTo>
                  <a:pt x="115306" y="16512"/>
                </a:lnTo>
                <a:lnTo>
                  <a:pt x="123503" y="10878"/>
                </a:lnTo>
                <a:lnTo>
                  <a:pt x="130953" y="6131"/>
                </a:lnTo>
                <a:lnTo>
                  <a:pt x="137903" y="1973"/>
                </a:lnTo>
                <a:lnTo>
                  <a:pt x="144521" y="194"/>
                </a:lnTo>
                <a:lnTo>
                  <a:pt x="150918" y="0"/>
                </a:lnTo>
                <a:lnTo>
                  <a:pt x="157167" y="863"/>
                </a:lnTo>
                <a:lnTo>
                  <a:pt x="162325" y="3422"/>
                </a:lnTo>
                <a:lnTo>
                  <a:pt x="166756" y="7113"/>
                </a:lnTo>
                <a:lnTo>
                  <a:pt x="170701" y="11558"/>
                </a:lnTo>
                <a:lnTo>
                  <a:pt x="175317" y="17498"/>
                </a:lnTo>
                <a:lnTo>
                  <a:pt x="180378" y="24435"/>
                </a:lnTo>
                <a:lnTo>
                  <a:pt x="185737" y="32035"/>
                </a:lnTo>
                <a:lnTo>
                  <a:pt x="189309" y="42064"/>
                </a:lnTo>
                <a:lnTo>
                  <a:pt x="191690" y="53710"/>
                </a:lnTo>
                <a:lnTo>
                  <a:pt x="193279" y="66435"/>
                </a:lnTo>
                <a:lnTo>
                  <a:pt x="194337" y="78887"/>
                </a:lnTo>
                <a:lnTo>
                  <a:pt x="195042" y="91157"/>
                </a:lnTo>
                <a:lnTo>
                  <a:pt x="195826" y="114382"/>
                </a:lnTo>
                <a:lnTo>
                  <a:pt x="196330" y="153545"/>
                </a:lnTo>
                <a:lnTo>
                  <a:pt x="196429" y="185204"/>
                </a:lnTo>
                <a:lnTo>
                  <a:pt x="195445" y="190809"/>
                </a:lnTo>
                <a:lnTo>
                  <a:pt x="191706" y="199682"/>
                </a:lnTo>
                <a:lnTo>
                  <a:pt x="189320" y="202445"/>
                </a:lnTo>
                <a:lnTo>
                  <a:pt x="186737" y="204287"/>
                </a:lnTo>
                <a:lnTo>
                  <a:pt x="184022" y="205516"/>
                </a:lnTo>
                <a:lnTo>
                  <a:pt x="180229" y="206334"/>
                </a:lnTo>
                <a:lnTo>
                  <a:pt x="175715" y="206880"/>
                </a:lnTo>
                <a:lnTo>
                  <a:pt x="160734" y="207971"/>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96909" name="SMARTInkAnnotation179"/>
          <p:cNvSpPr/>
          <p:nvPr/>
        </p:nvSpPr>
        <p:spPr>
          <a:xfrm>
            <a:off x="2938009" y="5125641"/>
            <a:ext cx="249890" cy="53579"/>
          </a:xfrm>
          <a:custGeom>
            <a:avLst/>
            <a:gdLst/>
            <a:ahLst/>
            <a:cxnLst/>
            <a:rect l="0" t="0" r="0" b="0"/>
            <a:pathLst>
              <a:path w="249890" h="53579">
                <a:moveTo>
                  <a:pt x="17718" y="53578"/>
                </a:moveTo>
                <a:lnTo>
                  <a:pt x="12978" y="48838"/>
                </a:lnTo>
                <a:lnTo>
                  <a:pt x="10589" y="47441"/>
                </a:lnTo>
                <a:lnTo>
                  <a:pt x="5289" y="45889"/>
                </a:lnTo>
                <a:lnTo>
                  <a:pt x="0" y="44680"/>
                </a:lnTo>
                <a:lnTo>
                  <a:pt x="24728" y="44651"/>
                </a:lnTo>
                <a:lnTo>
                  <a:pt x="32314" y="43658"/>
                </a:lnTo>
                <a:lnTo>
                  <a:pt x="41339" y="42004"/>
                </a:lnTo>
                <a:lnTo>
                  <a:pt x="51325" y="39908"/>
                </a:lnTo>
                <a:lnTo>
                  <a:pt x="60958" y="38512"/>
                </a:lnTo>
                <a:lnTo>
                  <a:pt x="70357" y="37581"/>
                </a:lnTo>
                <a:lnTo>
                  <a:pt x="79600" y="36960"/>
                </a:lnTo>
                <a:lnTo>
                  <a:pt x="89730" y="35554"/>
                </a:lnTo>
                <a:lnTo>
                  <a:pt x="100452" y="33625"/>
                </a:lnTo>
                <a:lnTo>
                  <a:pt x="111570" y="31346"/>
                </a:lnTo>
                <a:lnTo>
                  <a:pt x="134505" y="26168"/>
                </a:lnTo>
                <a:lnTo>
                  <a:pt x="146178" y="23399"/>
                </a:lnTo>
                <a:lnTo>
                  <a:pt x="157928" y="21553"/>
                </a:lnTo>
                <a:lnTo>
                  <a:pt x="169730" y="20321"/>
                </a:lnTo>
                <a:lnTo>
                  <a:pt x="181567" y="19501"/>
                </a:lnTo>
                <a:lnTo>
                  <a:pt x="194419" y="16969"/>
                </a:lnTo>
                <a:lnTo>
                  <a:pt x="207948" y="13296"/>
                </a:lnTo>
                <a:lnTo>
                  <a:pt x="249889"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96910" name="SMARTInkAnnotation180"/>
          <p:cNvSpPr/>
          <p:nvPr/>
        </p:nvSpPr>
        <p:spPr>
          <a:xfrm>
            <a:off x="3200571" y="5018484"/>
            <a:ext cx="255219" cy="257040"/>
          </a:xfrm>
          <a:custGeom>
            <a:avLst/>
            <a:gdLst/>
            <a:ahLst/>
            <a:cxnLst/>
            <a:rect l="0" t="0" r="0" b="0"/>
            <a:pathLst>
              <a:path w="255219" h="257040">
                <a:moveTo>
                  <a:pt x="219499" y="0"/>
                </a:moveTo>
                <a:lnTo>
                  <a:pt x="194642" y="0"/>
                </a:lnTo>
                <a:lnTo>
                  <a:pt x="187052" y="1985"/>
                </a:lnTo>
                <a:lnTo>
                  <a:pt x="178025" y="5292"/>
                </a:lnTo>
                <a:lnTo>
                  <a:pt x="168037" y="9482"/>
                </a:lnTo>
                <a:lnTo>
                  <a:pt x="157410" y="13266"/>
                </a:lnTo>
                <a:lnTo>
                  <a:pt x="146357" y="16782"/>
                </a:lnTo>
                <a:lnTo>
                  <a:pt x="135019" y="20118"/>
                </a:lnTo>
                <a:lnTo>
                  <a:pt x="122500" y="24326"/>
                </a:lnTo>
                <a:lnTo>
                  <a:pt x="95360" y="34293"/>
                </a:lnTo>
                <a:lnTo>
                  <a:pt x="83162" y="37746"/>
                </a:lnTo>
                <a:lnTo>
                  <a:pt x="72052" y="40047"/>
                </a:lnTo>
                <a:lnTo>
                  <a:pt x="61671" y="41580"/>
                </a:lnTo>
                <a:lnTo>
                  <a:pt x="51773" y="43595"/>
                </a:lnTo>
                <a:lnTo>
                  <a:pt x="42197" y="45931"/>
                </a:lnTo>
                <a:lnTo>
                  <a:pt x="32837" y="48480"/>
                </a:lnTo>
                <a:lnTo>
                  <a:pt x="24613" y="50180"/>
                </a:lnTo>
                <a:lnTo>
                  <a:pt x="17145" y="51313"/>
                </a:lnTo>
                <a:lnTo>
                  <a:pt x="383" y="53131"/>
                </a:lnTo>
                <a:lnTo>
                  <a:pt x="0" y="53280"/>
                </a:lnTo>
                <a:lnTo>
                  <a:pt x="5193" y="53490"/>
                </a:lnTo>
                <a:lnTo>
                  <a:pt x="25044" y="53567"/>
                </a:lnTo>
                <a:lnTo>
                  <a:pt x="29340" y="55555"/>
                </a:lnTo>
                <a:lnTo>
                  <a:pt x="34187" y="58865"/>
                </a:lnTo>
                <a:lnTo>
                  <a:pt x="39403" y="63056"/>
                </a:lnTo>
                <a:lnTo>
                  <a:pt x="43873" y="67835"/>
                </a:lnTo>
                <a:lnTo>
                  <a:pt x="47845" y="73004"/>
                </a:lnTo>
                <a:lnTo>
                  <a:pt x="51484" y="78436"/>
                </a:lnTo>
                <a:lnTo>
                  <a:pt x="53912" y="84041"/>
                </a:lnTo>
                <a:lnTo>
                  <a:pt x="55530" y="89762"/>
                </a:lnTo>
                <a:lnTo>
                  <a:pt x="56608" y="95560"/>
                </a:lnTo>
                <a:lnTo>
                  <a:pt x="57327" y="102402"/>
                </a:lnTo>
                <a:lnTo>
                  <a:pt x="57807" y="109940"/>
                </a:lnTo>
                <a:lnTo>
                  <a:pt x="58126" y="117942"/>
                </a:lnTo>
                <a:lnTo>
                  <a:pt x="58481" y="134770"/>
                </a:lnTo>
                <a:lnTo>
                  <a:pt x="58576" y="143426"/>
                </a:lnTo>
                <a:lnTo>
                  <a:pt x="57647" y="152172"/>
                </a:lnTo>
                <a:lnTo>
                  <a:pt x="56035" y="160979"/>
                </a:lnTo>
                <a:lnTo>
                  <a:pt x="53968" y="169828"/>
                </a:lnTo>
                <a:lnTo>
                  <a:pt x="52591" y="177711"/>
                </a:lnTo>
                <a:lnTo>
                  <a:pt x="51672" y="184951"/>
                </a:lnTo>
                <a:lnTo>
                  <a:pt x="51060" y="191762"/>
                </a:lnTo>
                <a:lnTo>
                  <a:pt x="51644" y="198287"/>
                </a:lnTo>
                <a:lnTo>
                  <a:pt x="53026" y="204621"/>
                </a:lnTo>
                <a:lnTo>
                  <a:pt x="54939" y="210828"/>
                </a:lnTo>
                <a:lnTo>
                  <a:pt x="57207" y="216951"/>
                </a:lnTo>
                <a:lnTo>
                  <a:pt x="59710" y="223017"/>
                </a:lnTo>
                <a:lnTo>
                  <a:pt x="62371" y="229046"/>
                </a:lnTo>
                <a:lnTo>
                  <a:pt x="66131" y="234057"/>
                </a:lnTo>
                <a:lnTo>
                  <a:pt x="70621" y="238390"/>
                </a:lnTo>
                <a:lnTo>
                  <a:pt x="75598" y="242270"/>
                </a:lnTo>
                <a:lnTo>
                  <a:pt x="80901" y="245850"/>
                </a:lnTo>
                <a:lnTo>
                  <a:pt x="86421" y="249228"/>
                </a:lnTo>
                <a:lnTo>
                  <a:pt x="92086" y="252473"/>
                </a:lnTo>
                <a:lnTo>
                  <a:pt x="99830" y="254636"/>
                </a:lnTo>
                <a:lnTo>
                  <a:pt x="108962" y="256077"/>
                </a:lnTo>
                <a:lnTo>
                  <a:pt x="119019" y="257039"/>
                </a:lnTo>
                <a:lnTo>
                  <a:pt x="129692" y="256688"/>
                </a:lnTo>
                <a:lnTo>
                  <a:pt x="140776" y="255462"/>
                </a:lnTo>
                <a:lnTo>
                  <a:pt x="152134" y="253652"/>
                </a:lnTo>
                <a:lnTo>
                  <a:pt x="177984" y="248994"/>
                </a:lnTo>
                <a:lnTo>
                  <a:pt x="191823" y="246364"/>
                </a:lnTo>
                <a:lnTo>
                  <a:pt x="217782" y="240795"/>
                </a:lnTo>
                <a:lnTo>
                  <a:pt x="255218" y="232172"/>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96911" name="SMARTInkAnnotation181"/>
          <p:cNvSpPr/>
          <p:nvPr/>
        </p:nvSpPr>
        <p:spPr>
          <a:xfrm>
            <a:off x="3536156" y="5050620"/>
            <a:ext cx="264755" cy="226261"/>
          </a:xfrm>
          <a:custGeom>
            <a:avLst/>
            <a:gdLst/>
            <a:ahLst/>
            <a:cxnLst/>
            <a:rect l="0" t="0" r="0" b="0"/>
            <a:pathLst>
              <a:path w="264755" h="226261">
                <a:moveTo>
                  <a:pt x="62508" y="39302"/>
                </a:moveTo>
                <a:lnTo>
                  <a:pt x="45999" y="39302"/>
                </a:lnTo>
                <a:lnTo>
                  <a:pt x="45249" y="44594"/>
                </a:lnTo>
                <a:lnTo>
                  <a:pt x="44916" y="52568"/>
                </a:lnTo>
                <a:lnTo>
                  <a:pt x="44767" y="59419"/>
                </a:lnTo>
                <a:lnTo>
                  <a:pt x="46712" y="63628"/>
                </a:lnTo>
                <a:lnTo>
                  <a:pt x="49993" y="68418"/>
                </a:lnTo>
                <a:lnTo>
                  <a:pt x="54164" y="73595"/>
                </a:lnTo>
                <a:lnTo>
                  <a:pt x="58930" y="79031"/>
                </a:lnTo>
                <a:lnTo>
                  <a:pt x="64091" y="84640"/>
                </a:lnTo>
                <a:lnTo>
                  <a:pt x="69517" y="90363"/>
                </a:lnTo>
                <a:lnTo>
                  <a:pt x="76110" y="96164"/>
                </a:lnTo>
                <a:lnTo>
                  <a:pt x="83483" y="102014"/>
                </a:lnTo>
                <a:lnTo>
                  <a:pt x="91373" y="107900"/>
                </a:lnTo>
                <a:lnTo>
                  <a:pt x="100603" y="113807"/>
                </a:lnTo>
                <a:lnTo>
                  <a:pt x="110726" y="119730"/>
                </a:lnTo>
                <a:lnTo>
                  <a:pt x="121442" y="125663"/>
                </a:lnTo>
                <a:lnTo>
                  <a:pt x="132555" y="130610"/>
                </a:lnTo>
                <a:lnTo>
                  <a:pt x="143933" y="134901"/>
                </a:lnTo>
                <a:lnTo>
                  <a:pt x="155486" y="138753"/>
                </a:lnTo>
                <a:lnTo>
                  <a:pt x="166166" y="143306"/>
                </a:lnTo>
                <a:lnTo>
                  <a:pt x="176261" y="148325"/>
                </a:lnTo>
                <a:lnTo>
                  <a:pt x="185968" y="153657"/>
                </a:lnTo>
                <a:lnTo>
                  <a:pt x="193432" y="158202"/>
                </a:lnTo>
                <a:lnTo>
                  <a:pt x="199400" y="162226"/>
                </a:lnTo>
                <a:lnTo>
                  <a:pt x="204371" y="165900"/>
                </a:lnTo>
                <a:lnTo>
                  <a:pt x="207685" y="170333"/>
                </a:lnTo>
                <a:lnTo>
                  <a:pt x="209894" y="175273"/>
                </a:lnTo>
                <a:lnTo>
                  <a:pt x="211368" y="180551"/>
                </a:lnTo>
                <a:lnTo>
                  <a:pt x="210365" y="186054"/>
                </a:lnTo>
                <a:lnTo>
                  <a:pt x="207712" y="191707"/>
                </a:lnTo>
                <a:lnTo>
                  <a:pt x="203959" y="197460"/>
                </a:lnTo>
                <a:lnTo>
                  <a:pt x="198481" y="202287"/>
                </a:lnTo>
                <a:lnTo>
                  <a:pt x="191852" y="206498"/>
                </a:lnTo>
                <a:lnTo>
                  <a:pt x="184456" y="210298"/>
                </a:lnTo>
                <a:lnTo>
                  <a:pt x="176550" y="213823"/>
                </a:lnTo>
                <a:lnTo>
                  <a:pt x="168302" y="217165"/>
                </a:lnTo>
                <a:lnTo>
                  <a:pt x="159826" y="220385"/>
                </a:lnTo>
                <a:lnTo>
                  <a:pt x="151198" y="222532"/>
                </a:lnTo>
                <a:lnTo>
                  <a:pt x="142472" y="223963"/>
                </a:lnTo>
                <a:lnTo>
                  <a:pt x="133677" y="224918"/>
                </a:lnTo>
                <a:lnTo>
                  <a:pt x="124836" y="225553"/>
                </a:lnTo>
                <a:lnTo>
                  <a:pt x="115966" y="225978"/>
                </a:lnTo>
                <a:lnTo>
                  <a:pt x="107077" y="226260"/>
                </a:lnTo>
                <a:lnTo>
                  <a:pt x="100158" y="225457"/>
                </a:lnTo>
                <a:lnTo>
                  <a:pt x="94554" y="223929"/>
                </a:lnTo>
                <a:lnTo>
                  <a:pt x="89825" y="221918"/>
                </a:lnTo>
                <a:lnTo>
                  <a:pt x="86672" y="219585"/>
                </a:lnTo>
                <a:lnTo>
                  <a:pt x="84571" y="217038"/>
                </a:lnTo>
                <a:lnTo>
                  <a:pt x="83169" y="214347"/>
                </a:lnTo>
                <a:lnTo>
                  <a:pt x="84220" y="210569"/>
                </a:lnTo>
                <a:lnTo>
                  <a:pt x="86905" y="206066"/>
                </a:lnTo>
                <a:lnTo>
                  <a:pt x="90678" y="201080"/>
                </a:lnTo>
                <a:lnTo>
                  <a:pt x="96171" y="194778"/>
                </a:lnTo>
                <a:lnTo>
                  <a:pt x="102810" y="187602"/>
                </a:lnTo>
                <a:lnTo>
                  <a:pt x="110211" y="179841"/>
                </a:lnTo>
                <a:lnTo>
                  <a:pt x="119115" y="171690"/>
                </a:lnTo>
                <a:lnTo>
                  <a:pt x="129020" y="163279"/>
                </a:lnTo>
                <a:lnTo>
                  <a:pt x="150608" y="145997"/>
                </a:lnTo>
                <a:lnTo>
                  <a:pt x="173433" y="128394"/>
                </a:lnTo>
                <a:lnTo>
                  <a:pt x="184082" y="118540"/>
                </a:lnTo>
                <a:lnTo>
                  <a:pt x="194159" y="108003"/>
                </a:lnTo>
                <a:lnTo>
                  <a:pt x="203853" y="97009"/>
                </a:lnTo>
                <a:lnTo>
                  <a:pt x="214285" y="86703"/>
                </a:lnTo>
                <a:lnTo>
                  <a:pt x="225209" y="76856"/>
                </a:lnTo>
                <a:lnTo>
                  <a:pt x="236459" y="67315"/>
                </a:lnTo>
                <a:lnTo>
                  <a:pt x="244952" y="58969"/>
                </a:lnTo>
                <a:lnTo>
                  <a:pt x="251606" y="51421"/>
                </a:lnTo>
                <a:lnTo>
                  <a:pt x="257035" y="44405"/>
                </a:lnTo>
                <a:lnTo>
                  <a:pt x="260653" y="37743"/>
                </a:lnTo>
                <a:lnTo>
                  <a:pt x="263066" y="31317"/>
                </a:lnTo>
                <a:lnTo>
                  <a:pt x="264674" y="25049"/>
                </a:lnTo>
                <a:lnTo>
                  <a:pt x="264754" y="19879"/>
                </a:lnTo>
                <a:lnTo>
                  <a:pt x="263816" y="15439"/>
                </a:lnTo>
                <a:lnTo>
                  <a:pt x="262197" y="11487"/>
                </a:lnTo>
                <a:lnTo>
                  <a:pt x="258142" y="7860"/>
                </a:lnTo>
                <a:lnTo>
                  <a:pt x="252462" y="4450"/>
                </a:lnTo>
                <a:lnTo>
                  <a:pt x="245699" y="1185"/>
                </a:lnTo>
                <a:lnTo>
                  <a:pt x="237221" y="0"/>
                </a:lnTo>
                <a:lnTo>
                  <a:pt x="227600" y="202"/>
                </a:lnTo>
                <a:lnTo>
                  <a:pt x="217219" y="1329"/>
                </a:lnTo>
                <a:lnTo>
                  <a:pt x="206328" y="4065"/>
                </a:lnTo>
                <a:lnTo>
                  <a:pt x="195099" y="7873"/>
                </a:lnTo>
                <a:lnTo>
                  <a:pt x="183644" y="12396"/>
                </a:lnTo>
                <a:lnTo>
                  <a:pt x="155042" y="22714"/>
                </a:lnTo>
                <a:lnTo>
                  <a:pt x="139080" y="28244"/>
                </a:lnTo>
                <a:lnTo>
                  <a:pt x="123478" y="32922"/>
                </a:lnTo>
                <a:lnTo>
                  <a:pt x="108116" y="37032"/>
                </a:lnTo>
                <a:lnTo>
                  <a:pt x="52555" y="50760"/>
                </a:lnTo>
                <a:lnTo>
                  <a:pt x="41983" y="53886"/>
                </a:lnTo>
                <a:lnTo>
                  <a:pt x="32949" y="56962"/>
                </a:lnTo>
                <a:lnTo>
                  <a:pt x="24943" y="60005"/>
                </a:lnTo>
                <a:lnTo>
                  <a:pt x="18613" y="62034"/>
                </a:lnTo>
                <a:lnTo>
                  <a:pt x="13401" y="63386"/>
                </a:lnTo>
                <a:lnTo>
                  <a:pt x="0" y="66091"/>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96912" name="Freeform 2296911"/>
          <p:cNvSpPr/>
          <p:nvPr/>
        </p:nvSpPr>
        <p:spPr>
          <a:xfrm>
            <a:off x="3884414" y="4973836"/>
            <a:ext cx="2647" cy="1"/>
          </a:xfrm>
          <a:custGeom>
            <a:avLst/>
            <a:gdLst/>
            <a:ahLst/>
            <a:cxnLst/>
            <a:rect l="0" t="0" r="0" b="0"/>
            <a:pathLst>
              <a:path w="2647" h="1">
                <a:moveTo>
                  <a:pt x="0" y="0"/>
                </a:moveTo>
                <a:lnTo>
                  <a:pt x="2646" y="0"/>
                </a:lnTo>
                <a:close/>
              </a:path>
            </a:pathLst>
          </a:custGeom>
          <a:noFill/>
          <a:ln w="381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6913" name="SMARTInkAnnotation183"/>
          <p:cNvSpPr/>
          <p:nvPr/>
        </p:nvSpPr>
        <p:spPr>
          <a:xfrm>
            <a:off x="3893344" y="4964906"/>
            <a:ext cx="205374" cy="267892"/>
          </a:xfrm>
          <a:custGeom>
            <a:avLst/>
            <a:gdLst/>
            <a:ahLst/>
            <a:cxnLst/>
            <a:rect l="0" t="0" r="0" b="0"/>
            <a:pathLst>
              <a:path w="205374" h="267892">
                <a:moveTo>
                  <a:pt x="0" y="0"/>
                </a:moveTo>
                <a:lnTo>
                  <a:pt x="111711" y="0"/>
                </a:lnTo>
                <a:lnTo>
                  <a:pt x="121107" y="992"/>
                </a:lnTo>
                <a:lnTo>
                  <a:pt x="129356" y="2646"/>
                </a:lnTo>
                <a:lnTo>
                  <a:pt x="136839" y="4741"/>
                </a:lnTo>
                <a:lnTo>
                  <a:pt x="143812" y="7129"/>
                </a:lnTo>
                <a:lnTo>
                  <a:pt x="150444" y="9714"/>
                </a:lnTo>
                <a:lnTo>
                  <a:pt x="156852" y="12429"/>
                </a:lnTo>
                <a:lnTo>
                  <a:pt x="169261" y="18092"/>
                </a:lnTo>
                <a:lnTo>
                  <a:pt x="175349" y="20991"/>
                </a:lnTo>
                <a:lnTo>
                  <a:pt x="180399" y="24908"/>
                </a:lnTo>
                <a:lnTo>
                  <a:pt x="184758" y="29504"/>
                </a:lnTo>
                <a:lnTo>
                  <a:pt x="188657" y="34552"/>
                </a:lnTo>
                <a:lnTo>
                  <a:pt x="191255" y="39902"/>
                </a:lnTo>
                <a:lnTo>
                  <a:pt x="192988" y="45453"/>
                </a:lnTo>
                <a:lnTo>
                  <a:pt x="194143" y="51138"/>
                </a:lnTo>
                <a:lnTo>
                  <a:pt x="194913" y="56912"/>
                </a:lnTo>
                <a:lnTo>
                  <a:pt x="195427" y="62746"/>
                </a:lnTo>
                <a:lnTo>
                  <a:pt x="195769" y="68620"/>
                </a:lnTo>
                <a:lnTo>
                  <a:pt x="196150" y="85730"/>
                </a:lnTo>
                <a:lnTo>
                  <a:pt x="196394" y="124311"/>
                </a:lnTo>
                <a:lnTo>
                  <a:pt x="197406" y="132484"/>
                </a:lnTo>
                <a:lnTo>
                  <a:pt x="199072" y="139917"/>
                </a:lnTo>
                <a:lnTo>
                  <a:pt x="201176" y="146856"/>
                </a:lnTo>
                <a:lnTo>
                  <a:pt x="202578" y="154459"/>
                </a:lnTo>
                <a:lnTo>
                  <a:pt x="203513" y="162504"/>
                </a:lnTo>
                <a:lnTo>
                  <a:pt x="204136" y="170844"/>
                </a:lnTo>
                <a:lnTo>
                  <a:pt x="204552" y="178388"/>
                </a:lnTo>
                <a:lnTo>
                  <a:pt x="205013" y="192063"/>
                </a:lnTo>
                <a:lnTo>
                  <a:pt x="205310" y="217010"/>
                </a:lnTo>
                <a:lnTo>
                  <a:pt x="205373" y="242278"/>
                </a:lnTo>
                <a:lnTo>
                  <a:pt x="203392" y="245855"/>
                </a:lnTo>
                <a:lnTo>
                  <a:pt x="200087" y="249232"/>
                </a:lnTo>
                <a:lnTo>
                  <a:pt x="195899" y="252474"/>
                </a:lnTo>
                <a:lnTo>
                  <a:pt x="191123" y="254637"/>
                </a:lnTo>
                <a:lnTo>
                  <a:pt x="185955" y="256078"/>
                </a:lnTo>
                <a:lnTo>
                  <a:pt x="180525" y="257039"/>
                </a:lnTo>
                <a:lnTo>
                  <a:pt x="172935" y="258672"/>
                </a:lnTo>
                <a:lnTo>
                  <a:pt x="153920" y="263132"/>
                </a:lnTo>
                <a:lnTo>
                  <a:pt x="142301" y="264718"/>
                </a:lnTo>
                <a:lnTo>
                  <a:pt x="129594" y="265776"/>
                </a:lnTo>
                <a:lnTo>
                  <a:pt x="89297" y="267891"/>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96914" name="SMARTInkAnnotation184"/>
          <p:cNvSpPr/>
          <p:nvPr/>
        </p:nvSpPr>
        <p:spPr>
          <a:xfrm>
            <a:off x="160734" y="1000125"/>
            <a:ext cx="741165" cy="214314"/>
          </a:xfrm>
          <a:custGeom>
            <a:avLst/>
            <a:gdLst/>
            <a:ahLst/>
            <a:cxnLst/>
            <a:rect l="0" t="0" r="0" b="0"/>
            <a:pathLst>
              <a:path w="741165" h="214314">
                <a:moveTo>
                  <a:pt x="0" y="214313"/>
                </a:moveTo>
                <a:lnTo>
                  <a:pt x="17170" y="214313"/>
                </a:lnTo>
                <a:lnTo>
                  <a:pt x="33097" y="211667"/>
                </a:lnTo>
                <a:lnTo>
                  <a:pt x="55390" y="207183"/>
                </a:lnTo>
                <a:lnTo>
                  <a:pt x="85141" y="201884"/>
                </a:lnTo>
                <a:lnTo>
                  <a:pt x="103394" y="198089"/>
                </a:lnTo>
                <a:lnTo>
                  <a:pt x="144841" y="188581"/>
                </a:lnTo>
                <a:lnTo>
                  <a:pt x="195012" y="175095"/>
                </a:lnTo>
                <a:lnTo>
                  <a:pt x="222282" y="167332"/>
                </a:lnTo>
                <a:lnTo>
                  <a:pt x="250383" y="158187"/>
                </a:lnTo>
                <a:lnTo>
                  <a:pt x="279040" y="148122"/>
                </a:lnTo>
                <a:lnTo>
                  <a:pt x="401062" y="103452"/>
                </a:lnTo>
                <a:lnTo>
                  <a:pt x="462677" y="82690"/>
                </a:lnTo>
                <a:lnTo>
                  <a:pt x="645956" y="22736"/>
                </a:lnTo>
                <a:lnTo>
                  <a:pt x="664793" y="17142"/>
                </a:lnTo>
                <a:lnTo>
                  <a:pt x="682313" y="12420"/>
                </a:lnTo>
                <a:lnTo>
                  <a:pt x="698954" y="8280"/>
                </a:lnTo>
                <a:lnTo>
                  <a:pt x="712032" y="5520"/>
                </a:lnTo>
                <a:lnTo>
                  <a:pt x="736942" y="1636"/>
                </a:lnTo>
                <a:lnTo>
                  <a:pt x="739342" y="1090"/>
                </a:lnTo>
                <a:lnTo>
                  <a:pt x="741164"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96915" name="SMARTInkAnnotation185"/>
          <p:cNvSpPr/>
          <p:nvPr/>
        </p:nvSpPr>
        <p:spPr>
          <a:xfrm>
            <a:off x="196453" y="1062633"/>
            <a:ext cx="571501" cy="169665"/>
          </a:xfrm>
          <a:custGeom>
            <a:avLst/>
            <a:gdLst/>
            <a:ahLst/>
            <a:cxnLst/>
            <a:rect l="0" t="0" r="0" b="0"/>
            <a:pathLst>
              <a:path w="571501" h="169665">
                <a:moveTo>
                  <a:pt x="0" y="169664"/>
                </a:moveTo>
                <a:lnTo>
                  <a:pt x="4741" y="169664"/>
                </a:lnTo>
                <a:lnTo>
                  <a:pt x="17169" y="164923"/>
                </a:lnTo>
                <a:lnTo>
                  <a:pt x="47641" y="152494"/>
                </a:lnTo>
                <a:lnTo>
                  <a:pt x="62519" y="147304"/>
                </a:lnTo>
                <a:lnTo>
                  <a:pt x="117632" y="129525"/>
                </a:lnTo>
                <a:lnTo>
                  <a:pt x="161091" y="114121"/>
                </a:lnTo>
                <a:lnTo>
                  <a:pt x="185777" y="106838"/>
                </a:lnTo>
                <a:lnTo>
                  <a:pt x="212156" y="99999"/>
                </a:lnTo>
                <a:lnTo>
                  <a:pt x="239664" y="93455"/>
                </a:lnTo>
                <a:lnTo>
                  <a:pt x="296687" y="78246"/>
                </a:lnTo>
                <a:lnTo>
                  <a:pt x="571500"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96916" name="SMARTInkAnnotation186"/>
          <p:cNvSpPr/>
          <p:nvPr/>
        </p:nvSpPr>
        <p:spPr>
          <a:xfrm>
            <a:off x="1866305" y="4670227"/>
            <a:ext cx="420615" cy="26790"/>
          </a:xfrm>
          <a:custGeom>
            <a:avLst/>
            <a:gdLst/>
            <a:ahLst/>
            <a:cxnLst/>
            <a:rect l="0" t="0" r="0" b="0"/>
            <a:pathLst>
              <a:path w="420615" h="26790">
                <a:moveTo>
                  <a:pt x="0" y="26789"/>
                </a:moveTo>
                <a:lnTo>
                  <a:pt x="38160" y="26789"/>
                </a:lnTo>
                <a:lnTo>
                  <a:pt x="48260" y="25797"/>
                </a:lnTo>
                <a:lnTo>
                  <a:pt x="59955" y="24143"/>
                </a:lnTo>
                <a:lnTo>
                  <a:pt x="72712" y="22049"/>
                </a:lnTo>
                <a:lnTo>
                  <a:pt x="87170" y="20652"/>
                </a:lnTo>
                <a:lnTo>
                  <a:pt x="102762" y="19721"/>
                </a:lnTo>
                <a:lnTo>
                  <a:pt x="119109" y="19100"/>
                </a:lnTo>
                <a:lnTo>
                  <a:pt x="175300" y="18227"/>
                </a:lnTo>
                <a:lnTo>
                  <a:pt x="195250" y="17112"/>
                </a:lnTo>
                <a:lnTo>
                  <a:pt x="215494" y="15377"/>
                </a:lnTo>
                <a:lnTo>
                  <a:pt x="235936" y="13227"/>
                </a:lnTo>
                <a:lnTo>
                  <a:pt x="256510" y="11795"/>
                </a:lnTo>
                <a:lnTo>
                  <a:pt x="277170" y="10840"/>
                </a:lnTo>
                <a:lnTo>
                  <a:pt x="297889" y="10203"/>
                </a:lnTo>
                <a:lnTo>
                  <a:pt x="316663" y="8786"/>
                </a:lnTo>
                <a:lnTo>
                  <a:pt x="334140" y="6850"/>
                </a:lnTo>
                <a:lnTo>
                  <a:pt x="350752" y="4566"/>
                </a:lnTo>
                <a:lnTo>
                  <a:pt x="365796" y="3044"/>
                </a:lnTo>
                <a:lnTo>
                  <a:pt x="379794" y="2029"/>
                </a:lnTo>
                <a:lnTo>
                  <a:pt x="410518" y="601"/>
                </a:lnTo>
                <a:lnTo>
                  <a:pt x="420614" y="178"/>
                </a:lnTo>
                <a:lnTo>
                  <a:pt x="419695"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96917" name="SMARTInkAnnotation187"/>
          <p:cNvSpPr/>
          <p:nvPr/>
        </p:nvSpPr>
        <p:spPr>
          <a:xfrm>
            <a:off x="1929180" y="4697016"/>
            <a:ext cx="356821" cy="53579"/>
          </a:xfrm>
          <a:custGeom>
            <a:avLst/>
            <a:gdLst/>
            <a:ahLst/>
            <a:cxnLst/>
            <a:rect l="0" t="0" r="0" b="0"/>
            <a:pathLst>
              <a:path w="356821" h="53579">
                <a:moveTo>
                  <a:pt x="8562" y="53578"/>
                </a:moveTo>
                <a:lnTo>
                  <a:pt x="3822" y="53578"/>
                </a:lnTo>
                <a:lnTo>
                  <a:pt x="2425" y="52586"/>
                </a:lnTo>
                <a:lnTo>
                  <a:pt x="1494" y="50933"/>
                </a:lnTo>
                <a:lnTo>
                  <a:pt x="0" y="45889"/>
                </a:lnTo>
                <a:lnTo>
                  <a:pt x="870" y="45476"/>
                </a:lnTo>
                <a:lnTo>
                  <a:pt x="8819" y="43902"/>
                </a:lnTo>
                <a:lnTo>
                  <a:pt x="14686" y="42166"/>
                </a:lnTo>
                <a:lnTo>
                  <a:pt x="21574" y="40016"/>
                </a:lnTo>
                <a:lnTo>
                  <a:pt x="30135" y="38584"/>
                </a:lnTo>
                <a:lnTo>
                  <a:pt x="39811" y="37629"/>
                </a:lnTo>
                <a:lnTo>
                  <a:pt x="50231" y="36992"/>
                </a:lnTo>
                <a:lnTo>
                  <a:pt x="63130" y="35575"/>
                </a:lnTo>
                <a:lnTo>
                  <a:pt x="93338" y="31355"/>
                </a:lnTo>
                <a:lnTo>
                  <a:pt x="110720" y="29833"/>
                </a:lnTo>
                <a:lnTo>
                  <a:pt x="129253" y="28818"/>
                </a:lnTo>
                <a:lnTo>
                  <a:pt x="148554" y="28142"/>
                </a:lnTo>
                <a:lnTo>
                  <a:pt x="168367" y="26698"/>
                </a:lnTo>
                <a:lnTo>
                  <a:pt x="188521" y="24744"/>
                </a:lnTo>
                <a:lnTo>
                  <a:pt x="208902" y="22449"/>
                </a:lnTo>
                <a:lnTo>
                  <a:pt x="228442" y="20919"/>
                </a:lnTo>
                <a:lnTo>
                  <a:pt x="247422" y="19899"/>
                </a:lnTo>
                <a:lnTo>
                  <a:pt x="266029" y="19219"/>
                </a:lnTo>
                <a:lnTo>
                  <a:pt x="284386" y="16782"/>
                </a:lnTo>
                <a:lnTo>
                  <a:pt x="302578" y="13172"/>
                </a:lnTo>
                <a:lnTo>
                  <a:pt x="356820"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96918" name="SMARTInkAnnotation188"/>
          <p:cNvSpPr/>
          <p:nvPr/>
        </p:nvSpPr>
        <p:spPr>
          <a:xfrm>
            <a:off x="1660922" y="2714625"/>
            <a:ext cx="1937743" cy="44649"/>
          </a:xfrm>
          <a:custGeom>
            <a:avLst/>
            <a:gdLst/>
            <a:ahLst/>
            <a:cxnLst/>
            <a:rect l="0" t="0" r="0" b="0"/>
            <a:pathLst>
              <a:path w="1937743" h="44649">
                <a:moveTo>
                  <a:pt x="0" y="0"/>
                </a:moveTo>
                <a:lnTo>
                  <a:pt x="0" y="4741"/>
                </a:lnTo>
                <a:lnTo>
                  <a:pt x="992" y="6137"/>
                </a:lnTo>
                <a:lnTo>
                  <a:pt x="2646" y="7068"/>
                </a:lnTo>
                <a:lnTo>
                  <a:pt x="4740" y="7688"/>
                </a:lnTo>
                <a:lnTo>
                  <a:pt x="8121" y="9094"/>
                </a:lnTo>
                <a:lnTo>
                  <a:pt x="12360" y="11024"/>
                </a:lnTo>
                <a:lnTo>
                  <a:pt x="17169" y="13302"/>
                </a:lnTo>
                <a:lnTo>
                  <a:pt x="22360" y="14822"/>
                </a:lnTo>
                <a:lnTo>
                  <a:pt x="27805" y="15834"/>
                </a:lnTo>
                <a:lnTo>
                  <a:pt x="41131" y="16959"/>
                </a:lnTo>
                <a:lnTo>
                  <a:pt x="60283" y="17459"/>
                </a:lnTo>
                <a:lnTo>
                  <a:pt x="70947" y="18585"/>
                </a:lnTo>
                <a:lnTo>
                  <a:pt x="82024" y="20328"/>
                </a:lnTo>
                <a:lnTo>
                  <a:pt x="93378" y="22482"/>
                </a:lnTo>
                <a:lnTo>
                  <a:pt x="106900" y="23918"/>
                </a:lnTo>
                <a:lnTo>
                  <a:pt x="121869" y="24874"/>
                </a:lnTo>
                <a:lnTo>
                  <a:pt x="174023" y="26222"/>
                </a:lnTo>
                <a:lnTo>
                  <a:pt x="1663147" y="26789"/>
                </a:lnTo>
                <a:lnTo>
                  <a:pt x="1688202" y="27781"/>
                </a:lnTo>
                <a:lnTo>
                  <a:pt x="1712843" y="29435"/>
                </a:lnTo>
                <a:lnTo>
                  <a:pt x="1737207" y="31530"/>
                </a:lnTo>
                <a:lnTo>
                  <a:pt x="1759404" y="32926"/>
                </a:lnTo>
                <a:lnTo>
                  <a:pt x="1799942" y="34478"/>
                </a:lnTo>
                <a:lnTo>
                  <a:pt x="1818094" y="35883"/>
                </a:lnTo>
                <a:lnTo>
                  <a:pt x="1835157" y="37813"/>
                </a:lnTo>
                <a:lnTo>
                  <a:pt x="1851493" y="40092"/>
                </a:lnTo>
                <a:lnTo>
                  <a:pt x="1866351" y="41611"/>
                </a:lnTo>
                <a:lnTo>
                  <a:pt x="1880227" y="42623"/>
                </a:lnTo>
                <a:lnTo>
                  <a:pt x="1904242" y="43748"/>
                </a:lnTo>
                <a:lnTo>
                  <a:pt x="1937742" y="44648"/>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96919" name="SMARTInkAnnotation189"/>
          <p:cNvSpPr/>
          <p:nvPr/>
        </p:nvSpPr>
        <p:spPr>
          <a:xfrm>
            <a:off x="-86855" y="5500688"/>
            <a:ext cx="399395" cy="205175"/>
          </a:xfrm>
          <a:custGeom>
            <a:avLst/>
            <a:gdLst/>
            <a:ahLst/>
            <a:cxnLst/>
            <a:rect l="0" t="0" r="0" b="0"/>
            <a:pathLst>
              <a:path w="399395" h="205175">
                <a:moveTo>
                  <a:pt x="399394" y="0"/>
                </a:moveTo>
                <a:lnTo>
                  <a:pt x="399394" y="42900"/>
                </a:lnTo>
                <a:lnTo>
                  <a:pt x="398402" y="52412"/>
                </a:lnTo>
                <a:lnTo>
                  <a:pt x="396748" y="61730"/>
                </a:lnTo>
                <a:lnTo>
                  <a:pt x="389680" y="91712"/>
                </a:lnTo>
                <a:lnTo>
                  <a:pt x="386965" y="102813"/>
                </a:lnTo>
                <a:lnTo>
                  <a:pt x="383170" y="114182"/>
                </a:lnTo>
                <a:lnTo>
                  <a:pt x="378657" y="125731"/>
                </a:lnTo>
                <a:lnTo>
                  <a:pt x="369341" y="147161"/>
                </a:lnTo>
                <a:lnTo>
                  <a:pt x="361894" y="163300"/>
                </a:lnTo>
                <a:lnTo>
                  <a:pt x="352123" y="183543"/>
                </a:lnTo>
                <a:lnTo>
                  <a:pt x="349029" y="188838"/>
                </a:lnTo>
                <a:lnTo>
                  <a:pt x="345974" y="193361"/>
                </a:lnTo>
                <a:lnTo>
                  <a:pt x="342944" y="197368"/>
                </a:lnTo>
                <a:lnTo>
                  <a:pt x="339933" y="200040"/>
                </a:lnTo>
                <a:lnTo>
                  <a:pt x="336933" y="201821"/>
                </a:lnTo>
                <a:lnTo>
                  <a:pt x="329729" y="204679"/>
                </a:lnTo>
                <a:lnTo>
                  <a:pt x="323741" y="205174"/>
                </a:lnTo>
                <a:lnTo>
                  <a:pt x="321178" y="204251"/>
                </a:lnTo>
                <a:lnTo>
                  <a:pt x="312580" y="198287"/>
                </a:lnTo>
                <a:lnTo>
                  <a:pt x="305847" y="192075"/>
                </a:lnTo>
                <a:lnTo>
                  <a:pt x="301578" y="187923"/>
                </a:lnTo>
                <a:lnTo>
                  <a:pt x="296549" y="187641"/>
                </a:lnTo>
                <a:lnTo>
                  <a:pt x="295112" y="186610"/>
                </a:lnTo>
                <a:lnTo>
                  <a:pt x="294154" y="184930"/>
                </a:lnTo>
                <a:lnTo>
                  <a:pt x="292350" y="178964"/>
                </a:lnTo>
                <a:lnTo>
                  <a:pt x="292271" y="173963"/>
                </a:lnTo>
                <a:lnTo>
                  <a:pt x="292238" y="93464"/>
                </a:lnTo>
                <a:lnTo>
                  <a:pt x="291246" y="87114"/>
                </a:lnTo>
                <a:lnTo>
                  <a:pt x="289592" y="80897"/>
                </a:lnTo>
                <a:lnTo>
                  <a:pt x="287497" y="74767"/>
                </a:lnTo>
                <a:lnTo>
                  <a:pt x="285109" y="68695"/>
                </a:lnTo>
                <a:lnTo>
                  <a:pt x="282524" y="62664"/>
                </a:lnTo>
                <a:lnTo>
                  <a:pt x="279809" y="56659"/>
                </a:lnTo>
                <a:lnTo>
                  <a:pt x="276015" y="51663"/>
                </a:lnTo>
                <a:lnTo>
                  <a:pt x="271500" y="47340"/>
                </a:lnTo>
                <a:lnTo>
                  <a:pt x="266507" y="43466"/>
                </a:lnTo>
                <a:lnTo>
                  <a:pt x="261193" y="38899"/>
                </a:lnTo>
                <a:lnTo>
                  <a:pt x="255666" y="33870"/>
                </a:lnTo>
                <a:lnTo>
                  <a:pt x="249998" y="28533"/>
                </a:lnTo>
                <a:lnTo>
                  <a:pt x="243242" y="24975"/>
                </a:lnTo>
                <a:lnTo>
                  <a:pt x="235761" y="22603"/>
                </a:lnTo>
                <a:lnTo>
                  <a:pt x="227798" y="21021"/>
                </a:lnTo>
                <a:lnTo>
                  <a:pt x="220505" y="18975"/>
                </a:lnTo>
                <a:lnTo>
                  <a:pt x="213657" y="16619"/>
                </a:lnTo>
                <a:lnTo>
                  <a:pt x="207109" y="14056"/>
                </a:lnTo>
                <a:lnTo>
                  <a:pt x="198774" y="12347"/>
                </a:lnTo>
                <a:lnTo>
                  <a:pt x="189249" y="11207"/>
                </a:lnTo>
                <a:lnTo>
                  <a:pt x="178930" y="10448"/>
                </a:lnTo>
                <a:lnTo>
                  <a:pt x="169075" y="9942"/>
                </a:lnTo>
                <a:lnTo>
                  <a:pt x="150186" y="9379"/>
                </a:lnTo>
                <a:lnTo>
                  <a:pt x="140982" y="10221"/>
                </a:lnTo>
                <a:lnTo>
                  <a:pt x="131869" y="11775"/>
                </a:lnTo>
                <a:lnTo>
                  <a:pt x="122818" y="13803"/>
                </a:lnTo>
                <a:lnTo>
                  <a:pt x="113807" y="16147"/>
                </a:lnTo>
                <a:lnTo>
                  <a:pt x="104823" y="18702"/>
                </a:lnTo>
                <a:lnTo>
                  <a:pt x="95857" y="21397"/>
                </a:lnTo>
                <a:lnTo>
                  <a:pt x="86903" y="25179"/>
                </a:lnTo>
                <a:lnTo>
                  <a:pt x="77957" y="29685"/>
                </a:lnTo>
                <a:lnTo>
                  <a:pt x="69017" y="34673"/>
                </a:lnTo>
                <a:lnTo>
                  <a:pt x="60080" y="39982"/>
                </a:lnTo>
                <a:lnTo>
                  <a:pt x="42213" y="51173"/>
                </a:lnTo>
                <a:lnTo>
                  <a:pt x="34274" y="57928"/>
                </a:lnTo>
                <a:lnTo>
                  <a:pt x="26996" y="65407"/>
                </a:lnTo>
                <a:lnTo>
                  <a:pt x="20160" y="73371"/>
                </a:lnTo>
                <a:lnTo>
                  <a:pt x="14611" y="81656"/>
                </a:lnTo>
                <a:lnTo>
                  <a:pt x="9919" y="90156"/>
                </a:lnTo>
                <a:lnTo>
                  <a:pt x="5799" y="98799"/>
                </a:lnTo>
                <a:lnTo>
                  <a:pt x="3052" y="108530"/>
                </a:lnTo>
                <a:lnTo>
                  <a:pt x="1221" y="118986"/>
                </a:lnTo>
                <a:lnTo>
                  <a:pt x="0" y="129925"/>
                </a:lnTo>
                <a:lnTo>
                  <a:pt x="178" y="139203"/>
                </a:lnTo>
                <a:lnTo>
                  <a:pt x="1289" y="147372"/>
                </a:lnTo>
                <a:lnTo>
                  <a:pt x="3022" y="154802"/>
                </a:lnTo>
                <a:lnTo>
                  <a:pt x="7154" y="161740"/>
                </a:lnTo>
                <a:lnTo>
                  <a:pt x="12885" y="168350"/>
                </a:lnTo>
                <a:lnTo>
                  <a:pt x="19682" y="174741"/>
                </a:lnTo>
                <a:lnTo>
                  <a:pt x="28183" y="180986"/>
                </a:lnTo>
                <a:lnTo>
                  <a:pt x="37818" y="187134"/>
                </a:lnTo>
                <a:lnTo>
                  <a:pt x="48211" y="193217"/>
                </a:lnTo>
                <a:lnTo>
                  <a:pt x="58116" y="197272"/>
                </a:lnTo>
                <a:lnTo>
                  <a:pt x="67695" y="199975"/>
                </a:lnTo>
                <a:lnTo>
                  <a:pt x="77058" y="201777"/>
                </a:lnTo>
                <a:lnTo>
                  <a:pt x="88261" y="202979"/>
                </a:lnTo>
                <a:lnTo>
                  <a:pt x="100691" y="203780"/>
                </a:lnTo>
                <a:lnTo>
                  <a:pt x="113938" y="204314"/>
                </a:lnTo>
                <a:lnTo>
                  <a:pt x="141887" y="204908"/>
                </a:lnTo>
                <a:lnTo>
                  <a:pt x="156285" y="205066"/>
                </a:lnTo>
                <a:lnTo>
                  <a:pt x="169853" y="204179"/>
                </a:lnTo>
                <a:lnTo>
                  <a:pt x="182866" y="202596"/>
                </a:lnTo>
                <a:lnTo>
                  <a:pt x="195511" y="200548"/>
                </a:lnTo>
                <a:lnTo>
                  <a:pt x="206917" y="198191"/>
                </a:lnTo>
                <a:lnTo>
                  <a:pt x="217498" y="195627"/>
                </a:lnTo>
                <a:lnTo>
                  <a:pt x="227529" y="192926"/>
                </a:lnTo>
                <a:lnTo>
                  <a:pt x="237192" y="191125"/>
                </a:lnTo>
                <a:lnTo>
                  <a:pt x="246611" y="189924"/>
                </a:lnTo>
                <a:lnTo>
                  <a:pt x="255867" y="189124"/>
                </a:lnTo>
                <a:lnTo>
                  <a:pt x="265014" y="188590"/>
                </a:lnTo>
                <a:lnTo>
                  <a:pt x="283115" y="187997"/>
                </a:lnTo>
                <a:lnTo>
                  <a:pt x="290124" y="186847"/>
                </a:lnTo>
                <a:lnTo>
                  <a:pt x="300559" y="182923"/>
                </a:lnTo>
                <a:lnTo>
                  <a:pt x="308504" y="180518"/>
                </a:lnTo>
                <a:lnTo>
                  <a:pt x="318555" y="179163"/>
                </a:lnTo>
                <a:lnTo>
                  <a:pt x="327406" y="178627"/>
                </a:lnTo>
                <a:lnTo>
                  <a:pt x="327712" y="175962"/>
                </a:lnTo>
                <a:lnTo>
                  <a:pt x="327957" y="169664"/>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96920" name="SMARTInkAnnotation190"/>
          <p:cNvSpPr/>
          <p:nvPr/>
        </p:nvSpPr>
        <p:spPr>
          <a:xfrm>
            <a:off x="-401780" y="5572536"/>
            <a:ext cx="178539" cy="133535"/>
          </a:xfrm>
          <a:custGeom>
            <a:avLst/>
            <a:gdLst/>
            <a:ahLst/>
            <a:cxnLst/>
            <a:rect l="0" t="0" r="0" b="0"/>
            <a:pathLst>
              <a:path w="178539" h="133535">
                <a:moveTo>
                  <a:pt x="124960" y="44237"/>
                </a:moveTo>
                <a:lnTo>
                  <a:pt x="120219" y="39497"/>
                </a:lnTo>
                <a:lnTo>
                  <a:pt x="118823" y="37109"/>
                </a:lnTo>
                <a:lnTo>
                  <a:pt x="117892" y="34524"/>
                </a:lnTo>
                <a:lnTo>
                  <a:pt x="117271" y="31809"/>
                </a:lnTo>
                <a:lnTo>
                  <a:pt x="115865" y="29999"/>
                </a:lnTo>
                <a:lnTo>
                  <a:pt x="113936" y="28791"/>
                </a:lnTo>
                <a:lnTo>
                  <a:pt x="111657" y="27987"/>
                </a:lnTo>
                <a:lnTo>
                  <a:pt x="106480" y="24448"/>
                </a:lnTo>
                <a:lnTo>
                  <a:pt x="103710" y="22115"/>
                </a:lnTo>
                <a:lnTo>
                  <a:pt x="100871" y="19567"/>
                </a:lnTo>
                <a:lnTo>
                  <a:pt x="95071" y="14090"/>
                </a:lnTo>
                <a:lnTo>
                  <a:pt x="92136" y="12234"/>
                </a:lnTo>
                <a:lnTo>
                  <a:pt x="89187" y="10995"/>
                </a:lnTo>
                <a:lnTo>
                  <a:pt x="86228" y="10170"/>
                </a:lnTo>
                <a:lnTo>
                  <a:pt x="82272" y="8628"/>
                </a:lnTo>
                <a:lnTo>
                  <a:pt x="77649" y="6607"/>
                </a:lnTo>
                <a:lnTo>
                  <a:pt x="72583" y="4268"/>
                </a:lnTo>
                <a:lnTo>
                  <a:pt x="67222" y="2708"/>
                </a:lnTo>
                <a:lnTo>
                  <a:pt x="61663" y="1669"/>
                </a:lnTo>
                <a:lnTo>
                  <a:pt x="55973" y="975"/>
                </a:lnTo>
                <a:lnTo>
                  <a:pt x="51187" y="514"/>
                </a:lnTo>
                <a:lnTo>
                  <a:pt x="47004" y="206"/>
                </a:lnTo>
                <a:lnTo>
                  <a:pt x="43224" y="0"/>
                </a:lnTo>
                <a:lnTo>
                  <a:pt x="39711" y="856"/>
                </a:lnTo>
                <a:lnTo>
                  <a:pt x="36378" y="2418"/>
                </a:lnTo>
                <a:lnTo>
                  <a:pt x="33163" y="4451"/>
                </a:lnTo>
                <a:lnTo>
                  <a:pt x="29035" y="6799"/>
                </a:lnTo>
                <a:lnTo>
                  <a:pt x="19157" y="12055"/>
                </a:lnTo>
                <a:lnTo>
                  <a:pt x="14737" y="15837"/>
                </a:lnTo>
                <a:lnTo>
                  <a:pt x="10798" y="20343"/>
                </a:lnTo>
                <a:lnTo>
                  <a:pt x="7180" y="25331"/>
                </a:lnTo>
                <a:lnTo>
                  <a:pt x="4768" y="31634"/>
                </a:lnTo>
                <a:lnTo>
                  <a:pt x="3160" y="38811"/>
                </a:lnTo>
                <a:lnTo>
                  <a:pt x="2088" y="46573"/>
                </a:lnTo>
                <a:lnTo>
                  <a:pt x="1373" y="53732"/>
                </a:lnTo>
                <a:lnTo>
                  <a:pt x="897" y="60489"/>
                </a:lnTo>
                <a:lnTo>
                  <a:pt x="579" y="66979"/>
                </a:lnTo>
                <a:lnTo>
                  <a:pt x="226" y="82125"/>
                </a:lnTo>
                <a:lnTo>
                  <a:pt x="0" y="106623"/>
                </a:lnTo>
                <a:lnTo>
                  <a:pt x="973" y="110633"/>
                </a:lnTo>
                <a:lnTo>
                  <a:pt x="2615" y="114298"/>
                </a:lnTo>
                <a:lnTo>
                  <a:pt x="4701" y="117734"/>
                </a:lnTo>
                <a:lnTo>
                  <a:pt x="7084" y="120024"/>
                </a:lnTo>
                <a:lnTo>
                  <a:pt x="9665" y="121551"/>
                </a:lnTo>
                <a:lnTo>
                  <a:pt x="15178" y="123248"/>
                </a:lnTo>
                <a:lnTo>
                  <a:pt x="18038" y="123700"/>
                </a:lnTo>
                <a:lnTo>
                  <a:pt x="20936" y="124002"/>
                </a:lnTo>
                <a:lnTo>
                  <a:pt x="24853" y="123211"/>
                </a:lnTo>
                <a:lnTo>
                  <a:pt x="29448" y="121690"/>
                </a:lnTo>
                <a:lnTo>
                  <a:pt x="34496" y="119686"/>
                </a:lnTo>
                <a:lnTo>
                  <a:pt x="39846" y="116364"/>
                </a:lnTo>
                <a:lnTo>
                  <a:pt x="45397" y="112165"/>
                </a:lnTo>
                <a:lnTo>
                  <a:pt x="51082" y="107382"/>
                </a:lnTo>
                <a:lnTo>
                  <a:pt x="55864" y="102209"/>
                </a:lnTo>
                <a:lnTo>
                  <a:pt x="60045" y="96776"/>
                </a:lnTo>
                <a:lnTo>
                  <a:pt x="63823" y="91169"/>
                </a:lnTo>
                <a:lnTo>
                  <a:pt x="68327" y="85448"/>
                </a:lnTo>
                <a:lnTo>
                  <a:pt x="73314" y="79648"/>
                </a:lnTo>
                <a:lnTo>
                  <a:pt x="78623" y="73798"/>
                </a:lnTo>
                <a:lnTo>
                  <a:pt x="83154" y="67913"/>
                </a:lnTo>
                <a:lnTo>
                  <a:pt x="87168" y="62006"/>
                </a:lnTo>
                <a:lnTo>
                  <a:pt x="90835" y="56083"/>
                </a:lnTo>
                <a:lnTo>
                  <a:pt x="94273" y="51143"/>
                </a:lnTo>
                <a:lnTo>
                  <a:pt x="97556" y="46857"/>
                </a:lnTo>
                <a:lnTo>
                  <a:pt x="100738" y="43007"/>
                </a:lnTo>
                <a:lnTo>
                  <a:pt x="102859" y="39449"/>
                </a:lnTo>
                <a:lnTo>
                  <a:pt x="104273" y="36084"/>
                </a:lnTo>
                <a:lnTo>
                  <a:pt x="105215" y="32849"/>
                </a:lnTo>
                <a:lnTo>
                  <a:pt x="106836" y="29700"/>
                </a:lnTo>
                <a:lnTo>
                  <a:pt x="108908" y="26608"/>
                </a:lnTo>
                <a:lnTo>
                  <a:pt x="114623" y="19258"/>
                </a:lnTo>
                <a:lnTo>
                  <a:pt x="116084" y="19647"/>
                </a:lnTo>
                <a:lnTo>
                  <a:pt x="120353" y="22725"/>
                </a:lnTo>
                <a:lnTo>
                  <a:pt x="122881" y="24935"/>
                </a:lnTo>
                <a:lnTo>
                  <a:pt x="125558" y="27401"/>
                </a:lnTo>
                <a:lnTo>
                  <a:pt x="128335" y="30037"/>
                </a:lnTo>
                <a:lnTo>
                  <a:pt x="131179" y="33778"/>
                </a:lnTo>
                <a:lnTo>
                  <a:pt x="134067" y="38257"/>
                </a:lnTo>
                <a:lnTo>
                  <a:pt x="136984" y="43227"/>
                </a:lnTo>
                <a:lnTo>
                  <a:pt x="139921" y="49517"/>
                </a:lnTo>
                <a:lnTo>
                  <a:pt x="142872" y="56687"/>
                </a:lnTo>
                <a:lnTo>
                  <a:pt x="145831" y="64443"/>
                </a:lnTo>
                <a:lnTo>
                  <a:pt x="148795" y="71599"/>
                </a:lnTo>
                <a:lnTo>
                  <a:pt x="151765" y="78354"/>
                </a:lnTo>
                <a:lnTo>
                  <a:pt x="154736" y="84841"/>
                </a:lnTo>
                <a:lnTo>
                  <a:pt x="157709" y="92143"/>
                </a:lnTo>
                <a:lnTo>
                  <a:pt x="160683" y="99987"/>
                </a:lnTo>
                <a:lnTo>
                  <a:pt x="163658" y="108192"/>
                </a:lnTo>
                <a:lnTo>
                  <a:pt x="165641" y="114655"/>
                </a:lnTo>
                <a:lnTo>
                  <a:pt x="166964" y="119956"/>
                </a:lnTo>
                <a:lnTo>
                  <a:pt x="167845" y="124482"/>
                </a:lnTo>
                <a:lnTo>
                  <a:pt x="169425" y="127500"/>
                </a:lnTo>
                <a:lnTo>
                  <a:pt x="171470" y="129511"/>
                </a:lnTo>
                <a:lnTo>
                  <a:pt x="178538" y="133534"/>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96921" name="SMARTInkAnnotation191"/>
          <p:cNvSpPr/>
          <p:nvPr/>
        </p:nvSpPr>
        <p:spPr>
          <a:xfrm>
            <a:off x="258961" y="5366862"/>
            <a:ext cx="97860" cy="285631"/>
          </a:xfrm>
          <a:custGeom>
            <a:avLst/>
            <a:gdLst/>
            <a:ahLst/>
            <a:cxnLst/>
            <a:rect l="0" t="0" r="0" b="0"/>
            <a:pathLst>
              <a:path w="97860" h="285631">
                <a:moveTo>
                  <a:pt x="89297" y="26669"/>
                </a:moveTo>
                <a:lnTo>
                  <a:pt x="89297" y="283"/>
                </a:lnTo>
                <a:lnTo>
                  <a:pt x="91943" y="59"/>
                </a:lnTo>
                <a:lnTo>
                  <a:pt x="94037" y="0"/>
                </a:lnTo>
                <a:lnTo>
                  <a:pt x="95434" y="952"/>
                </a:lnTo>
                <a:lnTo>
                  <a:pt x="96365" y="2579"/>
                </a:lnTo>
                <a:lnTo>
                  <a:pt x="97399" y="7033"/>
                </a:lnTo>
                <a:lnTo>
                  <a:pt x="97859" y="12320"/>
                </a:lnTo>
                <a:lnTo>
                  <a:pt x="96989" y="17104"/>
                </a:lnTo>
                <a:lnTo>
                  <a:pt x="95417" y="23269"/>
                </a:lnTo>
                <a:lnTo>
                  <a:pt x="93377" y="30356"/>
                </a:lnTo>
                <a:lnTo>
                  <a:pt x="90033" y="38056"/>
                </a:lnTo>
                <a:lnTo>
                  <a:pt x="85818" y="46167"/>
                </a:lnTo>
                <a:lnTo>
                  <a:pt x="81025" y="54551"/>
                </a:lnTo>
                <a:lnTo>
                  <a:pt x="75845" y="65101"/>
                </a:lnTo>
                <a:lnTo>
                  <a:pt x="70407" y="77095"/>
                </a:lnTo>
                <a:lnTo>
                  <a:pt x="59073" y="103651"/>
                </a:lnTo>
                <a:lnTo>
                  <a:pt x="29705" y="175836"/>
                </a:lnTo>
                <a:lnTo>
                  <a:pt x="23772" y="189614"/>
                </a:lnTo>
                <a:lnTo>
                  <a:pt x="11889" y="215506"/>
                </a:lnTo>
                <a:lnTo>
                  <a:pt x="7925" y="226974"/>
                </a:lnTo>
                <a:lnTo>
                  <a:pt x="5284" y="237596"/>
                </a:lnTo>
                <a:lnTo>
                  <a:pt x="3523" y="247655"/>
                </a:lnTo>
                <a:lnTo>
                  <a:pt x="2348" y="256345"/>
                </a:lnTo>
                <a:lnTo>
                  <a:pt x="1565" y="264122"/>
                </a:lnTo>
                <a:lnTo>
                  <a:pt x="0" y="28563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96922" name="SMARTInkAnnotation192"/>
          <p:cNvSpPr/>
          <p:nvPr/>
        </p:nvSpPr>
        <p:spPr>
          <a:xfrm>
            <a:off x="437878" y="5313164"/>
            <a:ext cx="339006" cy="399948"/>
          </a:xfrm>
          <a:custGeom>
            <a:avLst/>
            <a:gdLst/>
            <a:ahLst/>
            <a:cxnLst/>
            <a:rect l="0" t="0" r="0" b="0"/>
            <a:pathLst>
              <a:path w="339006" h="399948">
                <a:moveTo>
                  <a:pt x="196130" y="258961"/>
                </a:moveTo>
                <a:lnTo>
                  <a:pt x="205027" y="258961"/>
                </a:lnTo>
                <a:lnTo>
                  <a:pt x="200310" y="258961"/>
                </a:lnTo>
                <a:lnTo>
                  <a:pt x="197924" y="257969"/>
                </a:lnTo>
                <a:lnTo>
                  <a:pt x="189827" y="252824"/>
                </a:lnTo>
                <a:lnTo>
                  <a:pt x="180151" y="249867"/>
                </a:lnTo>
                <a:lnTo>
                  <a:pt x="170507" y="245659"/>
                </a:lnTo>
                <a:lnTo>
                  <a:pt x="165158" y="245132"/>
                </a:lnTo>
                <a:lnTo>
                  <a:pt x="159606" y="245773"/>
                </a:lnTo>
                <a:lnTo>
                  <a:pt x="153922" y="247193"/>
                </a:lnTo>
                <a:lnTo>
                  <a:pt x="147155" y="248138"/>
                </a:lnTo>
                <a:lnTo>
                  <a:pt x="139667" y="248770"/>
                </a:lnTo>
                <a:lnTo>
                  <a:pt x="131699" y="249191"/>
                </a:lnTo>
                <a:lnTo>
                  <a:pt x="123411" y="251455"/>
                </a:lnTo>
                <a:lnTo>
                  <a:pt x="114908" y="254949"/>
                </a:lnTo>
                <a:lnTo>
                  <a:pt x="106263" y="259263"/>
                </a:lnTo>
                <a:lnTo>
                  <a:pt x="97523" y="263131"/>
                </a:lnTo>
                <a:lnTo>
                  <a:pt x="88721" y="266702"/>
                </a:lnTo>
                <a:lnTo>
                  <a:pt x="79875" y="270075"/>
                </a:lnTo>
                <a:lnTo>
                  <a:pt x="71002" y="274308"/>
                </a:lnTo>
                <a:lnTo>
                  <a:pt x="62110" y="279114"/>
                </a:lnTo>
                <a:lnTo>
                  <a:pt x="53205" y="284302"/>
                </a:lnTo>
                <a:lnTo>
                  <a:pt x="45284" y="289746"/>
                </a:lnTo>
                <a:lnTo>
                  <a:pt x="38019" y="295360"/>
                </a:lnTo>
                <a:lnTo>
                  <a:pt x="31192" y="301086"/>
                </a:lnTo>
                <a:lnTo>
                  <a:pt x="24655" y="307880"/>
                </a:lnTo>
                <a:lnTo>
                  <a:pt x="18313" y="315387"/>
                </a:lnTo>
                <a:lnTo>
                  <a:pt x="12101" y="323367"/>
                </a:lnTo>
                <a:lnTo>
                  <a:pt x="7960" y="330672"/>
                </a:lnTo>
                <a:lnTo>
                  <a:pt x="5199" y="337526"/>
                </a:lnTo>
                <a:lnTo>
                  <a:pt x="2131" y="349441"/>
                </a:lnTo>
                <a:lnTo>
                  <a:pt x="767" y="358044"/>
                </a:lnTo>
                <a:lnTo>
                  <a:pt x="161" y="367821"/>
                </a:lnTo>
                <a:lnTo>
                  <a:pt x="0" y="373206"/>
                </a:lnTo>
                <a:lnTo>
                  <a:pt x="1877" y="377788"/>
                </a:lnTo>
                <a:lnTo>
                  <a:pt x="5112" y="381835"/>
                </a:lnTo>
                <a:lnTo>
                  <a:pt x="13999" y="388978"/>
                </a:lnTo>
                <a:lnTo>
                  <a:pt x="24563" y="395460"/>
                </a:lnTo>
                <a:lnTo>
                  <a:pt x="31150" y="397585"/>
                </a:lnTo>
                <a:lnTo>
                  <a:pt x="38519" y="399002"/>
                </a:lnTo>
                <a:lnTo>
                  <a:pt x="46407" y="399947"/>
                </a:lnTo>
                <a:lnTo>
                  <a:pt x="55635" y="399585"/>
                </a:lnTo>
                <a:lnTo>
                  <a:pt x="65755" y="398351"/>
                </a:lnTo>
                <a:lnTo>
                  <a:pt x="76472" y="396536"/>
                </a:lnTo>
                <a:lnTo>
                  <a:pt x="87584" y="392349"/>
                </a:lnTo>
                <a:lnTo>
                  <a:pt x="98961" y="386582"/>
                </a:lnTo>
                <a:lnTo>
                  <a:pt x="110515" y="379760"/>
                </a:lnTo>
                <a:lnTo>
                  <a:pt x="122186" y="373228"/>
                </a:lnTo>
                <a:lnTo>
                  <a:pt x="145737" y="360679"/>
                </a:lnTo>
                <a:lnTo>
                  <a:pt x="156582" y="352569"/>
                </a:lnTo>
                <a:lnTo>
                  <a:pt x="166788" y="343195"/>
                </a:lnTo>
                <a:lnTo>
                  <a:pt x="176569" y="332976"/>
                </a:lnTo>
                <a:lnTo>
                  <a:pt x="187058" y="321203"/>
                </a:lnTo>
                <a:lnTo>
                  <a:pt x="209296" y="294893"/>
                </a:lnTo>
                <a:lnTo>
                  <a:pt x="219790" y="280931"/>
                </a:lnTo>
                <a:lnTo>
                  <a:pt x="229763" y="266662"/>
                </a:lnTo>
                <a:lnTo>
                  <a:pt x="239388" y="252189"/>
                </a:lnTo>
                <a:lnTo>
                  <a:pt x="247789" y="237579"/>
                </a:lnTo>
                <a:lnTo>
                  <a:pt x="255374" y="222878"/>
                </a:lnTo>
                <a:lnTo>
                  <a:pt x="286546" y="158899"/>
                </a:lnTo>
                <a:lnTo>
                  <a:pt x="293118" y="142644"/>
                </a:lnTo>
                <a:lnTo>
                  <a:pt x="298492" y="126845"/>
                </a:lnTo>
                <a:lnTo>
                  <a:pt x="303067" y="111353"/>
                </a:lnTo>
                <a:lnTo>
                  <a:pt x="308101" y="97056"/>
                </a:lnTo>
                <a:lnTo>
                  <a:pt x="313441" y="83555"/>
                </a:lnTo>
                <a:lnTo>
                  <a:pt x="318986" y="70586"/>
                </a:lnTo>
                <a:lnTo>
                  <a:pt x="322682" y="58964"/>
                </a:lnTo>
                <a:lnTo>
                  <a:pt x="325147" y="48239"/>
                </a:lnTo>
                <a:lnTo>
                  <a:pt x="326789" y="38113"/>
                </a:lnTo>
                <a:lnTo>
                  <a:pt x="328877" y="30370"/>
                </a:lnTo>
                <a:lnTo>
                  <a:pt x="335563" y="14731"/>
                </a:lnTo>
                <a:lnTo>
                  <a:pt x="338325" y="3204"/>
                </a:lnTo>
                <a:lnTo>
                  <a:pt x="339005"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96923" name="SMARTInkAnnotation193"/>
          <p:cNvSpPr/>
          <p:nvPr/>
        </p:nvSpPr>
        <p:spPr>
          <a:xfrm>
            <a:off x="1385462" y="5438321"/>
            <a:ext cx="221883" cy="311612"/>
          </a:xfrm>
          <a:custGeom>
            <a:avLst/>
            <a:gdLst/>
            <a:ahLst/>
            <a:cxnLst/>
            <a:rect l="0" t="0" r="0" b="0"/>
            <a:pathLst>
              <a:path w="221883" h="311612">
                <a:moveTo>
                  <a:pt x="52218" y="17718"/>
                </a:moveTo>
                <a:lnTo>
                  <a:pt x="52218" y="0"/>
                </a:lnTo>
                <a:lnTo>
                  <a:pt x="52218" y="66702"/>
                </a:lnTo>
                <a:lnTo>
                  <a:pt x="51225" y="81132"/>
                </a:lnTo>
                <a:lnTo>
                  <a:pt x="49572" y="97698"/>
                </a:lnTo>
                <a:lnTo>
                  <a:pt x="47477" y="115686"/>
                </a:lnTo>
                <a:lnTo>
                  <a:pt x="42504" y="151549"/>
                </a:lnTo>
                <a:lnTo>
                  <a:pt x="36987" y="186339"/>
                </a:lnTo>
                <a:lnTo>
                  <a:pt x="31227" y="218338"/>
                </a:lnTo>
                <a:lnTo>
                  <a:pt x="29294" y="232824"/>
                </a:lnTo>
                <a:lnTo>
                  <a:pt x="28006" y="246451"/>
                </a:lnTo>
                <a:lnTo>
                  <a:pt x="27147" y="259503"/>
                </a:lnTo>
                <a:lnTo>
                  <a:pt x="25582" y="270190"/>
                </a:lnTo>
                <a:lnTo>
                  <a:pt x="23546" y="279298"/>
                </a:lnTo>
                <a:lnTo>
                  <a:pt x="21197" y="287355"/>
                </a:lnTo>
                <a:lnTo>
                  <a:pt x="19631" y="293719"/>
                </a:lnTo>
                <a:lnTo>
                  <a:pt x="17891" y="303435"/>
                </a:lnTo>
                <a:lnTo>
                  <a:pt x="16435" y="306423"/>
                </a:lnTo>
                <a:lnTo>
                  <a:pt x="14472" y="308414"/>
                </a:lnTo>
                <a:lnTo>
                  <a:pt x="8932" y="311611"/>
                </a:lnTo>
                <a:lnTo>
                  <a:pt x="5529" y="306757"/>
                </a:lnTo>
                <a:lnTo>
                  <a:pt x="3233" y="302684"/>
                </a:lnTo>
                <a:lnTo>
                  <a:pt x="1702" y="297985"/>
                </a:lnTo>
                <a:lnTo>
                  <a:pt x="681" y="292867"/>
                </a:lnTo>
                <a:lnTo>
                  <a:pt x="0" y="287471"/>
                </a:lnTo>
                <a:lnTo>
                  <a:pt x="539" y="280897"/>
                </a:lnTo>
                <a:lnTo>
                  <a:pt x="1890" y="273538"/>
                </a:lnTo>
                <a:lnTo>
                  <a:pt x="3783" y="265656"/>
                </a:lnTo>
                <a:lnTo>
                  <a:pt x="6037" y="257424"/>
                </a:lnTo>
                <a:lnTo>
                  <a:pt x="11188" y="240341"/>
                </a:lnTo>
                <a:lnTo>
                  <a:pt x="14943" y="231617"/>
                </a:lnTo>
                <a:lnTo>
                  <a:pt x="19430" y="222825"/>
                </a:lnTo>
                <a:lnTo>
                  <a:pt x="24406" y="213987"/>
                </a:lnTo>
                <a:lnTo>
                  <a:pt x="29708" y="205119"/>
                </a:lnTo>
                <a:lnTo>
                  <a:pt x="40890" y="187328"/>
                </a:lnTo>
                <a:lnTo>
                  <a:pt x="47643" y="179409"/>
                </a:lnTo>
                <a:lnTo>
                  <a:pt x="55121" y="172145"/>
                </a:lnTo>
                <a:lnTo>
                  <a:pt x="63083" y="165318"/>
                </a:lnTo>
                <a:lnTo>
                  <a:pt x="71367" y="158782"/>
                </a:lnTo>
                <a:lnTo>
                  <a:pt x="79867" y="152440"/>
                </a:lnTo>
                <a:lnTo>
                  <a:pt x="97248" y="140103"/>
                </a:lnTo>
                <a:lnTo>
                  <a:pt x="114895" y="128004"/>
                </a:lnTo>
                <a:lnTo>
                  <a:pt x="123769" y="122993"/>
                </a:lnTo>
                <a:lnTo>
                  <a:pt x="132660" y="118659"/>
                </a:lnTo>
                <a:lnTo>
                  <a:pt x="141565" y="114777"/>
                </a:lnTo>
                <a:lnTo>
                  <a:pt x="150478" y="112190"/>
                </a:lnTo>
                <a:lnTo>
                  <a:pt x="159396" y="110465"/>
                </a:lnTo>
                <a:lnTo>
                  <a:pt x="168319" y="109316"/>
                </a:lnTo>
                <a:lnTo>
                  <a:pt x="176251" y="108549"/>
                </a:lnTo>
                <a:lnTo>
                  <a:pt x="183524" y="108038"/>
                </a:lnTo>
                <a:lnTo>
                  <a:pt x="190357" y="107696"/>
                </a:lnTo>
                <a:lnTo>
                  <a:pt x="203241" y="107318"/>
                </a:lnTo>
                <a:lnTo>
                  <a:pt x="221882" y="107015"/>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96924" name="SMARTInkAnnotation194"/>
          <p:cNvSpPr/>
          <p:nvPr/>
        </p:nvSpPr>
        <p:spPr>
          <a:xfrm>
            <a:off x="1697127" y="5491758"/>
            <a:ext cx="44163" cy="89298"/>
          </a:xfrm>
          <a:custGeom>
            <a:avLst/>
            <a:gdLst/>
            <a:ahLst/>
            <a:cxnLst/>
            <a:rect l="0" t="0" r="0" b="0"/>
            <a:pathLst>
              <a:path w="44163" h="89298">
                <a:moveTo>
                  <a:pt x="26303" y="0"/>
                </a:moveTo>
                <a:lnTo>
                  <a:pt x="21562" y="0"/>
                </a:lnTo>
                <a:lnTo>
                  <a:pt x="20166" y="992"/>
                </a:lnTo>
                <a:lnTo>
                  <a:pt x="19235" y="2645"/>
                </a:lnTo>
                <a:lnTo>
                  <a:pt x="18614" y="4740"/>
                </a:lnTo>
                <a:lnTo>
                  <a:pt x="17208" y="7129"/>
                </a:lnTo>
                <a:lnTo>
                  <a:pt x="15279" y="9713"/>
                </a:lnTo>
                <a:lnTo>
                  <a:pt x="13000" y="12429"/>
                </a:lnTo>
                <a:lnTo>
                  <a:pt x="10489" y="16223"/>
                </a:lnTo>
                <a:lnTo>
                  <a:pt x="7823" y="20738"/>
                </a:lnTo>
                <a:lnTo>
                  <a:pt x="5053" y="25731"/>
                </a:lnTo>
                <a:lnTo>
                  <a:pt x="3207" y="31044"/>
                </a:lnTo>
                <a:lnTo>
                  <a:pt x="1976" y="36571"/>
                </a:lnTo>
                <a:lnTo>
                  <a:pt x="1155" y="42241"/>
                </a:lnTo>
                <a:lnTo>
                  <a:pt x="608" y="48004"/>
                </a:lnTo>
                <a:lnTo>
                  <a:pt x="243" y="53831"/>
                </a:lnTo>
                <a:lnTo>
                  <a:pt x="0" y="59699"/>
                </a:lnTo>
                <a:lnTo>
                  <a:pt x="830" y="64604"/>
                </a:lnTo>
                <a:lnTo>
                  <a:pt x="2376" y="68867"/>
                </a:lnTo>
                <a:lnTo>
                  <a:pt x="4398" y="72700"/>
                </a:lnTo>
                <a:lnTo>
                  <a:pt x="7731" y="76248"/>
                </a:lnTo>
                <a:lnTo>
                  <a:pt x="11937" y="79606"/>
                </a:lnTo>
                <a:lnTo>
                  <a:pt x="16726" y="82836"/>
                </a:lnTo>
                <a:lnTo>
                  <a:pt x="21903" y="84990"/>
                </a:lnTo>
                <a:lnTo>
                  <a:pt x="27338" y="86426"/>
                </a:lnTo>
                <a:lnTo>
                  <a:pt x="44162" y="89297"/>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96925" name="SMARTInkAnnotation195"/>
          <p:cNvSpPr/>
          <p:nvPr/>
        </p:nvSpPr>
        <p:spPr>
          <a:xfrm>
            <a:off x="1651992" y="5589984"/>
            <a:ext cx="230144" cy="128957"/>
          </a:xfrm>
          <a:custGeom>
            <a:avLst/>
            <a:gdLst/>
            <a:ahLst/>
            <a:cxnLst/>
            <a:rect l="0" t="0" r="0" b="0"/>
            <a:pathLst>
              <a:path w="230144" h="128957">
                <a:moveTo>
                  <a:pt x="142875" y="0"/>
                </a:moveTo>
                <a:lnTo>
                  <a:pt x="157096" y="0"/>
                </a:lnTo>
                <a:lnTo>
                  <a:pt x="163270" y="993"/>
                </a:lnTo>
                <a:lnTo>
                  <a:pt x="169370" y="2646"/>
                </a:lnTo>
                <a:lnTo>
                  <a:pt x="175421" y="4741"/>
                </a:lnTo>
                <a:lnTo>
                  <a:pt x="182432" y="8122"/>
                </a:lnTo>
                <a:lnTo>
                  <a:pt x="190082" y="12359"/>
                </a:lnTo>
                <a:lnTo>
                  <a:pt x="198159" y="17170"/>
                </a:lnTo>
                <a:lnTo>
                  <a:pt x="204536" y="21368"/>
                </a:lnTo>
                <a:lnTo>
                  <a:pt x="209779" y="25160"/>
                </a:lnTo>
                <a:lnTo>
                  <a:pt x="214267" y="28680"/>
                </a:lnTo>
                <a:lnTo>
                  <a:pt x="218251" y="33011"/>
                </a:lnTo>
                <a:lnTo>
                  <a:pt x="221899" y="37883"/>
                </a:lnTo>
                <a:lnTo>
                  <a:pt x="225323" y="43115"/>
                </a:lnTo>
                <a:lnTo>
                  <a:pt x="227606" y="47595"/>
                </a:lnTo>
                <a:lnTo>
                  <a:pt x="229128" y="51574"/>
                </a:lnTo>
                <a:lnTo>
                  <a:pt x="230143" y="55219"/>
                </a:lnTo>
                <a:lnTo>
                  <a:pt x="228835" y="59633"/>
                </a:lnTo>
                <a:lnTo>
                  <a:pt x="225978" y="64560"/>
                </a:lnTo>
                <a:lnTo>
                  <a:pt x="222090" y="69829"/>
                </a:lnTo>
                <a:lnTo>
                  <a:pt x="216520" y="75326"/>
                </a:lnTo>
                <a:lnTo>
                  <a:pt x="209831" y="80976"/>
                </a:lnTo>
                <a:lnTo>
                  <a:pt x="202395" y="86726"/>
                </a:lnTo>
                <a:lnTo>
                  <a:pt x="194462" y="91552"/>
                </a:lnTo>
                <a:lnTo>
                  <a:pt x="186196" y="95761"/>
                </a:lnTo>
                <a:lnTo>
                  <a:pt x="177709" y="99560"/>
                </a:lnTo>
                <a:lnTo>
                  <a:pt x="168082" y="103084"/>
                </a:lnTo>
                <a:lnTo>
                  <a:pt x="157695" y="106426"/>
                </a:lnTo>
                <a:lnTo>
                  <a:pt x="136564" y="112785"/>
                </a:lnTo>
                <a:lnTo>
                  <a:pt x="117250" y="118918"/>
                </a:lnTo>
                <a:lnTo>
                  <a:pt x="106940" y="121943"/>
                </a:lnTo>
                <a:lnTo>
                  <a:pt x="84902" y="127950"/>
                </a:lnTo>
                <a:lnTo>
                  <a:pt x="73468" y="128956"/>
                </a:lnTo>
                <a:lnTo>
                  <a:pt x="61877" y="128635"/>
                </a:lnTo>
                <a:lnTo>
                  <a:pt x="50181" y="127429"/>
                </a:lnTo>
                <a:lnTo>
                  <a:pt x="39408" y="125632"/>
                </a:lnTo>
                <a:lnTo>
                  <a:pt x="29248" y="123442"/>
                </a:lnTo>
                <a:lnTo>
                  <a:pt x="0" y="116086"/>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96926" name="SMARTInkAnnotation196"/>
          <p:cNvSpPr/>
          <p:nvPr/>
        </p:nvSpPr>
        <p:spPr>
          <a:xfrm>
            <a:off x="1705570" y="5482828"/>
            <a:ext cx="258962" cy="17861"/>
          </a:xfrm>
          <a:custGeom>
            <a:avLst/>
            <a:gdLst/>
            <a:ahLst/>
            <a:cxnLst/>
            <a:rect l="0" t="0" r="0" b="0"/>
            <a:pathLst>
              <a:path w="258962" h="17861">
                <a:moveTo>
                  <a:pt x="0" y="17860"/>
                </a:moveTo>
                <a:lnTo>
                  <a:pt x="0" y="13119"/>
                </a:lnTo>
                <a:lnTo>
                  <a:pt x="992" y="11723"/>
                </a:lnTo>
                <a:lnTo>
                  <a:pt x="2646" y="10792"/>
                </a:lnTo>
                <a:lnTo>
                  <a:pt x="4741" y="10171"/>
                </a:lnTo>
                <a:lnTo>
                  <a:pt x="8122" y="9757"/>
                </a:lnTo>
                <a:lnTo>
                  <a:pt x="12360" y="9482"/>
                </a:lnTo>
                <a:lnTo>
                  <a:pt x="17170" y="9298"/>
                </a:lnTo>
                <a:lnTo>
                  <a:pt x="23353" y="8183"/>
                </a:lnTo>
                <a:lnTo>
                  <a:pt x="30452" y="6447"/>
                </a:lnTo>
                <a:lnTo>
                  <a:pt x="38160" y="4298"/>
                </a:lnTo>
                <a:lnTo>
                  <a:pt x="47269" y="2866"/>
                </a:lnTo>
                <a:lnTo>
                  <a:pt x="57309" y="1910"/>
                </a:lnTo>
                <a:lnTo>
                  <a:pt x="67972" y="1274"/>
                </a:lnTo>
                <a:lnTo>
                  <a:pt x="93048" y="566"/>
                </a:lnTo>
                <a:lnTo>
                  <a:pt x="258961"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96927" name="SMARTInkAnnotation197"/>
          <p:cNvSpPr/>
          <p:nvPr/>
        </p:nvSpPr>
        <p:spPr>
          <a:xfrm>
            <a:off x="2169914" y="5643931"/>
            <a:ext cx="8931" cy="80000"/>
          </a:xfrm>
          <a:custGeom>
            <a:avLst/>
            <a:gdLst/>
            <a:ahLst/>
            <a:cxnLst/>
            <a:rect l="0" t="0" r="0" b="0"/>
            <a:pathLst>
              <a:path w="8931" h="80000">
                <a:moveTo>
                  <a:pt x="0" y="8561"/>
                </a:moveTo>
                <a:lnTo>
                  <a:pt x="0" y="873"/>
                </a:lnTo>
                <a:lnTo>
                  <a:pt x="992" y="459"/>
                </a:lnTo>
                <a:lnTo>
                  <a:pt x="2646" y="183"/>
                </a:lnTo>
                <a:lnTo>
                  <a:pt x="4741" y="0"/>
                </a:lnTo>
                <a:lnTo>
                  <a:pt x="6137" y="869"/>
                </a:lnTo>
                <a:lnTo>
                  <a:pt x="7068" y="2441"/>
                </a:lnTo>
                <a:lnTo>
                  <a:pt x="7689" y="4481"/>
                </a:lnTo>
                <a:lnTo>
                  <a:pt x="8102" y="6833"/>
                </a:lnTo>
                <a:lnTo>
                  <a:pt x="8378" y="9393"/>
                </a:lnTo>
                <a:lnTo>
                  <a:pt x="8562" y="12093"/>
                </a:lnTo>
                <a:lnTo>
                  <a:pt x="8685" y="15877"/>
                </a:lnTo>
                <a:lnTo>
                  <a:pt x="8881" y="36207"/>
                </a:lnTo>
                <a:lnTo>
                  <a:pt x="8930" y="79999"/>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96928" name="SMARTInkAnnotation198"/>
          <p:cNvSpPr/>
          <p:nvPr/>
        </p:nvSpPr>
        <p:spPr>
          <a:xfrm>
            <a:off x="2419945" y="5456039"/>
            <a:ext cx="187525" cy="231447"/>
          </a:xfrm>
          <a:custGeom>
            <a:avLst/>
            <a:gdLst/>
            <a:ahLst/>
            <a:cxnLst/>
            <a:rect l="0" t="0" r="0" b="0"/>
            <a:pathLst>
              <a:path w="187525" h="231447">
                <a:moveTo>
                  <a:pt x="0" y="0"/>
                </a:moveTo>
                <a:lnTo>
                  <a:pt x="4741" y="4740"/>
                </a:lnTo>
                <a:lnTo>
                  <a:pt x="6137" y="7129"/>
                </a:lnTo>
                <a:lnTo>
                  <a:pt x="9095" y="16223"/>
                </a:lnTo>
                <a:lnTo>
                  <a:pt x="11024" y="20738"/>
                </a:lnTo>
                <a:lnTo>
                  <a:pt x="15814" y="31045"/>
                </a:lnTo>
                <a:lnTo>
                  <a:pt x="21250" y="42241"/>
                </a:lnTo>
                <a:lnTo>
                  <a:pt x="23096" y="49989"/>
                </a:lnTo>
                <a:lnTo>
                  <a:pt x="24327" y="59122"/>
                </a:lnTo>
                <a:lnTo>
                  <a:pt x="25148" y="69181"/>
                </a:lnTo>
                <a:lnTo>
                  <a:pt x="26687" y="78862"/>
                </a:lnTo>
                <a:lnTo>
                  <a:pt x="28706" y="88294"/>
                </a:lnTo>
                <a:lnTo>
                  <a:pt x="31044" y="97558"/>
                </a:lnTo>
                <a:lnTo>
                  <a:pt x="32602" y="107702"/>
                </a:lnTo>
                <a:lnTo>
                  <a:pt x="33641" y="118435"/>
                </a:lnTo>
                <a:lnTo>
                  <a:pt x="34334" y="129558"/>
                </a:lnTo>
                <a:lnTo>
                  <a:pt x="33803" y="139950"/>
                </a:lnTo>
                <a:lnTo>
                  <a:pt x="32457" y="149855"/>
                </a:lnTo>
                <a:lnTo>
                  <a:pt x="30568" y="159435"/>
                </a:lnTo>
                <a:lnTo>
                  <a:pt x="29308" y="168798"/>
                </a:lnTo>
                <a:lnTo>
                  <a:pt x="28469" y="178016"/>
                </a:lnTo>
                <a:lnTo>
                  <a:pt x="27909" y="187139"/>
                </a:lnTo>
                <a:lnTo>
                  <a:pt x="27287" y="202566"/>
                </a:lnTo>
                <a:lnTo>
                  <a:pt x="26888" y="223899"/>
                </a:lnTo>
                <a:lnTo>
                  <a:pt x="25863" y="226657"/>
                </a:lnTo>
                <a:lnTo>
                  <a:pt x="24187" y="228495"/>
                </a:lnTo>
                <a:lnTo>
                  <a:pt x="19110" y="231446"/>
                </a:lnTo>
                <a:lnTo>
                  <a:pt x="17701" y="230696"/>
                </a:lnTo>
                <a:lnTo>
                  <a:pt x="13490" y="227216"/>
                </a:lnTo>
                <a:lnTo>
                  <a:pt x="11970" y="223907"/>
                </a:lnTo>
                <a:lnTo>
                  <a:pt x="10956" y="219717"/>
                </a:lnTo>
                <a:lnTo>
                  <a:pt x="10281" y="214939"/>
                </a:lnTo>
                <a:lnTo>
                  <a:pt x="9831" y="209769"/>
                </a:lnTo>
                <a:lnTo>
                  <a:pt x="9531" y="204339"/>
                </a:lnTo>
                <a:lnTo>
                  <a:pt x="9331" y="198734"/>
                </a:lnTo>
                <a:lnTo>
                  <a:pt x="10189" y="193013"/>
                </a:lnTo>
                <a:lnTo>
                  <a:pt x="11754" y="187214"/>
                </a:lnTo>
                <a:lnTo>
                  <a:pt x="29931" y="133405"/>
                </a:lnTo>
                <a:lnTo>
                  <a:pt x="33845" y="124655"/>
                </a:lnTo>
                <a:lnTo>
                  <a:pt x="38438" y="115846"/>
                </a:lnTo>
                <a:lnTo>
                  <a:pt x="43485" y="106997"/>
                </a:lnTo>
                <a:lnTo>
                  <a:pt x="49826" y="98120"/>
                </a:lnTo>
                <a:lnTo>
                  <a:pt x="57030" y="89226"/>
                </a:lnTo>
                <a:lnTo>
                  <a:pt x="64810" y="80320"/>
                </a:lnTo>
                <a:lnTo>
                  <a:pt x="72972" y="72398"/>
                </a:lnTo>
                <a:lnTo>
                  <a:pt x="81390" y="65133"/>
                </a:lnTo>
                <a:lnTo>
                  <a:pt x="89979" y="58305"/>
                </a:lnTo>
                <a:lnTo>
                  <a:pt x="97689" y="52761"/>
                </a:lnTo>
                <a:lnTo>
                  <a:pt x="104814" y="48073"/>
                </a:lnTo>
                <a:lnTo>
                  <a:pt x="111548" y="43955"/>
                </a:lnTo>
                <a:lnTo>
                  <a:pt x="118022" y="40217"/>
                </a:lnTo>
                <a:lnTo>
                  <a:pt x="130506" y="33419"/>
                </a:lnTo>
                <a:lnTo>
                  <a:pt x="136613" y="31209"/>
                </a:lnTo>
                <a:lnTo>
                  <a:pt x="142669" y="29735"/>
                </a:lnTo>
                <a:lnTo>
                  <a:pt x="148691" y="28753"/>
                </a:lnTo>
                <a:lnTo>
                  <a:pt x="153698" y="28099"/>
                </a:lnTo>
                <a:lnTo>
                  <a:pt x="158028" y="27662"/>
                </a:lnTo>
                <a:lnTo>
                  <a:pt x="161907" y="27372"/>
                </a:lnTo>
                <a:lnTo>
                  <a:pt x="165485" y="28169"/>
                </a:lnTo>
                <a:lnTo>
                  <a:pt x="168863" y="29694"/>
                </a:lnTo>
                <a:lnTo>
                  <a:pt x="172107" y="31702"/>
                </a:lnTo>
                <a:lnTo>
                  <a:pt x="175261" y="33041"/>
                </a:lnTo>
                <a:lnTo>
                  <a:pt x="178357" y="33934"/>
                </a:lnTo>
                <a:lnTo>
                  <a:pt x="187524" y="35719"/>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96929" name="SMARTInkAnnotation199"/>
          <p:cNvSpPr/>
          <p:nvPr/>
        </p:nvSpPr>
        <p:spPr>
          <a:xfrm>
            <a:off x="2730746" y="5384602"/>
            <a:ext cx="349997" cy="249898"/>
          </a:xfrm>
          <a:custGeom>
            <a:avLst/>
            <a:gdLst/>
            <a:ahLst/>
            <a:cxnLst/>
            <a:rect l="0" t="0" r="0" b="0"/>
            <a:pathLst>
              <a:path w="349997" h="249898">
                <a:moveTo>
                  <a:pt x="64246" y="0"/>
                </a:moveTo>
                <a:lnTo>
                  <a:pt x="93185" y="0"/>
                </a:lnTo>
                <a:lnTo>
                  <a:pt x="95445" y="1984"/>
                </a:lnTo>
                <a:lnTo>
                  <a:pt x="96952" y="5291"/>
                </a:lnTo>
                <a:lnTo>
                  <a:pt x="97956" y="9481"/>
                </a:lnTo>
                <a:lnTo>
                  <a:pt x="97633" y="14258"/>
                </a:lnTo>
                <a:lnTo>
                  <a:pt x="96427" y="19426"/>
                </a:lnTo>
                <a:lnTo>
                  <a:pt x="94630" y="24857"/>
                </a:lnTo>
                <a:lnTo>
                  <a:pt x="92439" y="32446"/>
                </a:lnTo>
                <a:lnTo>
                  <a:pt x="87360" y="51462"/>
                </a:lnTo>
                <a:lnTo>
                  <a:pt x="83624" y="61097"/>
                </a:lnTo>
                <a:lnTo>
                  <a:pt x="79149" y="70497"/>
                </a:lnTo>
                <a:lnTo>
                  <a:pt x="74181" y="79740"/>
                </a:lnTo>
                <a:lnTo>
                  <a:pt x="67893" y="89871"/>
                </a:lnTo>
                <a:lnTo>
                  <a:pt x="60724" y="100593"/>
                </a:lnTo>
                <a:lnTo>
                  <a:pt x="32572" y="141578"/>
                </a:lnTo>
                <a:lnTo>
                  <a:pt x="26263" y="149948"/>
                </a:lnTo>
                <a:lnTo>
                  <a:pt x="20073" y="157512"/>
                </a:lnTo>
                <a:lnTo>
                  <a:pt x="13961" y="164539"/>
                </a:lnTo>
                <a:lnTo>
                  <a:pt x="8895" y="171208"/>
                </a:lnTo>
                <a:lnTo>
                  <a:pt x="4525" y="177639"/>
                </a:lnTo>
                <a:lnTo>
                  <a:pt x="620" y="183910"/>
                </a:lnTo>
                <a:lnTo>
                  <a:pt x="0" y="190076"/>
                </a:lnTo>
                <a:lnTo>
                  <a:pt x="1572" y="196170"/>
                </a:lnTo>
                <a:lnTo>
                  <a:pt x="4604" y="202217"/>
                </a:lnTo>
                <a:lnTo>
                  <a:pt x="8610" y="207241"/>
                </a:lnTo>
                <a:lnTo>
                  <a:pt x="13264" y="211583"/>
                </a:lnTo>
                <a:lnTo>
                  <a:pt x="18352" y="215469"/>
                </a:lnTo>
                <a:lnTo>
                  <a:pt x="24721" y="220044"/>
                </a:lnTo>
                <a:lnTo>
                  <a:pt x="39734" y="230420"/>
                </a:lnTo>
                <a:lnTo>
                  <a:pt x="48897" y="233981"/>
                </a:lnTo>
                <a:lnTo>
                  <a:pt x="58974" y="236354"/>
                </a:lnTo>
                <a:lnTo>
                  <a:pt x="69661" y="237936"/>
                </a:lnTo>
                <a:lnTo>
                  <a:pt x="94765" y="242341"/>
                </a:lnTo>
                <a:lnTo>
                  <a:pt x="108405" y="244904"/>
                </a:lnTo>
                <a:lnTo>
                  <a:pt x="122459" y="246613"/>
                </a:lnTo>
                <a:lnTo>
                  <a:pt x="136789" y="247753"/>
                </a:lnTo>
                <a:lnTo>
                  <a:pt x="151303" y="248512"/>
                </a:lnTo>
                <a:lnTo>
                  <a:pt x="180660" y="249356"/>
                </a:lnTo>
                <a:lnTo>
                  <a:pt x="235187" y="249897"/>
                </a:lnTo>
                <a:lnTo>
                  <a:pt x="247660" y="248949"/>
                </a:lnTo>
                <a:lnTo>
                  <a:pt x="259944" y="247326"/>
                </a:lnTo>
                <a:lnTo>
                  <a:pt x="272102" y="245251"/>
                </a:lnTo>
                <a:lnTo>
                  <a:pt x="283185" y="242875"/>
                </a:lnTo>
                <a:lnTo>
                  <a:pt x="293548" y="240300"/>
                </a:lnTo>
                <a:lnTo>
                  <a:pt x="303434" y="237590"/>
                </a:lnTo>
                <a:lnTo>
                  <a:pt x="312010" y="233799"/>
                </a:lnTo>
                <a:lnTo>
                  <a:pt x="319712" y="229288"/>
                </a:lnTo>
                <a:lnTo>
                  <a:pt x="326830" y="224296"/>
                </a:lnTo>
                <a:lnTo>
                  <a:pt x="332568" y="219976"/>
                </a:lnTo>
                <a:lnTo>
                  <a:pt x="341588" y="212530"/>
                </a:lnTo>
                <a:lnTo>
                  <a:pt x="344391" y="208163"/>
                </a:lnTo>
                <a:lnTo>
                  <a:pt x="346260" y="203267"/>
                </a:lnTo>
                <a:lnTo>
                  <a:pt x="349996" y="187523"/>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96930" name="SMARTInkAnnotation200"/>
          <p:cNvSpPr/>
          <p:nvPr/>
        </p:nvSpPr>
        <p:spPr>
          <a:xfrm>
            <a:off x="2777133" y="5473898"/>
            <a:ext cx="178595" cy="241103"/>
          </a:xfrm>
          <a:custGeom>
            <a:avLst/>
            <a:gdLst/>
            <a:ahLst/>
            <a:cxnLst/>
            <a:rect l="0" t="0" r="0" b="0"/>
            <a:pathLst>
              <a:path w="178595" h="241103">
                <a:moveTo>
                  <a:pt x="178594" y="0"/>
                </a:moveTo>
                <a:lnTo>
                  <a:pt x="173854" y="0"/>
                </a:lnTo>
                <a:lnTo>
                  <a:pt x="170472" y="993"/>
                </a:lnTo>
                <a:lnTo>
                  <a:pt x="166234" y="2646"/>
                </a:lnTo>
                <a:lnTo>
                  <a:pt x="161424" y="4741"/>
                </a:lnTo>
                <a:lnTo>
                  <a:pt x="157226" y="7129"/>
                </a:lnTo>
                <a:lnTo>
                  <a:pt x="153434" y="9714"/>
                </a:lnTo>
                <a:lnTo>
                  <a:pt x="149914" y="12429"/>
                </a:lnTo>
                <a:lnTo>
                  <a:pt x="145584" y="16224"/>
                </a:lnTo>
                <a:lnTo>
                  <a:pt x="140712" y="20738"/>
                </a:lnTo>
                <a:lnTo>
                  <a:pt x="135480" y="25731"/>
                </a:lnTo>
                <a:lnTo>
                  <a:pt x="130007" y="33030"/>
                </a:lnTo>
                <a:lnTo>
                  <a:pt x="124375" y="41864"/>
                </a:lnTo>
                <a:lnTo>
                  <a:pt x="118635" y="51722"/>
                </a:lnTo>
                <a:lnTo>
                  <a:pt x="111832" y="62263"/>
                </a:lnTo>
                <a:lnTo>
                  <a:pt x="104321" y="73258"/>
                </a:lnTo>
                <a:lnTo>
                  <a:pt x="88036" y="96059"/>
                </a:lnTo>
                <a:lnTo>
                  <a:pt x="70877" y="119423"/>
                </a:lnTo>
                <a:lnTo>
                  <a:pt x="62134" y="132201"/>
                </a:lnTo>
                <a:lnTo>
                  <a:pt x="22551" y="193480"/>
                </a:lnTo>
                <a:lnTo>
                  <a:pt x="17018" y="203401"/>
                </a:lnTo>
                <a:lnTo>
                  <a:pt x="12337" y="212991"/>
                </a:lnTo>
                <a:lnTo>
                  <a:pt x="0" y="241102"/>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96931" name="SMARTInkAnnotation201"/>
          <p:cNvSpPr/>
          <p:nvPr/>
        </p:nvSpPr>
        <p:spPr>
          <a:xfrm>
            <a:off x="3143250" y="5643563"/>
            <a:ext cx="26790" cy="98227"/>
          </a:xfrm>
          <a:custGeom>
            <a:avLst/>
            <a:gdLst/>
            <a:ahLst/>
            <a:cxnLst/>
            <a:rect l="0" t="0" r="0" b="0"/>
            <a:pathLst>
              <a:path w="26790" h="98227">
                <a:moveTo>
                  <a:pt x="26789" y="0"/>
                </a:moveTo>
                <a:lnTo>
                  <a:pt x="26789" y="20990"/>
                </a:lnTo>
                <a:lnTo>
                  <a:pt x="25798" y="24907"/>
                </a:lnTo>
                <a:lnTo>
                  <a:pt x="24144" y="29503"/>
                </a:lnTo>
                <a:lnTo>
                  <a:pt x="22049" y="34552"/>
                </a:lnTo>
                <a:lnTo>
                  <a:pt x="20652" y="39901"/>
                </a:lnTo>
                <a:lnTo>
                  <a:pt x="19722" y="45453"/>
                </a:lnTo>
                <a:lnTo>
                  <a:pt x="19100" y="51137"/>
                </a:lnTo>
                <a:lnTo>
                  <a:pt x="17695" y="56912"/>
                </a:lnTo>
                <a:lnTo>
                  <a:pt x="15765" y="62746"/>
                </a:lnTo>
                <a:lnTo>
                  <a:pt x="13487" y="68619"/>
                </a:lnTo>
                <a:lnTo>
                  <a:pt x="10975" y="74520"/>
                </a:lnTo>
                <a:lnTo>
                  <a:pt x="0" y="98226"/>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96932" name="SMARTInkAnnotation202"/>
          <p:cNvSpPr/>
          <p:nvPr/>
        </p:nvSpPr>
        <p:spPr>
          <a:xfrm>
            <a:off x="3348633" y="5536406"/>
            <a:ext cx="294681" cy="185184"/>
          </a:xfrm>
          <a:custGeom>
            <a:avLst/>
            <a:gdLst/>
            <a:ahLst/>
            <a:cxnLst/>
            <a:rect l="0" t="0" r="0" b="0"/>
            <a:pathLst>
              <a:path w="294681" h="185184">
                <a:moveTo>
                  <a:pt x="0" y="8930"/>
                </a:moveTo>
                <a:lnTo>
                  <a:pt x="7689" y="8930"/>
                </a:lnTo>
                <a:lnTo>
                  <a:pt x="13670" y="11576"/>
                </a:lnTo>
                <a:lnTo>
                  <a:pt x="21950" y="16059"/>
                </a:lnTo>
                <a:lnTo>
                  <a:pt x="28938" y="21359"/>
                </a:lnTo>
                <a:lnTo>
                  <a:pt x="31198" y="26146"/>
                </a:lnTo>
                <a:lnTo>
                  <a:pt x="32705" y="32313"/>
                </a:lnTo>
                <a:lnTo>
                  <a:pt x="33709" y="39402"/>
                </a:lnTo>
                <a:lnTo>
                  <a:pt x="35372" y="47104"/>
                </a:lnTo>
                <a:lnTo>
                  <a:pt x="37471" y="55215"/>
                </a:lnTo>
                <a:lnTo>
                  <a:pt x="39864" y="63599"/>
                </a:lnTo>
                <a:lnTo>
                  <a:pt x="41459" y="73157"/>
                </a:lnTo>
                <a:lnTo>
                  <a:pt x="42522" y="83498"/>
                </a:lnTo>
                <a:lnTo>
                  <a:pt x="43231" y="94361"/>
                </a:lnTo>
                <a:lnTo>
                  <a:pt x="44018" y="114368"/>
                </a:lnTo>
                <a:lnTo>
                  <a:pt x="44524" y="146725"/>
                </a:lnTo>
                <a:lnTo>
                  <a:pt x="43573" y="153380"/>
                </a:lnTo>
                <a:lnTo>
                  <a:pt x="41947" y="159801"/>
                </a:lnTo>
                <a:lnTo>
                  <a:pt x="39871" y="166065"/>
                </a:lnTo>
                <a:lnTo>
                  <a:pt x="38487" y="171234"/>
                </a:lnTo>
                <a:lnTo>
                  <a:pt x="37564" y="175672"/>
                </a:lnTo>
                <a:lnTo>
                  <a:pt x="36948" y="179623"/>
                </a:lnTo>
                <a:lnTo>
                  <a:pt x="35546" y="182256"/>
                </a:lnTo>
                <a:lnTo>
                  <a:pt x="33619" y="184012"/>
                </a:lnTo>
                <a:lnTo>
                  <a:pt x="31343" y="185183"/>
                </a:lnTo>
                <a:lnTo>
                  <a:pt x="29825" y="183979"/>
                </a:lnTo>
                <a:lnTo>
                  <a:pt x="28813" y="181191"/>
                </a:lnTo>
                <a:lnTo>
                  <a:pt x="28138" y="177350"/>
                </a:lnTo>
                <a:lnTo>
                  <a:pt x="27688" y="173795"/>
                </a:lnTo>
                <a:lnTo>
                  <a:pt x="27389" y="170434"/>
                </a:lnTo>
                <a:lnTo>
                  <a:pt x="27189" y="167201"/>
                </a:lnTo>
                <a:lnTo>
                  <a:pt x="28048" y="162069"/>
                </a:lnTo>
                <a:lnTo>
                  <a:pt x="29612" y="155671"/>
                </a:lnTo>
                <a:lnTo>
                  <a:pt x="31648" y="148430"/>
                </a:lnTo>
                <a:lnTo>
                  <a:pt x="34990" y="141617"/>
                </a:lnTo>
                <a:lnTo>
                  <a:pt x="39201" y="135091"/>
                </a:lnTo>
                <a:lnTo>
                  <a:pt x="43994" y="128756"/>
                </a:lnTo>
                <a:lnTo>
                  <a:pt x="50164" y="121556"/>
                </a:lnTo>
                <a:lnTo>
                  <a:pt x="57256" y="113780"/>
                </a:lnTo>
                <a:lnTo>
                  <a:pt x="73072" y="97202"/>
                </a:lnTo>
                <a:lnTo>
                  <a:pt x="116301" y="53443"/>
                </a:lnTo>
                <a:lnTo>
                  <a:pt x="126151" y="45551"/>
                </a:lnTo>
                <a:lnTo>
                  <a:pt x="136686" y="38305"/>
                </a:lnTo>
                <a:lnTo>
                  <a:pt x="147679" y="31490"/>
                </a:lnTo>
                <a:lnTo>
                  <a:pt x="157984" y="25954"/>
                </a:lnTo>
                <a:lnTo>
                  <a:pt x="167831" y="21272"/>
                </a:lnTo>
                <a:lnTo>
                  <a:pt x="177372" y="17158"/>
                </a:lnTo>
                <a:lnTo>
                  <a:pt x="186709" y="13423"/>
                </a:lnTo>
                <a:lnTo>
                  <a:pt x="205021" y="6627"/>
                </a:lnTo>
                <a:lnTo>
                  <a:pt x="214070" y="4418"/>
                </a:lnTo>
                <a:lnTo>
                  <a:pt x="223081" y="2946"/>
                </a:lnTo>
                <a:lnTo>
                  <a:pt x="232065" y="1964"/>
                </a:lnTo>
                <a:lnTo>
                  <a:pt x="241030" y="1309"/>
                </a:lnTo>
                <a:lnTo>
                  <a:pt x="249984" y="873"/>
                </a:lnTo>
                <a:lnTo>
                  <a:pt x="271515" y="260"/>
                </a:lnTo>
                <a:lnTo>
                  <a:pt x="294680"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96933" name="SMARTInkAnnotation203"/>
          <p:cNvSpPr/>
          <p:nvPr/>
        </p:nvSpPr>
        <p:spPr>
          <a:xfrm>
            <a:off x="3672574" y="5509617"/>
            <a:ext cx="363646" cy="160614"/>
          </a:xfrm>
          <a:custGeom>
            <a:avLst/>
            <a:gdLst/>
            <a:ahLst/>
            <a:cxnLst/>
            <a:rect l="0" t="0" r="0" b="0"/>
            <a:pathLst>
              <a:path w="363646" h="160614">
                <a:moveTo>
                  <a:pt x="6457" y="0"/>
                </a:moveTo>
                <a:lnTo>
                  <a:pt x="65207" y="0"/>
                </a:lnTo>
                <a:lnTo>
                  <a:pt x="72413" y="992"/>
                </a:lnTo>
                <a:lnTo>
                  <a:pt x="80193" y="2646"/>
                </a:lnTo>
                <a:lnTo>
                  <a:pt x="88357" y="4741"/>
                </a:lnTo>
                <a:lnTo>
                  <a:pt x="96775" y="7129"/>
                </a:lnTo>
                <a:lnTo>
                  <a:pt x="114067" y="12429"/>
                </a:lnTo>
                <a:lnTo>
                  <a:pt x="121854" y="15231"/>
                </a:lnTo>
                <a:lnTo>
                  <a:pt x="129029" y="18092"/>
                </a:lnTo>
                <a:lnTo>
                  <a:pt x="135796" y="20991"/>
                </a:lnTo>
                <a:lnTo>
                  <a:pt x="148608" y="26858"/>
                </a:lnTo>
                <a:lnTo>
                  <a:pt x="154803" y="29812"/>
                </a:lnTo>
                <a:lnTo>
                  <a:pt x="158933" y="33765"/>
                </a:lnTo>
                <a:lnTo>
                  <a:pt x="161685" y="38385"/>
                </a:lnTo>
                <a:lnTo>
                  <a:pt x="163521" y="43450"/>
                </a:lnTo>
                <a:lnTo>
                  <a:pt x="163752" y="48810"/>
                </a:lnTo>
                <a:lnTo>
                  <a:pt x="162915" y="54369"/>
                </a:lnTo>
                <a:lnTo>
                  <a:pt x="161364" y="60058"/>
                </a:lnTo>
                <a:lnTo>
                  <a:pt x="158346" y="65836"/>
                </a:lnTo>
                <a:lnTo>
                  <a:pt x="154349" y="71671"/>
                </a:lnTo>
                <a:lnTo>
                  <a:pt x="149701" y="77547"/>
                </a:lnTo>
                <a:lnTo>
                  <a:pt x="143625" y="82456"/>
                </a:lnTo>
                <a:lnTo>
                  <a:pt x="136597" y="86720"/>
                </a:lnTo>
                <a:lnTo>
                  <a:pt x="128936" y="90556"/>
                </a:lnTo>
                <a:lnTo>
                  <a:pt x="120852" y="95097"/>
                </a:lnTo>
                <a:lnTo>
                  <a:pt x="112486" y="100109"/>
                </a:lnTo>
                <a:lnTo>
                  <a:pt x="103932" y="105435"/>
                </a:lnTo>
                <a:lnTo>
                  <a:pt x="94261" y="109977"/>
                </a:lnTo>
                <a:lnTo>
                  <a:pt x="83844" y="113998"/>
                </a:lnTo>
                <a:lnTo>
                  <a:pt x="43351" y="127580"/>
                </a:lnTo>
                <a:lnTo>
                  <a:pt x="35022" y="129702"/>
                </a:lnTo>
                <a:lnTo>
                  <a:pt x="27485" y="131116"/>
                </a:lnTo>
                <a:lnTo>
                  <a:pt x="20476" y="132059"/>
                </a:lnTo>
                <a:lnTo>
                  <a:pt x="10042" y="135752"/>
                </a:lnTo>
                <a:lnTo>
                  <a:pt x="5870" y="138127"/>
                </a:lnTo>
                <a:lnTo>
                  <a:pt x="3090" y="140702"/>
                </a:lnTo>
                <a:lnTo>
                  <a:pt x="1236" y="143410"/>
                </a:lnTo>
                <a:lnTo>
                  <a:pt x="0" y="146209"/>
                </a:lnTo>
                <a:lnTo>
                  <a:pt x="1160" y="148074"/>
                </a:lnTo>
                <a:lnTo>
                  <a:pt x="3918" y="149317"/>
                </a:lnTo>
                <a:lnTo>
                  <a:pt x="13266" y="151692"/>
                </a:lnTo>
                <a:lnTo>
                  <a:pt x="27344" y="156053"/>
                </a:lnTo>
                <a:lnTo>
                  <a:pt x="37249" y="157614"/>
                </a:lnTo>
                <a:lnTo>
                  <a:pt x="48813" y="158654"/>
                </a:lnTo>
                <a:lnTo>
                  <a:pt x="61484" y="159347"/>
                </a:lnTo>
                <a:lnTo>
                  <a:pt x="91436" y="160118"/>
                </a:lnTo>
                <a:lnTo>
                  <a:pt x="159174" y="160613"/>
                </a:lnTo>
                <a:lnTo>
                  <a:pt x="177721" y="159661"/>
                </a:lnTo>
                <a:lnTo>
                  <a:pt x="197032" y="158034"/>
                </a:lnTo>
                <a:lnTo>
                  <a:pt x="216851" y="155958"/>
                </a:lnTo>
                <a:lnTo>
                  <a:pt x="254746" y="151005"/>
                </a:lnTo>
                <a:lnTo>
                  <a:pt x="273186" y="148295"/>
                </a:lnTo>
                <a:lnTo>
                  <a:pt x="291432" y="144504"/>
                </a:lnTo>
                <a:lnTo>
                  <a:pt x="309550" y="139992"/>
                </a:lnTo>
                <a:lnTo>
                  <a:pt x="363645" y="125015"/>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96934" name="SMARTInkAnnotation204"/>
          <p:cNvSpPr/>
          <p:nvPr/>
        </p:nvSpPr>
        <p:spPr>
          <a:xfrm>
            <a:off x="2411016" y="5732859"/>
            <a:ext cx="1500188" cy="62509"/>
          </a:xfrm>
          <a:custGeom>
            <a:avLst/>
            <a:gdLst/>
            <a:ahLst/>
            <a:cxnLst/>
            <a:rect l="0" t="0" r="0" b="0"/>
            <a:pathLst>
              <a:path w="1500188" h="62509">
                <a:moveTo>
                  <a:pt x="0" y="62508"/>
                </a:moveTo>
                <a:lnTo>
                  <a:pt x="51721" y="62508"/>
                </a:lnTo>
                <a:lnTo>
                  <a:pt x="62262" y="61516"/>
                </a:lnTo>
                <a:lnTo>
                  <a:pt x="73258" y="59863"/>
                </a:lnTo>
                <a:lnTo>
                  <a:pt x="84557" y="57768"/>
                </a:lnTo>
                <a:lnTo>
                  <a:pt x="97051" y="56371"/>
                </a:lnTo>
                <a:lnTo>
                  <a:pt x="124162" y="54820"/>
                </a:lnTo>
                <a:lnTo>
                  <a:pt x="139330" y="53414"/>
                </a:lnTo>
                <a:lnTo>
                  <a:pt x="155394" y="51484"/>
                </a:lnTo>
                <a:lnTo>
                  <a:pt x="172057" y="49206"/>
                </a:lnTo>
                <a:lnTo>
                  <a:pt x="189118" y="47687"/>
                </a:lnTo>
                <a:lnTo>
                  <a:pt x="223951" y="45999"/>
                </a:lnTo>
                <a:lnTo>
                  <a:pt x="242566" y="44557"/>
                </a:lnTo>
                <a:lnTo>
                  <a:pt x="261922" y="42603"/>
                </a:lnTo>
                <a:lnTo>
                  <a:pt x="281771" y="40308"/>
                </a:lnTo>
                <a:lnTo>
                  <a:pt x="301949" y="38779"/>
                </a:lnTo>
                <a:lnTo>
                  <a:pt x="342890" y="37079"/>
                </a:lnTo>
                <a:lnTo>
                  <a:pt x="414467" y="36122"/>
                </a:lnTo>
                <a:lnTo>
                  <a:pt x="496970" y="35839"/>
                </a:lnTo>
                <a:lnTo>
                  <a:pt x="525781" y="34806"/>
                </a:lnTo>
                <a:lnTo>
                  <a:pt x="554912" y="33126"/>
                </a:lnTo>
                <a:lnTo>
                  <a:pt x="584253" y="31014"/>
                </a:lnTo>
                <a:lnTo>
                  <a:pt x="614729" y="29606"/>
                </a:lnTo>
                <a:lnTo>
                  <a:pt x="709765" y="26632"/>
                </a:lnTo>
                <a:lnTo>
                  <a:pt x="774503" y="22420"/>
                </a:lnTo>
                <a:lnTo>
                  <a:pt x="872309" y="14470"/>
                </a:lnTo>
                <a:lnTo>
                  <a:pt x="904000" y="12624"/>
                </a:lnTo>
                <a:lnTo>
                  <a:pt x="965671" y="10572"/>
                </a:lnTo>
                <a:lnTo>
                  <a:pt x="1056172" y="9416"/>
                </a:lnTo>
                <a:lnTo>
                  <a:pt x="1084123" y="8262"/>
                </a:lnTo>
                <a:lnTo>
                  <a:pt x="1110693" y="6501"/>
                </a:lnTo>
                <a:lnTo>
                  <a:pt x="1136345" y="4334"/>
                </a:lnTo>
                <a:lnTo>
                  <a:pt x="1161384" y="2890"/>
                </a:lnTo>
                <a:lnTo>
                  <a:pt x="1210370" y="1285"/>
                </a:lnTo>
                <a:lnTo>
                  <a:pt x="1298374" y="254"/>
                </a:lnTo>
                <a:lnTo>
                  <a:pt x="1500187"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96935" name="SMARTInkAnnotation205"/>
          <p:cNvSpPr/>
          <p:nvPr/>
        </p:nvSpPr>
        <p:spPr>
          <a:xfrm>
            <a:off x="1580555" y="5786438"/>
            <a:ext cx="312540" cy="26790"/>
          </a:xfrm>
          <a:custGeom>
            <a:avLst/>
            <a:gdLst/>
            <a:ahLst/>
            <a:cxnLst/>
            <a:rect l="0" t="0" r="0" b="0"/>
            <a:pathLst>
              <a:path w="312540" h="26790">
                <a:moveTo>
                  <a:pt x="0" y="26789"/>
                </a:moveTo>
                <a:lnTo>
                  <a:pt x="4740" y="22049"/>
                </a:lnTo>
                <a:lnTo>
                  <a:pt x="8121" y="20652"/>
                </a:lnTo>
                <a:lnTo>
                  <a:pt x="12359" y="19721"/>
                </a:lnTo>
                <a:lnTo>
                  <a:pt x="17169" y="19100"/>
                </a:lnTo>
                <a:lnTo>
                  <a:pt x="23352" y="17695"/>
                </a:lnTo>
                <a:lnTo>
                  <a:pt x="30451" y="15764"/>
                </a:lnTo>
                <a:lnTo>
                  <a:pt x="38160" y="13486"/>
                </a:lnTo>
                <a:lnTo>
                  <a:pt x="57309" y="8308"/>
                </a:lnTo>
                <a:lnTo>
                  <a:pt x="67971" y="5539"/>
                </a:lnTo>
                <a:lnTo>
                  <a:pt x="79048" y="3693"/>
                </a:lnTo>
                <a:lnTo>
                  <a:pt x="90402" y="2461"/>
                </a:lnTo>
                <a:lnTo>
                  <a:pt x="101940" y="1641"/>
                </a:lnTo>
                <a:lnTo>
                  <a:pt x="115585" y="1094"/>
                </a:lnTo>
                <a:lnTo>
                  <a:pt x="162240" y="324"/>
                </a:lnTo>
                <a:lnTo>
                  <a:pt x="312539"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96936" name="SMARTInkAnnotation206"/>
          <p:cNvSpPr/>
          <p:nvPr/>
        </p:nvSpPr>
        <p:spPr>
          <a:xfrm>
            <a:off x="93195" y="2183450"/>
            <a:ext cx="1344324" cy="557965"/>
          </a:xfrm>
          <a:custGeom>
            <a:avLst/>
            <a:gdLst/>
            <a:ahLst/>
            <a:cxnLst/>
            <a:rect l="0" t="0" r="0" b="0"/>
            <a:pathLst>
              <a:path w="1344324" h="557965">
                <a:moveTo>
                  <a:pt x="228274" y="557964"/>
                </a:moveTo>
                <a:lnTo>
                  <a:pt x="223534" y="553223"/>
                </a:lnTo>
                <a:lnTo>
                  <a:pt x="221145" y="551827"/>
                </a:lnTo>
                <a:lnTo>
                  <a:pt x="213043" y="548870"/>
                </a:lnTo>
                <a:lnTo>
                  <a:pt x="207283" y="544662"/>
                </a:lnTo>
                <a:lnTo>
                  <a:pt x="203366" y="543143"/>
                </a:lnTo>
                <a:lnTo>
                  <a:pt x="189364" y="540013"/>
                </a:lnTo>
                <a:lnTo>
                  <a:pt x="176823" y="532535"/>
                </a:lnTo>
                <a:lnTo>
                  <a:pt x="172996" y="531779"/>
                </a:lnTo>
                <a:lnTo>
                  <a:pt x="167194" y="531294"/>
                </a:lnTo>
                <a:lnTo>
                  <a:pt x="207646" y="531177"/>
                </a:lnTo>
                <a:lnTo>
                  <a:pt x="583181" y="531175"/>
                </a:lnTo>
                <a:lnTo>
                  <a:pt x="606761" y="530183"/>
                </a:lnTo>
                <a:lnTo>
                  <a:pt x="630419" y="528529"/>
                </a:lnTo>
                <a:lnTo>
                  <a:pt x="654129" y="526434"/>
                </a:lnTo>
                <a:lnTo>
                  <a:pt x="677872" y="525038"/>
                </a:lnTo>
                <a:lnTo>
                  <a:pt x="725421" y="523487"/>
                </a:lnTo>
                <a:lnTo>
                  <a:pt x="750205" y="522081"/>
                </a:lnTo>
                <a:lnTo>
                  <a:pt x="801556" y="517873"/>
                </a:lnTo>
                <a:lnTo>
                  <a:pt x="875929" y="509926"/>
                </a:lnTo>
                <a:lnTo>
                  <a:pt x="900153" y="508079"/>
                </a:lnTo>
                <a:lnTo>
                  <a:pt x="924240" y="506848"/>
                </a:lnTo>
                <a:lnTo>
                  <a:pt x="948236" y="506027"/>
                </a:lnTo>
                <a:lnTo>
                  <a:pt x="971178" y="504488"/>
                </a:lnTo>
                <a:lnTo>
                  <a:pt x="993418" y="502470"/>
                </a:lnTo>
                <a:lnTo>
                  <a:pt x="1036651" y="497581"/>
                </a:lnTo>
                <a:lnTo>
                  <a:pt x="1079016" y="492101"/>
                </a:lnTo>
                <a:lnTo>
                  <a:pt x="1115704" y="483713"/>
                </a:lnTo>
                <a:lnTo>
                  <a:pt x="1148547" y="474362"/>
                </a:lnTo>
                <a:lnTo>
                  <a:pt x="1179680" y="466899"/>
                </a:lnTo>
                <a:lnTo>
                  <a:pt x="1220358" y="452379"/>
                </a:lnTo>
                <a:lnTo>
                  <a:pt x="1261537" y="435831"/>
                </a:lnTo>
                <a:lnTo>
                  <a:pt x="1284300" y="419140"/>
                </a:lnTo>
                <a:lnTo>
                  <a:pt x="1300869" y="403991"/>
                </a:lnTo>
                <a:lnTo>
                  <a:pt x="1312863" y="389982"/>
                </a:lnTo>
                <a:lnTo>
                  <a:pt x="1321501" y="377141"/>
                </a:lnTo>
                <a:lnTo>
                  <a:pt x="1328648" y="364820"/>
                </a:lnTo>
                <a:lnTo>
                  <a:pt x="1335131" y="350083"/>
                </a:lnTo>
                <a:lnTo>
                  <a:pt x="1340328" y="334604"/>
                </a:lnTo>
                <a:lnTo>
                  <a:pt x="1342637" y="321110"/>
                </a:lnTo>
                <a:lnTo>
                  <a:pt x="1343664" y="305852"/>
                </a:lnTo>
                <a:lnTo>
                  <a:pt x="1344120" y="289149"/>
                </a:lnTo>
                <a:lnTo>
                  <a:pt x="1344323" y="271803"/>
                </a:lnTo>
                <a:lnTo>
                  <a:pt x="1343384" y="263010"/>
                </a:lnTo>
                <a:lnTo>
                  <a:pt x="1341767" y="254172"/>
                </a:lnTo>
                <a:lnTo>
                  <a:pt x="1339696" y="245303"/>
                </a:lnTo>
                <a:lnTo>
                  <a:pt x="1337324" y="236414"/>
                </a:lnTo>
                <a:lnTo>
                  <a:pt x="1332042" y="218600"/>
                </a:lnTo>
                <a:lnTo>
                  <a:pt x="1329033" y="203407"/>
                </a:lnTo>
                <a:lnTo>
                  <a:pt x="1328230" y="196577"/>
                </a:lnTo>
                <a:lnTo>
                  <a:pt x="1322047" y="181051"/>
                </a:lnTo>
                <a:lnTo>
                  <a:pt x="1313677" y="164228"/>
                </a:lnTo>
                <a:lnTo>
                  <a:pt x="1303386" y="139015"/>
                </a:lnTo>
                <a:lnTo>
                  <a:pt x="1297115" y="125040"/>
                </a:lnTo>
                <a:lnTo>
                  <a:pt x="1288006" y="106017"/>
                </a:lnTo>
                <a:lnTo>
                  <a:pt x="1279365" y="93839"/>
                </a:lnTo>
                <a:lnTo>
                  <a:pt x="1267918" y="81811"/>
                </a:lnTo>
                <a:lnTo>
                  <a:pt x="1245731" y="64876"/>
                </a:lnTo>
                <a:lnTo>
                  <a:pt x="1209099" y="41781"/>
                </a:lnTo>
                <a:lnTo>
                  <a:pt x="1178583" y="29533"/>
                </a:lnTo>
                <a:lnTo>
                  <a:pt x="1144406" y="19620"/>
                </a:lnTo>
                <a:lnTo>
                  <a:pt x="1109144" y="15140"/>
                </a:lnTo>
                <a:lnTo>
                  <a:pt x="1073561" y="9072"/>
                </a:lnTo>
                <a:lnTo>
                  <a:pt x="1044488" y="6434"/>
                </a:lnTo>
                <a:lnTo>
                  <a:pt x="1011723" y="4269"/>
                </a:lnTo>
                <a:lnTo>
                  <a:pt x="977317" y="0"/>
                </a:lnTo>
                <a:lnTo>
                  <a:pt x="942182" y="87"/>
                </a:lnTo>
                <a:lnTo>
                  <a:pt x="905731" y="2441"/>
                </a:lnTo>
                <a:lnTo>
                  <a:pt x="866379" y="3487"/>
                </a:lnTo>
                <a:lnTo>
                  <a:pt x="845169" y="4758"/>
                </a:lnTo>
                <a:lnTo>
                  <a:pt x="823092" y="6598"/>
                </a:lnTo>
                <a:lnTo>
                  <a:pt x="777396" y="11288"/>
                </a:lnTo>
                <a:lnTo>
                  <a:pt x="588378" y="34129"/>
                </a:lnTo>
                <a:lnTo>
                  <a:pt x="395115" y="60879"/>
                </a:lnTo>
                <a:lnTo>
                  <a:pt x="337240" y="69808"/>
                </a:lnTo>
                <a:lnTo>
                  <a:pt x="300515" y="73115"/>
                </a:lnTo>
                <a:lnTo>
                  <a:pt x="264350" y="75577"/>
                </a:lnTo>
                <a:lnTo>
                  <a:pt x="228433" y="79979"/>
                </a:lnTo>
                <a:lnTo>
                  <a:pt x="197917" y="82597"/>
                </a:lnTo>
                <a:lnTo>
                  <a:pt x="170134" y="84752"/>
                </a:lnTo>
                <a:lnTo>
                  <a:pt x="128585" y="91544"/>
                </a:lnTo>
                <a:lnTo>
                  <a:pt x="86874" y="102728"/>
                </a:lnTo>
                <a:lnTo>
                  <a:pt x="48074" y="117456"/>
                </a:lnTo>
                <a:lnTo>
                  <a:pt x="30242" y="126369"/>
                </a:lnTo>
                <a:lnTo>
                  <a:pt x="14825" y="138270"/>
                </a:lnTo>
                <a:lnTo>
                  <a:pt x="6966" y="145435"/>
                </a:lnTo>
                <a:lnTo>
                  <a:pt x="6321" y="147015"/>
                </a:lnTo>
                <a:lnTo>
                  <a:pt x="5605" y="151417"/>
                </a:lnTo>
                <a:lnTo>
                  <a:pt x="4422" y="153979"/>
                </a:lnTo>
                <a:lnTo>
                  <a:pt x="461" y="159473"/>
                </a:lnTo>
                <a:lnTo>
                  <a:pt x="0" y="162327"/>
                </a:lnTo>
                <a:lnTo>
                  <a:pt x="685" y="165222"/>
                </a:lnTo>
                <a:lnTo>
                  <a:pt x="2134" y="168144"/>
                </a:lnTo>
                <a:lnTo>
                  <a:pt x="3744" y="179328"/>
                </a:lnTo>
                <a:lnTo>
                  <a:pt x="4459" y="194220"/>
                </a:lnTo>
                <a:lnTo>
                  <a:pt x="4777" y="210761"/>
                </a:lnTo>
                <a:lnTo>
                  <a:pt x="7564" y="228034"/>
                </a:lnTo>
                <a:lnTo>
                  <a:pt x="9697" y="236808"/>
                </a:lnTo>
                <a:lnTo>
                  <a:pt x="26016" y="310218"/>
                </a:lnTo>
                <a:lnTo>
                  <a:pt x="27951" y="322355"/>
                </a:lnTo>
                <a:lnTo>
                  <a:pt x="29241" y="334415"/>
                </a:lnTo>
                <a:lnTo>
                  <a:pt x="30101" y="346423"/>
                </a:lnTo>
                <a:lnTo>
                  <a:pt x="30674" y="357406"/>
                </a:lnTo>
                <a:lnTo>
                  <a:pt x="31311" y="377546"/>
                </a:lnTo>
                <a:lnTo>
                  <a:pt x="32473" y="387084"/>
                </a:lnTo>
                <a:lnTo>
                  <a:pt x="34240" y="396419"/>
                </a:lnTo>
                <a:lnTo>
                  <a:pt x="37857" y="413736"/>
                </a:lnTo>
                <a:lnTo>
                  <a:pt x="39464" y="428048"/>
                </a:lnTo>
                <a:lnTo>
                  <a:pt x="42825" y="441023"/>
                </a:lnTo>
                <a:lnTo>
                  <a:pt x="47625" y="453405"/>
                </a:lnTo>
                <a:lnTo>
                  <a:pt x="54914" y="470539"/>
                </a:lnTo>
                <a:lnTo>
                  <a:pt x="57515" y="482341"/>
                </a:lnTo>
                <a:lnTo>
                  <a:pt x="58393" y="495218"/>
                </a:lnTo>
                <a:lnTo>
                  <a:pt x="58610" y="504386"/>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96937" name="SMARTInkAnnotation207"/>
          <p:cNvSpPr/>
          <p:nvPr/>
        </p:nvSpPr>
        <p:spPr>
          <a:xfrm>
            <a:off x="1321594" y="5797018"/>
            <a:ext cx="524773" cy="34069"/>
          </a:xfrm>
          <a:custGeom>
            <a:avLst/>
            <a:gdLst/>
            <a:ahLst/>
            <a:cxnLst/>
            <a:rect l="0" t="0" r="0" b="0"/>
            <a:pathLst>
              <a:path w="524773" h="34069">
                <a:moveTo>
                  <a:pt x="0" y="34068"/>
                </a:moveTo>
                <a:lnTo>
                  <a:pt x="20991" y="34068"/>
                </a:lnTo>
                <a:lnTo>
                  <a:pt x="25900" y="33076"/>
                </a:lnTo>
                <a:lnTo>
                  <a:pt x="32149" y="31423"/>
                </a:lnTo>
                <a:lnTo>
                  <a:pt x="39292" y="29328"/>
                </a:lnTo>
                <a:lnTo>
                  <a:pt x="63567" y="21640"/>
                </a:lnTo>
                <a:lnTo>
                  <a:pt x="73135" y="19829"/>
                </a:lnTo>
                <a:lnTo>
                  <a:pt x="83484" y="18622"/>
                </a:lnTo>
                <a:lnTo>
                  <a:pt x="94351" y="17818"/>
                </a:lnTo>
                <a:lnTo>
                  <a:pt x="106557" y="16290"/>
                </a:lnTo>
                <a:lnTo>
                  <a:pt x="119655" y="14278"/>
                </a:lnTo>
                <a:lnTo>
                  <a:pt x="147438" y="9397"/>
                </a:lnTo>
                <a:lnTo>
                  <a:pt x="176322" y="3921"/>
                </a:lnTo>
                <a:lnTo>
                  <a:pt x="190970" y="2064"/>
                </a:lnTo>
                <a:lnTo>
                  <a:pt x="205696" y="825"/>
                </a:lnTo>
                <a:lnTo>
                  <a:pt x="220474" y="0"/>
                </a:lnTo>
                <a:lnTo>
                  <a:pt x="236280" y="442"/>
                </a:lnTo>
                <a:lnTo>
                  <a:pt x="252769" y="1729"/>
                </a:lnTo>
                <a:lnTo>
                  <a:pt x="269716" y="3579"/>
                </a:lnTo>
                <a:lnTo>
                  <a:pt x="285975" y="4812"/>
                </a:lnTo>
                <a:lnTo>
                  <a:pt x="301774" y="5635"/>
                </a:lnTo>
                <a:lnTo>
                  <a:pt x="332559" y="6548"/>
                </a:lnTo>
                <a:lnTo>
                  <a:pt x="362778" y="6954"/>
                </a:lnTo>
                <a:lnTo>
                  <a:pt x="376789" y="8055"/>
                </a:lnTo>
                <a:lnTo>
                  <a:pt x="390099" y="9780"/>
                </a:lnTo>
                <a:lnTo>
                  <a:pt x="402941" y="11924"/>
                </a:lnTo>
                <a:lnTo>
                  <a:pt x="414479" y="13352"/>
                </a:lnTo>
                <a:lnTo>
                  <a:pt x="425147" y="14304"/>
                </a:lnTo>
                <a:lnTo>
                  <a:pt x="435236" y="14939"/>
                </a:lnTo>
                <a:lnTo>
                  <a:pt x="454383" y="15644"/>
                </a:lnTo>
                <a:lnTo>
                  <a:pt x="490929" y="16098"/>
                </a:lnTo>
                <a:lnTo>
                  <a:pt x="524772" y="16206"/>
                </a:lnTo>
                <a:lnTo>
                  <a:pt x="521494" y="16208"/>
                </a:lnTo>
                <a:lnTo>
                  <a:pt x="519311" y="15216"/>
                </a:lnTo>
                <a:lnTo>
                  <a:pt x="516864" y="13563"/>
                </a:lnTo>
                <a:lnTo>
                  <a:pt x="514239" y="11468"/>
                </a:lnTo>
                <a:lnTo>
                  <a:pt x="510506" y="10072"/>
                </a:lnTo>
                <a:lnTo>
                  <a:pt x="506032" y="9141"/>
                </a:lnTo>
                <a:lnTo>
                  <a:pt x="494778" y="8106"/>
                </a:lnTo>
                <a:lnTo>
                  <a:pt x="487610" y="7831"/>
                </a:lnTo>
                <a:lnTo>
                  <a:pt x="464344" y="7279"/>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96938" name="SMARTInkAnnotation208"/>
          <p:cNvSpPr/>
          <p:nvPr/>
        </p:nvSpPr>
        <p:spPr>
          <a:xfrm>
            <a:off x="322528" y="6010202"/>
            <a:ext cx="239925" cy="165351"/>
          </a:xfrm>
          <a:custGeom>
            <a:avLst/>
            <a:gdLst/>
            <a:ahLst/>
            <a:cxnLst/>
            <a:rect l="0" t="0" r="0" b="0"/>
            <a:pathLst>
              <a:path w="239925" h="165351">
                <a:moveTo>
                  <a:pt x="222183" y="61986"/>
                </a:moveTo>
                <a:lnTo>
                  <a:pt x="238692" y="45476"/>
                </a:lnTo>
                <a:lnTo>
                  <a:pt x="239142" y="44034"/>
                </a:lnTo>
                <a:lnTo>
                  <a:pt x="239642" y="39786"/>
                </a:lnTo>
                <a:lnTo>
                  <a:pt x="239776" y="37264"/>
                </a:lnTo>
                <a:lnTo>
                  <a:pt x="239924" y="31816"/>
                </a:lnTo>
                <a:lnTo>
                  <a:pt x="238971" y="28974"/>
                </a:lnTo>
                <a:lnTo>
                  <a:pt x="237344" y="26087"/>
                </a:lnTo>
                <a:lnTo>
                  <a:pt x="235267" y="23171"/>
                </a:lnTo>
                <a:lnTo>
                  <a:pt x="231898" y="20234"/>
                </a:lnTo>
                <a:lnTo>
                  <a:pt x="227667" y="17284"/>
                </a:lnTo>
                <a:lnTo>
                  <a:pt x="222862" y="14325"/>
                </a:lnTo>
                <a:lnTo>
                  <a:pt x="217675" y="11361"/>
                </a:lnTo>
                <a:lnTo>
                  <a:pt x="206620" y="5420"/>
                </a:lnTo>
                <a:lnTo>
                  <a:pt x="199901" y="3440"/>
                </a:lnTo>
                <a:lnTo>
                  <a:pt x="192446" y="2119"/>
                </a:lnTo>
                <a:lnTo>
                  <a:pt x="184499" y="1239"/>
                </a:lnTo>
                <a:lnTo>
                  <a:pt x="175232" y="652"/>
                </a:lnTo>
                <a:lnTo>
                  <a:pt x="165086" y="261"/>
                </a:lnTo>
                <a:lnTo>
                  <a:pt x="154352" y="0"/>
                </a:lnTo>
                <a:lnTo>
                  <a:pt x="144220" y="818"/>
                </a:lnTo>
                <a:lnTo>
                  <a:pt x="134489" y="2356"/>
                </a:lnTo>
                <a:lnTo>
                  <a:pt x="125025" y="4373"/>
                </a:lnTo>
                <a:lnTo>
                  <a:pt x="115739" y="6710"/>
                </a:lnTo>
                <a:lnTo>
                  <a:pt x="106572" y="9260"/>
                </a:lnTo>
                <a:lnTo>
                  <a:pt x="88449" y="14740"/>
                </a:lnTo>
                <a:lnTo>
                  <a:pt x="70472" y="20482"/>
                </a:lnTo>
                <a:lnTo>
                  <a:pt x="62503" y="23403"/>
                </a:lnTo>
                <a:lnTo>
                  <a:pt x="55207" y="26342"/>
                </a:lnTo>
                <a:lnTo>
                  <a:pt x="48357" y="29294"/>
                </a:lnTo>
                <a:lnTo>
                  <a:pt x="35456" y="35219"/>
                </a:lnTo>
                <a:lnTo>
                  <a:pt x="11004" y="47107"/>
                </a:lnTo>
                <a:lnTo>
                  <a:pt x="6983" y="50083"/>
                </a:lnTo>
                <a:lnTo>
                  <a:pt x="4302" y="53058"/>
                </a:lnTo>
                <a:lnTo>
                  <a:pt x="2515" y="56034"/>
                </a:lnTo>
                <a:lnTo>
                  <a:pt x="1324" y="59010"/>
                </a:lnTo>
                <a:lnTo>
                  <a:pt x="530" y="61986"/>
                </a:lnTo>
                <a:lnTo>
                  <a:pt x="0" y="64963"/>
                </a:lnTo>
                <a:lnTo>
                  <a:pt x="639" y="67939"/>
                </a:lnTo>
                <a:lnTo>
                  <a:pt x="2057" y="70915"/>
                </a:lnTo>
                <a:lnTo>
                  <a:pt x="3995" y="73892"/>
                </a:lnTo>
                <a:lnTo>
                  <a:pt x="6279" y="76869"/>
                </a:lnTo>
                <a:lnTo>
                  <a:pt x="8794" y="79845"/>
                </a:lnTo>
                <a:lnTo>
                  <a:pt x="11463" y="82821"/>
                </a:lnTo>
                <a:lnTo>
                  <a:pt x="15226" y="84806"/>
                </a:lnTo>
                <a:lnTo>
                  <a:pt x="19719" y="86129"/>
                </a:lnTo>
                <a:lnTo>
                  <a:pt x="24700" y="87011"/>
                </a:lnTo>
                <a:lnTo>
                  <a:pt x="30996" y="88591"/>
                </a:lnTo>
                <a:lnTo>
                  <a:pt x="38170" y="90636"/>
                </a:lnTo>
                <a:lnTo>
                  <a:pt x="45930" y="92993"/>
                </a:lnTo>
                <a:lnTo>
                  <a:pt x="53087" y="94563"/>
                </a:lnTo>
                <a:lnTo>
                  <a:pt x="59843" y="95610"/>
                </a:lnTo>
                <a:lnTo>
                  <a:pt x="66332" y="96308"/>
                </a:lnTo>
                <a:lnTo>
                  <a:pt x="72641" y="97766"/>
                </a:lnTo>
                <a:lnTo>
                  <a:pt x="78832" y="99730"/>
                </a:lnTo>
                <a:lnTo>
                  <a:pt x="84944" y="102031"/>
                </a:lnTo>
                <a:lnTo>
                  <a:pt x="91003" y="103566"/>
                </a:lnTo>
                <a:lnTo>
                  <a:pt x="97026" y="104588"/>
                </a:lnTo>
                <a:lnTo>
                  <a:pt x="103026" y="105270"/>
                </a:lnTo>
                <a:lnTo>
                  <a:pt x="108019" y="106717"/>
                </a:lnTo>
                <a:lnTo>
                  <a:pt x="112339" y="108673"/>
                </a:lnTo>
                <a:lnTo>
                  <a:pt x="119785" y="113494"/>
                </a:lnTo>
                <a:lnTo>
                  <a:pt x="123160" y="116168"/>
                </a:lnTo>
                <a:lnTo>
                  <a:pt x="126402" y="118943"/>
                </a:lnTo>
                <a:lnTo>
                  <a:pt x="128564" y="121785"/>
                </a:lnTo>
                <a:lnTo>
                  <a:pt x="130004" y="124672"/>
                </a:lnTo>
                <a:lnTo>
                  <a:pt x="130965" y="127589"/>
                </a:lnTo>
                <a:lnTo>
                  <a:pt x="130613" y="130526"/>
                </a:lnTo>
                <a:lnTo>
                  <a:pt x="129386" y="133476"/>
                </a:lnTo>
                <a:lnTo>
                  <a:pt x="127577" y="136435"/>
                </a:lnTo>
                <a:lnTo>
                  <a:pt x="125378" y="139400"/>
                </a:lnTo>
                <a:lnTo>
                  <a:pt x="122919" y="142368"/>
                </a:lnTo>
                <a:lnTo>
                  <a:pt x="120289" y="145340"/>
                </a:lnTo>
                <a:lnTo>
                  <a:pt x="116550" y="147321"/>
                </a:lnTo>
                <a:lnTo>
                  <a:pt x="112073" y="148641"/>
                </a:lnTo>
                <a:lnTo>
                  <a:pt x="107105" y="149522"/>
                </a:lnTo>
                <a:lnTo>
                  <a:pt x="102800" y="151101"/>
                </a:lnTo>
                <a:lnTo>
                  <a:pt x="95371" y="155501"/>
                </a:lnTo>
                <a:lnTo>
                  <a:pt x="91009" y="157072"/>
                </a:lnTo>
                <a:lnTo>
                  <a:pt x="86116" y="158118"/>
                </a:lnTo>
                <a:lnTo>
                  <a:pt x="80870" y="158816"/>
                </a:lnTo>
                <a:lnTo>
                  <a:pt x="76381" y="159282"/>
                </a:lnTo>
                <a:lnTo>
                  <a:pt x="72395" y="159591"/>
                </a:lnTo>
                <a:lnTo>
                  <a:pt x="65322" y="159936"/>
                </a:lnTo>
                <a:lnTo>
                  <a:pt x="58871" y="160090"/>
                </a:lnTo>
                <a:lnTo>
                  <a:pt x="49660" y="160176"/>
                </a:lnTo>
                <a:lnTo>
                  <a:pt x="47637" y="161180"/>
                </a:lnTo>
                <a:lnTo>
                  <a:pt x="46288" y="162842"/>
                </a:lnTo>
                <a:lnTo>
                  <a:pt x="45388" y="164942"/>
                </a:lnTo>
                <a:lnTo>
                  <a:pt x="44789" y="165350"/>
                </a:lnTo>
                <a:lnTo>
                  <a:pt x="44389" y="164630"/>
                </a:lnTo>
                <a:lnTo>
                  <a:pt x="43589" y="160212"/>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96939" name="SMARTInkAnnotation209"/>
          <p:cNvSpPr/>
          <p:nvPr/>
        </p:nvSpPr>
        <p:spPr>
          <a:xfrm>
            <a:off x="599681" y="6000750"/>
            <a:ext cx="505647" cy="205204"/>
          </a:xfrm>
          <a:custGeom>
            <a:avLst/>
            <a:gdLst/>
            <a:ahLst/>
            <a:cxnLst/>
            <a:rect l="0" t="0" r="0" b="0"/>
            <a:pathLst>
              <a:path w="505647" h="205204">
                <a:moveTo>
                  <a:pt x="25397" y="0"/>
                </a:moveTo>
                <a:lnTo>
                  <a:pt x="30138" y="4740"/>
                </a:lnTo>
                <a:lnTo>
                  <a:pt x="31534" y="7129"/>
                </a:lnTo>
                <a:lnTo>
                  <a:pt x="33086" y="12429"/>
                </a:lnTo>
                <a:lnTo>
                  <a:pt x="33499" y="16223"/>
                </a:lnTo>
                <a:lnTo>
                  <a:pt x="33775" y="20738"/>
                </a:lnTo>
                <a:lnTo>
                  <a:pt x="33959" y="25731"/>
                </a:lnTo>
                <a:lnTo>
                  <a:pt x="34218" y="46982"/>
                </a:lnTo>
                <a:lnTo>
                  <a:pt x="33262" y="55133"/>
                </a:lnTo>
                <a:lnTo>
                  <a:pt x="31633" y="63545"/>
                </a:lnTo>
                <a:lnTo>
                  <a:pt x="29554" y="72129"/>
                </a:lnTo>
                <a:lnTo>
                  <a:pt x="27176" y="80828"/>
                </a:lnTo>
                <a:lnTo>
                  <a:pt x="21888" y="98431"/>
                </a:lnTo>
                <a:lnTo>
                  <a:pt x="13333" y="125076"/>
                </a:lnTo>
                <a:lnTo>
                  <a:pt x="11401" y="132994"/>
                </a:lnTo>
                <a:lnTo>
                  <a:pt x="10113" y="140256"/>
                </a:lnTo>
                <a:lnTo>
                  <a:pt x="9255" y="147082"/>
                </a:lnTo>
                <a:lnTo>
                  <a:pt x="7690" y="154609"/>
                </a:lnTo>
                <a:lnTo>
                  <a:pt x="5655" y="162604"/>
                </a:lnTo>
                <a:lnTo>
                  <a:pt x="3306" y="170910"/>
                </a:lnTo>
                <a:lnTo>
                  <a:pt x="1740" y="177440"/>
                </a:lnTo>
                <a:lnTo>
                  <a:pt x="696" y="182786"/>
                </a:lnTo>
                <a:lnTo>
                  <a:pt x="0" y="187341"/>
                </a:lnTo>
                <a:lnTo>
                  <a:pt x="528" y="191371"/>
                </a:lnTo>
                <a:lnTo>
                  <a:pt x="1873" y="195050"/>
                </a:lnTo>
                <a:lnTo>
                  <a:pt x="6419" y="203342"/>
                </a:lnTo>
                <a:lnTo>
                  <a:pt x="7784" y="204022"/>
                </a:lnTo>
                <a:lnTo>
                  <a:pt x="11947" y="204778"/>
                </a:lnTo>
                <a:lnTo>
                  <a:pt x="19869" y="205203"/>
                </a:lnTo>
                <a:lnTo>
                  <a:pt x="23696" y="203279"/>
                </a:lnTo>
                <a:lnTo>
                  <a:pt x="28231" y="200012"/>
                </a:lnTo>
                <a:lnTo>
                  <a:pt x="33240" y="195849"/>
                </a:lnTo>
                <a:lnTo>
                  <a:pt x="39555" y="191089"/>
                </a:lnTo>
                <a:lnTo>
                  <a:pt x="54510" y="180510"/>
                </a:lnTo>
                <a:lnTo>
                  <a:pt x="61673" y="174910"/>
                </a:lnTo>
                <a:lnTo>
                  <a:pt x="68433" y="169193"/>
                </a:lnTo>
                <a:lnTo>
                  <a:pt x="74923" y="163397"/>
                </a:lnTo>
                <a:lnTo>
                  <a:pt x="87427" y="151665"/>
                </a:lnTo>
                <a:lnTo>
                  <a:pt x="117608" y="122020"/>
                </a:lnTo>
                <a:lnTo>
                  <a:pt x="142688" y="97012"/>
                </a:lnTo>
                <a:lnTo>
                  <a:pt x="147247" y="93448"/>
                </a:lnTo>
                <a:lnTo>
                  <a:pt x="152271" y="90080"/>
                </a:lnTo>
                <a:lnTo>
                  <a:pt x="162153" y="84684"/>
                </a:lnTo>
                <a:lnTo>
                  <a:pt x="173294" y="80654"/>
                </a:lnTo>
                <a:lnTo>
                  <a:pt x="182879" y="74609"/>
                </a:lnTo>
                <a:lnTo>
                  <a:pt x="188986" y="72847"/>
                </a:lnTo>
                <a:lnTo>
                  <a:pt x="192995" y="73370"/>
                </a:lnTo>
                <a:lnTo>
                  <a:pt x="202742" y="76595"/>
                </a:lnTo>
                <a:lnTo>
                  <a:pt x="206135" y="78845"/>
                </a:lnTo>
                <a:lnTo>
                  <a:pt x="208397" y="81337"/>
                </a:lnTo>
                <a:lnTo>
                  <a:pt x="211902" y="86751"/>
                </a:lnTo>
                <a:lnTo>
                  <a:pt x="216767" y="92465"/>
                </a:lnTo>
                <a:lnTo>
                  <a:pt x="219454" y="96370"/>
                </a:lnTo>
                <a:lnTo>
                  <a:pt x="222237" y="100958"/>
                </a:lnTo>
                <a:lnTo>
                  <a:pt x="225084" y="106000"/>
                </a:lnTo>
                <a:lnTo>
                  <a:pt x="228968" y="111346"/>
                </a:lnTo>
                <a:lnTo>
                  <a:pt x="233541" y="116895"/>
                </a:lnTo>
                <a:lnTo>
                  <a:pt x="242921" y="127360"/>
                </a:lnTo>
                <a:lnTo>
                  <a:pt x="250397" y="135317"/>
                </a:lnTo>
                <a:lnTo>
                  <a:pt x="260185" y="145376"/>
                </a:lnTo>
                <a:lnTo>
                  <a:pt x="268984" y="151593"/>
                </a:lnTo>
                <a:lnTo>
                  <a:pt x="278518" y="156671"/>
                </a:lnTo>
                <a:lnTo>
                  <a:pt x="286062" y="158929"/>
                </a:lnTo>
                <a:lnTo>
                  <a:pt x="290455" y="158538"/>
                </a:lnTo>
                <a:lnTo>
                  <a:pt x="300628" y="155459"/>
                </a:lnTo>
                <a:lnTo>
                  <a:pt x="322252" y="148147"/>
                </a:lnTo>
                <a:lnTo>
                  <a:pt x="336257" y="142572"/>
                </a:lnTo>
                <a:lnTo>
                  <a:pt x="349096" y="136787"/>
                </a:lnTo>
                <a:lnTo>
                  <a:pt x="361417" y="130909"/>
                </a:lnTo>
                <a:lnTo>
                  <a:pt x="368473" y="126960"/>
                </a:lnTo>
                <a:lnTo>
                  <a:pt x="376153" y="122343"/>
                </a:lnTo>
                <a:lnTo>
                  <a:pt x="384250" y="117281"/>
                </a:lnTo>
                <a:lnTo>
                  <a:pt x="392625" y="112914"/>
                </a:lnTo>
                <a:lnTo>
                  <a:pt x="401184" y="109010"/>
                </a:lnTo>
                <a:lnTo>
                  <a:pt x="409867" y="105416"/>
                </a:lnTo>
                <a:lnTo>
                  <a:pt x="417640" y="100042"/>
                </a:lnTo>
                <a:lnTo>
                  <a:pt x="424807" y="93484"/>
                </a:lnTo>
                <a:lnTo>
                  <a:pt x="431569" y="86135"/>
                </a:lnTo>
                <a:lnTo>
                  <a:pt x="439053" y="79252"/>
                </a:lnTo>
                <a:lnTo>
                  <a:pt x="447019" y="72678"/>
                </a:lnTo>
                <a:lnTo>
                  <a:pt x="455307" y="66311"/>
                </a:lnTo>
                <a:lnTo>
                  <a:pt x="462816" y="61075"/>
                </a:lnTo>
                <a:lnTo>
                  <a:pt x="469807" y="56592"/>
                </a:lnTo>
                <a:lnTo>
                  <a:pt x="476451" y="52611"/>
                </a:lnTo>
                <a:lnTo>
                  <a:pt x="481873" y="47972"/>
                </a:lnTo>
                <a:lnTo>
                  <a:pt x="486480" y="42896"/>
                </a:lnTo>
                <a:lnTo>
                  <a:pt x="490544" y="37527"/>
                </a:lnTo>
                <a:lnTo>
                  <a:pt x="494245" y="32956"/>
                </a:lnTo>
                <a:lnTo>
                  <a:pt x="497705" y="28915"/>
                </a:lnTo>
                <a:lnTo>
                  <a:pt x="501003" y="25230"/>
                </a:lnTo>
                <a:lnTo>
                  <a:pt x="503202" y="23765"/>
                </a:lnTo>
                <a:lnTo>
                  <a:pt x="504668" y="23781"/>
                </a:lnTo>
                <a:lnTo>
                  <a:pt x="505646" y="24784"/>
                </a:lnTo>
                <a:lnTo>
                  <a:pt x="505305" y="25452"/>
                </a:lnTo>
                <a:lnTo>
                  <a:pt x="504086" y="25898"/>
                </a:lnTo>
                <a:lnTo>
                  <a:pt x="498671" y="26789"/>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96940" name="SMARTInkAnnotation210"/>
          <p:cNvSpPr/>
          <p:nvPr/>
        </p:nvSpPr>
        <p:spPr>
          <a:xfrm>
            <a:off x="1705584" y="6027539"/>
            <a:ext cx="232159" cy="248052"/>
          </a:xfrm>
          <a:custGeom>
            <a:avLst/>
            <a:gdLst/>
            <a:ahLst/>
            <a:cxnLst/>
            <a:rect l="0" t="0" r="0" b="0"/>
            <a:pathLst>
              <a:path w="232159" h="248052">
                <a:moveTo>
                  <a:pt x="62495" y="0"/>
                </a:moveTo>
                <a:lnTo>
                  <a:pt x="57754" y="4740"/>
                </a:lnTo>
                <a:lnTo>
                  <a:pt x="56357" y="7129"/>
                </a:lnTo>
                <a:lnTo>
                  <a:pt x="53400" y="16223"/>
                </a:lnTo>
                <a:lnTo>
                  <a:pt x="51471" y="20738"/>
                </a:lnTo>
                <a:lnTo>
                  <a:pt x="49192" y="25731"/>
                </a:lnTo>
                <a:lnTo>
                  <a:pt x="46681" y="33029"/>
                </a:lnTo>
                <a:lnTo>
                  <a:pt x="44015" y="41864"/>
                </a:lnTo>
                <a:lnTo>
                  <a:pt x="38406" y="62263"/>
                </a:lnTo>
                <a:lnTo>
                  <a:pt x="32606" y="84558"/>
                </a:lnTo>
                <a:lnTo>
                  <a:pt x="26721" y="110342"/>
                </a:lnTo>
                <a:lnTo>
                  <a:pt x="20799" y="137345"/>
                </a:lnTo>
                <a:lnTo>
                  <a:pt x="14859" y="162577"/>
                </a:lnTo>
                <a:lnTo>
                  <a:pt x="11886" y="173869"/>
                </a:lnTo>
                <a:lnTo>
                  <a:pt x="5936" y="194353"/>
                </a:lnTo>
                <a:lnTo>
                  <a:pt x="3954" y="202991"/>
                </a:lnTo>
                <a:lnTo>
                  <a:pt x="2631" y="210734"/>
                </a:lnTo>
                <a:lnTo>
                  <a:pt x="1750" y="217880"/>
                </a:lnTo>
                <a:lnTo>
                  <a:pt x="1162" y="223636"/>
                </a:lnTo>
                <a:lnTo>
                  <a:pt x="771" y="228466"/>
                </a:lnTo>
                <a:lnTo>
                  <a:pt x="509" y="232678"/>
                </a:lnTo>
                <a:lnTo>
                  <a:pt x="219" y="240004"/>
                </a:lnTo>
                <a:lnTo>
                  <a:pt x="32" y="248051"/>
                </a:lnTo>
                <a:lnTo>
                  <a:pt x="0" y="244705"/>
                </a:lnTo>
                <a:lnTo>
                  <a:pt x="988" y="242512"/>
                </a:lnTo>
                <a:lnTo>
                  <a:pt x="4731" y="237429"/>
                </a:lnTo>
                <a:lnTo>
                  <a:pt x="8110" y="232700"/>
                </a:lnTo>
                <a:lnTo>
                  <a:pt x="27793" y="203724"/>
                </a:lnTo>
                <a:lnTo>
                  <a:pt x="33407" y="195347"/>
                </a:lnTo>
                <a:lnTo>
                  <a:pt x="39134" y="185794"/>
                </a:lnTo>
                <a:lnTo>
                  <a:pt x="44937" y="175457"/>
                </a:lnTo>
                <a:lnTo>
                  <a:pt x="50789" y="164596"/>
                </a:lnTo>
                <a:lnTo>
                  <a:pt x="57667" y="154379"/>
                </a:lnTo>
                <a:lnTo>
                  <a:pt x="65229" y="144592"/>
                </a:lnTo>
                <a:lnTo>
                  <a:pt x="73248" y="135090"/>
                </a:lnTo>
                <a:lnTo>
                  <a:pt x="81569" y="126771"/>
                </a:lnTo>
                <a:lnTo>
                  <a:pt x="90093" y="119241"/>
                </a:lnTo>
                <a:lnTo>
                  <a:pt x="98753" y="112236"/>
                </a:lnTo>
                <a:lnTo>
                  <a:pt x="106511" y="105582"/>
                </a:lnTo>
                <a:lnTo>
                  <a:pt x="113667" y="99161"/>
                </a:lnTo>
                <a:lnTo>
                  <a:pt x="120422" y="92896"/>
                </a:lnTo>
                <a:lnTo>
                  <a:pt x="127902" y="87728"/>
                </a:lnTo>
                <a:lnTo>
                  <a:pt x="135865" y="83290"/>
                </a:lnTo>
                <a:lnTo>
                  <a:pt x="165292" y="69039"/>
                </a:lnTo>
                <a:lnTo>
                  <a:pt x="171706" y="66862"/>
                </a:lnTo>
                <a:lnTo>
                  <a:pt x="177966" y="65410"/>
                </a:lnTo>
                <a:lnTo>
                  <a:pt x="184124" y="64443"/>
                </a:lnTo>
                <a:lnTo>
                  <a:pt x="189221" y="64790"/>
                </a:lnTo>
                <a:lnTo>
                  <a:pt x="193612" y="66014"/>
                </a:lnTo>
                <a:lnTo>
                  <a:pt x="197531" y="67822"/>
                </a:lnTo>
                <a:lnTo>
                  <a:pt x="202128" y="69027"/>
                </a:lnTo>
                <a:lnTo>
                  <a:pt x="207177" y="69831"/>
                </a:lnTo>
                <a:lnTo>
                  <a:pt x="212527" y="70366"/>
                </a:lnTo>
                <a:lnTo>
                  <a:pt x="217087" y="71716"/>
                </a:lnTo>
                <a:lnTo>
                  <a:pt x="221118" y="73607"/>
                </a:lnTo>
                <a:lnTo>
                  <a:pt x="232158" y="80367"/>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96941" name="SMARTInkAnnotation211"/>
          <p:cNvSpPr/>
          <p:nvPr/>
        </p:nvSpPr>
        <p:spPr>
          <a:xfrm>
            <a:off x="1955602" y="6000750"/>
            <a:ext cx="288349" cy="267333"/>
          </a:xfrm>
          <a:custGeom>
            <a:avLst/>
            <a:gdLst/>
            <a:ahLst/>
            <a:cxnLst/>
            <a:rect l="0" t="0" r="0" b="0"/>
            <a:pathLst>
              <a:path w="288349" h="267333">
                <a:moveTo>
                  <a:pt x="71437" y="0"/>
                </a:moveTo>
                <a:lnTo>
                  <a:pt x="71437" y="18043"/>
                </a:lnTo>
                <a:lnTo>
                  <a:pt x="70445" y="22943"/>
                </a:lnTo>
                <a:lnTo>
                  <a:pt x="68791" y="28194"/>
                </a:lnTo>
                <a:lnTo>
                  <a:pt x="66696" y="33679"/>
                </a:lnTo>
                <a:lnTo>
                  <a:pt x="64308" y="39320"/>
                </a:lnTo>
                <a:lnTo>
                  <a:pt x="61724" y="45065"/>
                </a:lnTo>
                <a:lnTo>
                  <a:pt x="59009" y="50879"/>
                </a:lnTo>
                <a:lnTo>
                  <a:pt x="57198" y="56740"/>
                </a:lnTo>
                <a:lnTo>
                  <a:pt x="55991" y="62632"/>
                </a:lnTo>
                <a:lnTo>
                  <a:pt x="55187" y="68543"/>
                </a:lnTo>
                <a:lnTo>
                  <a:pt x="53658" y="74469"/>
                </a:lnTo>
                <a:lnTo>
                  <a:pt x="51647" y="80404"/>
                </a:lnTo>
                <a:lnTo>
                  <a:pt x="49314" y="86345"/>
                </a:lnTo>
                <a:lnTo>
                  <a:pt x="48751" y="91298"/>
                </a:lnTo>
                <a:lnTo>
                  <a:pt x="49368" y="95591"/>
                </a:lnTo>
                <a:lnTo>
                  <a:pt x="50771" y="99447"/>
                </a:lnTo>
                <a:lnTo>
                  <a:pt x="53691" y="102016"/>
                </a:lnTo>
                <a:lnTo>
                  <a:pt x="57622" y="103730"/>
                </a:lnTo>
                <a:lnTo>
                  <a:pt x="62227" y="104872"/>
                </a:lnTo>
                <a:lnTo>
                  <a:pt x="68273" y="106626"/>
                </a:lnTo>
                <a:lnTo>
                  <a:pt x="82929" y="111220"/>
                </a:lnTo>
                <a:lnTo>
                  <a:pt x="91997" y="112842"/>
                </a:lnTo>
                <a:lnTo>
                  <a:pt x="102011" y="113923"/>
                </a:lnTo>
                <a:lnTo>
                  <a:pt x="112655" y="114644"/>
                </a:lnTo>
                <a:lnTo>
                  <a:pt x="124713" y="115125"/>
                </a:lnTo>
                <a:lnTo>
                  <a:pt x="151339" y="115659"/>
                </a:lnTo>
                <a:lnTo>
                  <a:pt x="164393" y="116794"/>
                </a:lnTo>
                <a:lnTo>
                  <a:pt x="177064" y="118542"/>
                </a:lnTo>
                <a:lnTo>
                  <a:pt x="189480" y="120700"/>
                </a:lnTo>
                <a:lnTo>
                  <a:pt x="200734" y="123131"/>
                </a:lnTo>
                <a:lnTo>
                  <a:pt x="211213" y="125743"/>
                </a:lnTo>
                <a:lnTo>
                  <a:pt x="221176" y="128477"/>
                </a:lnTo>
                <a:lnTo>
                  <a:pt x="240183" y="134161"/>
                </a:lnTo>
                <a:lnTo>
                  <a:pt x="249419" y="137066"/>
                </a:lnTo>
                <a:lnTo>
                  <a:pt x="257560" y="140987"/>
                </a:lnTo>
                <a:lnTo>
                  <a:pt x="264972" y="145585"/>
                </a:lnTo>
                <a:lnTo>
                  <a:pt x="271898" y="150635"/>
                </a:lnTo>
                <a:lnTo>
                  <a:pt x="277508" y="155986"/>
                </a:lnTo>
                <a:lnTo>
                  <a:pt x="282239" y="161537"/>
                </a:lnTo>
                <a:lnTo>
                  <a:pt x="286386" y="167223"/>
                </a:lnTo>
                <a:lnTo>
                  <a:pt x="288158" y="172005"/>
                </a:lnTo>
                <a:lnTo>
                  <a:pt x="288348" y="176186"/>
                </a:lnTo>
                <a:lnTo>
                  <a:pt x="285912" y="184469"/>
                </a:lnTo>
                <a:lnTo>
                  <a:pt x="283874" y="189457"/>
                </a:lnTo>
                <a:lnTo>
                  <a:pt x="281522" y="194766"/>
                </a:lnTo>
                <a:lnTo>
                  <a:pt x="276979" y="200289"/>
                </a:lnTo>
                <a:lnTo>
                  <a:pt x="270972" y="205956"/>
                </a:lnTo>
                <a:lnTo>
                  <a:pt x="263992" y="211718"/>
                </a:lnTo>
                <a:lnTo>
                  <a:pt x="256362" y="216552"/>
                </a:lnTo>
                <a:lnTo>
                  <a:pt x="248298" y="220766"/>
                </a:lnTo>
                <a:lnTo>
                  <a:pt x="239946" y="224568"/>
                </a:lnTo>
                <a:lnTo>
                  <a:pt x="209230" y="239401"/>
                </a:lnTo>
                <a:lnTo>
                  <a:pt x="199017" y="243936"/>
                </a:lnTo>
                <a:lnTo>
                  <a:pt x="189233" y="247952"/>
                </a:lnTo>
                <a:lnTo>
                  <a:pt x="179733" y="251622"/>
                </a:lnTo>
                <a:lnTo>
                  <a:pt x="169431" y="255060"/>
                </a:lnTo>
                <a:lnTo>
                  <a:pt x="158595" y="258345"/>
                </a:lnTo>
                <a:lnTo>
                  <a:pt x="147402" y="261527"/>
                </a:lnTo>
                <a:lnTo>
                  <a:pt x="135971" y="263648"/>
                </a:lnTo>
                <a:lnTo>
                  <a:pt x="124381" y="265063"/>
                </a:lnTo>
                <a:lnTo>
                  <a:pt x="112687" y="266005"/>
                </a:lnTo>
                <a:lnTo>
                  <a:pt x="101913" y="266634"/>
                </a:lnTo>
                <a:lnTo>
                  <a:pt x="82005" y="267332"/>
                </a:lnTo>
                <a:lnTo>
                  <a:pt x="72530" y="266526"/>
                </a:lnTo>
                <a:lnTo>
                  <a:pt x="63236" y="264997"/>
                </a:lnTo>
                <a:lnTo>
                  <a:pt x="54063" y="262985"/>
                </a:lnTo>
                <a:lnTo>
                  <a:pt x="44972" y="260651"/>
                </a:lnTo>
                <a:lnTo>
                  <a:pt x="35934" y="258104"/>
                </a:lnTo>
                <a:lnTo>
                  <a:pt x="26932" y="255413"/>
                </a:lnTo>
                <a:lnTo>
                  <a:pt x="19939" y="251635"/>
                </a:lnTo>
                <a:lnTo>
                  <a:pt x="14285" y="247131"/>
                </a:lnTo>
                <a:lnTo>
                  <a:pt x="0" y="232172"/>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96942" name="SMARTInkAnnotation212"/>
          <p:cNvSpPr/>
          <p:nvPr/>
        </p:nvSpPr>
        <p:spPr>
          <a:xfrm>
            <a:off x="2027039" y="6009680"/>
            <a:ext cx="258962" cy="17383"/>
          </a:xfrm>
          <a:custGeom>
            <a:avLst/>
            <a:gdLst/>
            <a:ahLst/>
            <a:cxnLst/>
            <a:rect l="0" t="0" r="0" b="0"/>
            <a:pathLst>
              <a:path w="258962" h="17383">
                <a:moveTo>
                  <a:pt x="0" y="0"/>
                </a:moveTo>
                <a:lnTo>
                  <a:pt x="46722" y="0"/>
                </a:lnTo>
                <a:lnTo>
                  <a:pt x="55953" y="992"/>
                </a:lnTo>
                <a:lnTo>
                  <a:pt x="66075" y="2645"/>
                </a:lnTo>
                <a:lnTo>
                  <a:pt x="76793" y="4740"/>
                </a:lnTo>
                <a:lnTo>
                  <a:pt x="99284" y="9713"/>
                </a:lnTo>
                <a:lnTo>
                  <a:pt x="110837" y="12428"/>
                </a:lnTo>
                <a:lnTo>
                  <a:pt x="123501" y="14238"/>
                </a:lnTo>
                <a:lnTo>
                  <a:pt x="136905" y="15445"/>
                </a:lnTo>
                <a:lnTo>
                  <a:pt x="150801" y="16250"/>
                </a:lnTo>
                <a:lnTo>
                  <a:pt x="179471" y="17144"/>
                </a:lnTo>
                <a:lnTo>
                  <a:pt x="194061" y="17382"/>
                </a:lnTo>
                <a:lnTo>
                  <a:pt x="207757" y="16549"/>
                </a:lnTo>
                <a:lnTo>
                  <a:pt x="220856" y="15001"/>
                </a:lnTo>
                <a:lnTo>
                  <a:pt x="258961" y="8929"/>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96943" name="SMARTInkAnnotation213"/>
          <p:cNvSpPr/>
          <p:nvPr/>
        </p:nvSpPr>
        <p:spPr>
          <a:xfrm>
            <a:off x="1732359" y="6295430"/>
            <a:ext cx="517923" cy="44649"/>
          </a:xfrm>
          <a:custGeom>
            <a:avLst/>
            <a:gdLst/>
            <a:ahLst/>
            <a:cxnLst/>
            <a:rect l="0" t="0" r="0" b="0"/>
            <a:pathLst>
              <a:path w="517923" h="44649">
                <a:moveTo>
                  <a:pt x="0" y="44648"/>
                </a:moveTo>
                <a:lnTo>
                  <a:pt x="7689" y="36959"/>
                </a:lnTo>
                <a:lnTo>
                  <a:pt x="18043" y="36087"/>
                </a:lnTo>
                <a:lnTo>
                  <a:pt x="23935" y="34972"/>
                </a:lnTo>
                <a:lnTo>
                  <a:pt x="30840" y="33236"/>
                </a:lnTo>
                <a:lnTo>
                  <a:pt x="38420" y="31087"/>
                </a:lnTo>
                <a:lnTo>
                  <a:pt x="46449" y="29654"/>
                </a:lnTo>
                <a:lnTo>
                  <a:pt x="54778" y="28699"/>
                </a:lnTo>
                <a:lnTo>
                  <a:pt x="63308" y="28063"/>
                </a:lnTo>
                <a:lnTo>
                  <a:pt x="73955" y="27638"/>
                </a:lnTo>
                <a:lnTo>
                  <a:pt x="99015" y="27166"/>
                </a:lnTo>
                <a:lnTo>
                  <a:pt x="112643" y="26048"/>
                </a:lnTo>
                <a:lnTo>
                  <a:pt x="126689" y="24311"/>
                </a:lnTo>
                <a:lnTo>
                  <a:pt x="141015" y="22160"/>
                </a:lnTo>
                <a:lnTo>
                  <a:pt x="155525" y="20726"/>
                </a:lnTo>
                <a:lnTo>
                  <a:pt x="170160" y="19771"/>
                </a:lnTo>
                <a:lnTo>
                  <a:pt x="184878" y="19133"/>
                </a:lnTo>
                <a:lnTo>
                  <a:pt x="200643" y="17716"/>
                </a:lnTo>
                <a:lnTo>
                  <a:pt x="217106" y="15780"/>
                </a:lnTo>
                <a:lnTo>
                  <a:pt x="234034" y="13496"/>
                </a:lnTo>
                <a:lnTo>
                  <a:pt x="250281" y="11974"/>
                </a:lnTo>
                <a:lnTo>
                  <a:pt x="266073" y="10959"/>
                </a:lnTo>
                <a:lnTo>
                  <a:pt x="281562" y="10283"/>
                </a:lnTo>
                <a:lnTo>
                  <a:pt x="296848" y="8840"/>
                </a:lnTo>
                <a:lnTo>
                  <a:pt x="312001" y="6885"/>
                </a:lnTo>
                <a:lnTo>
                  <a:pt x="327063" y="4590"/>
                </a:lnTo>
                <a:lnTo>
                  <a:pt x="342066" y="3060"/>
                </a:lnTo>
                <a:lnTo>
                  <a:pt x="357028" y="2040"/>
                </a:lnTo>
                <a:lnTo>
                  <a:pt x="371964" y="1360"/>
                </a:lnTo>
                <a:lnTo>
                  <a:pt x="401789" y="604"/>
                </a:lnTo>
                <a:lnTo>
                  <a:pt x="517922"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96944" name="SMARTInkAnnotation214"/>
          <p:cNvSpPr/>
          <p:nvPr/>
        </p:nvSpPr>
        <p:spPr>
          <a:xfrm>
            <a:off x="1768078" y="6286500"/>
            <a:ext cx="392907" cy="35720"/>
          </a:xfrm>
          <a:custGeom>
            <a:avLst/>
            <a:gdLst/>
            <a:ahLst/>
            <a:cxnLst/>
            <a:rect l="0" t="0" r="0" b="0"/>
            <a:pathLst>
              <a:path w="392907" h="35720">
                <a:moveTo>
                  <a:pt x="0" y="35719"/>
                </a:moveTo>
                <a:lnTo>
                  <a:pt x="4741" y="30979"/>
                </a:lnTo>
                <a:lnTo>
                  <a:pt x="8122" y="29582"/>
                </a:lnTo>
                <a:lnTo>
                  <a:pt x="12360" y="28651"/>
                </a:lnTo>
                <a:lnTo>
                  <a:pt x="24345" y="27617"/>
                </a:lnTo>
                <a:lnTo>
                  <a:pt x="42901" y="27157"/>
                </a:lnTo>
                <a:lnTo>
                  <a:pt x="80401" y="26898"/>
                </a:lnTo>
                <a:lnTo>
                  <a:pt x="96265" y="25870"/>
                </a:lnTo>
                <a:lnTo>
                  <a:pt x="113786" y="24192"/>
                </a:lnTo>
                <a:lnTo>
                  <a:pt x="132412" y="22081"/>
                </a:lnTo>
                <a:lnTo>
                  <a:pt x="151775" y="20674"/>
                </a:lnTo>
                <a:lnTo>
                  <a:pt x="171628" y="19736"/>
                </a:lnTo>
                <a:lnTo>
                  <a:pt x="191810" y="19110"/>
                </a:lnTo>
                <a:lnTo>
                  <a:pt x="211217" y="17701"/>
                </a:lnTo>
                <a:lnTo>
                  <a:pt x="230108" y="15770"/>
                </a:lnTo>
                <a:lnTo>
                  <a:pt x="248656" y="13489"/>
                </a:lnTo>
                <a:lnTo>
                  <a:pt x="267966" y="11970"/>
                </a:lnTo>
                <a:lnTo>
                  <a:pt x="287784" y="10956"/>
                </a:lnTo>
                <a:lnTo>
                  <a:pt x="307942" y="10281"/>
                </a:lnTo>
                <a:lnTo>
                  <a:pt x="326342" y="8838"/>
                </a:lnTo>
                <a:lnTo>
                  <a:pt x="343569" y="6884"/>
                </a:lnTo>
                <a:lnTo>
                  <a:pt x="392906"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96945" name="SMARTInkAnnotation215"/>
          <p:cNvSpPr/>
          <p:nvPr/>
        </p:nvSpPr>
        <p:spPr>
          <a:xfrm>
            <a:off x="2455664" y="6161484"/>
            <a:ext cx="160627" cy="169665"/>
          </a:xfrm>
          <a:custGeom>
            <a:avLst/>
            <a:gdLst/>
            <a:ahLst/>
            <a:cxnLst/>
            <a:rect l="0" t="0" r="0" b="0"/>
            <a:pathLst>
              <a:path w="160627" h="169665">
                <a:moveTo>
                  <a:pt x="151805" y="0"/>
                </a:moveTo>
                <a:lnTo>
                  <a:pt x="156545" y="0"/>
                </a:lnTo>
                <a:lnTo>
                  <a:pt x="157942" y="993"/>
                </a:lnTo>
                <a:lnTo>
                  <a:pt x="158873" y="2646"/>
                </a:lnTo>
                <a:lnTo>
                  <a:pt x="159907" y="7129"/>
                </a:lnTo>
                <a:lnTo>
                  <a:pt x="160367" y="12429"/>
                </a:lnTo>
                <a:lnTo>
                  <a:pt x="160489" y="15232"/>
                </a:lnTo>
                <a:lnTo>
                  <a:pt x="160626" y="20991"/>
                </a:lnTo>
                <a:lnTo>
                  <a:pt x="158677" y="24908"/>
                </a:lnTo>
                <a:lnTo>
                  <a:pt x="155394" y="29504"/>
                </a:lnTo>
                <a:lnTo>
                  <a:pt x="151221" y="34553"/>
                </a:lnTo>
                <a:lnTo>
                  <a:pt x="146455" y="40894"/>
                </a:lnTo>
                <a:lnTo>
                  <a:pt x="135867" y="55878"/>
                </a:lnTo>
                <a:lnTo>
                  <a:pt x="129274" y="64041"/>
                </a:lnTo>
                <a:lnTo>
                  <a:pt x="121901" y="72460"/>
                </a:lnTo>
                <a:lnTo>
                  <a:pt x="114009" y="81049"/>
                </a:lnTo>
                <a:lnTo>
                  <a:pt x="104780" y="89752"/>
                </a:lnTo>
                <a:lnTo>
                  <a:pt x="94658" y="98530"/>
                </a:lnTo>
                <a:lnTo>
                  <a:pt x="83941" y="107359"/>
                </a:lnTo>
                <a:lnTo>
                  <a:pt x="61451" y="125106"/>
                </a:lnTo>
                <a:lnTo>
                  <a:pt x="49897" y="134006"/>
                </a:lnTo>
                <a:lnTo>
                  <a:pt x="39218" y="141923"/>
                </a:lnTo>
                <a:lnTo>
                  <a:pt x="0" y="169664"/>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96946" name="SMARTInkAnnotation216"/>
          <p:cNvSpPr/>
          <p:nvPr/>
        </p:nvSpPr>
        <p:spPr>
          <a:xfrm>
            <a:off x="3792515" y="5929454"/>
            <a:ext cx="270494" cy="347653"/>
          </a:xfrm>
          <a:custGeom>
            <a:avLst/>
            <a:gdLst/>
            <a:ahLst/>
            <a:cxnLst/>
            <a:rect l="0" t="0" r="0" b="0"/>
            <a:pathLst>
              <a:path w="270494" h="347653">
                <a:moveTo>
                  <a:pt x="261563" y="17718"/>
                </a:moveTo>
                <a:lnTo>
                  <a:pt x="261563" y="12978"/>
                </a:lnTo>
                <a:lnTo>
                  <a:pt x="260572" y="10589"/>
                </a:lnTo>
                <a:lnTo>
                  <a:pt x="256823" y="5290"/>
                </a:lnTo>
                <a:lnTo>
                  <a:pt x="254434" y="3479"/>
                </a:lnTo>
                <a:lnTo>
                  <a:pt x="251849" y="2272"/>
                </a:lnTo>
                <a:lnTo>
                  <a:pt x="249134" y="1468"/>
                </a:lnTo>
                <a:lnTo>
                  <a:pt x="240826" y="574"/>
                </a:lnTo>
                <a:lnTo>
                  <a:pt x="235832" y="336"/>
                </a:lnTo>
                <a:lnTo>
                  <a:pt x="224992" y="70"/>
                </a:lnTo>
                <a:lnTo>
                  <a:pt x="219323" y="0"/>
                </a:lnTo>
                <a:lnTo>
                  <a:pt x="212567" y="945"/>
                </a:lnTo>
                <a:lnTo>
                  <a:pt x="205087" y="2568"/>
                </a:lnTo>
                <a:lnTo>
                  <a:pt x="166953" y="12300"/>
                </a:lnTo>
                <a:lnTo>
                  <a:pt x="155825" y="17083"/>
                </a:lnTo>
                <a:lnTo>
                  <a:pt x="144439" y="23248"/>
                </a:lnTo>
                <a:lnTo>
                  <a:pt x="132879" y="30335"/>
                </a:lnTo>
                <a:lnTo>
                  <a:pt x="121203" y="38035"/>
                </a:lnTo>
                <a:lnTo>
                  <a:pt x="97647" y="54529"/>
                </a:lnTo>
                <a:lnTo>
                  <a:pt x="86802" y="64087"/>
                </a:lnTo>
                <a:lnTo>
                  <a:pt x="76594" y="74428"/>
                </a:lnTo>
                <a:lnTo>
                  <a:pt x="66813" y="85290"/>
                </a:lnTo>
                <a:lnTo>
                  <a:pt x="57316" y="96500"/>
                </a:lnTo>
                <a:lnTo>
                  <a:pt x="38826" y="119540"/>
                </a:lnTo>
                <a:lnTo>
                  <a:pt x="30721" y="131240"/>
                </a:lnTo>
                <a:lnTo>
                  <a:pt x="23332" y="143009"/>
                </a:lnTo>
                <a:lnTo>
                  <a:pt x="16422" y="154823"/>
                </a:lnTo>
                <a:lnTo>
                  <a:pt x="10823" y="166668"/>
                </a:lnTo>
                <a:lnTo>
                  <a:pt x="6099" y="178533"/>
                </a:lnTo>
                <a:lnTo>
                  <a:pt x="1957" y="190413"/>
                </a:lnTo>
                <a:lnTo>
                  <a:pt x="188" y="202301"/>
                </a:lnTo>
                <a:lnTo>
                  <a:pt x="0" y="214195"/>
                </a:lnTo>
                <a:lnTo>
                  <a:pt x="867" y="226093"/>
                </a:lnTo>
                <a:lnTo>
                  <a:pt x="2439" y="237002"/>
                </a:lnTo>
                <a:lnTo>
                  <a:pt x="4478" y="247250"/>
                </a:lnTo>
                <a:lnTo>
                  <a:pt x="6829" y="257060"/>
                </a:lnTo>
                <a:lnTo>
                  <a:pt x="12366" y="266576"/>
                </a:lnTo>
                <a:lnTo>
                  <a:pt x="20026" y="275897"/>
                </a:lnTo>
                <a:lnTo>
                  <a:pt x="29100" y="285087"/>
                </a:lnTo>
                <a:lnTo>
                  <a:pt x="39119" y="293198"/>
                </a:lnTo>
                <a:lnTo>
                  <a:pt x="49767" y="300590"/>
                </a:lnTo>
                <a:lnTo>
                  <a:pt x="60835" y="307503"/>
                </a:lnTo>
                <a:lnTo>
                  <a:pt x="72182" y="314095"/>
                </a:lnTo>
                <a:lnTo>
                  <a:pt x="95372" y="326712"/>
                </a:lnTo>
                <a:lnTo>
                  <a:pt x="107114" y="330870"/>
                </a:lnTo>
                <a:lnTo>
                  <a:pt x="118909" y="333642"/>
                </a:lnTo>
                <a:lnTo>
                  <a:pt x="130742" y="335490"/>
                </a:lnTo>
                <a:lnTo>
                  <a:pt x="142599" y="337714"/>
                </a:lnTo>
                <a:lnTo>
                  <a:pt x="166357" y="342832"/>
                </a:lnTo>
                <a:lnTo>
                  <a:pt x="178248" y="344593"/>
                </a:lnTo>
                <a:lnTo>
                  <a:pt x="190145" y="345768"/>
                </a:lnTo>
                <a:lnTo>
                  <a:pt x="202045" y="346550"/>
                </a:lnTo>
                <a:lnTo>
                  <a:pt x="223205" y="347421"/>
                </a:lnTo>
                <a:lnTo>
                  <a:pt x="233014" y="347652"/>
                </a:lnTo>
                <a:lnTo>
                  <a:pt x="241538" y="346815"/>
                </a:lnTo>
                <a:lnTo>
                  <a:pt x="249205" y="345264"/>
                </a:lnTo>
                <a:lnTo>
                  <a:pt x="270493" y="339186"/>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96947" name="SMARTInkAnnotation217"/>
          <p:cNvSpPr/>
          <p:nvPr/>
        </p:nvSpPr>
        <p:spPr>
          <a:xfrm>
            <a:off x="4107656" y="6045398"/>
            <a:ext cx="276822" cy="220908"/>
          </a:xfrm>
          <a:custGeom>
            <a:avLst/>
            <a:gdLst/>
            <a:ahLst/>
            <a:cxnLst/>
            <a:rect l="0" t="0" r="0" b="0"/>
            <a:pathLst>
              <a:path w="276822" h="220908">
                <a:moveTo>
                  <a:pt x="0" y="0"/>
                </a:moveTo>
                <a:lnTo>
                  <a:pt x="4741" y="4741"/>
                </a:lnTo>
                <a:lnTo>
                  <a:pt x="7129" y="8122"/>
                </a:lnTo>
                <a:lnTo>
                  <a:pt x="9714" y="12359"/>
                </a:lnTo>
                <a:lnTo>
                  <a:pt x="12429" y="17170"/>
                </a:lnTo>
                <a:lnTo>
                  <a:pt x="14239" y="23353"/>
                </a:lnTo>
                <a:lnTo>
                  <a:pt x="15446" y="30452"/>
                </a:lnTo>
                <a:lnTo>
                  <a:pt x="16250" y="38161"/>
                </a:lnTo>
                <a:lnTo>
                  <a:pt x="16787" y="47269"/>
                </a:lnTo>
                <a:lnTo>
                  <a:pt x="17383" y="67972"/>
                </a:lnTo>
                <a:lnTo>
                  <a:pt x="18534" y="79049"/>
                </a:lnTo>
                <a:lnTo>
                  <a:pt x="20294" y="90403"/>
                </a:lnTo>
                <a:lnTo>
                  <a:pt x="22459" y="101941"/>
                </a:lnTo>
                <a:lnTo>
                  <a:pt x="23902" y="112609"/>
                </a:lnTo>
                <a:lnTo>
                  <a:pt x="24864" y="122698"/>
                </a:lnTo>
                <a:lnTo>
                  <a:pt x="25507" y="132400"/>
                </a:lnTo>
                <a:lnTo>
                  <a:pt x="24942" y="141846"/>
                </a:lnTo>
                <a:lnTo>
                  <a:pt x="23573" y="151119"/>
                </a:lnTo>
                <a:lnTo>
                  <a:pt x="21669" y="160277"/>
                </a:lnTo>
                <a:lnTo>
                  <a:pt x="20399" y="168367"/>
                </a:lnTo>
                <a:lnTo>
                  <a:pt x="19553" y="175745"/>
                </a:lnTo>
                <a:lnTo>
                  <a:pt x="18988" y="182649"/>
                </a:lnTo>
                <a:lnTo>
                  <a:pt x="18612" y="189235"/>
                </a:lnTo>
                <a:lnTo>
                  <a:pt x="18194" y="201844"/>
                </a:lnTo>
                <a:lnTo>
                  <a:pt x="17959" y="215359"/>
                </a:lnTo>
                <a:lnTo>
                  <a:pt x="16933" y="217987"/>
                </a:lnTo>
                <a:lnTo>
                  <a:pt x="15258" y="219739"/>
                </a:lnTo>
                <a:lnTo>
                  <a:pt x="13148" y="220907"/>
                </a:lnTo>
                <a:lnTo>
                  <a:pt x="11742" y="220694"/>
                </a:lnTo>
                <a:lnTo>
                  <a:pt x="10805" y="219559"/>
                </a:lnTo>
                <a:lnTo>
                  <a:pt x="10180" y="217811"/>
                </a:lnTo>
                <a:lnTo>
                  <a:pt x="9764" y="214661"/>
                </a:lnTo>
                <a:lnTo>
                  <a:pt x="9486" y="210576"/>
                </a:lnTo>
                <a:lnTo>
                  <a:pt x="9300" y="205869"/>
                </a:lnTo>
                <a:lnTo>
                  <a:pt x="10169" y="200746"/>
                </a:lnTo>
                <a:lnTo>
                  <a:pt x="11740" y="195346"/>
                </a:lnTo>
                <a:lnTo>
                  <a:pt x="13780" y="189762"/>
                </a:lnTo>
                <a:lnTo>
                  <a:pt x="17125" y="183063"/>
                </a:lnTo>
                <a:lnTo>
                  <a:pt x="21338" y="175621"/>
                </a:lnTo>
                <a:lnTo>
                  <a:pt x="26132" y="167682"/>
                </a:lnTo>
                <a:lnTo>
                  <a:pt x="32304" y="159414"/>
                </a:lnTo>
                <a:lnTo>
                  <a:pt x="39396" y="150925"/>
                </a:lnTo>
                <a:lnTo>
                  <a:pt x="47100" y="142288"/>
                </a:lnTo>
                <a:lnTo>
                  <a:pt x="63598" y="124755"/>
                </a:lnTo>
                <a:lnTo>
                  <a:pt x="72164" y="115913"/>
                </a:lnTo>
                <a:lnTo>
                  <a:pt x="80851" y="108033"/>
                </a:lnTo>
                <a:lnTo>
                  <a:pt x="89620" y="100796"/>
                </a:lnTo>
                <a:lnTo>
                  <a:pt x="129820" y="70182"/>
                </a:lnTo>
                <a:lnTo>
                  <a:pt x="141117" y="63655"/>
                </a:lnTo>
                <a:lnTo>
                  <a:pt x="152618" y="58312"/>
                </a:lnTo>
                <a:lnTo>
                  <a:pt x="164253" y="53758"/>
                </a:lnTo>
                <a:lnTo>
                  <a:pt x="173994" y="49729"/>
                </a:lnTo>
                <a:lnTo>
                  <a:pt x="182473" y="46051"/>
                </a:lnTo>
                <a:lnTo>
                  <a:pt x="190110" y="42607"/>
                </a:lnTo>
                <a:lnTo>
                  <a:pt x="198177" y="39319"/>
                </a:lnTo>
                <a:lnTo>
                  <a:pt x="206532" y="36135"/>
                </a:lnTo>
                <a:lnTo>
                  <a:pt x="215079" y="33020"/>
                </a:lnTo>
                <a:lnTo>
                  <a:pt x="221769" y="30944"/>
                </a:lnTo>
                <a:lnTo>
                  <a:pt x="227221" y="29559"/>
                </a:lnTo>
                <a:lnTo>
                  <a:pt x="231848" y="28636"/>
                </a:lnTo>
                <a:lnTo>
                  <a:pt x="236917" y="28020"/>
                </a:lnTo>
                <a:lnTo>
                  <a:pt x="242280" y="27610"/>
                </a:lnTo>
                <a:lnTo>
                  <a:pt x="247841" y="27337"/>
                </a:lnTo>
                <a:lnTo>
                  <a:pt x="252539" y="28147"/>
                </a:lnTo>
                <a:lnTo>
                  <a:pt x="263894" y="33034"/>
                </a:lnTo>
                <a:lnTo>
                  <a:pt x="267211" y="33930"/>
                </a:lnTo>
                <a:lnTo>
                  <a:pt x="276821" y="35719"/>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96948" name="SMARTInkAnnotation218"/>
          <p:cNvSpPr/>
          <p:nvPr/>
        </p:nvSpPr>
        <p:spPr>
          <a:xfrm>
            <a:off x="4393406" y="5966305"/>
            <a:ext cx="211920" cy="262563"/>
          </a:xfrm>
          <a:custGeom>
            <a:avLst/>
            <a:gdLst/>
            <a:ahLst/>
            <a:cxnLst/>
            <a:rect l="0" t="0" r="0" b="0"/>
            <a:pathLst>
              <a:path w="211920" h="262563">
                <a:moveTo>
                  <a:pt x="71438" y="16585"/>
                </a:moveTo>
                <a:lnTo>
                  <a:pt x="71438" y="8023"/>
                </a:lnTo>
                <a:lnTo>
                  <a:pt x="77575" y="1591"/>
                </a:lnTo>
                <a:lnTo>
                  <a:pt x="79127" y="0"/>
                </a:lnTo>
                <a:lnTo>
                  <a:pt x="85108" y="1938"/>
                </a:lnTo>
                <a:lnTo>
                  <a:pt x="89480" y="3844"/>
                </a:lnTo>
                <a:lnTo>
                  <a:pt x="93388" y="5114"/>
                </a:lnTo>
                <a:lnTo>
                  <a:pt x="96986" y="5962"/>
                </a:lnTo>
                <a:lnTo>
                  <a:pt x="100376" y="6527"/>
                </a:lnTo>
                <a:lnTo>
                  <a:pt x="104621" y="7895"/>
                </a:lnTo>
                <a:lnTo>
                  <a:pt x="109435" y="9799"/>
                </a:lnTo>
                <a:lnTo>
                  <a:pt x="114629" y="12062"/>
                </a:lnTo>
                <a:lnTo>
                  <a:pt x="125690" y="17220"/>
                </a:lnTo>
                <a:lnTo>
                  <a:pt x="148961" y="28617"/>
                </a:lnTo>
                <a:lnTo>
                  <a:pt x="155862" y="32544"/>
                </a:lnTo>
                <a:lnTo>
                  <a:pt x="163441" y="37146"/>
                </a:lnTo>
                <a:lnTo>
                  <a:pt x="171468" y="42199"/>
                </a:lnTo>
                <a:lnTo>
                  <a:pt x="178804" y="46560"/>
                </a:lnTo>
                <a:lnTo>
                  <a:pt x="185679" y="50459"/>
                </a:lnTo>
                <a:lnTo>
                  <a:pt x="192247" y="54050"/>
                </a:lnTo>
                <a:lnTo>
                  <a:pt x="197618" y="58429"/>
                </a:lnTo>
                <a:lnTo>
                  <a:pt x="202191" y="63333"/>
                </a:lnTo>
                <a:lnTo>
                  <a:pt x="206231" y="68586"/>
                </a:lnTo>
                <a:lnTo>
                  <a:pt x="208925" y="74073"/>
                </a:lnTo>
                <a:lnTo>
                  <a:pt x="210721" y="79715"/>
                </a:lnTo>
                <a:lnTo>
                  <a:pt x="211919" y="85462"/>
                </a:lnTo>
                <a:lnTo>
                  <a:pt x="210732" y="91276"/>
                </a:lnTo>
                <a:lnTo>
                  <a:pt x="207957" y="97137"/>
                </a:lnTo>
                <a:lnTo>
                  <a:pt x="204123" y="103028"/>
                </a:lnTo>
                <a:lnTo>
                  <a:pt x="199581" y="107949"/>
                </a:lnTo>
                <a:lnTo>
                  <a:pt x="194571" y="112220"/>
                </a:lnTo>
                <a:lnTo>
                  <a:pt x="189245" y="116061"/>
                </a:lnTo>
                <a:lnTo>
                  <a:pt x="181726" y="120606"/>
                </a:lnTo>
                <a:lnTo>
                  <a:pt x="172745" y="125620"/>
                </a:lnTo>
                <a:lnTo>
                  <a:pt x="162788" y="130947"/>
                </a:lnTo>
                <a:lnTo>
                  <a:pt x="151189" y="136483"/>
                </a:lnTo>
                <a:lnTo>
                  <a:pt x="138496" y="142157"/>
                </a:lnTo>
                <a:lnTo>
                  <a:pt x="125074" y="147925"/>
                </a:lnTo>
                <a:lnTo>
                  <a:pt x="112155" y="152762"/>
                </a:lnTo>
                <a:lnTo>
                  <a:pt x="99576" y="156979"/>
                </a:lnTo>
                <a:lnTo>
                  <a:pt x="65554" y="167655"/>
                </a:lnTo>
                <a:lnTo>
                  <a:pt x="55609" y="170877"/>
                </a:lnTo>
                <a:lnTo>
                  <a:pt x="46995" y="173025"/>
                </a:lnTo>
                <a:lnTo>
                  <a:pt x="39267" y="174456"/>
                </a:lnTo>
                <a:lnTo>
                  <a:pt x="32131" y="175410"/>
                </a:lnTo>
                <a:lnTo>
                  <a:pt x="26382" y="176047"/>
                </a:lnTo>
                <a:lnTo>
                  <a:pt x="21556" y="176472"/>
                </a:lnTo>
                <a:lnTo>
                  <a:pt x="15534" y="176943"/>
                </a:lnTo>
                <a:lnTo>
                  <a:pt x="15318" y="177068"/>
                </a:lnTo>
                <a:lnTo>
                  <a:pt x="18715" y="177208"/>
                </a:lnTo>
                <a:lnTo>
                  <a:pt x="98461" y="177319"/>
                </a:lnTo>
                <a:lnTo>
                  <a:pt x="107313" y="178311"/>
                </a:lnTo>
                <a:lnTo>
                  <a:pt x="116190" y="179965"/>
                </a:lnTo>
                <a:lnTo>
                  <a:pt x="156565" y="189749"/>
                </a:lnTo>
                <a:lnTo>
                  <a:pt x="165892" y="192551"/>
                </a:lnTo>
                <a:lnTo>
                  <a:pt x="174096" y="195412"/>
                </a:lnTo>
                <a:lnTo>
                  <a:pt x="181548" y="198311"/>
                </a:lnTo>
                <a:lnTo>
                  <a:pt x="188502" y="201236"/>
                </a:lnTo>
                <a:lnTo>
                  <a:pt x="195121" y="204178"/>
                </a:lnTo>
                <a:lnTo>
                  <a:pt x="201518" y="207131"/>
                </a:lnTo>
                <a:lnTo>
                  <a:pt x="205783" y="210093"/>
                </a:lnTo>
                <a:lnTo>
                  <a:pt x="208626" y="213059"/>
                </a:lnTo>
                <a:lnTo>
                  <a:pt x="210522" y="216028"/>
                </a:lnTo>
                <a:lnTo>
                  <a:pt x="210793" y="219001"/>
                </a:lnTo>
                <a:lnTo>
                  <a:pt x="209982" y="221974"/>
                </a:lnTo>
                <a:lnTo>
                  <a:pt x="208449" y="224948"/>
                </a:lnTo>
                <a:lnTo>
                  <a:pt x="204450" y="227924"/>
                </a:lnTo>
                <a:lnTo>
                  <a:pt x="198809" y="230900"/>
                </a:lnTo>
                <a:lnTo>
                  <a:pt x="192070" y="233876"/>
                </a:lnTo>
                <a:lnTo>
                  <a:pt x="185594" y="235860"/>
                </a:lnTo>
                <a:lnTo>
                  <a:pt x="179292" y="237183"/>
                </a:lnTo>
                <a:lnTo>
                  <a:pt x="173106" y="238064"/>
                </a:lnTo>
                <a:lnTo>
                  <a:pt x="166006" y="239644"/>
                </a:lnTo>
                <a:lnTo>
                  <a:pt x="158295" y="241690"/>
                </a:lnTo>
                <a:lnTo>
                  <a:pt x="150179" y="244046"/>
                </a:lnTo>
                <a:lnTo>
                  <a:pt x="140799" y="245617"/>
                </a:lnTo>
                <a:lnTo>
                  <a:pt x="130578" y="246663"/>
                </a:lnTo>
                <a:lnTo>
                  <a:pt x="119794" y="247361"/>
                </a:lnTo>
                <a:lnTo>
                  <a:pt x="109628" y="248819"/>
                </a:lnTo>
                <a:lnTo>
                  <a:pt x="99874" y="250783"/>
                </a:lnTo>
                <a:lnTo>
                  <a:pt x="90396" y="253084"/>
                </a:lnTo>
                <a:lnTo>
                  <a:pt x="82092" y="254619"/>
                </a:lnTo>
                <a:lnTo>
                  <a:pt x="74572" y="255641"/>
                </a:lnTo>
                <a:lnTo>
                  <a:pt x="67574" y="256323"/>
                </a:lnTo>
                <a:lnTo>
                  <a:pt x="60924" y="257770"/>
                </a:lnTo>
                <a:lnTo>
                  <a:pt x="54507" y="259727"/>
                </a:lnTo>
                <a:lnTo>
                  <a:pt x="48244" y="262023"/>
                </a:lnTo>
                <a:lnTo>
                  <a:pt x="42085" y="262562"/>
                </a:lnTo>
                <a:lnTo>
                  <a:pt x="35995" y="261930"/>
                </a:lnTo>
                <a:lnTo>
                  <a:pt x="29949" y="260515"/>
                </a:lnTo>
                <a:lnTo>
                  <a:pt x="24927" y="259573"/>
                </a:lnTo>
                <a:lnTo>
                  <a:pt x="20587" y="258944"/>
                </a:lnTo>
                <a:lnTo>
                  <a:pt x="16702" y="258526"/>
                </a:lnTo>
                <a:lnTo>
                  <a:pt x="13120" y="257254"/>
                </a:lnTo>
                <a:lnTo>
                  <a:pt x="9738" y="255414"/>
                </a:lnTo>
                <a:lnTo>
                  <a:pt x="0" y="248758"/>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96949" name="SMARTInkAnnotation219"/>
          <p:cNvSpPr/>
          <p:nvPr/>
        </p:nvSpPr>
        <p:spPr>
          <a:xfrm>
            <a:off x="4652367" y="5875734"/>
            <a:ext cx="311005" cy="409707"/>
          </a:xfrm>
          <a:custGeom>
            <a:avLst/>
            <a:gdLst/>
            <a:ahLst/>
            <a:cxnLst/>
            <a:rect l="0" t="0" r="0" b="0"/>
            <a:pathLst>
              <a:path w="311005" h="409707">
                <a:moveTo>
                  <a:pt x="250031" y="0"/>
                </a:moveTo>
                <a:lnTo>
                  <a:pt x="262461" y="12429"/>
                </a:lnTo>
                <a:lnTo>
                  <a:pt x="270769" y="23384"/>
                </a:lnTo>
                <a:lnTo>
                  <a:pt x="281076" y="38174"/>
                </a:lnTo>
                <a:lnTo>
                  <a:pt x="292273" y="54670"/>
                </a:lnTo>
                <a:lnTo>
                  <a:pt x="296051" y="64228"/>
                </a:lnTo>
                <a:lnTo>
                  <a:pt x="298571" y="74569"/>
                </a:lnTo>
                <a:lnTo>
                  <a:pt x="300250" y="85432"/>
                </a:lnTo>
                <a:lnTo>
                  <a:pt x="304763" y="110730"/>
                </a:lnTo>
                <a:lnTo>
                  <a:pt x="307355" y="124422"/>
                </a:lnTo>
                <a:lnTo>
                  <a:pt x="309083" y="138510"/>
                </a:lnTo>
                <a:lnTo>
                  <a:pt x="310236" y="152864"/>
                </a:lnTo>
                <a:lnTo>
                  <a:pt x="311004" y="167393"/>
                </a:lnTo>
                <a:lnTo>
                  <a:pt x="310524" y="181049"/>
                </a:lnTo>
                <a:lnTo>
                  <a:pt x="309210" y="194121"/>
                </a:lnTo>
                <a:lnTo>
                  <a:pt x="307343" y="206805"/>
                </a:lnTo>
                <a:lnTo>
                  <a:pt x="305107" y="219230"/>
                </a:lnTo>
                <a:lnTo>
                  <a:pt x="302624" y="231481"/>
                </a:lnTo>
                <a:lnTo>
                  <a:pt x="299976" y="243618"/>
                </a:lnTo>
                <a:lnTo>
                  <a:pt x="295233" y="255677"/>
                </a:lnTo>
                <a:lnTo>
                  <a:pt x="289096" y="267686"/>
                </a:lnTo>
                <a:lnTo>
                  <a:pt x="282028" y="279661"/>
                </a:lnTo>
                <a:lnTo>
                  <a:pt x="274339" y="290620"/>
                </a:lnTo>
                <a:lnTo>
                  <a:pt x="266236" y="300903"/>
                </a:lnTo>
                <a:lnTo>
                  <a:pt x="257858" y="310735"/>
                </a:lnTo>
                <a:lnTo>
                  <a:pt x="248304" y="320266"/>
                </a:lnTo>
                <a:lnTo>
                  <a:pt x="237966" y="329597"/>
                </a:lnTo>
                <a:lnTo>
                  <a:pt x="227106" y="338794"/>
                </a:lnTo>
                <a:lnTo>
                  <a:pt x="215896" y="346909"/>
                </a:lnTo>
                <a:lnTo>
                  <a:pt x="204454" y="354304"/>
                </a:lnTo>
                <a:lnTo>
                  <a:pt x="192857" y="361219"/>
                </a:lnTo>
                <a:lnTo>
                  <a:pt x="181158" y="367812"/>
                </a:lnTo>
                <a:lnTo>
                  <a:pt x="157575" y="380430"/>
                </a:lnTo>
                <a:lnTo>
                  <a:pt x="121985" y="398691"/>
                </a:lnTo>
                <a:lnTo>
                  <a:pt x="111089" y="402716"/>
                </a:lnTo>
                <a:lnTo>
                  <a:pt x="100849" y="405399"/>
                </a:lnTo>
                <a:lnTo>
                  <a:pt x="91045" y="407188"/>
                </a:lnTo>
                <a:lnTo>
                  <a:pt x="80541" y="408381"/>
                </a:lnTo>
                <a:lnTo>
                  <a:pt x="69569" y="409176"/>
                </a:lnTo>
                <a:lnTo>
                  <a:pt x="58285" y="409706"/>
                </a:lnTo>
                <a:lnTo>
                  <a:pt x="46795" y="409067"/>
                </a:lnTo>
                <a:lnTo>
                  <a:pt x="35165" y="407649"/>
                </a:lnTo>
                <a:lnTo>
                  <a:pt x="0" y="401836"/>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96950" name="SMARTInkAnnotation220"/>
          <p:cNvSpPr/>
          <p:nvPr/>
        </p:nvSpPr>
        <p:spPr>
          <a:xfrm>
            <a:off x="2875359" y="6304359"/>
            <a:ext cx="928689" cy="142876"/>
          </a:xfrm>
          <a:custGeom>
            <a:avLst/>
            <a:gdLst/>
            <a:ahLst/>
            <a:cxnLst/>
            <a:rect l="0" t="0" r="0" b="0"/>
            <a:pathLst>
              <a:path w="928689" h="142876">
                <a:moveTo>
                  <a:pt x="0" y="142875"/>
                </a:moveTo>
                <a:lnTo>
                  <a:pt x="4741" y="138135"/>
                </a:lnTo>
                <a:lnTo>
                  <a:pt x="8122" y="136739"/>
                </a:lnTo>
                <a:lnTo>
                  <a:pt x="17170" y="135187"/>
                </a:lnTo>
                <a:lnTo>
                  <a:pt x="23353" y="132789"/>
                </a:lnTo>
                <a:lnTo>
                  <a:pt x="30452" y="129206"/>
                </a:lnTo>
                <a:lnTo>
                  <a:pt x="38160" y="124832"/>
                </a:lnTo>
                <a:lnTo>
                  <a:pt x="48261" y="120925"/>
                </a:lnTo>
                <a:lnTo>
                  <a:pt x="59955" y="117327"/>
                </a:lnTo>
                <a:lnTo>
                  <a:pt x="72712" y="113937"/>
                </a:lnTo>
                <a:lnTo>
                  <a:pt x="100116" y="107525"/>
                </a:lnTo>
                <a:lnTo>
                  <a:pt x="114369" y="104425"/>
                </a:lnTo>
                <a:lnTo>
                  <a:pt x="129824" y="102359"/>
                </a:lnTo>
                <a:lnTo>
                  <a:pt x="146081" y="100982"/>
                </a:lnTo>
                <a:lnTo>
                  <a:pt x="162871" y="100063"/>
                </a:lnTo>
                <a:lnTo>
                  <a:pt x="181012" y="98459"/>
                </a:lnTo>
                <a:lnTo>
                  <a:pt x="219687" y="94031"/>
                </a:lnTo>
                <a:lnTo>
                  <a:pt x="240716" y="90468"/>
                </a:lnTo>
                <a:lnTo>
                  <a:pt x="262673" y="86110"/>
                </a:lnTo>
                <a:lnTo>
                  <a:pt x="285248" y="81219"/>
                </a:lnTo>
                <a:lnTo>
                  <a:pt x="308236" y="76967"/>
                </a:lnTo>
                <a:lnTo>
                  <a:pt x="379505" y="65249"/>
                </a:lnTo>
                <a:lnTo>
                  <a:pt x="430607" y="55127"/>
                </a:lnTo>
                <a:lnTo>
                  <a:pt x="457728" y="50643"/>
                </a:lnTo>
                <a:lnTo>
                  <a:pt x="485730" y="46660"/>
                </a:lnTo>
                <a:lnTo>
                  <a:pt x="651393" y="26966"/>
                </a:lnTo>
                <a:lnTo>
                  <a:pt x="703250" y="20915"/>
                </a:lnTo>
                <a:lnTo>
                  <a:pt x="749450" y="14918"/>
                </a:lnTo>
                <a:lnTo>
                  <a:pt x="809765" y="5964"/>
                </a:lnTo>
                <a:lnTo>
                  <a:pt x="827578" y="3976"/>
                </a:lnTo>
                <a:lnTo>
                  <a:pt x="844414" y="2651"/>
                </a:lnTo>
                <a:lnTo>
                  <a:pt x="860599" y="1767"/>
                </a:lnTo>
                <a:lnTo>
                  <a:pt x="889166" y="786"/>
                </a:lnTo>
                <a:lnTo>
                  <a:pt x="928688"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96951" name="SMARTInkAnnotation221"/>
          <p:cNvSpPr/>
          <p:nvPr/>
        </p:nvSpPr>
        <p:spPr>
          <a:xfrm>
            <a:off x="2816642" y="5939483"/>
            <a:ext cx="246242" cy="301964"/>
          </a:xfrm>
          <a:custGeom>
            <a:avLst/>
            <a:gdLst/>
            <a:ahLst/>
            <a:cxnLst/>
            <a:rect l="0" t="0" r="0" b="0"/>
            <a:pathLst>
              <a:path w="246242" h="301964">
                <a:moveTo>
                  <a:pt x="246241" y="7689"/>
                </a:moveTo>
                <a:lnTo>
                  <a:pt x="232939" y="7689"/>
                </a:lnTo>
                <a:lnTo>
                  <a:pt x="230427" y="6697"/>
                </a:lnTo>
                <a:lnTo>
                  <a:pt x="224991" y="2949"/>
                </a:lnTo>
                <a:lnTo>
                  <a:pt x="219268" y="621"/>
                </a:lnTo>
                <a:lnTo>
                  <a:pt x="216353" y="0"/>
                </a:lnTo>
                <a:lnTo>
                  <a:pt x="213417" y="579"/>
                </a:lnTo>
                <a:lnTo>
                  <a:pt x="207509" y="3867"/>
                </a:lnTo>
                <a:lnTo>
                  <a:pt x="201577" y="8637"/>
                </a:lnTo>
                <a:lnTo>
                  <a:pt x="198605" y="11297"/>
                </a:lnTo>
                <a:lnTo>
                  <a:pt x="193648" y="15055"/>
                </a:lnTo>
                <a:lnTo>
                  <a:pt x="180202" y="24523"/>
                </a:lnTo>
                <a:lnTo>
                  <a:pt x="173442" y="31810"/>
                </a:lnTo>
                <a:lnTo>
                  <a:pt x="166950" y="40637"/>
                </a:lnTo>
                <a:lnTo>
                  <a:pt x="160638" y="50490"/>
                </a:lnTo>
                <a:lnTo>
                  <a:pt x="152461" y="62020"/>
                </a:lnTo>
                <a:lnTo>
                  <a:pt x="121992" y="102941"/>
                </a:lnTo>
                <a:lnTo>
                  <a:pt x="87828" y="151336"/>
                </a:lnTo>
                <a:lnTo>
                  <a:pt x="33606" y="222924"/>
                </a:lnTo>
                <a:lnTo>
                  <a:pt x="25109" y="235515"/>
                </a:lnTo>
                <a:lnTo>
                  <a:pt x="17460" y="247878"/>
                </a:lnTo>
                <a:lnTo>
                  <a:pt x="10377" y="260089"/>
                </a:lnTo>
                <a:lnTo>
                  <a:pt x="5654" y="270213"/>
                </a:lnTo>
                <a:lnTo>
                  <a:pt x="2506" y="278948"/>
                </a:lnTo>
                <a:lnTo>
                  <a:pt x="407" y="286754"/>
                </a:lnTo>
                <a:lnTo>
                  <a:pt x="0" y="291959"/>
                </a:lnTo>
                <a:lnTo>
                  <a:pt x="721" y="295429"/>
                </a:lnTo>
                <a:lnTo>
                  <a:pt x="2193" y="297742"/>
                </a:lnTo>
                <a:lnTo>
                  <a:pt x="6152" y="299284"/>
                </a:lnTo>
                <a:lnTo>
                  <a:pt x="11768" y="300313"/>
                </a:lnTo>
                <a:lnTo>
                  <a:pt x="18488" y="300998"/>
                </a:lnTo>
                <a:lnTo>
                  <a:pt x="26937" y="301455"/>
                </a:lnTo>
                <a:lnTo>
                  <a:pt x="46907" y="301963"/>
                </a:lnTo>
                <a:lnTo>
                  <a:pt x="57790" y="301106"/>
                </a:lnTo>
                <a:lnTo>
                  <a:pt x="69013" y="299542"/>
                </a:lnTo>
                <a:lnTo>
                  <a:pt x="106416" y="292601"/>
                </a:lnTo>
                <a:lnTo>
                  <a:pt x="163500" y="281367"/>
                </a:lnTo>
                <a:lnTo>
                  <a:pt x="190285" y="275506"/>
                </a:lnTo>
                <a:lnTo>
                  <a:pt x="228381" y="26665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96952" name="SMARTInkAnnotation222"/>
          <p:cNvSpPr/>
          <p:nvPr/>
        </p:nvSpPr>
        <p:spPr>
          <a:xfrm>
            <a:off x="3098602" y="6197203"/>
            <a:ext cx="8930" cy="1"/>
          </a:xfrm>
          <a:custGeom>
            <a:avLst/>
            <a:gdLst/>
            <a:ahLst/>
            <a:cxnLst/>
            <a:rect l="0" t="0" r="0" b="0"/>
            <a:pathLst>
              <a:path w="8930" h="1">
                <a:moveTo>
                  <a:pt x="0" y="0"/>
                </a:moveTo>
                <a:lnTo>
                  <a:pt x="8929"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96953" name="SMARTInkAnnotation223"/>
          <p:cNvSpPr/>
          <p:nvPr/>
        </p:nvSpPr>
        <p:spPr>
          <a:xfrm>
            <a:off x="3062883" y="6098977"/>
            <a:ext cx="17860" cy="241102"/>
          </a:xfrm>
          <a:custGeom>
            <a:avLst/>
            <a:gdLst/>
            <a:ahLst/>
            <a:cxnLst/>
            <a:rect l="0" t="0" r="0" b="0"/>
            <a:pathLst>
              <a:path w="17860" h="241102">
                <a:moveTo>
                  <a:pt x="17859" y="0"/>
                </a:moveTo>
                <a:lnTo>
                  <a:pt x="17859" y="111421"/>
                </a:lnTo>
                <a:lnTo>
                  <a:pt x="16868" y="126866"/>
                </a:lnTo>
                <a:lnTo>
                  <a:pt x="15214" y="142124"/>
                </a:lnTo>
                <a:lnTo>
                  <a:pt x="13119" y="157257"/>
                </a:lnTo>
                <a:lnTo>
                  <a:pt x="10730" y="171315"/>
                </a:lnTo>
                <a:lnTo>
                  <a:pt x="8145" y="184655"/>
                </a:lnTo>
                <a:lnTo>
                  <a:pt x="5430" y="197517"/>
                </a:lnTo>
                <a:lnTo>
                  <a:pt x="3620" y="208077"/>
                </a:lnTo>
                <a:lnTo>
                  <a:pt x="2414" y="217100"/>
                </a:lnTo>
                <a:lnTo>
                  <a:pt x="0" y="241101"/>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96954" name="SMARTInkAnnotation224"/>
          <p:cNvSpPr/>
          <p:nvPr/>
        </p:nvSpPr>
        <p:spPr>
          <a:xfrm>
            <a:off x="3161109" y="5867655"/>
            <a:ext cx="327511" cy="346731"/>
          </a:xfrm>
          <a:custGeom>
            <a:avLst/>
            <a:gdLst/>
            <a:ahLst/>
            <a:cxnLst/>
            <a:rect l="0" t="0" r="0" b="0"/>
            <a:pathLst>
              <a:path w="327511" h="346731">
                <a:moveTo>
                  <a:pt x="116086" y="124165"/>
                </a:moveTo>
                <a:lnTo>
                  <a:pt x="108398" y="124165"/>
                </a:lnTo>
                <a:lnTo>
                  <a:pt x="108976" y="123174"/>
                </a:lnTo>
                <a:lnTo>
                  <a:pt x="112264" y="119425"/>
                </a:lnTo>
                <a:lnTo>
                  <a:pt x="114531" y="119021"/>
                </a:lnTo>
                <a:lnTo>
                  <a:pt x="117034" y="119744"/>
                </a:lnTo>
                <a:lnTo>
                  <a:pt x="122461" y="123193"/>
                </a:lnTo>
                <a:lnTo>
                  <a:pt x="128180" y="128033"/>
                </a:lnTo>
                <a:lnTo>
                  <a:pt x="133079" y="131704"/>
                </a:lnTo>
                <a:lnTo>
                  <a:pt x="146459" y="141076"/>
                </a:lnTo>
                <a:lnTo>
                  <a:pt x="196768" y="174945"/>
                </a:lnTo>
                <a:lnTo>
                  <a:pt x="205594" y="181831"/>
                </a:lnTo>
                <a:lnTo>
                  <a:pt x="214454" y="189399"/>
                </a:lnTo>
                <a:lnTo>
                  <a:pt x="223336" y="197420"/>
                </a:lnTo>
                <a:lnTo>
                  <a:pt x="231242" y="203759"/>
                </a:lnTo>
                <a:lnTo>
                  <a:pt x="238497" y="208978"/>
                </a:lnTo>
                <a:lnTo>
                  <a:pt x="245318" y="213449"/>
                </a:lnTo>
                <a:lnTo>
                  <a:pt x="249866" y="219407"/>
                </a:lnTo>
                <a:lnTo>
                  <a:pt x="252899" y="226355"/>
                </a:lnTo>
                <a:lnTo>
                  <a:pt x="254919" y="233963"/>
                </a:lnTo>
                <a:lnTo>
                  <a:pt x="255274" y="241021"/>
                </a:lnTo>
                <a:lnTo>
                  <a:pt x="254519" y="247710"/>
                </a:lnTo>
                <a:lnTo>
                  <a:pt x="253023" y="254153"/>
                </a:lnTo>
                <a:lnTo>
                  <a:pt x="250042" y="260433"/>
                </a:lnTo>
                <a:lnTo>
                  <a:pt x="246070" y="266605"/>
                </a:lnTo>
                <a:lnTo>
                  <a:pt x="241437" y="272703"/>
                </a:lnTo>
                <a:lnTo>
                  <a:pt x="235372" y="278753"/>
                </a:lnTo>
                <a:lnTo>
                  <a:pt x="228353" y="284771"/>
                </a:lnTo>
                <a:lnTo>
                  <a:pt x="220697" y="290767"/>
                </a:lnTo>
                <a:lnTo>
                  <a:pt x="211623" y="296749"/>
                </a:lnTo>
                <a:lnTo>
                  <a:pt x="201606" y="302721"/>
                </a:lnTo>
                <a:lnTo>
                  <a:pt x="190959" y="308687"/>
                </a:lnTo>
                <a:lnTo>
                  <a:pt x="168546" y="320608"/>
                </a:lnTo>
                <a:lnTo>
                  <a:pt x="157012" y="326565"/>
                </a:lnTo>
                <a:lnTo>
                  <a:pt x="145354" y="331528"/>
                </a:lnTo>
                <a:lnTo>
                  <a:pt x="133615" y="335829"/>
                </a:lnTo>
                <a:lnTo>
                  <a:pt x="121818" y="339689"/>
                </a:lnTo>
                <a:lnTo>
                  <a:pt x="111970" y="342262"/>
                </a:lnTo>
                <a:lnTo>
                  <a:pt x="103420" y="343977"/>
                </a:lnTo>
                <a:lnTo>
                  <a:pt x="84922" y="346730"/>
                </a:lnTo>
                <a:lnTo>
                  <a:pt x="84395" y="345964"/>
                </a:lnTo>
                <a:lnTo>
                  <a:pt x="85037" y="344461"/>
                </a:lnTo>
                <a:lnTo>
                  <a:pt x="89389" y="338160"/>
                </a:lnTo>
                <a:lnTo>
                  <a:pt x="97937" y="325439"/>
                </a:lnTo>
                <a:lnTo>
                  <a:pt x="104979" y="316887"/>
                </a:lnTo>
                <a:lnTo>
                  <a:pt x="113643" y="307217"/>
                </a:lnTo>
                <a:lnTo>
                  <a:pt x="123386" y="296801"/>
                </a:lnTo>
                <a:lnTo>
                  <a:pt x="134844" y="285889"/>
                </a:lnTo>
                <a:lnTo>
                  <a:pt x="147443" y="274646"/>
                </a:lnTo>
                <a:lnTo>
                  <a:pt x="160804" y="263181"/>
                </a:lnTo>
                <a:lnTo>
                  <a:pt x="173679" y="249585"/>
                </a:lnTo>
                <a:lnTo>
                  <a:pt x="186231" y="234567"/>
                </a:lnTo>
                <a:lnTo>
                  <a:pt x="198568" y="218603"/>
                </a:lnTo>
                <a:lnTo>
                  <a:pt x="211754" y="202999"/>
                </a:lnTo>
                <a:lnTo>
                  <a:pt x="225506" y="187635"/>
                </a:lnTo>
                <a:lnTo>
                  <a:pt x="239634" y="172432"/>
                </a:lnTo>
                <a:lnTo>
                  <a:pt x="252030" y="157335"/>
                </a:lnTo>
                <a:lnTo>
                  <a:pt x="263270" y="142310"/>
                </a:lnTo>
                <a:lnTo>
                  <a:pt x="283697" y="113378"/>
                </a:lnTo>
                <a:lnTo>
                  <a:pt x="302697" y="87291"/>
                </a:lnTo>
                <a:lnTo>
                  <a:pt x="309947" y="75769"/>
                </a:lnTo>
                <a:lnTo>
                  <a:pt x="315772" y="65113"/>
                </a:lnTo>
                <a:lnTo>
                  <a:pt x="320647" y="55031"/>
                </a:lnTo>
                <a:lnTo>
                  <a:pt x="323898" y="45334"/>
                </a:lnTo>
                <a:lnTo>
                  <a:pt x="326065" y="35892"/>
                </a:lnTo>
                <a:lnTo>
                  <a:pt x="327510" y="26621"/>
                </a:lnTo>
                <a:lnTo>
                  <a:pt x="327480" y="19448"/>
                </a:lnTo>
                <a:lnTo>
                  <a:pt x="326469" y="13674"/>
                </a:lnTo>
                <a:lnTo>
                  <a:pt x="324803" y="8834"/>
                </a:lnTo>
                <a:lnTo>
                  <a:pt x="320715" y="5605"/>
                </a:lnTo>
                <a:lnTo>
                  <a:pt x="315014" y="3453"/>
                </a:lnTo>
                <a:lnTo>
                  <a:pt x="308235" y="2019"/>
                </a:lnTo>
                <a:lnTo>
                  <a:pt x="299749" y="1062"/>
                </a:lnTo>
                <a:lnTo>
                  <a:pt x="290121" y="425"/>
                </a:lnTo>
                <a:lnTo>
                  <a:pt x="279734" y="0"/>
                </a:lnTo>
                <a:lnTo>
                  <a:pt x="267849" y="709"/>
                </a:lnTo>
                <a:lnTo>
                  <a:pt x="254965" y="2174"/>
                </a:lnTo>
                <a:lnTo>
                  <a:pt x="241415" y="4142"/>
                </a:lnTo>
                <a:lnTo>
                  <a:pt x="226428" y="7439"/>
                </a:lnTo>
                <a:lnTo>
                  <a:pt x="210483" y="11622"/>
                </a:lnTo>
                <a:lnTo>
                  <a:pt x="193901" y="16394"/>
                </a:lnTo>
                <a:lnTo>
                  <a:pt x="175900" y="22552"/>
                </a:lnTo>
                <a:lnTo>
                  <a:pt x="156954" y="29634"/>
                </a:lnTo>
                <a:lnTo>
                  <a:pt x="137378" y="37332"/>
                </a:lnTo>
                <a:lnTo>
                  <a:pt x="99752" y="51178"/>
                </a:lnTo>
                <a:lnTo>
                  <a:pt x="64178" y="63945"/>
                </a:lnTo>
                <a:lnTo>
                  <a:pt x="0" y="88447"/>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custDataLst>
              <p:tags r:id="rId1"/>
            </p:custDataLst>
          </p:nvPr>
        </p:nvSpPr>
        <p:spPr>
          <a:xfrm>
            <a:off x="1143000" y="0"/>
            <a:ext cx="7086600" cy="609600"/>
          </a:xfrm>
        </p:spPr>
        <p:txBody>
          <a:bodyPr/>
          <a:lstStyle/>
          <a:p>
            <a:r>
              <a:rPr lang="en-GB" dirty="0" smtClean="0"/>
              <a:t>Control Flow: Absolute Jump</a:t>
            </a:r>
            <a:endParaRPr lang="en-US" dirty="0"/>
          </a:p>
        </p:txBody>
      </p:sp>
      <p:sp>
        <p:nvSpPr>
          <p:cNvPr id="2276355" name="Rectangle 3"/>
          <p:cNvSpPr>
            <a:spLocks noGrp="1" noChangeArrowheads="1"/>
          </p:cNvSpPr>
          <p:nvPr>
            <p:ph idx="1"/>
            <p:custDataLst>
              <p:tags r:id="rId2"/>
            </p:custDataLst>
          </p:nvPr>
        </p:nvSpPr>
        <p:spPr>
          <a:xfrm>
            <a:off x="228600" y="3429000"/>
            <a:ext cx="8686800" cy="2895600"/>
          </a:xfrm>
          <a:ln/>
        </p:spPr>
        <p:txBody>
          <a:bodyPr lIns="0" tIns="0" rIns="0" bIns="0">
            <a:noAutofit/>
          </a:bodyPr>
          <a:lstStyle/>
          <a:p>
            <a:pPr marL="339725" indent="-339725" defTabSz="457200">
              <a:lnSpc>
                <a:spcPct val="82000"/>
              </a:lnSpc>
              <a:buSzPct val="147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800" dirty="0" smtClean="0">
                <a:solidFill>
                  <a:schemeClr val="accent1"/>
                </a:solidFill>
              </a:rPr>
              <a:t>Absolute addressing for jumps</a:t>
            </a:r>
            <a:endParaRPr lang="en-GB" sz="1800" dirty="0">
              <a:solidFill>
                <a:schemeClr val="accent1"/>
              </a:solidFill>
            </a:endParaRPr>
          </a:p>
          <a:p>
            <a:pPr marL="739775" lvl="1" indent="-282575" defTabSz="457200">
              <a:lnSpc>
                <a:spcPct val="8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smtClean="0"/>
              <a:t>Jump </a:t>
            </a:r>
            <a:r>
              <a:rPr lang="en-GB" sz="2400" dirty="0"/>
              <a:t>from </a:t>
            </a:r>
            <a:r>
              <a:rPr lang="en-GB" sz="2400" dirty="0" smtClean="0"/>
              <a:t>0x30000000 to 0x20000000?  </a:t>
            </a:r>
            <a:r>
              <a:rPr lang="en-GB" sz="2400" dirty="0" smtClean="0">
                <a:solidFill>
                  <a:schemeClr val="accent1"/>
                </a:solidFill>
              </a:rPr>
              <a:t>NO </a:t>
            </a:r>
            <a:r>
              <a:rPr lang="en-GB" sz="2400" dirty="0" smtClean="0"/>
              <a:t>        Reverse? </a:t>
            </a:r>
            <a:r>
              <a:rPr lang="en-GB" sz="2400" dirty="0" smtClean="0">
                <a:solidFill>
                  <a:schemeClr val="accent1"/>
                </a:solidFill>
              </a:rPr>
              <a:t>NO</a:t>
            </a:r>
            <a:endParaRPr lang="en-GB" sz="2400" dirty="0">
              <a:solidFill>
                <a:schemeClr val="accent1"/>
              </a:solidFill>
            </a:endParaRPr>
          </a:p>
          <a:p>
            <a:pPr marL="1198562" lvl="2" indent="-282575" defTabSz="457200">
              <a:lnSpc>
                <a:spcPct val="8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000" dirty="0" smtClean="0"/>
              <a:t>But: Jumps from 0x2FFFFFFF to 0x3xxxxxxx </a:t>
            </a:r>
            <a:r>
              <a:rPr lang="en-GB" sz="2000" dirty="0" smtClean="0">
                <a:solidFill>
                  <a:schemeClr val="accent1"/>
                </a:solidFill>
              </a:rPr>
              <a:t>are</a:t>
            </a:r>
            <a:r>
              <a:rPr lang="en-GB" sz="2000" dirty="0" smtClean="0"/>
              <a:t> possible, but not reverse</a:t>
            </a:r>
          </a:p>
          <a:p>
            <a:pPr marL="739775" lvl="1" indent="-282575" defTabSz="457200">
              <a:lnSpc>
                <a:spcPct val="8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smtClean="0"/>
              <a:t>Trade-off: out-of-region jumps vs. 32-bit instruction encoding</a:t>
            </a:r>
          </a:p>
          <a:p>
            <a:pPr marL="339725" indent="-339725" defTabSz="457200">
              <a:lnSpc>
                <a:spcPct val="82000"/>
              </a:lnSpc>
              <a:buSzPct val="147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sz="2800" dirty="0" smtClean="0">
              <a:solidFill>
                <a:schemeClr val="accent1"/>
              </a:solidFill>
            </a:endParaRPr>
          </a:p>
          <a:p>
            <a:pPr marL="339725" indent="-339725" defTabSz="457200">
              <a:lnSpc>
                <a:spcPct val="82000"/>
              </a:lnSpc>
              <a:buSzPct val="147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800" dirty="0" smtClean="0">
                <a:solidFill>
                  <a:schemeClr val="accent1"/>
                </a:solidFill>
              </a:rPr>
              <a:t>MIPS Quirk:</a:t>
            </a:r>
            <a:endParaRPr lang="en-GB" sz="1800" dirty="0" smtClean="0">
              <a:solidFill>
                <a:schemeClr val="accent1"/>
              </a:solidFill>
            </a:endParaRPr>
          </a:p>
          <a:p>
            <a:pPr marL="739775" lvl="1" indent="-282575" defTabSz="457200">
              <a:lnSpc>
                <a:spcPct val="8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smtClean="0"/>
              <a:t>jump targets computed using </a:t>
            </a:r>
            <a:r>
              <a:rPr lang="en-GB" sz="2400" i="1" dirty="0" smtClean="0">
                <a:solidFill>
                  <a:srgbClr val="FFFF00"/>
                </a:solidFill>
              </a:rPr>
              <a:t>already incremented</a:t>
            </a:r>
            <a:r>
              <a:rPr lang="en-GB" sz="2400" dirty="0" smtClean="0">
                <a:solidFill>
                  <a:srgbClr val="FFFF00"/>
                </a:solidFill>
              </a:rPr>
              <a:t> </a:t>
            </a:r>
            <a:r>
              <a:rPr lang="en-GB" sz="2400" dirty="0" smtClean="0"/>
              <a:t>PC </a:t>
            </a:r>
            <a:endParaRPr lang="en-GB" sz="2400" dirty="0"/>
          </a:p>
        </p:txBody>
      </p:sp>
      <p:graphicFrame>
        <p:nvGraphicFramePr>
          <p:cNvPr id="15" name="Table 14"/>
          <p:cNvGraphicFramePr>
            <a:graphicFrameLocks noGrp="1"/>
          </p:cNvGraphicFramePr>
          <p:nvPr>
            <p:custDataLst>
              <p:tags r:id="rId3"/>
            </p:custDataLst>
            <p:extLst>
              <p:ext uri="{D42A27DB-BD31-4B8C-83A1-F6EECF244321}">
                <p14:modId xmlns:p14="http://schemas.microsoft.com/office/powerpoint/2010/main" val="2481764220"/>
              </p:ext>
            </p:extLst>
          </p:nvPr>
        </p:nvGraphicFramePr>
        <p:xfrm>
          <a:off x="304800" y="2286000"/>
          <a:ext cx="8458200" cy="914400"/>
        </p:xfrm>
        <a:graphic>
          <a:graphicData uri="http://schemas.openxmlformats.org/drawingml/2006/table">
            <a:tbl>
              <a:tblPr firstRow="1" bandRow="1">
                <a:tableStyleId>{5C22544A-7EE6-4342-B048-85BDC9FD1C3A}</a:tableStyleId>
              </a:tblPr>
              <a:tblGrid>
                <a:gridCol w="1192823"/>
                <a:gridCol w="2803031"/>
                <a:gridCol w="4462346"/>
              </a:tblGrid>
              <a:tr h="370840">
                <a:tc>
                  <a:txBody>
                    <a:bodyPr/>
                    <a:lstStyle/>
                    <a:p>
                      <a:r>
                        <a:rPr lang="en-US" sz="2400" dirty="0" smtClean="0">
                          <a:solidFill>
                            <a:srgbClr val="FFFF00"/>
                          </a:solidFill>
                          <a:latin typeface="Consolas" pitchFamily="49" charset="0"/>
                        </a:rPr>
                        <a:t>op</a:t>
                      </a:r>
                      <a:endParaRPr lang="en-US" sz="2400" dirty="0">
                        <a:solidFill>
                          <a:srgbClr val="FFFF00"/>
                        </a:solidFill>
                        <a:latin typeface="Consolas" pitchFamily="49" charset="0"/>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latin typeface="Consolas" pitchFamily="49" charset="0"/>
                        </a:rPr>
                        <a:t>mnemonic</a:t>
                      </a:r>
                      <a:endParaRPr lang="en-US" sz="2400" dirty="0">
                        <a:latin typeface="Consolas" pitchFamily="49"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latin typeface="Consolas" pitchFamily="49" charset="0"/>
                        </a:rPr>
                        <a:t>description</a:t>
                      </a:r>
                      <a:endParaRPr lang="en-US" sz="2400" dirty="0">
                        <a:latin typeface="Consolas" pitchFamily="49" charset="0"/>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sz="2400" dirty="0" smtClean="0">
                          <a:solidFill>
                            <a:schemeClr val="bg1"/>
                          </a:solidFill>
                        </a:rPr>
                        <a:t>0x2</a:t>
                      </a:r>
                      <a:endParaRPr lang="en-US" sz="2400" dirty="0">
                        <a:solidFill>
                          <a:schemeClr val="bg1"/>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J  target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PC = target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16" name="Group 4"/>
          <p:cNvGraphicFramePr>
            <a:graphicFrameLocks noGrp="1"/>
          </p:cNvGraphicFramePr>
          <p:nvPr>
            <p:custDataLst>
              <p:tags r:id="rId4"/>
            </p:custDataLst>
            <p:extLst>
              <p:ext uri="{D42A27DB-BD31-4B8C-83A1-F6EECF244321}">
                <p14:modId xmlns:p14="http://schemas.microsoft.com/office/powerpoint/2010/main" val="1514060058"/>
              </p:ext>
            </p:extLst>
          </p:nvPr>
        </p:nvGraphicFramePr>
        <p:xfrm>
          <a:off x="914400" y="1066800"/>
          <a:ext cx="6248400" cy="1157580"/>
        </p:xfrm>
        <a:graphic>
          <a:graphicData uri="http://schemas.openxmlformats.org/drawingml/2006/table">
            <a:tbl>
              <a:tblPr/>
              <a:tblGrid>
                <a:gridCol w="1143000"/>
                <a:gridCol w="5105400"/>
              </a:tblGrid>
              <a:tr h="1080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chemeClr val="accent2"/>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5175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00"/>
                          </a:solidFill>
                          <a:effectLst/>
                          <a:latin typeface="Consolas" pitchFamily="49" charset="0"/>
                        </a:rPr>
                        <a:t>op</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onsolas" pitchFamily="49" charset="0"/>
                        </a:rPr>
                        <a:t>immediate</a:t>
                      </a:r>
                      <a:endParaRPr kumimoji="0" lang="en-US" sz="2800" b="0" i="0" u="none" strike="noStrike" cap="none" normalizeH="0" baseline="0" dirty="0" smtClean="0">
                        <a:ln>
                          <a:noFill/>
                        </a:ln>
                        <a:solidFill>
                          <a:schemeClr val="accent2"/>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r h="5175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n-lt"/>
                        </a:rPr>
                        <a:t>6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algn="ctr"/>
                      <a:r>
                        <a:rPr lang="en-US" sz="2400" dirty="0" smtClean="0">
                          <a:solidFill>
                            <a:schemeClr val="bg1"/>
                          </a:solidFill>
                          <a:latin typeface="+mn-lt"/>
                        </a:rPr>
                        <a:t>26 bits</a:t>
                      </a:r>
                      <a:endParaRPr lang="en-US" sz="2400" dirty="0">
                        <a:solidFill>
                          <a:schemeClr val="bg1"/>
                        </a:solidFill>
                        <a:latin typeface="+mn-lt"/>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bl>
          </a:graphicData>
        </a:graphic>
      </p:graphicFrame>
      <p:sp>
        <p:nvSpPr>
          <p:cNvPr id="17" name="Rectangle 16"/>
          <p:cNvSpPr/>
          <p:nvPr>
            <p:custDataLst>
              <p:tags r:id="rId5"/>
            </p:custDataLst>
          </p:nvPr>
        </p:nvSpPr>
        <p:spPr>
          <a:xfrm>
            <a:off x="838200" y="609600"/>
            <a:ext cx="6494085" cy="523220"/>
          </a:xfrm>
          <a:prstGeom prst="rect">
            <a:avLst/>
          </a:prstGeom>
        </p:spPr>
        <p:txBody>
          <a:bodyPr wrap="none">
            <a:spAutoFit/>
          </a:bodyPr>
          <a:lstStyle/>
          <a:p>
            <a:r>
              <a:rPr lang="en-US" sz="2800" dirty="0" smtClean="0">
                <a:solidFill>
                  <a:srgbClr val="FFFF00"/>
                </a:solidFill>
                <a:latin typeface="Consolas" pitchFamily="49" charset="0"/>
              </a:rPr>
              <a:t>000010</a:t>
            </a:r>
            <a:r>
              <a:rPr lang="en-US" sz="2800" dirty="0" smtClean="0">
                <a:solidFill>
                  <a:srgbClr val="FFFFFF"/>
                </a:solidFill>
                <a:latin typeface="Consolas" pitchFamily="49" charset="0"/>
              </a:rPr>
              <a:t>101000010010000110</a:t>
            </a:r>
            <a:r>
              <a:rPr lang="en-US" sz="2800" dirty="0" smtClean="0">
                <a:solidFill>
                  <a:schemeClr val="bg1"/>
                </a:solidFill>
                <a:latin typeface="Consolas" pitchFamily="49" charset="0"/>
              </a:rPr>
              <a:t>00000011</a:t>
            </a:r>
            <a:endParaRPr lang="en-US" sz="2800" dirty="0">
              <a:solidFill>
                <a:schemeClr val="bg1"/>
              </a:solidFill>
            </a:endParaRPr>
          </a:p>
        </p:txBody>
      </p:sp>
      <p:sp>
        <p:nvSpPr>
          <p:cNvPr id="7" name="Rounded Rectangular Callout 6"/>
          <p:cNvSpPr/>
          <p:nvPr>
            <p:custDataLst>
              <p:tags r:id="rId6"/>
            </p:custDataLst>
          </p:nvPr>
        </p:nvSpPr>
        <p:spPr>
          <a:xfrm>
            <a:off x="7924800" y="1371600"/>
            <a:ext cx="914400" cy="457200"/>
          </a:xfrm>
          <a:prstGeom prst="wedgeRoundRectCallout">
            <a:avLst>
              <a:gd name="adj1" fmla="val -103601"/>
              <a:gd name="adj2" fmla="val -26838"/>
              <a:gd name="adj3" fmla="val 16667"/>
            </a:avLst>
          </a:prstGeom>
          <a:noFill/>
          <a:ln w="28575">
            <a:solidFill>
              <a:srgbClr val="FFFF00">
                <a:alpha val="7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accent1"/>
                </a:solidFill>
              </a:rPr>
              <a:t>J-Type</a:t>
            </a:r>
          </a:p>
        </p:txBody>
      </p:sp>
      <p:graphicFrame>
        <p:nvGraphicFramePr>
          <p:cNvPr id="8" name="Table 7"/>
          <p:cNvGraphicFramePr>
            <a:graphicFrameLocks noGrp="1"/>
          </p:cNvGraphicFramePr>
          <p:nvPr>
            <p:custDataLst>
              <p:tags r:id="rId7"/>
            </p:custDataLst>
            <p:extLst>
              <p:ext uri="{D42A27DB-BD31-4B8C-83A1-F6EECF244321}">
                <p14:modId xmlns:p14="http://schemas.microsoft.com/office/powerpoint/2010/main" val="2676077139"/>
              </p:ext>
            </p:extLst>
          </p:nvPr>
        </p:nvGraphicFramePr>
        <p:xfrm>
          <a:off x="304800" y="2286000"/>
          <a:ext cx="8458200" cy="914400"/>
        </p:xfrm>
        <a:graphic>
          <a:graphicData uri="http://schemas.openxmlformats.org/drawingml/2006/table">
            <a:tbl>
              <a:tblPr firstRow="1" bandRow="1">
                <a:tableStyleId>{5C22544A-7EE6-4342-B048-85BDC9FD1C3A}</a:tableStyleId>
              </a:tblPr>
              <a:tblGrid>
                <a:gridCol w="1192823"/>
                <a:gridCol w="2803031"/>
                <a:gridCol w="4462346"/>
              </a:tblGrid>
              <a:tr h="370840">
                <a:tc>
                  <a:txBody>
                    <a:bodyPr/>
                    <a:lstStyle/>
                    <a:p>
                      <a:r>
                        <a:rPr lang="en-US" sz="2400" dirty="0" smtClean="0">
                          <a:solidFill>
                            <a:srgbClr val="FFFF00"/>
                          </a:solidFill>
                          <a:latin typeface="Consolas" pitchFamily="49" charset="0"/>
                        </a:rPr>
                        <a:t>op</a:t>
                      </a:r>
                      <a:endParaRPr lang="en-US" sz="2400" dirty="0">
                        <a:solidFill>
                          <a:srgbClr val="FFFF00"/>
                        </a:solidFill>
                        <a:latin typeface="Consolas" pitchFamily="49" charset="0"/>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US" sz="2400" dirty="0" smtClean="0">
                          <a:latin typeface="Consolas" pitchFamily="49" charset="0"/>
                        </a:rPr>
                        <a:t>mnemonic</a:t>
                      </a:r>
                      <a:endParaRPr lang="en-US" sz="2400" dirty="0">
                        <a:latin typeface="Consolas" pitchFamily="49"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US" sz="2400" dirty="0" smtClean="0">
                          <a:latin typeface="Consolas" pitchFamily="49" charset="0"/>
                        </a:rPr>
                        <a:t>description</a:t>
                      </a:r>
                      <a:endParaRPr lang="en-US" sz="2400" dirty="0">
                        <a:latin typeface="Consolas" pitchFamily="49" charset="0"/>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370840">
                <a:tc>
                  <a:txBody>
                    <a:bodyPr/>
                    <a:lstStyle/>
                    <a:p>
                      <a:r>
                        <a:rPr lang="en-US" sz="2400" dirty="0" smtClean="0">
                          <a:solidFill>
                            <a:schemeClr val="bg1"/>
                          </a:solidFill>
                        </a:rPr>
                        <a:t>0x2</a:t>
                      </a:r>
                      <a:endParaRPr lang="en-US" sz="2400" dirty="0">
                        <a:solidFill>
                          <a:schemeClr val="bg1"/>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US" sz="2400" dirty="0" smtClean="0">
                          <a:solidFill>
                            <a:schemeClr val="bg1"/>
                          </a:solidFill>
                        </a:rPr>
                        <a:t>J  target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US" sz="2400" dirty="0" smtClean="0">
                          <a:solidFill>
                            <a:schemeClr val="bg1"/>
                          </a:solidFill>
                        </a:rPr>
                        <a:t>PC = target</a:t>
                      </a:r>
                      <a:r>
                        <a:rPr lang="en-US" sz="2400" baseline="0" dirty="0" smtClean="0">
                          <a:solidFill>
                            <a:schemeClr val="bg1"/>
                          </a:solidFill>
                        </a:rPr>
                        <a:t> || 00</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r>
            </a:tbl>
          </a:graphicData>
        </a:graphic>
      </p:graphicFrame>
      <p:graphicFrame>
        <p:nvGraphicFramePr>
          <p:cNvPr id="9" name="Table 8"/>
          <p:cNvGraphicFramePr>
            <a:graphicFrameLocks noGrp="1"/>
          </p:cNvGraphicFramePr>
          <p:nvPr>
            <p:custDataLst>
              <p:tags r:id="rId8"/>
            </p:custDataLst>
            <p:extLst>
              <p:ext uri="{D42A27DB-BD31-4B8C-83A1-F6EECF244321}">
                <p14:modId xmlns:p14="http://schemas.microsoft.com/office/powerpoint/2010/main" val="1094147803"/>
              </p:ext>
            </p:extLst>
          </p:nvPr>
        </p:nvGraphicFramePr>
        <p:xfrm>
          <a:off x="304800" y="2286000"/>
          <a:ext cx="8458200" cy="914400"/>
        </p:xfrm>
        <a:graphic>
          <a:graphicData uri="http://schemas.openxmlformats.org/drawingml/2006/table">
            <a:tbl>
              <a:tblPr firstRow="1" bandRow="1">
                <a:tableStyleId>{5C22544A-7EE6-4342-B048-85BDC9FD1C3A}</a:tableStyleId>
              </a:tblPr>
              <a:tblGrid>
                <a:gridCol w="1192823"/>
                <a:gridCol w="2803031"/>
                <a:gridCol w="4462346"/>
              </a:tblGrid>
              <a:tr h="370840">
                <a:tc>
                  <a:txBody>
                    <a:bodyPr/>
                    <a:lstStyle/>
                    <a:p>
                      <a:r>
                        <a:rPr lang="en-US" sz="2400" dirty="0" smtClean="0">
                          <a:solidFill>
                            <a:srgbClr val="FFFF00"/>
                          </a:solidFill>
                          <a:latin typeface="Consolas" pitchFamily="49" charset="0"/>
                        </a:rPr>
                        <a:t>op</a:t>
                      </a:r>
                      <a:endParaRPr lang="en-US" sz="2400" dirty="0">
                        <a:solidFill>
                          <a:srgbClr val="FFFF00"/>
                        </a:solidFill>
                        <a:latin typeface="Consolas" pitchFamily="49" charset="0"/>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US" sz="2400" dirty="0" smtClean="0">
                          <a:latin typeface="Consolas" pitchFamily="49" charset="0"/>
                        </a:rPr>
                        <a:t>mnemonic</a:t>
                      </a:r>
                      <a:endParaRPr lang="en-US" sz="2400" dirty="0">
                        <a:latin typeface="Consolas" pitchFamily="49"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US" sz="2400" dirty="0" smtClean="0">
                          <a:latin typeface="Consolas" pitchFamily="49" charset="0"/>
                        </a:rPr>
                        <a:t>description</a:t>
                      </a:r>
                      <a:endParaRPr lang="en-US" sz="2400" dirty="0">
                        <a:latin typeface="Consolas" pitchFamily="49" charset="0"/>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370840">
                <a:tc>
                  <a:txBody>
                    <a:bodyPr/>
                    <a:lstStyle/>
                    <a:p>
                      <a:r>
                        <a:rPr lang="en-US" sz="2400" dirty="0" smtClean="0">
                          <a:solidFill>
                            <a:schemeClr val="bg1"/>
                          </a:solidFill>
                        </a:rPr>
                        <a:t>0x2</a:t>
                      </a:r>
                      <a:endParaRPr lang="en-US" sz="2400" dirty="0">
                        <a:solidFill>
                          <a:schemeClr val="bg1"/>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US" sz="2400" dirty="0" smtClean="0">
                          <a:solidFill>
                            <a:schemeClr val="bg1"/>
                          </a:solidFill>
                        </a:rPr>
                        <a:t>J  target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US" sz="2400" dirty="0" smtClean="0">
                          <a:solidFill>
                            <a:schemeClr val="bg1"/>
                          </a:solidFill>
                        </a:rPr>
                        <a:t>PC = (PC+4)</a:t>
                      </a:r>
                      <a:r>
                        <a:rPr lang="en-US" sz="2400" baseline="-25000" dirty="0" smtClean="0">
                          <a:solidFill>
                            <a:schemeClr val="bg1"/>
                          </a:solidFill>
                        </a:rPr>
                        <a:t>31..28</a:t>
                      </a:r>
                      <a:r>
                        <a:rPr lang="en-US" sz="2400" baseline="0" dirty="0" smtClean="0">
                          <a:solidFill>
                            <a:schemeClr val="bg1"/>
                          </a:solidFill>
                        </a:rPr>
                        <a:t> || </a:t>
                      </a:r>
                      <a:r>
                        <a:rPr lang="en-US" sz="2400" dirty="0" smtClean="0">
                          <a:solidFill>
                            <a:schemeClr val="bg1"/>
                          </a:solidFill>
                        </a:rPr>
                        <a:t>target</a:t>
                      </a:r>
                      <a:r>
                        <a:rPr lang="en-US" sz="2400" baseline="0" dirty="0" smtClean="0">
                          <a:solidFill>
                            <a:schemeClr val="bg1"/>
                          </a:solidFill>
                        </a:rPr>
                        <a:t> || 00</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r>
            </a:tbl>
          </a:graphicData>
        </a:graphic>
      </p:graphicFrame>
      <p:sp>
        <p:nvSpPr>
          <p:cNvPr id="21506" name="Comment 2"/>
          <p:cNvSpPr>
            <a:spLocks noRot="1" noChangeAspect="1" noEditPoints="1" noChangeArrowheads="1" noChangeShapeType="1" noTextEdit="1"/>
          </p:cNvSpPr>
          <p:nvPr>
            <p:custDataLst>
              <p:tags r:id="rId9"/>
            </p:custDataLst>
          </p:nvPr>
        </p:nvSpPr>
        <p:spPr bwMode="auto">
          <a:xfrm>
            <a:off x="8636000" y="1317625"/>
            <a:ext cx="7938" cy="1588"/>
          </a:xfrm>
          <a:custGeom>
            <a:avLst/>
            <a:gdLst>
              <a:gd name="T0" fmla="+- 0 24010 23988"/>
              <a:gd name="T1" fmla="*/ T0 w 23"/>
              <a:gd name="T2" fmla="+- 0 2389 2389"/>
              <a:gd name="T3" fmla="*/ 2389 h 6"/>
              <a:gd name="T4" fmla="+- 0 24003 23988"/>
              <a:gd name="T5" fmla="*/ T4 w 23"/>
              <a:gd name="T6" fmla="+- 0 2391 2389"/>
              <a:gd name="T7" fmla="*/ 2391 h 6"/>
              <a:gd name="T8" fmla="+- 0 23995 23988"/>
              <a:gd name="T9" fmla="*/ T8 w 23"/>
              <a:gd name="T10" fmla="+- 0 2392 2389"/>
              <a:gd name="T11" fmla="*/ 2392 h 6"/>
              <a:gd name="T12" fmla="+- 0 23988 23988"/>
              <a:gd name="T13" fmla="*/ T12 w 23"/>
              <a:gd name="T14" fmla="+- 0 2394 2389"/>
              <a:gd name="T15" fmla="*/ 2394 h 6"/>
            </a:gdLst>
            <a:ahLst/>
            <a:cxnLst>
              <a:cxn ang="0">
                <a:pos x="T1" y="T3"/>
              </a:cxn>
              <a:cxn ang="0">
                <a:pos x="T5" y="T7"/>
              </a:cxn>
              <a:cxn ang="0">
                <a:pos x="T9" y="T11"/>
              </a:cxn>
              <a:cxn ang="0">
                <a:pos x="T13" y="T15"/>
              </a:cxn>
            </a:cxnLst>
            <a:rect l="0" t="0" r="r" b="b"/>
            <a:pathLst>
              <a:path w="23" h="6" extrusionOk="0">
                <a:moveTo>
                  <a:pt x="22" y="0"/>
                </a:moveTo>
                <a:cubicBezTo>
                  <a:pt x="15" y="2"/>
                  <a:pt x="7" y="3"/>
                  <a:pt x="0" y="5"/>
                </a:cubicBezTo>
              </a:path>
            </a:pathLst>
          </a:custGeom>
          <a:noFill/>
          <a:ln w="19050" cap="rnd">
            <a:solidFill>
              <a:srgbClr val="FF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Rectangle 1"/>
          <p:cNvSpPr/>
          <p:nvPr/>
        </p:nvSpPr>
        <p:spPr>
          <a:xfrm>
            <a:off x="6019800" y="3810000"/>
            <a:ext cx="685800" cy="381000"/>
          </a:xfrm>
          <a:prstGeom prst="rect">
            <a:avLst/>
          </a:pr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8229600" y="3810000"/>
            <a:ext cx="685800" cy="381000"/>
          </a:xfrm>
          <a:prstGeom prst="rect">
            <a:avLst/>
          </a:pr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934200" y="3810000"/>
            <a:ext cx="1295400" cy="381000"/>
          </a:xfrm>
          <a:prstGeom prst="rect">
            <a:avLst/>
          </a:pr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MARTInkAnnotation0"/>
          <p:cNvSpPr/>
          <p:nvPr/>
        </p:nvSpPr>
        <p:spPr>
          <a:xfrm>
            <a:off x="794742" y="626889"/>
            <a:ext cx="1290917" cy="641128"/>
          </a:xfrm>
          <a:custGeom>
            <a:avLst/>
            <a:gdLst/>
            <a:ahLst/>
            <a:cxnLst/>
            <a:rect l="0" t="0" r="0" b="0"/>
            <a:pathLst>
              <a:path w="1290917" h="641128">
                <a:moveTo>
                  <a:pt x="0" y="641127"/>
                </a:moveTo>
                <a:lnTo>
                  <a:pt x="4741" y="641127"/>
                </a:lnTo>
                <a:lnTo>
                  <a:pt x="7130" y="640134"/>
                </a:lnTo>
                <a:lnTo>
                  <a:pt x="12429" y="636386"/>
                </a:lnTo>
                <a:lnTo>
                  <a:pt x="23383" y="634059"/>
                </a:lnTo>
                <a:lnTo>
                  <a:pt x="59410" y="632565"/>
                </a:lnTo>
                <a:lnTo>
                  <a:pt x="102600" y="632306"/>
                </a:lnTo>
                <a:lnTo>
                  <a:pt x="133244" y="634891"/>
                </a:lnTo>
                <a:lnTo>
                  <a:pt x="166376" y="638355"/>
                </a:lnTo>
                <a:lnTo>
                  <a:pt x="186324" y="639279"/>
                </a:lnTo>
                <a:lnTo>
                  <a:pt x="228662" y="640306"/>
                </a:lnTo>
                <a:lnTo>
                  <a:pt x="270630" y="640762"/>
                </a:lnTo>
                <a:lnTo>
                  <a:pt x="293530" y="639891"/>
                </a:lnTo>
                <a:lnTo>
                  <a:pt x="317725" y="638319"/>
                </a:lnTo>
                <a:lnTo>
                  <a:pt x="368422" y="633926"/>
                </a:lnTo>
                <a:lnTo>
                  <a:pt x="500366" y="620126"/>
                </a:lnTo>
                <a:lnTo>
                  <a:pt x="528047" y="616212"/>
                </a:lnTo>
                <a:lnTo>
                  <a:pt x="613416" y="602215"/>
                </a:lnTo>
                <a:lnTo>
                  <a:pt x="668512" y="594729"/>
                </a:lnTo>
                <a:lnTo>
                  <a:pt x="695706" y="590351"/>
                </a:lnTo>
                <a:lnTo>
                  <a:pt x="749734" y="580195"/>
                </a:lnTo>
                <a:lnTo>
                  <a:pt x="800866" y="569067"/>
                </a:lnTo>
                <a:lnTo>
                  <a:pt x="825614" y="563321"/>
                </a:lnTo>
                <a:lnTo>
                  <a:pt x="850050" y="556514"/>
                </a:lnTo>
                <a:lnTo>
                  <a:pt x="874278" y="548999"/>
                </a:lnTo>
                <a:lnTo>
                  <a:pt x="898368" y="541013"/>
                </a:lnTo>
                <a:lnTo>
                  <a:pt x="922365" y="533705"/>
                </a:lnTo>
                <a:lnTo>
                  <a:pt x="970195" y="520292"/>
                </a:lnTo>
                <a:lnTo>
                  <a:pt x="993070" y="511953"/>
                </a:lnTo>
                <a:lnTo>
                  <a:pt x="1015266" y="502425"/>
                </a:lnTo>
                <a:lnTo>
                  <a:pt x="1096051" y="463357"/>
                </a:lnTo>
                <a:lnTo>
                  <a:pt x="1113685" y="452168"/>
                </a:lnTo>
                <a:lnTo>
                  <a:pt x="1130402" y="439748"/>
                </a:lnTo>
                <a:lnTo>
                  <a:pt x="1146508" y="426507"/>
                </a:lnTo>
                <a:lnTo>
                  <a:pt x="1162206" y="412719"/>
                </a:lnTo>
                <a:lnTo>
                  <a:pt x="1177632" y="398566"/>
                </a:lnTo>
                <a:lnTo>
                  <a:pt x="1192877" y="384169"/>
                </a:lnTo>
                <a:lnTo>
                  <a:pt x="1207009" y="369611"/>
                </a:lnTo>
                <a:lnTo>
                  <a:pt x="1220399" y="354944"/>
                </a:lnTo>
                <a:lnTo>
                  <a:pt x="1233295" y="340206"/>
                </a:lnTo>
                <a:lnTo>
                  <a:pt x="1243876" y="326411"/>
                </a:lnTo>
                <a:lnTo>
                  <a:pt x="1252915" y="313246"/>
                </a:lnTo>
                <a:lnTo>
                  <a:pt x="1260925" y="300500"/>
                </a:lnTo>
                <a:lnTo>
                  <a:pt x="1268250" y="287043"/>
                </a:lnTo>
                <a:lnTo>
                  <a:pt x="1275117" y="273110"/>
                </a:lnTo>
                <a:lnTo>
                  <a:pt x="1281680" y="258860"/>
                </a:lnTo>
                <a:lnTo>
                  <a:pt x="1286055" y="245392"/>
                </a:lnTo>
                <a:lnTo>
                  <a:pt x="1288971" y="232444"/>
                </a:lnTo>
                <a:lnTo>
                  <a:pt x="1290916" y="219843"/>
                </a:lnTo>
                <a:lnTo>
                  <a:pt x="1290227" y="207474"/>
                </a:lnTo>
                <a:lnTo>
                  <a:pt x="1287785" y="195259"/>
                </a:lnTo>
                <a:lnTo>
                  <a:pt x="1284172" y="183148"/>
                </a:lnTo>
                <a:lnTo>
                  <a:pt x="1279778" y="172096"/>
                </a:lnTo>
                <a:lnTo>
                  <a:pt x="1274866" y="161752"/>
                </a:lnTo>
                <a:lnTo>
                  <a:pt x="1269605" y="151880"/>
                </a:lnTo>
                <a:lnTo>
                  <a:pt x="1253178" y="132973"/>
                </a:lnTo>
                <a:lnTo>
                  <a:pt x="1232648" y="114648"/>
                </a:lnTo>
                <a:lnTo>
                  <a:pt x="1210294" y="96581"/>
                </a:lnTo>
                <a:lnTo>
                  <a:pt x="1187130" y="81276"/>
                </a:lnTo>
                <a:lnTo>
                  <a:pt x="1149130" y="61503"/>
                </a:lnTo>
                <a:lnTo>
                  <a:pt x="1120920" y="49149"/>
                </a:lnTo>
                <a:lnTo>
                  <a:pt x="1091846" y="37044"/>
                </a:lnTo>
                <a:lnTo>
                  <a:pt x="1062387" y="27695"/>
                </a:lnTo>
                <a:lnTo>
                  <a:pt x="1031766" y="20233"/>
                </a:lnTo>
                <a:lnTo>
                  <a:pt x="998313" y="13609"/>
                </a:lnTo>
                <a:lnTo>
                  <a:pt x="946010" y="4301"/>
                </a:lnTo>
                <a:lnTo>
                  <a:pt x="907944" y="906"/>
                </a:lnTo>
                <a:lnTo>
                  <a:pt x="888069" y="0"/>
                </a:lnTo>
                <a:lnTo>
                  <a:pt x="866882" y="389"/>
                </a:lnTo>
                <a:lnTo>
                  <a:pt x="844820" y="1640"/>
                </a:lnTo>
                <a:lnTo>
                  <a:pt x="798147" y="5676"/>
                </a:lnTo>
                <a:lnTo>
                  <a:pt x="747639" y="10777"/>
                </a:lnTo>
                <a:lnTo>
                  <a:pt x="721668" y="14519"/>
                </a:lnTo>
                <a:lnTo>
                  <a:pt x="695425" y="18997"/>
                </a:lnTo>
                <a:lnTo>
                  <a:pt x="584404" y="40444"/>
                </a:lnTo>
                <a:lnTo>
                  <a:pt x="555297" y="47195"/>
                </a:lnTo>
                <a:lnTo>
                  <a:pt x="525972" y="54672"/>
                </a:lnTo>
                <a:lnTo>
                  <a:pt x="496500" y="62633"/>
                </a:lnTo>
                <a:lnTo>
                  <a:pt x="466929" y="71910"/>
                </a:lnTo>
                <a:lnTo>
                  <a:pt x="437294" y="82063"/>
                </a:lnTo>
                <a:lnTo>
                  <a:pt x="327922" y="122134"/>
                </a:lnTo>
                <a:lnTo>
                  <a:pt x="302951" y="132413"/>
                </a:lnTo>
                <a:lnTo>
                  <a:pt x="278366" y="143234"/>
                </a:lnTo>
                <a:lnTo>
                  <a:pt x="254038" y="154417"/>
                </a:lnTo>
                <a:lnTo>
                  <a:pt x="231867" y="165841"/>
                </a:lnTo>
                <a:lnTo>
                  <a:pt x="211132" y="177426"/>
                </a:lnTo>
                <a:lnTo>
                  <a:pt x="191356" y="189118"/>
                </a:lnTo>
                <a:lnTo>
                  <a:pt x="172219" y="201873"/>
                </a:lnTo>
                <a:lnTo>
                  <a:pt x="153509" y="215338"/>
                </a:lnTo>
                <a:lnTo>
                  <a:pt x="135081" y="229275"/>
                </a:lnTo>
                <a:lnTo>
                  <a:pt x="119820" y="242536"/>
                </a:lnTo>
                <a:lnTo>
                  <a:pt x="106669" y="255345"/>
                </a:lnTo>
                <a:lnTo>
                  <a:pt x="94925" y="267853"/>
                </a:lnTo>
                <a:lnTo>
                  <a:pt x="84120" y="281152"/>
                </a:lnTo>
                <a:lnTo>
                  <a:pt x="73939" y="294980"/>
                </a:lnTo>
                <a:lnTo>
                  <a:pt x="64176" y="309159"/>
                </a:lnTo>
                <a:lnTo>
                  <a:pt x="57666" y="322580"/>
                </a:lnTo>
                <a:lnTo>
                  <a:pt x="53327" y="335497"/>
                </a:lnTo>
                <a:lnTo>
                  <a:pt x="50434" y="348077"/>
                </a:lnTo>
                <a:lnTo>
                  <a:pt x="50490" y="360432"/>
                </a:lnTo>
                <a:lnTo>
                  <a:pt x="52512" y="372637"/>
                </a:lnTo>
                <a:lnTo>
                  <a:pt x="55844" y="384743"/>
                </a:lnTo>
                <a:lnTo>
                  <a:pt x="61042" y="396783"/>
                </a:lnTo>
                <a:lnTo>
                  <a:pt x="67484" y="408777"/>
                </a:lnTo>
                <a:lnTo>
                  <a:pt x="74755" y="420743"/>
                </a:lnTo>
                <a:lnTo>
                  <a:pt x="84563" y="430704"/>
                </a:lnTo>
                <a:lnTo>
                  <a:pt x="96063" y="439329"/>
                </a:lnTo>
                <a:lnTo>
                  <a:pt x="133946" y="462533"/>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SMARTInkAnnotation1"/>
          <p:cNvSpPr/>
          <p:nvPr/>
        </p:nvSpPr>
        <p:spPr>
          <a:xfrm>
            <a:off x="308835" y="3107686"/>
            <a:ext cx="896674" cy="61080"/>
          </a:xfrm>
          <a:custGeom>
            <a:avLst/>
            <a:gdLst/>
            <a:ahLst/>
            <a:cxnLst/>
            <a:rect l="0" t="0" r="0" b="0"/>
            <a:pathLst>
              <a:path w="896674" h="61080">
                <a:moveTo>
                  <a:pt x="66212" y="26634"/>
                </a:moveTo>
                <a:lnTo>
                  <a:pt x="49043" y="26634"/>
                </a:lnTo>
                <a:lnTo>
                  <a:pt x="44844" y="27627"/>
                </a:lnTo>
                <a:lnTo>
                  <a:pt x="41052" y="29280"/>
                </a:lnTo>
                <a:lnTo>
                  <a:pt x="37533" y="31375"/>
                </a:lnTo>
                <a:lnTo>
                  <a:pt x="33202" y="32771"/>
                </a:lnTo>
                <a:lnTo>
                  <a:pt x="23098" y="34323"/>
                </a:lnTo>
                <a:lnTo>
                  <a:pt x="1124" y="35455"/>
                </a:lnTo>
                <a:lnTo>
                  <a:pt x="0" y="36484"/>
                </a:lnTo>
                <a:lnTo>
                  <a:pt x="242" y="38162"/>
                </a:lnTo>
                <a:lnTo>
                  <a:pt x="1396" y="40272"/>
                </a:lnTo>
                <a:lnTo>
                  <a:pt x="4150" y="41680"/>
                </a:lnTo>
                <a:lnTo>
                  <a:pt x="12501" y="43243"/>
                </a:lnTo>
                <a:lnTo>
                  <a:pt x="28359" y="44123"/>
                </a:lnTo>
                <a:lnTo>
                  <a:pt x="36016" y="45239"/>
                </a:lnTo>
                <a:lnTo>
                  <a:pt x="45089" y="46975"/>
                </a:lnTo>
                <a:lnTo>
                  <a:pt x="55107" y="49124"/>
                </a:lnTo>
                <a:lnTo>
                  <a:pt x="66746" y="50557"/>
                </a:lnTo>
                <a:lnTo>
                  <a:pt x="92908" y="52150"/>
                </a:lnTo>
                <a:lnTo>
                  <a:pt x="121072" y="52858"/>
                </a:lnTo>
                <a:lnTo>
                  <a:pt x="135527" y="53046"/>
                </a:lnTo>
                <a:lnTo>
                  <a:pt x="152110" y="54164"/>
                </a:lnTo>
                <a:lnTo>
                  <a:pt x="170110" y="55902"/>
                </a:lnTo>
                <a:lnTo>
                  <a:pt x="189056" y="58052"/>
                </a:lnTo>
                <a:lnTo>
                  <a:pt x="207639" y="59486"/>
                </a:lnTo>
                <a:lnTo>
                  <a:pt x="225981" y="60441"/>
                </a:lnTo>
                <a:lnTo>
                  <a:pt x="244162" y="61079"/>
                </a:lnTo>
                <a:lnTo>
                  <a:pt x="263228" y="60511"/>
                </a:lnTo>
                <a:lnTo>
                  <a:pt x="282884" y="59141"/>
                </a:lnTo>
                <a:lnTo>
                  <a:pt x="302934" y="57235"/>
                </a:lnTo>
                <a:lnTo>
                  <a:pt x="323245" y="55965"/>
                </a:lnTo>
                <a:lnTo>
                  <a:pt x="364335" y="54553"/>
                </a:lnTo>
                <a:lnTo>
                  <a:pt x="384023" y="53184"/>
                </a:lnTo>
                <a:lnTo>
                  <a:pt x="403102" y="51279"/>
                </a:lnTo>
                <a:lnTo>
                  <a:pt x="421774" y="49017"/>
                </a:lnTo>
                <a:lnTo>
                  <a:pt x="439183" y="47510"/>
                </a:lnTo>
                <a:lnTo>
                  <a:pt x="455750" y="46504"/>
                </a:lnTo>
                <a:lnTo>
                  <a:pt x="471756" y="45834"/>
                </a:lnTo>
                <a:lnTo>
                  <a:pt x="487387" y="44395"/>
                </a:lnTo>
                <a:lnTo>
                  <a:pt x="502769" y="42444"/>
                </a:lnTo>
                <a:lnTo>
                  <a:pt x="517984" y="40150"/>
                </a:lnTo>
                <a:lnTo>
                  <a:pt x="548119" y="34957"/>
                </a:lnTo>
                <a:lnTo>
                  <a:pt x="607888" y="23538"/>
                </a:lnTo>
                <a:lnTo>
                  <a:pt x="635040" y="17651"/>
                </a:lnTo>
                <a:lnTo>
                  <a:pt x="661329" y="11728"/>
                </a:lnTo>
                <a:lnTo>
                  <a:pt x="689550" y="5788"/>
                </a:lnTo>
                <a:lnTo>
                  <a:pt x="703028" y="3807"/>
                </a:lnTo>
                <a:lnTo>
                  <a:pt x="715982" y="2486"/>
                </a:lnTo>
                <a:lnTo>
                  <a:pt x="740960" y="1019"/>
                </a:lnTo>
                <a:lnTo>
                  <a:pt x="765290" y="367"/>
                </a:lnTo>
                <a:lnTo>
                  <a:pt x="801300" y="0"/>
                </a:lnTo>
                <a:lnTo>
                  <a:pt x="812255" y="940"/>
                </a:lnTo>
                <a:lnTo>
                  <a:pt x="822535" y="2560"/>
                </a:lnTo>
                <a:lnTo>
                  <a:pt x="832365" y="4631"/>
                </a:lnTo>
                <a:lnTo>
                  <a:pt x="841895" y="6013"/>
                </a:lnTo>
                <a:lnTo>
                  <a:pt x="860421" y="7547"/>
                </a:lnTo>
                <a:lnTo>
                  <a:pt x="875930" y="8229"/>
                </a:lnTo>
                <a:lnTo>
                  <a:pt x="896673" y="8775"/>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SMARTInkAnnotation2"/>
          <p:cNvSpPr/>
          <p:nvPr/>
        </p:nvSpPr>
        <p:spPr>
          <a:xfrm>
            <a:off x="1509117" y="3161142"/>
            <a:ext cx="1276947" cy="51633"/>
          </a:xfrm>
          <a:custGeom>
            <a:avLst/>
            <a:gdLst/>
            <a:ahLst/>
            <a:cxnLst/>
            <a:rect l="0" t="0" r="0" b="0"/>
            <a:pathLst>
              <a:path w="1276947" h="51633">
                <a:moveTo>
                  <a:pt x="0" y="8897"/>
                </a:moveTo>
                <a:lnTo>
                  <a:pt x="0" y="1209"/>
                </a:lnTo>
                <a:lnTo>
                  <a:pt x="992" y="795"/>
                </a:lnTo>
                <a:lnTo>
                  <a:pt x="9095" y="40"/>
                </a:lnTo>
                <a:lnTo>
                  <a:pt x="13303" y="0"/>
                </a:lnTo>
                <a:lnTo>
                  <a:pt x="15814" y="981"/>
                </a:lnTo>
                <a:lnTo>
                  <a:pt x="18480" y="2628"/>
                </a:lnTo>
                <a:lnTo>
                  <a:pt x="21250" y="4718"/>
                </a:lnTo>
                <a:lnTo>
                  <a:pt x="25081" y="7103"/>
                </a:lnTo>
                <a:lnTo>
                  <a:pt x="29619" y="9685"/>
                </a:lnTo>
                <a:lnTo>
                  <a:pt x="34629" y="12399"/>
                </a:lnTo>
                <a:lnTo>
                  <a:pt x="40945" y="15201"/>
                </a:lnTo>
                <a:lnTo>
                  <a:pt x="48133" y="18060"/>
                </a:lnTo>
                <a:lnTo>
                  <a:pt x="64057" y="23884"/>
                </a:lnTo>
                <a:lnTo>
                  <a:pt x="81056" y="29779"/>
                </a:lnTo>
                <a:lnTo>
                  <a:pt x="89756" y="31748"/>
                </a:lnTo>
                <a:lnTo>
                  <a:pt x="98533" y="33061"/>
                </a:lnTo>
                <a:lnTo>
                  <a:pt x="117215" y="34519"/>
                </a:lnTo>
                <a:lnTo>
                  <a:pt x="151037" y="35340"/>
                </a:lnTo>
                <a:lnTo>
                  <a:pt x="177922" y="35532"/>
                </a:lnTo>
                <a:lnTo>
                  <a:pt x="192036" y="34592"/>
                </a:lnTo>
                <a:lnTo>
                  <a:pt x="206407" y="32972"/>
                </a:lnTo>
                <a:lnTo>
                  <a:pt x="220949" y="30900"/>
                </a:lnTo>
                <a:lnTo>
                  <a:pt x="234611" y="29519"/>
                </a:lnTo>
                <a:lnTo>
                  <a:pt x="260376" y="27984"/>
                </a:lnTo>
                <a:lnTo>
                  <a:pt x="287702" y="27302"/>
                </a:lnTo>
                <a:lnTo>
                  <a:pt x="408881" y="26766"/>
                </a:lnTo>
                <a:lnTo>
                  <a:pt x="418439" y="27755"/>
                </a:lnTo>
                <a:lnTo>
                  <a:pt x="427788" y="29407"/>
                </a:lnTo>
                <a:lnTo>
                  <a:pt x="436996" y="31500"/>
                </a:lnTo>
                <a:lnTo>
                  <a:pt x="446112" y="33887"/>
                </a:lnTo>
                <a:lnTo>
                  <a:pt x="455166" y="36471"/>
                </a:lnTo>
                <a:lnTo>
                  <a:pt x="464178" y="39186"/>
                </a:lnTo>
                <a:lnTo>
                  <a:pt x="472171" y="40996"/>
                </a:lnTo>
                <a:lnTo>
                  <a:pt x="479484" y="42203"/>
                </a:lnTo>
                <a:lnTo>
                  <a:pt x="486344" y="43007"/>
                </a:lnTo>
                <a:lnTo>
                  <a:pt x="493893" y="44535"/>
                </a:lnTo>
                <a:lnTo>
                  <a:pt x="501903" y="46547"/>
                </a:lnTo>
                <a:lnTo>
                  <a:pt x="510219" y="48880"/>
                </a:lnTo>
                <a:lnTo>
                  <a:pt x="519732" y="50435"/>
                </a:lnTo>
                <a:lnTo>
                  <a:pt x="530043" y="51472"/>
                </a:lnTo>
                <a:lnTo>
                  <a:pt x="552082" y="51632"/>
                </a:lnTo>
                <a:lnTo>
                  <a:pt x="563516" y="50285"/>
                </a:lnTo>
                <a:lnTo>
                  <a:pt x="575108" y="48396"/>
                </a:lnTo>
                <a:lnTo>
                  <a:pt x="587796" y="47135"/>
                </a:lnTo>
                <a:lnTo>
                  <a:pt x="615123" y="45736"/>
                </a:lnTo>
                <a:lnTo>
                  <a:pt x="628363" y="44370"/>
                </a:lnTo>
                <a:lnTo>
                  <a:pt x="641159" y="42468"/>
                </a:lnTo>
                <a:lnTo>
                  <a:pt x="653658" y="40207"/>
                </a:lnTo>
                <a:lnTo>
                  <a:pt x="665960" y="37708"/>
                </a:lnTo>
                <a:lnTo>
                  <a:pt x="690211" y="32285"/>
                </a:lnTo>
                <a:lnTo>
                  <a:pt x="702235" y="30442"/>
                </a:lnTo>
                <a:lnTo>
                  <a:pt x="714219" y="29214"/>
                </a:lnTo>
                <a:lnTo>
                  <a:pt x="726177" y="28395"/>
                </a:lnTo>
                <a:lnTo>
                  <a:pt x="738119" y="26856"/>
                </a:lnTo>
                <a:lnTo>
                  <a:pt x="750047" y="24839"/>
                </a:lnTo>
                <a:lnTo>
                  <a:pt x="761969" y="22502"/>
                </a:lnTo>
                <a:lnTo>
                  <a:pt x="773886" y="20943"/>
                </a:lnTo>
                <a:lnTo>
                  <a:pt x="785799" y="19905"/>
                </a:lnTo>
                <a:lnTo>
                  <a:pt x="821527" y="18443"/>
                </a:lnTo>
                <a:lnTo>
                  <a:pt x="874925" y="17908"/>
                </a:lnTo>
                <a:lnTo>
                  <a:pt x="927291" y="17838"/>
                </a:lnTo>
                <a:lnTo>
                  <a:pt x="936686" y="16842"/>
                </a:lnTo>
                <a:lnTo>
                  <a:pt x="945927" y="15186"/>
                </a:lnTo>
                <a:lnTo>
                  <a:pt x="955063" y="13090"/>
                </a:lnTo>
                <a:lnTo>
                  <a:pt x="964131" y="11692"/>
                </a:lnTo>
                <a:lnTo>
                  <a:pt x="982143" y="10139"/>
                </a:lnTo>
                <a:lnTo>
                  <a:pt x="1017961" y="10135"/>
                </a:lnTo>
                <a:lnTo>
                  <a:pt x="1026898" y="11707"/>
                </a:lnTo>
                <a:lnTo>
                  <a:pt x="1035833" y="13747"/>
                </a:lnTo>
                <a:lnTo>
                  <a:pt x="1044767" y="15107"/>
                </a:lnTo>
                <a:lnTo>
                  <a:pt x="1062630" y="16618"/>
                </a:lnTo>
                <a:lnTo>
                  <a:pt x="1071560" y="18013"/>
                </a:lnTo>
                <a:lnTo>
                  <a:pt x="1080491" y="19936"/>
                </a:lnTo>
                <a:lnTo>
                  <a:pt x="1089421" y="22209"/>
                </a:lnTo>
                <a:lnTo>
                  <a:pt x="1098351" y="23725"/>
                </a:lnTo>
                <a:lnTo>
                  <a:pt x="1107281" y="24736"/>
                </a:lnTo>
                <a:lnTo>
                  <a:pt x="1136716" y="26158"/>
                </a:lnTo>
                <a:lnTo>
                  <a:pt x="1182218" y="26638"/>
                </a:lnTo>
                <a:lnTo>
                  <a:pt x="1217569" y="26721"/>
                </a:lnTo>
                <a:lnTo>
                  <a:pt x="1229424" y="25741"/>
                </a:lnTo>
                <a:lnTo>
                  <a:pt x="1241296" y="24095"/>
                </a:lnTo>
                <a:lnTo>
                  <a:pt x="1276946" y="17827"/>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SMARTInkAnnotation3"/>
          <p:cNvSpPr/>
          <p:nvPr/>
        </p:nvSpPr>
        <p:spPr>
          <a:xfrm>
            <a:off x="3357942" y="1219586"/>
            <a:ext cx="2977830" cy="664579"/>
          </a:xfrm>
          <a:custGeom>
            <a:avLst/>
            <a:gdLst/>
            <a:ahLst/>
            <a:cxnLst/>
            <a:rect l="0" t="0" r="0" b="0"/>
            <a:pathLst>
              <a:path w="2977830" h="664579">
                <a:moveTo>
                  <a:pt x="285371" y="664578"/>
                </a:moveTo>
                <a:lnTo>
                  <a:pt x="325977" y="658441"/>
                </a:lnTo>
                <a:lnTo>
                  <a:pt x="434980" y="653554"/>
                </a:lnTo>
                <a:lnTo>
                  <a:pt x="512598" y="647772"/>
                </a:lnTo>
                <a:lnTo>
                  <a:pt x="653109" y="634353"/>
                </a:lnTo>
                <a:lnTo>
                  <a:pt x="815238" y="623652"/>
                </a:lnTo>
                <a:lnTo>
                  <a:pt x="1266265" y="599468"/>
                </a:lnTo>
                <a:lnTo>
                  <a:pt x="1990549" y="542494"/>
                </a:lnTo>
                <a:lnTo>
                  <a:pt x="2128350" y="527967"/>
                </a:lnTo>
                <a:lnTo>
                  <a:pt x="2260371" y="511588"/>
                </a:lnTo>
                <a:lnTo>
                  <a:pt x="2385193" y="494387"/>
                </a:lnTo>
                <a:lnTo>
                  <a:pt x="2444276" y="484641"/>
                </a:lnTo>
                <a:lnTo>
                  <a:pt x="2609781" y="452954"/>
                </a:lnTo>
                <a:lnTo>
                  <a:pt x="2707504" y="433601"/>
                </a:lnTo>
                <a:lnTo>
                  <a:pt x="2749439" y="422289"/>
                </a:lnTo>
                <a:lnTo>
                  <a:pt x="2787317" y="409786"/>
                </a:lnTo>
                <a:lnTo>
                  <a:pt x="2822491" y="396490"/>
                </a:lnTo>
                <a:lnTo>
                  <a:pt x="2853878" y="383658"/>
                </a:lnTo>
                <a:lnTo>
                  <a:pt x="2882741" y="371134"/>
                </a:lnTo>
                <a:lnTo>
                  <a:pt x="2909919" y="358816"/>
                </a:lnTo>
                <a:lnTo>
                  <a:pt x="2931016" y="345643"/>
                </a:lnTo>
                <a:lnTo>
                  <a:pt x="2948056" y="331900"/>
                </a:lnTo>
                <a:lnTo>
                  <a:pt x="2962392" y="317777"/>
                </a:lnTo>
                <a:lnTo>
                  <a:pt x="2970957" y="304393"/>
                </a:lnTo>
                <a:lnTo>
                  <a:pt x="2975677" y="291501"/>
                </a:lnTo>
                <a:lnTo>
                  <a:pt x="2977829" y="278939"/>
                </a:lnTo>
                <a:lnTo>
                  <a:pt x="2974304" y="265602"/>
                </a:lnTo>
                <a:lnTo>
                  <a:pt x="2966993" y="251751"/>
                </a:lnTo>
                <a:lnTo>
                  <a:pt x="2957158" y="237555"/>
                </a:lnTo>
                <a:lnTo>
                  <a:pt x="2940679" y="223130"/>
                </a:lnTo>
                <a:lnTo>
                  <a:pt x="2919772" y="208553"/>
                </a:lnTo>
                <a:lnTo>
                  <a:pt x="2895912" y="193874"/>
                </a:lnTo>
                <a:lnTo>
                  <a:pt x="2867106" y="180119"/>
                </a:lnTo>
                <a:lnTo>
                  <a:pt x="2835004" y="166980"/>
                </a:lnTo>
                <a:lnTo>
                  <a:pt x="2800705" y="154253"/>
                </a:lnTo>
                <a:lnTo>
                  <a:pt x="2761964" y="141799"/>
                </a:lnTo>
                <a:lnTo>
                  <a:pt x="2720260" y="129527"/>
                </a:lnTo>
                <a:lnTo>
                  <a:pt x="2676583" y="117377"/>
                </a:lnTo>
                <a:lnTo>
                  <a:pt x="2628614" y="106301"/>
                </a:lnTo>
                <a:lnTo>
                  <a:pt x="2577783" y="95940"/>
                </a:lnTo>
                <a:lnTo>
                  <a:pt x="2525044" y="86056"/>
                </a:lnTo>
                <a:lnTo>
                  <a:pt x="2469048" y="77483"/>
                </a:lnTo>
                <a:lnTo>
                  <a:pt x="2163079" y="38426"/>
                </a:lnTo>
                <a:lnTo>
                  <a:pt x="2097762" y="31839"/>
                </a:lnTo>
                <a:lnTo>
                  <a:pt x="1964334" y="21874"/>
                </a:lnTo>
                <a:lnTo>
                  <a:pt x="1690748" y="7392"/>
                </a:lnTo>
                <a:lnTo>
                  <a:pt x="1546637" y="1086"/>
                </a:lnTo>
                <a:lnTo>
                  <a:pt x="1474472" y="0"/>
                </a:lnTo>
                <a:lnTo>
                  <a:pt x="1330790" y="1439"/>
                </a:lnTo>
                <a:lnTo>
                  <a:pt x="1047498" y="10448"/>
                </a:lnTo>
                <a:lnTo>
                  <a:pt x="915797" y="16004"/>
                </a:lnTo>
                <a:lnTo>
                  <a:pt x="852499" y="20860"/>
                </a:lnTo>
                <a:lnTo>
                  <a:pt x="790456" y="27073"/>
                </a:lnTo>
                <a:lnTo>
                  <a:pt x="729250" y="34192"/>
                </a:lnTo>
                <a:lnTo>
                  <a:pt x="613619" y="50039"/>
                </a:lnTo>
                <a:lnTo>
                  <a:pt x="557781" y="58432"/>
                </a:lnTo>
                <a:lnTo>
                  <a:pt x="504681" y="67996"/>
                </a:lnTo>
                <a:lnTo>
                  <a:pt x="453405" y="78341"/>
                </a:lnTo>
                <a:lnTo>
                  <a:pt x="403347" y="89207"/>
                </a:lnTo>
                <a:lnTo>
                  <a:pt x="310684" y="111863"/>
                </a:lnTo>
                <a:lnTo>
                  <a:pt x="266528" y="123460"/>
                </a:lnTo>
                <a:lnTo>
                  <a:pt x="227169" y="136153"/>
                </a:lnTo>
                <a:lnTo>
                  <a:pt x="191006" y="149576"/>
                </a:lnTo>
                <a:lnTo>
                  <a:pt x="156976" y="163486"/>
                </a:lnTo>
                <a:lnTo>
                  <a:pt x="127345" y="177720"/>
                </a:lnTo>
                <a:lnTo>
                  <a:pt x="100645" y="192170"/>
                </a:lnTo>
                <a:lnTo>
                  <a:pt x="75900" y="206764"/>
                </a:lnTo>
                <a:lnTo>
                  <a:pt x="55434" y="221455"/>
                </a:lnTo>
                <a:lnTo>
                  <a:pt x="37822" y="236209"/>
                </a:lnTo>
                <a:lnTo>
                  <a:pt x="22111" y="251007"/>
                </a:lnTo>
                <a:lnTo>
                  <a:pt x="11638" y="265833"/>
                </a:lnTo>
                <a:lnTo>
                  <a:pt x="4655" y="280677"/>
                </a:lnTo>
                <a:lnTo>
                  <a:pt x="0" y="295535"/>
                </a:lnTo>
                <a:lnTo>
                  <a:pt x="865" y="309409"/>
                </a:lnTo>
                <a:lnTo>
                  <a:pt x="5412" y="322627"/>
                </a:lnTo>
                <a:lnTo>
                  <a:pt x="12410" y="335407"/>
                </a:lnTo>
                <a:lnTo>
                  <a:pt x="26007" y="347897"/>
                </a:lnTo>
                <a:lnTo>
                  <a:pt x="44000" y="360191"/>
                </a:lnTo>
                <a:lnTo>
                  <a:pt x="64925" y="372357"/>
                </a:lnTo>
                <a:lnTo>
                  <a:pt x="91774" y="383443"/>
                </a:lnTo>
                <a:lnTo>
                  <a:pt x="156002" y="403700"/>
                </a:lnTo>
                <a:lnTo>
                  <a:pt x="196148" y="414261"/>
                </a:lnTo>
                <a:lnTo>
                  <a:pt x="288380" y="436579"/>
                </a:lnTo>
                <a:lnTo>
                  <a:pt x="340955" y="446102"/>
                </a:lnTo>
                <a:lnTo>
                  <a:pt x="396841" y="454435"/>
                </a:lnTo>
                <a:lnTo>
                  <a:pt x="454934" y="461975"/>
                </a:lnTo>
                <a:lnTo>
                  <a:pt x="580336" y="475644"/>
                </a:lnTo>
                <a:lnTo>
                  <a:pt x="981886" y="512773"/>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SMARTInkAnnotation4"/>
          <p:cNvSpPr/>
          <p:nvPr/>
        </p:nvSpPr>
        <p:spPr>
          <a:xfrm>
            <a:off x="4230679" y="2742000"/>
            <a:ext cx="632171" cy="472689"/>
          </a:xfrm>
          <a:custGeom>
            <a:avLst/>
            <a:gdLst/>
            <a:ahLst/>
            <a:cxnLst/>
            <a:rect l="0" t="0" r="0" b="0"/>
            <a:pathLst>
              <a:path w="632171" h="472689">
                <a:moveTo>
                  <a:pt x="64501" y="472688"/>
                </a:moveTo>
                <a:lnTo>
                  <a:pt x="64501" y="463867"/>
                </a:lnTo>
                <a:lnTo>
                  <a:pt x="76930" y="463768"/>
                </a:lnTo>
                <a:lnTo>
                  <a:pt x="94972" y="468501"/>
                </a:lnTo>
                <a:lnTo>
                  <a:pt x="113432" y="470827"/>
                </a:lnTo>
                <a:lnTo>
                  <a:pt x="123910" y="471447"/>
                </a:lnTo>
                <a:lnTo>
                  <a:pt x="148783" y="472136"/>
                </a:lnTo>
                <a:lnTo>
                  <a:pt x="162361" y="472320"/>
                </a:lnTo>
                <a:lnTo>
                  <a:pt x="176374" y="471450"/>
                </a:lnTo>
                <a:lnTo>
                  <a:pt x="190676" y="469878"/>
                </a:lnTo>
                <a:lnTo>
                  <a:pt x="205172" y="467838"/>
                </a:lnTo>
                <a:lnTo>
                  <a:pt x="220790" y="466478"/>
                </a:lnTo>
                <a:lnTo>
                  <a:pt x="237154" y="465571"/>
                </a:lnTo>
                <a:lnTo>
                  <a:pt x="254017" y="464967"/>
                </a:lnTo>
                <a:lnTo>
                  <a:pt x="272204" y="462580"/>
                </a:lnTo>
                <a:lnTo>
                  <a:pt x="291275" y="459004"/>
                </a:lnTo>
                <a:lnTo>
                  <a:pt x="310933" y="454635"/>
                </a:lnTo>
                <a:lnTo>
                  <a:pt x="329993" y="449739"/>
                </a:lnTo>
                <a:lnTo>
                  <a:pt x="348652" y="444490"/>
                </a:lnTo>
                <a:lnTo>
                  <a:pt x="426113" y="421808"/>
                </a:lnTo>
                <a:lnTo>
                  <a:pt x="444482" y="414955"/>
                </a:lnTo>
                <a:lnTo>
                  <a:pt x="461688" y="407410"/>
                </a:lnTo>
                <a:lnTo>
                  <a:pt x="478121" y="399404"/>
                </a:lnTo>
                <a:lnTo>
                  <a:pt x="494037" y="390097"/>
                </a:lnTo>
                <a:lnTo>
                  <a:pt x="509608" y="379924"/>
                </a:lnTo>
                <a:lnTo>
                  <a:pt x="524950" y="369173"/>
                </a:lnTo>
                <a:lnTo>
                  <a:pt x="539147" y="358037"/>
                </a:lnTo>
                <a:lnTo>
                  <a:pt x="552580" y="346645"/>
                </a:lnTo>
                <a:lnTo>
                  <a:pt x="565505" y="335081"/>
                </a:lnTo>
                <a:lnTo>
                  <a:pt x="577097" y="323403"/>
                </a:lnTo>
                <a:lnTo>
                  <a:pt x="587802" y="311649"/>
                </a:lnTo>
                <a:lnTo>
                  <a:pt x="597916" y="299844"/>
                </a:lnTo>
                <a:lnTo>
                  <a:pt x="606642" y="288005"/>
                </a:lnTo>
                <a:lnTo>
                  <a:pt x="614444" y="276144"/>
                </a:lnTo>
                <a:lnTo>
                  <a:pt x="621629" y="264268"/>
                </a:lnTo>
                <a:lnTo>
                  <a:pt x="626420" y="252382"/>
                </a:lnTo>
                <a:lnTo>
                  <a:pt x="629614" y="240489"/>
                </a:lnTo>
                <a:lnTo>
                  <a:pt x="631743" y="228592"/>
                </a:lnTo>
                <a:lnTo>
                  <a:pt x="632170" y="216691"/>
                </a:lnTo>
                <a:lnTo>
                  <a:pt x="631463" y="204789"/>
                </a:lnTo>
                <a:lnTo>
                  <a:pt x="629999" y="192885"/>
                </a:lnTo>
                <a:lnTo>
                  <a:pt x="627038" y="179989"/>
                </a:lnTo>
                <a:lnTo>
                  <a:pt x="623081" y="166430"/>
                </a:lnTo>
                <a:lnTo>
                  <a:pt x="618458" y="152430"/>
                </a:lnTo>
                <a:lnTo>
                  <a:pt x="612399" y="140120"/>
                </a:lnTo>
                <a:lnTo>
                  <a:pt x="605384" y="128937"/>
                </a:lnTo>
                <a:lnTo>
                  <a:pt x="597731" y="118505"/>
                </a:lnTo>
                <a:lnTo>
                  <a:pt x="587667" y="107581"/>
                </a:lnTo>
                <a:lnTo>
                  <a:pt x="575997" y="96330"/>
                </a:lnTo>
                <a:lnTo>
                  <a:pt x="563256" y="84861"/>
                </a:lnTo>
                <a:lnTo>
                  <a:pt x="547817" y="74238"/>
                </a:lnTo>
                <a:lnTo>
                  <a:pt x="530578" y="64179"/>
                </a:lnTo>
                <a:lnTo>
                  <a:pt x="512141" y="54497"/>
                </a:lnTo>
                <a:lnTo>
                  <a:pt x="492904" y="46058"/>
                </a:lnTo>
                <a:lnTo>
                  <a:pt x="473134" y="38448"/>
                </a:lnTo>
                <a:lnTo>
                  <a:pt x="453009" y="31390"/>
                </a:lnTo>
                <a:lnTo>
                  <a:pt x="432648" y="25692"/>
                </a:lnTo>
                <a:lnTo>
                  <a:pt x="412127" y="20902"/>
                </a:lnTo>
                <a:lnTo>
                  <a:pt x="391502" y="16716"/>
                </a:lnTo>
                <a:lnTo>
                  <a:pt x="369814" y="12933"/>
                </a:lnTo>
                <a:lnTo>
                  <a:pt x="324550" y="6084"/>
                </a:lnTo>
                <a:lnTo>
                  <a:pt x="303351" y="3861"/>
                </a:lnTo>
                <a:lnTo>
                  <a:pt x="283266" y="2378"/>
                </a:lnTo>
                <a:lnTo>
                  <a:pt x="263922" y="1390"/>
                </a:lnTo>
                <a:lnTo>
                  <a:pt x="226554" y="292"/>
                </a:lnTo>
                <a:lnTo>
                  <a:pt x="208256" y="0"/>
                </a:lnTo>
                <a:lnTo>
                  <a:pt x="191095" y="1789"/>
                </a:lnTo>
                <a:lnTo>
                  <a:pt x="174694" y="4966"/>
                </a:lnTo>
                <a:lnTo>
                  <a:pt x="158799" y="9069"/>
                </a:lnTo>
                <a:lnTo>
                  <a:pt x="144233" y="13788"/>
                </a:lnTo>
                <a:lnTo>
                  <a:pt x="130554" y="18918"/>
                </a:lnTo>
                <a:lnTo>
                  <a:pt x="117466" y="24323"/>
                </a:lnTo>
                <a:lnTo>
                  <a:pt x="104772" y="30903"/>
                </a:lnTo>
                <a:lnTo>
                  <a:pt x="92341" y="38266"/>
                </a:lnTo>
                <a:lnTo>
                  <a:pt x="80084" y="46151"/>
                </a:lnTo>
                <a:lnTo>
                  <a:pt x="68937" y="56369"/>
                </a:lnTo>
                <a:lnTo>
                  <a:pt x="58528" y="68142"/>
                </a:lnTo>
                <a:lnTo>
                  <a:pt x="48613" y="80952"/>
                </a:lnTo>
                <a:lnTo>
                  <a:pt x="39026" y="94452"/>
                </a:lnTo>
                <a:lnTo>
                  <a:pt x="29658" y="108413"/>
                </a:lnTo>
                <a:lnTo>
                  <a:pt x="20436" y="122682"/>
                </a:lnTo>
                <a:lnTo>
                  <a:pt x="13296" y="137155"/>
                </a:lnTo>
                <a:lnTo>
                  <a:pt x="7544" y="151765"/>
                </a:lnTo>
                <a:lnTo>
                  <a:pt x="2716" y="166465"/>
                </a:lnTo>
                <a:lnTo>
                  <a:pt x="492" y="181227"/>
                </a:lnTo>
                <a:lnTo>
                  <a:pt x="0" y="196029"/>
                </a:lnTo>
                <a:lnTo>
                  <a:pt x="664" y="210858"/>
                </a:lnTo>
                <a:lnTo>
                  <a:pt x="3092" y="224713"/>
                </a:lnTo>
                <a:lnTo>
                  <a:pt x="6694" y="237918"/>
                </a:lnTo>
                <a:lnTo>
                  <a:pt x="11080" y="250690"/>
                </a:lnTo>
                <a:lnTo>
                  <a:pt x="18965" y="262181"/>
                </a:lnTo>
                <a:lnTo>
                  <a:pt x="29182" y="272819"/>
                </a:lnTo>
                <a:lnTo>
                  <a:pt x="40955" y="282887"/>
                </a:lnTo>
                <a:lnTo>
                  <a:pt x="54756" y="292576"/>
                </a:lnTo>
                <a:lnTo>
                  <a:pt x="69911" y="302011"/>
                </a:lnTo>
                <a:lnTo>
                  <a:pt x="118079" y="329813"/>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SMARTInkAnnotation5"/>
          <p:cNvSpPr/>
          <p:nvPr/>
        </p:nvSpPr>
        <p:spPr>
          <a:xfrm>
            <a:off x="1812727" y="3670102"/>
            <a:ext cx="107157" cy="353281"/>
          </a:xfrm>
          <a:custGeom>
            <a:avLst/>
            <a:gdLst/>
            <a:ahLst/>
            <a:cxnLst/>
            <a:rect l="0" t="0" r="0" b="0"/>
            <a:pathLst>
              <a:path w="107157" h="353281">
                <a:moveTo>
                  <a:pt x="107156" y="0"/>
                </a:moveTo>
                <a:lnTo>
                  <a:pt x="102415" y="0"/>
                </a:lnTo>
                <a:lnTo>
                  <a:pt x="101019" y="992"/>
                </a:lnTo>
                <a:lnTo>
                  <a:pt x="100088" y="2646"/>
                </a:lnTo>
                <a:lnTo>
                  <a:pt x="98062" y="8121"/>
                </a:lnTo>
                <a:lnTo>
                  <a:pt x="96132" y="12359"/>
                </a:lnTo>
                <a:lnTo>
                  <a:pt x="93853" y="17169"/>
                </a:lnTo>
                <a:lnTo>
                  <a:pt x="91342" y="25337"/>
                </a:lnTo>
                <a:lnTo>
                  <a:pt x="88676" y="35743"/>
                </a:lnTo>
                <a:lnTo>
                  <a:pt x="85907" y="47640"/>
                </a:lnTo>
                <a:lnTo>
                  <a:pt x="82076" y="60533"/>
                </a:lnTo>
                <a:lnTo>
                  <a:pt x="77537" y="74090"/>
                </a:lnTo>
                <a:lnTo>
                  <a:pt x="72527" y="88088"/>
                </a:lnTo>
                <a:lnTo>
                  <a:pt x="68195" y="103374"/>
                </a:lnTo>
                <a:lnTo>
                  <a:pt x="64315" y="119517"/>
                </a:lnTo>
                <a:lnTo>
                  <a:pt x="60736" y="136233"/>
                </a:lnTo>
                <a:lnTo>
                  <a:pt x="56366" y="153329"/>
                </a:lnTo>
                <a:lnTo>
                  <a:pt x="51467" y="170681"/>
                </a:lnTo>
                <a:lnTo>
                  <a:pt x="46218" y="188201"/>
                </a:lnTo>
                <a:lnTo>
                  <a:pt x="42718" y="204842"/>
                </a:lnTo>
                <a:lnTo>
                  <a:pt x="40385" y="220897"/>
                </a:lnTo>
                <a:lnTo>
                  <a:pt x="38829" y="236561"/>
                </a:lnTo>
                <a:lnTo>
                  <a:pt x="36800" y="251965"/>
                </a:lnTo>
                <a:lnTo>
                  <a:pt x="34455" y="267195"/>
                </a:lnTo>
                <a:lnTo>
                  <a:pt x="31900" y="282310"/>
                </a:lnTo>
                <a:lnTo>
                  <a:pt x="29204" y="295363"/>
                </a:lnTo>
                <a:lnTo>
                  <a:pt x="26415" y="307041"/>
                </a:lnTo>
                <a:lnTo>
                  <a:pt x="23563" y="317803"/>
                </a:lnTo>
                <a:lnTo>
                  <a:pt x="20669" y="326963"/>
                </a:lnTo>
                <a:lnTo>
                  <a:pt x="17748" y="335053"/>
                </a:lnTo>
                <a:lnTo>
                  <a:pt x="10671" y="352815"/>
                </a:lnTo>
                <a:lnTo>
                  <a:pt x="9099" y="353280"/>
                </a:lnTo>
                <a:lnTo>
                  <a:pt x="7058" y="352598"/>
                </a:lnTo>
                <a:lnTo>
                  <a:pt x="0" y="348257"/>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SMARTInkAnnotation6"/>
          <p:cNvSpPr/>
          <p:nvPr/>
        </p:nvSpPr>
        <p:spPr>
          <a:xfrm>
            <a:off x="1794867" y="3688796"/>
            <a:ext cx="383385" cy="168830"/>
          </a:xfrm>
          <a:custGeom>
            <a:avLst/>
            <a:gdLst/>
            <a:ahLst/>
            <a:cxnLst/>
            <a:rect l="0" t="0" r="0" b="0"/>
            <a:pathLst>
              <a:path w="383385" h="168830">
                <a:moveTo>
                  <a:pt x="0" y="168829"/>
                </a:moveTo>
                <a:lnTo>
                  <a:pt x="4741" y="159348"/>
                </a:lnTo>
                <a:lnTo>
                  <a:pt x="8122" y="153579"/>
                </a:lnTo>
                <a:lnTo>
                  <a:pt x="17169" y="139231"/>
                </a:lnTo>
                <a:lnTo>
                  <a:pt x="22360" y="130245"/>
                </a:lnTo>
                <a:lnTo>
                  <a:pt x="33420" y="109678"/>
                </a:lnTo>
                <a:lnTo>
                  <a:pt x="41132" y="99630"/>
                </a:lnTo>
                <a:lnTo>
                  <a:pt x="50241" y="89954"/>
                </a:lnTo>
                <a:lnTo>
                  <a:pt x="60283" y="80527"/>
                </a:lnTo>
                <a:lnTo>
                  <a:pt x="71939" y="71266"/>
                </a:lnTo>
                <a:lnTo>
                  <a:pt x="84670" y="62115"/>
                </a:lnTo>
                <a:lnTo>
                  <a:pt x="98119" y="53038"/>
                </a:lnTo>
                <a:lnTo>
                  <a:pt x="113037" y="44010"/>
                </a:lnTo>
                <a:lnTo>
                  <a:pt x="128937" y="35015"/>
                </a:lnTo>
                <a:lnTo>
                  <a:pt x="145489" y="26042"/>
                </a:lnTo>
                <a:lnTo>
                  <a:pt x="163469" y="19067"/>
                </a:lnTo>
                <a:lnTo>
                  <a:pt x="182402" y="13426"/>
                </a:lnTo>
                <a:lnTo>
                  <a:pt x="201968" y="8672"/>
                </a:lnTo>
                <a:lnTo>
                  <a:pt x="220966" y="5503"/>
                </a:lnTo>
                <a:lnTo>
                  <a:pt x="239584" y="3390"/>
                </a:lnTo>
                <a:lnTo>
                  <a:pt x="257949" y="1982"/>
                </a:lnTo>
                <a:lnTo>
                  <a:pt x="275154" y="1043"/>
                </a:lnTo>
                <a:lnTo>
                  <a:pt x="307499" y="0"/>
                </a:lnTo>
                <a:lnTo>
                  <a:pt x="322077" y="714"/>
                </a:lnTo>
                <a:lnTo>
                  <a:pt x="335765" y="2182"/>
                </a:lnTo>
                <a:lnTo>
                  <a:pt x="348859" y="4153"/>
                </a:lnTo>
                <a:lnTo>
                  <a:pt x="359573" y="7451"/>
                </a:lnTo>
                <a:lnTo>
                  <a:pt x="368700" y="11634"/>
                </a:lnTo>
                <a:lnTo>
                  <a:pt x="376768" y="16408"/>
                </a:lnTo>
                <a:lnTo>
                  <a:pt x="381156" y="21574"/>
                </a:lnTo>
                <a:lnTo>
                  <a:pt x="383088" y="27003"/>
                </a:lnTo>
                <a:lnTo>
                  <a:pt x="383384" y="32607"/>
                </a:lnTo>
                <a:lnTo>
                  <a:pt x="381597" y="38327"/>
                </a:lnTo>
                <a:lnTo>
                  <a:pt x="378422" y="44124"/>
                </a:lnTo>
                <a:lnTo>
                  <a:pt x="374320" y="49974"/>
                </a:lnTo>
                <a:lnTo>
                  <a:pt x="367617" y="56850"/>
                </a:lnTo>
                <a:lnTo>
                  <a:pt x="359180" y="64411"/>
                </a:lnTo>
                <a:lnTo>
                  <a:pt x="349586" y="72428"/>
                </a:lnTo>
                <a:lnTo>
                  <a:pt x="339221" y="79757"/>
                </a:lnTo>
                <a:lnTo>
                  <a:pt x="328343" y="86627"/>
                </a:lnTo>
                <a:lnTo>
                  <a:pt x="317122" y="93192"/>
                </a:lnTo>
                <a:lnTo>
                  <a:pt x="305672" y="98561"/>
                </a:lnTo>
                <a:lnTo>
                  <a:pt x="294071" y="103132"/>
                </a:lnTo>
                <a:lnTo>
                  <a:pt x="282368" y="107172"/>
                </a:lnTo>
                <a:lnTo>
                  <a:pt x="270597" y="110857"/>
                </a:lnTo>
                <a:lnTo>
                  <a:pt x="246935" y="117598"/>
                </a:lnTo>
                <a:lnTo>
                  <a:pt x="236061" y="119792"/>
                </a:lnTo>
                <a:lnTo>
                  <a:pt x="225835" y="121255"/>
                </a:lnTo>
                <a:lnTo>
                  <a:pt x="216041" y="122230"/>
                </a:lnTo>
                <a:lnTo>
                  <a:pt x="207528" y="121888"/>
                </a:lnTo>
                <a:lnTo>
                  <a:pt x="199868" y="120668"/>
                </a:lnTo>
                <a:lnTo>
                  <a:pt x="192776" y="118862"/>
                </a:lnTo>
                <a:lnTo>
                  <a:pt x="182251" y="114210"/>
                </a:lnTo>
                <a:lnTo>
                  <a:pt x="178056" y="111581"/>
                </a:lnTo>
                <a:lnTo>
                  <a:pt x="175259" y="108835"/>
                </a:lnTo>
                <a:lnTo>
                  <a:pt x="173393" y="106013"/>
                </a:lnTo>
                <a:lnTo>
                  <a:pt x="172151" y="103139"/>
                </a:lnTo>
                <a:lnTo>
                  <a:pt x="173306" y="101223"/>
                </a:lnTo>
                <a:lnTo>
                  <a:pt x="176061" y="99946"/>
                </a:lnTo>
                <a:lnTo>
                  <a:pt x="185406" y="97535"/>
                </a:lnTo>
                <a:lnTo>
                  <a:pt x="214313" y="88462"/>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SMARTInkAnnotation7"/>
          <p:cNvSpPr/>
          <p:nvPr/>
        </p:nvSpPr>
        <p:spPr>
          <a:xfrm>
            <a:off x="2138091" y="3670469"/>
            <a:ext cx="344363" cy="267197"/>
          </a:xfrm>
          <a:custGeom>
            <a:avLst/>
            <a:gdLst/>
            <a:ahLst/>
            <a:cxnLst/>
            <a:rect l="0" t="0" r="0" b="0"/>
            <a:pathLst>
              <a:path w="344363" h="267197">
                <a:moveTo>
                  <a:pt x="344362" y="8562"/>
                </a:moveTo>
                <a:lnTo>
                  <a:pt x="339622" y="3822"/>
                </a:lnTo>
                <a:lnTo>
                  <a:pt x="336241" y="2425"/>
                </a:lnTo>
                <a:lnTo>
                  <a:pt x="327193" y="874"/>
                </a:lnTo>
                <a:lnTo>
                  <a:pt x="321010" y="460"/>
                </a:lnTo>
                <a:lnTo>
                  <a:pt x="313911" y="184"/>
                </a:lnTo>
                <a:lnTo>
                  <a:pt x="306202" y="0"/>
                </a:lnTo>
                <a:lnTo>
                  <a:pt x="296102" y="870"/>
                </a:lnTo>
                <a:lnTo>
                  <a:pt x="284407" y="2441"/>
                </a:lnTo>
                <a:lnTo>
                  <a:pt x="271650" y="4481"/>
                </a:lnTo>
                <a:lnTo>
                  <a:pt x="258184" y="7827"/>
                </a:lnTo>
                <a:lnTo>
                  <a:pt x="244246" y="12041"/>
                </a:lnTo>
                <a:lnTo>
                  <a:pt x="229993" y="16834"/>
                </a:lnTo>
                <a:lnTo>
                  <a:pt x="214538" y="23007"/>
                </a:lnTo>
                <a:lnTo>
                  <a:pt x="198281" y="30098"/>
                </a:lnTo>
                <a:lnTo>
                  <a:pt x="181491" y="37802"/>
                </a:lnTo>
                <a:lnTo>
                  <a:pt x="164344" y="46907"/>
                </a:lnTo>
                <a:lnTo>
                  <a:pt x="146959" y="56946"/>
                </a:lnTo>
                <a:lnTo>
                  <a:pt x="129416" y="67607"/>
                </a:lnTo>
                <a:lnTo>
                  <a:pt x="112761" y="79676"/>
                </a:lnTo>
                <a:lnTo>
                  <a:pt x="96695" y="92682"/>
                </a:lnTo>
                <a:lnTo>
                  <a:pt x="65616" y="119371"/>
                </a:lnTo>
                <a:lnTo>
                  <a:pt x="35267" y="144461"/>
                </a:lnTo>
                <a:lnTo>
                  <a:pt x="24197" y="156709"/>
                </a:lnTo>
                <a:lnTo>
                  <a:pt x="15825" y="168842"/>
                </a:lnTo>
                <a:lnTo>
                  <a:pt x="9251" y="180900"/>
                </a:lnTo>
                <a:lnTo>
                  <a:pt x="4869" y="191915"/>
                </a:lnTo>
                <a:lnTo>
                  <a:pt x="1948" y="202235"/>
                </a:lnTo>
                <a:lnTo>
                  <a:pt x="0" y="212092"/>
                </a:lnTo>
                <a:lnTo>
                  <a:pt x="1678" y="220647"/>
                </a:lnTo>
                <a:lnTo>
                  <a:pt x="5773" y="228335"/>
                </a:lnTo>
                <a:lnTo>
                  <a:pt x="11480" y="235445"/>
                </a:lnTo>
                <a:lnTo>
                  <a:pt x="19253" y="242169"/>
                </a:lnTo>
                <a:lnTo>
                  <a:pt x="28404" y="248636"/>
                </a:lnTo>
                <a:lnTo>
                  <a:pt x="38473" y="254931"/>
                </a:lnTo>
                <a:lnTo>
                  <a:pt x="51139" y="259129"/>
                </a:lnTo>
                <a:lnTo>
                  <a:pt x="65537" y="261927"/>
                </a:lnTo>
                <a:lnTo>
                  <a:pt x="81088" y="263792"/>
                </a:lnTo>
                <a:lnTo>
                  <a:pt x="98400" y="265036"/>
                </a:lnTo>
                <a:lnTo>
                  <a:pt x="116888" y="265865"/>
                </a:lnTo>
                <a:lnTo>
                  <a:pt x="155950" y="266786"/>
                </a:lnTo>
                <a:lnTo>
                  <a:pt x="196462" y="267196"/>
                </a:lnTo>
                <a:lnTo>
                  <a:pt x="215005" y="266313"/>
                </a:lnTo>
                <a:lnTo>
                  <a:pt x="232327" y="264732"/>
                </a:lnTo>
                <a:lnTo>
                  <a:pt x="281854" y="258594"/>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SMARTInkAnnotation8"/>
          <p:cNvSpPr/>
          <p:nvPr/>
        </p:nvSpPr>
        <p:spPr>
          <a:xfrm>
            <a:off x="2687836" y="3750480"/>
            <a:ext cx="187524" cy="26779"/>
          </a:xfrm>
          <a:custGeom>
            <a:avLst/>
            <a:gdLst/>
            <a:ahLst/>
            <a:cxnLst/>
            <a:rect l="0" t="0" r="0" b="0"/>
            <a:pathLst>
              <a:path w="187524" h="26779">
                <a:moveTo>
                  <a:pt x="0" y="26778"/>
                </a:moveTo>
                <a:lnTo>
                  <a:pt x="0" y="10528"/>
                </a:lnTo>
                <a:lnTo>
                  <a:pt x="992" y="8999"/>
                </a:lnTo>
                <a:lnTo>
                  <a:pt x="2646" y="6988"/>
                </a:lnTo>
                <a:lnTo>
                  <a:pt x="4740" y="4655"/>
                </a:lnTo>
                <a:lnTo>
                  <a:pt x="9113" y="3100"/>
                </a:lnTo>
                <a:lnTo>
                  <a:pt x="15005" y="2063"/>
                </a:lnTo>
                <a:lnTo>
                  <a:pt x="21910" y="1372"/>
                </a:lnTo>
                <a:lnTo>
                  <a:pt x="29489" y="911"/>
                </a:lnTo>
                <a:lnTo>
                  <a:pt x="45848" y="398"/>
                </a:lnTo>
                <a:lnTo>
                  <a:pt x="141297" y="0"/>
                </a:lnTo>
                <a:lnTo>
                  <a:pt x="149761" y="988"/>
                </a:lnTo>
                <a:lnTo>
                  <a:pt x="157387" y="2639"/>
                </a:lnTo>
                <a:lnTo>
                  <a:pt x="164456" y="4733"/>
                </a:lnTo>
                <a:lnTo>
                  <a:pt x="170161" y="6128"/>
                </a:lnTo>
                <a:lnTo>
                  <a:pt x="174956" y="7058"/>
                </a:lnTo>
                <a:lnTo>
                  <a:pt x="187523" y="8918"/>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SMARTInkAnnotation9"/>
          <p:cNvSpPr/>
          <p:nvPr/>
        </p:nvSpPr>
        <p:spPr>
          <a:xfrm>
            <a:off x="2625328" y="3866555"/>
            <a:ext cx="330400" cy="16509"/>
          </a:xfrm>
          <a:custGeom>
            <a:avLst/>
            <a:gdLst/>
            <a:ahLst/>
            <a:cxnLst/>
            <a:rect l="0" t="0" r="0" b="0"/>
            <a:pathLst>
              <a:path w="330400" h="16509">
                <a:moveTo>
                  <a:pt x="0" y="0"/>
                </a:moveTo>
                <a:lnTo>
                  <a:pt x="12429" y="0"/>
                </a:lnTo>
                <a:lnTo>
                  <a:pt x="17216" y="992"/>
                </a:lnTo>
                <a:lnTo>
                  <a:pt x="23383" y="2646"/>
                </a:lnTo>
                <a:lnTo>
                  <a:pt x="30472" y="4740"/>
                </a:lnTo>
                <a:lnTo>
                  <a:pt x="40159" y="6137"/>
                </a:lnTo>
                <a:lnTo>
                  <a:pt x="51577" y="7068"/>
                </a:lnTo>
                <a:lnTo>
                  <a:pt x="64150" y="7688"/>
                </a:lnTo>
                <a:lnTo>
                  <a:pt x="78486" y="9094"/>
                </a:lnTo>
                <a:lnTo>
                  <a:pt x="93996" y="11023"/>
                </a:lnTo>
                <a:lnTo>
                  <a:pt x="110289" y="13302"/>
                </a:lnTo>
                <a:lnTo>
                  <a:pt x="127104" y="14821"/>
                </a:lnTo>
                <a:lnTo>
                  <a:pt x="144268" y="15834"/>
                </a:lnTo>
                <a:lnTo>
                  <a:pt x="161663" y="16508"/>
                </a:lnTo>
                <a:lnTo>
                  <a:pt x="181197" y="15967"/>
                </a:lnTo>
                <a:lnTo>
                  <a:pt x="202158" y="14613"/>
                </a:lnTo>
                <a:lnTo>
                  <a:pt x="224069" y="12719"/>
                </a:lnTo>
                <a:lnTo>
                  <a:pt x="266935" y="7968"/>
                </a:lnTo>
                <a:lnTo>
                  <a:pt x="330399"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SMARTInkAnnotation10"/>
          <p:cNvSpPr/>
          <p:nvPr/>
        </p:nvSpPr>
        <p:spPr>
          <a:xfrm>
            <a:off x="5063133" y="3688328"/>
            <a:ext cx="89189" cy="178228"/>
          </a:xfrm>
          <a:custGeom>
            <a:avLst/>
            <a:gdLst/>
            <a:ahLst/>
            <a:cxnLst/>
            <a:rect l="0" t="0" r="0" b="0"/>
            <a:pathLst>
              <a:path w="89189" h="178228">
                <a:moveTo>
                  <a:pt x="80367" y="8563"/>
                </a:moveTo>
                <a:lnTo>
                  <a:pt x="85107" y="8563"/>
                </a:lnTo>
                <a:lnTo>
                  <a:pt x="86505" y="7570"/>
                </a:lnTo>
                <a:lnTo>
                  <a:pt x="87435" y="5917"/>
                </a:lnTo>
                <a:lnTo>
                  <a:pt x="89188" y="0"/>
                </a:lnTo>
                <a:lnTo>
                  <a:pt x="76859" y="24523"/>
                </a:lnTo>
                <a:lnTo>
                  <a:pt x="74059" y="31109"/>
                </a:lnTo>
                <a:lnTo>
                  <a:pt x="71201" y="38477"/>
                </a:lnTo>
                <a:lnTo>
                  <a:pt x="68303" y="46365"/>
                </a:lnTo>
                <a:lnTo>
                  <a:pt x="65379" y="55592"/>
                </a:lnTo>
                <a:lnTo>
                  <a:pt x="59485" y="76428"/>
                </a:lnTo>
                <a:lnTo>
                  <a:pt x="50587" y="110472"/>
                </a:lnTo>
                <a:lnTo>
                  <a:pt x="46623" y="121150"/>
                </a:lnTo>
                <a:lnTo>
                  <a:pt x="41996" y="131246"/>
                </a:lnTo>
                <a:lnTo>
                  <a:pt x="25053" y="164096"/>
                </a:lnTo>
                <a:lnTo>
                  <a:pt x="20670" y="168806"/>
                </a:lnTo>
                <a:lnTo>
                  <a:pt x="15765" y="171946"/>
                </a:lnTo>
                <a:lnTo>
                  <a:pt x="0" y="178227"/>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SMARTInkAnnotation11"/>
          <p:cNvSpPr/>
          <p:nvPr/>
        </p:nvSpPr>
        <p:spPr>
          <a:xfrm>
            <a:off x="5080992" y="3581323"/>
            <a:ext cx="142876" cy="35201"/>
          </a:xfrm>
          <a:custGeom>
            <a:avLst/>
            <a:gdLst/>
            <a:ahLst/>
            <a:cxnLst/>
            <a:rect l="0" t="0" r="0" b="0"/>
            <a:pathLst>
              <a:path w="142876" h="35201">
                <a:moveTo>
                  <a:pt x="0" y="35200"/>
                </a:moveTo>
                <a:lnTo>
                  <a:pt x="0" y="30460"/>
                </a:lnTo>
                <a:lnTo>
                  <a:pt x="992" y="28071"/>
                </a:lnTo>
                <a:lnTo>
                  <a:pt x="2646" y="25487"/>
                </a:lnTo>
                <a:lnTo>
                  <a:pt x="4741" y="22772"/>
                </a:lnTo>
                <a:lnTo>
                  <a:pt x="7129" y="19969"/>
                </a:lnTo>
                <a:lnTo>
                  <a:pt x="9714" y="17109"/>
                </a:lnTo>
                <a:lnTo>
                  <a:pt x="15232" y="11285"/>
                </a:lnTo>
                <a:lnTo>
                  <a:pt x="20991" y="5389"/>
                </a:lnTo>
                <a:lnTo>
                  <a:pt x="24908" y="3420"/>
                </a:lnTo>
                <a:lnTo>
                  <a:pt x="29504" y="2107"/>
                </a:lnTo>
                <a:lnTo>
                  <a:pt x="34553" y="1232"/>
                </a:lnTo>
                <a:lnTo>
                  <a:pt x="39902" y="649"/>
                </a:lnTo>
                <a:lnTo>
                  <a:pt x="45453" y="260"/>
                </a:lnTo>
                <a:lnTo>
                  <a:pt x="51138" y="0"/>
                </a:lnTo>
                <a:lnTo>
                  <a:pt x="57905" y="820"/>
                </a:lnTo>
                <a:lnTo>
                  <a:pt x="65393" y="2358"/>
                </a:lnTo>
                <a:lnTo>
                  <a:pt x="73360" y="4376"/>
                </a:lnTo>
                <a:lnTo>
                  <a:pt x="81649" y="6713"/>
                </a:lnTo>
                <a:lnTo>
                  <a:pt x="98796" y="11956"/>
                </a:lnTo>
                <a:lnTo>
                  <a:pt x="142875" y="26271"/>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SMARTInkAnnotation12"/>
          <p:cNvSpPr/>
          <p:nvPr/>
        </p:nvSpPr>
        <p:spPr>
          <a:xfrm>
            <a:off x="5295305" y="3673784"/>
            <a:ext cx="392907" cy="157053"/>
          </a:xfrm>
          <a:custGeom>
            <a:avLst/>
            <a:gdLst/>
            <a:ahLst/>
            <a:cxnLst/>
            <a:rect l="0" t="0" r="0" b="0"/>
            <a:pathLst>
              <a:path w="392907" h="157053">
                <a:moveTo>
                  <a:pt x="0" y="148122"/>
                </a:moveTo>
                <a:lnTo>
                  <a:pt x="4740" y="148122"/>
                </a:lnTo>
                <a:lnTo>
                  <a:pt x="7129" y="147130"/>
                </a:lnTo>
                <a:lnTo>
                  <a:pt x="12429" y="143382"/>
                </a:lnTo>
                <a:lnTo>
                  <a:pt x="15231" y="140993"/>
                </a:lnTo>
                <a:lnTo>
                  <a:pt x="18092" y="138409"/>
                </a:lnTo>
                <a:lnTo>
                  <a:pt x="20990" y="135694"/>
                </a:lnTo>
                <a:lnTo>
                  <a:pt x="34552" y="122391"/>
                </a:lnTo>
                <a:lnTo>
                  <a:pt x="41886" y="117078"/>
                </a:lnTo>
                <a:lnTo>
                  <a:pt x="50745" y="111551"/>
                </a:lnTo>
                <a:lnTo>
                  <a:pt x="60618" y="105882"/>
                </a:lnTo>
                <a:lnTo>
                  <a:pt x="71171" y="99126"/>
                </a:lnTo>
                <a:lnTo>
                  <a:pt x="82173" y="91646"/>
                </a:lnTo>
                <a:lnTo>
                  <a:pt x="93478" y="83682"/>
                </a:lnTo>
                <a:lnTo>
                  <a:pt x="105975" y="75396"/>
                </a:lnTo>
                <a:lnTo>
                  <a:pt x="133089" y="58253"/>
                </a:lnTo>
                <a:lnTo>
                  <a:pt x="146273" y="49514"/>
                </a:lnTo>
                <a:lnTo>
                  <a:pt x="171505" y="31867"/>
                </a:lnTo>
                <a:lnTo>
                  <a:pt x="181806" y="23986"/>
                </a:lnTo>
                <a:lnTo>
                  <a:pt x="190657" y="16748"/>
                </a:lnTo>
                <a:lnTo>
                  <a:pt x="198542" y="9938"/>
                </a:lnTo>
                <a:lnTo>
                  <a:pt x="205784" y="5398"/>
                </a:lnTo>
                <a:lnTo>
                  <a:pt x="212595" y="2371"/>
                </a:lnTo>
                <a:lnTo>
                  <a:pt x="219120" y="353"/>
                </a:lnTo>
                <a:lnTo>
                  <a:pt x="224462" y="0"/>
                </a:lnTo>
                <a:lnTo>
                  <a:pt x="229017" y="757"/>
                </a:lnTo>
                <a:lnTo>
                  <a:pt x="233045" y="2254"/>
                </a:lnTo>
                <a:lnTo>
                  <a:pt x="234738" y="6228"/>
                </a:lnTo>
                <a:lnTo>
                  <a:pt x="234875" y="11854"/>
                </a:lnTo>
                <a:lnTo>
                  <a:pt x="233975" y="18582"/>
                </a:lnTo>
                <a:lnTo>
                  <a:pt x="231389" y="26043"/>
                </a:lnTo>
                <a:lnTo>
                  <a:pt x="227681" y="33994"/>
                </a:lnTo>
                <a:lnTo>
                  <a:pt x="223225" y="42271"/>
                </a:lnTo>
                <a:lnTo>
                  <a:pt x="217278" y="51758"/>
                </a:lnTo>
                <a:lnTo>
                  <a:pt x="210336" y="62051"/>
                </a:lnTo>
                <a:lnTo>
                  <a:pt x="188990" y="92854"/>
                </a:lnTo>
                <a:lnTo>
                  <a:pt x="182549" y="102347"/>
                </a:lnTo>
                <a:lnTo>
                  <a:pt x="177262" y="110661"/>
                </a:lnTo>
                <a:lnTo>
                  <a:pt x="172745" y="118186"/>
                </a:lnTo>
                <a:lnTo>
                  <a:pt x="168741" y="125189"/>
                </a:lnTo>
                <a:lnTo>
                  <a:pt x="166072" y="130849"/>
                </a:lnTo>
                <a:lnTo>
                  <a:pt x="164293" y="135614"/>
                </a:lnTo>
                <a:lnTo>
                  <a:pt x="163107" y="139784"/>
                </a:lnTo>
                <a:lnTo>
                  <a:pt x="163308" y="142563"/>
                </a:lnTo>
                <a:lnTo>
                  <a:pt x="164435" y="144416"/>
                </a:lnTo>
                <a:lnTo>
                  <a:pt x="166178" y="145651"/>
                </a:lnTo>
                <a:lnTo>
                  <a:pt x="169324" y="144491"/>
                </a:lnTo>
                <a:lnTo>
                  <a:pt x="173406" y="141732"/>
                </a:lnTo>
                <a:lnTo>
                  <a:pt x="178112" y="137909"/>
                </a:lnTo>
                <a:lnTo>
                  <a:pt x="184225" y="132384"/>
                </a:lnTo>
                <a:lnTo>
                  <a:pt x="198956" y="118307"/>
                </a:lnTo>
                <a:lnTo>
                  <a:pt x="209037" y="109394"/>
                </a:lnTo>
                <a:lnTo>
                  <a:pt x="233465" y="88907"/>
                </a:lnTo>
                <a:lnTo>
                  <a:pt x="258213" y="69219"/>
                </a:lnTo>
                <a:lnTo>
                  <a:pt x="306438" y="32326"/>
                </a:lnTo>
                <a:lnTo>
                  <a:pt x="327687" y="16951"/>
                </a:lnTo>
                <a:lnTo>
                  <a:pt x="337520" y="10074"/>
                </a:lnTo>
                <a:lnTo>
                  <a:pt x="346061" y="5488"/>
                </a:lnTo>
                <a:lnTo>
                  <a:pt x="353738" y="2432"/>
                </a:lnTo>
                <a:lnTo>
                  <a:pt x="360841" y="394"/>
                </a:lnTo>
                <a:lnTo>
                  <a:pt x="366568" y="1019"/>
                </a:lnTo>
                <a:lnTo>
                  <a:pt x="371379" y="3421"/>
                </a:lnTo>
                <a:lnTo>
                  <a:pt x="375578" y="7006"/>
                </a:lnTo>
                <a:lnTo>
                  <a:pt x="379370" y="12373"/>
                </a:lnTo>
                <a:lnTo>
                  <a:pt x="382890" y="18927"/>
                </a:lnTo>
                <a:lnTo>
                  <a:pt x="386228" y="26273"/>
                </a:lnTo>
                <a:lnTo>
                  <a:pt x="388454" y="34148"/>
                </a:lnTo>
                <a:lnTo>
                  <a:pt x="389939" y="42374"/>
                </a:lnTo>
                <a:lnTo>
                  <a:pt x="390928" y="50834"/>
                </a:lnTo>
                <a:lnTo>
                  <a:pt x="391587" y="60443"/>
                </a:lnTo>
                <a:lnTo>
                  <a:pt x="392027" y="70818"/>
                </a:lnTo>
                <a:lnTo>
                  <a:pt x="392645" y="101736"/>
                </a:lnTo>
                <a:lnTo>
                  <a:pt x="392732" y="111245"/>
                </a:lnTo>
                <a:lnTo>
                  <a:pt x="391798" y="119569"/>
                </a:lnTo>
                <a:lnTo>
                  <a:pt x="390184" y="127102"/>
                </a:lnTo>
                <a:lnTo>
                  <a:pt x="388114" y="134109"/>
                </a:lnTo>
                <a:lnTo>
                  <a:pt x="387727" y="139772"/>
                </a:lnTo>
                <a:lnTo>
                  <a:pt x="388461" y="144540"/>
                </a:lnTo>
                <a:lnTo>
                  <a:pt x="392906" y="157052"/>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SMARTInkAnnotation13"/>
          <p:cNvSpPr/>
          <p:nvPr/>
        </p:nvSpPr>
        <p:spPr>
          <a:xfrm>
            <a:off x="5836024" y="3663594"/>
            <a:ext cx="477266" cy="148036"/>
          </a:xfrm>
          <a:custGeom>
            <a:avLst/>
            <a:gdLst/>
            <a:ahLst/>
            <a:cxnLst/>
            <a:rect l="0" t="0" r="0" b="0"/>
            <a:pathLst>
              <a:path w="477266" h="148036">
                <a:moveTo>
                  <a:pt x="39712" y="140453"/>
                </a:moveTo>
                <a:lnTo>
                  <a:pt x="39712" y="135712"/>
                </a:lnTo>
                <a:lnTo>
                  <a:pt x="38719" y="134316"/>
                </a:lnTo>
                <a:lnTo>
                  <a:pt x="37065" y="133385"/>
                </a:lnTo>
                <a:lnTo>
                  <a:pt x="32022" y="131891"/>
                </a:lnTo>
                <a:lnTo>
                  <a:pt x="28687" y="134332"/>
                </a:lnTo>
                <a:lnTo>
                  <a:pt x="26409" y="136373"/>
                </a:lnTo>
                <a:lnTo>
                  <a:pt x="23897" y="137732"/>
                </a:lnTo>
                <a:lnTo>
                  <a:pt x="15623" y="140639"/>
                </a:lnTo>
                <a:lnTo>
                  <a:pt x="9822" y="144835"/>
                </a:lnTo>
                <a:lnTo>
                  <a:pt x="3938" y="147361"/>
                </a:lnTo>
                <a:lnTo>
                  <a:pt x="980" y="148035"/>
                </a:lnTo>
                <a:lnTo>
                  <a:pt x="0" y="147492"/>
                </a:lnTo>
                <a:lnTo>
                  <a:pt x="338" y="146138"/>
                </a:lnTo>
                <a:lnTo>
                  <a:pt x="1556" y="144243"/>
                </a:lnTo>
                <a:lnTo>
                  <a:pt x="3360" y="140995"/>
                </a:lnTo>
                <a:lnTo>
                  <a:pt x="8011" y="132095"/>
                </a:lnTo>
                <a:lnTo>
                  <a:pt x="12625" y="125951"/>
                </a:lnTo>
                <a:lnTo>
                  <a:pt x="18676" y="118879"/>
                </a:lnTo>
                <a:lnTo>
                  <a:pt x="25688" y="111188"/>
                </a:lnTo>
                <a:lnTo>
                  <a:pt x="41416" y="94704"/>
                </a:lnTo>
                <a:lnTo>
                  <a:pt x="49778" y="86141"/>
                </a:lnTo>
                <a:lnTo>
                  <a:pt x="59320" y="77456"/>
                </a:lnTo>
                <a:lnTo>
                  <a:pt x="69651" y="68689"/>
                </a:lnTo>
                <a:lnTo>
                  <a:pt x="91713" y="51011"/>
                </a:lnTo>
                <a:lnTo>
                  <a:pt x="114747" y="33233"/>
                </a:lnTo>
                <a:lnTo>
                  <a:pt x="125454" y="26308"/>
                </a:lnTo>
                <a:lnTo>
                  <a:pt x="135568" y="20700"/>
                </a:lnTo>
                <a:lnTo>
                  <a:pt x="145287" y="15970"/>
                </a:lnTo>
                <a:lnTo>
                  <a:pt x="153752" y="12816"/>
                </a:lnTo>
                <a:lnTo>
                  <a:pt x="168448" y="9311"/>
                </a:lnTo>
                <a:lnTo>
                  <a:pt x="175145" y="9369"/>
                </a:lnTo>
                <a:lnTo>
                  <a:pt x="187878" y="12079"/>
                </a:lnTo>
                <a:lnTo>
                  <a:pt x="193059" y="15183"/>
                </a:lnTo>
                <a:lnTo>
                  <a:pt x="197505" y="19236"/>
                </a:lnTo>
                <a:lnTo>
                  <a:pt x="201462" y="23923"/>
                </a:lnTo>
                <a:lnTo>
                  <a:pt x="204100" y="30024"/>
                </a:lnTo>
                <a:lnTo>
                  <a:pt x="205858" y="37068"/>
                </a:lnTo>
                <a:lnTo>
                  <a:pt x="207030" y="44741"/>
                </a:lnTo>
                <a:lnTo>
                  <a:pt x="206820" y="51840"/>
                </a:lnTo>
                <a:lnTo>
                  <a:pt x="205687" y="58557"/>
                </a:lnTo>
                <a:lnTo>
                  <a:pt x="203939" y="65020"/>
                </a:lnTo>
                <a:lnTo>
                  <a:pt x="201783" y="71313"/>
                </a:lnTo>
                <a:lnTo>
                  <a:pt x="199353" y="77492"/>
                </a:lnTo>
                <a:lnTo>
                  <a:pt x="196740" y="83596"/>
                </a:lnTo>
                <a:lnTo>
                  <a:pt x="194999" y="88658"/>
                </a:lnTo>
                <a:lnTo>
                  <a:pt x="193837" y="93024"/>
                </a:lnTo>
                <a:lnTo>
                  <a:pt x="193063" y="96928"/>
                </a:lnTo>
                <a:lnTo>
                  <a:pt x="193540" y="99530"/>
                </a:lnTo>
                <a:lnTo>
                  <a:pt x="194849" y="101265"/>
                </a:lnTo>
                <a:lnTo>
                  <a:pt x="196715" y="102421"/>
                </a:lnTo>
                <a:lnTo>
                  <a:pt x="199942" y="102200"/>
                </a:lnTo>
                <a:lnTo>
                  <a:pt x="208820" y="99308"/>
                </a:lnTo>
                <a:lnTo>
                  <a:pt x="214959" y="96156"/>
                </a:lnTo>
                <a:lnTo>
                  <a:pt x="222027" y="92070"/>
                </a:lnTo>
                <a:lnTo>
                  <a:pt x="264239" y="66514"/>
                </a:lnTo>
                <a:lnTo>
                  <a:pt x="276709" y="58418"/>
                </a:lnTo>
                <a:lnTo>
                  <a:pt x="288990" y="50044"/>
                </a:lnTo>
                <a:lnTo>
                  <a:pt x="301148" y="41485"/>
                </a:lnTo>
                <a:lnTo>
                  <a:pt x="314213" y="33795"/>
                </a:lnTo>
                <a:lnTo>
                  <a:pt x="327883" y="26683"/>
                </a:lnTo>
                <a:lnTo>
                  <a:pt x="341959" y="19958"/>
                </a:lnTo>
                <a:lnTo>
                  <a:pt x="355311" y="14483"/>
                </a:lnTo>
                <a:lnTo>
                  <a:pt x="368182" y="9840"/>
                </a:lnTo>
                <a:lnTo>
                  <a:pt x="380730" y="5753"/>
                </a:lnTo>
                <a:lnTo>
                  <a:pt x="392072" y="3028"/>
                </a:lnTo>
                <a:lnTo>
                  <a:pt x="402611" y="1211"/>
                </a:lnTo>
                <a:lnTo>
                  <a:pt x="412612" y="0"/>
                </a:lnTo>
                <a:lnTo>
                  <a:pt x="422258" y="185"/>
                </a:lnTo>
                <a:lnTo>
                  <a:pt x="431664" y="1301"/>
                </a:lnTo>
                <a:lnTo>
                  <a:pt x="440911" y="3036"/>
                </a:lnTo>
                <a:lnTo>
                  <a:pt x="448068" y="6178"/>
                </a:lnTo>
                <a:lnTo>
                  <a:pt x="453832" y="10256"/>
                </a:lnTo>
                <a:lnTo>
                  <a:pt x="458667" y="14960"/>
                </a:lnTo>
                <a:lnTo>
                  <a:pt x="462882" y="21072"/>
                </a:lnTo>
                <a:lnTo>
                  <a:pt x="466684" y="28124"/>
                </a:lnTo>
                <a:lnTo>
                  <a:pt x="470211" y="35801"/>
                </a:lnTo>
                <a:lnTo>
                  <a:pt x="472562" y="42904"/>
                </a:lnTo>
                <a:lnTo>
                  <a:pt x="474130" y="49623"/>
                </a:lnTo>
                <a:lnTo>
                  <a:pt x="477265" y="69015"/>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SMARTInkAnnotation14"/>
          <p:cNvSpPr/>
          <p:nvPr/>
        </p:nvSpPr>
        <p:spPr>
          <a:xfrm>
            <a:off x="6268641" y="3734369"/>
            <a:ext cx="35234" cy="141116"/>
          </a:xfrm>
          <a:custGeom>
            <a:avLst/>
            <a:gdLst/>
            <a:ahLst/>
            <a:cxnLst/>
            <a:rect l="0" t="0" r="0" b="0"/>
            <a:pathLst>
              <a:path w="35234" h="141116">
                <a:moveTo>
                  <a:pt x="0" y="42889"/>
                </a:moveTo>
                <a:lnTo>
                  <a:pt x="4740" y="38148"/>
                </a:lnTo>
                <a:lnTo>
                  <a:pt x="6137" y="35759"/>
                </a:lnTo>
                <a:lnTo>
                  <a:pt x="7068" y="33175"/>
                </a:lnTo>
                <a:lnTo>
                  <a:pt x="7689" y="30461"/>
                </a:lnTo>
                <a:lnTo>
                  <a:pt x="8103" y="27658"/>
                </a:lnTo>
                <a:lnTo>
                  <a:pt x="8378" y="24797"/>
                </a:lnTo>
                <a:lnTo>
                  <a:pt x="8562" y="21898"/>
                </a:lnTo>
                <a:lnTo>
                  <a:pt x="8766" y="16031"/>
                </a:lnTo>
                <a:lnTo>
                  <a:pt x="8821" y="13077"/>
                </a:lnTo>
                <a:lnTo>
                  <a:pt x="9849" y="10116"/>
                </a:lnTo>
                <a:lnTo>
                  <a:pt x="11526" y="7150"/>
                </a:lnTo>
                <a:lnTo>
                  <a:pt x="16609" y="0"/>
                </a:lnTo>
                <a:lnTo>
                  <a:pt x="18017" y="406"/>
                </a:lnTo>
                <a:lnTo>
                  <a:pt x="19949" y="1668"/>
                </a:lnTo>
                <a:lnTo>
                  <a:pt x="22229" y="3502"/>
                </a:lnTo>
                <a:lnTo>
                  <a:pt x="24742" y="5717"/>
                </a:lnTo>
                <a:lnTo>
                  <a:pt x="30179" y="10824"/>
                </a:lnTo>
                <a:lnTo>
                  <a:pt x="32026" y="15559"/>
                </a:lnTo>
                <a:lnTo>
                  <a:pt x="33257" y="21692"/>
                </a:lnTo>
                <a:lnTo>
                  <a:pt x="34078" y="28758"/>
                </a:lnTo>
                <a:lnTo>
                  <a:pt x="34625" y="35452"/>
                </a:lnTo>
                <a:lnTo>
                  <a:pt x="34989" y="41900"/>
                </a:lnTo>
                <a:lnTo>
                  <a:pt x="35233" y="48183"/>
                </a:lnTo>
                <a:lnTo>
                  <a:pt x="34403" y="56340"/>
                </a:lnTo>
                <a:lnTo>
                  <a:pt x="32857" y="65747"/>
                </a:lnTo>
                <a:lnTo>
                  <a:pt x="30834" y="75987"/>
                </a:lnTo>
                <a:lnTo>
                  <a:pt x="28494" y="85790"/>
                </a:lnTo>
                <a:lnTo>
                  <a:pt x="25941" y="95302"/>
                </a:lnTo>
                <a:lnTo>
                  <a:pt x="23247" y="104620"/>
                </a:lnTo>
                <a:lnTo>
                  <a:pt x="20459" y="112817"/>
                </a:lnTo>
                <a:lnTo>
                  <a:pt x="17608" y="120265"/>
                </a:lnTo>
                <a:lnTo>
                  <a:pt x="8929" y="141115"/>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SMARTInkAnnotation15"/>
          <p:cNvSpPr/>
          <p:nvPr/>
        </p:nvSpPr>
        <p:spPr>
          <a:xfrm>
            <a:off x="3072181" y="4009430"/>
            <a:ext cx="5397772" cy="141634"/>
          </a:xfrm>
          <a:custGeom>
            <a:avLst/>
            <a:gdLst/>
            <a:ahLst/>
            <a:cxnLst/>
            <a:rect l="0" t="0" r="0" b="0"/>
            <a:pathLst>
              <a:path w="5397772" h="141634">
                <a:moveTo>
                  <a:pt x="8561" y="133945"/>
                </a:moveTo>
                <a:lnTo>
                  <a:pt x="0" y="133945"/>
                </a:lnTo>
                <a:lnTo>
                  <a:pt x="23998" y="134937"/>
                </a:lnTo>
                <a:lnTo>
                  <a:pt x="42542" y="138685"/>
                </a:lnTo>
                <a:lnTo>
                  <a:pt x="80035" y="141633"/>
                </a:lnTo>
                <a:lnTo>
                  <a:pt x="127304" y="137767"/>
                </a:lnTo>
                <a:lnTo>
                  <a:pt x="183753" y="130337"/>
                </a:lnTo>
                <a:lnTo>
                  <a:pt x="204731" y="126578"/>
                </a:lnTo>
                <a:lnTo>
                  <a:pt x="226653" y="122089"/>
                </a:lnTo>
                <a:lnTo>
                  <a:pt x="323611" y="100625"/>
                </a:lnTo>
                <a:lnTo>
                  <a:pt x="350555" y="95857"/>
                </a:lnTo>
                <a:lnTo>
                  <a:pt x="378440" y="91685"/>
                </a:lnTo>
                <a:lnTo>
                  <a:pt x="462444" y="81075"/>
                </a:lnTo>
                <a:lnTo>
                  <a:pt x="489744" y="77862"/>
                </a:lnTo>
                <a:lnTo>
                  <a:pt x="546535" y="74292"/>
                </a:lnTo>
                <a:lnTo>
                  <a:pt x="694452" y="71814"/>
                </a:lnTo>
                <a:lnTo>
                  <a:pt x="854466" y="76227"/>
                </a:lnTo>
                <a:lnTo>
                  <a:pt x="999243" y="72420"/>
                </a:lnTo>
                <a:lnTo>
                  <a:pt x="1190581" y="59269"/>
                </a:lnTo>
                <a:lnTo>
                  <a:pt x="1229168" y="55387"/>
                </a:lnTo>
                <a:lnTo>
                  <a:pt x="1306438" y="45783"/>
                </a:lnTo>
                <a:lnTo>
                  <a:pt x="1550952" y="11744"/>
                </a:lnTo>
                <a:lnTo>
                  <a:pt x="1591454" y="7829"/>
                </a:lnTo>
                <a:lnTo>
                  <a:pt x="1670853" y="3480"/>
                </a:lnTo>
                <a:lnTo>
                  <a:pt x="1813659" y="1679"/>
                </a:lnTo>
                <a:lnTo>
                  <a:pt x="1884373" y="5046"/>
                </a:lnTo>
                <a:lnTo>
                  <a:pt x="1986383" y="12519"/>
                </a:lnTo>
                <a:lnTo>
                  <a:pt x="2019655" y="16284"/>
                </a:lnTo>
                <a:lnTo>
                  <a:pt x="2052752" y="20777"/>
                </a:lnTo>
                <a:lnTo>
                  <a:pt x="2085731" y="25758"/>
                </a:lnTo>
                <a:lnTo>
                  <a:pt x="2119622" y="30070"/>
                </a:lnTo>
                <a:lnTo>
                  <a:pt x="2189029" y="37508"/>
                </a:lnTo>
                <a:lnTo>
                  <a:pt x="2264856" y="41475"/>
                </a:lnTo>
                <a:lnTo>
                  <a:pt x="2426718" y="44021"/>
                </a:lnTo>
                <a:lnTo>
                  <a:pt x="2555637" y="39722"/>
                </a:lnTo>
                <a:lnTo>
                  <a:pt x="2725405" y="30372"/>
                </a:lnTo>
                <a:lnTo>
                  <a:pt x="2850954" y="26859"/>
                </a:lnTo>
                <a:lnTo>
                  <a:pt x="2934423" y="22520"/>
                </a:lnTo>
                <a:lnTo>
                  <a:pt x="3087924" y="25909"/>
                </a:lnTo>
                <a:lnTo>
                  <a:pt x="3164427" y="30697"/>
                </a:lnTo>
                <a:lnTo>
                  <a:pt x="3357287" y="37703"/>
                </a:lnTo>
                <a:lnTo>
                  <a:pt x="3435618" y="41561"/>
                </a:lnTo>
                <a:lnTo>
                  <a:pt x="3601733" y="44038"/>
                </a:lnTo>
                <a:lnTo>
                  <a:pt x="3733259" y="41822"/>
                </a:lnTo>
                <a:lnTo>
                  <a:pt x="3866488" y="37527"/>
                </a:lnTo>
                <a:lnTo>
                  <a:pt x="3997574" y="33608"/>
                </a:lnTo>
                <a:lnTo>
                  <a:pt x="4082339" y="29820"/>
                </a:lnTo>
                <a:lnTo>
                  <a:pt x="4247292" y="30033"/>
                </a:lnTo>
                <a:lnTo>
                  <a:pt x="4362754" y="34034"/>
                </a:lnTo>
                <a:lnTo>
                  <a:pt x="4475015" y="37865"/>
                </a:lnTo>
                <a:lnTo>
                  <a:pt x="4549526" y="42625"/>
                </a:lnTo>
                <a:lnTo>
                  <a:pt x="4728989" y="56680"/>
                </a:lnTo>
                <a:lnTo>
                  <a:pt x="4880710" y="60365"/>
                </a:lnTo>
                <a:lnTo>
                  <a:pt x="4954071" y="57256"/>
                </a:lnTo>
                <a:lnTo>
                  <a:pt x="5023716" y="52567"/>
                </a:lnTo>
                <a:lnTo>
                  <a:pt x="5057568" y="49927"/>
                </a:lnTo>
                <a:lnTo>
                  <a:pt x="5089066" y="46183"/>
                </a:lnTo>
                <a:lnTo>
                  <a:pt x="5118993" y="41703"/>
                </a:lnTo>
                <a:lnTo>
                  <a:pt x="5198486" y="28562"/>
                </a:lnTo>
                <a:lnTo>
                  <a:pt x="5282829" y="15233"/>
                </a:lnTo>
                <a:lnTo>
                  <a:pt x="5299764" y="12140"/>
                </a:lnTo>
                <a:lnTo>
                  <a:pt x="5329162" y="6057"/>
                </a:lnTo>
                <a:lnTo>
                  <a:pt x="5363286" y="1794"/>
                </a:lnTo>
                <a:lnTo>
                  <a:pt x="5397771" y="157"/>
                </a:lnTo>
                <a:lnTo>
                  <a:pt x="5384233"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SMARTInkAnnotation16"/>
          <p:cNvSpPr/>
          <p:nvPr/>
        </p:nvSpPr>
        <p:spPr>
          <a:xfrm>
            <a:off x="1799267" y="4065325"/>
            <a:ext cx="897500" cy="260246"/>
          </a:xfrm>
          <a:custGeom>
            <a:avLst/>
            <a:gdLst/>
            <a:ahLst/>
            <a:cxnLst/>
            <a:rect l="0" t="0" r="0" b="0"/>
            <a:pathLst>
              <a:path w="897500" h="260246">
                <a:moveTo>
                  <a:pt x="897499" y="140558"/>
                </a:moveTo>
                <a:lnTo>
                  <a:pt x="892759" y="145298"/>
                </a:lnTo>
                <a:lnTo>
                  <a:pt x="880330" y="152987"/>
                </a:lnTo>
                <a:lnTo>
                  <a:pt x="864402" y="158649"/>
                </a:lnTo>
                <a:lnTo>
                  <a:pt x="843102" y="165466"/>
                </a:lnTo>
                <a:lnTo>
                  <a:pt x="817098" y="175110"/>
                </a:lnTo>
                <a:lnTo>
                  <a:pt x="802226" y="181452"/>
                </a:lnTo>
                <a:lnTo>
                  <a:pt x="769827" y="196436"/>
                </a:lnTo>
                <a:lnTo>
                  <a:pt x="752853" y="203607"/>
                </a:lnTo>
                <a:lnTo>
                  <a:pt x="735584" y="210372"/>
                </a:lnTo>
                <a:lnTo>
                  <a:pt x="718118" y="216866"/>
                </a:lnTo>
                <a:lnTo>
                  <a:pt x="699529" y="223180"/>
                </a:lnTo>
                <a:lnTo>
                  <a:pt x="660353" y="235487"/>
                </a:lnTo>
                <a:lnTo>
                  <a:pt x="641175" y="240555"/>
                </a:lnTo>
                <a:lnTo>
                  <a:pt x="622437" y="244925"/>
                </a:lnTo>
                <a:lnTo>
                  <a:pt x="585741" y="252428"/>
                </a:lnTo>
                <a:lnTo>
                  <a:pt x="549588" y="259070"/>
                </a:lnTo>
                <a:lnTo>
                  <a:pt x="531613" y="260245"/>
                </a:lnTo>
                <a:lnTo>
                  <a:pt x="513677" y="260037"/>
                </a:lnTo>
                <a:lnTo>
                  <a:pt x="495766" y="258906"/>
                </a:lnTo>
                <a:lnTo>
                  <a:pt x="478864" y="257160"/>
                </a:lnTo>
                <a:lnTo>
                  <a:pt x="462635" y="255004"/>
                </a:lnTo>
                <a:lnTo>
                  <a:pt x="446855" y="252574"/>
                </a:lnTo>
                <a:lnTo>
                  <a:pt x="430383" y="247977"/>
                </a:lnTo>
                <a:lnTo>
                  <a:pt x="413447" y="241937"/>
                </a:lnTo>
                <a:lnTo>
                  <a:pt x="396204" y="234933"/>
                </a:lnTo>
                <a:lnTo>
                  <a:pt x="379747" y="227287"/>
                </a:lnTo>
                <a:lnTo>
                  <a:pt x="363816" y="219213"/>
                </a:lnTo>
                <a:lnTo>
                  <a:pt x="348234" y="210854"/>
                </a:lnTo>
                <a:lnTo>
                  <a:pt x="333877" y="202305"/>
                </a:lnTo>
                <a:lnTo>
                  <a:pt x="320337" y="193629"/>
                </a:lnTo>
                <a:lnTo>
                  <a:pt x="307341" y="184868"/>
                </a:lnTo>
                <a:lnTo>
                  <a:pt x="282319" y="167197"/>
                </a:lnTo>
                <a:lnTo>
                  <a:pt x="270089" y="158317"/>
                </a:lnTo>
                <a:lnTo>
                  <a:pt x="257968" y="148429"/>
                </a:lnTo>
                <a:lnTo>
                  <a:pt x="245918" y="137868"/>
                </a:lnTo>
                <a:lnTo>
                  <a:pt x="223931" y="117534"/>
                </a:lnTo>
                <a:lnTo>
                  <a:pt x="200396" y="94930"/>
                </a:lnTo>
                <a:lnTo>
                  <a:pt x="187163" y="81914"/>
                </a:lnTo>
                <a:lnTo>
                  <a:pt x="181848" y="75665"/>
                </a:lnTo>
                <a:lnTo>
                  <a:pt x="177312" y="69515"/>
                </a:lnTo>
                <a:lnTo>
                  <a:pt x="173296" y="63430"/>
                </a:lnTo>
                <a:lnTo>
                  <a:pt x="170619" y="58381"/>
                </a:lnTo>
                <a:lnTo>
                  <a:pt x="168834" y="54024"/>
                </a:lnTo>
                <a:lnTo>
                  <a:pt x="166851" y="46536"/>
                </a:lnTo>
                <a:lnTo>
                  <a:pt x="165969" y="39900"/>
                </a:lnTo>
                <a:lnTo>
                  <a:pt x="165578" y="33645"/>
                </a:lnTo>
                <a:lnTo>
                  <a:pt x="165474" y="30587"/>
                </a:lnTo>
                <a:lnTo>
                  <a:pt x="166396" y="28548"/>
                </a:lnTo>
                <a:lnTo>
                  <a:pt x="168003" y="27190"/>
                </a:lnTo>
                <a:lnTo>
                  <a:pt x="170067" y="26284"/>
                </a:lnTo>
                <a:lnTo>
                  <a:pt x="171443" y="26672"/>
                </a:lnTo>
                <a:lnTo>
                  <a:pt x="172360" y="27923"/>
                </a:lnTo>
                <a:lnTo>
                  <a:pt x="172971" y="29749"/>
                </a:lnTo>
                <a:lnTo>
                  <a:pt x="172387" y="31959"/>
                </a:lnTo>
                <a:lnTo>
                  <a:pt x="169092" y="37060"/>
                </a:lnTo>
                <a:lnTo>
                  <a:pt x="164319" y="42634"/>
                </a:lnTo>
                <a:lnTo>
                  <a:pt x="158892" y="49411"/>
                </a:lnTo>
                <a:lnTo>
                  <a:pt x="156055" y="53997"/>
                </a:lnTo>
                <a:lnTo>
                  <a:pt x="153172" y="59038"/>
                </a:lnTo>
                <a:lnTo>
                  <a:pt x="149265" y="64383"/>
                </a:lnTo>
                <a:lnTo>
                  <a:pt x="144677" y="69931"/>
                </a:lnTo>
                <a:lnTo>
                  <a:pt x="139633" y="75614"/>
                </a:lnTo>
                <a:lnTo>
                  <a:pt x="134286" y="80394"/>
                </a:lnTo>
                <a:lnTo>
                  <a:pt x="123054" y="88352"/>
                </a:lnTo>
                <a:lnTo>
                  <a:pt x="111447" y="95197"/>
                </a:lnTo>
                <a:lnTo>
                  <a:pt x="100666" y="101546"/>
                </a:lnTo>
                <a:lnTo>
                  <a:pt x="92567" y="107675"/>
                </a:lnTo>
                <a:lnTo>
                  <a:pt x="89018" y="108714"/>
                </a:lnTo>
                <a:lnTo>
                  <a:pt x="85660" y="108414"/>
                </a:lnTo>
                <a:lnTo>
                  <a:pt x="82429" y="107223"/>
                </a:lnTo>
                <a:lnTo>
                  <a:pt x="79283" y="104444"/>
                </a:lnTo>
                <a:lnTo>
                  <a:pt x="76194" y="100607"/>
                </a:lnTo>
                <a:lnTo>
                  <a:pt x="73142" y="96064"/>
                </a:lnTo>
                <a:lnTo>
                  <a:pt x="71107" y="91052"/>
                </a:lnTo>
                <a:lnTo>
                  <a:pt x="69751" y="85726"/>
                </a:lnTo>
                <a:lnTo>
                  <a:pt x="68846" y="80191"/>
                </a:lnTo>
                <a:lnTo>
                  <a:pt x="68244" y="73524"/>
                </a:lnTo>
                <a:lnTo>
                  <a:pt x="67842" y="66103"/>
                </a:lnTo>
                <a:lnTo>
                  <a:pt x="67395" y="50912"/>
                </a:lnTo>
                <a:lnTo>
                  <a:pt x="67085" y="18865"/>
                </a:lnTo>
                <a:lnTo>
                  <a:pt x="67052" y="5502"/>
                </a:lnTo>
                <a:lnTo>
                  <a:pt x="66055" y="2896"/>
                </a:lnTo>
                <a:lnTo>
                  <a:pt x="64398" y="1159"/>
                </a:lnTo>
                <a:lnTo>
                  <a:pt x="62302" y="0"/>
                </a:lnTo>
                <a:lnTo>
                  <a:pt x="59912" y="219"/>
                </a:lnTo>
                <a:lnTo>
                  <a:pt x="57326" y="1359"/>
                </a:lnTo>
                <a:lnTo>
                  <a:pt x="50815" y="6262"/>
                </a:lnTo>
                <a:lnTo>
                  <a:pt x="46301" y="10347"/>
                </a:lnTo>
                <a:lnTo>
                  <a:pt x="41307" y="15055"/>
                </a:lnTo>
                <a:lnTo>
                  <a:pt x="36986" y="21171"/>
                </a:lnTo>
                <a:lnTo>
                  <a:pt x="33112" y="28224"/>
                </a:lnTo>
                <a:lnTo>
                  <a:pt x="29538" y="35903"/>
                </a:lnTo>
                <a:lnTo>
                  <a:pt x="25171" y="43999"/>
                </a:lnTo>
                <a:lnTo>
                  <a:pt x="20275" y="52372"/>
                </a:lnTo>
                <a:lnTo>
                  <a:pt x="15027" y="60932"/>
                </a:lnTo>
                <a:lnTo>
                  <a:pt x="11528" y="68622"/>
                </a:lnTo>
                <a:lnTo>
                  <a:pt x="9195" y="75733"/>
                </a:lnTo>
                <a:lnTo>
                  <a:pt x="7640" y="82459"/>
                </a:lnTo>
                <a:lnTo>
                  <a:pt x="5612" y="88926"/>
                </a:lnTo>
                <a:lnTo>
                  <a:pt x="3267" y="95223"/>
                </a:lnTo>
                <a:lnTo>
                  <a:pt x="711" y="101405"/>
                </a:lnTo>
                <a:lnTo>
                  <a:pt x="0" y="105526"/>
                </a:lnTo>
                <a:lnTo>
                  <a:pt x="518" y="108274"/>
                </a:lnTo>
                <a:lnTo>
                  <a:pt x="4530" y="113769"/>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SMARTInkAnnotation17"/>
          <p:cNvSpPr/>
          <p:nvPr/>
        </p:nvSpPr>
        <p:spPr>
          <a:xfrm>
            <a:off x="1884164" y="4081267"/>
            <a:ext cx="232173" cy="26390"/>
          </a:xfrm>
          <a:custGeom>
            <a:avLst/>
            <a:gdLst/>
            <a:ahLst/>
            <a:cxnLst/>
            <a:rect l="0" t="0" r="0" b="0"/>
            <a:pathLst>
              <a:path w="232173" h="26390">
                <a:moveTo>
                  <a:pt x="0" y="17460"/>
                </a:moveTo>
                <a:lnTo>
                  <a:pt x="4741" y="12720"/>
                </a:lnTo>
                <a:lnTo>
                  <a:pt x="7129" y="11323"/>
                </a:lnTo>
                <a:lnTo>
                  <a:pt x="9713" y="10392"/>
                </a:lnTo>
                <a:lnTo>
                  <a:pt x="12429" y="9771"/>
                </a:lnTo>
                <a:lnTo>
                  <a:pt x="16224" y="8365"/>
                </a:lnTo>
                <a:lnTo>
                  <a:pt x="20737" y="6436"/>
                </a:lnTo>
                <a:lnTo>
                  <a:pt x="25731" y="4157"/>
                </a:lnTo>
                <a:lnTo>
                  <a:pt x="32037" y="2638"/>
                </a:lnTo>
                <a:lnTo>
                  <a:pt x="39217" y="1625"/>
                </a:lnTo>
                <a:lnTo>
                  <a:pt x="46981" y="950"/>
                </a:lnTo>
                <a:lnTo>
                  <a:pt x="55133" y="500"/>
                </a:lnTo>
                <a:lnTo>
                  <a:pt x="72129" y="0"/>
                </a:lnTo>
                <a:lnTo>
                  <a:pt x="81820" y="859"/>
                </a:lnTo>
                <a:lnTo>
                  <a:pt x="92250" y="2424"/>
                </a:lnTo>
                <a:lnTo>
                  <a:pt x="103172" y="4459"/>
                </a:lnTo>
                <a:lnTo>
                  <a:pt x="125891" y="9367"/>
                </a:lnTo>
                <a:lnTo>
                  <a:pt x="137505" y="12064"/>
                </a:lnTo>
                <a:lnTo>
                  <a:pt x="149217" y="13862"/>
                </a:lnTo>
                <a:lnTo>
                  <a:pt x="160994" y="15062"/>
                </a:lnTo>
                <a:lnTo>
                  <a:pt x="172814" y="15861"/>
                </a:lnTo>
                <a:lnTo>
                  <a:pt x="184662" y="17386"/>
                </a:lnTo>
                <a:lnTo>
                  <a:pt x="196530" y="19395"/>
                </a:lnTo>
                <a:lnTo>
                  <a:pt x="232172" y="26389"/>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SMARTInkAnnotation18"/>
          <p:cNvSpPr/>
          <p:nvPr/>
        </p:nvSpPr>
        <p:spPr>
          <a:xfrm>
            <a:off x="2071688" y="1134179"/>
            <a:ext cx="5348883" cy="113101"/>
          </a:xfrm>
          <a:custGeom>
            <a:avLst/>
            <a:gdLst/>
            <a:ahLst/>
            <a:cxnLst/>
            <a:rect l="0" t="0" r="0" b="0"/>
            <a:pathLst>
              <a:path w="5348883" h="113101">
                <a:moveTo>
                  <a:pt x="0" y="8821"/>
                </a:moveTo>
                <a:lnTo>
                  <a:pt x="0" y="0"/>
                </a:lnTo>
                <a:lnTo>
                  <a:pt x="2645" y="2586"/>
                </a:lnTo>
                <a:lnTo>
                  <a:pt x="4740" y="4664"/>
                </a:lnTo>
                <a:lnTo>
                  <a:pt x="9113" y="8034"/>
                </a:lnTo>
                <a:lnTo>
                  <a:pt x="15005" y="12265"/>
                </a:lnTo>
                <a:lnTo>
                  <a:pt x="37519" y="27701"/>
                </a:lnTo>
                <a:lnTo>
                  <a:pt x="45848" y="33314"/>
                </a:lnTo>
                <a:lnTo>
                  <a:pt x="55370" y="39040"/>
                </a:lnTo>
                <a:lnTo>
                  <a:pt x="65687" y="44842"/>
                </a:lnTo>
                <a:lnTo>
                  <a:pt x="87733" y="56580"/>
                </a:lnTo>
                <a:lnTo>
                  <a:pt x="110760" y="68412"/>
                </a:lnTo>
                <a:lnTo>
                  <a:pt x="124442" y="74345"/>
                </a:lnTo>
                <a:lnTo>
                  <a:pt x="139516" y="80285"/>
                </a:lnTo>
                <a:lnTo>
                  <a:pt x="155518" y="86229"/>
                </a:lnTo>
                <a:lnTo>
                  <a:pt x="171147" y="91184"/>
                </a:lnTo>
                <a:lnTo>
                  <a:pt x="186528" y="95480"/>
                </a:lnTo>
                <a:lnTo>
                  <a:pt x="201743" y="99336"/>
                </a:lnTo>
                <a:lnTo>
                  <a:pt x="217839" y="102899"/>
                </a:lnTo>
                <a:lnTo>
                  <a:pt x="251598" y="109503"/>
                </a:lnTo>
                <a:lnTo>
                  <a:pt x="286446" y="113100"/>
                </a:lnTo>
                <a:lnTo>
                  <a:pt x="392967" y="113079"/>
                </a:lnTo>
                <a:lnTo>
                  <a:pt x="410806" y="111068"/>
                </a:lnTo>
                <a:lnTo>
                  <a:pt x="446502" y="106189"/>
                </a:lnTo>
                <a:lnTo>
                  <a:pt x="553642" y="89113"/>
                </a:lnTo>
                <a:lnTo>
                  <a:pt x="678656" y="68348"/>
                </a:lnTo>
                <a:lnTo>
                  <a:pt x="714375" y="65043"/>
                </a:lnTo>
                <a:lnTo>
                  <a:pt x="818885" y="65277"/>
                </a:lnTo>
                <a:lnTo>
                  <a:pt x="852105" y="68639"/>
                </a:lnTo>
                <a:lnTo>
                  <a:pt x="908862" y="71524"/>
                </a:lnTo>
                <a:lnTo>
                  <a:pt x="927377" y="73443"/>
                </a:lnTo>
                <a:lnTo>
                  <a:pt x="945673" y="75715"/>
                </a:lnTo>
                <a:lnTo>
                  <a:pt x="1004606" y="78912"/>
                </a:lnTo>
                <a:lnTo>
                  <a:pt x="1164272" y="79188"/>
                </a:lnTo>
                <a:lnTo>
                  <a:pt x="1187939" y="77560"/>
                </a:lnTo>
                <a:lnTo>
                  <a:pt x="1235402" y="73106"/>
                </a:lnTo>
                <a:lnTo>
                  <a:pt x="1354352" y="59265"/>
                </a:lnTo>
                <a:lnTo>
                  <a:pt x="1421038" y="50446"/>
                </a:lnTo>
                <a:lnTo>
                  <a:pt x="1466332" y="47165"/>
                </a:lnTo>
                <a:lnTo>
                  <a:pt x="1614096" y="49434"/>
                </a:lnTo>
                <a:lnTo>
                  <a:pt x="1694410" y="53664"/>
                </a:lnTo>
                <a:lnTo>
                  <a:pt x="1714996" y="55584"/>
                </a:lnTo>
                <a:lnTo>
                  <a:pt x="1735667" y="57856"/>
                </a:lnTo>
                <a:lnTo>
                  <a:pt x="1797941" y="61053"/>
                </a:lnTo>
                <a:lnTo>
                  <a:pt x="1935296" y="57541"/>
                </a:lnTo>
                <a:lnTo>
                  <a:pt x="2006360" y="49935"/>
                </a:lnTo>
                <a:lnTo>
                  <a:pt x="2056544" y="46938"/>
                </a:lnTo>
                <a:lnTo>
                  <a:pt x="2107621" y="44613"/>
                </a:lnTo>
                <a:lnTo>
                  <a:pt x="2156781" y="40273"/>
                </a:lnTo>
                <a:lnTo>
                  <a:pt x="2224341" y="36992"/>
                </a:lnTo>
                <a:lnTo>
                  <a:pt x="2379305" y="36683"/>
                </a:lnTo>
                <a:lnTo>
                  <a:pt x="2398805" y="38310"/>
                </a:lnTo>
                <a:lnTo>
                  <a:pt x="2437338" y="41771"/>
                </a:lnTo>
                <a:lnTo>
                  <a:pt x="2560064" y="45289"/>
                </a:lnTo>
                <a:lnTo>
                  <a:pt x="2580826" y="47023"/>
                </a:lnTo>
                <a:lnTo>
                  <a:pt x="2622416" y="50604"/>
                </a:lnTo>
                <a:lnTo>
                  <a:pt x="2770852" y="53302"/>
                </a:lnTo>
                <a:lnTo>
                  <a:pt x="2843071" y="50774"/>
                </a:lnTo>
                <a:lnTo>
                  <a:pt x="2868717" y="48696"/>
                </a:lnTo>
                <a:lnTo>
                  <a:pt x="2915732" y="43741"/>
                </a:lnTo>
                <a:lnTo>
                  <a:pt x="2937993" y="41031"/>
                </a:lnTo>
                <a:lnTo>
                  <a:pt x="2986540" y="38019"/>
                </a:lnTo>
                <a:lnTo>
                  <a:pt x="3145417" y="35751"/>
                </a:lnTo>
                <a:lnTo>
                  <a:pt x="3184892" y="38319"/>
                </a:lnTo>
                <a:lnTo>
                  <a:pt x="3203754" y="40392"/>
                </a:lnTo>
                <a:lnTo>
                  <a:pt x="3240585" y="45342"/>
                </a:lnTo>
                <a:lnTo>
                  <a:pt x="3258742" y="48051"/>
                </a:lnTo>
                <a:lnTo>
                  <a:pt x="3277791" y="51842"/>
                </a:lnTo>
                <a:lnTo>
                  <a:pt x="3297437" y="56353"/>
                </a:lnTo>
                <a:lnTo>
                  <a:pt x="3317478" y="61345"/>
                </a:lnTo>
                <a:lnTo>
                  <a:pt x="3337785" y="65665"/>
                </a:lnTo>
                <a:lnTo>
                  <a:pt x="3358268" y="69537"/>
                </a:lnTo>
                <a:lnTo>
                  <a:pt x="3378869" y="73111"/>
                </a:lnTo>
                <a:lnTo>
                  <a:pt x="3399547" y="75494"/>
                </a:lnTo>
                <a:lnTo>
                  <a:pt x="3463819" y="78847"/>
                </a:lnTo>
                <a:lnTo>
                  <a:pt x="3618220" y="78150"/>
                </a:lnTo>
                <a:lnTo>
                  <a:pt x="3646427" y="74884"/>
                </a:lnTo>
                <a:lnTo>
                  <a:pt x="3675155" y="70722"/>
                </a:lnTo>
                <a:lnTo>
                  <a:pt x="3733532" y="63453"/>
                </a:lnTo>
                <a:lnTo>
                  <a:pt x="3920904" y="41625"/>
                </a:lnTo>
                <a:lnTo>
                  <a:pt x="3968762" y="38283"/>
                </a:lnTo>
                <a:lnTo>
                  <a:pt x="4133095" y="41851"/>
                </a:lnTo>
                <a:lnTo>
                  <a:pt x="4271771" y="45296"/>
                </a:lnTo>
                <a:lnTo>
                  <a:pt x="4295449" y="47028"/>
                </a:lnTo>
                <a:lnTo>
                  <a:pt x="4454860" y="45836"/>
                </a:lnTo>
                <a:lnTo>
                  <a:pt x="4538614" y="42278"/>
                </a:lnTo>
                <a:lnTo>
                  <a:pt x="4567602" y="40056"/>
                </a:lnTo>
                <a:lnTo>
                  <a:pt x="4671159" y="36488"/>
                </a:lnTo>
                <a:lnTo>
                  <a:pt x="4827411" y="38307"/>
                </a:lnTo>
                <a:lnTo>
                  <a:pt x="4846453" y="40385"/>
                </a:lnTo>
                <a:lnTo>
                  <a:pt x="4883487" y="45339"/>
                </a:lnTo>
                <a:lnTo>
                  <a:pt x="4960508" y="56604"/>
                </a:lnTo>
                <a:lnTo>
                  <a:pt x="4998670" y="59824"/>
                </a:lnTo>
                <a:lnTo>
                  <a:pt x="5137954" y="57508"/>
                </a:lnTo>
                <a:lnTo>
                  <a:pt x="5156670" y="55170"/>
                </a:lnTo>
                <a:lnTo>
                  <a:pt x="5174108" y="52619"/>
                </a:lnTo>
                <a:lnTo>
                  <a:pt x="5190695" y="49926"/>
                </a:lnTo>
                <a:lnTo>
                  <a:pt x="5207705" y="46146"/>
                </a:lnTo>
                <a:lnTo>
                  <a:pt x="5224998" y="41642"/>
                </a:lnTo>
                <a:lnTo>
                  <a:pt x="5258105" y="32338"/>
                </a:lnTo>
                <a:lnTo>
                  <a:pt x="5286047" y="24895"/>
                </a:lnTo>
                <a:lnTo>
                  <a:pt x="5299055" y="22514"/>
                </a:lnTo>
                <a:lnTo>
                  <a:pt x="5311695" y="20926"/>
                </a:lnTo>
                <a:lnTo>
                  <a:pt x="5348882" y="17751"/>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SMARTInkAnnotation19"/>
          <p:cNvSpPr/>
          <p:nvPr/>
        </p:nvSpPr>
        <p:spPr>
          <a:xfrm>
            <a:off x="7465219" y="1151930"/>
            <a:ext cx="8930" cy="1"/>
          </a:xfrm>
          <a:custGeom>
            <a:avLst/>
            <a:gdLst/>
            <a:ahLst/>
            <a:cxnLst/>
            <a:rect l="0" t="0" r="0" b="0"/>
            <a:pathLst>
              <a:path w="8930" h="1">
                <a:moveTo>
                  <a:pt x="0" y="0"/>
                </a:moveTo>
                <a:lnTo>
                  <a:pt x="8929"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504" name="Freeform 21503"/>
          <p:cNvSpPr/>
          <p:nvPr/>
        </p:nvSpPr>
        <p:spPr>
          <a:xfrm>
            <a:off x="7134820" y="1160859"/>
            <a:ext cx="2648" cy="1"/>
          </a:xfrm>
          <a:custGeom>
            <a:avLst/>
            <a:gdLst/>
            <a:ahLst/>
            <a:cxnLst/>
            <a:rect l="0" t="0" r="0" b="0"/>
            <a:pathLst>
              <a:path w="2648" h="1">
                <a:moveTo>
                  <a:pt x="0" y="0"/>
                </a:moveTo>
                <a:lnTo>
                  <a:pt x="2647" y="0"/>
                </a:lnTo>
                <a:close/>
              </a:path>
            </a:pathLst>
          </a:custGeom>
          <a:noFill/>
          <a:ln w="381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05" name="SMARTInkAnnotation21"/>
          <p:cNvSpPr/>
          <p:nvPr/>
        </p:nvSpPr>
        <p:spPr>
          <a:xfrm>
            <a:off x="7010174" y="660833"/>
            <a:ext cx="329868" cy="500027"/>
          </a:xfrm>
          <a:custGeom>
            <a:avLst/>
            <a:gdLst/>
            <a:ahLst/>
            <a:cxnLst/>
            <a:rect l="0" t="0" r="0" b="0"/>
            <a:pathLst>
              <a:path w="329868" h="500027">
                <a:moveTo>
                  <a:pt x="115717" y="500026"/>
                </a:moveTo>
                <a:lnTo>
                  <a:pt x="120458" y="500026"/>
                </a:lnTo>
                <a:lnTo>
                  <a:pt x="122846" y="499034"/>
                </a:lnTo>
                <a:lnTo>
                  <a:pt x="131940" y="492897"/>
                </a:lnTo>
                <a:lnTo>
                  <a:pt x="141448" y="487597"/>
                </a:lnTo>
                <a:lnTo>
                  <a:pt x="147754" y="483803"/>
                </a:lnTo>
                <a:lnTo>
                  <a:pt x="162698" y="474295"/>
                </a:lnTo>
                <a:lnTo>
                  <a:pt x="214148" y="440327"/>
                </a:lnTo>
                <a:lnTo>
                  <a:pt x="223010" y="433438"/>
                </a:lnTo>
                <a:lnTo>
                  <a:pt x="231894" y="425868"/>
                </a:lnTo>
                <a:lnTo>
                  <a:pt x="248711" y="410513"/>
                </a:lnTo>
                <a:lnTo>
                  <a:pt x="262799" y="397073"/>
                </a:lnTo>
                <a:lnTo>
                  <a:pt x="286627" y="373610"/>
                </a:lnTo>
                <a:lnTo>
                  <a:pt x="293157" y="366140"/>
                </a:lnTo>
                <a:lnTo>
                  <a:pt x="303059" y="352547"/>
                </a:lnTo>
                <a:lnTo>
                  <a:pt x="310766" y="339891"/>
                </a:lnTo>
                <a:lnTo>
                  <a:pt x="317499" y="326660"/>
                </a:lnTo>
                <a:lnTo>
                  <a:pt x="320684" y="318964"/>
                </a:lnTo>
                <a:lnTo>
                  <a:pt x="325876" y="303468"/>
                </a:lnTo>
                <a:lnTo>
                  <a:pt x="328183" y="289967"/>
                </a:lnTo>
                <a:lnTo>
                  <a:pt x="329209" y="274706"/>
                </a:lnTo>
                <a:lnTo>
                  <a:pt x="329665" y="258001"/>
                </a:lnTo>
                <a:lnTo>
                  <a:pt x="329867" y="240655"/>
                </a:lnTo>
                <a:lnTo>
                  <a:pt x="328929" y="230870"/>
                </a:lnTo>
                <a:lnTo>
                  <a:pt x="327311" y="220378"/>
                </a:lnTo>
                <a:lnTo>
                  <a:pt x="325241" y="209414"/>
                </a:lnTo>
                <a:lnTo>
                  <a:pt x="320295" y="186649"/>
                </a:lnTo>
                <a:lnTo>
                  <a:pt x="317586" y="175022"/>
                </a:lnTo>
                <a:lnTo>
                  <a:pt x="315781" y="164295"/>
                </a:lnTo>
                <a:lnTo>
                  <a:pt x="314577" y="154166"/>
                </a:lnTo>
                <a:lnTo>
                  <a:pt x="313774" y="144437"/>
                </a:lnTo>
                <a:lnTo>
                  <a:pt x="312247" y="134975"/>
                </a:lnTo>
                <a:lnTo>
                  <a:pt x="310237" y="125690"/>
                </a:lnTo>
                <a:lnTo>
                  <a:pt x="307904" y="116523"/>
                </a:lnTo>
                <a:lnTo>
                  <a:pt x="305357" y="107436"/>
                </a:lnTo>
                <a:lnTo>
                  <a:pt x="299882" y="89401"/>
                </a:lnTo>
                <a:lnTo>
                  <a:pt x="294141" y="74110"/>
                </a:lnTo>
                <a:lnTo>
                  <a:pt x="288282" y="61691"/>
                </a:lnTo>
                <a:lnTo>
                  <a:pt x="279405" y="48129"/>
                </a:lnTo>
                <a:lnTo>
                  <a:pt x="270492" y="32976"/>
                </a:lnTo>
                <a:lnTo>
                  <a:pt x="264542" y="25219"/>
                </a:lnTo>
                <a:lnTo>
                  <a:pt x="255944" y="18465"/>
                </a:lnTo>
                <a:lnTo>
                  <a:pt x="246502" y="13147"/>
                </a:lnTo>
                <a:lnTo>
                  <a:pt x="234615" y="9162"/>
                </a:lnTo>
                <a:lnTo>
                  <a:pt x="224453" y="4713"/>
                </a:lnTo>
                <a:lnTo>
                  <a:pt x="218966" y="3130"/>
                </a:lnTo>
                <a:lnTo>
                  <a:pt x="213323" y="2075"/>
                </a:lnTo>
                <a:lnTo>
                  <a:pt x="207577" y="1371"/>
                </a:lnTo>
                <a:lnTo>
                  <a:pt x="198546" y="589"/>
                </a:lnTo>
                <a:lnTo>
                  <a:pt x="190233" y="242"/>
                </a:lnTo>
                <a:lnTo>
                  <a:pt x="167704" y="0"/>
                </a:lnTo>
                <a:lnTo>
                  <a:pt x="158336" y="2626"/>
                </a:lnTo>
                <a:lnTo>
                  <a:pt x="153059" y="4715"/>
                </a:lnTo>
                <a:lnTo>
                  <a:pt x="147557" y="7100"/>
                </a:lnTo>
                <a:lnTo>
                  <a:pt x="136152" y="12396"/>
                </a:lnTo>
                <a:lnTo>
                  <a:pt x="100799" y="29776"/>
                </a:lnTo>
                <a:lnTo>
                  <a:pt x="94857" y="33729"/>
                </a:lnTo>
                <a:lnTo>
                  <a:pt x="88913" y="38349"/>
                </a:lnTo>
                <a:lnTo>
                  <a:pt x="82964" y="43413"/>
                </a:lnTo>
                <a:lnTo>
                  <a:pt x="77015" y="47782"/>
                </a:lnTo>
                <a:lnTo>
                  <a:pt x="71064" y="51686"/>
                </a:lnTo>
                <a:lnTo>
                  <a:pt x="65113" y="55281"/>
                </a:lnTo>
                <a:lnTo>
                  <a:pt x="59160" y="59662"/>
                </a:lnTo>
                <a:lnTo>
                  <a:pt x="53208" y="64568"/>
                </a:lnTo>
                <a:lnTo>
                  <a:pt x="42294" y="74317"/>
                </a:lnTo>
                <a:lnTo>
                  <a:pt x="34136" y="81958"/>
                </a:lnTo>
                <a:lnTo>
                  <a:pt x="23966" y="96578"/>
                </a:lnTo>
                <a:lnTo>
                  <a:pt x="20368" y="107726"/>
                </a:lnTo>
                <a:lnTo>
                  <a:pt x="17778" y="119296"/>
                </a:lnTo>
                <a:lnTo>
                  <a:pt x="13318" y="131052"/>
                </a:lnTo>
                <a:lnTo>
                  <a:pt x="10675" y="145538"/>
                </a:lnTo>
                <a:lnTo>
                  <a:pt x="9500" y="160906"/>
                </a:lnTo>
                <a:lnTo>
                  <a:pt x="8979" y="174350"/>
                </a:lnTo>
                <a:lnTo>
                  <a:pt x="8685" y="193076"/>
                </a:lnTo>
                <a:lnTo>
                  <a:pt x="8598" y="215932"/>
                </a:lnTo>
                <a:lnTo>
                  <a:pt x="5931" y="230226"/>
                </a:lnTo>
                <a:lnTo>
                  <a:pt x="2431" y="243193"/>
                </a:lnTo>
                <a:lnTo>
                  <a:pt x="876" y="255571"/>
                </a:lnTo>
                <a:lnTo>
                  <a:pt x="184" y="267687"/>
                </a:lnTo>
                <a:lnTo>
                  <a:pt x="0" y="273696"/>
                </a:lnTo>
                <a:lnTo>
                  <a:pt x="2441" y="285664"/>
                </a:lnTo>
                <a:lnTo>
                  <a:pt x="5840" y="298590"/>
                </a:lnTo>
                <a:lnTo>
                  <a:pt x="6747" y="306204"/>
                </a:lnTo>
                <a:lnTo>
                  <a:pt x="8747" y="320618"/>
                </a:lnTo>
                <a:lnTo>
                  <a:pt x="15451" y="335302"/>
                </a:lnTo>
                <a:lnTo>
                  <a:pt x="56189" y="416689"/>
                </a:lnTo>
                <a:lnTo>
                  <a:pt x="65116" y="429803"/>
                </a:lnTo>
                <a:lnTo>
                  <a:pt x="74045" y="444713"/>
                </a:lnTo>
                <a:lnTo>
                  <a:pt x="77352" y="453284"/>
                </a:lnTo>
                <a:lnTo>
                  <a:pt x="78234" y="456959"/>
                </a:lnTo>
                <a:lnTo>
                  <a:pt x="81859" y="463687"/>
                </a:lnTo>
                <a:lnTo>
                  <a:pt x="89479" y="473053"/>
                </a:lnTo>
                <a:lnTo>
                  <a:pt x="92272" y="476091"/>
                </a:lnTo>
                <a:lnTo>
                  <a:pt x="95126" y="478117"/>
                </a:lnTo>
                <a:lnTo>
                  <a:pt x="104875" y="481959"/>
                </a:lnTo>
                <a:lnTo>
                  <a:pt x="114538" y="486374"/>
                </a:lnTo>
                <a:lnTo>
                  <a:pt x="118899" y="486956"/>
                </a:lnTo>
                <a:lnTo>
                  <a:pt x="122799" y="486352"/>
                </a:lnTo>
                <a:lnTo>
                  <a:pt x="129779" y="484027"/>
                </a:lnTo>
                <a:lnTo>
                  <a:pt x="136188" y="482994"/>
                </a:lnTo>
                <a:lnTo>
                  <a:pt x="144989" y="479889"/>
                </a:lnTo>
                <a:lnTo>
                  <a:pt x="160365" y="473237"/>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507" name="SMARTInkAnnotation22"/>
          <p:cNvSpPr/>
          <p:nvPr/>
        </p:nvSpPr>
        <p:spPr>
          <a:xfrm>
            <a:off x="6174444" y="3116494"/>
            <a:ext cx="431424" cy="80335"/>
          </a:xfrm>
          <a:custGeom>
            <a:avLst/>
            <a:gdLst/>
            <a:ahLst/>
            <a:cxnLst/>
            <a:rect l="0" t="0" r="0" b="0"/>
            <a:pathLst>
              <a:path w="431424" h="80335">
                <a:moveTo>
                  <a:pt x="13829" y="80334"/>
                </a:moveTo>
                <a:lnTo>
                  <a:pt x="9089" y="80334"/>
                </a:lnTo>
                <a:lnTo>
                  <a:pt x="7692" y="79342"/>
                </a:lnTo>
                <a:lnTo>
                  <a:pt x="6761" y="77688"/>
                </a:lnTo>
                <a:lnTo>
                  <a:pt x="6141" y="75594"/>
                </a:lnTo>
                <a:lnTo>
                  <a:pt x="4735" y="73205"/>
                </a:lnTo>
                <a:lnTo>
                  <a:pt x="2805" y="70621"/>
                </a:lnTo>
                <a:lnTo>
                  <a:pt x="527" y="67905"/>
                </a:lnTo>
                <a:lnTo>
                  <a:pt x="0" y="64111"/>
                </a:lnTo>
                <a:lnTo>
                  <a:pt x="641" y="59597"/>
                </a:lnTo>
                <a:lnTo>
                  <a:pt x="2060" y="54603"/>
                </a:lnTo>
                <a:lnTo>
                  <a:pt x="3007" y="50282"/>
                </a:lnTo>
                <a:lnTo>
                  <a:pt x="3638" y="46409"/>
                </a:lnTo>
                <a:lnTo>
                  <a:pt x="4058" y="42834"/>
                </a:lnTo>
                <a:lnTo>
                  <a:pt x="4339" y="39459"/>
                </a:lnTo>
                <a:lnTo>
                  <a:pt x="4526" y="36217"/>
                </a:lnTo>
                <a:lnTo>
                  <a:pt x="4878" y="27310"/>
                </a:lnTo>
                <a:lnTo>
                  <a:pt x="5878" y="26133"/>
                </a:lnTo>
                <a:lnTo>
                  <a:pt x="7535" y="24357"/>
                </a:lnTo>
                <a:lnTo>
                  <a:pt x="9634" y="22180"/>
                </a:lnTo>
                <a:lnTo>
                  <a:pt x="13017" y="20729"/>
                </a:lnTo>
                <a:lnTo>
                  <a:pt x="22066" y="19116"/>
                </a:lnTo>
                <a:lnTo>
                  <a:pt x="29242" y="18686"/>
                </a:lnTo>
                <a:lnTo>
                  <a:pt x="47799" y="18209"/>
                </a:lnTo>
                <a:lnTo>
                  <a:pt x="132571" y="17860"/>
                </a:lnTo>
                <a:lnTo>
                  <a:pt x="150537" y="16856"/>
                </a:lnTo>
                <a:lnTo>
                  <a:pt x="169460" y="15196"/>
                </a:lnTo>
                <a:lnTo>
                  <a:pt x="189021" y="13096"/>
                </a:lnTo>
                <a:lnTo>
                  <a:pt x="207022" y="11696"/>
                </a:lnTo>
                <a:lnTo>
                  <a:pt x="223984" y="10763"/>
                </a:lnTo>
                <a:lnTo>
                  <a:pt x="256060" y="9726"/>
                </a:lnTo>
                <a:lnTo>
                  <a:pt x="286852" y="9266"/>
                </a:lnTo>
                <a:lnTo>
                  <a:pt x="302008" y="8150"/>
                </a:lnTo>
                <a:lnTo>
                  <a:pt x="317074" y="6415"/>
                </a:lnTo>
                <a:lnTo>
                  <a:pt x="332078" y="4266"/>
                </a:lnTo>
                <a:lnTo>
                  <a:pt x="345058" y="2833"/>
                </a:lnTo>
                <a:lnTo>
                  <a:pt x="356687" y="1878"/>
                </a:lnTo>
                <a:lnTo>
                  <a:pt x="367417" y="1241"/>
                </a:lnTo>
                <a:lnTo>
                  <a:pt x="387276" y="533"/>
                </a:lnTo>
                <a:lnTo>
                  <a:pt x="422887" y="17"/>
                </a:lnTo>
                <a:lnTo>
                  <a:pt x="426433" y="0"/>
                </a:lnTo>
                <a:lnTo>
                  <a:pt x="428797" y="981"/>
                </a:lnTo>
                <a:lnTo>
                  <a:pt x="430372" y="2628"/>
                </a:lnTo>
                <a:lnTo>
                  <a:pt x="431423" y="4717"/>
                </a:lnTo>
                <a:lnTo>
                  <a:pt x="430140" y="6110"/>
                </a:lnTo>
                <a:lnTo>
                  <a:pt x="427300" y="7039"/>
                </a:lnTo>
                <a:lnTo>
                  <a:pt x="415665" y="8897"/>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508" name="SMARTInkAnnotation23"/>
          <p:cNvSpPr/>
          <p:nvPr/>
        </p:nvSpPr>
        <p:spPr>
          <a:xfrm>
            <a:off x="6152923" y="3178969"/>
            <a:ext cx="303242" cy="8930"/>
          </a:xfrm>
          <a:custGeom>
            <a:avLst/>
            <a:gdLst/>
            <a:ahLst/>
            <a:cxnLst/>
            <a:rect l="0" t="0" r="0" b="0"/>
            <a:pathLst>
              <a:path w="303242" h="8930">
                <a:moveTo>
                  <a:pt x="8561" y="8929"/>
                </a:moveTo>
                <a:lnTo>
                  <a:pt x="3822" y="8929"/>
                </a:lnTo>
                <a:lnTo>
                  <a:pt x="2425" y="7937"/>
                </a:lnTo>
                <a:lnTo>
                  <a:pt x="1494" y="6284"/>
                </a:lnTo>
                <a:lnTo>
                  <a:pt x="0" y="1241"/>
                </a:lnTo>
                <a:lnTo>
                  <a:pt x="1863" y="827"/>
                </a:lnTo>
                <a:lnTo>
                  <a:pt x="5087" y="551"/>
                </a:lnTo>
                <a:lnTo>
                  <a:pt x="9222" y="368"/>
                </a:lnTo>
                <a:lnTo>
                  <a:pt x="34003" y="109"/>
                </a:lnTo>
                <a:lnTo>
                  <a:pt x="303241"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509" name="SMARTInkAnnotation24"/>
          <p:cNvSpPr/>
          <p:nvPr/>
        </p:nvSpPr>
        <p:spPr>
          <a:xfrm>
            <a:off x="3732609" y="1643063"/>
            <a:ext cx="1785939" cy="133946"/>
          </a:xfrm>
          <a:custGeom>
            <a:avLst/>
            <a:gdLst/>
            <a:ahLst/>
            <a:cxnLst/>
            <a:rect l="0" t="0" r="0" b="0"/>
            <a:pathLst>
              <a:path w="1785939" h="133946">
                <a:moveTo>
                  <a:pt x="0" y="133945"/>
                </a:moveTo>
                <a:lnTo>
                  <a:pt x="17169" y="133945"/>
                </a:lnTo>
                <a:lnTo>
                  <a:pt x="30452" y="131299"/>
                </a:lnTo>
                <a:lnTo>
                  <a:pt x="38160" y="129204"/>
                </a:lnTo>
                <a:lnTo>
                  <a:pt x="49253" y="126816"/>
                </a:lnTo>
                <a:lnTo>
                  <a:pt x="77453" y="121516"/>
                </a:lnTo>
                <a:lnTo>
                  <a:pt x="147040" y="115174"/>
                </a:lnTo>
                <a:lnTo>
                  <a:pt x="169464" y="111509"/>
                </a:lnTo>
                <a:lnTo>
                  <a:pt x="193344" y="107081"/>
                </a:lnTo>
                <a:lnTo>
                  <a:pt x="218193" y="103137"/>
                </a:lnTo>
                <a:lnTo>
                  <a:pt x="269616" y="96109"/>
                </a:lnTo>
                <a:lnTo>
                  <a:pt x="327527" y="89679"/>
                </a:lnTo>
                <a:lnTo>
                  <a:pt x="521100" y="71471"/>
                </a:lnTo>
                <a:lnTo>
                  <a:pt x="1019782" y="32742"/>
                </a:lnTo>
                <a:lnTo>
                  <a:pt x="1057878" y="30758"/>
                </a:lnTo>
                <a:lnTo>
                  <a:pt x="1169373" y="26972"/>
                </a:lnTo>
                <a:lnTo>
                  <a:pt x="1281673" y="21000"/>
                </a:lnTo>
                <a:lnTo>
                  <a:pt x="1351146" y="19255"/>
                </a:lnTo>
                <a:lnTo>
                  <a:pt x="1383959" y="17797"/>
                </a:lnTo>
                <a:lnTo>
                  <a:pt x="1476553" y="11998"/>
                </a:lnTo>
                <a:lnTo>
                  <a:pt x="1533341" y="10293"/>
                </a:lnTo>
                <a:lnTo>
                  <a:pt x="1583053" y="6889"/>
                </a:lnTo>
                <a:lnTo>
                  <a:pt x="1626314" y="3062"/>
                </a:lnTo>
                <a:lnTo>
                  <a:pt x="1677567" y="907"/>
                </a:lnTo>
                <a:lnTo>
                  <a:pt x="1733842" y="119"/>
                </a:lnTo>
                <a:lnTo>
                  <a:pt x="1785938"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510" name="SMARTInkAnnotation25"/>
          <p:cNvSpPr/>
          <p:nvPr/>
        </p:nvSpPr>
        <p:spPr>
          <a:xfrm>
            <a:off x="5027414" y="3232924"/>
            <a:ext cx="1556592" cy="35343"/>
          </a:xfrm>
          <a:custGeom>
            <a:avLst/>
            <a:gdLst/>
            <a:ahLst/>
            <a:cxnLst/>
            <a:rect l="0" t="0" r="0" b="0"/>
            <a:pathLst>
              <a:path w="1556592" h="35343">
                <a:moveTo>
                  <a:pt x="0" y="35342"/>
                </a:moveTo>
                <a:lnTo>
                  <a:pt x="41132" y="34349"/>
                </a:lnTo>
                <a:lnTo>
                  <a:pt x="50241" y="32696"/>
                </a:lnTo>
                <a:lnTo>
                  <a:pt x="60283" y="30601"/>
                </a:lnTo>
                <a:lnTo>
                  <a:pt x="70947" y="29205"/>
                </a:lnTo>
                <a:lnTo>
                  <a:pt x="82024" y="28274"/>
                </a:lnTo>
                <a:lnTo>
                  <a:pt x="93379" y="27653"/>
                </a:lnTo>
                <a:lnTo>
                  <a:pt x="106901" y="26247"/>
                </a:lnTo>
                <a:lnTo>
                  <a:pt x="137800" y="22039"/>
                </a:lnTo>
                <a:lnTo>
                  <a:pt x="154375" y="20520"/>
                </a:lnTo>
                <a:lnTo>
                  <a:pt x="171378" y="19508"/>
                </a:lnTo>
                <a:lnTo>
                  <a:pt x="188666" y="18833"/>
                </a:lnTo>
                <a:lnTo>
                  <a:pt x="207137" y="17390"/>
                </a:lnTo>
                <a:lnTo>
                  <a:pt x="226396" y="15437"/>
                </a:lnTo>
                <a:lnTo>
                  <a:pt x="246180" y="13142"/>
                </a:lnTo>
                <a:lnTo>
                  <a:pt x="267309" y="11612"/>
                </a:lnTo>
                <a:lnTo>
                  <a:pt x="289330" y="10592"/>
                </a:lnTo>
                <a:lnTo>
                  <a:pt x="334967" y="9459"/>
                </a:lnTo>
                <a:lnTo>
                  <a:pt x="381707" y="8956"/>
                </a:lnTo>
                <a:lnTo>
                  <a:pt x="405284" y="9814"/>
                </a:lnTo>
                <a:lnTo>
                  <a:pt x="428940" y="11378"/>
                </a:lnTo>
                <a:lnTo>
                  <a:pt x="452647" y="13412"/>
                </a:lnTo>
                <a:lnTo>
                  <a:pt x="477382" y="14769"/>
                </a:lnTo>
                <a:lnTo>
                  <a:pt x="528679" y="16276"/>
                </a:lnTo>
                <a:lnTo>
                  <a:pt x="720620" y="17412"/>
                </a:lnTo>
                <a:lnTo>
                  <a:pt x="866378" y="17473"/>
                </a:lnTo>
                <a:lnTo>
                  <a:pt x="897070" y="16484"/>
                </a:lnTo>
                <a:lnTo>
                  <a:pt x="927452" y="14832"/>
                </a:lnTo>
                <a:lnTo>
                  <a:pt x="957630" y="12739"/>
                </a:lnTo>
                <a:lnTo>
                  <a:pt x="987670" y="11344"/>
                </a:lnTo>
                <a:lnTo>
                  <a:pt x="1047507" y="9793"/>
                </a:lnTo>
                <a:lnTo>
                  <a:pt x="1132234" y="8920"/>
                </a:lnTo>
                <a:lnTo>
                  <a:pt x="1159635" y="7806"/>
                </a:lnTo>
                <a:lnTo>
                  <a:pt x="1186833" y="6070"/>
                </a:lnTo>
                <a:lnTo>
                  <a:pt x="1213893" y="3921"/>
                </a:lnTo>
                <a:lnTo>
                  <a:pt x="1238880" y="2488"/>
                </a:lnTo>
                <a:lnTo>
                  <a:pt x="1285163" y="896"/>
                </a:lnTo>
                <a:lnTo>
                  <a:pt x="1350266" y="0"/>
                </a:lnTo>
                <a:lnTo>
                  <a:pt x="1369483" y="867"/>
                </a:lnTo>
                <a:lnTo>
                  <a:pt x="1387254" y="2436"/>
                </a:lnTo>
                <a:lnTo>
                  <a:pt x="1404063" y="4475"/>
                </a:lnTo>
                <a:lnTo>
                  <a:pt x="1419237" y="5835"/>
                </a:lnTo>
                <a:lnTo>
                  <a:pt x="1433322" y="6740"/>
                </a:lnTo>
                <a:lnTo>
                  <a:pt x="1458564" y="7747"/>
                </a:lnTo>
                <a:lnTo>
                  <a:pt x="1503600" y="8447"/>
                </a:lnTo>
                <a:lnTo>
                  <a:pt x="1556591" y="8551"/>
                </a:lnTo>
                <a:lnTo>
                  <a:pt x="1553766" y="8553"/>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511" name="SMARTInkAnnotation26"/>
          <p:cNvSpPr/>
          <p:nvPr/>
        </p:nvSpPr>
        <p:spPr>
          <a:xfrm>
            <a:off x="1175089" y="4698366"/>
            <a:ext cx="234148" cy="206430"/>
          </a:xfrm>
          <a:custGeom>
            <a:avLst/>
            <a:gdLst/>
            <a:ahLst/>
            <a:cxnLst/>
            <a:rect l="0" t="0" r="0" b="0"/>
            <a:pathLst>
              <a:path w="234148" h="206430">
                <a:moveTo>
                  <a:pt x="119716" y="16509"/>
                </a:moveTo>
                <a:lnTo>
                  <a:pt x="114975" y="11769"/>
                </a:lnTo>
                <a:lnTo>
                  <a:pt x="112586" y="10372"/>
                </a:lnTo>
                <a:lnTo>
                  <a:pt x="107287" y="8821"/>
                </a:lnTo>
                <a:lnTo>
                  <a:pt x="101624" y="5485"/>
                </a:lnTo>
                <a:lnTo>
                  <a:pt x="98725" y="3207"/>
                </a:lnTo>
                <a:lnTo>
                  <a:pt x="95800" y="1688"/>
                </a:lnTo>
                <a:lnTo>
                  <a:pt x="89904" y="0"/>
                </a:lnTo>
                <a:lnTo>
                  <a:pt x="86943" y="542"/>
                </a:lnTo>
                <a:lnTo>
                  <a:pt x="81007" y="3790"/>
                </a:lnTo>
                <a:lnTo>
                  <a:pt x="75061" y="8541"/>
                </a:lnTo>
                <a:lnTo>
                  <a:pt x="68119" y="13960"/>
                </a:lnTo>
                <a:lnTo>
                  <a:pt x="63490" y="16794"/>
                </a:lnTo>
                <a:lnTo>
                  <a:pt x="58419" y="19676"/>
                </a:lnTo>
                <a:lnTo>
                  <a:pt x="53054" y="24573"/>
                </a:lnTo>
                <a:lnTo>
                  <a:pt x="47494" y="30815"/>
                </a:lnTo>
                <a:lnTo>
                  <a:pt x="41802" y="37953"/>
                </a:lnTo>
                <a:lnTo>
                  <a:pt x="36023" y="45688"/>
                </a:lnTo>
                <a:lnTo>
                  <a:pt x="24310" y="62219"/>
                </a:lnTo>
                <a:lnTo>
                  <a:pt x="19401" y="71787"/>
                </a:lnTo>
                <a:lnTo>
                  <a:pt x="15136" y="82135"/>
                </a:lnTo>
                <a:lnTo>
                  <a:pt x="11301" y="93002"/>
                </a:lnTo>
                <a:lnTo>
                  <a:pt x="7751" y="104215"/>
                </a:lnTo>
                <a:lnTo>
                  <a:pt x="1162" y="127258"/>
                </a:lnTo>
                <a:lnTo>
                  <a:pt x="0" y="138959"/>
                </a:lnTo>
                <a:lnTo>
                  <a:pt x="218" y="150728"/>
                </a:lnTo>
                <a:lnTo>
                  <a:pt x="1355" y="162543"/>
                </a:lnTo>
                <a:lnTo>
                  <a:pt x="4098" y="172404"/>
                </a:lnTo>
                <a:lnTo>
                  <a:pt x="7910" y="180963"/>
                </a:lnTo>
                <a:lnTo>
                  <a:pt x="12437" y="188653"/>
                </a:lnTo>
                <a:lnTo>
                  <a:pt x="19423" y="194772"/>
                </a:lnTo>
                <a:lnTo>
                  <a:pt x="28049" y="199843"/>
                </a:lnTo>
                <a:lnTo>
                  <a:pt x="37769" y="204216"/>
                </a:lnTo>
                <a:lnTo>
                  <a:pt x="48217" y="206139"/>
                </a:lnTo>
                <a:lnTo>
                  <a:pt x="59151" y="206429"/>
                </a:lnTo>
                <a:lnTo>
                  <a:pt x="70410" y="205631"/>
                </a:lnTo>
                <a:lnTo>
                  <a:pt x="82876" y="203113"/>
                </a:lnTo>
                <a:lnTo>
                  <a:pt x="96148" y="199451"/>
                </a:lnTo>
                <a:lnTo>
                  <a:pt x="109957" y="195025"/>
                </a:lnTo>
                <a:lnTo>
                  <a:pt x="124124" y="190091"/>
                </a:lnTo>
                <a:lnTo>
                  <a:pt x="153094" y="179315"/>
                </a:lnTo>
                <a:lnTo>
                  <a:pt x="165780" y="172671"/>
                </a:lnTo>
                <a:lnTo>
                  <a:pt x="177215" y="165265"/>
                </a:lnTo>
                <a:lnTo>
                  <a:pt x="187814" y="157352"/>
                </a:lnTo>
                <a:lnTo>
                  <a:pt x="197857" y="149100"/>
                </a:lnTo>
                <a:lnTo>
                  <a:pt x="207529" y="140622"/>
                </a:lnTo>
                <a:lnTo>
                  <a:pt x="216953" y="131993"/>
                </a:lnTo>
                <a:lnTo>
                  <a:pt x="223236" y="123264"/>
                </a:lnTo>
                <a:lnTo>
                  <a:pt x="227425" y="114468"/>
                </a:lnTo>
                <a:lnTo>
                  <a:pt x="230217" y="105628"/>
                </a:lnTo>
                <a:lnTo>
                  <a:pt x="232079" y="96758"/>
                </a:lnTo>
                <a:lnTo>
                  <a:pt x="233320" y="87867"/>
                </a:lnTo>
                <a:lnTo>
                  <a:pt x="234147" y="78964"/>
                </a:lnTo>
                <a:lnTo>
                  <a:pt x="232714" y="71044"/>
                </a:lnTo>
                <a:lnTo>
                  <a:pt x="229775" y="63780"/>
                </a:lnTo>
                <a:lnTo>
                  <a:pt x="225830" y="56953"/>
                </a:lnTo>
                <a:lnTo>
                  <a:pt x="221216" y="51409"/>
                </a:lnTo>
                <a:lnTo>
                  <a:pt x="216156" y="46721"/>
                </a:lnTo>
                <a:lnTo>
                  <a:pt x="210799" y="42603"/>
                </a:lnTo>
                <a:lnTo>
                  <a:pt x="205242" y="38866"/>
                </a:lnTo>
                <a:lnTo>
                  <a:pt x="199554" y="35382"/>
                </a:lnTo>
                <a:lnTo>
                  <a:pt x="193777" y="32068"/>
                </a:lnTo>
                <a:lnTo>
                  <a:pt x="182067" y="25739"/>
                </a:lnTo>
                <a:lnTo>
                  <a:pt x="176166" y="22663"/>
                </a:lnTo>
                <a:lnTo>
                  <a:pt x="171240" y="20611"/>
                </a:lnTo>
                <a:lnTo>
                  <a:pt x="166964" y="19244"/>
                </a:lnTo>
                <a:lnTo>
                  <a:pt x="163120" y="18332"/>
                </a:lnTo>
                <a:lnTo>
                  <a:pt x="160558" y="16733"/>
                </a:lnTo>
                <a:lnTo>
                  <a:pt x="158850" y="14673"/>
                </a:lnTo>
                <a:lnTo>
                  <a:pt x="157712" y="12309"/>
                </a:lnTo>
                <a:lnTo>
                  <a:pt x="157945" y="10733"/>
                </a:lnTo>
                <a:lnTo>
                  <a:pt x="159092" y="9682"/>
                </a:lnTo>
                <a:lnTo>
                  <a:pt x="160850" y="8981"/>
                </a:lnTo>
                <a:lnTo>
                  <a:pt x="165448" y="8203"/>
                </a:lnTo>
                <a:lnTo>
                  <a:pt x="173294" y="7579"/>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512" name="SMARTInkAnnotation27"/>
          <p:cNvSpPr/>
          <p:nvPr/>
        </p:nvSpPr>
        <p:spPr>
          <a:xfrm>
            <a:off x="1582829" y="4697016"/>
            <a:ext cx="135178" cy="211745"/>
          </a:xfrm>
          <a:custGeom>
            <a:avLst/>
            <a:gdLst/>
            <a:ahLst/>
            <a:cxnLst/>
            <a:rect l="0" t="0" r="0" b="0"/>
            <a:pathLst>
              <a:path w="135178" h="211745">
                <a:moveTo>
                  <a:pt x="87023" y="0"/>
                </a:moveTo>
                <a:lnTo>
                  <a:pt x="77542" y="4740"/>
                </a:lnTo>
                <a:lnTo>
                  <a:pt x="73757" y="6136"/>
                </a:lnTo>
                <a:lnTo>
                  <a:pt x="70241" y="7068"/>
                </a:lnTo>
                <a:lnTo>
                  <a:pt x="66905" y="7689"/>
                </a:lnTo>
                <a:lnTo>
                  <a:pt x="62697" y="10087"/>
                </a:lnTo>
                <a:lnTo>
                  <a:pt x="57907" y="13670"/>
                </a:lnTo>
                <a:lnTo>
                  <a:pt x="52729" y="18043"/>
                </a:lnTo>
                <a:lnTo>
                  <a:pt x="47293" y="23935"/>
                </a:lnTo>
                <a:lnTo>
                  <a:pt x="41685" y="30839"/>
                </a:lnTo>
                <a:lnTo>
                  <a:pt x="35962" y="38418"/>
                </a:lnTo>
                <a:lnTo>
                  <a:pt x="24311" y="54778"/>
                </a:lnTo>
                <a:lnTo>
                  <a:pt x="18425" y="63307"/>
                </a:lnTo>
                <a:lnTo>
                  <a:pt x="13510" y="73955"/>
                </a:lnTo>
                <a:lnTo>
                  <a:pt x="9241" y="86015"/>
                </a:lnTo>
                <a:lnTo>
                  <a:pt x="5402" y="99015"/>
                </a:lnTo>
                <a:lnTo>
                  <a:pt x="2844" y="110658"/>
                </a:lnTo>
                <a:lnTo>
                  <a:pt x="1138" y="121397"/>
                </a:lnTo>
                <a:lnTo>
                  <a:pt x="0" y="131533"/>
                </a:lnTo>
                <a:lnTo>
                  <a:pt x="234" y="142259"/>
                </a:lnTo>
                <a:lnTo>
                  <a:pt x="1383" y="153378"/>
                </a:lnTo>
                <a:lnTo>
                  <a:pt x="3140" y="164760"/>
                </a:lnTo>
                <a:lnTo>
                  <a:pt x="6296" y="174332"/>
                </a:lnTo>
                <a:lnTo>
                  <a:pt x="10385" y="182698"/>
                </a:lnTo>
                <a:lnTo>
                  <a:pt x="15095" y="190259"/>
                </a:lnTo>
                <a:lnTo>
                  <a:pt x="20219" y="196293"/>
                </a:lnTo>
                <a:lnTo>
                  <a:pt x="25620" y="201307"/>
                </a:lnTo>
                <a:lnTo>
                  <a:pt x="31205" y="205642"/>
                </a:lnTo>
                <a:lnTo>
                  <a:pt x="38897" y="208532"/>
                </a:lnTo>
                <a:lnTo>
                  <a:pt x="47993" y="210459"/>
                </a:lnTo>
                <a:lnTo>
                  <a:pt x="58027" y="211744"/>
                </a:lnTo>
                <a:lnTo>
                  <a:pt x="67692" y="211607"/>
                </a:lnTo>
                <a:lnTo>
                  <a:pt x="77112" y="210525"/>
                </a:lnTo>
                <a:lnTo>
                  <a:pt x="86369" y="208811"/>
                </a:lnTo>
                <a:lnTo>
                  <a:pt x="94524" y="206676"/>
                </a:lnTo>
                <a:lnTo>
                  <a:pt x="101945" y="204260"/>
                </a:lnTo>
                <a:lnTo>
                  <a:pt x="108878" y="201658"/>
                </a:lnTo>
                <a:lnTo>
                  <a:pt x="114491" y="198931"/>
                </a:lnTo>
                <a:lnTo>
                  <a:pt x="119226" y="196120"/>
                </a:lnTo>
                <a:lnTo>
                  <a:pt x="123374" y="193254"/>
                </a:lnTo>
                <a:lnTo>
                  <a:pt x="127132" y="189360"/>
                </a:lnTo>
                <a:lnTo>
                  <a:pt x="130629" y="184778"/>
                </a:lnTo>
                <a:lnTo>
                  <a:pt x="133953" y="179740"/>
                </a:lnTo>
                <a:lnTo>
                  <a:pt x="135177" y="174398"/>
                </a:lnTo>
                <a:lnTo>
                  <a:pt x="135001" y="168851"/>
                </a:lnTo>
                <a:lnTo>
                  <a:pt x="133890" y="163168"/>
                </a:lnTo>
                <a:lnTo>
                  <a:pt x="131166" y="157396"/>
                </a:lnTo>
                <a:lnTo>
                  <a:pt x="127366" y="151564"/>
                </a:lnTo>
                <a:lnTo>
                  <a:pt x="122848" y="145691"/>
                </a:lnTo>
                <a:lnTo>
                  <a:pt x="117851" y="140784"/>
                </a:lnTo>
                <a:lnTo>
                  <a:pt x="112536" y="136520"/>
                </a:lnTo>
                <a:lnTo>
                  <a:pt x="107008" y="132685"/>
                </a:lnTo>
                <a:lnTo>
                  <a:pt x="101339" y="128144"/>
                </a:lnTo>
                <a:lnTo>
                  <a:pt x="95574" y="123132"/>
                </a:lnTo>
                <a:lnTo>
                  <a:pt x="89747" y="117807"/>
                </a:lnTo>
                <a:lnTo>
                  <a:pt x="83878" y="114257"/>
                </a:lnTo>
                <a:lnTo>
                  <a:pt x="77981" y="111890"/>
                </a:lnTo>
                <a:lnTo>
                  <a:pt x="72065" y="110311"/>
                </a:lnTo>
                <a:lnTo>
                  <a:pt x="67129" y="109260"/>
                </a:lnTo>
                <a:lnTo>
                  <a:pt x="62846" y="108558"/>
                </a:lnTo>
                <a:lnTo>
                  <a:pt x="53584" y="107433"/>
                </a:lnTo>
                <a:lnTo>
                  <a:pt x="53816" y="108333"/>
                </a:lnTo>
                <a:lnTo>
                  <a:pt x="54963" y="109925"/>
                </a:lnTo>
                <a:lnTo>
                  <a:pt x="60234" y="116086"/>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513" name="SMARTInkAnnotation28"/>
          <p:cNvSpPr/>
          <p:nvPr/>
        </p:nvSpPr>
        <p:spPr>
          <a:xfrm>
            <a:off x="1894016" y="4692303"/>
            <a:ext cx="198725" cy="154234"/>
          </a:xfrm>
          <a:custGeom>
            <a:avLst/>
            <a:gdLst/>
            <a:ahLst/>
            <a:cxnLst/>
            <a:rect l="0" t="0" r="0" b="0"/>
            <a:pathLst>
              <a:path w="198725" h="154234">
                <a:moveTo>
                  <a:pt x="70515" y="49361"/>
                </a:moveTo>
                <a:lnTo>
                  <a:pt x="58087" y="49361"/>
                </a:lnTo>
                <a:lnTo>
                  <a:pt x="55284" y="50353"/>
                </a:lnTo>
                <a:lnTo>
                  <a:pt x="49524" y="54101"/>
                </a:lnTo>
                <a:lnTo>
                  <a:pt x="45607" y="57483"/>
                </a:lnTo>
                <a:lnTo>
                  <a:pt x="41011" y="61720"/>
                </a:lnTo>
                <a:lnTo>
                  <a:pt x="35963" y="66531"/>
                </a:lnTo>
                <a:lnTo>
                  <a:pt x="31606" y="71722"/>
                </a:lnTo>
                <a:lnTo>
                  <a:pt x="27708" y="77166"/>
                </a:lnTo>
                <a:lnTo>
                  <a:pt x="24118" y="82780"/>
                </a:lnTo>
                <a:lnTo>
                  <a:pt x="19740" y="88509"/>
                </a:lnTo>
                <a:lnTo>
                  <a:pt x="14837" y="94311"/>
                </a:lnTo>
                <a:lnTo>
                  <a:pt x="9584" y="100164"/>
                </a:lnTo>
                <a:lnTo>
                  <a:pt x="6082" y="106050"/>
                </a:lnTo>
                <a:lnTo>
                  <a:pt x="3747" y="111959"/>
                </a:lnTo>
                <a:lnTo>
                  <a:pt x="2191" y="117882"/>
                </a:lnTo>
                <a:lnTo>
                  <a:pt x="1153" y="123815"/>
                </a:lnTo>
                <a:lnTo>
                  <a:pt x="461" y="129755"/>
                </a:lnTo>
                <a:lnTo>
                  <a:pt x="0" y="135699"/>
                </a:lnTo>
                <a:lnTo>
                  <a:pt x="685" y="140655"/>
                </a:lnTo>
                <a:lnTo>
                  <a:pt x="2133" y="144950"/>
                </a:lnTo>
                <a:lnTo>
                  <a:pt x="4091" y="148806"/>
                </a:lnTo>
                <a:lnTo>
                  <a:pt x="8374" y="151376"/>
                </a:lnTo>
                <a:lnTo>
                  <a:pt x="14204" y="153090"/>
                </a:lnTo>
                <a:lnTo>
                  <a:pt x="21068" y="154233"/>
                </a:lnTo>
                <a:lnTo>
                  <a:pt x="28621" y="153010"/>
                </a:lnTo>
                <a:lnTo>
                  <a:pt x="36633" y="150211"/>
                </a:lnTo>
                <a:lnTo>
                  <a:pt x="44950" y="146359"/>
                </a:lnTo>
                <a:lnTo>
                  <a:pt x="54464" y="142801"/>
                </a:lnTo>
                <a:lnTo>
                  <a:pt x="64776" y="139436"/>
                </a:lnTo>
                <a:lnTo>
                  <a:pt x="75619" y="136200"/>
                </a:lnTo>
                <a:lnTo>
                  <a:pt x="85824" y="131066"/>
                </a:lnTo>
                <a:lnTo>
                  <a:pt x="95603" y="124668"/>
                </a:lnTo>
                <a:lnTo>
                  <a:pt x="105100" y="117424"/>
                </a:lnTo>
                <a:lnTo>
                  <a:pt x="115400" y="110612"/>
                </a:lnTo>
                <a:lnTo>
                  <a:pt x="126235" y="104086"/>
                </a:lnTo>
                <a:lnTo>
                  <a:pt x="137427" y="97750"/>
                </a:lnTo>
                <a:lnTo>
                  <a:pt x="147865" y="90551"/>
                </a:lnTo>
                <a:lnTo>
                  <a:pt x="157801" y="82774"/>
                </a:lnTo>
                <a:lnTo>
                  <a:pt x="167401" y="74613"/>
                </a:lnTo>
                <a:lnTo>
                  <a:pt x="174793" y="67188"/>
                </a:lnTo>
                <a:lnTo>
                  <a:pt x="180714" y="60253"/>
                </a:lnTo>
                <a:lnTo>
                  <a:pt x="185652" y="53646"/>
                </a:lnTo>
                <a:lnTo>
                  <a:pt x="189937" y="48250"/>
                </a:lnTo>
                <a:lnTo>
                  <a:pt x="193786" y="43659"/>
                </a:lnTo>
                <a:lnTo>
                  <a:pt x="197344" y="39607"/>
                </a:lnTo>
                <a:lnTo>
                  <a:pt x="198724" y="34920"/>
                </a:lnTo>
                <a:lnTo>
                  <a:pt x="198652" y="29812"/>
                </a:lnTo>
                <a:lnTo>
                  <a:pt x="197612" y="24423"/>
                </a:lnTo>
                <a:lnTo>
                  <a:pt x="195925" y="19837"/>
                </a:lnTo>
                <a:lnTo>
                  <a:pt x="193810" y="15788"/>
                </a:lnTo>
                <a:lnTo>
                  <a:pt x="191407" y="12096"/>
                </a:lnTo>
                <a:lnTo>
                  <a:pt x="187821" y="9635"/>
                </a:lnTo>
                <a:lnTo>
                  <a:pt x="183445" y="7994"/>
                </a:lnTo>
                <a:lnTo>
                  <a:pt x="178544" y="6900"/>
                </a:lnTo>
                <a:lnTo>
                  <a:pt x="172300" y="5179"/>
                </a:lnTo>
                <a:lnTo>
                  <a:pt x="157425" y="620"/>
                </a:lnTo>
                <a:lnTo>
                  <a:pt x="151275" y="0"/>
                </a:lnTo>
                <a:lnTo>
                  <a:pt x="146183" y="579"/>
                </a:lnTo>
                <a:lnTo>
                  <a:pt x="141797" y="1957"/>
                </a:lnTo>
                <a:lnTo>
                  <a:pt x="137880" y="2876"/>
                </a:lnTo>
                <a:lnTo>
                  <a:pt x="134276" y="3488"/>
                </a:lnTo>
                <a:lnTo>
                  <a:pt x="130882" y="3896"/>
                </a:lnTo>
                <a:lnTo>
                  <a:pt x="128619" y="5161"/>
                </a:lnTo>
                <a:lnTo>
                  <a:pt x="127110" y="6995"/>
                </a:lnTo>
                <a:lnTo>
                  <a:pt x="126104" y="9212"/>
                </a:lnTo>
                <a:lnTo>
                  <a:pt x="126426" y="10689"/>
                </a:lnTo>
                <a:lnTo>
                  <a:pt x="127633" y="11673"/>
                </a:lnTo>
                <a:lnTo>
                  <a:pt x="133023" y="13642"/>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514" name="SMARTInkAnnotation29"/>
          <p:cNvSpPr/>
          <p:nvPr/>
        </p:nvSpPr>
        <p:spPr>
          <a:xfrm>
            <a:off x="2357438" y="4580930"/>
            <a:ext cx="107157" cy="357188"/>
          </a:xfrm>
          <a:custGeom>
            <a:avLst/>
            <a:gdLst/>
            <a:ahLst/>
            <a:cxnLst/>
            <a:rect l="0" t="0" r="0" b="0"/>
            <a:pathLst>
              <a:path w="107157" h="357188">
                <a:moveTo>
                  <a:pt x="107156" y="0"/>
                </a:moveTo>
                <a:lnTo>
                  <a:pt x="107156" y="9481"/>
                </a:lnTo>
                <a:lnTo>
                  <a:pt x="104510" y="19426"/>
                </a:lnTo>
                <a:lnTo>
                  <a:pt x="102415" y="24857"/>
                </a:lnTo>
                <a:lnTo>
                  <a:pt x="100027" y="32447"/>
                </a:lnTo>
                <a:lnTo>
                  <a:pt x="94727" y="51462"/>
                </a:lnTo>
                <a:lnTo>
                  <a:pt x="91925" y="64074"/>
                </a:lnTo>
                <a:lnTo>
                  <a:pt x="86165" y="93961"/>
                </a:lnTo>
                <a:lnTo>
                  <a:pt x="82248" y="109274"/>
                </a:lnTo>
                <a:lnTo>
                  <a:pt x="77652" y="124442"/>
                </a:lnTo>
                <a:lnTo>
                  <a:pt x="56018" y="189174"/>
                </a:lnTo>
                <a:lnTo>
                  <a:pt x="51236" y="205491"/>
                </a:lnTo>
                <a:lnTo>
                  <a:pt x="47056" y="221330"/>
                </a:lnTo>
                <a:lnTo>
                  <a:pt x="43277" y="236850"/>
                </a:lnTo>
                <a:lnTo>
                  <a:pt x="38773" y="251166"/>
                </a:lnTo>
                <a:lnTo>
                  <a:pt x="33786" y="264678"/>
                </a:lnTo>
                <a:lnTo>
                  <a:pt x="28477" y="277655"/>
                </a:lnTo>
                <a:lnTo>
                  <a:pt x="24938" y="288291"/>
                </a:lnTo>
                <a:lnTo>
                  <a:pt x="22578" y="297366"/>
                </a:lnTo>
                <a:lnTo>
                  <a:pt x="21005" y="305400"/>
                </a:lnTo>
                <a:lnTo>
                  <a:pt x="18964" y="312741"/>
                </a:lnTo>
                <a:lnTo>
                  <a:pt x="16611" y="319619"/>
                </a:lnTo>
                <a:lnTo>
                  <a:pt x="14051" y="326188"/>
                </a:lnTo>
                <a:lnTo>
                  <a:pt x="11205" y="336134"/>
                </a:lnTo>
                <a:lnTo>
                  <a:pt x="10446" y="340175"/>
                </a:lnTo>
                <a:lnTo>
                  <a:pt x="8949" y="343862"/>
                </a:lnTo>
                <a:lnTo>
                  <a:pt x="6958" y="347312"/>
                </a:lnTo>
                <a:lnTo>
                  <a:pt x="0" y="357187"/>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515" name="SMARTInkAnnotation30"/>
          <p:cNvSpPr/>
          <p:nvPr/>
        </p:nvSpPr>
        <p:spPr>
          <a:xfrm>
            <a:off x="1571625" y="4692455"/>
            <a:ext cx="167748" cy="156352"/>
          </a:xfrm>
          <a:custGeom>
            <a:avLst/>
            <a:gdLst/>
            <a:ahLst/>
            <a:cxnLst/>
            <a:rect l="0" t="0" r="0" b="0"/>
            <a:pathLst>
              <a:path w="167748" h="156352">
                <a:moveTo>
                  <a:pt x="62508" y="40279"/>
                </a:moveTo>
                <a:lnTo>
                  <a:pt x="62508" y="35539"/>
                </a:lnTo>
                <a:lnTo>
                  <a:pt x="63500" y="33151"/>
                </a:lnTo>
                <a:lnTo>
                  <a:pt x="65154" y="30566"/>
                </a:lnTo>
                <a:lnTo>
                  <a:pt x="67248" y="27851"/>
                </a:lnTo>
                <a:lnTo>
                  <a:pt x="69637" y="24056"/>
                </a:lnTo>
                <a:lnTo>
                  <a:pt x="72221" y="19541"/>
                </a:lnTo>
                <a:lnTo>
                  <a:pt x="74937" y="14548"/>
                </a:lnTo>
                <a:lnTo>
                  <a:pt x="78731" y="11219"/>
                </a:lnTo>
                <a:lnTo>
                  <a:pt x="83245" y="9000"/>
                </a:lnTo>
                <a:lnTo>
                  <a:pt x="88239" y="7520"/>
                </a:lnTo>
                <a:lnTo>
                  <a:pt x="93552" y="5541"/>
                </a:lnTo>
                <a:lnTo>
                  <a:pt x="99080" y="3230"/>
                </a:lnTo>
                <a:lnTo>
                  <a:pt x="104748" y="697"/>
                </a:lnTo>
                <a:lnTo>
                  <a:pt x="110512" y="0"/>
                </a:lnTo>
                <a:lnTo>
                  <a:pt x="116339" y="529"/>
                </a:lnTo>
                <a:lnTo>
                  <a:pt x="122207" y="1872"/>
                </a:lnTo>
                <a:lnTo>
                  <a:pt x="128105" y="3761"/>
                </a:lnTo>
                <a:lnTo>
                  <a:pt x="134021" y="6012"/>
                </a:lnTo>
                <a:lnTo>
                  <a:pt x="139949" y="8505"/>
                </a:lnTo>
                <a:lnTo>
                  <a:pt x="144893" y="12151"/>
                </a:lnTo>
                <a:lnTo>
                  <a:pt x="149181" y="16566"/>
                </a:lnTo>
                <a:lnTo>
                  <a:pt x="153033" y="21494"/>
                </a:lnTo>
                <a:lnTo>
                  <a:pt x="156592" y="27756"/>
                </a:lnTo>
                <a:lnTo>
                  <a:pt x="159958" y="34907"/>
                </a:lnTo>
                <a:lnTo>
                  <a:pt x="163193" y="42651"/>
                </a:lnTo>
                <a:lnTo>
                  <a:pt x="165350" y="50790"/>
                </a:lnTo>
                <a:lnTo>
                  <a:pt x="166788" y="59193"/>
                </a:lnTo>
                <a:lnTo>
                  <a:pt x="167747" y="67771"/>
                </a:lnTo>
                <a:lnTo>
                  <a:pt x="167394" y="75475"/>
                </a:lnTo>
                <a:lnTo>
                  <a:pt x="166167" y="82594"/>
                </a:lnTo>
                <a:lnTo>
                  <a:pt x="164356" y="89325"/>
                </a:lnTo>
                <a:lnTo>
                  <a:pt x="159698" y="104742"/>
                </a:lnTo>
                <a:lnTo>
                  <a:pt x="157067" y="113020"/>
                </a:lnTo>
                <a:lnTo>
                  <a:pt x="153329" y="119532"/>
                </a:lnTo>
                <a:lnTo>
                  <a:pt x="148852" y="124864"/>
                </a:lnTo>
                <a:lnTo>
                  <a:pt x="139578" y="133435"/>
                </a:lnTo>
                <a:lnTo>
                  <a:pt x="132150" y="140552"/>
                </a:lnTo>
                <a:lnTo>
                  <a:pt x="127787" y="143839"/>
                </a:lnTo>
                <a:lnTo>
                  <a:pt x="122895" y="147022"/>
                </a:lnTo>
                <a:lnTo>
                  <a:pt x="117649" y="150137"/>
                </a:lnTo>
                <a:lnTo>
                  <a:pt x="111175" y="152213"/>
                </a:lnTo>
                <a:lnTo>
                  <a:pt x="103882" y="153597"/>
                </a:lnTo>
                <a:lnTo>
                  <a:pt x="96044" y="154520"/>
                </a:lnTo>
                <a:lnTo>
                  <a:pt x="88834" y="155136"/>
                </a:lnTo>
                <a:lnTo>
                  <a:pt x="82043" y="155546"/>
                </a:lnTo>
                <a:lnTo>
                  <a:pt x="69206" y="156001"/>
                </a:lnTo>
                <a:lnTo>
                  <a:pt x="44796" y="156294"/>
                </a:lnTo>
                <a:lnTo>
                  <a:pt x="25605" y="156351"/>
                </a:lnTo>
                <a:lnTo>
                  <a:pt x="22031" y="155364"/>
                </a:lnTo>
                <a:lnTo>
                  <a:pt x="18656" y="153714"/>
                </a:lnTo>
                <a:lnTo>
                  <a:pt x="15414" y="151621"/>
                </a:lnTo>
                <a:lnTo>
                  <a:pt x="12260" y="149234"/>
                </a:lnTo>
                <a:lnTo>
                  <a:pt x="9166" y="146650"/>
                </a:lnTo>
                <a:lnTo>
                  <a:pt x="0" y="138506"/>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516" name="SMARTInkAnnotation31"/>
          <p:cNvSpPr/>
          <p:nvPr/>
        </p:nvSpPr>
        <p:spPr>
          <a:xfrm>
            <a:off x="982266" y="4965026"/>
            <a:ext cx="1928372" cy="71319"/>
          </a:xfrm>
          <a:custGeom>
            <a:avLst/>
            <a:gdLst/>
            <a:ahLst/>
            <a:cxnLst/>
            <a:rect l="0" t="0" r="0" b="0"/>
            <a:pathLst>
              <a:path w="1928372" h="71319">
                <a:moveTo>
                  <a:pt x="0" y="71318"/>
                </a:moveTo>
                <a:lnTo>
                  <a:pt x="4740" y="71318"/>
                </a:lnTo>
                <a:lnTo>
                  <a:pt x="8121" y="70326"/>
                </a:lnTo>
                <a:lnTo>
                  <a:pt x="12359" y="68673"/>
                </a:lnTo>
                <a:lnTo>
                  <a:pt x="17169" y="66578"/>
                </a:lnTo>
                <a:lnTo>
                  <a:pt x="33097" y="58959"/>
                </a:lnTo>
                <a:lnTo>
                  <a:pt x="42900" y="54149"/>
                </a:lnTo>
                <a:lnTo>
                  <a:pt x="55389" y="50942"/>
                </a:lnTo>
                <a:lnTo>
                  <a:pt x="69668" y="48804"/>
                </a:lnTo>
                <a:lnTo>
                  <a:pt x="85140" y="47379"/>
                </a:lnTo>
                <a:lnTo>
                  <a:pt x="120853" y="43149"/>
                </a:lnTo>
                <a:lnTo>
                  <a:pt x="140100" y="40633"/>
                </a:lnTo>
                <a:lnTo>
                  <a:pt x="161860" y="38955"/>
                </a:lnTo>
                <a:lnTo>
                  <a:pt x="236143" y="35601"/>
                </a:lnTo>
                <a:lnTo>
                  <a:pt x="291814" y="31301"/>
                </a:lnTo>
                <a:lnTo>
                  <a:pt x="322535" y="29757"/>
                </a:lnTo>
                <a:lnTo>
                  <a:pt x="388419" y="28042"/>
                </a:lnTo>
                <a:lnTo>
                  <a:pt x="497189" y="27076"/>
                </a:lnTo>
                <a:lnTo>
                  <a:pt x="535850" y="25948"/>
                </a:lnTo>
                <a:lnTo>
                  <a:pt x="657620" y="20613"/>
                </a:lnTo>
                <a:lnTo>
                  <a:pt x="788509" y="17599"/>
                </a:lnTo>
                <a:lnTo>
                  <a:pt x="926399" y="11855"/>
                </a:lnTo>
                <a:lnTo>
                  <a:pt x="1061954" y="8720"/>
                </a:lnTo>
                <a:lnTo>
                  <a:pt x="1195384" y="2941"/>
                </a:lnTo>
                <a:lnTo>
                  <a:pt x="1323334" y="787"/>
                </a:lnTo>
                <a:lnTo>
                  <a:pt x="1523285" y="0"/>
                </a:lnTo>
                <a:lnTo>
                  <a:pt x="1560235" y="952"/>
                </a:lnTo>
                <a:lnTo>
                  <a:pt x="1633039" y="4656"/>
                </a:lnTo>
                <a:lnTo>
                  <a:pt x="1697146" y="9611"/>
                </a:lnTo>
                <a:lnTo>
                  <a:pt x="1726743" y="12320"/>
                </a:lnTo>
                <a:lnTo>
                  <a:pt x="1754412" y="14127"/>
                </a:lnTo>
                <a:lnTo>
                  <a:pt x="1806322" y="16134"/>
                </a:lnTo>
                <a:lnTo>
                  <a:pt x="1828300" y="17662"/>
                </a:lnTo>
                <a:lnTo>
                  <a:pt x="1847913" y="19672"/>
                </a:lnTo>
                <a:lnTo>
                  <a:pt x="1865950" y="22004"/>
                </a:lnTo>
                <a:lnTo>
                  <a:pt x="1880951" y="23560"/>
                </a:lnTo>
                <a:lnTo>
                  <a:pt x="1905556" y="25287"/>
                </a:lnTo>
                <a:lnTo>
                  <a:pt x="1914300" y="26741"/>
                </a:lnTo>
                <a:lnTo>
                  <a:pt x="1921122" y="28701"/>
                </a:lnTo>
                <a:lnTo>
                  <a:pt x="1926662" y="31000"/>
                </a:lnTo>
                <a:lnTo>
                  <a:pt x="1928371" y="31541"/>
                </a:lnTo>
                <a:lnTo>
                  <a:pt x="1927526" y="30910"/>
                </a:lnTo>
                <a:lnTo>
                  <a:pt x="1919882" y="26669"/>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517" name="SMARTInkAnnotation32"/>
          <p:cNvSpPr/>
          <p:nvPr/>
        </p:nvSpPr>
        <p:spPr>
          <a:xfrm>
            <a:off x="2286000" y="5000625"/>
            <a:ext cx="237900" cy="53468"/>
          </a:xfrm>
          <a:custGeom>
            <a:avLst/>
            <a:gdLst/>
            <a:ahLst/>
            <a:cxnLst/>
            <a:rect l="0" t="0" r="0" b="0"/>
            <a:pathLst>
              <a:path w="237900" h="53468">
                <a:moveTo>
                  <a:pt x="0" y="35719"/>
                </a:moveTo>
                <a:lnTo>
                  <a:pt x="4741" y="35719"/>
                </a:lnTo>
                <a:lnTo>
                  <a:pt x="6137" y="36711"/>
                </a:lnTo>
                <a:lnTo>
                  <a:pt x="7068" y="38364"/>
                </a:lnTo>
                <a:lnTo>
                  <a:pt x="7688" y="40459"/>
                </a:lnTo>
                <a:lnTo>
                  <a:pt x="9094" y="41856"/>
                </a:lnTo>
                <a:lnTo>
                  <a:pt x="11024" y="42787"/>
                </a:lnTo>
                <a:lnTo>
                  <a:pt x="16509" y="44281"/>
                </a:lnTo>
                <a:lnTo>
                  <a:pt x="17951" y="45396"/>
                </a:lnTo>
                <a:lnTo>
                  <a:pt x="19905" y="47131"/>
                </a:lnTo>
                <a:lnTo>
                  <a:pt x="22200" y="49280"/>
                </a:lnTo>
                <a:lnTo>
                  <a:pt x="25714" y="50713"/>
                </a:lnTo>
                <a:lnTo>
                  <a:pt x="30041" y="51668"/>
                </a:lnTo>
                <a:lnTo>
                  <a:pt x="34910" y="52305"/>
                </a:lnTo>
                <a:lnTo>
                  <a:pt x="40140" y="52729"/>
                </a:lnTo>
                <a:lnTo>
                  <a:pt x="45612" y="53013"/>
                </a:lnTo>
                <a:lnTo>
                  <a:pt x="56983" y="53327"/>
                </a:lnTo>
                <a:lnTo>
                  <a:pt x="68651" y="53467"/>
                </a:lnTo>
                <a:lnTo>
                  <a:pt x="75533" y="52512"/>
                </a:lnTo>
                <a:lnTo>
                  <a:pt x="83098" y="50883"/>
                </a:lnTo>
                <a:lnTo>
                  <a:pt x="91117" y="48805"/>
                </a:lnTo>
                <a:lnTo>
                  <a:pt x="99440" y="46427"/>
                </a:lnTo>
                <a:lnTo>
                  <a:pt x="116625" y="41139"/>
                </a:lnTo>
                <a:lnTo>
                  <a:pt x="196467" y="14869"/>
                </a:lnTo>
                <a:lnTo>
                  <a:pt x="203408" y="12890"/>
                </a:lnTo>
                <a:lnTo>
                  <a:pt x="209027" y="11570"/>
                </a:lnTo>
                <a:lnTo>
                  <a:pt x="213765" y="10690"/>
                </a:lnTo>
                <a:lnTo>
                  <a:pt x="218909" y="9111"/>
                </a:lnTo>
                <a:lnTo>
                  <a:pt x="224322" y="7066"/>
                </a:lnTo>
                <a:lnTo>
                  <a:pt x="237787" y="1396"/>
                </a:lnTo>
                <a:lnTo>
                  <a:pt x="237899" y="930"/>
                </a:lnTo>
                <a:lnTo>
                  <a:pt x="236982" y="621"/>
                </a:lnTo>
                <a:lnTo>
                  <a:pt x="230952" y="184"/>
                </a:lnTo>
                <a:lnTo>
                  <a:pt x="222880" y="55"/>
                </a:lnTo>
                <a:lnTo>
                  <a:pt x="169664"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518" name="SMARTInkAnnotation33"/>
          <p:cNvSpPr/>
          <p:nvPr/>
        </p:nvSpPr>
        <p:spPr>
          <a:xfrm>
            <a:off x="2678906" y="4681855"/>
            <a:ext cx="244644" cy="188437"/>
          </a:xfrm>
          <a:custGeom>
            <a:avLst/>
            <a:gdLst/>
            <a:ahLst/>
            <a:cxnLst/>
            <a:rect l="0" t="0" r="0" b="0"/>
            <a:pathLst>
              <a:path w="244644" h="188437">
                <a:moveTo>
                  <a:pt x="44649" y="158036"/>
                </a:moveTo>
                <a:lnTo>
                  <a:pt x="39909" y="158036"/>
                </a:lnTo>
                <a:lnTo>
                  <a:pt x="37520" y="159028"/>
                </a:lnTo>
                <a:lnTo>
                  <a:pt x="30410" y="164172"/>
                </a:lnTo>
                <a:lnTo>
                  <a:pt x="28399" y="165725"/>
                </a:lnTo>
                <a:lnTo>
                  <a:pt x="24859" y="166414"/>
                </a:lnTo>
                <a:lnTo>
                  <a:pt x="18269" y="166933"/>
                </a:lnTo>
                <a:lnTo>
                  <a:pt x="17981" y="162216"/>
                </a:lnTo>
                <a:lnTo>
                  <a:pt x="18933" y="159830"/>
                </a:lnTo>
                <a:lnTo>
                  <a:pt x="25013" y="150740"/>
                </a:lnTo>
                <a:lnTo>
                  <a:pt x="27589" y="146227"/>
                </a:lnTo>
                <a:lnTo>
                  <a:pt x="30299" y="141234"/>
                </a:lnTo>
                <a:lnTo>
                  <a:pt x="34090" y="134928"/>
                </a:lnTo>
                <a:lnTo>
                  <a:pt x="43594" y="119984"/>
                </a:lnTo>
                <a:lnTo>
                  <a:pt x="77559" y="68534"/>
                </a:lnTo>
                <a:lnTo>
                  <a:pt x="83457" y="60665"/>
                </a:lnTo>
                <a:lnTo>
                  <a:pt x="89373" y="53434"/>
                </a:lnTo>
                <a:lnTo>
                  <a:pt x="95301" y="46630"/>
                </a:lnTo>
                <a:lnTo>
                  <a:pt x="101237" y="39116"/>
                </a:lnTo>
                <a:lnTo>
                  <a:pt x="107179" y="31131"/>
                </a:lnTo>
                <a:lnTo>
                  <a:pt x="113125" y="22831"/>
                </a:lnTo>
                <a:lnTo>
                  <a:pt x="119073" y="16306"/>
                </a:lnTo>
                <a:lnTo>
                  <a:pt x="125023" y="10963"/>
                </a:lnTo>
                <a:lnTo>
                  <a:pt x="130974" y="6409"/>
                </a:lnTo>
                <a:lnTo>
                  <a:pt x="137917" y="3373"/>
                </a:lnTo>
                <a:lnTo>
                  <a:pt x="145523" y="1349"/>
                </a:lnTo>
                <a:lnTo>
                  <a:pt x="153570" y="0"/>
                </a:lnTo>
                <a:lnTo>
                  <a:pt x="160919" y="92"/>
                </a:lnTo>
                <a:lnTo>
                  <a:pt x="167803" y="1147"/>
                </a:lnTo>
                <a:lnTo>
                  <a:pt x="174377" y="2842"/>
                </a:lnTo>
                <a:lnTo>
                  <a:pt x="181735" y="4963"/>
                </a:lnTo>
                <a:lnTo>
                  <a:pt x="197850" y="9967"/>
                </a:lnTo>
                <a:lnTo>
                  <a:pt x="205322" y="14675"/>
                </a:lnTo>
                <a:lnTo>
                  <a:pt x="212288" y="20790"/>
                </a:lnTo>
                <a:lnTo>
                  <a:pt x="218916" y="27844"/>
                </a:lnTo>
                <a:lnTo>
                  <a:pt x="224327" y="35522"/>
                </a:lnTo>
                <a:lnTo>
                  <a:pt x="228926" y="43617"/>
                </a:lnTo>
                <a:lnTo>
                  <a:pt x="232985" y="51991"/>
                </a:lnTo>
                <a:lnTo>
                  <a:pt x="236683" y="60550"/>
                </a:lnTo>
                <a:lnTo>
                  <a:pt x="240140" y="69233"/>
                </a:lnTo>
                <a:lnTo>
                  <a:pt x="243437" y="77998"/>
                </a:lnTo>
                <a:lnTo>
                  <a:pt x="244643" y="86818"/>
                </a:lnTo>
                <a:lnTo>
                  <a:pt x="244455" y="95674"/>
                </a:lnTo>
                <a:lnTo>
                  <a:pt x="243337" y="104555"/>
                </a:lnTo>
                <a:lnTo>
                  <a:pt x="241600" y="112460"/>
                </a:lnTo>
                <a:lnTo>
                  <a:pt x="239449" y="119714"/>
                </a:lnTo>
                <a:lnTo>
                  <a:pt x="237024" y="126535"/>
                </a:lnTo>
                <a:lnTo>
                  <a:pt x="232430" y="133067"/>
                </a:lnTo>
                <a:lnTo>
                  <a:pt x="226391" y="139405"/>
                </a:lnTo>
                <a:lnTo>
                  <a:pt x="219388" y="145615"/>
                </a:lnTo>
                <a:lnTo>
                  <a:pt x="211743" y="151740"/>
                </a:lnTo>
                <a:lnTo>
                  <a:pt x="203670" y="157807"/>
                </a:lnTo>
                <a:lnTo>
                  <a:pt x="195311" y="163836"/>
                </a:lnTo>
                <a:lnTo>
                  <a:pt x="185770" y="168848"/>
                </a:lnTo>
                <a:lnTo>
                  <a:pt x="175440" y="173181"/>
                </a:lnTo>
                <a:lnTo>
                  <a:pt x="164586" y="177062"/>
                </a:lnTo>
                <a:lnTo>
                  <a:pt x="153380" y="180642"/>
                </a:lnTo>
                <a:lnTo>
                  <a:pt x="141941" y="184020"/>
                </a:lnTo>
                <a:lnTo>
                  <a:pt x="130346" y="187266"/>
                </a:lnTo>
                <a:lnTo>
                  <a:pt x="119639" y="188436"/>
                </a:lnTo>
                <a:lnTo>
                  <a:pt x="109525" y="188224"/>
                </a:lnTo>
                <a:lnTo>
                  <a:pt x="99806" y="187091"/>
                </a:lnTo>
                <a:lnTo>
                  <a:pt x="90350" y="186336"/>
                </a:lnTo>
                <a:lnTo>
                  <a:pt x="81069" y="185832"/>
                </a:lnTo>
                <a:lnTo>
                  <a:pt x="71906" y="185496"/>
                </a:lnTo>
                <a:lnTo>
                  <a:pt x="62820" y="184280"/>
                </a:lnTo>
                <a:lnTo>
                  <a:pt x="53786" y="182478"/>
                </a:lnTo>
                <a:lnTo>
                  <a:pt x="44787" y="180283"/>
                </a:lnTo>
                <a:lnTo>
                  <a:pt x="37796" y="176836"/>
                </a:lnTo>
                <a:lnTo>
                  <a:pt x="32142" y="172553"/>
                </a:lnTo>
                <a:lnTo>
                  <a:pt x="15941" y="156163"/>
                </a:lnTo>
                <a:lnTo>
                  <a:pt x="12612" y="151826"/>
                </a:lnTo>
                <a:lnTo>
                  <a:pt x="9400" y="146950"/>
                </a:lnTo>
                <a:lnTo>
                  <a:pt x="6267" y="141716"/>
                </a:lnTo>
                <a:lnTo>
                  <a:pt x="4178" y="136242"/>
                </a:lnTo>
                <a:lnTo>
                  <a:pt x="2785" y="130608"/>
                </a:lnTo>
                <a:lnTo>
                  <a:pt x="1858" y="124867"/>
                </a:lnTo>
                <a:lnTo>
                  <a:pt x="1238" y="120049"/>
                </a:lnTo>
                <a:lnTo>
                  <a:pt x="825" y="115844"/>
                </a:lnTo>
                <a:lnTo>
                  <a:pt x="0" y="104458"/>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519" name="SMARTInkAnnotation34"/>
          <p:cNvSpPr/>
          <p:nvPr/>
        </p:nvSpPr>
        <p:spPr>
          <a:xfrm>
            <a:off x="2992173" y="4672502"/>
            <a:ext cx="225863" cy="184526"/>
          </a:xfrm>
          <a:custGeom>
            <a:avLst/>
            <a:gdLst/>
            <a:ahLst/>
            <a:cxnLst/>
            <a:rect l="0" t="0" r="0" b="0"/>
            <a:pathLst>
              <a:path w="225863" h="184526">
                <a:moveTo>
                  <a:pt x="124288" y="104881"/>
                </a:moveTo>
                <a:lnTo>
                  <a:pt x="68097" y="104881"/>
                </a:lnTo>
                <a:lnTo>
                  <a:pt x="65000" y="103889"/>
                </a:lnTo>
                <a:lnTo>
                  <a:pt x="58912" y="100141"/>
                </a:lnTo>
                <a:lnTo>
                  <a:pt x="56891" y="97753"/>
                </a:lnTo>
                <a:lnTo>
                  <a:pt x="55544" y="95168"/>
                </a:lnTo>
                <a:lnTo>
                  <a:pt x="54647" y="92453"/>
                </a:lnTo>
                <a:lnTo>
                  <a:pt x="54048" y="88658"/>
                </a:lnTo>
                <a:lnTo>
                  <a:pt x="53649" y="84144"/>
                </a:lnTo>
                <a:lnTo>
                  <a:pt x="53383" y="79150"/>
                </a:lnTo>
                <a:lnTo>
                  <a:pt x="54197" y="74829"/>
                </a:lnTo>
                <a:lnTo>
                  <a:pt x="55733" y="70955"/>
                </a:lnTo>
                <a:lnTo>
                  <a:pt x="57749" y="67381"/>
                </a:lnTo>
                <a:lnTo>
                  <a:pt x="61077" y="63014"/>
                </a:lnTo>
                <a:lnTo>
                  <a:pt x="65280" y="58118"/>
                </a:lnTo>
                <a:lnTo>
                  <a:pt x="70067" y="52870"/>
                </a:lnTo>
                <a:lnTo>
                  <a:pt x="80677" y="41747"/>
                </a:lnTo>
                <a:lnTo>
                  <a:pt x="103657" y="18437"/>
                </a:lnTo>
                <a:lnTo>
                  <a:pt x="110534" y="13518"/>
                </a:lnTo>
                <a:lnTo>
                  <a:pt x="118095" y="9246"/>
                </a:lnTo>
                <a:lnTo>
                  <a:pt x="126113" y="5405"/>
                </a:lnTo>
                <a:lnTo>
                  <a:pt x="134434" y="2845"/>
                </a:lnTo>
                <a:lnTo>
                  <a:pt x="142959" y="1138"/>
                </a:lnTo>
                <a:lnTo>
                  <a:pt x="151617" y="0"/>
                </a:lnTo>
                <a:lnTo>
                  <a:pt x="159375" y="234"/>
                </a:lnTo>
                <a:lnTo>
                  <a:pt x="166531" y="1382"/>
                </a:lnTo>
                <a:lnTo>
                  <a:pt x="173286" y="3140"/>
                </a:lnTo>
                <a:lnTo>
                  <a:pt x="180765" y="6295"/>
                </a:lnTo>
                <a:lnTo>
                  <a:pt x="188729" y="10384"/>
                </a:lnTo>
                <a:lnTo>
                  <a:pt x="197014" y="15094"/>
                </a:lnTo>
                <a:lnTo>
                  <a:pt x="203530" y="21211"/>
                </a:lnTo>
                <a:lnTo>
                  <a:pt x="208866" y="28265"/>
                </a:lnTo>
                <a:lnTo>
                  <a:pt x="213416" y="35944"/>
                </a:lnTo>
                <a:lnTo>
                  <a:pt x="217441" y="44040"/>
                </a:lnTo>
                <a:lnTo>
                  <a:pt x="221117" y="52414"/>
                </a:lnTo>
                <a:lnTo>
                  <a:pt x="224559" y="60973"/>
                </a:lnTo>
                <a:lnTo>
                  <a:pt x="225862" y="69656"/>
                </a:lnTo>
                <a:lnTo>
                  <a:pt x="225739" y="78422"/>
                </a:lnTo>
                <a:lnTo>
                  <a:pt x="224664" y="87242"/>
                </a:lnTo>
                <a:lnTo>
                  <a:pt x="221963" y="96098"/>
                </a:lnTo>
                <a:lnTo>
                  <a:pt x="218178" y="104979"/>
                </a:lnTo>
                <a:lnTo>
                  <a:pt x="213670" y="113876"/>
                </a:lnTo>
                <a:lnTo>
                  <a:pt x="208681" y="122784"/>
                </a:lnTo>
                <a:lnTo>
                  <a:pt x="203371" y="131699"/>
                </a:lnTo>
                <a:lnTo>
                  <a:pt x="197845" y="140620"/>
                </a:lnTo>
                <a:lnTo>
                  <a:pt x="190194" y="148550"/>
                </a:lnTo>
                <a:lnTo>
                  <a:pt x="181124" y="155822"/>
                </a:lnTo>
                <a:lnTo>
                  <a:pt x="171108" y="162654"/>
                </a:lnTo>
                <a:lnTo>
                  <a:pt x="160462" y="168201"/>
                </a:lnTo>
                <a:lnTo>
                  <a:pt x="149396" y="172892"/>
                </a:lnTo>
                <a:lnTo>
                  <a:pt x="138051" y="177011"/>
                </a:lnTo>
                <a:lnTo>
                  <a:pt x="126518" y="179757"/>
                </a:lnTo>
                <a:lnTo>
                  <a:pt x="114861" y="181588"/>
                </a:lnTo>
                <a:lnTo>
                  <a:pt x="103120" y="182808"/>
                </a:lnTo>
                <a:lnTo>
                  <a:pt x="92317" y="183622"/>
                </a:lnTo>
                <a:lnTo>
                  <a:pt x="82138" y="184164"/>
                </a:lnTo>
                <a:lnTo>
                  <a:pt x="72376" y="184525"/>
                </a:lnTo>
                <a:lnTo>
                  <a:pt x="62891" y="182782"/>
                </a:lnTo>
                <a:lnTo>
                  <a:pt x="53591" y="179636"/>
                </a:lnTo>
                <a:lnTo>
                  <a:pt x="36312" y="171840"/>
                </a:lnTo>
                <a:lnTo>
                  <a:pt x="22019" y="165067"/>
                </a:lnTo>
                <a:lnTo>
                  <a:pt x="16421" y="160880"/>
                </a:lnTo>
                <a:lnTo>
                  <a:pt x="11697" y="156105"/>
                </a:lnTo>
                <a:lnTo>
                  <a:pt x="7556" y="150937"/>
                </a:lnTo>
                <a:lnTo>
                  <a:pt x="4795" y="145507"/>
                </a:lnTo>
                <a:lnTo>
                  <a:pt x="2954" y="139902"/>
                </a:lnTo>
                <a:lnTo>
                  <a:pt x="1727" y="134182"/>
                </a:lnTo>
                <a:lnTo>
                  <a:pt x="909" y="129376"/>
                </a:lnTo>
                <a:lnTo>
                  <a:pt x="364" y="125180"/>
                </a:lnTo>
                <a:lnTo>
                  <a:pt x="0" y="121390"/>
                </a:lnTo>
                <a:lnTo>
                  <a:pt x="750" y="116879"/>
                </a:lnTo>
                <a:lnTo>
                  <a:pt x="2242" y="111888"/>
                </a:lnTo>
                <a:lnTo>
                  <a:pt x="4228" y="106576"/>
                </a:lnTo>
                <a:lnTo>
                  <a:pt x="5553" y="102042"/>
                </a:lnTo>
                <a:lnTo>
                  <a:pt x="6437" y="98027"/>
                </a:lnTo>
                <a:lnTo>
                  <a:pt x="8202" y="87022"/>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520" name="SMARTInkAnnotation35"/>
          <p:cNvSpPr/>
          <p:nvPr/>
        </p:nvSpPr>
        <p:spPr>
          <a:xfrm>
            <a:off x="2063279" y="5001866"/>
            <a:ext cx="44128" cy="34479"/>
          </a:xfrm>
          <a:custGeom>
            <a:avLst/>
            <a:gdLst/>
            <a:ahLst/>
            <a:cxnLst/>
            <a:rect l="0" t="0" r="0" b="0"/>
            <a:pathLst>
              <a:path w="44128" h="34479">
                <a:moveTo>
                  <a:pt x="44127" y="7689"/>
                </a:moveTo>
                <a:lnTo>
                  <a:pt x="39387" y="2949"/>
                </a:lnTo>
                <a:lnTo>
                  <a:pt x="36998" y="1551"/>
                </a:lnTo>
                <a:lnTo>
                  <a:pt x="34414" y="621"/>
                </a:lnTo>
                <a:lnTo>
                  <a:pt x="31699" y="0"/>
                </a:lnTo>
                <a:lnTo>
                  <a:pt x="28896" y="579"/>
                </a:lnTo>
                <a:lnTo>
                  <a:pt x="26036" y="1956"/>
                </a:lnTo>
                <a:lnTo>
                  <a:pt x="23136" y="3867"/>
                </a:lnTo>
                <a:lnTo>
                  <a:pt x="20211" y="5141"/>
                </a:lnTo>
                <a:lnTo>
                  <a:pt x="17269" y="5990"/>
                </a:lnTo>
                <a:lnTo>
                  <a:pt x="14316" y="6556"/>
                </a:lnTo>
                <a:lnTo>
                  <a:pt x="11354" y="7925"/>
                </a:lnTo>
                <a:lnTo>
                  <a:pt x="8388" y="9832"/>
                </a:lnTo>
                <a:lnTo>
                  <a:pt x="5419" y="12094"/>
                </a:lnTo>
                <a:lnTo>
                  <a:pt x="3439" y="14594"/>
                </a:lnTo>
                <a:lnTo>
                  <a:pt x="2119" y="17253"/>
                </a:lnTo>
                <a:lnTo>
                  <a:pt x="0" y="23910"/>
                </a:lnTo>
                <a:lnTo>
                  <a:pt x="819" y="25448"/>
                </a:lnTo>
                <a:lnTo>
                  <a:pt x="2356" y="27466"/>
                </a:lnTo>
                <a:lnTo>
                  <a:pt x="4374" y="29803"/>
                </a:lnTo>
                <a:lnTo>
                  <a:pt x="6711" y="31361"/>
                </a:lnTo>
                <a:lnTo>
                  <a:pt x="9261" y="32400"/>
                </a:lnTo>
                <a:lnTo>
                  <a:pt x="11954" y="33093"/>
                </a:lnTo>
                <a:lnTo>
                  <a:pt x="15733" y="33555"/>
                </a:lnTo>
                <a:lnTo>
                  <a:pt x="20237" y="33862"/>
                </a:lnTo>
                <a:lnTo>
                  <a:pt x="35198" y="34478"/>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521" name="SMARTInkAnnotation36"/>
          <p:cNvSpPr/>
          <p:nvPr/>
        </p:nvSpPr>
        <p:spPr>
          <a:xfrm>
            <a:off x="2134195" y="5036344"/>
            <a:ext cx="1241228" cy="62509"/>
          </a:xfrm>
          <a:custGeom>
            <a:avLst/>
            <a:gdLst/>
            <a:ahLst/>
            <a:cxnLst/>
            <a:rect l="0" t="0" r="0" b="0"/>
            <a:pathLst>
              <a:path w="1241228" h="62509">
                <a:moveTo>
                  <a:pt x="0" y="0"/>
                </a:moveTo>
                <a:lnTo>
                  <a:pt x="18963" y="4740"/>
                </a:lnTo>
                <a:lnTo>
                  <a:pt x="27524" y="7129"/>
                </a:lnTo>
                <a:lnTo>
                  <a:pt x="44976" y="12428"/>
                </a:lnTo>
                <a:lnTo>
                  <a:pt x="54789" y="14238"/>
                </a:lnTo>
                <a:lnTo>
                  <a:pt x="65299" y="15446"/>
                </a:lnTo>
                <a:lnTo>
                  <a:pt x="76275" y="16251"/>
                </a:lnTo>
                <a:lnTo>
                  <a:pt x="88553" y="17779"/>
                </a:lnTo>
                <a:lnTo>
                  <a:pt x="101700" y="19790"/>
                </a:lnTo>
                <a:lnTo>
                  <a:pt x="215039" y="38808"/>
                </a:lnTo>
                <a:lnTo>
                  <a:pt x="233648" y="40755"/>
                </a:lnTo>
                <a:lnTo>
                  <a:pt x="253000" y="42052"/>
                </a:lnTo>
                <a:lnTo>
                  <a:pt x="272846" y="42918"/>
                </a:lnTo>
                <a:lnTo>
                  <a:pt x="313419" y="43878"/>
                </a:lnTo>
                <a:lnTo>
                  <a:pt x="396057" y="44496"/>
                </a:lnTo>
                <a:lnTo>
                  <a:pt x="416835" y="43554"/>
                </a:lnTo>
                <a:lnTo>
                  <a:pt x="437632" y="41934"/>
                </a:lnTo>
                <a:lnTo>
                  <a:pt x="458442" y="39863"/>
                </a:lnTo>
                <a:lnTo>
                  <a:pt x="479261" y="38481"/>
                </a:lnTo>
                <a:lnTo>
                  <a:pt x="500086" y="37561"/>
                </a:lnTo>
                <a:lnTo>
                  <a:pt x="541745" y="36537"/>
                </a:lnTo>
                <a:lnTo>
                  <a:pt x="583411" y="36083"/>
                </a:lnTo>
                <a:lnTo>
                  <a:pt x="604245" y="36953"/>
                </a:lnTo>
                <a:lnTo>
                  <a:pt x="625080" y="38526"/>
                </a:lnTo>
                <a:lnTo>
                  <a:pt x="645915" y="40567"/>
                </a:lnTo>
                <a:lnTo>
                  <a:pt x="666751" y="41927"/>
                </a:lnTo>
                <a:lnTo>
                  <a:pt x="687587" y="42834"/>
                </a:lnTo>
                <a:lnTo>
                  <a:pt x="708423" y="43439"/>
                </a:lnTo>
                <a:lnTo>
                  <a:pt x="729258" y="44834"/>
                </a:lnTo>
                <a:lnTo>
                  <a:pt x="750094" y="46757"/>
                </a:lnTo>
                <a:lnTo>
                  <a:pt x="770930" y="49030"/>
                </a:lnTo>
                <a:lnTo>
                  <a:pt x="791766" y="50547"/>
                </a:lnTo>
                <a:lnTo>
                  <a:pt x="812602" y="51557"/>
                </a:lnTo>
                <a:lnTo>
                  <a:pt x="853281" y="52680"/>
                </a:lnTo>
                <a:lnTo>
                  <a:pt x="891206" y="53179"/>
                </a:lnTo>
                <a:lnTo>
                  <a:pt x="909653" y="54304"/>
                </a:lnTo>
                <a:lnTo>
                  <a:pt x="927904" y="56046"/>
                </a:lnTo>
                <a:lnTo>
                  <a:pt x="946025" y="58200"/>
                </a:lnTo>
                <a:lnTo>
                  <a:pt x="963066" y="59636"/>
                </a:lnTo>
                <a:lnTo>
                  <a:pt x="995230" y="61231"/>
                </a:lnTo>
                <a:lnTo>
                  <a:pt x="1028708" y="61940"/>
                </a:lnTo>
                <a:lnTo>
                  <a:pt x="1241227" y="62508"/>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522" name="SMARTInkAnnotation37"/>
          <p:cNvSpPr/>
          <p:nvPr/>
        </p:nvSpPr>
        <p:spPr>
          <a:xfrm>
            <a:off x="3509367" y="4750596"/>
            <a:ext cx="196454" cy="8928"/>
          </a:xfrm>
          <a:custGeom>
            <a:avLst/>
            <a:gdLst/>
            <a:ahLst/>
            <a:cxnLst/>
            <a:rect l="0" t="0" r="0" b="0"/>
            <a:pathLst>
              <a:path w="196454" h="8928">
                <a:moveTo>
                  <a:pt x="0" y="8927"/>
                </a:moveTo>
                <a:lnTo>
                  <a:pt x="4741" y="8927"/>
                </a:lnTo>
                <a:lnTo>
                  <a:pt x="7129" y="7936"/>
                </a:lnTo>
                <a:lnTo>
                  <a:pt x="9714" y="6282"/>
                </a:lnTo>
                <a:lnTo>
                  <a:pt x="12429" y="4187"/>
                </a:lnTo>
                <a:lnTo>
                  <a:pt x="16224" y="2791"/>
                </a:lnTo>
                <a:lnTo>
                  <a:pt x="20738" y="1860"/>
                </a:lnTo>
                <a:lnTo>
                  <a:pt x="25732" y="1239"/>
                </a:lnTo>
                <a:lnTo>
                  <a:pt x="32037" y="825"/>
                </a:lnTo>
                <a:lnTo>
                  <a:pt x="39218" y="549"/>
                </a:lnTo>
                <a:lnTo>
                  <a:pt x="56126" y="243"/>
                </a:lnTo>
                <a:lnTo>
                  <a:pt x="169206" y="0"/>
                </a:lnTo>
                <a:lnTo>
                  <a:pt x="176304" y="992"/>
                </a:lnTo>
                <a:lnTo>
                  <a:pt x="182028" y="2645"/>
                </a:lnTo>
                <a:lnTo>
                  <a:pt x="196453" y="8927"/>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523" name="SMARTInkAnnotation38"/>
          <p:cNvSpPr/>
          <p:nvPr/>
        </p:nvSpPr>
        <p:spPr>
          <a:xfrm>
            <a:off x="3528836" y="4830961"/>
            <a:ext cx="212704" cy="8898"/>
          </a:xfrm>
          <a:custGeom>
            <a:avLst/>
            <a:gdLst/>
            <a:ahLst/>
            <a:cxnLst/>
            <a:rect l="0" t="0" r="0" b="0"/>
            <a:pathLst>
              <a:path w="212704" h="8898">
                <a:moveTo>
                  <a:pt x="16250" y="0"/>
                </a:moveTo>
                <a:lnTo>
                  <a:pt x="0" y="0"/>
                </a:lnTo>
                <a:lnTo>
                  <a:pt x="3608" y="0"/>
                </a:lnTo>
                <a:lnTo>
                  <a:pt x="5838" y="992"/>
                </a:lnTo>
                <a:lnTo>
                  <a:pt x="8317" y="2646"/>
                </a:lnTo>
                <a:lnTo>
                  <a:pt x="10961" y="4740"/>
                </a:lnTo>
                <a:lnTo>
                  <a:pt x="14709" y="6137"/>
                </a:lnTo>
                <a:lnTo>
                  <a:pt x="19191" y="7068"/>
                </a:lnTo>
                <a:lnTo>
                  <a:pt x="24164" y="7689"/>
                </a:lnTo>
                <a:lnTo>
                  <a:pt x="30456" y="8102"/>
                </a:lnTo>
                <a:lnTo>
                  <a:pt x="37627" y="8378"/>
                </a:lnTo>
                <a:lnTo>
                  <a:pt x="54525" y="8685"/>
                </a:lnTo>
                <a:lnTo>
                  <a:pt x="109252" y="8897"/>
                </a:lnTo>
                <a:lnTo>
                  <a:pt x="121908" y="7916"/>
                </a:lnTo>
                <a:lnTo>
                  <a:pt x="135305" y="6269"/>
                </a:lnTo>
                <a:lnTo>
                  <a:pt x="149198" y="4180"/>
                </a:lnTo>
                <a:lnTo>
                  <a:pt x="162429" y="2786"/>
                </a:lnTo>
                <a:lnTo>
                  <a:pt x="175219" y="1858"/>
                </a:lnTo>
                <a:lnTo>
                  <a:pt x="212703"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524" name="SMARTInkAnnotation39"/>
          <p:cNvSpPr/>
          <p:nvPr/>
        </p:nvSpPr>
        <p:spPr>
          <a:xfrm>
            <a:off x="4182046" y="4598789"/>
            <a:ext cx="416744" cy="231795"/>
          </a:xfrm>
          <a:custGeom>
            <a:avLst/>
            <a:gdLst/>
            <a:ahLst/>
            <a:cxnLst/>
            <a:rect l="0" t="0" r="0" b="0"/>
            <a:pathLst>
              <a:path w="416744" h="231795">
                <a:moveTo>
                  <a:pt x="238149" y="0"/>
                </a:moveTo>
                <a:lnTo>
                  <a:pt x="233409" y="0"/>
                </a:lnTo>
                <a:lnTo>
                  <a:pt x="220980" y="4740"/>
                </a:lnTo>
                <a:lnTo>
                  <a:pt x="210344" y="9713"/>
                </a:lnTo>
                <a:lnTo>
                  <a:pt x="204730" y="12429"/>
                </a:lnTo>
                <a:lnTo>
                  <a:pt x="198010" y="17216"/>
                </a:lnTo>
                <a:lnTo>
                  <a:pt x="190554" y="23384"/>
                </a:lnTo>
                <a:lnTo>
                  <a:pt x="182606" y="30472"/>
                </a:lnTo>
                <a:lnTo>
                  <a:pt x="173339" y="38174"/>
                </a:lnTo>
                <a:lnTo>
                  <a:pt x="152459" y="54669"/>
                </a:lnTo>
                <a:lnTo>
                  <a:pt x="142327" y="63236"/>
                </a:lnTo>
                <a:lnTo>
                  <a:pt x="132596" y="71923"/>
                </a:lnTo>
                <a:lnTo>
                  <a:pt x="123132" y="80690"/>
                </a:lnTo>
                <a:lnTo>
                  <a:pt x="112854" y="89512"/>
                </a:lnTo>
                <a:lnTo>
                  <a:pt x="102033" y="98371"/>
                </a:lnTo>
                <a:lnTo>
                  <a:pt x="79426" y="116150"/>
                </a:lnTo>
                <a:lnTo>
                  <a:pt x="56150" y="133974"/>
                </a:lnTo>
                <a:lnTo>
                  <a:pt x="35221" y="149172"/>
                </a:lnTo>
                <a:lnTo>
                  <a:pt x="25473" y="156003"/>
                </a:lnTo>
                <a:lnTo>
                  <a:pt x="17983" y="162541"/>
                </a:lnTo>
                <a:lnTo>
                  <a:pt x="11997" y="168884"/>
                </a:lnTo>
                <a:lnTo>
                  <a:pt x="7013" y="175098"/>
                </a:lnTo>
                <a:lnTo>
                  <a:pt x="3691" y="180232"/>
                </a:lnTo>
                <a:lnTo>
                  <a:pt x="1477" y="184647"/>
                </a:lnTo>
                <a:lnTo>
                  <a:pt x="0" y="188583"/>
                </a:lnTo>
                <a:lnTo>
                  <a:pt x="8" y="192198"/>
                </a:lnTo>
                <a:lnTo>
                  <a:pt x="1005" y="195601"/>
                </a:lnTo>
                <a:lnTo>
                  <a:pt x="2663" y="198862"/>
                </a:lnTo>
                <a:lnTo>
                  <a:pt x="6744" y="201035"/>
                </a:lnTo>
                <a:lnTo>
                  <a:pt x="19216" y="203451"/>
                </a:lnTo>
                <a:lnTo>
                  <a:pt x="27702" y="205087"/>
                </a:lnTo>
                <a:lnTo>
                  <a:pt x="47714" y="209551"/>
                </a:lnTo>
                <a:lnTo>
                  <a:pt x="59599" y="211138"/>
                </a:lnTo>
                <a:lnTo>
                  <a:pt x="72482" y="212196"/>
                </a:lnTo>
                <a:lnTo>
                  <a:pt x="86032" y="212902"/>
                </a:lnTo>
                <a:lnTo>
                  <a:pt x="100028" y="214365"/>
                </a:lnTo>
                <a:lnTo>
                  <a:pt x="114318" y="216331"/>
                </a:lnTo>
                <a:lnTo>
                  <a:pt x="128806" y="218635"/>
                </a:lnTo>
                <a:lnTo>
                  <a:pt x="143425" y="220171"/>
                </a:lnTo>
                <a:lnTo>
                  <a:pt x="158133" y="221195"/>
                </a:lnTo>
                <a:lnTo>
                  <a:pt x="172899" y="221877"/>
                </a:lnTo>
                <a:lnTo>
                  <a:pt x="205180" y="222636"/>
                </a:lnTo>
                <a:lnTo>
                  <a:pt x="222124" y="222838"/>
                </a:lnTo>
                <a:lnTo>
                  <a:pt x="237387" y="223965"/>
                </a:lnTo>
                <a:lnTo>
                  <a:pt x="251532" y="225708"/>
                </a:lnTo>
                <a:lnTo>
                  <a:pt x="264930" y="227863"/>
                </a:lnTo>
                <a:lnTo>
                  <a:pt x="278823" y="229299"/>
                </a:lnTo>
                <a:lnTo>
                  <a:pt x="293046" y="230257"/>
                </a:lnTo>
                <a:lnTo>
                  <a:pt x="320095" y="231321"/>
                </a:lnTo>
                <a:lnTo>
                  <a:pt x="342038" y="231794"/>
                </a:lnTo>
                <a:lnTo>
                  <a:pt x="353049" y="230928"/>
                </a:lnTo>
                <a:lnTo>
                  <a:pt x="364358" y="229358"/>
                </a:lnTo>
                <a:lnTo>
                  <a:pt x="375866" y="227320"/>
                </a:lnTo>
                <a:lnTo>
                  <a:pt x="385524" y="224969"/>
                </a:lnTo>
                <a:lnTo>
                  <a:pt x="393946" y="222409"/>
                </a:lnTo>
                <a:lnTo>
                  <a:pt x="416743" y="214313"/>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525" name="SMARTInkAnnotation40"/>
          <p:cNvSpPr/>
          <p:nvPr/>
        </p:nvSpPr>
        <p:spPr>
          <a:xfrm>
            <a:off x="4429125" y="4607719"/>
            <a:ext cx="116087" cy="312540"/>
          </a:xfrm>
          <a:custGeom>
            <a:avLst/>
            <a:gdLst/>
            <a:ahLst/>
            <a:cxnLst/>
            <a:rect l="0" t="0" r="0" b="0"/>
            <a:pathLst>
              <a:path w="116087" h="312540">
                <a:moveTo>
                  <a:pt x="116086" y="0"/>
                </a:moveTo>
                <a:lnTo>
                  <a:pt x="108397" y="0"/>
                </a:lnTo>
                <a:lnTo>
                  <a:pt x="107983" y="992"/>
                </a:lnTo>
                <a:lnTo>
                  <a:pt x="107320" y="9713"/>
                </a:lnTo>
                <a:lnTo>
                  <a:pt x="107265" y="12428"/>
                </a:lnTo>
                <a:lnTo>
                  <a:pt x="106237" y="17215"/>
                </a:lnTo>
                <a:lnTo>
                  <a:pt x="104559" y="23383"/>
                </a:lnTo>
                <a:lnTo>
                  <a:pt x="102449" y="30472"/>
                </a:lnTo>
                <a:lnTo>
                  <a:pt x="97457" y="48931"/>
                </a:lnTo>
                <a:lnTo>
                  <a:pt x="94738" y="59410"/>
                </a:lnTo>
                <a:lnTo>
                  <a:pt x="89068" y="84282"/>
                </a:lnTo>
                <a:lnTo>
                  <a:pt x="86169" y="97859"/>
                </a:lnTo>
                <a:lnTo>
                  <a:pt x="80299" y="128821"/>
                </a:lnTo>
                <a:lnTo>
                  <a:pt x="77346" y="145412"/>
                </a:lnTo>
                <a:lnTo>
                  <a:pt x="73392" y="162426"/>
                </a:lnTo>
                <a:lnTo>
                  <a:pt x="68772" y="179721"/>
                </a:lnTo>
                <a:lnTo>
                  <a:pt x="63707" y="197205"/>
                </a:lnTo>
                <a:lnTo>
                  <a:pt x="57354" y="213821"/>
                </a:lnTo>
                <a:lnTo>
                  <a:pt x="50142" y="229860"/>
                </a:lnTo>
                <a:lnTo>
                  <a:pt x="42357" y="245513"/>
                </a:lnTo>
                <a:lnTo>
                  <a:pt x="34191" y="259918"/>
                </a:lnTo>
                <a:lnTo>
                  <a:pt x="25771" y="273490"/>
                </a:lnTo>
                <a:lnTo>
                  <a:pt x="0" y="312539"/>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526" name="SMARTInkAnnotation41"/>
          <p:cNvSpPr/>
          <p:nvPr/>
        </p:nvSpPr>
        <p:spPr>
          <a:xfrm>
            <a:off x="250031" y="741792"/>
            <a:ext cx="232173" cy="496712"/>
          </a:xfrm>
          <a:custGeom>
            <a:avLst/>
            <a:gdLst/>
            <a:ahLst/>
            <a:cxnLst/>
            <a:rect l="0" t="0" r="0" b="0"/>
            <a:pathLst>
              <a:path w="232173" h="496712">
                <a:moveTo>
                  <a:pt x="232172" y="44021"/>
                </a:moveTo>
                <a:lnTo>
                  <a:pt x="232172" y="39280"/>
                </a:lnTo>
                <a:lnTo>
                  <a:pt x="231180" y="36892"/>
                </a:lnTo>
                <a:lnTo>
                  <a:pt x="225043" y="27797"/>
                </a:lnTo>
                <a:lnTo>
                  <a:pt x="219743" y="18289"/>
                </a:lnTo>
                <a:lnTo>
                  <a:pt x="214080" y="10095"/>
                </a:lnTo>
                <a:lnTo>
                  <a:pt x="211181" y="6521"/>
                </a:lnTo>
                <a:lnTo>
                  <a:pt x="208256" y="4138"/>
                </a:lnTo>
                <a:lnTo>
                  <a:pt x="205314" y="2549"/>
                </a:lnTo>
                <a:lnTo>
                  <a:pt x="202360" y="1490"/>
                </a:lnTo>
                <a:lnTo>
                  <a:pt x="198407" y="784"/>
                </a:lnTo>
                <a:lnTo>
                  <a:pt x="193787" y="314"/>
                </a:lnTo>
                <a:lnTo>
                  <a:pt x="188723" y="0"/>
                </a:lnTo>
                <a:lnTo>
                  <a:pt x="184355" y="783"/>
                </a:lnTo>
                <a:lnTo>
                  <a:pt x="180450" y="2297"/>
                </a:lnTo>
                <a:lnTo>
                  <a:pt x="176855" y="4299"/>
                </a:lnTo>
                <a:lnTo>
                  <a:pt x="172473" y="7617"/>
                </a:lnTo>
                <a:lnTo>
                  <a:pt x="167569" y="11814"/>
                </a:lnTo>
                <a:lnTo>
                  <a:pt x="162314" y="16596"/>
                </a:lnTo>
                <a:lnTo>
                  <a:pt x="156826" y="22761"/>
                </a:lnTo>
                <a:lnTo>
                  <a:pt x="151184" y="29848"/>
                </a:lnTo>
                <a:lnTo>
                  <a:pt x="145438" y="37549"/>
                </a:lnTo>
                <a:lnTo>
                  <a:pt x="138630" y="47643"/>
                </a:lnTo>
                <a:lnTo>
                  <a:pt x="123129" y="72089"/>
                </a:lnTo>
                <a:lnTo>
                  <a:pt x="115821" y="87538"/>
                </a:lnTo>
                <a:lnTo>
                  <a:pt x="108964" y="104782"/>
                </a:lnTo>
                <a:lnTo>
                  <a:pt x="78961" y="187102"/>
                </a:lnTo>
                <a:lnTo>
                  <a:pt x="53162" y="256300"/>
                </a:lnTo>
                <a:lnTo>
                  <a:pt x="46355" y="280790"/>
                </a:lnTo>
                <a:lnTo>
                  <a:pt x="40825" y="306046"/>
                </a:lnTo>
                <a:lnTo>
                  <a:pt x="24822" y="396522"/>
                </a:lnTo>
                <a:lnTo>
                  <a:pt x="23493" y="413959"/>
                </a:lnTo>
                <a:lnTo>
                  <a:pt x="23600" y="429552"/>
                </a:lnTo>
                <a:lnTo>
                  <a:pt x="24663" y="443917"/>
                </a:lnTo>
                <a:lnTo>
                  <a:pt x="26364" y="455477"/>
                </a:lnTo>
                <a:lnTo>
                  <a:pt x="28490" y="465169"/>
                </a:lnTo>
                <a:lnTo>
                  <a:pt x="30900" y="473614"/>
                </a:lnTo>
                <a:lnTo>
                  <a:pt x="34491" y="480237"/>
                </a:lnTo>
                <a:lnTo>
                  <a:pt x="38869" y="485644"/>
                </a:lnTo>
                <a:lnTo>
                  <a:pt x="43772" y="490241"/>
                </a:lnTo>
                <a:lnTo>
                  <a:pt x="50017" y="493305"/>
                </a:lnTo>
                <a:lnTo>
                  <a:pt x="57158" y="495349"/>
                </a:lnTo>
                <a:lnTo>
                  <a:pt x="64894" y="496711"/>
                </a:lnTo>
                <a:lnTo>
                  <a:pt x="72036" y="496626"/>
                </a:lnTo>
                <a:lnTo>
                  <a:pt x="78782" y="495578"/>
                </a:lnTo>
                <a:lnTo>
                  <a:pt x="85264" y="493887"/>
                </a:lnTo>
                <a:lnTo>
                  <a:pt x="91569" y="490775"/>
                </a:lnTo>
                <a:lnTo>
                  <a:pt x="97757" y="486716"/>
                </a:lnTo>
                <a:lnTo>
                  <a:pt x="103867" y="482026"/>
                </a:lnTo>
                <a:lnTo>
                  <a:pt x="108932" y="477907"/>
                </a:lnTo>
                <a:lnTo>
                  <a:pt x="113301" y="474169"/>
                </a:lnTo>
                <a:lnTo>
                  <a:pt x="117206" y="470684"/>
                </a:lnTo>
                <a:lnTo>
                  <a:pt x="119809" y="466377"/>
                </a:lnTo>
                <a:lnTo>
                  <a:pt x="122702" y="456300"/>
                </a:lnTo>
                <a:lnTo>
                  <a:pt x="124330" y="444210"/>
                </a:lnTo>
                <a:lnTo>
                  <a:pt x="122575" y="440790"/>
                </a:lnTo>
                <a:lnTo>
                  <a:pt x="115332" y="434344"/>
                </a:lnTo>
                <a:lnTo>
                  <a:pt x="110622" y="431236"/>
                </a:lnTo>
                <a:lnTo>
                  <a:pt x="105498" y="428172"/>
                </a:lnTo>
                <a:lnTo>
                  <a:pt x="100098" y="425137"/>
                </a:lnTo>
                <a:lnTo>
                  <a:pt x="94513" y="423114"/>
                </a:lnTo>
                <a:lnTo>
                  <a:pt x="88806" y="421765"/>
                </a:lnTo>
                <a:lnTo>
                  <a:pt x="83017" y="420866"/>
                </a:lnTo>
                <a:lnTo>
                  <a:pt x="76180" y="420267"/>
                </a:lnTo>
                <a:lnTo>
                  <a:pt x="68646" y="419867"/>
                </a:lnTo>
                <a:lnTo>
                  <a:pt x="53330" y="419423"/>
                </a:lnTo>
                <a:lnTo>
                  <a:pt x="39908" y="419225"/>
                </a:lnTo>
                <a:lnTo>
                  <a:pt x="33551" y="420165"/>
                </a:lnTo>
                <a:lnTo>
                  <a:pt x="27328" y="421783"/>
                </a:lnTo>
                <a:lnTo>
                  <a:pt x="21195" y="423855"/>
                </a:lnTo>
                <a:lnTo>
                  <a:pt x="16115" y="425235"/>
                </a:lnTo>
                <a:lnTo>
                  <a:pt x="11735" y="426156"/>
                </a:lnTo>
                <a:lnTo>
                  <a:pt x="0" y="427997"/>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527" name="SMARTInkAnnotation42"/>
          <p:cNvSpPr/>
          <p:nvPr/>
        </p:nvSpPr>
        <p:spPr>
          <a:xfrm>
            <a:off x="6272395" y="1661440"/>
            <a:ext cx="264137" cy="230089"/>
          </a:xfrm>
          <a:custGeom>
            <a:avLst/>
            <a:gdLst/>
            <a:ahLst/>
            <a:cxnLst/>
            <a:rect l="0" t="0" r="0" b="0"/>
            <a:pathLst>
              <a:path w="264137" h="230089">
                <a:moveTo>
                  <a:pt x="14106" y="35201"/>
                </a:moveTo>
                <a:lnTo>
                  <a:pt x="14106" y="14210"/>
                </a:lnTo>
                <a:lnTo>
                  <a:pt x="15098" y="11285"/>
                </a:lnTo>
                <a:lnTo>
                  <a:pt x="18845" y="5389"/>
                </a:lnTo>
                <a:lnTo>
                  <a:pt x="22227" y="3420"/>
                </a:lnTo>
                <a:lnTo>
                  <a:pt x="26464" y="2107"/>
                </a:lnTo>
                <a:lnTo>
                  <a:pt x="31275" y="1232"/>
                </a:lnTo>
                <a:lnTo>
                  <a:pt x="37458" y="649"/>
                </a:lnTo>
                <a:lnTo>
                  <a:pt x="44556" y="260"/>
                </a:lnTo>
                <a:lnTo>
                  <a:pt x="52265" y="0"/>
                </a:lnTo>
                <a:lnTo>
                  <a:pt x="60381" y="820"/>
                </a:lnTo>
                <a:lnTo>
                  <a:pt x="68769" y="2358"/>
                </a:lnTo>
                <a:lnTo>
                  <a:pt x="77337" y="4376"/>
                </a:lnTo>
                <a:lnTo>
                  <a:pt x="86025" y="7705"/>
                </a:lnTo>
                <a:lnTo>
                  <a:pt x="94794" y="11910"/>
                </a:lnTo>
                <a:lnTo>
                  <a:pt x="103617" y="16697"/>
                </a:lnTo>
                <a:lnTo>
                  <a:pt x="110490" y="21873"/>
                </a:lnTo>
                <a:lnTo>
                  <a:pt x="116065" y="27308"/>
                </a:lnTo>
                <a:lnTo>
                  <a:pt x="120774" y="32915"/>
                </a:lnTo>
                <a:lnTo>
                  <a:pt x="124905" y="39630"/>
                </a:lnTo>
                <a:lnTo>
                  <a:pt x="128651" y="47083"/>
                </a:lnTo>
                <a:lnTo>
                  <a:pt x="132142" y="55029"/>
                </a:lnTo>
                <a:lnTo>
                  <a:pt x="132484" y="63302"/>
                </a:lnTo>
                <a:lnTo>
                  <a:pt x="130727" y="71794"/>
                </a:lnTo>
                <a:lnTo>
                  <a:pt x="127572" y="80432"/>
                </a:lnTo>
                <a:lnTo>
                  <a:pt x="123484" y="90160"/>
                </a:lnTo>
                <a:lnTo>
                  <a:pt x="118774" y="100614"/>
                </a:lnTo>
                <a:lnTo>
                  <a:pt x="113651" y="111551"/>
                </a:lnTo>
                <a:lnTo>
                  <a:pt x="107257" y="121820"/>
                </a:lnTo>
                <a:lnTo>
                  <a:pt x="100019" y="131642"/>
                </a:lnTo>
                <a:lnTo>
                  <a:pt x="92218" y="141167"/>
                </a:lnTo>
                <a:lnTo>
                  <a:pt x="83047" y="150493"/>
                </a:lnTo>
                <a:lnTo>
                  <a:pt x="72966" y="159687"/>
                </a:lnTo>
                <a:lnTo>
                  <a:pt x="62275" y="168793"/>
                </a:lnTo>
                <a:lnTo>
                  <a:pt x="52172" y="176848"/>
                </a:lnTo>
                <a:lnTo>
                  <a:pt x="42460" y="184203"/>
                </a:lnTo>
                <a:lnTo>
                  <a:pt x="33008" y="191090"/>
                </a:lnTo>
                <a:lnTo>
                  <a:pt x="24723" y="197666"/>
                </a:lnTo>
                <a:lnTo>
                  <a:pt x="17215" y="204034"/>
                </a:lnTo>
                <a:lnTo>
                  <a:pt x="388" y="219032"/>
                </a:lnTo>
                <a:lnTo>
                  <a:pt x="0" y="221255"/>
                </a:lnTo>
                <a:lnTo>
                  <a:pt x="733" y="223729"/>
                </a:lnTo>
                <a:lnTo>
                  <a:pt x="2214" y="226371"/>
                </a:lnTo>
                <a:lnTo>
                  <a:pt x="6178" y="228132"/>
                </a:lnTo>
                <a:lnTo>
                  <a:pt x="11797" y="229306"/>
                </a:lnTo>
                <a:lnTo>
                  <a:pt x="18520" y="230088"/>
                </a:lnTo>
                <a:lnTo>
                  <a:pt x="26970" y="229618"/>
                </a:lnTo>
                <a:lnTo>
                  <a:pt x="36573" y="228312"/>
                </a:lnTo>
                <a:lnTo>
                  <a:pt x="46943" y="226449"/>
                </a:lnTo>
                <a:lnTo>
                  <a:pt x="58818" y="225208"/>
                </a:lnTo>
                <a:lnTo>
                  <a:pt x="71694" y="224380"/>
                </a:lnTo>
                <a:lnTo>
                  <a:pt x="85240" y="223828"/>
                </a:lnTo>
                <a:lnTo>
                  <a:pt x="99232" y="221475"/>
                </a:lnTo>
                <a:lnTo>
                  <a:pt x="113521" y="217923"/>
                </a:lnTo>
                <a:lnTo>
                  <a:pt x="128007" y="213570"/>
                </a:lnTo>
                <a:lnTo>
                  <a:pt x="143618" y="209676"/>
                </a:lnTo>
                <a:lnTo>
                  <a:pt x="159978" y="206088"/>
                </a:lnTo>
                <a:lnTo>
                  <a:pt x="176838" y="202704"/>
                </a:lnTo>
                <a:lnTo>
                  <a:pt x="194032" y="197471"/>
                </a:lnTo>
                <a:lnTo>
                  <a:pt x="211446" y="191006"/>
                </a:lnTo>
                <a:lnTo>
                  <a:pt x="264136" y="169146"/>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528" name="SMARTInkAnnotation43"/>
          <p:cNvSpPr/>
          <p:nvPr/>
        </p:nvSpPr>
        <p:spPr>
          <a:xfrm>
            <a:off x="6565793" y="1591093"/>
            <a:ext cx="174773" cy="335172"/>
          </a:xfrm>
          <a:custGeom>
            <a:avLst/>
            <a:gdLst/>
            <a:ahLst/>
            <a:cxnLst/>
            <a:rect l="0" t="0" r="0" b="0"/>
            <a:pathLst>
              <a:path w="174773" h="335172">
                <a:moveTo>
                  <a:pt x="167191" y="16251"/>
                </a:moveTo>
                <a:lnTo>
                  <a:pt x="167191" y="3822"/>
                </a:lnTo>
                <a:lnTo>
                  <a:pt x="166200" y="2012"/>
                </a:lnTo>
                <a:lnTo>
                  <a:pt x="164545" y="805"/>
                </a:lnTo>
                <a:lnTo>
                  <a:pt x="162451" y="0"/>
                </a:lnTo>
                <a:lnTo>
                  <a:pt x="159070" y="456"/>
                </a:lnTo>
                <a:lnTo>
                  <a:pt x="154832" y="1753"/>
                </a:lnTo>
                <a:lnTo>
                  <a:pt x="150023" y="3609"/>
                </a:lnTo>
                <a:lnTo>
                  <a:pt x="143839" y="7823"/>
                </a:lnTo>
                <a:lnTo>
                  <a:pt x="136741" y="13609"/>
                </a:lnTo>
                <a:lnTo>
                  <a:pt x="129031" y="20443"/>
                </a:lnTo>
                <a:lnTo>
                  <a:pt x="120915" y="28967"/>
                </a:lnTo>
                <a:lnTo>
                  <a:pt x="112528" y="38619"/>
                </a:lnTo>
                <a:lnTo>
                  <a:pt x="103961" y="49022"/>
                </a:lnTo>
                <a:lnTo>
                  <a:pt x="94280" y="61911"/>
                </a:lnTo>
                <a:lnTo>
                  <a:pt x="72940" y="92107"/>
                </a:lnTo>
                <a:lnTo>
                  <a:pt x="62685" y="109485"/>
                </a:lnTo>
                <a:lnTo>
                  <a:pt x="52872" y="128017"/>
                </a:lnTo>
                <a:lnTo>
                  <a:pt x="43353" y="147316"/>
                </a:lnTo>
                <a:lnTo>
                  <a:pt x="35023" y="166136"/>
                </a:lnTo>
                <a:lnTo>
                  <a:pt x="27486" y="184635"/>
                </a:lnTo>
                <a:lnTo>
                  <a:pt x="20477" y="202921"/>
                </a:lnTo>
                <a:lnTo>
                  <a:pt x="14811" y="220073"/>
                </a:lnTo>
                <a:lnTo>
                  <a:pt x="10042" y="236468"/>
                </a:lnTo>
                <a:lnTo>
                  <a:pt x="5871" y="252359"/>
                </a:lnTo>
                <a:lnTo>
                  <a:pt x="3090" y="265930"/>
                </a:lnTo>
                <a:lnTo>
                  <a:pt x="1236" y="277953"/>
                </a:lnTo>
                <a:lnTo>
                  <a:pt x="0" y="288946"/>
                </a:lnTo>
                <a:lnTo>
                  <a:pt x="2153" y="298259"/>
                </a:lnTo>
                <a:lnTo>
                  <a:pt x="6564" y="306451"/>
                </a:lnTo>
                <a:lnTo>
                  <a:pt x="12482" y="313898"/>
                </a:lnTo>
                <a:lnTo>
                  <a:pt x="19403" y="319854"/>
                </a:lnTo>
                <a:lnTo>
                  <a:pt x="26995" y="324817"/>
                </a:lnTo>
                <a:lnTo>
                  <a:pt x="35031" y="329118"/>
                </a:lnTo>
                <a:lnTo>
                  <a:pt x="44358" y="331985"/>
                </a:lnTo>
                <a:lnTo>
                  <a:pt x="54545" y="333896"/>
                </a:lnTo>
                <a:lnTo>
                  <a:pt x="65305" y="335171"/>
                </a:lnTo>
                <a:lnTo>
                  <a:pt x="76447" y="335028"/>
                </a:lnTo>
                <a:lnTo>
                  <a:pt x="87844" y="333941"/>
                </a:lnTo>
                <a:lnTo>
                  <a:pt x="99410" y="332224"/>
                </a:lnTo>
                <a:lnTo>
                  <a:pt x="111090" y="330087"/>
                </a:lnTo>
                <a:lnTo>
                  <a:pt x="122845" y="327670"/>
                </a:lnTo>
                <a:lnTo>
                  <a:pt x="134652" y="325067"/>
                </a:lnTo>
                <a:lnTo>
                  <a:pt x="144505" y="322339"/>
                </a:lnTo>
                <a:lnTo>
                  <a:pt x="153060" y="319528"/>
                </a:lnTo>
                <a:lnTo>
                  <a:pt x="160746" y="316662"/>
                </a:lnTo>
                <a:lnTo>
                  <a:pt x="165871" y="313760"/>
                </a:lnTo>
                <a:lnTo>
                  <a:pt x="169288" y="310832"/>
                </a:lnTo>
                <a:lnTo>
                  <a:pt x="171566" y="307888"/>
                </a:lnTo>
                <a:lnTo>
                  <a:pt x="174097" y="301972"/>
                </a:lnTo>
                <a:lnTo>
                  <a:pt x="174772" y="299005"/>
                </a:lnTo>
                <a:lnTo>
                  <a:pt x="174229" y="297027"/>
                </a:lnTo>
                <a:lnTo>
                  <a:pt x="172875" y="295708"/>
                </a:lnTo>
                <a:lnTo>
                  <a:pt x="170980" y="294829"/>
                </a:lnTo>
                <a:lnTo>
                  <a:pt x="166741" y="293251"/>
                </a:lnTo>
                <a:lnTo>
                  <a:pt x="140402" y="284141"/>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529" name="SMARTInkAnnotation44"/>
          <p:cNvSpPr/>
          <p:nvPr/>
        </p:nvSpPr>
        <p:spPr>
          <a:xfrm>
            <a:off x="4366617" y="3161109"/>
            <a:ext cx="288344" cy="44650"/>
          </a:xfrm>
          <a:custGeom>
            <a:avLst/>
            <a:gdLst/>
            <a:ahLst/>
            <a:cxnLst/>
            <a:rect l="0" t="0" r="0" b="0"/>
            <a:pathLst>
              <a:path w="288344" h="44650">
                <a:moveTo>
                  <a:pt x="0" y="0"/>
                </a:moveTo>
                <a:lnTo>
                  <a:pt x="25732" y="0"/>
                </a:lnTo>
                <a:lnTo>
                  <a:pt x="31045" y="993"/>
                </a:lnTo>
                <a:lnTo>
                  <a:pt x="36571" y="2646"/>
                </a:lnTo>
                <a:lnTo>
                  <a:pt x="42241" y="4741"/>
                </a:lnTo>
                <a:lnTo>
                  <a:pt x="48996" y="6138"/>
                </a:lnTo>
                <a:lnTo>
                  <a:pt x="56477" y="7068"/>
                </a:lnTo>
                <a:lnTo>
                  <a:pt x="64440" y="7689"/>
                </a:lnTo>
                <a:lnTo>
                  <a:pt x="73719" y="9095"/>
                </a:lnTo>
                <a:lnTo>
                  <a:pt x="83872" y="11024"/>
                </a:lnTo>
                <a:lnTo>
                  <a:pt x="94610" y="13303"/>
                </a:lnTo>
                <a:lnTo>
                  <a:pt x="104745" y="14822"/>
                </a:lnTo>
                <a:lnTo>
                  <a:pt x="114479" y="15835"/>
                </a:lnTo>
                <a:lnTo>
                  <a:pt x="123944" y="16509"/>
                </a:lnTo>
                <a:lnTo>
                  <a:pt x="133231" y="16960"/>
                </a:lnTo>
                <a:lnTo>
                  <a:pt x="151488" y="17460"/>
                </a:lnTo>
                <a:lnTo>
                  <a:pt x="187981" y="17741"/>
                </a:lnTo>
                <a:lnTo>
                  <a:pt x="199735" y="16788"/>
                </a:lnTo>
                <a:lnTo>
                  <a:pt x="210547" y="15161"/>
                </a:lnTo>
                <a:lnTo>
                  <a:pt x="220733" y="13084"/>
                </a:lnTo>
                <a:lnTo>
                  <a:pt x="230499" y="11700"/>
                </a:lnTo>
                <a:lnTo>
                  <a:pt x="239987" y="10776"/>
                </a:lnTo>
                <a:lnTo>
                  <a:pt x="249288" y="10161"/>
                </a:lnTo>
                <a:lnTo>
                  <a:pt x="264915" y="9477"/>
                </a:lnTo>
                <a:lnTo>
                  <a:pt x="271860" y="9295"/>
                </a:lnTo>
                <a:lnTo>
                  <a:pt x="277483" y="10165"/>
                </a:lnTo>
                <a:lnTo>
                  <a:pt x="282223" y="11738"/>
                </a:lnTo>
                <a:lnTo>
                  <a:pt x="286375" y="13779"/>
                </a:lnTo>
                <a:lnTo>
                  <a:pt x="288152" y="16131"/>
                </a:lnTo>
                <a:lnTo>
                  <a:pt x="288343" y="18692"/>
                </a:lnTo>
                <a:lnTo>
                  <a:pt x="287480" y="21391"/>
                </a:lnTo>
                <a:lnTo>
                  <a:pt x="284919" y="24183"/>
                </a:lnTo>
                <a:lnTo>
                  <a:pt x="281227" y="27036"/>
                </a:lnTo>
                <a:lnTo>
                  <a:pt x="276781" y="29931"/>
                </a:lnTo>
                <a:lnTo>
                  <a:pt x="270842" y="32852"/>
                </a:lnTo>
                <a:lnTo>
                  <a:pt x="263905" y="35792"/>
                </a:lnTo>
                <a:lnTo>
                  <a:pt x="241103" y="44649"/>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530" name="SMARTInkAnnotation45"/>
          <p:cNvSpPr/>
          <p:nvPr/>
        </p:nvSpPr>
        <p:spPr>
          <a:xfrm>
            <a:off x="5063133" y="3170039"/>
            <a:ext cx="17860" cy="8931"/>
          </a:xfrm>
          <a:custGeom>
            <a:avLst/>
            <a:gdLst/>
            <a:ahLst/>
            <a:cxnLst/>
            <a:rect l="0" t="0" r="0" b="0"/>
            <a:pathLst>
              <a:path w="17860" h="8931">
                <a:moveTo>
                  <a:pt x="0" y="0"/>
                </a:moveTo>
                <a:lnTo>
                  <a:pt x="7689" y="0"/>
                </a:lnTo>
                <a:lnTo>
                  <a:pt x="9094" y="992"/>
                </a:lnTo>
                <a:lnTo>
                  <a:pt x="11024" y="2646"/>
                </a:lnTo>
                <a:lnTo>
                  <a:pt x="17859" y="893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531" name="SMARTInkAnnotation46"/>
          <p:cNvSpPr/>
          <p:nvPr/>
        </p:nvSpPr>
        <p:spPr>
          <a:xfrm>
            <a:off x="987789" y="3323640"/>
            <a:ext cx="280228" cy="185725"/>
          </a:xfrm>
          <a:custGeom>
            <a:avLst/>
            <a:gdLst/>
            <a:ahLst/>
            <a:cxnLst/>
            <a:rect l="0" t="0" r="0" b="0"/>
            <a:pathLst>
              <a:path w="280228" h="185725">
                <a:moveTo>
                  <a:pt x="3406" y="69641"/>
                </a:moveTo>
                <a:lnTo>
                  <a:pt x="3406" y="48651"/>
                </a:lnTo>
                <a:lnTo>
                  <a:pt x="5391" y="44733"/>
                </a:lnTo>
                <a:lnTo>
                  <a:pt x="8698" y="40138"/>
                </a:lnTo>
                <a:lnTo>
                  <a:pt x="12887" y="35089"/>
                </a:lnTo>
                <a:lnTo>
                  <a:pt x="18657" y="30732"/>
                </a:lnTo>
                <a:lnTo>
                  <a:pt x="25479" y="26834"/>
                </a:lnTo>
                <a:lnTo>
                  <a:pt x="33005" y="23244"/>
                </a:lnTo>
                <a:lnTo>
                  <a:pt x="40998" y="19858"/>
                </a:lnTo>
                <a:lnTo>
                  <a:pt x="49303" y="16609"/>
                </a:lnTo>
                <a:lnTo>
                  <a:pt x="57816" y="13450"/>
                </a:lnTo>
                <a:lnTo>
                  <a:pt x="68454" y="10352"/>
                </a:lnTo>
                <a:lnTo>
                  <a:pt x="80505" y="7295"/>
                </a:lnTo>
                <a:lnTo>
                  <a:pt x="93501" y="4265"/>
                </a:lnTo>
                <a:lnTo>
                  <a:pt x="107126" y="2245"/>
                </a:lnTo>
                <a:lnTo>
                  <a:pt x="121170" y="897"/>
                </a:lnTo>
                <a:lnTo>
                  <a:pt x="135493" y="0"/>
                </a:lnTo>
                <a:lnTo>
                  <a:pt x="149011" y="393"/>
                </a:lnTo>
                <a:lnTo>
                  <a:pt x="161992" y="1648"/>
                </a:lnTo>
                <a:lnTo>
                  <a:pt x="174614" y="3477"/>
                </a:lnTo>
                <a:lnTo>
                  <a:pt x="186006" y="5687"/>
                </a:lnTo>
                <a:lnTo>
                  <a:pt x="196577" y="8154"/>
                </a:lnTo>
                <a:lnTo>
                  <a:pt x="206601" y="10791"/>
                </a:lnTo>
                <a:lnTo>
                  <a:pt x="216260" y="14532"/>
                </a:lnTo>
                <a:lnTo>
                  <a:pt x="225676" y="19012"/>
                </a:lnTo>
                <a:lnTo>
                  <a:pt x="234930" y="23982"/>
                </a:lnTo>
                <a:lnTo>
                  <a:pt x="241099" y="29280"/>
                </a:lnTo>
                <a:lnTo>
                  <a:pt x="245212" y="34796"/>
                </a:lnTo>
                <a:lnTo>
                  <a:pt x="247954" y="40458"/>
                </a:lnTo>
                <a:lnTo>
                  <a:pt x="248789" y="47209"/>
                </a:lnTo>
                <a:lnTo>
                  <a:pt x="248355" y="54687"/>
                </a:lnTo>
                <a:lnTo>
                  <a:pt x="247072" y="62648"/>
                </a:lnTo>
                <a:lnTo>
                  <a:pt x="243241" y="70932"/>
                </a:lnTo>
                <a:lnTo>
                  <a:pt x="237710" y="79431"/>
                </a:lnTo>
                <a:lnTo>
                  <a:pt x="231046" y="88074"/>
                </a:lnTo>
                <a:lnTo>
                  <a:pt x="223627" y="96813"/>
                </a:lnTo>
                <a:lnTo>
                  <a:pt x="215704" y="105615"/>
                </a:lnTo>
                <a:lnTo>
                  <a:pt x="207446" y="114459"/>
                </a:lnTo>
                <a:lnTo>
                  <a:pt x="196980" y="122340"/>
                </a:lnTo>
                <a:lnTo>
                  <a:pt x="185041" y="129579"/>
                </a:lnTo>
                <a:lnTo>
                  <a:pt x="172121" y="136388"/>
                </a:lnTo>
                <a:lnTo>
                  <a:pt x="158547" y="142913"/>
                </a:lnTo>
                <a:lnTo>
                  <a:pt x="144536" y="149247"/>
                </a:lnTo>
                <a:lnTo>
                  <a:pt x="130235" y="155453"/>
                </a:lnTo>
                <a:lnTo>
                  <a:pt x="103762" y="167642"/>
                </a:lnTo>
                <a:lnTo>
                  <a:pt x="91146" y="173670"/>
                </a:lnTo>
                <a:lnTo>
                  <a:pt x="78766" y="177689"/>
                </a:lnTo>
                <a:lnTo>
                  <a:pt x="66545" y="180369"/>
                </a:lnTo>
                <a:lnTo>
                  <a:pt x="54428" y="182155"/>
                </a:lnTo>
                <a:lnTo>
                  <a:pt x="44366" y="183346"/>
                </a:lnTo>
                <a:lnTo>
                  <a:pt x="35674" y="184139"/>
                </a:lnTo>
                <a:lnTo>
                  <a:pt x="21716" y="185021"/>
                </a:lnTo>
                <a:lnTo>
                  <a:pt x="12205" y="185413"/>
                </a:lnTo>
                <a:lnTo>
                  <a:pt x="0" y="185665"/>
                </a:lnTo>
                <a:lnTo>
                  <a:pt x="7731" y="185715"/>
                </a:lnTo>
                <a:lnTo>
                  <a:pt x="32814" y="185724"/>
                </a:lnTo>
                <a:lnTo>
                  <a:pt x="41863" y="184733"/>
                </a:lnTo>
                <a:lnTo>
                  <a:pt x="51864" y="183080"/>
                </a:lnTo>
                <a:lnTo>
                  <a:pt x="62500" y="180986"/>
                </a:lnTo>
                <a:lnTo>
                  <a:pt x="73560" y="179590"/>
                </a:lnTo>
                <a:lnTo>
                  <a:pt x="84902" y="178659"/>
                </a:lnTo>
                <a:lnTo>
                  <a:pt x="96432" y="178038"/>
                </a:lnTo>
                <a:lnTo>
                  <a:pt x="119827" y="177349"/>
                </a:lnTo>
                <a:lnTo>
                  <a:pt x="171924" y="176906"/>
                </a:lnTo>
                <a:lnTo>
                  <a:pt x="186197" y="175878"/>
                </a:lnTo>
                <a:lnTo>
                  <a:pt x="200673" y="174200"/>
                </a:lnTo>
                <a:lnTo>
                  <a:pt x="215285" y="172089"/>
                </a:lnTo>
                <a:lnTo>
                  <a:pt x="228994" y="169690"/>
                </a:lnTo>
                <a:lnTo>
                  <a:pt x="242103" y="167098"/>
                </a:lnTo>
                <a:lnTo>
                  <a:pt x="280227" y="158938"/>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532" name="SMARTInkAnnotation47"/>
          <p:cNvSpPr/>
          <p:nvPr/>
        </p:nvSpPr>
        <p:spPr>
          <a:xfrm>
            <a:off x="1358663" y="3375422"/>
            <a:ext cx="180020" cy="106845"/>
          </a:xfrm>
          <a:custGeom>
            <a:avLst/>
            <a:gdLst/>
            <a:ahLst/>
            <a:cxnLst/>
            <a:rect l="0" t="0" r="0" b="0"/>
            <a:pathLst>
              <a:path w="180020" h="106845">
                <a:moveTo>
                  <a:pt x="16509" y="0"/>
                </a:moveTo>
                <a:lnTo>
                  <a:pt x="3207" y="0"/>
                </a:lnTo>
                <a:lnTo>
                  <a:pt x="1688" y="992"/>
                </a:lnTo>
                <a:lnTo>
                  <a:pt x="675" y="2646"/>
                </a:lnTo>
                <a:lnTo>
                  <a:pt x="0" y="4741"/>
                </a:lnTo>
                <a:lnTo>
                  <a:pt x="542" y="8121"/>
                </a:lnTo>
                <a:lnTo>
                  <a:pt x="1896" y="12360"/>
                </a:lnTo>
                <a:lnTo>
                  <a:pt x="3790" y="17169"/>
                </a:lnTo>
                <a:lnTo>
                  <a:pt x="5053" y="23352"/>
                </a:lnTo>
                <a:lnTo>
                  <a:pt x="5896" y="30451"/>
                </a:lnTo>
                <a:lnTo>
                  <a:pt x="6457" y="38160"/>
                </a:lnTo>
                <a:lnTo>
                  <a:pt x="7823" y="45284"/>
                </a:lnTo>
                <a:lnTo>
                  <a:pt x="9727" y="52018"/>
                </a:lnTo>
                <a:lnTo>
                  <a:pt x="11987" y="58490"/>
                </a:lnTo>
                <a:lnTo>
                  <a:pt x="15479" y="64790"/>
                </a:lnTo>
                <a:lnTo>
                  <a:pt x="19792" y="70975"/>
                </a:lnTo>
                <a:lnTo>
                  <a:pt x="24650" y="77082"/>
                </a:lnTo>
                <a:lnTo>
                  <a:pt x="30866" y="83138"/>
                </a:lnTo>
                <a:lnTo>
                  <a:pt x="37987" y="89160"/>
                </a:lnTo>
                <a:lnTo>
                  <a:pt x="45710" y="95158"/>
                </a:lnTo>
                <a:lnTo>
                  <a:pt x="52844" y="99158"/>
                </a:lnTo>
                <a:lnTo>
                  <a:pt x="59584" y="101824"/>
                </a:lnTo>
                <a:lnTo>
                  <a:pt x="66061" y="103601"/>
                </a:lnTo>
                <a:lnTo>
                  <a:pt x="74349" y="104787"/>
                </a:lnTo>
                <a:lnTo>
                  <a:pt x="83842" y="105576"/>
                </a:lnTo>
                <a:lnTo>
                  <a:pt x="94140" y="106103"/>
                </a:lnTo>
                <a:lnTo>
                  <a:pt x="113520" y="106688"/>
                </a:lnTo>
                <a:lnTo>
                  <a:pt x="122855" y="106844"/>
                </a:lnTo>
                <a:lnTo>
                  <a:pt x="131062" y="104964"/>
                </a:lnTo>
                <a:lnTo>
                  <a:pt x="138519" y="101726"/>
                </a:lnTo>
                <a:lnTo>
                  <a:pt x="145474" y="97583"/>
                </a:lnTo>
                <a:lnTo>
                  <a:pt x="152095" y="93829"/>
                </a:lnTo>
                <a:lnTo>
                  <a:pt x="164743" y="87011"/>
                </a:lnTo>
                <a:lnTo>
                  <a:pt x="169902" y="82812"/>
                </a:lnTo>
                <a:lnTo>
                  <a:pt x="174334" y="78028"/>
                </a:lnTo>
                <a:lnTo>
                  <a:pt x="178280" y="72855"/>
                </a:lnTo>
                <a:lnTo>
                  <a:pt x="179919" y="68414"/>
                </a:lnTo>
                <a:lnTo>
                  <a:pt x="180019" y="64461"/>
                </a:lnTo>
                <a:lnTo>
                  <a:pt x="179094" y="60833"/>
                </a:lnTo>
                <a:lnTo>
                  <a:pt x="177485" y="56431"/>
                </a:lnTo>
                <a:lnTo>
                  <a:pt x="175420" y="51511"/>
                </a:lnTo>
                <a:lnTo>
                  <a:pt x="173051" y="46247"/>
                </a:lnTo>
                <a:lnTo>
                  <a:pt x="169488" y="41745"/>
                </a:lnTo>
                <a:lnTo>
                  <a:pt x="165127" y="37752"/>
                </a:lnTo>
                <a:lnTo>
                  <a:pt x="160236" y="34098"/>
                </a:lnTo>
                <a:lnTo>
                  <a:pt x="153999" y="30669"/>
                </a:lnTo>
                <a:lnTo>
                  <a:pt x="146865" y="27392"/>
                </a:lnTo>
                <a:lnTo>
                  <a:pt x="139131" y="24214"/>
                </a:lnTo>
                <a:lnTo>
                  <a:pt x="131992" y="21104"/>
                </a:lnTo>
                <a:lnTo>
                  <a:pt x="118767" y="15002"/>
                </a:lnTo>
                <a:lnTo>
                  <a:pt x="112462" y="12978"/>
                </a:lnTo>
                <a:lnTo>
                  <a:pt x="106275" y="11628"/>
                </a:lnTo>
                <a:lnTo>
                  <a:pt x="100165" y="10729"/>
                </a:lnTo>
                <a:lnTo>
                  <a:pt x="94108" y="10129"/>
                </a:lnTo>
                <a:lnTo>
                  <a:pt x="88086" y="9729"/>
                </a:lnTo>
                <a:lnTo>
                  <a:pt x="82086" y="9462"/>
                </a:lnTo>
                <a:lnTo>
                  <a:pt x="78086" y="10277"/>
                </a:lnTo>
                <a:lnTo>
                  <a:pt x="75420" y="11812"/>
                </a:lnTo>
                <a:lnTo>
                  <a:pt x="70087" y="17859"/>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533" name="SMARTInkAnnotation48"/>
          <p:cNvSpPr/>
          <p:nvPr/>
        </p:nvSpPr>
        <p:spPr>
          <a:xfrm>
            <a:off x="1661073" y="3330773"/>
            <a:ext cx="155173" cy="132752"/>
          </a:xfrm>
          <a:custGeom>
            <a:avLst/>
            <a:gdLst/>
            <a:ahLst/>
            <a:cxnLst/>
            <a:rect l="0" t="0" r="0" b="0"/>
            <a:pathLst>
              <a:path w="155173" h="132752">
                <a:moveTo>
                  <a:pt x="26638" y="0"/>
                </a:moveTo>
                <a:lnTo>
                  <a:pt x="14209" y="12429"/>
                </a:lnTo>
                <a:lnTo>
                  <a:pt x="11407" y="16224"/>
                </a:lnTo>
                <a:lnTo>
                  <a:pt x="8547" y="20738"/>
                </a:lnTo>
                <a:lnTo>
                  <a:pt x="5647" y="25732"/>
                </a:lnTo>
                <a:lnTo>
                  <a:pt x="3714" y="32037"/>
                </a:lnTo>
                <a:lnTo>
                  <a:pt x="2426" y="39218"/>
                </a:lnTo>
                <a:lnTo>
                  <a:pt x="1567" y="46981"/>
                </a:lnTo>
                <a:lnTo>
                  <a:pt x="994" y="55134"/>
                </a:lnTo>
                <a:lnTo>
                  <a:pt x="613" y="63545"/>
                </a:lnTo>
                <a:lnTo>
                  <a:pt x="188" y="80828"/>
                </a:lnTo>
                <a:lnTo>
                  <a:pt x="0" y="98432"/>
                </a:lnTo>
                <a:lnTo>
                  <a:pt x="1934" y="106301"/>
                </a:lnTo>
                <a:lnTo>
                  <a:pt x="5208" y="113531"/>
                </a:lnTo>
                <a:lnTo>
                  <a:pt x="9374" y="120336"/>
                </a:lnTo>
                <a:lnTo>
                  <a:pt x="15129" y="124873"/>
                </a:lnTo>
                <a:lnTo>
                  <a:pt x="21942" y="127897"/>
                </a:lnTo>
                <a:lnTo>
                  <a:pt x="29461" y="129913"/>
                </a:lnTo>
                <a:lnTo>
                  <a:pt x="37449" y="131258"/>
                </a:lnTo>
                <a:lnTo>
                  <a:pt x="45752" y="132153"/>
                </a:lnTo>
                <a:lnTo>
                  <a:pt x="54263" y="132751"/>
                </a:lnTo>
                <a:lnTo>
                  <a:pt x="62914" y="132157"/>
                </a:lnTo>
                <a:lnTo>
                  <a:pt x="71658" y="130769"/>
                </a:lnTo>
                <a:lnTo>
                  <a:pt x="80464" y="128851"/>
                </a:lnTo>
                <a:lnTo>
                  <a:pt x="89311" y="125589"/>
                </a:lnTo>
                <a:lnTo>
                  <a:pt x="98186" y="121429"/>
                </a:lnTo>
                <a:lnTo>
                  <a:pt x="107079" y="116672"/>
                </a:lnTo>
                <a:lnTo>
                  <a:pt x="114992" y="111516"/>
                </a:lnTo>
                <a:lnTo>
                  <a:pt x="122251" y="106094"/>
                </a:lnTo>
                <a:lnTo>
                  <a:pt x="129075" y="100495"/>
                </a:lnTo>
                <a:lnTo>
                  <a:pt x="134617" y="94778"/>
                </a:lnTo>
                <a:lnTo>
                  <a:pt x="139304" y="88982"/>
                </a:lnTo>
                <a:lnTo>
                  <a:pt x="143421" y="83134"/>
                </a:lnTo>
                <a:lnTo>
                  <a:pt x="147157" y="77251"/>
                </a:lnTo>
                <a:lnTo>
                  <a:pt x="150640" y="71345"/>
                </a:lnTo>
                <a:lnTo>
                  <a:pt x="153955" y="65423"/>
                </a:lnTo>
                <a:lnTo>
                  <a:pt x="155172" y="59490"/>
                </a:lnTo>
                <a:lnTo>
                  <a:pt x="154992" y="53551"/>
                </a:lnTo>
                <a:lnTo>
                  <a:pt x="153879" y="47607"/>
                </a:lnTo>
                <a:lnTo>
                  <a:pt x="152145" y="42652"/>
                </a:lnTo>
                <a:lnTo>
                  <a:pt x="149996" y="38357"/>
                </a:lnTo>
                <a:lnTo>
                  <a:pt x="147572" y="34501"/>
                </a:lnTo>
                <a:lnTo>
                  <a:pt x="143972" y="31930"/>
                </a:lnTo>
                <a:lnTo>
                  <a:pt x="139587" y="30217"/>
                </a:lnTo>
                <a:lnTo>
                  <a:pt x="134680" y="29075"/>
                </a:lnTo>
                <a:lnTo>
                  <a:pt x="129424" y="28313"/>
                </a:lnTo>
                <a:lnTo>
                  <a:pt x="123935" y="27805"/>
                </a:lnTo>
                <a:lnTo>
                  <a:pt x="118292" y="27467"/>
                </a:lnTo>
                <a:lnTo>
                  <a:pt x="104084" y="27091"/>
                </a:lnTo>
                <a:lnTo>
                  <a:pt x="96128" y="26990"/>
                </a:lnTo>
                <a:lnTo>
                  <a:pt x="89832" y="27915"/>
                </a:lnTo>
                <a:lnTo>
                  <a:pt x="84642" y="29525"/>
                </a:lnTo>
                <a:lnTo>
                  <a:pt x="80190" y="31590"/>
                </a:lnTo>
                <a:lnTo>
                  <a:pt x="76230" y="32966"/>
                </a:lnTo>
                <a:lnTo>
                  <a:pt x="72598" y="33884"/>
                </a:lnTo>
                <a:lnTo>
                  <a:pt x="67901" y="34903"/>
                </a:lnTo>
                <a:lnTo>
                  <a:pt x="68037" y="35175"/>
                </a:lnTo>
                <a:lnTo>
                  <a:pt x="71286" y="35719"/>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534" name="SMARTInkAnnotation49"/>
          <p:cNvSpPr/>
          <p:nvPr/>
        </p:nvSpPr>
        <p:spPr>
          <a:xfrm>
            <a:off x="1957329" y="3304186"/>
            <a:ext cx="224022" cy="131318"/>
          </a:xfrm>
          <a:custGeom>
            <a:avLst/>
            <a:gdLst/>
            <a:ahLst/>
            <a:cxnLst/>
            <a:rect l="0" t="0" r="0" b="0"/>
            <a:pathLst>
              <a:path w="224022" h="131318">
                <a:moveTo>
                  <a:pt x="33991" y="8728"/>
                </a:moveTo>
                <a:lnTo>
                  <a:pt x="29251" y="8728"/>
                </a:lnTo>
                <a:lnTo>
                  <a:pt x="27854" y="9720"/>
                </a:lnTo>
                <a:lnTo>
                  <a:pt x="26923" y="11374"/>
                </a:lnTo>
                <a:lnTo>
                  <a:pt x="26303" y="13469"/>
                </a:lnTo>
                <a:lnTo>
                  <a:pt x="24897" y="16849"/>
                </a:lnTo>
                <a:lnTo>
                  <a:pt x="22968" y="21088"/>
                </a:lnTo>
                <a:lnTo>
                  <a:pt x="15512" y="36533"/>
                </a:lnTo>
                <a:lnTo>
                  <a:pt x="12742" y="42147"/>
                </a:lnTo>
                <a:lnTo>
                  <a:pt x="9903" y="48867"/>
                </a:lnTo>
                <a:lnTo>
                  <a:pt x="7019" y="56323"/>
                </a:lnTo>
                <a:lnTo>
                  <a:pt x="4103" y="64271"/>
                </a:lnTo>
                <a:lnTo>
                  <a:pt x="2160" y="72545"/>
                </a:lnTo>
                <a:lnTo>
                  <a:pt x="864" y="81039"/>
                </a:lnTo>
                <a:lnTo>
                  <a:pt x="0" y="89677"/>
                </a:lnTo>
                <a:lnTo>
                  <a:pt x="417" y="97421"/>
                </a:lnTo>
                <a:lnTo>
                  <a:pt x="1686" y="104568"/>
                </a:lnTo>
                <a:lnTo>
                  <a:pt x="3525" y="111316"/>
                </a:lnTo>
                <a:lnTo>
                  <a:pt x="6735" y="116808"/>
                </a:lnTo>
                <a:lnTo>
                  <a:pt x="10859" y="121461"/>
                </a:lnTo>
                <a:lnTo>
                  <a:pt x="15593" y="125555"/>
                </a:lnTo>
                <a:lnTo>
                  <a:pt x="22719" y="128285"/>
                </a:lnTo>
                <a:lnTo>
                  <a:pt x="31437" y="130104"/>
                </a:lnTo>
                <a:lnTo>
                  <a:pt x="41218" y="131317"/>
                </a:lnTo>
                <a:lnTo>
                  <a:pt x="51707" y="131134"/>
                </a:lnTo>
                <a:lnTo>
                  <a:pt x="62670" y="130019"/>
                </a:lnTo>
                <a:lnTo>
                  <a:pt x="73946" y="128284"/>
                </a:lnTo>
                <a:lnTo>
                  <a:pt x="85432" y="125143"/>
                </a:lnTo>
                <a:lnTo>
                  <a:pt x="97059" y="121065"/>
                </a:lnTo>
                <a:lnTo>
                  <a:pt x="148975" y="100261"/>
                </a:lnTo>
                <a:lnTo>
                  <a:pt x="161249" y="93562"/>
                </a:lnTo>
                <a:lnTo>
                  <a:pt x="172407" y="86120"/>
                </a:lnTo>
                <a:lnTo>
                  <a:pt x="182824" y="78182"/>
                </a:lnTo>
                <a:lnTo>
                  <a:pt x="191752" y="70906"/>
                </a:lnTo>
                <a:lnTo>
                  <a:pt x="199689" y="64070"/>
                </a:lnTo>
                <a:lnTo>
                  <a:pt x="206964" y="57529"/>
                </a:lnTo>
                <a:lnTo>
                  <a:pt x="212807" y="51184"/>
                </a:lnTo>
                <a:lnTo>
                  <a:pt x="217694" y="44969"/>
                </a:lnTo>
                <a:lnTo>
                  <a:pt x="221944" y="38842"/>
                </a:lnTo>
                <a:lnTo>
                  <a:pt x="223785" y="32773"/>
                </a:lnTo>
                <a:lnTo>
                  <a:pt x="224021" y="26742"/>
                </a:lnTo>
                <a:lnTo>
                  <a:pt x="223185" y="20737"/>
                </a:lnTo>
                <a:lnTo>
                  <a:pt x="221636" y="15742"/>
                </a:lnTo>
                <a:lnTo>
                  <a:pt x="219612" y="11420"/>
                </a:lnTo>
                <a:lnTo>
                  <a:pt x="217269" y="7546"/>
                </a:lnTo>
                <a:lnTo>
                  <a:pt x="214716" y="4963"/>
                </a:lnTo>
                <a:lnTo>
                  <a:pt x="212021" y="3242"/>
                </a:lnTo>
                <a:lnTo>
                  <a:pt x="209233" y="2094"/>
                </a:lnTo>
                <a:lnTo>
                  <a:pt x="205389" y="1329"/>
                </a:lnTo>
                <a:lnTo>
                  <a:pt x="200843" y="818"/>
                </a:lnTo>
                <a:lnTo>
                  <a:pt x="195827" y="479"/>
                </a:lnTo>
                <a:lnTo>
                  <a:pt x="187608" y="101"/>
                </a:lnTo>
                <a:lnTo>
                  <a:pt x="184028" y="0"/>
                </a:lnTo>
                <a:lnTo>
                  <a:pt x="180648" y="925"/>
                </a:lnTo>
                <a:lnTo>
                  <a:pt x="174248" y="4598"/>
                </a:lnTo>
                <a:lnTo>
                  <a:pt x="167937" y="8728"/>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535" name="SMARTInkAnnotation50"/>
          <p:cNvSpPr/>
          <p:nvPr/>
        </p:nvSpPr>
        <p:spPr>
          <a:xfrm>
            <a:off x="2313678" y="3295055"/>
            <a:ext cx="167654" cy="127857"/>
          </a:xfrm>
          <a:custGeom>
            <a:avLst/>
            <a:gdLst/>
            <a:ahLst/>
            <a:cxnLst/>
            <a:rect l="0" t="0" r="0" b="0"/>
            <a:pathLst>
              <a:path w="167654" h="127857">
                <a:moveTo>
                  <a:pt x="52689" y="0"/>
                </a:moveTo>
                <a:lnTo>
                  <a:pt x="47949" y="0"/>
                </a:lnTo>
                <a:lnTo>
                  <a:pt x="45560" y="992"/>
                </a:lnTo>
                <a:lnTo>
                  <a:pt x="42976" y="2646"/>
                </a:lnTo>
                <a:lnTo>
                  <a:pt x="40261" y="4740"/>
                </a:lnTo>
                <a:lnTo>
                  <a:pt x="37458" y="6137"/>
                </a:lnTo>
                <a:lnTo>
                  <a:pt x="34598" y="7068"/>
                </a:lnTo>
                <a:lnTo>
                  <a:pt x="31698" y="7688"/>
                </a:lnTo>
                <a:lnTo>
                  <a:pt x="28773" y="10086"/>
                </a:lnTo>
                <a:lnTo>
                  <a:pt x="25831" y="13670"/>
                </a:lnTo>
                <a:lnTo>
                  <a:pt x="22878" y="18043"/>
                </a:lnTo>
                <a:lnTo>
                  <a:pt x="18924" y="22942"/>
                </a:lnTo>
                <a:lnTo>
                  <a:pt x="14304" y="28193"/>
                </a:lnTo>
                <a:lnTo>
                  <a:pt x="9240" y="33678"/>
                </a:lnTo>
                <a:lnTo>
                  <a:pt x="5864" y="40312"/>
                </a:lnTo>
                <a:lnTo>
                  <a:pt x="3613" y="47710"/>
                </a:lnTo>
                <a:lnTo>
                  <a:pt x="2112" y="55620"/>
                </a:lnTo>
                <a:lnTo>
                  <a:pt x="1112" y="62876"/>
                </a:lnTo>
                <a:lnTo>
                  <a:pt x="445" y="69699"/>
                </a:lnTo>
                <a:lnTo>
                  <a:pt x="0" y="76231"/>
                </a:lnTo>
                <a:lnTo>
                  <a:pt x="696" y="82571"/>
                </a:lnTo>
                <a:lnTo>
                  <a:pt x="2152" y="88781"/>
                </a:lnTo>
                <a:lnTo>
                  <a:pt x="4115" y="94906"/>
                </a:lnTo>
                <a:lnTo>
                  <a:pt x="7408" y="100974"/>
                </a:lnTo>
                <a:lnTo>
                  <a:pt x="11588" y="107004"/>
                </a:lnTo>
                <a:lnTo>
                  <a:pt x="16358" y="113008"/>
                </a:lnTo>
                <a:lnTo>
                  <a:pt x="21523" y="118002"/>
                </a:lnTo>
                <a:lnTo>
                  <a:pt x="26951" y="122324"/>
                </a:lnTo>
                <a:lnTo>
                  <a:pt x="32554" y="126198"/>
                </a:lnTo>
                <a:lnTo>
                  <a:pt x="39265" y="127788"/>
                </a:lnTo>
                <a:lnTo>
                  <a:pt x="46717" y="127856"/>
                </a:lnTo>
                <a:lnTo>
                  <a:pt x="54661" y="126909"/>
                </a:lnTo>
                <a:lnTo>
                  <a:pt x="62933" y="126278"/>
                </a:lnTo>
                <a:lnTo>
                  <a:pt x="71425" y="125857"/>
                </a:lnTo>
                <a:lnTo>
                  <a:pt x="80063" y="125577"/>
                </a:lnTo>
                <a:lnTo>
                  <a:pt x="89790" y="123405"/>
                </a:lnTo>
                <a:lnTo>
                  <a:pt x="100243" y="119973"/>
                </a:lnTo>
                <a:lnTo>
                  <a:pt x="111181" y="115701"/>
                </a:lnTo>
                <a:lnTo>
                  <a:pt x="120457" y="111860"/>
                </a:lnTo>
                <a:lnTo>
                  <a:pt x="128626" y="108308"/>
                </a:lnTo>
                <a:lnTo>
                  <a:pt x="136056" y="104947"/>
                </a:lnTo>
                <a:lnTo>
                  <a:pt x="142994" y="100723"/>
                </a:lnTo>
                <a:lnTo>
                  <a:pt x="149603" y="95922"/>
                </a:lnTo>
                <a:lnTo>
                  <a:pt x="155994" y="90737"/>
                </a:lnTo>
                <a:lnTo>
                  <a:pt x="160254" y="86288"/>
                </a:lnTo>
                <a:lnTo>
                  <a:pt x="163095" y="82330"/>
                </a:lnTo>
                <a:lnTo>
                  <a:pt x="164989" y="78699"/>
                </a:lnTo>
                <a:lnTo>
                  <a:pt x="166251" y="75286"/>
                </a:lnTo>
                <a:lnTo>
                  <a:pt x="167092" y="72019"/>
                </a:lnTo>
                <a:lnTo>
                  <a:pt x="167653" y="68848"/>
                </a:lnTo>
                <a:lnTo>
                  <a:pt x="167035" y="65743"/>
                </a:lnTo>
                <a:lnTo>
                  <a:pt x="165631" y="62680"/>
                </a:lnTo>
                <a:lnTo>
                  <a:pt x="163703" y="59646"/>
                </a:lnTo>
                <a:lnTo>
                  <a:pt x="161424" y="56631"/>
                </a:lnTo>
                <a:lnTo>
                  <a:pt x="158914" y="53629"/>
                </a:lnTo>
                <a:lnTo>
                  <a:pt x="156248" y="50635"/>
                </a:lnTo>
                <a:lnTo>
                  <a:pt x="152486" y="47648"/>
                </a:lnTo>
                <a:lnTo>
                  <a:pt x="147994" y="44664"/>
                </a:lnTo>
                <a:lnTo>
                  <a:pt x="143015" y="41682"/>
                </a:lnTo>
                <a:lnTo>
                  <a:pt x="138703" y="39694"/>
                </a:lnTo>
                <a:lnTo>
                  <a:pt x="134837" y="38369"/>
                </a:lnTo>
                <a:lnTo>
                  <a:pt x="124127" y="35718"/>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76352" name="SMARTInkAnnotation51"/>
          <p:cNvSpPr/>
          <p:nvPr/>
        </p:nvSpPr>
        <p:spPr>
          <a:xfrm>
            <a:off x="2643454" y="3303984"/>
            <a:ext cx="123664" cy="168940"/>
          </a:xfrm>
          <a:custGeom>
            <a:avLst/>
            <a:gdLst/>
            <a:ahLst/>
            <a:cxnLst/>
            <a:rect l="0" t="0" r="0" b="0"/>
            <a:pathLst>
              <a:path w="123664" h="168940">
                <a:moveTo>
                  <a:pt x="62241" y="0"/>
                </a:moveTo>
                <a:lnTo>
                  <a:pt x="57501" y="0"/>
                </a:lnTo>
                <a:lnTo>
                  <a:pt x="54120" y="993"/>
                </a:lnTo>
                <a:lnTo>
                  <a:pt x="49882" y="2646"/>
                </a:lnTo>
                <a:lnTo>
                  <a:pt x="45072" y="4741"/>
                </a:lnTo>
                <a:lnTo>
                  <a:pt x="40873" y="8122"/>
                </a:lnTo>
                <a:lnTo>
                  <a:pt x="37082" y="12360"/>
                </a:lnTo>
                <a:lnTo>
                  <a:pt x="33562" y="17170"/>
                </a:lnTo>
                <a:lnTo>
                  <a:pt x="30224" y="23353"/>
                </a:lnTo>
                <a:lnTo>
                  <a:pt x="27005" y="30452"/>
                </a:lnTo>
                <a:lnTo>
                  <a:pt x="23868" y="38161"/>
                </a:lnTo>
                <a:lnTo>
                  <a:pt x="19792" y="47268"/>
                </a:lnTo>
                <a:lnTo>
                  <a:pt x="9971" y="67972"/>
                </a:lnTo>
                <a:lnTo>
                  <a:pt x="6559" y="78057"/>
                </a:lnTo>
                <a:lnTo>
                  <a:pt x="4284" y="87757"/>
                </a:lnTo>
                <a:lnTo>
                  <a:pt x="2767" y="97200"/>
                </a:lnTo>
                <a:lnTo>
                  <a:pt x="1756" y="106472"/>
                </a:lnTo>
                <a:lnTo>
                  <a:pt x="1082" y="115630"/>
                </a:lnTo>
                <a:lnTo>
                  <a:pt x="333" y="132751"/>
                </a:lnTo>
                <a:lnTo>
                  <a:pt x="0" y="146974"/>
                </a:lnTo>
                <a:lnTo>
                  <a:pt x="1896" y="152553"/>
                </a:lnTo>
                <a:lnTo>
                  <a:pt x="5143" y="157265"/>
                </a:lnTo>
                <a:lnTo>
                  <a:pt x="9293" y="161398"/>
                </a:lnTo>
                <a:lnTo>
                  <a:pt x="14044" y="164154"/>
                </a:lnTo>
                <a:lnTo>
                  <a:pt x="19196" y="165990"/>
                </a:lnTo>
                <a:lnTo>
                  <a:pt x="24615" y="167215"/>
                </a:lnTo>
                <a:lnTo>
                  <a:pt x="31204" y="168032"/>
                </a:lnTo>
                <a:lnTo>
                  <a:pt x="38573" y="168576"/>
                </a:lnTo>
                <a:lnTo>
                  <a:pt x="46463" y="168939"/>
                </a:lnTo>
                <a:lnTo>
                  <a:pt x="54699" y="167196"/>
                </a:lnTo>
                <a:lnTo>
                  <a:pt x="63166" y="164050"/>
                </a:lnTo>
                <a:lnTo>
                  <a:pt x="71788" y="159969"/>
                </a:lnTo>
                <a:lnTo>
                  <a:pt x="79519" y="155263"/>
                </a:lnTo>
                <a:lnTo>
                  <a:pt x="86658" y="150142"/>
                </a:lnTo>
                <a:lnTo>
                  <a:pt x="93402" y="144743"/>
                </a:lnTo>
                <a:lnTo>
                  <a:pt x="99882" y="139159"/>
                </a:lnTo>
                <a:lnTo>
                  <a:pt x="106187" y="133453"/>
                </a:lnTo>
                <a:lnTo>
                  <a:pt x="112375" y="127664"/>
                </a:lnTo>
                <a:lnTo>
                  <a:pt x="116499" y="121820"/>
                </a:lnTo>
                <a:lnTo>
                  <a:pt x="119249" y="115940"/>
                </a:lnTo>
                <a:lnTo>
                  <a:pt x="121082" y="110036"/>
                </a:lnTo>
                <a:lnTo>
                  <a:pt x="122305" y="104115"/>
                </a:lnTo>
                <a:lnTo>
                  <a:pt x="123120" y="98184"/>
                </a:lnTo>
                <a:lnTo>
                  <a:pt x="123663" y="92245"/>
                </a:lnTo>
                <a:lnTo>
                  <a:pt x="122041" y="86301"/>
                </a:lnTo>
                <a:lnTo>
                  <a:pt x="118975" y="80355"/>
                </a:lnTo>
                <a:lnTo>
                  <a:pt x="114947" y="74406"/>
                </a:lnTo>
                <a:lnTo>
                  <a:pt x="110277" y="68455"/>
                </a:lnTo>
                <a:lnTo>
                  <a:pt x="105179" y="62504"/>
                </a:lnTo>
                <a:lnTo>
                  <a:pt x="99796" y="56553"/>
                </a:lnTo>
                <a:lnTo>
                  <a:pt x="94223" y="51593"/>
                </a:lnTo>
                <a:lnTo>
                  <a:pt x="88523" y="47294"/>
                </a:lnTo>
                <a:lnTo>
                  <a:pt x="82739" y="43435"/>
                </a:lnTo>
                <a:lnTo>
                  <a:pt x="76899" y="40863"/>
                </a:lnTo>
                <a:lnTo>
                  <a:pt x="71021" y="39149"/>
                </a:lnTo>
                <a:lnTo>
                  <a:pt x="65118" y="38005"/>
                </a:lnTo>
                <a:lnTo>
                  <a:pt x="58206" y="37243"/>
                </a:lnTo>
                <a:lnTo>
                  <a:pt x="50622" y="36735"/>
                </a:lnTo>
                <a:lnTo>
                  <a:pt x="42589" y="36397"/>
                </a:lnTo>
                <a:lnTo>
                  <a:pt x="36241" y="35178"/>
                </a:lnTo>
                <a:lnTo>
                  <a:pt x="31017" y="33374"/>
                </a:lnTo>
                <a:lnTo>
                  <a:pt x="26542" y="31179"/>
                </a:lnTo>
                <a:lnTo>
                  <a:pt x="22567" y="30708"/>
                </a:lnTo>
                <a:lnTo>
                  <a:pt x="18925" y="31386"/>
                </a:lnTo>
                <a:lnTo>
                  <a:pt x="8663" y="35719"/>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76353" name="SMARTInkAnnotation52"/>
          <p:cNvSpPr/>
          <p:nvPr/>
        </p:nvSpPr>
        <p:spPr>
          <a:xfrm>
            <a:off x="2920775" y="3331141"/>
            <a:ext cx="175270" cy="149984"/>
          </a:xfrm>
          <a:custGeom>
            <a:avLst/>
            <a:gdLst/>
            <a:ahLst/>
            <a:cxnLst/>
            <a:rect l="0" t="0" r="0" b="0"/>
            <a:pathLst>
              <a:path w="175270" h="149984">
                <a:moveTo>
                  <a:pt x="26022" y="8562"/>
                </a:moveTo>
                <a:lnTo>
                  <a:pt x="26022" y="0"/>
                </a:lnTo>
                <a:lnTo>
                  <a:pt x="26022" y="4482"/>
                </a:lnTo>
                <a:lnTo>
                  <a:pt x="25029" y="6834"/>
                </a:lnTo>
                <a:lnTo>
                  <a:pt x="23376" y="9395"/>
                </a:lnTo>
                <a:lnTo>
                  <a:pt x="21281" y="12094"/>
                </a:lnTo>
                <a:lnTo>
                  <a:pt x="19885" y="15878"/>
                </a:lnTo>
                <a:lnTo>
                  <a:pt x="18954" y="20384"/>
                </a:lnTo>
                <a:lnTo>
                  <a:pt x="18334" y="25373"/>
                </a:lnTo>
                <a:lnTo>
                  <a:pt x="15935" y="30684"/>
                </a:lnTo>
                <a:lnTo>
                  <a:pt x="12352" y="36208"/>
                </a:lnTo>
                <a:lnTo>
                  <a:pt x="7979" y="41876"/>
                </a:lnTo>
                <a:lnTo>
                  <a:pt x="5064" y="48631"/>
                </a:lnTo>
                <a:lnTo>
                  <a:pt x="3120" y="56110"/>
                </a:lnTo>
                <a:lnTo>
                  <a:pt x="1824" y="64074"/>
                </a:lnTo>
                <a:lnTo>
                  <a:pt x="960" y="72359"/>
                </a:lnTo>
                <a:lnTo>
                  <a:pt x="384" y="80859"/>
                </a:lnTo>
                <a:lnTo>
                  <a:pt x="0" y="89503"/>
                </a:lnTo>
                <a:lnTo>
                  <a:pt x="737" y="97249"/>
                </a:lnTo>
                <a:lnTo>
                  <a:pt x="2220" y="104397"/>
                </a:lnTo>
                <a:lnTo>
                  <a:pt x="4201" y="111148"/>
                </a:lnTo>
                <a:lnTo>
                  <a:pt x="7505" y="118624"/>
                </a:lnTo>
                <a:lnTo>
                  <a:pt x="11693" y="126586"/>
                </a:lnTo>
                <a:lnTo>
                  <a:pt x="16470" y="134870"/>
                </a:lnTo>
                <a:lnTo>
                  <a:pt x="22630" y="140392"/>
                </a:lnTo>
                <a:lnTo>
                  <a:pt x="29714" y="144074"/>
                </a:lnTo>
                <a:lnTo>
                  <a:pt x="37413" y="146528"/>
                </a:lnTo>
                <a:lnTo>
                  <a:pt x="46515" y="148164"/>
                </a:lnTo>
                <a:lnTo>
                  <a:pt x="56550" y="149255"/>
                </a:lnTo>
                <a:lnTo>
                  <a:pt x="67210" y="149983"/>
                </a:lnTo>
                <a:lnTo>
                  <a:pt x="77293" y="149476"/>
                </a:lnTo>
                <a:lnTo>
                  <a:pt x="86992" y="148145"/>
                </a:lnTo>
                <a:lnTo>
                  <a:pt x="96434" y="146266"/>
                </a:lnTo>
                <a:lnTo>
                  <a:pt x="106698" y="143029"/>
                </a:lnTo>
                <a:lnTo>
                  <a:pt x="117509" y="138886"/>
                </a:lnTo>
                <a:lnTo>
                  <a:pt x="128685" y="134140"/>
                </a:lnTo>
                <a:lnTo>
                  <a:pt x="138121" y="128992"/>
                </a:lnTo>
                <a:lnTo>
                  <a:pt x="146395" y="123575"/>
                </a:lnTo>
                <a:lnTo>
                  <a:pt x="153896" y="117979"/>
                </a:lnTo>
                <a:lnTo>
                  <a:pt x="159888" y="112265"/>
                </a:lnTo>
                <a:lnTo>
                  <a:pt x="164876" y="106471"/>
                </a:lnTo>
                <a:lnTo>
                  <a:pt x="169193" y="100624"/>
                </a:lnTo>
                <a:lnTo>
                  <a:pt x="172071" y="94741"/>
                </a:lnTo>
                <a:lnTo>
                  <a:pt x="173990" y="88835"/>
                </a:lnTo>
                <a:lnTo>
                  <a:pt x="175269" y="82913"/>
                </a:lnTo>
                <a:lnTo>
                  <a:pt x="175129" y="75989"/>
                </a:lnTo>
                <a:lnTo>
                  <a:pt x="174045" y="68396"/>
                </a:lnTo>
                <a:lnTo>
                  <a:pt x="172328" y="60358"/>
                </a:lnTo>
                <a:lnTo>
                  <a:pt x="169200" y="54007"/>
                </a:lnTo>
                <a:lnTo>
                  <a:pt x="165131" y="48781"/>
                </a:lnTo>
                <a:lnTo>
                  <a:pt x="160433" y="44304"/>
                </a:lnTo>
                <a:lnTo>
                  <a:pt x="154325" y="40328"/>
                </a:lnTo>
                <a:lnTo>
                  <a:pt x="147276" y="36684"/>
                </a:lnTo>
                <a:lnTo>
                  <a:pt x="139600" y="33263"/>
                </a:lnTo>
                <a:lnTo>
                  <a:pt x="131507" y="30983"/>
                </a:lnTo>
                <a:lnTo>
                  <a:pt x="123134" y="29462"/>
                </a:lnTo>
                <a:lnTo>
                  <a:pt x="114576" y="28449"/>
                </a:lnTo>
                <a:lnTo>
                  <a:pt x="105894" y="27773"/>
                </a:lnTo>
                <a:lnTo>
                  <a:pt x="97129" y="27323"/>
                </a:lnTo>
                <a:lnTo>
                  <a:pt x="88309" y="27022"/>
                </a:lnTo>
                <a:lnTo>
                  <a:pt x="79453" y="27814"/>
                </a:lnTo>
                <a:lnTo>
                  <a:pt x="70573" y="29335"/>
                </a:lnTo>
                <a:lnTo>
                  <a:pt x="61676" y="31340"/>
                </a:lnTo>
                <a:lnTo>
                  <a:pt x="53760" y="32677"/>
                </a:lnTo>
                <a:lnTo>
                  <a:pt x="46498" y="33569"/>
                </a:lnTo>
                <a:lnTo>
                  <a:pt x="39672" y="34163"/>
                </a:lnTo>
                <a:lnTo>
                  <a:pt x="34130" y="35551"/>
                </a:lnTo>
                <a:lnTo>
                  <a:pt x="29443" y="37469"/>
                </a:lnTo>
                <a:lnTo>
                  <a:pt x="25326" y="39740"/>
                </a:lnTo>
                <a:lnTo>
                  <a:pt x="22581" y="40261"/>
                </a:lnTo>
                <a:lnTo>
                  <a:pt x="20752" y="39616"/>
                </a:lnTo>
                <a:lnTo>
                  <a:pt x="17092" y="35351"/>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76354" name="SMARTInkAnnotation53"/>
          <p:cNvSpPr/>
          <p:nvPr/>
        </p:nvSpPr>
        <p:spPr>
          <a:xfrm>
            <a:off x="3236333" y="3321844"/>
            <a:ext cx="243642" cy="131520"/>
          </a:xfrm>
          <a:custGeom>
            <a:avLst/>
            <a:gdLst/>
            <a:ahLst/>
            <a:cxnLst/>
            <a:rect l="0" t="0" r="0" b="0"/>
            <a:pathLst>
              <a:path w="243642" h="131520">
                <a:moveTo>
                  <a:pt x="5145" y="0"/>
                </a:moveTo>
                <a:lnTo>
                  <a:pt x="5145" y="25990"/>
                </a:lnTo>
                <a:lnTo>
                  <a:pt x="4152" y="31217"/>
                </a:lnTo>
                <a:lnTo>
                  <a:pt x="2499" y="36686"/>
                </a:lnTo>
                <a:lnTo>
                  <a:pt x="404" y="42317"/>
                </a:lnTo>
                <a:lnTo>
                  <a:pt x="0" y="49047"/>
                </a:lnTo>
                <a:lnTo>
                  <a:pt x="723" y="56511"/>
                </a:lnTo>
                <a:lnTo>
                  <a:pt x="2196" y="64462"/>
                </a:lnTo>
                <a:lnTo>
                  <a:pt x="4172" y="72741"/>
                </a:lnTo>
                <a:lnTo>
                  <a:pt x="6480" y="81236"/>
                </a:lnTo>
                <a:lnTo>
                  <a:pt x="9011" y="89876"/>
                </a:lnTo>
                <a:lnTo>
                  <a:pt x="12683" y="97621"/>
                </a:lnTo>
                <a:lnTo>
                  <a:pt x="17115" y="104768"/>
                </a:lnTo>
                <a:lnTo>
                  <a:pt x="22055" y="111517"/>
                </a:lnTo>
                <a:lnTo>
                  <a:pt x="29316" y="117008"/>
                </a:lnTo>
                <a:lnTo>
                  <a:pt x="38127" y="121662"/>
                </a:lnTo>
                <a:lnTo>
                  <a:pt x="47968" y="125756"/>
                </a:lnTo>
                <a:lnTo>
                  <a:pt x="58498" y="128486"/>
                </a:lnTo>
                <a:lnTo>
                  <a:pt x="69487" y="130306"/>
                </a:lnTo>
                <a:lnTo>
                  <a:pt x="80782" y="131519"/>
                </a:lnTo>
                <a:lnTo>
                  <a:pt x="93272" y="130343"/>
                </a:lnTo>
                <a:lnTo>
                  <a:pt x="106560" y="127575"/>
                </a:lnTo>
                <a:lnTo>
                  <a:pt x="146318" y="116844"/>
                </a:lnTo>
                <a:lnTo>
                  <a:pt x="158791" y="113615"/>
                </a:lnTo>
                <a:lnTo>
                  <a:pt x="171076" y="109478"/>
                </a:lnTo>
                <a:lnTo>
                  <a:pt x="183234" y="104735"/>
                </a:lnTo>
                <a:lnTo>
                  <a:pt x="195308" y="99589"/>
                </a:lnTo>
                <a:lnTo>
                  <a:pt x="205342" y="94174"/>
                </a:lnTo>
                <a:lnTo>
                  <a:pt x="214016" y="88580"/>
                </a:lnTo>
                <a:lnTo>
                  <a:pt x="221782" y="82866"/>
                </a:lnTo>
                <a:lnTo>
                  <a:pt x="227952" y="77072"/>
                </a:lnTo>
                <a:lnTo>
                  <a:pt x="233058" y="71225"/>
                </a:lnTo>
                <a:lnTo>
                  <a:pt x="237453" y="65343"/>
                </a:lnTo>
                <a:lnTo>
                  <a:pt x="240384" y="58445"/>
                </a:lnTo>
                <a:lnTo>
                  <a:pt x="242338" y="50869"/>
                </a:lnTo>
                <a:lnTo>
                  <a:pt x="243641" y="42842"/>
                </a:lnTo>
                <a:lnTo>
                  <a:pt x="242524" y="36499"/>
                </a:lnTo>
                <a:lnTo>
                  <a:pt x="239796" y="31278"/>
                </a:lnTo>
                <a:lnTo>
                  <a:pt x="235993" y="26805"/>
                </a:lnTo>
                <a:lnTo>
                  <a:pt x="230481" y="22831"/>
                </a:lnTo>
                <a:lnTo>
                  <a:pt x="223829" y="19189"/>
                </a:lnTo>
                <a:lnTo>
                  <a:pt x="216418" y="15769"/>
                </a:lnTo>
                <a:lnTo>
                  <a:pt x="208501" y="13490"/>
                </a:lnTo>
                <a:lnTo>
                  <a:pt x="200247" y="11970"/>
                </a:lnTo>
                <a:lnTo>
                  <a:pt x="191767" y="10956"/>
                </a:lnTo>
                <a:lnTo>
                  <a:pt x="182146" y="10281"/>
                </a:lnTo>
                <a:lnTo>
                  <a:pt x="171762" y="9831"/>
                </a:lnTo>
                <a:lnTo>
                  <a:pt x="160871" y="9530"/>
                </a:lnTo>
                <a:lnTo>
                  <a:pt x="149642" y="10322"/>
                </a:lnTo>
                <a:lnTo>
                  <a:pt x="138187" y="11842"/>
                </a:lnTo>
                <a:lnTo>
                  <a:pt x="103370" y="17859"/>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76356" name="SMARTInkAnnotation54"/>
          <p:cNvSpPr/>
          <p:nvPr/>
        </p:nvSpPr>
        <p:spPr>
          <a:xfrm>
            <a:off x="750094" y="3143654"/>
            <a:ext cx="607207" cy="472870"/>
          </a:xfrm>
          <a:custGeom>
            <a:avLst/>
            <a:gdLst/>
            <a:ahLst/>
            <a:cxnLst/>
            <a:rect l="0" t="0" r="0" b="0"/>
            <a:pathLst>
              <a:path w="607207" h="472870">
                <a:moveTo>
                  <a:pt x="62508" y="472869"/>
                </a:moveTo>
                <a:lnTo>
                  <a:pt x="62508" y="460441"/>
                </a:lnTo>
                <a:lnTo>
                  <a:pt x="61515" y="457638"/>
                </a:lnTo>
                <a:lnTo>
                  <a:pt x="57767" y="451879"/>
                </a:lnTo>
                <a:lnTo>
                  <a:pt x="46257" y="438901"/>
                </a:lnTo>
                <a:lnTo>
                  <a:pt x="45721" y="437325"/>
                </a:lnTo>
                <a:lnTo>
                  <a:pt x="44790" y="429616"/>
                </a:lnTo>
                <a:lnTo>
                  <a:pt x="45735" y="429151"/>
                </a:lnTo>
                <a:lnTo>
                  <a:pt x="51805" y="428497"/>
                </a:lnTo>
                <a:lnTo>
                  <a:pt x="60902" y="428257"/>
                </a:lnTo>
                <a:lnTo>
                  <a:pt x="71513" y="423491"/>
                </a:lnTo>
                <a:lnTo>
                  <a:pt x="84369" y="421158"/>
                </a:lnTo>
                <a:lnTo>
                  <a:pt x="100005" y="420121"/>
                </a:lnTo>
                <a:lnTo>
                  <a:pt x="116876" y="419660"/>
                </a:lnTo>
                <a:lnTo>
                  <a:pt x="143109" y="419401"/>
                </a:lnTo>
                <a:lnTo>
                  <a:pt x="160838" y="416694"/>
                </a:lnTo>
                <a:lnTo>
                  <a:pt x="179632" y="413176"/>
                </a:lnTo>
                <a:lnTo>
                  <a:pt x="190200" y="412238"/>
                </a:lnTo>
                <a:lnTo>
                  <a:pt x="201214" y="411613"/>
                </a:lnTo>
                <a:lnTo>
                  <a:pt x="224035" y="410918"/>
                </a:lnTo>
                <a:lnTo>
                  <a:pt x="235677" y="410733"/>
                </a:lnTo>
                <a:lnTo>
                  <a:pt x="246414" y="411601"/>
                </a:lnTo>
                <a:lnTo>
                  <a:pt x="256550" y="413172"/>
                </a:lnTo>
                <a:lnTo>
                  <a:pt x="266283" y="415212"/>
                </a:lnTo>
                <a:lnTo>
                  <a:pt x="277733" y="416572"/>
                </a:lnTo>
                <a:lnTo>
                  <a:pt x="290327" y="417479"/>
                </a:lnTo>
                <a:lnTo>
                  <a:pt x="316557" y="418486"/>
                </a:lnTo>
                <a:lnTo>
                  <a:pt x="354630" y="419053"/>
                </a:lnTo>
                <a:lnTo>
                  <a:pt x="421355" y="419260"/>
                </a:lnTo>
                <a:lnTo>
                  <a:pt x="433700" y="420263"/>
                </a:lnTo>
                <a:lnTo>
                  <a:pt x="445899" y="421923"/>
                </a:lnTo>
                <a:lnTo>
                  <a:pt x="458000" y="424022"/>
                </a:lnTo>
                <a:lnTo>
                  <a:pt x="469044" y="425422"/>
                </a:lnTo>
                <a:lnTo>
                  <a:pt x="479383" y="426355"/>
                </a:lnTo>
                <a:lnTo>
                  <a:pt x="489253" y="426977"/>
                </a:lnTo>
                <a:lnTo>
                  <a:pt x="508156" y="427669"/>
                </a:lnTo>
                <a:lnTo>
                  <a:pt x="545409" y="428148"/>
                </a:lnTo>
                <a:lnTo>
                  <a:pt x="580404" y="428221"/>
                </a:lnTo>
                <a:lnTo>
                  <a:pt x="580429" y="419659"/>
                </a:lnTo>
                <a:lnTo>
                  <a:pt x="575689" y="414660"/>
                </a:lnTo>
                <a:lnTo>
                  <a:pt x="574292" y="412235"/>
                </a:lnTo>
                <a:lnTo>
                  <a:pt x="572741" y="406895"/>
                </a:lnTo>
                <a:lnTo>
                  <a:pt x="571867" y="393570"/>
                </a:lnTo>
                <a:lnTo>
                  <a:pt x="570753" y="389245"/>
                </a:lnTo>
                <a:lnTo>
                  <a:pt x="565435" y="377426"/>
                </a:lnTo>
                <a:lnTo>
                  <a:pt x="563844" y="367281"/>
                </a:lnTo>
                <a:lnTo>
                  <a:pt x="563136" y="356157"/>
                </a:lnTo>
                <a:lnTo>
                  <a:pt x="562947" y="350413"/>
                </a:lnTo>
                <a:lnTo>
                  <a:pt x="565383" y="336093"/>
                </a:lnTo>
                <a:lnTo>
                  <a:pt x="567422" y="328107"/>
                </a:lnTo>
                <a:lnTo>
                  <a:pt x="569687" y="313942"/>
                </a:lnTo>
                <a:lnTo>
                  <a:pt x="570694" y="300040"/>
                </a:lnTo>
                <a:lnTo>
                  <a:pt x="571142" y="283939"/>
                </a:lnTo>
                <a:lnTo>
                  <a:pt x="571394" y="262880"/>
                </a:lnTo>
                <a:lnTo>
                  <a:pt x="572421" y="255487"/>
                </a:lnTo>
                <a:lnTo>
                  <a:pt x="574098" y="247580"/>
                </a:lnTo>
                <a:lnTo>
                  <a:pt x="576208" y="239333"/>
                </a:lnTo>
                <a:lnTo>
                  <a:pt x="577616" y="230858"/>
                </a:lnTo>
                <a:lnTo>
                  <a:pt x="578553" y="222232"/>
                </a:lnTo>
                <a:lnTo>
                  <a:pt x="579179" y="213504"/>
                </a:lnTo>
                <a:lnTo>
                  <a:pt x="580588" y="204709"/>
                </a:lnTo>
                <a:lnTo>
                  <a:pt x="582519" y="195869"/>
                </a:lnTo>
                <a:lnTo>
                  <a:pt x="584799" y="187000"/>
                </a:lnTo>
                <a:lnTo>
                  <a:pt x="586319" y="178110"/>
                </a:lnTo>
                <a:lnTo>
                  <a:pt x="587332" y="169207"/>
                </a:lnTo>
                <a:lnTo>
                  <a:pt x="588008" y="160295"/>
                </a:lnTo>
                <a:lnTo>
                  <a:pt x="589450" y="152369"/>
                </a:lnTo>
                <a:lnTo>
                  <a:pt x="593699" y="138271"/>
                </a:lnTo>
                <a:lnTo>
                  <a:pt x="601669" y="114437"/>
                </a:lnTo>
                <a:lnTo>
                  <a:pt x="603519" y="105923"/>
                </a:lnTo>
                <a:lnTo>
                  <a:pt x="604752" y="97270"/>
                </a:lnTo>
                <a:lnTo>
                  <a:pt x="605574" y="88524"/>
                </a:lnTo>
                <a:lnTo>
                  <a:pt x="606122" y="80710"/>
                </a:lnTo>
                <a:lnTo>
                  <a:pt x="606731" y="66735"/>
                </a:lnTo>
                <a:lnTo>
                  <a:pt x="607074" y="52452"/>
                </a:lnTo>
                <a:lnTo>
                  <a:pt x="607206" y="29588"/>
                </a:lnTo>
                <a:lnTo>
                  <a:pt x="606218" y="27528"/>
                </a:lnTo>
                <a:lnTo>
                  <a:pt x="602474" y="22594"/>
                </a:lnTo>
                <a:lnTo>
                  <a:pt x="600087" y="20881"/>
                </a:lnTo>
                <a:lnTo>
                  <a:pt x="591986" y="17478"/>
                </a:lnTo>
                <a:lnTo>
                  <a:pt x="583302" y="11619"/>
                </a:lnTo>
                <a:lnTo>
                  <a:pt x="574446" y="8450"/>
                </a:lnTo>
                <a:lnTo>
                  <a:pt x="565537" y="2661"/>
                </a:lnTo>
                <a:lnTo>
                  <a:pt x="559589" y="958"/>
                </a:lnTo>
                <a:lnTo>
                  <a:pt x="545922" y="0"/>
                </a:lnTo>
                <a:lnTo>
                  <a:pt x="534996" y="2421"/>
                </a:lnTo>
                <a:lnTo>
                  <a:pt x="522533" y="6805"/>
                </a:lnTo>
                <a:lnTo>
                  <a:pt x="507073" y="12061"/>
                </a:lnTo>
                <a:lnTo>
                  <a:pt x="497791" y="14851"/>
                </a:lnTo>
                <a:lnTo>
                  <a:pt x="476894" y="20597"/>
                </a:lnTo>
                <a:lnTo>
                  <a:pt x="466757" y="24511"/>
                </a:lnTo>
                <a:lnTo>
                  <a:pt x="457023" y="29105"/>
                </a:lnTo>
                <a:lnTo>
                  <a:pt x="447557" y="34151"/>
                </a:lnTo>
                <a:lnTo>
                  <a:pt x="436285" y="39500"/>
                </a:lnTo>
                <a:lnTo>
                  <a:pt x="410532" y="50735"/>
                </a:lnTo>
                <a:lnTo>
                  <a:pt x="397711" y="55517"/>
                </a:lnTo>
                <a:lnTo>
                  <a:pt x="385195" y="59697"/>
                </a:lnTo>
                <a:lnTo>
                  <a:pt x="372883" y="63476"/>
                </a:lnTo>
                <a:lnTo>
                  <a:pt x="359713" y="66987"/>
                </a:lnTo>
                <a:lnTo>
                  <a:pt x="345973" y="70321"/>
                </a:lnTo>
                <a:lnTo>
                  <a:pt x="331852" y="73535"/>
                </a:lnTo>
                <a:lnTo>
                  <a:pt x="317477" y="77662"/>
                </a:lnTo>
                <a:lnTo>
                  <a:pt x="302932" y="82398"/>
                </a:lnTo>
                <a:lnTo>
                  <a:pt x="288275" y="87539"/>
                </a:lnTo>
                <a:lnTo>
                  <a:pt x="272551" y="91959"/>
                </a:lnTo>
                <a:lnTo>
                  <a:pt x="256114" y="95898"/>
                </a:lnTo>
                <a:lnTo>
                  <a:pt x="191701" y="109349"/>
                </a:lnTo>
                <a:lnTo>
                  <a:pt x="177410" y="111460"/>
                </a:lnTo>
                <a:lnTo>
                  <a:pt x="163913" y="112867"/>
                </a:lnTo>
                <a:lnTo>
                  <a:pt x="150947" y="113806"/>
                </a:lnTo>
                <a:lnTo>
                  <a:pt x="138335" y="115423"/>
                </a:lnTo>
                <a:lnTo>
                  <a:pt x="125957" y="117494"/>
                </a:lnTo>
                <a:lnTo>
                  <a:pt x="113737" y="119867"/>
                </a:lnTo>
                <a:lnTo>
                  <a:pt x="101621" y="121448"/>
                </a:lnTo>
                <a:lnTo>
                  <a:pt x="89576" y="122503"/>
                </a:lnTo>
                <a:lnTo>
                  <a:pt x="77576" y="123206"/>
                </a:lnTo>
                <a:lnTo>
                  <a:pt x="56306" y="123987"/>
                </a:lnTo>
                <a:lnTo>
                  <a:pt x="19666" y="124557"/>
                </a:lnTo>
                <a:lnTo>
                  <a:pt x="554" y="124611"/>
                </a:lnTo>
                <a:lnTo>
                  <a:pt x="48" y="132300"/>
                </a:lnTo>
                <a:lnTo>
                  <a:pt x="0" y="235479"/>
                </a:lnTo>
                <a:lnTo>
                  <a:pt x="992" y="248132"/>
                </a:lnTo>
                <a:lnTo>
                  <a:pt x="2646" y="261529"/>
                </a:lnTo>
                <a:lnTo>
                  <a:pt x="4740" y="275421"/>
                </a:lnTo>
                <a:lnTo>
                  <a:pt x="6137" y="288652"/>
                </a:lnTo>
                <a:lnTo>
                  <a:pt x="7068" y="301440"/>
                </a:lnTo>
                <a:lnTo>
                  <a:pt x="8102" y="324249"/>
                </a:lnTo>
                <a:lnTo>
                  <a:pt x="8562" y="341001"/>
                </a:lnTo>
                <a:lnTo>
                  <a:pt x="8929" y="374643"/>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76357" name="SMARTInkAnnotation55"/>
          <p:cNvSpPr/>
          <p:nvPr/>
        </p:nvSpPr>
        <p:spPr>
          <a:xfrm>
            <a:off x="1232297" y="3562945"/>
            <a:ext cx="1" cy="8931"/>
          </a:xfrm>
          <a:custGeom>
            <a:avLst/>
            <a:gdLst/>
            <a:ahLst/>
            <a:cxnLst/>
            <a:rect l="0" t="0" r="0" b="0"/>
            <a:pathLst>
              <a:path w="1" h="8931">
                <a:moveTo>
                  <a:pt x="0" y="0"/>
                </a:moveTo>
                <a:lnTo>
                  <a:pt x="0" y="893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76358" name="SMARTInkAnnotation56"/>
          <p:cNvSpPr/>
          <p:nvPr/>
        </p:nvSpPr>
        <p:spPr>
          <a:xfrm>
            <a:off x="3661172" y="1625204"/>
            <a:ext cx="1874652" cy="53578"/>
          </a:xfrm>
          <a:custGeom>
            <a:avLst/>
            <a:gdLst/>
            <a:ahLst/>
            <a:cxnLst/>
            <a:rect l="0" t="0" r="0" b="0"/>
            <a:pathLst>
              <a:path w="1874652" h="53578">
                <a:moveTo>
                  <a:pt x="0" y="26788"/>
                </a:moveTo>
                <a:lnTo>
                  <a:pt x="4740" y="26788"/>
                </a:lnTo>
                <a:lnTo>
                  <a:pt x="7129" y="25796"/>
                </a:lnTo>
                <a:lnTo>
                  <a:pt x="9714" y="24142"/>
                </a:lnTo>
                <a:lnTo>
                  <a:pt x="12429" y="22048"/>
                </a:lnTo>
                <a:lnTo>
                  <a:pt x="16223" y="19659"/>
                </a:lnTo>
                <a:lnTo>
                  <a:pt x="20737" y="17074"/>
                </a:lnTo>
                <a:lnTo>
                  <a:pt x="25731" y="14359"/>
                </a:lnTo>
                <a:lnTo>
                  <a:pt x="33028" y="12549"/>
                </a:lnTo>
                <a:lnTo>
                  <a:pt x="41864" y="11342"/>
                </a:lnTo>
                <a:lnTo>
                  <a:pt x="51722" y="10538"/>
                </a:lnTo>
                <a:lnTo>
                  <a:pt x="63255" y="9009"/>
                </a:lnTo>
                <a:lnTo>
                  <a:pt x="75904" y="6998"/>
                </a:lnTo>
                <a:lnTo>
                  <a:pt x="89298" y="4665"/>
                </a:lnTo>
                <a:lnTo>
                  <a:pt x="104181" y="3110"/>
                </a:lnTo>
                <a:lnTo>
                  <a:pt x="120055" y="2073"/>
                </a:lnTo>
                <a:lnTo>
                  <a:pt x="173486" y="614"/>
                </a:lnTo>
                <a:lnTo>
                  <a:pt x="214027" y="1264"/>
                </a:lnTo>
                <a:lnTo>
                  <a:pt x="235950" y="2827"/>
                </a:lnTo>
                <a:lnTo>
                  <a:pt x="307375" y="9767"/>
                </a:lnTo>
                <a:lnTo>
                  <a:pt x="332909" y="12464"/>
                </a:lnTo>
                <a:lnTo>
                  <a:pt x="358861" y="14262"/>
                </a:lnTo>
                <a:lnTo>
                  <a:pt x="385092" y="15461"/>
                </a:lnTo>
                <a:lnTo>
                  <a:pt x="411510" y="16260"/>
                </a:lnTo>
                <a:lnTo>
                  <a:pt x="438050" y="17785"/>
                </a:lnTo>
                <a:lnTo>
                  <a:pt x="491353" y="22125"/>
                </a:lnTo>
                <a:lnTo>
                  <a:pt x="519061" y="23680"/>
                </a:lnTo>
                <a:lnTo>
                  <a:pt x="576305" y="25406"/>
                </a:lnTo>
                <a:lnTo>
                  <a:pt x="664316" y="26379"/>
                </a:lnTo>
                <a:lnTo>
                  <a:pt x="692908" y="25523"/>
                </a:lnTo>
                <a:lnTo>
                  <a:pt x="720900" y="23960"/>
                </a:lnTo>
                <a:lnTo>
                  <a:pt x="748490" y="21926"/>
                </a:lnTo>
                <a:lnTo>
                  <a:pt x="775814" y="20571"/>
                </a:lnTo>
                <a:lnTo>
                  <a:pt x="829986" y="19064"/>
                </a:lnTo>
                <a:lnTo>
                  <a:pt x="857925" y="17670"/>
                </a:lnTo>
                <a:lnTo>
                  <a:pt x="943660" y="11960"/>
                </a:lnTo>
                <a:lnTo>
                  <a:pt x="998842" y="10276"/>
                </a:lnTo>
                <a:lnTo>
                  <a:pt x="1126833" y="9106"/>
                </a:lnTo>
                <a:lnTo>
                  <a:pt x="1305075" y="8939"/>
                </a:lnTo>
                <a:lnTo>
                  <a:pt x="1330425" y="7944"/>
                </a:lnTo>
                <a:lnTo>
                  <a:pt x="1355263" y="6288"/>
                </a:lnTo>
                <a:lnTo>
                  <a:pt x="1379759" y="4192"/>
                </a:lnTo>
                <a:lnTo>
                  <a:pt x="1403034" y="2794"/>
                </a:lnTo>
                <a:lnTo>
                  <a:pt x="1447417" y="1241"/>
                </a:lnTo>
                <a:lnTo>
                  <a:pt x="1537646" y="245"/>
                </a:lnTo>
                <a:lnTo>
                  <a:pt x="1764370" y="0"/>
                </a:lnTo>
                <a:lnTo>
                  <a:pt x="1774537" y="992"/>
                </a:lnTo>
                <a:lnTo>
                  <a:pt x="1784290" y="2645"/>
                </a:lnTo>
                <a:lnTo>
                  <a:pt x="1793769" y="4740"/>
                </a:lnTo>
                <a:lnTo>
                  <a:pt x="1803064" y="6136"/>
                </a:lnTo>
                <a:lnTo>
                  <a:pt x="1821331" y="7688"/>
                </a:lnTo>
                <a:lnTo>
                  <a:pt x="1873267" y="8919"/>
                </a:lnTo>
                <a:lnTo>
                  <a:pt x="1873923" y="7930"/>
                </a:lnTo>
                <a:lnTo>
                  <a:pt x="1874360" y="6279"/>
                </a:lnTo>
                <a:lnTo>
                  <a:pt x="1874651" y="4185"/>
                </a:lnTo>
                <a:lnTo>
                  <a:pt x="1873853" y="2790"/>
                </a:lnTo>
                <a:lnTo>
                  <a:pt x="1872329" y="1860"/>
                </a:lnTo>
                <a:lnTo>
                  <a:pt x="1867990" y="826"/>
                </a:lnTo>
                <a:lnTo>
                  <a:pt x="1811688" y="14"/>
                </a:lnTo>
                <a:lnTo>
                  <a:pt x="1793413" y="998"/>
                </a:lnTo>
                <a:lnTo>
                  <a:pt x="1782983" y="2649"/>
                </a:lnTo>
                <a:lnTo>
                  <a:pt x="1772062" y="4742"/>
                </a:lnTo>
                <a:lnTo>
                  <a:pt x="1757835" y="6138"/>
                </a:lnTo>
                <a:lnTo>
                  <a:pt x="1723508" y="7688"/>
                </a:lnTo>
                <a:lnTo>
                  <a:pt x="1665135" y="8561"/>
                </a:lnTo>
                <a:lnTo>
                  <a:pt x="1641902" y="9676"/>
                </a:lnTo>
                <a:lnTo>
                  <a:pt x="1589630" y="13561"/>
                </a:lnTo>
                <a:lnTo>
                  <a:pt x="1314967" y="38737"/>
                </a:lnTo>
                <a:lnTo>
                  <a:pt x="1281457" y="40707"/>
                </a:lnTo>
                <a:lnTo>
                  <a:pt x="1177409" y="44472"/>
                </a:lnTo>
                <a:lnTo>
                  <a:pt x="1071174" y="50439"/>
                </a:lnTo>
                <a:lnTo>
                  <a:pt x="999953" y="52182"/>
                </a:lnTo>
                <a:lnTo>
                  <a:pt x="634730" y="53566"/>
                </a:lnTo>
                <a:lnTo>
                  <a:pt x="608692" y="52578"/>
                </a:lnTo>
                <a:lnTo>
                  <a:pt x="583397" y="50927"/>
                </a:lnTo>
                <a:lnTo>
                  <a:pt x="558595" y="48834"/>
                </a:lnTo>
                <a:lnTo>
                  <a:pt x="509871" y="49154"/>
                </a:lnTo>
                <a:lnTo>
                  <a:pt x="485766" y="50628"/>
                </a:lnTo>
                <a:lnTo>
                  <a:pt x="440461" y="52267"/>
                </a:lnTo>
                <a:lnTo>
                  <a:pt x="375047" y="53577"/>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76359" name="SMARTInkAnnotation57"/>
          <p:cNvSpPr/>
          <p:nvPr/>
        </p:nvSpPr>
        <p:spPr>
          <a:xfrm>
            <a:off x="1367484" y="3108938"/>
            <a:ext cx="2195060" cy="516515"/>
          </a:xfrm>
          <a:custGeom>
            <a:avLst/>
            <a:gdLst/>
            <a:ahLst/>
            <a:cxnLst/>
            <a:rect l="0" t="0" r="0" b="0"/>
            <a:pathLst>
              <a:path w="2195060" h="516515">
                <a:moveTo>
                  <a:pt x="7688" y="471867"/>
                </a:moveTo>
                <a:lnTo>
                  <a:pt x="0" y="471867"/>
                </a:lnTo>
                <a:lnTo>
                  <a:pt x="3866" y="471867"/>
                </a:lnTo>
                <a:lnTo>
                  <a:pt x="5140" y="470875"/>
                </a:lnTo>
                <a:lnTo>
                  <a:pt x="5989" y="469221"/>
                </a:lnTo>
                <a:lnTo>
                  <a:pt x="7353" y="464178"/>
                </a:lnTo>
                <a:lnTo>
                  <a:pt x="12329" y="458564"/>
                </a:lnTo>
                <a:lnTo>
                  <a:pt x="14751" y="457045"/>
                </a:lnTo>
                <a:lnTo>
                  <a:pt x="20087" y="455358"/>
                </a:lnTo>
                <a:lnTo>
                  <a:pt x="21908" y="453915"/>
                </a:lnTo>
                <a:lnTo>
                  <a:pt x="23120" y="451961"/>
                </a:lnTo>
                <a:lnTo>
                  <a:pt x="23929" y="449667"/>
                </a:lnTo>
                <a:lnTo>
                  <a:pt x="26453" y="448137"/>
                </a:lnTo>
                <a:lnTo>
                  <a:pt x="34549" y="446437"/>
                </a:lnTo>
                <a:lnTo>
                  <a:pt x="49778" y="444354"/>
                </a:lnTo>
                <a:lnTo>
                  <a:pt x="68221" y="438063"/>
                </a:lnTo>
                <a:lnTo>
                  <a:pt x="86452" y="436526"/>
                </a:lnTo>
                <a:lnTo>
                  <a:pt x="132968" y="435178"/>
                </a:lnTo>
                <a:lnTo>
                  <a:pt x="161603" y="429084"/>
                </a:lnTo>
                <a:lnTo>
                  <a:pt x="230020" y="427291"/>
                </a:lnTo>
                <a:lnTo>
                  <a:pt x="275421" y="426232"/>
                </a:lnTo>
                <a:lnTo>
                  <a:pt x="304394" y="420152"/>
                </a:lnTo>
                <a:lnTo>
                  <a:pt x="365782" y="418361"/>
                </a:lnTo>
                <a:lnTo>
                  <a:pt x="680804" y="418289"/>
                </a:lnTo>
                <a:lnTo>
                  <a:pt x="742623" y="425356"/>
                </a:lnTo>
                <a:lnTo>
                  <a:pt x="807563" y="426973"/>
                </a:lnTo>
                <a:lnTo>
                  <a:pt x="1223719" y="427218"/>
                </a:lnTo>
                <a:lnTo>
                  <a:pt x="1284451" y="434286"/>
                </a:lnTo>
                <a:lnTo>
                  <a:pt x="1344141" y="435903"/>
                </a:lnTo>
                <a:lnTo>
                  <a:pt x="2112942" y="436148"/>
                </a:lnTo>
                <a:lnTo>
                  <a:pt x="2117628" y="437140"/>
                </a:lnTo>
                <a:lnTo>
                  <a:pt x="2132278" y="443216"/>
                </a:lnTo>
                <a:lnTo>
                  <a:pt x="2141322" y="444969"/>
                </a:lnTo>
                <a:lnTo>
                  <a:pt x="2076491" y="445078"/>
                </a:lnTo>
                <a:lnTo>
                  <a:pt x="1985288" y="445078"/>
                </a:lnTo>
                <a:lnTo>
                  <a:pt x="1927332" y="438010"/>
                </a:lnTo>
                <a:lnTo>
                  <a:pt x="1867015" y="436393"/>
                </a:lnTo>
                <a:lnTo>
                  <a:pt x="1662644" y="436149"/>
                </a:lnTo>
                <a:lnTo>
                  <a:pt x="1588241" y="429080"/>
                </a:lnTo>
                <a:lnTo>
                  <a:pt x="1528711" y="427586"/>
                </a:lnTo>
                <a:lnTo>
                  <a:pt x="1305469" y="427219"/>
                </a:lnTo>
                <a:lnTo>
                  <a:pt x="1231055" y="420150"/>
                </a:lnTo>
                <a:lnTo>
                  <a:pt x="1171524" y="418656"/>
                </a:lnTo>
                <a:lnTo>
                  <a:pt x="1097110" y="425405"/>
                </a:lnTo>
                <a:lnTo>
                  <a:pt x="1037579" y="426860"/>
                </a:lnTo>
                <a:lnTo>
                  <a:pt x="978047" y="428140"/>
                </a:lnTo>
                <a:lnTo>
                  <a:pt x="921162" y="434272"/>
                </a:lnTo>
                <a:lnTo>
                  <a:pt x="880936" y="432946"/>
                </a:lnTo>
                <a:lnTo>
                  <a:pt x="822898" y="428350"/>
                </a:lnTo>
                <a:lnTo>
                  <a:pt x="764654" y="427441"/>
                </a:lnTo>
                <a:lnTo>
                  <a:pt x="440913" y="427218"/>
                </a:lnTo>
                <a:lnTo>
                  <a:pt x="375450" y="419530"/>
                </a:lnTo>
                <a:lnTo>
                  <a:pt x="311394" y="418361"/>
                </a:lnTo>
                <a:lnTo>
                  <a:pt x="220760" y="418289"/>
                </a:lnTo>
                <a:lnTo>
                  <a:pt x="157583" y="429312"/>
                </a:lnTo>
                <a:lnTo>
                  <a:pt x="134783" y="434122"/>
                </a:lnTo>
                <a:lnTo>
                  <a:pt x="77058" y="437061"/>
                </a:lnTo>
                <a:lnTo>
                  <a:pt x="52516" y="443200"/>
                </a:lnTo>
                <a:lnTo>
                  <a:pt x="17187" y="445068"/>
                </a:lnTo>
                <a:lnTo>
                  <a:pt x="24356" y="452765"/>
                </a:lnTo>
                <a:lnTo>
                  <a:pt x="39570" y="453762"/>
                </a:lnTo>
                <a:lnTo>
                  <a:pt x="102313" y="454003"/>
                </a:lnTo>
                <a:lnTo>
                  <a:pt x="216140" y="454007"/>
                </a:lnTo>
                <a:lnTo>
                  <a:pt x="270820" y="448863"/>
                </a:lnTo>
                <a:lnTo>
                  <a:pt x="329393" y="452697"/>
                </a:lnTo>
                <a:lnTo>
                  <a:pt x="393475" y="453748"/>
                </a:lnTo>
                <a:lnTo>
                  <a:pt x="650662" y="454007"/>
                </a:lnTo>
                <a:lnTo>
                  <a:pt x="704215" y="458747"/>
                </a:lnTo>
                <a:lnTo>
                  <a:pt x="781780" y="463101"/>
                </a:lnTo>
                <a:lnTo>
                  <a:pt x="837322" y="468829"/>
                </a:lnTo>
                <a:lnTo>
                  <a:pt x="892474" y="471959"/>
                </a:lnTo>
                <a:lnTo>
                  <a:pt x="951369" y="477737"/>
                </a:lnTo>
                <a:lnTo>
                  <a:pt x="1006964" y="480882"/>
                </a:lnTo>
                <a:lnTo>
                  <a:pt x="1061139" y="487657"/>
                </a:lnTo>
                <a:lnTo>
                  <a:pt x="1115887" y="494956"/>
                </a:lnTo>
                <a:lnTo>
                  <a:pt x="1174662" y="497559"/>
                </a:lnTo>
                <a:lnTo>
                  <a:pt x="1230221" y="499323"/>
                </a:lnTo>
                <a:lnTo>
                  <a:pt x="1284386" y="504696"/>
                </a:lnTo>
                <a:lnTo>
                  <a:pt x="1338138" y="506730"/>
                </a:lnTo>
                <a:lnTo>
                  <a:pt x="1445361" y="507510"/>
                </a:lnTo>
                <a:lnTo>
                  <a:pt x="1498944" y="508555"/>
                </a:lnTo>
                <a:lnTo>
                  <a:pt x="1551531" y="513716"/>
                </a:lnTo>
                <a:lnTo>
                  <a:pt x="1614248" y="515962"/>
                </a:lnTo>
                <a:lnTo>
                  <a:pt x="1839853" y="516514"/>
                </a:lnTo>
                <a:lnTo>
                  <a:pt x="1904876" y="508827"/>
                </a:lnTo>
                <a:lnTo>
                  <a:pt x="1965799" y="506666"/>
                </a:lnTo>
                <a:lnTo>
                  <a:pt x="2016230" y="496566"/>
                </a:lnTo>
                <a:lnTo>
                  <a:pt x="2040554" y="486337"/>
                </a:lnTo>
                <a:lnTo>
                  <a:pt x="2057339" y="475754"/>
                </a:lnTo>
                <a:lnTo>
                  <a:pt x="2078005" y="467638"/>
                </a:lnTo>
                <a:lnTo>
                  <a:pt x="2094392" y="457729"/>
                </a:lnTo>
                <a:lnTo>
                  <a:pt x="2121457" y="449757"/>
                </a:lnTo>
                <a:lnTo>
                  <a:pt x="2134288" y="441724"/>
                </a:lnTo>
                <a:lnTo>
                  <a:pt x="2141153" y="433335"/>
                </a:lnTo>
                <a:lnTo>
                  <a:pt x="2150597" y="420100"/>
                </a:lnTo>
                <a:lnTo>
                  <a:pt x="2153644" y="416520"/>
                </a:lnTo>
                <a:lnTo>
                  <a:pt x="2157033" y="409896"/>
                </a:lnTo>
                <a:lnTo>
                  <a:pt x="2161585" y="397943"/>
                </a:lnTo>
                <a:lnTo>
                  <a:pt x="2165523" y="388410"/>
                </a:lnTo>
                <a:lnTo>
                  <a:pt x="2167272" y="380866"/>
                </a:lnTo>
                <a:lnTo>
                  <a:pt x="2168258" y="366300"/>
                </a:lnTo>
                <a:lnTo>
                  <a:pt x="2168549" y="344676"/>
                </a:lnTo>
                <a:lnTo>
                  <a:pt x="2168672" y="235359"/>
                </a:lnTo>
                <a:lnTo>
                  <a:pt x="2171318" y="219908"/>
                </a:lnTo>
                <a:lnTo>
                  <a:pt x="2173413" y="211621"/>
                </a:lnTo>
                <a:lnTo>
                  <a:pt x="2174809" y="203120"/>
                </a:lnTo>
                <a:lnTo>
                  <a:pt x="2175740" y="194475"/>
                </a:lnTo>
                <a:lnTo>
                  <a:pt x="2176361" y="185736"/>
                </a:lnTo>
                <a:lnTo>
                  <a:pt x="2177767" y="176934"/>
                </a:lnTo>
                <a:lnTo>
                  <a:pt x="2179697" y="168088"/>
                </a:lnTo>
                <a:lnTo>
                  <a:pt x="2181975" y="159215"/>
                </a:lnTo>
                <a:lnTo>
                  <a:pt x="2184507" y="144064"/>
                </a:lnTo>
                <a:lnTo>
                  <a:pt x="2186624" y="130716"/>
                </a:lnTo>
                <a:lnTo>
                  <a:pt x="2190872" y="118168"/>
                </a:lnTo>
                <a:lnTo>
                  <a:pt x="2193422" y="105977"/>
                </a:lnTo>
                <a:lnTo>
                  <a:pt x="2194556" y="93944"/>
                </a:lnTo>
                <a:lnTo>
                  <a:pt x="2195059" y="81982"/>
                </a:lnTo>
                <a:lnTo>
                  <a:pt x="2192636" y="70051"/>
                </a:lnTo>
                <a:lnTo>
                  <a:pt x="2188341" y="54823"/>
                </a:lnTo>
                <a:lnTo>
                  <a:pt x="2187068" y="41381"/>
                </a:lnTo>
                <a:lnTo>
                  <a:pt x="2186889" y="36049"/>
                </a:lnTo>
                <a:lnTo>
                  <a:pt x="2185777" y="31501"/>
                </a:lnTo>
                <a:lnTo>
                  <a:pt x="2179511" y="17073"/>
                </a:lnTo>
                <a:lnTo>
                  <a:pt x="2178874" y="13890"/>
                </a:lnTo>
                <a:lnTo>
                  <a:pt x="2177458" y="11768"/>
                </a:lnTo>
                <a:lnTo>
                  <a:pt x="2175522" y="10353"/>
                </a:lnTo>
                <a:lnTo>
                  <a:pt x="2173239" y="9409"/>
                </a:lnTo>
                <a:lnTo>
                  <a:pt x="2165284" y="3341"/>
                </a:lnTo>
                <a:lnTo>
                  <a:pt x="2161453" y="1759"/>
                </a:lnTo>
                <a:lnTo>
                  <a:pt x="2151904" y="0"/>
                </a:lnTo>
                <a:lnTo>
                  <a:pt x="2141045" y="1865"/>
                </a:lnTo>
                <a:lnTo>
                  <a:pt x="2128612" y="5008"/>
                </a:lnTo>
                <a:lnTo>
                  <a:pt x="2064900" y="10022"/>
                </a:lnTo>
                <a:lnTo>
                  <a:pt x="2001439" y="16598"/>
                </a:lnTo>
                <a:lnTo>
                  <a:pt x="1944734" y="23353"/>
                </a:lnTo>
                <a:lnTo>
                  <a:pt x="1881021" y="29722"/>
                </a:lnTo>
                <a:lnTo>
                  <a:pt x="1804973" y="40534"/>
                </a:lnTo>
                <a:lnTo>
                  <a:pt x="1708836" y="55183"/>
                </a:lnTo>
                <a:lnTo>
                  <a:pt x="1652086" y="68828"/>
                </a:lnTo>
                <a:lnTo>
                  <a:pt x="1592828" y="75958"/>
                </a:lnTo>
                <a:lnTo>
                  <a:pt x="1531282" y="82812"/>
                </a:lnTo>
                <a:lnTo>
                  <a:pt x="1469060" y="91126"/>
                </a:lnTo>
                <a:lnTo>
                  <a:pt x="1411377" y="95133"/>
                </a:lnTo>
                <a:lnTo>
                  <a:pt x="1331424" y="102624"/>
                </a:lnTo>
                <a:lnTo>
                  <a:pt x="1269503" y="104823"/>
                </a:lnTo>
                <a:lnTo>
                  <a:pt x="1165538" y="105628"/>
                </a:lnTo>
                <a:lnTo>
                  <a:pt x="1103053" y="110454"/>
                </a:lnTo>
                <a:lnTo>
                  <a:pt x="1045293" y="113427"/>
                </a:lnTo>
                <a:lnTo>
                  <a:pt x="985735" y="114308"/>
                </a:lnTo>
                <a:lnTo>
                  <a:pt x="874281" y="114646"/>
                </a:lnTo>
                <a:lnTo>
                  <a:pt x="815672" y="109929"/>
                </a:lnTo>
                <a:lnTo>
                  <a:pt x="759059" y="106988"/>
                </a:lnTo>
                <a:lnTo>
                  <a:pt x="704582" y="106116"/>
                </a:lnTo>
                <a:lnTo>
                  <a:pt x="604769" y="105782"/>
                </a:lnTo>
                <a:lnTo>
                  <a:pt x="552041" y="101018"/>
                </a:lnTo>
                <a:lnTo>
                  <a:pt x="488020" y="97649"/>
                </a:lnTo>
                <a:lnTo>
                  <a:pt x="427601" y="96984"/>
                </a:lnTo>
                <a:lnTo>
                  <a:pt x="327957" y="96830"/>
                </a:lnTo>
                <a:lnTo>
                  <a:pt x="259639" y="89132"/>
                </a:lnTo>
                <a:lnTo>
                  <a:pt x="196316" y="78868"/>
                </a:lnTo>
                <a:lnTo>
                  <a:pt x="169228" y="72070"/>
                </a:lnTo>
                <a:lnTo>
                  <a:pt x="156874" y="69945"/>
                </a:lnTo>
                <a:lnTo>
                  <a:pt x="108015" y="54213"/>
                </a:lnTo>
                <a:lnTo>
                  <a:pt x="88614" y="52207"/>
                </a:lnTo>
                <a:lnTo>
                  <a:pt x="74419" y="52172"/>
                </a:lnTo>
                <a:lnTo>
                  <a:pt x="73011" y="53164"/>
                </a:lnTo>
                <a:lnTo>
                  <a:pt x="72072" y="54817"/>
                </a:lnTo>
                <a:lnTo>
                  <a:pt x="70567" y="59860"/>
                </a:lnTo>
                <a:lnTo>
                  <a:pt x="65565" y="65474"/>
                </a:lnTo>
                <a:lnTo>
                  <a:pt x="64132" y="67985"/>
                </a:lnTo>
                <a:lnTo>
                  <a:pt x="59187" y="81790"/>
                </a:lnTo>
                <a:lnTo>
                  <a:pt x="54389" y="91132"/>
                </a:lnTo>
                <a:lnTo>
                  <a:pt x="45117" y="102962"/>
                </a:lnTo>
                <a:lnTo>
                  <a:pt x="31235" y="118593"/>
                </a:lnTo>
                <a:lnTo>
                  <a:pt x="23776" y="129979"/>
                </a:lnTo>
                <a:lnTo>
                  <a:pt x="17153" y="141654"/>
                </a:lnTo>
                <a:lnTo>
                  <a:pt x="13998" y="147545"/>
                </a:lnTo>
                <a:lnTo>
                  <a:pt x="10493" y="162028"/>
                </a:lnTo>
                <a:lnTo>
                  <a:pt x="8934" y="176403"/>
                </a:lnTo>
                <a:lnTo>
                  <a:pt x="8057" y="190073"/>
                </a:lnTo>
                <a:lnTo>
                  <a:pt x="7798" y="198424"/>
                </a:lnTo>
                <a:lnTo>
                  <a:pt x="7761" y="198290"/>
                </a:lnTo>
                <a:lnTo>
                  <a:pt x="7688" y="195046"/>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76360" name="SMARTInkAnnotation58"/>
          <p:cNvSpPr/>
          <p:nvPr/>
        </p:nvSpPr>
        <p:spPr>
          <a:xfrm>
            <a:off x="2625328" y="3786189"/>
            <a:ext cx="214278" cy="338749"/>
          </a:xfrm>
          <a:custGeom>
            <a:avLst/>
            <a:gdLst/>
            <a:ahLst/>
            <a:cxnLst/>
            <a:rect l="0" t="0" r="0" b="0"/>
            <a:pathLst>
              <a:path w="214278" h="338749">
                <a:moveTo>
                  <a:pt x="0" y="321467"/>
                </a:moveTo>
                <a:lnTo>
                  <a:pt x="12429" y="321467"/>
                </a:lnTo>
                <a:lnTo>
                  <a:pt x="15231" y="320475"/>
                </a:lnTo>
                <a:lnTo>
                  <a:pt x="20991" y="316727"/>
                </a:lnTo>
                <a:lnTo>
                  <a:pt x="24908" y="315330"/>
                </a:lnTo>
                <a:lnTo>
                  <a:pt x="29504" y="314399"/>
                </a:lnTo>
                <a:lnTo>
                  <a:pt x="34552" y="313779"/>
                </a:lnTo>
                <a:lnTo>
                  <a:pt x="38910" y="313365"/>
                </a:lnTo>
                <a:lnTo>
                  <a:pt x="42807" y="313090"/>
                </a:lnTo>
                <a:lnTo>
                  <a:pt x="46397" y="312905"/>
                </a:lnTo>
                <a:lnTo>
                  <a:pt x="55679" y="312701"/>
                </a:lnTo>
                <a:lnTo>
                  <a:pt x="103061" y="312547"/>
                </a:lnTo>
                <a:lnTo>
                  <a:pt x="109387" y="313537"/>
                </a:lnTo>
                <a:lnTo>
                  <a:pt x="115589" y="315188"/>
                </a:lnTo>
                <a:lnTo>
                  <a:pt x="121708" y="317281"/>
                </a:lnTo>
                <a:lnTo>
                  <a:pt x="127771" y="318676"/>
                </a:lnTo>
                <a:lnTo>
                  <a:pt x="133798" y="319607"/>
                </a:lnTo>
                <a:lnTo>
                  <a:pt x="139801" y="320227"/>
                </a:lnTo>
                <a:lnTo>
                  <a:pt x="144794" y="320641"/>
                </a:lnTo>
                <a:lnTo>
                  <a:pt x="149116" y="320916"/>
                </a:lnTo>
                <a:lnTo>
                  <a:pt x="156563" y="321222"/>
                </a:lnTo>
                <a:lnTo>
                  <a:pt x="166333" y="321395"/>
                </a:lnTo>
                <a:lnTo>
                  <a:pt x="192254" y="321467"/>
                </a:lnTo>
                <a:lnTo>
                  <a:pt x="193654" y="320475"/>
                </a:lnTo>
                <a:lnTo>
                  <a:pt x="194587" y="318822"/>
                </a:lnTo>
                <a:lnTo>
                  <a:pt x="196344" y="312905"/>
                </a:lnTo>
                <a:lnTo>
                  <a:pt x="201161" y="312646"/>
                </a:lnTo>
                <a:lnTo>
                  <a:pt x="202568" y="311618"/>
                </a:lnTo>
                <a:lnTo>
                  <a:pt x="203506" y="309940"/>
                </a:lnTo>
                <a:lnTo>
                  <a:pt x="204132" y="307830"/>
                </a:lnTo>
                <a:lnTo>
                  <a:pt x="205541" y="306423"/>
                </a:lnTo>
                <a:lnTo>
                  <a:pt x="207473" y="305484"/>
                </a:lnTo>
                <a:lnTo>
                  <a:pt x="209753" y="304859"/>
                </a:lnTo>
                <a:lnTo>
                  <a:pt x="211273" y="303450"/>
                </a:lnTo>
                <a:lnTo>
                  <a:pt x="212286" y="301518"/>
                </a:lnTo>
                <a:lnTo>
                  <a:pt x="213412" y="296726"/>
                </a:lnTo>
                <a:lnTo>
                  <a:pt x="214194" y="287390"/>
                </a:lnTo>
                <a:lnTo>
                  <a:pt x="214277" y="281495"/>
                </a:lnTo>
                <a:lnTo>
                  <a:pt x="213297" y="278944"/>
                </a:lnTo>
                <a:lnTo>
                  <a:pt x="208169" y="270614"/>
                </a:lnTo>
                <a:lnTo>
                  <a:pt x="205750" y="260690"/>
                </a:lnTo>
                <a:lnTo>
                  <a:pt x="205455" y="251180"/>
                </a:lnTo>
                <a:lnTo>
                  <a:pt x="205393" y="230326"/>
                </a:lnTo>
                <a:lnTo>
                  <a:pt x="204397" y="226972"/>
                </a:lnTo>
                <a:lnTo>
                  <a:pt x="199248" y="216519"/>
                </a:lnTo>
                <a:lnTo>
                  <a:pt x="197695" y="206693"/>
                </a:lnTo>
                <a:lnTo>
                  <a:pt x="196289" y="202287"/>
                </a:lnTo>
                <a:lnTo>
                  <a:pt x="192081" y="194746"/>
                </a:lnTo>
                <a:lnTo>
                  <a:pt x="189549" y="185441"/>
                </a:lnTo>
                <a:lnTo>
                  <a:pt x="188874" y="180182"/>
                </a:lnTo>
                <a:lnTo>
                  <a:pt x="188424" y="174691"/>
                </a:lnTo>
                <a:lnTo>
                  <a:pt x="188124" y="169046"/>
                </a:lnTo>
                <a:lnTo>
                  <a:pt x="187924" y="163299"/>
                </a:lnTo>
                <a:lnTo>
                  <a:pt x="186798" y="158475"/>
                </a:lnTo>
                <a:lnTo>
                  <a:pt x="182902" y="150469"/>
                </a:lnTo>
                <a:lnTo>
                  <a:pt x="180508" y="140957"/>
                </a:lnTo>
                <a:lnTo>
                  <a:pt x="179870" y="135643"/>
                </a:lnTo>
                <a:lnTo>
                  <a:pt x="179445" y="130116"/>
                </a:lnTo>
                <a:lnTo>
                  <a:pt x="179161" y="124446"/>
                </a:lnTo>
                <a:lnTo>
                  <a:pt x="178846" y="112856"/>
                </a:lnTo>
                <a:lnTo>
                  <a:pt x="178597" y="52362"/>
                </a:lnTo>
                <a:lnTo>
                  <a:pt x="177603" y="48798"/>
                </a:lnTo>
                <a:lnTo>
                  <a:pt x="172458" y="39042"/>
                </a:lnTo>
                <a:lnTo>
                  <a:pt x="169500" y="29868"/>
                </a:lnTo>
                <a:lnTo>
                  <a:pt x="163772" y="21857"/>
                </a:lnTo>
                <a:lnTo>
                  <a:pt x="162085" y="19636"/>
                </a:lnTo>
                <a:lnTo>
                  <a:pt x="160642" y="19043"/>
                </a:lnTo>
                <a:lnTo>
                  <a:pt x="156394" y="18385"/>
                </a:lnTo>
                <a:lnTo>
                  <a:pt x="154864" y="17217"/>
                </a:lnTo>
                <a:lnTo>
                  <a:pt x="153844" y="15446"/>
                </a:lnTo>
                <a:lnTo>
                  <a:pt x="153165" y="13274"/>
                </a:lnTo>
                <a:lnTo>
                  <a:pt x="151719" y="11825"/>
                </a:lnTo>
                <a:lnTo>
                  <a:pt x="149763" y="10860"/>
                </a:lnTo>
                <a:lnTo>
                  <a:pt x="143278" y="9041"/>
                </a:lnTo>
                <a:lnTo>
                  <a:pt x="136818" y="2814"/>
                </a:lnTo>
                <a:lnTo>
                  <a:pt x="133948" y="2"/>
                </a:lnTo>
                <a:lnTo>
                  <a:pt x="129206" y="0"/>
                </a:lnTo>
                <a:lnTo>
                  <a:pt x="126817" y="991"/>
                </a:lnTo>
                <a:lnTo>
                  <a:pt x="121517" y="4739"/>
                </a:lnTo>
                <a:lnTo>
                  <a:pt x="118714" y="6136"/>
                </a:lnTo>
                <a:lnTo>
                  <a:pt x="112955" y="7687"/>
                </a:lnTo>
                <a:lnTo>
                  <a:pt x="109038" y="9093"/>
                </a:lnTo>
                <a:lnTo>
                  <a:pt x="104442" y="11023"/>
                </a:lnTo>
                <a:lnTo>
                  <a:pt x="99394" y="13301"/>
                </a:lnTo>
                <a:lnTo>
                  <a:pt x="95036" y="14820"/>
                </a:lnTo>
                <a:lnTo>
                  <a:pt x="91138" y="15833"/>
                </a:lnTo>
                <a:lnTo>
                  <a:pt x="87548" y="16508"/>
                </a:lnTo>
                <a:lnTo>
                  <a:pt x="80913" y="17258"/>
                </a:lnTo>
                <a:lnTo>
                  <a:pt x="77754" y="17458"/>
                </a:lnTo>
                <a:lnTo>
                  <a:pt x="74657" y="18583"/>
                </a:lnTo>
                <a:lnTo>
                  <a:pt x="68569" y="22480"/>
                </a:lnTo>
                <a:lnTo>
                  <a:pt x="62556" y="24873"/>
                </a:lnTo>
                <a:lnTo>
                  <a:pt x="56576" y="25936"/>
                </a:lnTo>
                <a:lnTo>
                  <a:pt x="50611" y="26410"/>
                </a:lnTo>
                <a:lnTo>
                  <a:pt x="44653" y="26620"/>
                </a:lnTo>
                <a:lnTo>
                  <a:pt x="36242" y="26778"/>
                </a:lnTo>
                <a:lnTo>
                  <a:pt x="42855" y="33854"/>
                </a:lnTo>
                <a:lnTo>
                  <a:pt x="43453" y="34475"/>
                </a:lnTo>
                <a:lnTo>
                  <a:pt x="46763" y="35165"/>
                </a:lnTo>
                <a:lnTo>
                  <a:pt x="52232" y="35608"/>
                </a:lnTo>
                <a:lnTo>
                  <a:pt x="52681" y="36637"/>
                </a:lnTo>
                <a:lnTo>
                  <a:pt x="53460" y="43396"/>
                </a:lnTo>
                <a:lnTo>
                  <a:pt x="53555" y="52521"/>
                </a:lnTo>
                <a:lnTo>
                  <a:pt x="53575" y="78034"/>
                </a:lnTo>
                <a:lnTo>
                  <a:pt x="52584" y="83772"/>
                </a:lnTo>
                <a:lnTo>
                  <a:pt x="50931" y="89583"/>
                </a:lnTo>
                <a:lnTo>
                  <a:pt x="48837" y="95440"/>
                </a:lnTo>
                <a:lnTo>
                  <a:pt x="47441" y="101329"/>
                </a:lnTo>
                <a:lnTo>
                  <a:pt x="46510" y="107240"/>
                </a:lnTo>
                <a:lnTo>
                  <a:pt x="45890" y="113165"/>
                </a:lnTo>
                <a:lnTo>
                  <a:pt x="45476" y="120091"/>
                </a:lnTo>
                <a:lnTo>
                  <a:pt x="45016" y="135725"/>
                </a:lnTo>
                <a:lnTo>
                  <a:pt x="45886" y="144061"/>
                </a:lnTo>
                <a:lnTo>
                  <a:pt x="47458" y="152595"/>
                </a:lnTo>
                <a:lnTo>
                  <a:pt x="49498" y="161261"/>
                </a:lnTo>
                <a:lnTo>
                  <a:pt x="50858" y="171007"/>
                </a:lnTo>
                <a:lnTo>
                  <a:pt x="51765" y="181473"/>
                </a:lnTo>
                <a:lnTo>
                  <a:pt x="52370" y="192419"/>
                </a:lnTo>
                <a:lnTo>
                  <a:pt x="53764" y="201701"/>
                </a:lnTo>
                <a:lnTo>
                  <a:pt x="55687" y="209873"/>
                </a:lnTo>
                <a:lnTo>
                  <a:pt x="57960" y="217305"/>
                </a:lnTo>
                <a:lnTo>
                  <a:pt x="59476" y="225237"/>
                </a:lnTo>
                <a:lnTo>
                  <a:pt x="60487" y="233502"/>
                </a:lnTo>
                <a:lnTo>
                  <a:pt x="61160" y="241988"/>
                </a:lnTo>
                <a:lnTo>
                  <a:pt x="62602" y="249629"/>
                </a:lnTo>
                <a:lnTo>
                  <a:pt x="64555" y="256708"/>
                </a:lnTo>
                <a:lnTo>
                  <a:pt x="66849" y="263412"/>
                </a:lnTo>
                <a:lnTo>
                  <a:pt x="68379" y="270858"/>
                </a:lnTo>
                <a:lnTo>
                  <a:pt x="69398" y="278797"/>
                </a:lnTo>
                <a:lnTo>
                  <a:pt x="70078" y="287067"/>
                </a:lnTo>
                <a:lnTo>
                  <a:pt x="70531" y="294566"/>
                </a:lnTo>
                <a:lnTo>
                  <a:pt x="71035" y="308188"/>
                </a:lnTo>
                <a:lnTo>
                  <a:pt x="70177" y="313607"/>
                </a:lnTo>
                <a:lnTo>
                  <a:pt x="66578" y="322273"/>
                </a:lnTo>
                <a:lnTo>
                  <a:pt x="64317" y="329432"/>
                </a:lnTo>
                <a:lnTo>
                  <a:pt x="63714" y="332731"/>
                </a:lnTo>
                <a:lnTo>
                  <a:pt x="64304" y="334929"/>
                </a:lnTo>
                <a:lnTo>
                  <a:pt x="65690" y="336395"/>
                </a:lnTo>
                <a:lnTo>
                  <a:pt x="67606" y="337372"/>
                </a:lnTo>
                <a:lnTo>
                  <a:pt x="72380" y="338458"/>
                </a:lnTo>
                <a:lnTo>
                  <a:pt x="75043" y="338748"/>
                </a:lnTo>
                <a:lnTo>
                  <a:pt x="76817" y="337948"/>
                </a:lnTo>
                <a:lnTo>
                  <a:pt x="78001" y="336424"/>
                </a:lnTo>
                <a:lnTo>
                  <a:pt x="80367" y="330397"/>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76361" name="SMARTInkAnnotation59"/>
          <p:cNvSpPr/>
          <p:nvPr/>
        </p:nvSpPr>
        <p:spPr>
          <a:xfrm>
            <a:off x="5491758" y="3187899"/>
            <a:ext cx="326337" cy="231758"/>
          </a:xfrm>
          <a:custGeom>
            <a:avLst/>
            <a:gdLst/>
            <a:ahLst/>
            <a:cxnLst/>
            <a:rect l="0" t="0" r="0" b="0"/>
            <a:pathLst>
              <a:path w="326337" h="231758">
                <a:moveTo>
                  <a:pt x="0" y="44648"/>
                </a:moveTo>
                <a:lnTo>
                  <a:pt x="4740" y="39907"/>
                </a:lnTo>
                <a:lnTo>
                  <a:pt x="12359" y="34934"/>
                </a:lnTo>
                <a:lnTo>
                  <a:pt x="22360" y="28424"/>
                </a:lnTo>
                <a:lnTo>
                  <a:pt x="27805" y="23911"/>
                </a:lnTo>
                <a:lnTo>
                  <a:pt x="33419" y="18917"/>
                </a:lnTo>
                <a:lnTo>
                  <a:pt x="39147" y="14595"/>
                </a:lnTo>
                <a:lnTo>
                  <a:pt x="44949" y="10722"/>
                </a:lnTo>
                <a:lnTo>
                  <a:pt x="50803" y="7148"/>
                </a:lnTo>
                <a:lnTo>
                  <a:pt x="57680" y="4765"/>
                </a:lnTo>
                <a:lnTo>
                  <a:pt x="65242" y="3177"/>
                </a:lnTo>
                <a:lnTo>
                  <a:pt x="73260" y="2117"/>
                </a:lnTo>
                <a:lnTo>
                  <a:pt x="82575" y="1412"/>
                </a:lnTo>
                <a:lnTo>
                  <a:pt x="92752" y="941"/>
                </a:lnTo>
                <a:lnTo>
                  <a:pt x="114645" y="418"/>
                </a:lnTo>
                <a:lnTo>
                  <a:pt x="314857" y="0"/>
                </a:lnTo>
                <a:lnTo>
                  <a:pt x="320037" y="992"/>
                </a:lnTo>
                <a:lnTo>
                  <a:pt x="323491" y="2646"/>
                </a:lnTo>
                <a:lnTo>
                  <a:pt x="325793" y="4740"/>
                </a:lnTo>
                <a:lnTo>
                  <a:pt x="326336" y="7129"/>
                </a:lnTo>
                <a:lnTo>
                  <a:pt x="325706" y="9713"/>
                </a:lnTo>
                <a:lnTo>
                  <a:pt x="324294" y="12429"/>
                </a:lnTo>
                <a:lnTo>
                  <a:pt x="320376" y="15231"/>
                </a:lnTo>
                <a:lnTo>
                  <a:pt x="314786" y="18091"/>
                </a:lnTo>
                <a:lnTo>
                  <a:pt x="308084" y="20990"/>
                </a:lnTo>
                <a:lnTo>
                  <a:pt x="298655" y="23915"/>
                </a:lnTo>
                <a:lnTo>
                  <a:pt x="287409" y="26857"/>
                </a:lnTo>
                <a:lnTo>
                  <a:pt x="274949" y="29811"/>
                </a:lnTo>
                <a:lnTo>
                  <a:pt x="262675" y="33764"/>
                </a:lnTo>
                <a:lnTo>
                  <a:pt x="250523" y="38384"/>
                </a:lnTo>
                <a:lnTo>
                  <a:pt x="184428" y="65835"/>
                </a:lnTo>
                <a:lnTo>
                  <a:pt x="159027" y="77546"/>
                </a:lnTo>
                <a:lnTo>
                  <a:pt x="147690" y="82455"/>
                </a:lnTo>
                <a:lnTo>
                  <a:pt x="137155" y="86720"/>
                </a:lnTo>
                <a:lnTo>
                  <a:pt x="127156" y="90556"/>
                </a:lnTo>
                <a:lnTo>
                  <a:pt x="119497" y="94104"/>
                </a:lnTo>
                <a:lnTo>
                  <a:pt x="113399" y="97462"/>
                </a:lnTo>
                <a:lnTo>
                  <a:pt x="103978" y="103840"/>
                </a:lnTo>
                <a:lnTo>
                  <a:pt x="96483" y="109981"/>
                </a:lnTo>
                <a:lnTo>
                  <a:pt x="95080" y="112016"/>
                </a:lnTo>
                <a:lnTo>
                  <a:pt x="95137" y="113373"/>
                </a:lnTo>
                <a:lnTo>
                  <a:pt x="96166" y="114277"/>
                </a:lnTo>
                <a:lnTo>
                  <a:pt x="102602" y="117928"/>
                </a:lnTo>
                <a:lnTo>
                  <a:pt x="107098" y="120290"/>
                </a:lnTo>
                <a:lnTo>
                  <a:pt x="112078" y="121865"/>
                </a:lnTo>
                <a:lnTo>
                  <a:pt x="117383" y="122915"/>
                </a:lnTo>
                <a:lnTo>
                  <a:pt x="122903" y="123615"/>
                </a:lnTo>
                <a:lnTo>
                  <a:pt x="128569" y="124082"/>
                </a:lnTo>
                <a:lnTo>
                  <a:pt x="134330" y="124393"/>
                </a:lnTo>
                <a:lnTo>
                  <a:pt x="140155" y="124600"/>
                </a:lnTo>
                <a:lnTo>
                  <a:pt x="145030" y="125731"/>
                </a:lnTo>
                <a:lnTo>
                  <a:pt x="153093" y="129633"/>
                </a:lnTo>
                <a:lnTo>
                  <a:pt x="162630" y="134674"/>
                </a:lnTo>
                <a:lnTo>
                  <a:pt x="184921" y="145995"/>
                </a:lnTo>
                <a:lnTo>
                  <a:pt x="193974" y="151868"/>
                </a:lnTo>
                <a:lnTo>
                  <a:pt x="201304" y="157786"/>
                </a:lnTo>
                <a:lnTo>
                  <a:pt x="207870" y="163723"/>
                </a:lnTo>
                <a:lnTo>
                  <a:pt x="211009" y="167688"/>
                </a:lnTo>
                <a:lnTo>
                  <a:pt x="214095" y="172315"/>
                </a:lnTo>
                <a:lnTo>
                  <a:pt x="217144" y="177384"/>
                </a:lnTo>
                <a:lnTo>
                  <a:pt x="218184" y="181756"/>
                </a:lnTo>
                <a:lnTo>
                  <a:pt x="217885" y="185663"/>
                </a:lnTo>
                <a:lnTo>
                  <a:pt x="216695" y="189259"/>
                </a:lnTo>
                <a:lnTo>
                  <a:pt x="212726" y="195901"/>
                </a:lnTo>
                <a:lnTo>
                  <a:pt x="207654" y="202161"/>
                </a:lnTo>
                <a:lnTo>
                  <a:pt x="202093" y="208250"/>
                </a:lnTo>
                <a:lnTo>
                  <a:pt x="193668" y="214263"/>
                </a:lnTo>
                <a:lnTo>
                  <a:pt x="188643" y="217256"/>
                </a:lnTo>
                <a:lnTo>
                  <a:pt x="182317" y="219251"/>
                </a:lnTo>
                <a:lnTo>
                  <a:pt x="175122" y="220581"/>
                </a:lnTo>
                <a:lnTo>
                  <a:pt x="167350" y="221468"/>
                </a:lnTo>
                <a:lnTo>
                  <a:pt x="160184" y="223051"/>
                </a:lnTo>
                <a:lnTo>
                  <a:pt x="153421" y="225100"/>
                </a:lnTo>
                <a:lnTo>
                  <a:pt x="146930" y="227456"/>
                </a:lnTo>
                <a:lnTo>
                  <a:pt x="139625" y="229028"/>
                </a:lnTo>
                <a:lnTo>
                  <a:pt x="131779" y="230076"/>
                </a:lnTo>
                <a:lnTo>
                  <a:pt x="123571" y="230774"/>
                </a:lnTo>
                <a:lnTo>
                  <a:pt x="115123" y="231240"/>
                </a:lnTo>
                <a:lnTo>
                  <a:pt x="97798" y="231757"/>
                </a:lnTo>
                <a:lnTo>
                  <a:pt x="89012" y="230903"/>
                </a:lnTo>
                <a:lnTo>
                  <a:pt x="80177" y="229342"/>
                </a:lnTo>
                <a:lnTo>
                  <a:pt x="71310" y="227308"/>
                </a:lnTo>
                <a:lnTo>
                  <a:pt x="63416" y="225953"/>
                </a:lnTo>
                <a:lnTo>
                  <a:pt x="56168" y="225049"/>
                </a:lnTo>
                <a:lnTo>
                  <a:pt x="49351" y="224447"/>
                </a:lnTo>
                <a:lnTo>
                  <a:pt x="43815" y="223053"/>
                </a:lnTo>
                <a:lnTo>
                  <a:pt x="35017" y="218858"/>
                </a:lnTo>
                <a:lnTo>
                  <a:pt x="27800" y="213687"/>
                </a:lnTo>
                <a:lnTo>
                  <a:pt x="24486" y="210919"/>
                </a:lnTo>
                <a:lnTo>
                  <a:pt x="21285" y="207089"/>
                </a:lnTo>
                <a:lnTo>
                  <a:pt x="18159" y="202551"/>
                </a:lnTo>
                <a:lnTo>
                  <a:pt x="15083" y="197542"/>
                </a:lnTo>
                <a:lnTo>
                  <a:pt x="13032" y="191225"/>
                </a:lnTo>
                <a:lnTo>
                  <a:pt x="11664" y="184038"/>
                </a:lnTo>
                <a:lnTo>
                  <a:pt x="8930" y="160734"/>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76362" name="SMARTInkAnnotation60"/>
          <p:cNvSpPr/>
          <p:nvPr/>
        </p:nvSpPr>
        <p:spPr>
          <a:xfrm>
            <a:off x="6554391" y="3125502"/>
            <a:ext cx="1838929" cy="98116"/>
          </a:xfrm>
          <a:custGeom>
            <a:avLst/>
            <a:gdLst/>
            <a:ahLst/>
            <a:cxnLst/>
            <a:rect l="0" t="0" r="0" b="0"/>
            <a:pathLst>
              <a:path w="1838929" h="98116">
                <a:moveTo>
                  <a:pt x="0" y="98115"/>
                </a:moveTo>
                <a:lnTo>
                  <a:pt x="0" y="93375"/>
                </a:lnTo>
                <a:lnTo>
                  <a:pt x="1984" y="91978"/>
                </a:lnTo>
                <a:lnTo>
                  <a:pt x="13266" y="89021"/>
                </a:lnTo>
                <a:lnTo>
                  <a:pt x="16781" y="87091"/>
                </a:lnTo>
                <a:lnTo>
                  <a:pt x="20118" y="84813"/>
                </a:lnTo>
                <a:lnTo>
                  <a:pt x="24326" y="81309"/>
                </a:lnTo>
                <a:lnTo>
                  <a:pt x="29115" y="76990"/>
                </a:lnTo>
                <a:lnTo>
                  <a:pt x="34293" y="72125"/>
                </a:lnTo>
                <a:lnTo>
                  <a:pt x="41713" y="67890"/>
                </a:lnTo>
                <a:lnTo>
                  <a:pt x="50629" y="64074"/>
                </a:lnTo>
                <a:lnTo>
                  <a:pt x="79492" y="53964"/>
                </a:lnTo>
                <a:lnTo>
                  <a:pt x="88714" y="50821"/>
                </a:lnTo>
                <a:lnTo>
                  <a:pt x="98830" y="47734"/>
                </a:lnTo>
                <a:lnTo>
                  <a:pt x="120653" y="41659"/>
                </a:lnTo>
                <a:lnTo>
                  <a:pt x="226259" y="14774"/>
                </a:lnTo>
                <a:lnTo>
                  <a:pt x="238152" y="12789"/>
                </a:lnTo>
                <a:lnTo>
                  <a:pt x="273852" y="9995"/>
                </a:lnTo>
                <a:lnTo>
                  <a:pt x="324116" y="9050"/>
                </a:lnTo>
                <a:lnTo>
                  <a:pt x="369547" y="11533"/>
                </a:lnTo>
                <a:lnTo>
                  <a:pt x="386264" y="13605"/>
                </a:lnTo>
                <a:lnTo>
                  <a:pt x="438232" y="16520"/>
                </a:lnTo>
                <a:lnTo>
                  <a:pt x="478866" y="14557"/>
                </a:lnTo>
                <a:lnTo>
                  <a:pt x="500814" y="12644"/>
                </a:lnTo>
                <a:lnTo>
                  <a:pt x="543723" y="10519"/>
                </a:lnTo>
                <a:lnTo>
                  <a:pt x="587927" y="9574"/>
                </a:lnTo>
                <a:lnTo>
                  <a:pt x="637340" y="9154"/>
                </a:lnTo>
                <a:lnTo>
                  <a:pt x="689067" y="6322"/>
                </a:lnTo>
                <a:lnTo>
                  <a:pt x="715363" y="4178"/>
                </a:lnTo>
                <a:lnTo>
                  <a:pt x="771037" y="1795"/>
                </a:lnTo>
                <a:lnTo>
                  <a:pt x="855518" y="454"/>
                </a:lnTo>
                <a:lnTo>
                  <a:pt x="964064" y="0"/>
                </a:lnTo>
                <a:lnTo>
                  <a:pt x="1020478" y="2584"/>
                </a:lnTo>
                <a:lnTo>
                  <a:pt x="1049412" y="4662"/>
                </a:lnTo>
                <a:lnTo>
                  <a:pt x="1105374" y="6971"/>
                </a:lnTo>
                <a:lnTo>
                  <a:pt x="1160012" y="8990"/>
                </a:lnTo>
                <a:lnTo>
                  <a:pt x="1214061" y="13194"/>
                </a:lnTo>
                <a:lnTo>
                  <a:pt x="1270494" y="15724"/>
                </a:lnTo>
                <a:lnTo>
                  <a:pt x="1352755" y="17148"/>
                </a:lnTo>
                <a:lnTo>
                  <a:pt x="1403904" y="18474"/>
                </a:lnTo>
                <a:lnTo>
                  <a:pt x="1430045" y="20216"/>
                </a:lnTo>
                <a:lnTo>
                  <a:pt x="1456402" y="22370"/>
                </a:lnTo>
                <a:lnTo>
                  <a:pt x="1506854" y="24763"/>
                </a:lnTo>
                <a:lnTo>
                  <a:pt x="1577237" y="26110"/>
                </a:lnTo>
                <a:lnTo>
                  <a:pt x="1750697" y="26668"/>
                </a:lnTo>
                <a:lnTo>
                  <a:pt x="1773250" y="29319"/>
                </a:lnTo>
                <a:lnTo>
                  <a:pt x="1783433" y="31415"/>
                </a:lnTo>
                <a:lnTo>
                  <a:pt x="1807244" y="34365"/>
                </a:lnTo>
                <a:lnTo>
                  <a:pt x="1837532" y="35575"/>
                </a:lnTo>
                <a:lnTo>
                  <a:pt x="1838193" y="36578"/>
                </a:lnTo>
                <a:lnTo>
                  <a:pt x="1838634" y="38239"/>
                </a:lnTo>
                <a:lnTo>
                  <a:pt x="1838928" y="40338"/>
                </a:lnTo>
                <a:lnTo>
                  <a:pt x="1838130" y="41738"/>
                </a:lnTo>
                <a:lnTo>
                  <a:pt x="1836608" y="42671"/>
                </a:lnTo>
                <a:lnTo>
                  <a:pt x="1830586" y="44537"/>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76363" name="SMARTInkAnnotation61"/>
          <p:cNvSpPr/>
          <p:nvPr/>
        </p:nvSpPr>
        <p:spPr>
          <a:xfrm>
            <a:off x="6661547" y="3384352"/>
            <a:ext cx="8931" cy="89297"/>
          </a:xfrm>
          <a:custGeom>
            <a:avLst/>
            <a:gdLst/>
            <a:ahLst/>
            <a:cxnLst/>
            <a:rect l="0" t="0" r="0" b="0"/>
            <a:pathLst>
              <a:path w="8931" h="89297">
                <a:moveTo>
                  <a:pt x="0" y="0"/>
                </a:moveTo>
                <a:lnTo>
                  <a:pt x="0" y="68520"/>
                </a:lnTo>
                <a:lnTo>
                  <a:pt x="991" y="73461"/>
                </a:lnTo>
                <a:lnTo>
                  <a:pt x="2646" y="77748"/>
                </a:lnTo>
                <a:lnTo>
                  <a:pt x="8930" y="89296"/>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76364" name="SMARTInkAnnotation62"/>
          <p:cNvSpPr/>
          <p:nvPr/>
        </p:nvSpPr>
        <p:spPr>
          <a:xfrm>
            <a:off x="6619384" y="3385019"/>
            <a:ext cx="208389" cy="97560"/>
          </a:xfrm>
          <a:custGeom>
            <a:avLst/>
            <a:gdLst/>
            <a:ahLst/>
            <a:cxnLst/>
            <a:rect l="0" t="0" r="0" b="0"/>
            <a:pathLst>
              <a:path w="208389" h="97560">
                <a:moveTo>
                  <a:pt x="95741" y="97559"/>
                </a:moveTo>
                <a:lnTo>
                  <a:pt x="109963" y="97559"/>
                </a:lnTo>
                <a:lnTo>
                  <a:pt x="117129" y="96567"/>
                </a:lnTo>
                <a:lnTo>
                  <a:pt x="124882" y="94913"/>
                </a:lnTo>
                <a:lnTo>
                  <a:pt x="133027" y="92819"/>
                </a:lnTo>
                <a:lnTo>
                  <a:pt x="141435" y="89438"/>
                </a:lnTo>
                <a:lnTo>
                  <a:pt x="150016" y="85200"/>
                </a:lnTo>
                <a:lnTo>
                  <a:pt x="158713" y="80390"/>
                </a:lnTo>
                <a:lnTo>
                  <a:pt x="166497" y="75199"/>
                </a:lnTo>
                <a:lnTo>
                  <a:pt x="173669" y="69754"/>
                </a:lnTo>
                <a:lnTo>
                  <a:pt x="180434" y="64139"/>
                </a:lnTo>
                <a:lnTo>
                  <a:pt x="186931" y="59404"/>
                </a:lnTo>
                <a:lnTo>
                  <a:pt x="193245" y="55256"/>
                </a:lnTo>
                <a:lnTo>
                  <a:pt x="199439" y="51498"/>
                </a:lnTo>
                <a:lnTo>
                  <a:pt x="203569" y="47008"/>
                </a:lnTo>
                <a:lnTo>
                  <a:pt x="206323" y="42030"/>
                </a:lnTo>
                <a:lnTo>
                  <a:pt x="208157" y="36727"/>
                </a:lnTo>
                <a:lnTo>
                  <a:pt x="208388" y="31208"/>
                </a:lnTo>
                <a:lnTo>
                  <a:pt x="207550" y="25543"/>
                </a:lnTo>
                <a:lnTo>
                  <a:pt x="205999" y="19783"/>
                </a:lnTo>
                <a:lnTo>
                  <a:pt x="202981" y="14951"/>
                </a:lnTo>
                <a:lnTo>
                  <a:pt x="198984" y="10737"/>
                </a:lnTo>
                <a:lnTo>
                  <a:pt x="194335" y="6936"/>
                </a:lnTo>
                <a:lnTo>
                  <a:pt x="188260" y="4401"/>
                </a:lnTo>
                <a:lnTo>
                  <a:pt x="181233" y="2711"/>
                </a:lnTo>
                <a:lnTo>
                  <a:pt x="173572" y="1585"/>
                </a:lnTo>
                <a:lnTo>
                  <a:pt x="164496" y="834"/>
                </a:lnTo>
                <a:lnTo>
                  <a:pt x="154476" y="334"/>
                </a:lnTo>
                <a:lnTo>
                  <a:pt x="143827" y="0"/>
                </a:lnTo>
                <a:lnTo>
                  <a:pt x="132760" y="770"/>
                </a:lnTo>
                <a:lnTo>
                  <a:pt x="121412" y="2275"/>
                </a:lnTo>
                <a:lnTo>
                  <a:pt x="109879" y="4271"/>
                </a:lnTo>
                <a:lnTo>
                  <a:pt x="98221" y="6594"/>
                </a:lnTo>
                <a:lnTo>
                  <a:pt x="74684" y="11820"/>
                </a:lnTo>
                <a:lnTo>
                  <a:pt x="63844" y="13611"/>
                </a:lnTo>
                <a:lnTo>
                  <a:pt x="53640" y="14804"/>
                </a:lnTo>
                <a:lnTo>
                  <a:pt x="43860" y="15600"/>
                </a:lnTo>
                <a:lnTo>
                  <a:pt x="35358" y="17123"/>
                </a:lnTo>
                <a:lnTo>
                  <a:pt x="27704" y="19131"/>
                </a:lnTo>
                <a:lnTo>
                  <a:pt x="20618" y="21461"/>
                </a:lnTo>
                <a:lnTo>
                  <a:pt x="14900" y="24007"/>
                </a:lnTo>
                <a:lnTo>
                  <a:pt x="10098" y="26696"/>
                </a:lnTo>
                <a:lnTo>
                  <a:pt x="0" y="33401"/>
                </a:lnTo>
                <a:lnTo>
                  <a:pt x="164" y="33951"/>
                </a:lnTo>
                <a:lnTo>
                  <a:pt x="1265" y="34318"/>
                </a:lnTo>
                <a:lnTo>
                  <a:pt x="6127" y="34725"/>
                </a:lnTo>
                <a:lnTo>
                  <a:pt x="24304" y="35051"/>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76365" name="SMARTInkAnnotation63"/>
          <p:cNvSpPr/>
          <p:nvPr/>
        </p:nvSpPr>
        <p:spPr>
          <a:xfrm>
            <a:off x="7021098" y="3339703"/>
            <a:ext cx="211950" cy="142345"/>
          </a:xfrm>
          <a:custGeom>
            <a:avLst/>
            <a:gdLst/>
            <a:ahLst/>
            <a:cxnLst/>
            <a:rect l="0" t="0" r="0" b="0"/>
            <a:pathLst>
              <a:path w="211950" h="142345">
                <a:moveTo>
                  <a:pt x="211949" y="0"/>
                </a:moveTo>
                <a:lnTo>
                  <a:pt x="182138" y="0"/>
                </a:lnTo>
                <a:lnTo>
                  <a:pt x="179176" y="992"/>
                </a:lnTo>
                <a:lnTo>
                  <a:pt x="173240" y="4741"/>
                </a:lnTo>
                <a:lnTo>
                  <a:pt x="169276" y="6137"/>
                </a:lnTo>
                <a:lnTo>
                  <a:pt x="164649" y="7068"/>
                </a:lnTo>
                <a:lnTo>
                  <a:pt x="159579" y="7688"/>
                </a:lnTo>
                <a:lnTo>
                  <a:pt x="154216" y="10087"/>
                </a:lnTo>
                <a:lnTo>
                  <a:pt x="148655" y="13670"/>
                </a:lnTo>
                <a:lnTo>
                  <a:pt x="142965" y="18043"/>
                </a:lnTo>
                <a:lnTo>
                  <a:pt x="136194" y="21950"/>
                </a:lnTo>
                <a:lnTo>
                  <a:pt x="128703" y="25548"/>
                </a:lnTo>
                <a:lnTo>
                  <a:pt x="120734" y="28938"/>
                </a:lnTo>
                <a:lnTo>
                  <a:pt x="112443" y="32191"/>
                </a:lnTo>
                <a:lnTo>
                  <a:pt x="95295" y="38450"/>
                </a:lnTo>
                <a:lnTo>
                  <a:pt x="85562" y="41508"/>
                </a:lnTo>
                <a:lnTo>
                  <a:pt x="64166" y="47553"/>
                </a:lnTo>
                <a:lnTo>
                  <a:pt x="54887" y="50553"/>
                </a:lnTo>
                <a:lnTo>
                  <a:pt x="46717" y="53546"/>
                </a:lnTo>
                <a:lnTo>
                  <a:pt x="39287" y="56533"/>
                </a:lnTo>
                <a:lnTo>
                  <a:pt x="32349" y="59517"/>
                </a:lnTo>
                <a:lnTo>
                  <a:pt x="19347" y="65479"/>
                </a:lnTo>
                <a:lnTo>
                  <a:pt x="14096" y="67465"/>
                </a:lnTo>
                <a:lnTo>
                  <a:pt x="9601" y="68789"/>
                </a:lnTo>
                <a:lnTo>
                  <a:pt x="5613" y="69672"/>
                </a:lnTo>
                <a:lnTo>
                  <a:pt x="2953" y="71253"/>
                </a:lnTo>
                <a:lnTo>
                  <a:pt x="1181" y="73299"/>
                </a:lnTo>
                <a:lnTo>
                  <a:pt x="0" y="75655"/>
                </a:lnTo>
                <a:lnTo>
                  <a:pt x="204" y="78218"/>
                </a:lnTo>
                <a:lnTo>
                  <a:pt x="1333" y="80919"/>
                </a:lnTo>
                <a:lnTo>
                  <a:pt x="3077" y="83711"/>
                </a:lnTo>
                <a:lnTo>
                  <a:pt x="5232" y="85574"/>
                </a:lnTo>
                <a:lnTo>
                  <a:pt x="7661" y="86815"/>
                </a:lnTo>
                <a:lnTo>
                  <a:pt x="13998" y="89186"/>
                </a:lnTo>
                <a:lnTo>
                  <a:pt x="18466" y="91207"/>
                </a:lnTo>
                <a:lnTo>
                  <a:pt x="23429" y="93547"/>
                </a:lnTo>
                <a:lnTo>
                  <a:pt x="28722" y="97091"/>
                </a:lnTo>
                <a:lnTo>
                  <a:pt x="34235" y="101439"/>
                </a:lnTo>
                <a:lnTo>
                  <a:pt x="39894" y="106321"/>
                </a:lnTo>
                <a:lnTo>
                  <a:pt x="45652" y="110568"/>
                </a:lnTo>
                <a:lnTo>
                  <a:pt x="51475" y="114392"/>
                </a:lnTo>
                <a:lnTo>
                  <a:pt x="57340" y="117933"/>
                </a:lnTo>
                <a:lnTo>
                  <a:pt x="63236" y="121286"/>
                </a:lnTo>
                <a:lnTo>
                  <a:pt x="75078" y="127658"/>
                </a:lnTo>
                <a:lnTo>
                  <a:pt x="92901" y="136823"/>
                </a:lnTo>
                <a:lnTo>
                  <a:pt x="98850" y="138840"/>
                </a:lnTo>
                <a:lnTo>
                  <a:pt x="104800" y="140185"/>
                </a:lnTo>
                <a:lnTo>
                  <a:pt x="110750" y="141082"/>
                </a:lnTo>
                <a:lnTo>
                  <a:pt x="116702" y="141680"/>
                </a:lnTo>
                <a:lnTo>
                  <a:pt x="122654" y="142079"/>
                </a:lnTo>
                <a:lnTo>
                  <a:pt x="128606" y="142344"/>
                </a:lnTo>
                <a:lnTo>
                  <a:pt x="134559" y="141529"/>
                </a:lnTo>
                <a:lnTo>
                  <a:pt x="140512" y="139994"/>
                </a:lnTo>
                <a:lnTo>
                  <a:pt x="158371" y="133945"/>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76366" name="SMARTInkAnnotation64"/>
          <p:cNvSpPr/>
          <p:nvPr/>
        </p:nvSpPr>
        <p:spPr>
          <a:xfrm>
            <a:off x="7304484" y="3375422"/>
            <a:ext cx="220285" cy="158298"/>
          </a:xfrm>
          <a:custGeom>
            <a:avLst/>
            <a:gdLst/>
            <a:ahLst/>
            <a:cxnLst/>
            <a:rect l="0" t="0" r="0" b="0"/>
            <a:pathLst>
              <a:path w="220285" h="158298">
                <a:moveTo>
                  <a:pt x="62508" y="0"/>
                </a:moveTo>
                <a:lnTo>
                  <a:pt x="57768" y="0"/>
                </a:lnTo>
                <a:lnTo>
                  <a:pt x="56371" y="1985"/>
                </a:lnTo>
                <a:lnTo>
                  <a:pt x="55440" y="5291"/>
                </a:lnTo>
                <a:lnTo>
                  <a:pt x="54820" y="9481"/>
                </a:lnTo>
                <a:lnTo>
                  <a:pt x="52421" y="14258"/>
                </a:lnTo>
                <a:lnTo>
                  <a:pt x="48838" y="19427"/>
                </a:lnTo>
                <a:lnTo>
                  <a:pt x="44466" y="24858"/>
                </a:lnTo>
                <a:lnTo>
                  <a:pt x="40558" y="30462"/>
                </a:lnTo>
                <a:lnTo>
                  <a:pt x="36960" y="36183"/>
                </a:lnTo>
                <a:lnTo>
                  <a:pt x="33570" y="41981"/>
                </a:lnTo>
                <a:lnTo>
                  <a:pt x="30318" y="48824"/>
                </a:lnTo>
                <a:lnTo>
                  <a:pt x="27158" y="56362"/>
                </a:lnTo>
                <a:lnTo>
                  <a:pt x="24059" y="64363"/>
                </a:lnTo>
                <a:lnTo>
                  <a:pt x="17970" y="81192"/>
                </a:lnTo>
                <a:lnTo>
                  <a:pt x="14957" y="89847"/>
                </a:lnTo>
                <a:lnTo>
                  <a:pt x="13940" y="98593"/>
                </a:lnTo>
                <a:lnTo>
                  <a:pt x="14255" y="107401"/>
                </a:lnTo>
                <a:lnTo>
                  <a:pt x="15456" y="116249"/>
                </a:lnTo>
                <a:lnTo>
                  <a:pt x="17250" y="124132"/>
                </a:lnTo>
                <a:lnTo>
                  <a:pt x="19437" y="131372"/>
                </a:lnTo>
                <a:lnTo>
                  <a:pt x="21888" y="138183"/>
                </a:lnTo>
                <a:lnTo>
                  <a:pt x="26499" y="143716"/>
                </a:lnTo>
                <a:lnTo>
                  <a:pt x="32550" y="148396"/>
                </a:lnTo>
                <a:lnTo>
                  <a:pt x="39559" y="152509"/>
                </a:lnTo>
                <a:lnTo>
                  <a:pt x="47209" y="155251"/>
                </a:lnTo>
                <a:lnTo>
                  <a:pt x="55285" y="157079"/>
                </a:lnTo>
                <a:lnTo>
                  <a:pt x="63646" y="158297"/>
                </a:lnTo>
                <a:lnTo>
                  <a:pt x="73189" y="158117"/>
                </a:lnTo>
                <a:lnTo>
                  <a:pt x="83519" y="157005"/>
                </a:lnTo>
                <a:lnTo>
                  <a:pt x="94375" y="155272"/>
                </a:lnTo>
                <a:lnTo>
                  <a:pt x="105580" y="153124"/>
                </a:lnTo>
                <a:lnTo>
                  <a:pt x="128616" y="148092"/>
                </a:lnTo>
                <a:lnTo>
                  <a:pt x="140314" y="143376"/>
                </a:lnTo>
                <a:lnTo>
                  <a:pt x="152083" y="137256"/>
                </a:lnTo>
                <a:lnTo>
                  <a:pt x="174749" y="123511"/>
                </a:lnTo>
                <a:lnTo>
                  <a:pt x="194745" y="110787"/>
                </a:lnTo>
                <a:lnTo>
                  <a:pt x="202259" y="104616"/>
                </a:lnTo>
                <a:lnTo>
                  <a:pt x="208262" y="98517"/>
                </a:lnTo>
                <a:lnTo>
                  <a:pt x="213256" y="92467"/>
                </a:lnTo>
                <a:lnTo>
                  <a:pt x="216585" y="86449"/>
                </a:lnTo>
                <a:lnTo>
                  <a:pt x="218804" y="80453"/>
                </a:lnTo>
                <a:lnTo>
                  <a:pt x="220284" y="74472"/>
                </a:lnTo>
                <a:lnTo>
                  <a:pt x="220278" y="68499"/>
                </a:lnTo>
                <a:lnTo>
                  <a:pt x="219281" y="62533"/>
                </a:lnTo>
                <a:lnTo>
                  <a:pt x="217625" y="56572"/>
                </a:lnTo>
                <a:lnTo>
                  <a:pt x="214537" y="51605"/>
                </a:lnTo>
                <a:lnTo>
                  <a:pt x="210494" y="47302"/>
                </a:lnTo>
                <a:lnTo>
                  <a:pt x="205813" y="43441"/>
                </a:lnTo>
                <a:lnTo>
                  <a:pt x="198725" y="39875"/>
                </a:lnTo>
                <a:lnTo>
                  <a:pt x="190031" y="36505"/>
                </a:lnTo>
                <a:lnTo>
                  <a:pt x="180266" y="33266"/>
                </a:lnTo>
                <a:lnTo>
                  <a:pt x="169786" y="31107"/>
                </a:lnTo>
                <a:lnTo>
                  <a:pt x="158832" y="29668"/>
                </a:lnTo>
                <a:lnTo>
                  <a:pt x="147560" y="28708"/>
                </a:lnTo>
                <a:lnTo>
                  <a:pt x="135084" y="29061"/>
                </a:lnTo>
                <a:lnTo>
                  <a:pt x="121806" y="30288"/>
                </a:lnTo>
                <a:lnTo>
                  <a:pt x="107993" y="32098"/>
                </a:lnTo>
                <a:lnTo>
                  <a:pt x="93823" y="34297"/>
                </a:lnTo>
                <a:lnTo>
                  <a:pt x="64851" y="39386"/>
                </a:lnTo>
                <a:lnTo>
                  <a:pt x="51172" y="42133"/>
                </a:lnTo>
                <a:lnTo>
                  <a:pt x="0" y="53578"/>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76367" name="SMARTInkAnnotation65"/>
          <p:cNvSpPr/>
          <p:nvPr/>
        </p:nvSpPr>
        <p:spPr>
          <a:xfrm>
            <a:off x="7986963" y="3349000"/>
            <a:ext cx="281928" cy="187157"/>
          </a:xfrm>
          <a:custGeom>
            <a:avLst/>
            <a:gdLst/>
            <a:ahLst/>
            <a:cxnLst/>
            <a:rect l="0" t="0" r="0" b="0"/>
            <a:pathLst>
              <a:path w="281928" h="187157">
                <a:moveTo>
                  <a:pt x="281927" y="8563"/>
                </a:moveTo>
                <a:lnTo>
                  <a:pt x="277187" y="3822"/>
                </a:lnTo>
                <a:lnTo>
                  <a:pt x="274798" y="2426"/>
                </a:lnTo>
                <a:lnTo>
                  <a:pt x="269498" y="874"/>
                </a:lnTo>
                <a:lnTo>
                  <a:pt x="260936" y="0"/>
                </a:lnTo>
                <a:lnTo>
                  <a:pt x="256026" y="870"/>
                </a:lnTo>
                <a:lnTo>
                  <a:pt x="249778" y="2442"/>
                </a:lnTo>
                <a:lnTo>
                  <a:pt x="242635" y="4482"/>
                </a:lnTo>
                <a:lnTo>
                  <a:pt x="226761" y="9395"/>
                </a:lnTo>
                <a:lnTo>
                  <a:pt x="218360" y="12094"/>
                </a:lnTo>
                <a:lnTo>
                  <a:pt x="208791" y="14885"/>
                </a:lnTo>
                <a:lnTo>
                  <a:pt x="187576" y="20633"/>
                </a:lnTo>
                <a:lnTo>
                  <a:pt x="175371" y="24547"/>
                </a:lnTo>
                <a:lnTo>
                  <a:pt x="162271" y="29141"/>
                </a:lnTo>
                <a:lnTo>
                  <a:pt x="134489" y="39537"/>
                </a:lnTo>
                <a:lnTo>
                  <a:pt x="105604" y="50771"/>
                </a:lnTo>
                <a:lnTo>
                  <a:pt x="91949" y="55553"/>
                </a:lnTo>
                <a:lnTo>
                  <a:pt x="78877" y="59733"/>
                </a:lnTo>
                <a:lnTo>
                  <a:pt x="54760" y="67024"/>
                </a:lnTo>
                <a:lnTo>
                  <a:pt x="34120" y="73571"/>
                </a:lnTo>
                <a:lnTo>
                  <a:pt x="25442" y="76706"/>
                </a:lnTo>
                <a:lnTo>
                  <a:pt x="17670" y="79789"/>
                </a:lnTo>
                <a:lnTo>
                  <a:pt x="10506" y="82836"/>
                </a:lnTo>
                <a:lnTo>
                  <a:pt x="5731" y="85859"/>
                </a:lnTo>
                <a:lnTo>
                  <a:pt x="2545" y="88867"/>
                </a:lnTo>
                <a:lnTo>
                  <a:pt x="423" y="91864"/>
                </a:lnTo>
                <a:lnTo>
                  <a:pt x="0" y="94855"/>
                </a:lnTo>
                <a:lnTo>
                  <a:pt x="710" y="97841"/>
                </a:lnTo>
                <a:lnTo>
                  <a:pt x="2176" y="100824"/>
                </a:lnTo>
                <a:lnTo>
                  <a:pt x="5138" y="103804"/>
                </a:lnTo>
                <a:lnTo>
                  <a:pt x="9096" y="106784"/>
                </a:lnTo>
                <a:lnTo>
                  <a:pt x="13719" y="109762"/>
                </a:lnTo>
                <a:lnTo>
                  <a:pt x="19777" y="112739"/>
                </a:lnTo>
                <a:lnTo>
                  <a:pt x="26794" y="115717"/>
                </a:lnTo>
                <a:lnTo>
                  <a:pt x="34448" y="118694"/>
                </a:lnTo>
                <a:lnTo>
                  <a:pt x="43519" y="121671"/>
                </a:lnTo>
                <a:lnTo>
                  <a:pt x="53535" y="124648"/>
                </a:lnTo>
                <a:lnTo>
                  <a:pt x="64181" y="127624"/>
                </a:lnTo>
                <a:lnTo>
                  <a:pt x="75247" y="131593"/>
                </a:lnTo>
                <a:lnTo>
                  <a:pt x="86595" y="136224"/>
                </a:lnTo>
                <a:lnTo>
                  <a:pt x="98127" y="141295"/>
                </a:lnTo>
                <a:lnTo>
                  <a:pt x="121526" y="152221"/>
                </a:lnTo>
                <a:lnTo>
                  <a:pt x="133320" y="157913"/>
                </a:lnTo>
                <a:lnTo>
                  <a:pt x="144162" y="162700"/>
                </a:lnTo>
                <a:lnTo>
                  <a:pt x="154363" y="166883"/>
                </a:lnTo>
                <a:lnTo>
                  <a:pt x="164143" y="170664"/>
                </a:lnTo>
                <a:lnTo>
                  <a:pt x="182946" y="177511"/>
                </a:lnTo>
                <a:lnTo>
                  <a:pt x="210489" y="187156"/>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76368" name="SMARTInkAnnotation66"/>
          <p:cNvSpPr/>
          <p:nvPr/>
        </p:nvSpPr>
        <p:spPr>
          <a:xfrm>
            <a:off x="7384852" y="3372687"/>
            <a:ext cx="282283" cy="171714"/>
          </a:xfrm>
          <a:custGeom>
            <a:avLst/>
            <a:gdLst/>
            <a:ahLst/>
            <a:cxnLst/>
            <a:rect l="0" t="0" r="0" b="0"/>
            <a:pathLst>
              <a:path w="282283" h="171714">
                <a:moveTo>
                  <a:pt x="250031" y="47383"/>
                </a:moveTo>
                <a:lnTo>
                  <a:pt x="245290" y="47383"/>
                </a:lnTo>
                <a:lnTo>
                  <a:pt x="243894" y="46391"/>
                </a:lnTo>
                <a:lnTo>
                  <a:pt x="242962" y="44737"/>
                </a:lnTo>
                <a:lnTo>
                  <a:pt x="241469" y="39695"/>
                </a:lnTo>
                <a:lnTo>
                  <a:pt x="240355" y="40273"/>
                </a:lnTo>
                <a:lnTo>
                  <a:pt x="236469" y="43562"/>
                </a:lnTo>
                <a:lnTo>
                  <a:pt x="233053" y="44836"/>
                </a:lnTo>
                <a:lnTo>
                  <a:pt x="228790" y="45685"/>
                </a:lnTo>
                <a:lnTo>
                  <a:pt x="223963" y="46251"/>
                </a:lnTo>
                <a:lnTo>
                  <a:pt x="219754" y="47621"/>
                </a:lnTo>
                <a:lnTo>
                  <a:pt x="212432" y="51788"/>
                </a:lnTo>
                <a:lnTo>
                  <a:pt x="208098" y="53297"/>
                </a:lnTo>
                <a:lnTo>
                  <a:pt x="203224" y="54302"/>
                </a:lnTo>
                <a:lnTo>
                  <a:pt x="197991" y="54972"/>
                </a:lnTo>
                <a:lnTo>
                  <a:pt x="192516" y="55419"/>
                </a:lnTo>
                <a:lnTo>
                  <a:pt x="186884" y="55717"/>
                </a:lnTo>
                <a:lnTo>
                  <a:pt x="181143" y="55916"/>
                </a:lnTo>
                <a:lnTo>
                  <a:pt x="176324" y="57040"/>
                </a:lnTo>
                <a:lnTo>
                  <a:pt x="164802" y="62372"/>
                </a:lnTo>
                <a:lnTo>
                  <a:pt x="156096" y="64392"/>
                </a:lnTo>
                <a:lnTo>
                  <a:pt x="151972" y="65209"/>
                </a:lnTo>
                <a:lnTo>
                  <a:pt x="151854" y="69973"/>
                </a:lnTo>
                <a:lnTo>
                  <a:pt x="151819" y="77669"/>
                </a:lnTo>
                <a:lnTo>
                  <a:pt x="150822" y="81464"/>
                </a:lnTo>
                <a:lnTo>
                  <a:pt x="149165" y="85979"/>
                </a:lnTo>
                <a:lnTo>
                  <a:pt x="147068" y="90973"/>
                </a:lnTo>
                <a:lnTo>
                  <a:pt x="143686" y="97279"/>
                </a:lnTo>
                <a:lnTo>
                  <a:pt x="139446" y="104459"/>
                </a:lnTo>
                <a:lnTo>
                  <a:pt x="134636" y="112224"/>
                </a:lnTo>
                <a:lnTo>
                  <a:pt x="129445" y="119383"/>
                </a:lnTo>
                <a:lnTo>
                  <a:pt x="124000" y="126141"/>
                </a:lnTo>
                <a:lnTo>
                  <a:pt x="118385" y="132631"/>
                </a:lnTo>
                <a:lnTo>
                  <a:pt x="112658" y="138942"/>
                </a:lnTo>
                <a:lnTo>
                  <a:pt x="101002" y="151245"/>
                </a:lnTo>
                <a:lnTo>
                  <a:pt x="95115" y="156312"/>
                </a:lnTo>
                <a:lnTo>
                  <a:pt x="89207" y="160682"/>
                </a:lnTo>
                <a:lnTo>
                  <a:pt x="83284" y="164588"/>
                </a:lnTo>
                <a:lnTo>
                  <a:pt x="78343" y="167192"/>
                </a:lnTo>
                <a:lnTo>
                  <a:pt x="70207" y="170084"/>
                </a:lnTo>
                <a:lnTo>
                  <a:pt x="68633" y="170856"/>
                </a:lnTo>
                <a:lnTo>
                  <a:pt x="68575" y="171370"/>
                </a:lnTo>
                <a:lnTo>
                  <a:pt x="69529" y="171713"/>
                </a:lnTo>
                <a:lnTo>
                  <a:pt x="75881" y="169448"/>
                </a:lnTo>
                <a:lnTo>
                  <a:pt x="80353" y="167455"/>
                </a:lnTo>
                <a:lnTo>
                  <a:pt x="87304" y="163150"/>
                </a:lnTo>
                <a:lnTo>
                  <a:pt x="95905" y="157303"/>
                </a:lnTo>
                <a:lnTo>
                  <a:pt x="105608" y="150429"/>
                </a:lnTo>
                <a:lnTo>
                  <a:pt x="116046" y="143862"/>
                </a:lnTo>
                <a:lnTo>
                  <a:pt x="126973" y="137499"/>
                </a:lnTo>
                <a:lnTo>
                  <a:pt x="138228" y="131273"/>
                </a:lnTo>
                <a:lnTo>
                  <a:pt x="148706" y="124146"/>
                </a:lnTo>
                <a:lnTo>
                  <a:pt x="158668" y="116417"/>
                </a:lnTo>
                <a:lnTo>
                  <a:pt x="168286" y="108289"/>
                </a:lnTo>
                <a:lnTo>
                  <a:pt x="177676" y="100885"/>
                </a:lnTo>
                <a:lnTo>
                  <a:pt x="186910" y="93965"/>
                </a:lnTo>
                <a:lnTo>
                  <a:pt x="196044" y="87368"/>
                </a:lnTo>
                <a:lnTo>
                  <a:pt x="204117" y="81977"/>
                </a:lnTo>
                <a:lnTo>
                  <a:pt x="211484" y="77391"/>
                </a:lnTo>
                <a:lnTo>
                  <a:pt x="218380" y="73342"/>
                </a:lnTo>
                <a:lnTo>
                  <a:pt x="223970" y="70642"/>
                </a:lnTo>
                <a:lnTo>
                  <a:pt x="228688" y="68842"/>
                </a:lnTo>
                <a:lnTo>
                  <a:pt x="232826" y="67643"/>
                </a:lnTo>
                <a:lnTo>
                  <a:pt x="234593" y="67835"/>
                </a:lnTo>
                <a:lnTo>
                  <a:pt x="234777" y="68955"/>
                </a:lnTo>
                <a:lnTo>
                  <a:pt x="233909" y="70694"/>
                </a:lnTo>
                <a:lnTo>
                  <a:pt x="231346" y="73838"/>
                </a:lnTo>
                <a:lnTo>
                  <a:pt x="227652" y="77918"/>
                </a:lnTo>
                <a:lnTo>
                  <a:pt x="223205" y="82623"/>
                </a:lnTo>
                <a:lnTo>
                  <a:pt x="217264" y="87744"/>
                </a:lnTo>
                <a:lnTo>
                  <a:pt x="210326" y="93142"/>
                </a:lnTo>
                <a:lnTo>
                  <a:pt x="202725" y="98725"/>
                </a:lnTo>
                <a:lnTo>
                  <a:pt x="194681" y="105424"/>
                </a:lnTo>
                <a:lnTo>
                  <a:pt x="186342" y="112866"/>
                </a:lnTo>
                <a:lnTo>
                  <a:pt x="177806" y="120804"/>
                </a:lnTo>
                <a:lnTo>
                  <a:pt x="169139" y="128080"/>
                </a:lnTo>
                <a:lnTo>
                  <a:pt x="160384" y="134916"/>
                </a:lnTo>
                <a:lnTo>
                  <a:pt x="151571" y="141457"/>
                </a:lnTo>
                <a:lnTo>
                  <a:pt x="143711" y="146810"/>
                </a:lnTo>
                <a:lnTo>
                  <a:pt x="136487" y="151371"/>
                </a:lnTo>
                <a:lnTo>
                  <a:pt x="129687" y="155404"/>
                </a:lnTo>
                <a:lnTo>
                  <a:pt x="124160" y="159085"/>
                </a:lnTo>
                <a:lnTo>
                  <a:pt x="119485" y="162530"/>
                </a:lnTo>
                <a:lnTo>
                  <a:pt x="113628" y="167021"/>
                </a:lnTo>
                <a:lnTo>
                  <a:pt x="113455" y="166829"/>
                </a:lnTo>
                <a:lnTo>
                  <a:pt x="114331" y="165709"/>
                </a:lnTo>
                <a:lnTo>
                  <a:pt x="120598" y="161819"/>
                </a:lnTo>
                <a:lnTo>
                  <a:pt x="125047" y="159392"/>
                </a:lnTo>
                <a:lnTo>
                  <a:pt x="130989" y="155791"/>
                </a:lnTo>
                <a:lnTo>
                  <a:pt x="145530" y="146497"/>
                </a:lnTo>
                <a:lnTo>
                  <a:pt x="153575" y="139256"/>
                </a:lnTo>
                <a:lnTo>
                  <a:pt x="161914" y="130460"/>
                </a:lnTo>
                <a:lnTo>
                  <a:pt x="170450" y="120627"/>
                </a:lnTo>
                <a:lnTo>
                  <a:pt x="180109" y="111095"/>
                </a:lnTo>
                <a:lnTo>
                  <a:pt x="190519" y="101764"/>
                </a:lnTo>
                <a:lnTo>
                  <a:pt x="201427" y="92567"/>
                </a:lnTo>
                <a:lnTo>
                  <a:pt x="211674" y="82466"/>
                </a:lnTo>
                <a:lnTo>
                  <a:pt x="221483" y="71764"/>
                </a:lnTo>
                <a:lnTo>
                  <a:pt x="230999" y="60661"/>
                </a:lnTo>
                <a:lnTo>
                  <a:pt x="239328" y="51274"/>
                </a:lnTo>
                <a:lnTo>
                  <a:pt x="253873" y="35553"/>
                </a:lnTo>
                <a:lnTo>
                  <a:pt x="273219" y="15546"/>
                </a:lnTo>
                <a:lnTo>
                  <a:pt x="277395" y="10283"/>
                </a:lnTo>
                <a:lnTo>
                  <a:pt x="280181" y="5783"/>
                </a:lnTo>
                <a:lnTo>
                  <a:pt x="282037" y="1790"/>
                </a:lnTo>
                <a:lnTo>
                  <a:pt x="282282" y="121"/>
                </a:lnTo>
                <a:lnTo>
                  <a:pt x="281453" y="0"/>
                </a:lnTo>
                <a:lnTo>
                  <a:pt x="279909" y="912"/>
                </a:lnTo>
                <a:lnTo>
                  <a:pt x="276895" y="3504"/>
                </a:lnTo>
                <a:lnTo>
                  <a:pt x="272902" y="7216"/>
                </a:lnTo>
                <a:lnTo>
                  <a:pt x="268254" y="11675"/>
                </a:lnTo>
                <a:lnTo>
                  <a:pt x="261187" y="16633"/>
                </a:lnTo>
                <a:lnTo>
                  <a:pt x="252507" y="21922"/>
                </a:lnTo>
                <a:lnTo>
                  <a:pt x="242752" y="27433"/>
                </a:lnTo>
                <a:lnTo>
                  <a:pt x="232281" y="34083"/>
                </a:lnTo>
                <a:lnTo>
                  <a:pt x="221329" y="41493"/>
                </a:lnTo>
                <a:lnTo>
                  <a:pt x="210060" y="49410"/>
                </a:lnTo>
                <a:lnTo>
                  <a:pt x="197588" y="56672"/>
                </a:lnTo>
                <a:lnTo>
                  <a:pt x="184312" y="63497"/>
                </a:lnTo>
                <a:lnTo>
                  <a:pt x="170499" y="70032"/>
                </a:lnTo>
                <a:lnTo>
                  <a:pt x="158314" y="77366"/>
                </a:lnTo>
                <a:lnTo>
                  <a:pt x="147215" y="85231"/>
                </a:lnTo>
                <a:lnTo>
                  <a:pt x="136838" y="93451"/>
                </a:lnTo>
                <a:lnTo>
                  <a:pt x="127936" y="99923"/>
                </a:lnTo>
                <a:lnTo>
                  <a:pt x="120018" y="105230"/>
                </a:lnTo>
                <a:lnTo>
                  <a:pt x="112754" y="109761"/>
                </a:lnTo>
                <a:lnTo>
                  <a:pt x="105927" y="112780"/>
                </a:lnTo>
                <a:lnTo>
                  <a:pt x="99391" y="114794"/>
                </a:lnTo>
                <a:lnTo>
                  <a:pt x="93050" y="116136"/>
                </a:lnTo>
                <a:lnTo>
                  <a:pt x="89815" y="116039"/>
                </a:lnTo>
                <a:lnTo>
                  <a:pt x="88649" y="114982"/>
                </a:lnTo>
                <a:lnTo>
                  <a:pt x="88865" y="113285"/>
                </a:lnTo>
                <a:lnTo>
                  <a:pt x="90002" y="110169"/>
                </a:lnTo>
                <a:lnTo>
                  <a:pt x="91751" y="106108"/>
                </a:lnTo>
                <a:lnTo>
                  <a:pt x="93909" y="101416"/>
                </a:lnTo>
                <a:lnTo>
                  <a:pt x="97332" y="95311"/>
                </a:lnTo>
                <a:lnTo>
                  <a:pt x="101599" y="88265"/>
                </a:lnTo>
                <a:lnTo>
                  <a:pt x="106428" y="80591"/>
                </a:lnTo>
                <a:lnTo>
                  <a:pt x="111632" y="73491"/>
                </a:lnTo>
                <a:lnTo>
                  <a:pt x="117085" y="66772"/>
                </a:lnTo>
                <a:lnTo>
                  <a:pt x="122704" y="60309"/>
                </a:lnTo>
                <a:lnTo>
                  <a:pt x="127444" y="54016"/>
                </a:lnTo>
                <a:lnTo>
                  <a:pt x="131595" y="47837"/>
                </a:lnTo>
                <a:lnTo>
                  <a:pt x="135355" y="41732"/>
                </a:lnTo>
                <a:lnTo>
                  <a:pt x="138854" y="35679"/>
                </a:lnTo>
                <a:lnTo>
                  <a:pt x="145386" y="23660"/>
                </a:lnTo>
                <a:lnTo>
                  <a:pt x="146534" y="18670"/>
                </a:lnTo>
                <a:lnTo>
                  <a:pt x="146307" y="14350"/>
                </a:lnTo>
                <a:lnTo>
                  <a:pt x="145163" y="10479"/>
                </a:lnTo>
                <a:lnTo>
                  <a:pt x="143408" y="7897"/>
                </a:lnTo>
                <a:lnTo>
                  <a:pt x="141246" y="6177"/>
                </a:lnTo>
                <a:lnTo>
                  <a:pt x="138812" y="5029"/>
                </a:lnTo>
                <a:lnTo>
                  <a:pt x="136198" y="6249"/>
                </a:lnTo>
                <a:lnTo>
                  <a:pt x="133462" y="9047"/>
                </a:lnTo>
                <a:lnTo>
                  <a:pt x="130647" y="12895"/>
                </a:lnTo>
                <a:lnTo>
                  <a:pt x="126785" y="16454"/>
                </a:lnTo>
                <a:lnTo>
                  <a:pt x="122227" y="19819"/>
                </a:lnTo>
                <a:lnTo>
                  <a:pt x="117202" y="23054"/>
                </a:lnTo>
                <a:lnTo>
                  <a:pt x="110877" y="28187"/>
                </a:lnTo>
                <a:lnTo>
                  <a:pt x="103684" y="34586"/>
                </a:lnTo>
                <a:lnTo>
                  <a:pt x="88746" y="48641"/>
                </a:lnTo>
                <a:lnTo>
                  <a:pt x="56874" y="79899"/>
                </a:lnTo>
                <a:lnTo>
                  <a:pt x="41918" y="94780"/>
                </a:lnTo>
                <a:lnTo>
                  <a:pt x="41837" y="94856"/>
                </a:lnTo>
                <a:lnTo>
                  <a:pt x="42774" y="93915"/>
                </a:lnTo>
                <a:lnTo>
                  <a:pt x="49107" y="90223"/>
                </a:lnTo>
                <a:lnTo>
                  <a:pt x="53573" y="87849"/>
                </a:lnTo>
                <a:lnTo>
                  <a:pt x="59528" y="84282"/>
                </a:lnTo>
                <a:lnTo>
                  <a:pt x="74082" y="75028"/>
                </a:lnTo>
                <a:lnTo>
                  <a:pt x="99010" y="58661"/>
                </a:lnTo>
                <a:lnTo>
                  <a:pt x="106686" y="53910"/>
                </a:lnTo>
                <a:lnTo>
                  <a:pt x="113788" y="49750"/>
                </a:lnTo>
                <a:lnTo>
                  <a:pt x="120508" y="45984"/>
                </a:lnTo>
                <a:lnTo>
                  <a:pt x="133264" y="39155"/>
                </a:lnTo>
                <a:lnTo>
                  <a:pt x="148142" y="31427"/>
                </a:lnTo>
                <a:lnTo>
                  <a:pt x="148370" y="31785"/>
                </a:lnTo>
                <a:lnTo>
                  <a:pt x="145979" y="34828"/>
                </a:lnTo>
                <a:lnTo>
                  <a:pt x="141967" y="38021"/>
                </a:lnTo>
                <a:lnTo>
                  <a:pt x="136317" y="42134"/>
                </a:lnTo>
                <a:lnTo>
                  <a:pt x="129573" y="46860"/>
                </a:lnTo>
                <a:lnTo>
                  <a:pt x="122100" y="52988"/>
                </a:lnTo>
                <a:lnTo>
                  <a:pt x="114144" y="60049"/>
                </a:lnTo>
                <a:lnTo>
                  <a:pt x="105861" y="67734"/>
                </a:lnTo>
                <a:lnTo>
                  <a:pt x="96370" y="75833"/>
                </a:lnTo>
                <a:lnTo>
                  <a:pt x="86074" y="84209"/>
                </a:lnTo>
                <a:lnTo>
                  <a:pt x="75242" y="92770"/>
                </a:lnTo>
                <a:lnTo>
                  <a:pt x="65044" y="100461"/>
                </a:lnTo>
                <a:lnTo>
                  <a:pt x="45776" y="114299"/>
                </a:lnTo>
                <a:lnTo>
                  <a:pt x="37462" y="119775"/>
                </a:lnTo>
                <a:lnTo>
                  <a:pt x="29936" y="124418"/>
                </a:lnTo>
                <a:lnTo>
                  <a:pt x="22934" y="128505"/>
                </a:lnTo>
                <a:lnTo>
                  <a:pt x="17273" y="131230"/>
                </a:lnTo>
                <a:lnTo>
                  <a:pt x="12508" y="133047"/>
                </a:lnTo>
                <a:lnTo>
                  <a:pt x="0" y="13668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76369" name="SMARTInkAnnotation67"/>
          <p:cNvSpPr/>
          <p:nvPr/>
        </p:nvSpPr>
        <p:spPr>
          <a:xfrm>
            <a:off x="7420570" y="3661172"/>
            <a:ext cx="125017" cy="163311"/>
          </a:xfrm>
          <a:custGeom>
            <a:avLst/>
            <a:gdLst/>
            <a:ahLst/>
            <a:cxnLst/>
            <a:rect l="0" t="0" r="0" b="0"/>
            <a:pathLst>
              <a:path w="125017" h="163311">
                <a:moveTo>
                  <a:pt x="125016" y="0"/>
                </a:moveTo>
                <a:lnTo>
                  <a:pt x="117327" y="0"/>
                </a:lnTo>
                <a:lnTo>
                  <a:pt x="113993" y="2646"/>
                </a:lnTo>
                <a:lnTo>
                  <a:pt x="111714" y="4741"/>
                </a:lnTo>
                <a:lnTo>
                  <a:pt x="109203" y="8121"/>
                </a:lnTo>
                <a:lnTo>
                  <a:pt x="106536" y="12360"/>
                </a:lnTo>
                <a:lnTo>
                  <a:pt x="103766" y="17169"/>
                </a:lnTo>
                <a:lnTo>
                  <a:pt x="95398" y="30451"/>
                </a:lnTo>
                <a:lnTo>
                  <a:pt x="73855" y="63231"/>
                </a:lnTo>
                <a:lnTo>
                  <a:pt x="59615" y="83334"/>
                </a:lnTo>
                <a:lnTo>
                  <a:pt x="44355" y="104506"/>
                </a:lnTo>
                <a:lnTo>
                  <a:pt x="30959" y="123838"/>
                </a:lnTo>
                <a:lnTo>
                  <a:pt x="25600" y="132168"/>
                </a:lnTo>
                <a:lnTo>
                  <a:pt x="21036" y="139705"/>
                </a:lnTo>
                <a:lnTo>
                  <a:pt x="17002" y="146715"/>
                </a:lnTo>
                <a:lnTo>
                  <a:pt x="13318" y="152380"/>
                </a:lnTo>
                <a:lnTo>
                  <a:pt x="9870" y="157150"/>
                </a:lnTo>
                <a:lnTo>
                  <a:pt x="6581" y="161321"/>
                </a:lnTo>
                <a:lnTo>
                  <a:pt x="4387" y="163110"/>
                </a:lnTo>
                <a:lnTo>
                  <a:pt x="2925" y="163310"/>
                </a:lnTo>
                <a:lnTo>
                  <a:pt x="1950" y="162452"/>
                </a:lnTo>
                <a:lnTo>
                  <a:pt x="1300" y="160887"/>
                </a:lnTo>
                <a:lnTo>
                  <a:pt x="866" y="158852"/>
                </a:lnTo>
                <a:lnTo>
                  <a:pt x="0" y="151805"/>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76370" name="SMARTInkAnnotation68"/>
          <p:cNvSpPr/>
          <p:nvPr/>
        </p:nvSpPr>
        <p:spPr>
          <a:xfrm>
            <a:off x="7442215" y="3598829"/>
            <a:ext cx="130161" cy="71274"/>
          </a:xfrm>
          <a:custGeom>
            <a:avLst/>
            <a:gdLst/>
            <a:ahLst/>
            <a:cxnLst/>
            <a:rect l="0" t="0" r="0" b="0"/>
            <a:pathLst>
              <a:path w="130161" h="71274">
                <a:moveTo>
                  <a:pt x="5144" y="71273"/>
                </a:moveTo>
                <a:lnTo>
                  <a:pt x="5144" y="28159"/>
                </a:lnTo>
                <a:lnTo>
                  <a:pt x="4153" y="23679"/>
                </a:lnTo>
                <a:lnTo>
                  <a:pt x="2499" y="19699"/>
                </a:lnTo>
                <a:lnTo>
                  <a:pt x="404" y="16055"/>
                </a:lnTo>
                <a:lnTo>
                  <a:pt x="0" y="12632"/>
                </a:lnTo>
                <a:lnTo>
                  <a:pt x="722" y="9359"/>
                </a:lnTo>
                <a:lnTo>
                  <a:pt x="4272" y="1716"/>
                </a:lnTo>
                <a:lnTo>
                  <a:pt x="6547" y="1089"/>
                </a:lnTo>
                <a:lnTo>
                  <a:pt x="10049" y="671"/>
                </a:lnTo>
                <a:lnTo>
                  <a:pt x="14367" y="393"/>
                </a:lnTo>
                <a:lnTo>
                  <a:pt x="21812" y="83"/>
                </a:lnTo>
                <a:lnTo>
                  <a:pt x="25185" y="0"/>
                </a:lnTo>
                <a:lnTo>
                  <a:pt x="30412" y="937"/>
                </a:lnTo>
                <a:lnTo>
                  <a:pt x="36872" y="2555"/>
                </a:lnTo>
                <a:lnTo>
                  <a:pt x="44156" y="4625"/>
                </a:lnTo>
                <a:lnTo>
                  <a:pt x="50996" y="6004"/>
                </a:lnTo>
                <a:lnTo>
                  <a:pt x="57540" y="6925"/>
                </a:lnTo>
                <a:lnTo>
                  <a:pt x="63888" y="7538"/>
                </a:lnTo>
                <a:lnTo>
                  <a:pt x="71096" y="8939"/>
                </a:lnTo>
                <a:lnTo>
                  <a:pt x="78878" y="10865"/>
                </a:lnTo>
                <a:lnTo>
                  <a:pt x="87042" y="13142"/>
                </a:lnTo>
                <a:lnTo>
                  <a:pt x="104051" y="18317"/>
                </a:lnTo>
                <a:lnTo>
                  <a:pt x="130160" y="26624"/>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76371" name="SMARTInkAnnotation69"/>
          <p:cNvSpPr/>
          <p:nvPr/>
        </p:nvSpPr>
        <p:spPr>
          <a:xfrm>
            <a:off x="7608203" y="3684361"/>
            <a:ext cx="248835" cy="119278"/>
          </a:xfrm>
          <a:custGeom>
            <a:avLst/>
            <a:gdLst/>
            <a:ahLst/>
            <a:cxnLst/>
            <a:rect l="0" t="0" r="0" b="0"/>
            <a:pathLst>
              <a:path w="248835" h="119278">
                <a:moveTo>
                  <a:pt x="8820" y="92897"/>
                </a:moveTo>
                <a:lnTo>
                  <a:pt x="8820" y="97638"/>
                </a:lnTo>
                <a:lnTo>
                  <a:pt x="7828" y="100026"/>
                </a:lnTo>
                <a:lnTo>
                  <a:pt x="6174" y="102611"/>
                </a:lnTo>
                <a:lnTo>
                  <a:pt x="1132" y="109147"/>
                </a:lnTo>
                <a:lnTo>
                  <a:pt x="443" y="112687"/>
                </a:lnTo>
                <a:lnTo>
                  <a:pt x="0" y="118304"/>
                </a:lnTo>
                <a:lnTo>
                  <a:pt x="956" y="118765"/>
                </a:lnTo>
                <a:lnTo>
                  <a:pt x="4663" y="119277"/>
                </a:lnTo>
                <a:lnTo>
                  <a:pt x="7041" y="118421"/>
                </a:lnTo>
                <a:lnTo>
                  <a:pt x="12330" y="114825"/>
                </a:lnTo>
                <a:lnTo>
                  <a:pt x="15128" y="111484"/>
                </a:lnTo>
                <a:lnTo>
                  <a:pt x="17987" y="107273"/>
                </a:lnTo>
                <a:lnTo>
                  <a:pt x="20884" y="102481"/>
                </a:lnTo>
                <a:lnTo>
                  <a:pt x="23809" y="97302"/>
                </a:lnTo>
                <a:lnTo>
                  <a:pt x="29702" y="86256"/>
                </a:lnTo>
                <a:lnTo>
                  <a:pt x="33656" y="79540"/>
                </a:lnTo>
                <a:lnTo>
                  <a:pt x="43340" y="64140"/>
                </a:lnTo>
                <a:lnTo>
                  <a:pt x="48701" y="56859"/>
                </a:lnTo>
                <a:lnTo>
                  <a:pt x="54258" y="50020"/>
                </a:lnTo>
                <a:lnTo>
                  <a:pt x="59948" y="43476"/>
                </a:lnTo>
                <a:lnTo>
                  <a:pt x="66718" y="37130"/>
                </a:lnTo>
                <a:lnTo>
                  <a:pt x="74208" y="30914"/>
                </a:lnTo>
                <a:lnTo>
                  <a:pt x="82177" y="24786"/>
                </a:lnTo>
                <a:lnTo>
                  <a:pt x="89475" y="19708"/>
                </a:lnTo>
                <a:lnTo>
                  <a:pt x="96325" y="15331"/>
                </a:lnTo>
                <a:lnTo>
                  <a:pt x="102875" y="11421"/>
                </a:lnTo>
                <a:lnTo>
                  <a:pt x="108235" y="7822"/>
                </a:lnTo>
                <a:lnTo>
                  <a:pt x="112799" y="4430"/>
                </a:lnTo>
                <a:lnTo>
                  <a:pt x="116836" y="1177"/>
                </a:lnTo>
                <a:lnTo>
                  <a:pt x="121510" y="0"/>
                </a:lnTo>
                <a:lnTo>
                  <a:pt x="126611" y="208"/>
                </a:lnTo>
                <a:lnTo>
                  <a:pt x="131995" y="1339"/>
                </a:lnTo>
                <a:lnTo>
                  <a:pt x="135585" y="3085"/>
                </a:lnTo>
                <a:lnTo>
                  <a:pt x="137979" y="5241"/>
                </a:lnTo>
                <a:lnTo>
                  <a:pt x="139574" y="7671"/>
                </a:lnTo>
                <a:lnTo>
                  <a:pt x="139646" y="11274"/>
                </a:lnTo>
                <a:lnTo>
                  <a:pt x="138702" y="15662"/>
                </a:lnTo>
                <a:lnTo>
                  <a:pt x="137080" y="20571"/>
                </a:lnTo>
                <a:lnTo>
                  <a:pt x="135999" y="25828"/>
                </a:lnTo>
                <a:lnTo>
                  <a:pt x="135278" y="31317"/>
                </a:lnTo>
                <a:lnTo>
                  <a:pt x="134797" y="36961"/>
                </a:lnTo>
                <a:lnTo>
                  <a:pt x="133485" y="42708"/>
                </a:lnTo>
                <a:lnTo>
                  <a:pt x="131617" y="48524"/>
                </a:lnTo>
                <a:lnTo>
                  <a:pt x="129380" y="54385"/>
                </a:lnTo>
                <a:lnTo>
                  <a:pt x="126896" y="59285"/>
                </a:lnTo>
                <a:lnTo>
                  <a:pt x="124248" y="63544"/>
                </a:lnTo>
                <a:lnTo>
                  <a:pt x="121491" y="67375"/>
                </a:lnTo>
                <a:lnTo>
                  <a:pt x="119653" y="70921"/>
                </a:lnTo>
                <a:lnTo>
                  <a:pt x="118427" y="74278"/>
                </a:lnTo>
                <a:lnTo>
                  <a:pt x="116460" y="82053"/>
                </a:lnTo>
                <a:lnTo>
                  <a:pt x="117291" y="82692"/>
                </a:lnTo>
                <a:lnTo>
                  <a:pt x="120861" y="83400"/>
                </a:lnTo>
                <a:lnTo>
                  <a:pt x="124193" y="81605"/>
                </a:lnTo>
                <a:lnTo>
                  <a:pt x="128399" y="78424"/>
                </a:lnTo>
                <a:lnTo>
                  <a:pt x="133188" y="74318"/>
                </a:lnTo>
                <a:lnTo>
                  <a:pt x="138365" y="69597"/>
                </a:lnTo>
                <a:lnTo>
                  <a:pt x="149408" y="59060"/>
                </a:lnTo>
                <a:lnTo>
                  <a:pt x="156124" y="53472"/>
                </a:lnTo>
                <a:lnTo>
                  <a:pt x="163577" y="47762"/>
                </a:lnTo>
                <a:lnTo>
                  <a:pt x="171523" y="41971"/>
                </a:lnTo>
                <a:lnTo>
                  <a:pt x="188289" y="30245"/>
                </a:lnTo>
                <a:lnTo>
                  <a:pt x="196926" y="24340"/>
                </a:lnTo>
                <a:lnTo>
                  <a:pt x="204670" y="19411"/>
                </a:lnTo>
                <a:lnTo>
                  <a:pt x="211817" y="15133"/>
                </a:lnTo>
                <a:lnTo>
                  <a:pt x="218565" y="11288"/>
                </a:lnTo>
                <a:lnTo>
                  <a:pt x="225049" y="8726"/>
                </a:lnTo>
                <a:lnTo>
                  <a:pt x="231355" y="7018"/>
                </a:lnTo>
                <a:lnTo>
                  <a:pt x="246253" y="4275"/>
                </a:lnTo>
                <a:lnTo>
                  <a:pt x="247476" y="6034"/>
                </a:lnTo>
                <a:lnTo>
                  <a:pt x="248292" y="9192"/>
                </a:lnTo>
                <a:lnTo>
                  <a:pt x="248834" y="13281"/>
                </a:lnTo>
                <a:lnTo>
                  <a:pt x="248205" y="17992"/>
                </a:lnTo>
                <a:lnTo>
                  <a:pt x="246793" y="23117"/>
                </a:lnTo>
                <a:lnTo>
                  <a:pt x="242577" y="35095"/>
                </a:lnTo>
                <a:lnTo>
                  <a:pt x="237397" y="50339"/>
                </a:lnTo>
                <a:lnTo>
                  <a:pt x="233634" y="57580"/>
                </a:lnTo>
                <a:lnTo>
                  <a:pt x="229142" y="64392"/>
                </a:lnTo>
                <a:lnTo>
                  <a:pt x="224163" y="70917"/>
                </a:lnTo>
                <a:lnTo>
                  <a:pt x="219850" y="76259"/>
                </a:lnTo>
                <a:lnTo>
                  <a:pt x="215984" y="80813"/>
                </a:lnTo>
                <a:lnTo>
                  <a:pt x="205273" y="92897"/>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76372" name="SMARTInkAnnotation70"/>
          <p:cNvSpPr/>
          <p:nvPr/>
        </p:nvSpPr>
        <p:spPr>
          <a:xfrm>
            <a:off x="7907822" y="3714750"/>
            <a:ext cx="109111" cy="97184"/>
          </a:xfrm>
          <a:custGeom>
            <a:avLst/>
            <a:gdLst/>
            <a:ahLst/>
            <a:cxnLst/>
            <a:rect l="0" t="0" r="0" b="0"/>
            <a:pathLst>
              <a:path w="109111" h="97184">
                <a:moveTo>
                  <a:pt x="57459" y="0"/>
                </a:moveTo>
                <a:lnTo>
                  <a:pt x="62199" y="0"/>
                </a:lnTo>
                <a:lnTo>
                  <a:pt x="62604" y="992"/>
                </a:lnTo>
                <a:lnTo>
                  <a:pt x="61881" y="2646"/>
                </a:lnTo>
                <a:lnTo>
                  <a:pt x="60408" y="4741"/>
                </a:lnTo>
                <a:lnTo>
                  <a:pt x="59425" y="8122"/>
                </a:lnTo>
                <a:lnTo>
                  <a:pt x="58770" y="12360"/>
                </a:lnTo>
                <a:lnTo>
                  <a:pt x="58333" y="17169"/>
                </a:lnTo>
                <a:lnTo>
                  <a:pt x="56058" y="22360"/>
                </a:lnTo>
                <a:lnTo>
                  <a:pt x="52556" y="27805"/>
                </a:lnTo>
                <a:lnTo>
                  <a:pt x="48237" y="33419"/>
                </a:lnTo>
                <a:lnTo>
                  <a:pt x="43374" y="39147"/>
                </a:lnTo>
                <a:lnTo>
                  <a:pt x="38147" y="44950"/>
                </a:lnTo>
                <a:lnTo>
                  <a:pt x="32679" y="50803"/>
                </a:lnTo>
                <a:lnTo>
                  <a:pt x="28040" y="56689"/>
                </a:lnTo>
                <a:lnTo>
                  <a:pt x="23955" y="62597"/>
                </a:lnTo>
                <a:lnTo>
                  <a:pt x="20241" y="68521"/>
                </a:lnTo>
                <a:lnTo>
                  <a:pt x="16773" y="74454"/>
                </a:lnTo>
                <a:lnTo>
                  <a:pt x="13467" y="80394"/>
                </a:lnTo>
                <a:lnTo>
                  <a:pt x="10272" y="86338"/>
                </a:lnTo>
                <a:lnTo>
                  <a:pt x="7149" y="90301"/>
                </a:lnTo>
                <a:lnTo>
                  <a:pt x="4076" y="92943"/>
                </a:lnTo>
                <a:lnTo>
                  <a:pt x="1034" y="94704"/>
                </a:lnTo>
                <a:lnTo>
                  <a:pt x="0" y="95878"/>
                </a:lnTo>
                <a:lnTo>
                  <a:pt x="302" y="96661"/>
                </a:lnTo>
                <a:lnTo>
                  <a:pt x="1494" y="97183"/>
                </a:lnTo>
                <a:lnTo>
                  <a:pt x="3282" y="96539"/>
                </a:lnTo>
                <a:lnTo>
                  <a:pt x="5466" y="95117"/>
                </a:lnTo>
                <a:lnTo>
                  <a:pt x="7914" y="93177"/>
                </a:lnTo>
                <a:lnTo>
                  <a:pt x="11531" y="89899"/>
                </a:lnTo>
                <a:lnTo>
                  <a:pt x="20841" y="80966"/>
                </a:lnTo>
                <a:lnTo>
                  <a:pt x="94297" y="7808"/>
                </a:lnTo>
                <a:lnTo>
                  <a:pt x="97893" y="5205"/>
                </a:lnTo>
                <a:lnTo>
                  <a:pt x="101283" y="3470"/>
                </a:lnTo>
                <a:lnTo>
                  <a:pt x="104534" y="2313"/>
                </a:lnTo>
                <a:lnTo>
                  <a:pt x="106702" y="2534"/>
                </a:lnTo>
                <a:lnTo>
                  <a:pt x="108147" y="3674"/>
                </a:lnTo>
                <a:lnTo>
                  <a:pt x="109110" y="5426"/>
                </a:lnTo>
                <a:lnTo>
                  <a:pt x="108761" y="8578"/>
                </a:lnTo>
                <a:lnTo>
                  <a:pt x="107535" y="12664"/>
                </a:lnTo>
                <a:lnTo>
                  <a:pt x="105725" y="17373"/>
                </a:lnTo>
                <a:lnTo>
                  <a:pt x="104520" y="22496"/>
                </a:lnTo>
                <a:lnTo>
                  <a:pt x="103717" y="27896"/>
                </a:lnTo>
                <a:lnTo>
                  <a:pt x="103180" y="33480"/>
                </a:lnTo>
                <a:lnTo>
                  <a:pt x="101831" y="39187"/>
                </a:lnTo>
                <a:lnTo>
                  <a:pt x="99939" y="44976"/>
                </a:lnTo>
                <a:lnTo>
                  <a:pt x="97685" y="50820"/>
                </a:lnTo>
                <a:lnTo>
                  <a:pt x="95190" y="56700"/>
                </a:lnTo>
                <a:lnTo>
                  <a:pt x="92536" y="62605"/>
                </a:lnTo>
                <a:lnTo>
                  <a:pt x="89773" y="68526"/>
                </a:lnTo>
                <a:lnTo>
                  <a:pt x="87932" y="73465"/>
                </a:lnTo>
                <a:lnTo>
                  <a:pt x="86703" y="77750"/>
                </a:lnTo>
                <a:lnTo>
                  <a:pt x="84248" y="89297"/>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76373" name="SMARTInkAnnotation71"/>
          <p:cNvSpPr/>
          <p:nvPr/>
        </p:nvSpPr>
        <p:spPr>
          <a:xfrm>
            <a:off x="2870309" y="4093605"/>
            <a:ext cx="924809" cy="49592"/>
          </a:xfrm>
          <a:custGeom>
            <a:avLst/>
            <a:gdLst/>
            <a:ahLst/>
            <a:cxnLst/>
            <a:rect l="0" t="0" r="0" b="0"/>
            <a:pathLst>
              <a:path w="924809" h="49592">
                <a:moveTo>
                  <a:pt x="22910" y="22981"/>
                </a:moveTo>
                <a:lnTo>
                  <a:pt x="22910" y="18241"/>
                </a:lnTo>
                <a:lnTo>
                  <a:pt x="21918" y="16844"/>
                </a:lnTo>
                <a:lnTo>
                  <a:pt x="20264" y="15913"/>
                </a:lnTo>
                <a:lnTo>
                  <a:pt x="18170" y="15293"/>
                </a:lnTo>
                <a:lnTo>
                  <a:pt x="15781" y="13887"/>
                </a:lnTo>
                <a:lnTo>
                  <a:pt x="13196" y="11957"/>
                </a:lnTo>
                <a:lnTo>
                  <a:pt x="5527" y="5522"/>
                </a:lnTo>
                <a:lnTo>
                  <a:pt x="451" y="5240"/>
                </a:lnTo>
                <a:lnTo>
                  <a:pt x="0" y="4208"/>
                </a:lnTo>
                <a:lnTo>
                  <a:pt x="692" y="2528"/>
                </a:lnTo>
                <a:lnTo>
                  <a:pt x="2145" y="416"/>
                </a:lnTo>
                <a:lnTo>
                  <a:pt x="4105" y="0"/>
                </a:lnTo>
                <a:lnTo>
                  <a:pt x="6405" y="715"/>
                </a:lnTo>
                <a:lnTo>
                  <a:pt x="8930" y="2184"/>
                </a:lnTo>
                <a:lnTo>
                  <a:pt x="11605" y="3163"/>
                </a:lnTo>
                <a:lnTo>
                  <a:pt x="20112" y="4541"/>
                </a:lnTo>
                <a:lnTo>
                  <a:pt x="44937" y="6063"/>
                </a:lnTo>
                <a:lnTo>
                  <a:pt x="50494" y="7733"/>
                </a:lnTo>
                <a:lnTo>
                  <a:pt x="56182" y="9839"/>
                </a:lnTo>
                <a:lnTo>
                  <a:pt x="62951" y="11243"/>
                </a:lnTo>
                <a:lnTo>
                  <a:pt x="70439" y="12179"/>
                </a:lnTo>
                <a:lnTo>
                  <a:pt x="78409" y="12803"/>
                </a:lnTo>
                <a:lnTo>
                  <a:pt x="86698" y="14211"/>
                </a:lnTo>
                <a:lnTo>
                  <a:pt x="95201" y="16142"/>
                </a:lnTo>
                <a:lnTo>
                  <a:pt x="103846" y="18422"/>
                </a:lnTo>
                <a:lnTo>
                  <a:pt x="112586" y="19942"/>
                </a:lnTo>
                <a:lnTo>
                  <a:pt x="121389" y="20955"/>
                </a:lnTo>
                <a:lnTo>
                  <a:pt x="130234" y="21630"/>
                </a:lnTo>
                <a:lnTo>
                  <a:pt x="138116" y="23073"/>
                </a:lnTo>
                <a:lnTo>
                  <a:pt x="145354" y="25027"/>
                </a:lnTo>
                <a:lnTo>
                  <a:pt x="152165" y="27321"/>
                </a:lnTo>
                <a:lnTo>
                  <a:pt x="159681" y="28851"/>
                </a:lnTo>
                <a:lnTo>
                  <a:pt x="167669" y="29871"/>
                </a:lnTo>
                <a:lnTo>
                  <a:pt x="175971" y="30551"/>
                </a:lnTo>
                <a:lnTo>
                  <a:pt x="183490" y="31996"/>
                </a:lnTo>
                <a:lnTo>
                  <a:pt x="190487" y="33952"/>
                </a:lnTo>
                <a:lnTo>
                  <a:pt x="197136" y="36248"/>
                </a:lnTo>
                <a:lnTo>
                  <a:pt x="204544" y="37779"/>
                </a:lnTo>
                <a:lnTo>
                  <a:pt x="212461" y="38799"/>
                </a:lnTo>
                <a:lnTo>
                  <a:pt x="220715" y="39480"/>
                </a:lnTo>
                <a:lnTo>
                  <a:pt x="228201" y="40926"/>
                </a:lnTo>
                <a:lnTo>
                  <a:pt x="235178" y="42882"/>
                </a:lnTo>
                <a:lnTo>
                  <a:pt x="241812" y="45178"/>
                </a:lnTo>
                <a:lnTo>
                  <a:pt x="249212" y="46709"/>
                </a:lnTo>
                <a:lnTo>
                  <a:pt x="257122" y="47729"/>
                </a:lnTo>
                <a:lnTo>
                  <a:pt x="282475" y="49165"/>
                </a:lnTo>
                <a:lnTo>
                  <a:pt x="308839" y="49591"/>
                </a:lnTo>
                <a:lnTo>
                  <a:pt x="326599" y="48698"/>
                </a:lnTo>
                <a:lnTo>
                  <a:pt x="335502" y="47071"/>
                </a:lnTo>
                <a:lnTo>
                  <a:pt x="344414" y="44995"/>
                </a:lnTo>
                <a:lnTo>
                  <a:pt x="353331" y="43610"/>
                </a:lnTo>
                <a:lnTo>
                  <a:pt x="371179" y="42072"/>
                </a:lnTo>
                <a:lnTo>
                  <a:pt x="391677" y="41387"/>
                </a:lnTo>
                <a:lnTo>
                  <a:pt x="413025" y="40091"/>
                </a:lnTo>
                <a:lnTo>
                  <a:pt x="422885" y="38356"/>
                </a:lnTo>
                <a:lnTo>
                  <a:pt x="432435" y="36208"/>
                </a:lnTo>
                <a:lnTo>
                  <a:pt x="450983" y="36467"/>
                </a:lnTo>
                <a:lnTo>
                  <a:pt x="460097" y="37925"/>
                </a:lnTo>
                <a:lnTo>
                  <a:pt x="469149" y="38897"/>
                </a:lnTo>
                <a:lnTo>
                  <a:pt x="496111" y="40264"/>
                </a:lnTo>
                <a:lnTo>
                  <a:pt x="523944" y="40670"/>
                </a:lnTo>
                <a:lnTo>
                  <a:pt x="575306" y="40817"/>
                </a:lnTo>
                <a:lnTo>
                  <a:pt x="585643" y="39833"/>
                </a:lnTo>
                <a:lnTo>
                  <a:pt x="596503" y="38185"/>
                </a:lnTo>
                <a:lnTo>
                  <a:pt x="607711" y="36093"/>
                </a:lnTo>
                <a:lnTo>
                  <a:pt x="619152" y="34699"/>
                </a:lnTo>
                <a:lnTo>
                  <a:pt x="642449" y="33150"/>
                </a:lnTo>
                <a:lnTo>
                  <a:pt x="663385" y="32461"/>
                </a:lnTo>
                <a:lnTo>
                  <a:pt x="705821" y="32020"/>
                </a:lnTo>
                <a:lnTo>
                  <a:pt x="832518" y="31911"/>
                </a:lnTo>
                <a:lnTo>
                  <a:pt x="838477" y="32903"/>
                </a:lnTo>
                <a:lnTo>
                  <a:pt x="844434" y="34556"/>
                </a:lnTo>
                <a:lnTo>
                  <a:pt x="850389" y="36651"/>
                </a:lnTo>
                <a:lnTo>
                  <a:pt x="856344" y="37055"/>
                </a:lnTo>
                <a:lnTo>
                  <a:pt x="862298" y="36332"/>
                </a:lnTo>
                <a:lnTo>
                  <a:pt x="868252" y="34859"/>
                </a:lnTo>
                <a:lnTo>
                  <a:pt x="873213" y="33876"/>
                </a:lnTo>
                <a:lnTo>
                  <a:pt x="884936" y="32493"/>
                </a:lnTo>
                <a:lnTo>
                  <a:pt x="913213" y="31921"/>
                </a:lnTo>
                <a:lnTo>
                  <a:pt x="924808" y="31911"/>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76374" name="SMARTInkAnnotation72"/>
          <p:cNvSpPr/>
          <p:nvPr/>
        </p:nvSpPr>
        <p:spPr>
          <a:xfrm>
            <a:off x="4241602" y="4086894"/>
            <a:ext cx="1586136" cy="87903"/>
          </a:xfrm>
          <a:custGeom>
            <a:avLst/>
            <a:gdLst/>
            <a:ahLst/>
            <a:cxnLst/>
            <a:rect l="0" t="0" r="0" b="0"/>
            <a:pathLst>
              <a:path w="1586136" h="87903">
                <a:moveTo>
                  <a:pt x="0" y="74340"/>
                </a:moveTo>
                <a:lnTo>
                  <a:pt x="12429" y="74340"/>
                </a:lnTo>
                <a:lnTo>
                  <a:pt x="20737" y="76986"/>
                </a:lnTo>
                <a:lnTo>
                  <a:pt x="25731" y="79081"/>
                </a:lnTo>
                <a:lnTo>
                  <a:pt x="36571" y="81409"/>
                </a:lnTo>
                <a:lnTo>
                  <a:pt x="73718" y="84018"/>
                </a:lnTo>
                <a:lnTo>
                  <a:pt x="83872" y="85753"/>
                </a:lnTo>
                <a:lnTo>
                  <a:pt x="94610" y="87902"/>
                </a:lnTo>
                <a:lnTo>
                  <a:pt x="117124" y="87644"/>
                </a:lnTo>
                <a:lnTo>
                  <a:pt x="140360" y="85214"/>
                </a:lnTo>
                <a:lnTo>
                  <a:pt x="175754" y="82854"/>
                </a:lnTo>
                <a:lnTo>
                  <a:pt x="187614" y="81009"/>
                </a:lnTo>
                <a:lnTo>
                  <a:pt x="199490" y="78786"/>
                </a:lnTo>
                <a:lnTo>
                  <a:pt x="223269" y="76317"/>
                </a:lnTo>
                <a:lnTo>
                  <a:pt x="247066" y="74226"/>
                </a:lnTo>
                <a:lnTo>
                  <a:pt x="258969" y="72280"/>
                </a:lnTo>
                <a:lnTo>
                  <a:pt x="270873" y="69991"/>
                </a:lnTo>
                <a:lnTo>
                  <a:pt x="297328" y="67446"/>
                </a:lnTo>
                <a:lnTo>
                  <a:pt x="337467" y="66014"/>
                </a:lnTo>
                <a:lnTo>
                  <a:pt x="413248" y="65464"/>
                </a:lnTo>
                <a:lnTo>
                  <a:pt x="453503" y="62781"/>
                </a:lnTo>
                <a:lnTo>
                  <a:pt x="466047" y="60681"/>
                </a:lnTo>
                <a:lnTo>
                  <a:pt x="493212" y="58348"/>
                </a:lnTo>
                <a:lnTo>
                  <a:pt x="533751" y="57034"/>
                </a:lnTo>
                <a:lnTo>
                  <a:pt x="587745" y="56590"/>
                </a:lnTo>
                <a:lnTo>
                  <a:pt x="616754" y="53884"/>
                </a:lnTo>
                <a:lnTo>
                  <a:pt x="631435" y="51774"/>
                </a:lnTo>
                <a:lnTo>
                  <a:pt x="658331" y="49428"/>
                </a:lnTo>
                <a:lnTo>
                  <a:pt x="695785" y="48107"/>
                </a:lnTo>
                <a:lnTo>
                  <a:pt x="720995" y="46806"/>
                </a:lnTo>
                <a:lnTo>
                  <a:pt x="734664" y="45070"/>
                </a:lnTo>
                <a:lnTo>
                  <a:pt x="748737" y="42921"/>
                </a:lnTo>
                <a:lnTo>
                  <a:pt x="772311" y="40533"/>
                </a:lnTo>
                <a:lnTo>
                  <a:pt x="816439" y="39000"/>
                </a:lnTo>
                <a:lnTo>
                  <a:pt x="863373" y="39689"/>
                </a:lnTo>
                <a:lnTo>
                  <a:pt x="875222" y="41317"/>
                </a:lnTo>
                <a:lnTo>
                  <a:pt x="887091" y="43395"/>
                </a:lnTo>
                <a:lnTo>
                  <a:pt x="908216" y="45704"/>
                </a:lnTo>
                <a:lnTo>
                  <a:pt x="955512" y="47187"/>
                </a:lnTo>
                <a:lnTo>
                  <a:pt x="998041" y="47444"/>
                </a:lnTo>
                <a:lnTo>
                  <a:pt x="1029956" y="44858"/>
                </a:lnTo>
                <a:lnTo>
                  <a:pt x="1046801" y="42779"/>
                </a:lnTo>
                <a:lnTo>
                  <a:pt x="1084039" y="40470"/>
                </a:lnTo>
                <a:lnTo>
                  <a:pt x="1103692" y="39854"/>
                </a:lnTo>
                <a:lnTo>
                  <a:pt x="1123740" y="37459"/>
                </a:lnTo>
                <a:lnTo>
                  <a:pt x="1144051" y="33877"/>
                </a:lnTo>
                <a:lnTo>
                  <a:pt x="1164537" y="29506"/>
                </a:lnTo>
                <a:lnTo>
                  <a:pt x="1186131" y="25599"/>
                </a:lnTo>
                <a:lnTo>
                  <a:pt x="1347511" y="0"/>
                </a:lnTo>
                <a:lnTo>
                  <a:pt x="1396962" y="500"/>
                </a:lnTo>
                <a:lnTo>
                  <a:pt x="1438293" y="2191"/>
                </a:lnTo>
                <a:lnTo>
                  <a:pt x="1450987" y="3421"/>
                </a:lnTo>
                <a:lnTo>
                  <a:pt x="1463418" y="5233"/>
                </a:lnTo>
                <a:lnTo>
                  <a:pt x="1475675" y="7432"/>
                </a:lnTo>
                <a:lnTo>
                  <a:pt x="1494585" y="9877"/>
                </a:lnTo>
                <a:lnTo>
                  <a:pt x="1509604" y="11956"/>
                </a:lnTo>
                <a:lnTo>
                  <a:pt x="1516386" y="13899"/>
                </a:lnTo>
                <a:lnTo>
                  <a:pt x="1522893" y="16187"/>
                </a:lnTo>
                <a:lnTo>
                  <a:pt x="1535415" y="18729"/>
                </a:lnTo>
                <a:lnTo>
                  <a:pt x="1584180" y="20710"/>
                </a:lnTo>
                <a:lnTo>
                  <a:pt x="1585948" y="20727"/>
                </a:lnTo>
                <a:lnTo>
                  <a:pt x="1586135" y="19747"/>
                </a:lnTo>
                <a:lnTo>
                  <a:pt x="1585267" y="18101"/>
                </a:lnTo>
                <a:lnTo>
                  <a:pt x="1580554" y="11833"/>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76375" name="SMARTInkAnnotation73"/>
          <p:cNvSpPr/>
          <p:nvPr/>
        </p:nvSpPr>
        <p:spPr>
          <a:xfrm>
            <a:off x="2723559" y="4188023"/>
            <a:ext cx="2500309" cy="312385"/>
          </a:xfrm>
          <a:custGeom>
            <a:avLst/>
            <a:gdLst/>
            <a:ahLst/>
            <a:cxnLst/>
            <a:rect l="0" t="0" r="0" b="0"/>
            <a:pathLst>
              <a:path w="2500309" h="312385">
                <a:moveTo>
                  <a:pt x="2500308" y="0"/>
                </a:moveTo>
                <a:lnTo>
                  <a:pt x="2487879" y="0"/>
                </a:lnTo>
                <a:lnTo>
                  <a:pt x="2458068" y="7689"/>
                </a:lnTo>
                <a:lnTo>
                  <a:pt x="2443832" y="13671"/>
                </a:lnTo>
                <a:lnTo>
                  <a:pt x="2427582" y="22943"/>
                </a:lnTo>
                <a:lnTo>
                  <a:pt x="2410438" y="33679"/>
                </a:lnTo>
                <a:lnTo>
                  <a:pt x="2400708" y="39320"/>
                </a:lnTo>
                <a:lnTo>
                  <a:pt x="2379312" y="50879"/>
                </a:lnTo>
                <a:lnTo>
                  <a:pt x="2366066" y="56740"/>
                </a:lnTo>
                <a:lnTo>
                  <a:pt x="2351282" y="62631"/>
                </a:lnTo>
                <a:lnTo>
                  <a:pt x="2335474" y="68544"/>
                </a:lnTo>
                <a:lnTo>
                  <a:pt x="2318981" y="75461"/>
                </a:lnTo>
                <a:lnTo>
                  <a:pt x="2302033" y="83050"/>
                </a:lnTo>
                <a:lnTo>
                  <a:pt x="2284781" y="91086"/>
                </a:lnTo>
                <a:lnTo>
                  <a:pt x="2265342" y="99420"/>
                </a:lnTo>
                <a:lnTo>
                  <a:pt x="2222576" y="116617"/>
                </a:lnTo>
                <a:lnTo>
                  <a:pt x="2174466" y="134181"/>
                </a:lnTo>
                <a:lnTo>
                  <a:pt x="2149134" y="143033"/>
                </a:lnTo>
                <a:lnTo>
                  <a:pt x="2094530" y="160805"/>
                </a:lnTo>
                <a:lnTo>
                  <a:pt x="2066079" y="169711"/>
                </a:lnTo>
                <a:lnTo>
                  <a:pt x="2037189" y="177633"/>
                </a:lnTo>
                <a:lnTo>
                  <a:pt x="2008007" y="184898"/>
                </a:lnTo>
                <a:lnTo>
                  <a:pt x="1948133" y="199256"/>
                </a:lnTo>
                <a:lnTo>
                  <a:pt x="1885141" y="215559"/>
                </a:lnTo>
                <a:lnTo>
                  <a:pt x="1854057" y="222089"/>
                </a:lnTo>
                <a:lnTo>
                  <a:pt x="1823411" y="227434"/>
                </a:lnTo>
                <a:lnTo>
                  <a:pt x="1762903" y="237012"/>
                </a:lnTo>
                <a:lnTo>
                  <a:pt x="1608655" y="265160"/>
                </a:lnTo>
                <a:lnTo>
                  <a:pt x="1544093" y="274284"/>
                </a:lnTo>
                <a:lnTo>
                  <a:pt x="1479020" y="281646"/>
                </a:lnTo>
                <a:lnTo>
                  <a:pt x="1254554" y="303544"/>
                </a:lnTo>
                <a:lnTo>
                  <a:pt x="1186625" y="308542"/>
                </a:lnTo>
                <a:lnTo>
                  <a:pt x="1120053" y="310762"/>
                </a:lnTo>
                <a:lnTo>
                  <a:pt x="989378" y="312188"/>
                </a:lnTo>
                <a:lnTo>
                  <a:pt x="927546" y="312384"/>
                </a:lnTo>
                <a:lnTo>
                  <a:pt x="864348" y="307179"/>
                </a:lnTo>
                <a:lnTo>
                  <a:pt x="744326" y="292409"/>
                </a:lnTo>
                <a:lnTo>
                  <a:pt x="686344" y="283418"/>
                </a:lnTo>
                <a:lnTo>
                  <a:pt x="628492" y="273800"/>
                </a:lnTo>
                <a:lnTo>
                  <a:pt x="573016" y="266218"/>
                </a:lnTo>
                <a:lnTo>
                  <a:pt x="521238" y="256894"/>
                </a:lnTo>
                <a:lnTo>
                  <a:pt x="496320" y="251631"/>
                </a:lnTo>
                <a:lnTo>
                  <a:pt x="472760" y="246137"/>
                </a:lnTo>
                <a:lnTo>
                  <a:pt x="428064" y="234741"/>
                </a:lnTo>
                <a:lnTo>
                  <a:pt x="406421" y="227932"/>
                </a:lnTo>
                <a:lnTo>
                  <a:pt x="385048" y="220415"/>
                </a:lnTo>
                <a:lnTo>
                  <a:pt x="310322" y="191706"/>
                </a:lnTo>
                <a:lnTo>
                  <a:pt x="295184" y="184359"/>
                </a:lnTo>
                <a:lnTo>
                  <a:pt x="281124" y="176484"/>
                </a:lnTo>
                <a:lnTo>
                  <a:pt x="267782" y="168258"/>
                </a:lnTo>
                <a:lnTo>
                  <a:pt x="254918" y="160789"/>
                </a:lnTo>
                <a:lnTo>
                  <a:pt x="218845" y="140797"/>
                </a:lnTo>
                <a:lnTo>
                  <a:pt x="208403" y="134545"/>
                </a:lnTo>
                <a:lnTo>
                  <a:pt x="198465" y="128392"/>
                </a:lnTo>
                <a:lnTo>
                  <a:pt x="189855" y="122306"/>
                </a:lnTo>
                <a:lnTo>
                  <a:pt x="182132" y="116264"/>
                </a:lnTo>
                <a:lnTo>
                  <a:pt x="174998" y="110251"/>
                </a:lnTo>
                <a:lnTo>
                  <a:pt x="168258" y="103267"/>
                </a:lnTo>
                <a:lnTo>
                  <a:pt x="161780" y="95634"/>
                </a:lnTo>
                <a:lnTo>
                  <a:pt x="155477" y="87569"/>
                </a:lnTo>
                <a:lnTo>
                  <a:pt x="150283" y="81199"/>
                </a:lnTo>
                <a:lnTo>
                  <a:pt x="141866" y="71477"/>
                </a:lnTo>
                <a:lnTo>
                  <a:pt x="132171" y="63849"/>
                </a:lnTo>
                <a:lnTo>
                  <a:pt x="122240" y="57151"/>
                </a:lnTo>
                <a:lnTo>
                  <a:pt x="111072" y="47802"/>
                </a:lnTo>
                <a:lnTo>
                  <a:pt x="98782" y="36249"/>
                </a:lnTo>
                <a:lnTo>
                  <a:pt x="98388" y="31136"/>
                </a:lnTo>
                <a:lnTo>
                  <a:pt x="97341" y="29687"/>
                </a:lnTo>
                <a:lnTo>
                  <a:pt x="95650" y="28721"/>
                </a:lnTo>
                <a:lnTo>
                  <a:pt x="89665" y="26903"/>
                </a:lnTo>
                <a:lnTo>
                  <a:pt x="89342" y="36518"/>
                </a:lnTo>
                <a:lnTo>
                  <a:pt x="89326" y="39228"/>
                </a:lnTo>
                <a:lnTo>
                  <a:pt x="88322" y="42027"/>
                </a:lnTo>
                <a:lnTo>
                  <a:pt x="84562" y="47783"/>
                </a:lnTo>
                <a:lnTo>
                  <a:pt x="61489" y="81956"/>
                </a:lnTo>
                <a:lnTo>
                  <a:pt x="55874" y="90357"/>
                </a:lnTo>
                <a:lnTo>
                  <a:pt x="51139" y="98933"/>
                </a:lnTo>
                <a:lnTo>
                  <a:pt x="46990" y="107628"/>
                </a:lnTo>
                <a:lnTo>
                  <a:pt x="43231" y="116400"/>
                </a:lnTo>
                <a:lnTo>
                  <a:pt x="38741" y="125225"/>
                </a:lnTo>
                <a:lnTo>
                  <a:pt x="33763" y="134085"/>
                </a:lnTo>
                <a:lnTo>
                  <a:pt x="28461" y="142968"/>
                </a:lnTo>
                <a:lnTo>
                  <a:pt x="23933" y="150875"/>
                </a:lnTo>
                <a:lnTo>
                  <a:pt x="16257" y="164952"/>
                </a:lnTo>
                <a:lnTo>
                  <a:pt x="12821" y="170492"/>
                </a:lnTo>
                <a:lnTo>
                  <a:pt x="6358" y="179292"/>
                </a:lnTo>
                <a:lnTo>
                  <a:pt x="554" y="186802"/>
                </a:lnTo>
                <a:lnTo>
                  <a:pt x="161" y="177829"/>
                </a:lnTo>
                <a:lnTo>
                  <a:pt x="0" y="115466"/>
                </a:lnTo>
                <a:lnTo>
                  <a:pt x="991" y="106743"/>
                </a:lnTo>
                <a:lnTo>
                  <a:pt x="2644" y="97951"/>
                </a:lnTo>
                <a:lnTo>
                  <a:pt x="4738" y="89114"/>
                </a:lnTo>
                <a:lnTo>
                  <a:pt x="7125" y="80245"/>
                </a:lnTo>
                <a:lnTo>
                  <a:pt x="12425" y="62454"/>
                </a:lnTo>
                <a:lnTo>
                  <a:pt x="16220" y="54534"/>
                </a:lnTo>
                <a:lnTo>
                  <a:pt x="20734" y="47271"/>
                </a:lnTo>
                <a:lnTo>
                  <a:pt x="25727" y="40444"/>
                </a:lnTo>
                <a:lnTo>
                  <a:pt x="31041" y="34900"/>
                </a:lnTo>
                <a:lnTo>
                  <a:pt x="42236" y="26095"/>
                </a:lnTo>
                <a:lnTo>
                  <a:pt x="56472" y="18874"/>
                </a:lnTo>
                <a:lnTo>
                  <a:pt x="81222" y="9230"/>
                </a:lnTo>
                <a:lnTo>
                  <a:pt x="89865" y="6154"/>
                </a:lnTo>
                <a:lnTo>
                  <a:pt x="98604" y="5095"/>
                </a:lnTo>
                <a:lnTo>
                  <a:pt x="126117" y="8345"/>
                </a:lnTo>
                <a:lnTo>
                  <a:pt x="157971" y="15592"/>
                </a:lnTo>
                <a:lnTo>
                  <a:pt x="187694" y="25015"/>
                </a:lnTo>
                <a:lnTo>
                  <a:pt x="220203" y="38942"/>
                </a:lnTo>
                <a:lnTo>
                  <a:pt x="239748" y="46412"/>
                </a:lnTo>
                <a:lnTo>
                  <a:pt x="255711" y="55685"/>
                </a:lnTo>
                <a:lnTo>
                  <a:pt x="262746" y="60936"/>
                </a:lnTo>
                <a:lnTo>
                  <a:pt x="268429" y="66421"/>
                </a:lnTo>
                <a:lnTo>
                  <a:pt x="273209" y="72062"/>
                </a:lnTo>
                <a:lnTo>
                  <a:pt x="285746" y="89297"/>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76355">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76355">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276355">
                                            <p:txEl>
                                              <p:pRg st="2" end="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276355">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276355">
                                            <p:txEl>
                                              <p:pRg st="5" end="5"/>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27635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P spid="1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9730" name="Rectangle 2"/>
          <p:cNvSpPr>
            <a:spLocks noGrp="1" noChangeArrowheads="1"/>
          </p:cNvSpPr>
          <p:nvPr>
            <p:ph type="title"/>
            <p:custDataLst>
              <p:tags r:id="rId1"/>
            </p:custDataLst>
          </p:nvPr>
        </p:nvSpPr>
        <p:spPr/>
        <p:txBody>
          <a:bodyPr>
            <a:noAutofit/>
          </a:bodyPr>
          <a:lstStyle/>
          <a:p>
            <a:r>
              <a:rPr lang="en-US" dirty="0" smtClean="0"/>
              <a:t>Absolute Jump</a:t>
            </a:r>
            <a:endParaRPr lang="en-US" dirty="0"/>
          </a:p>
        </p:txBody>
      </p:sp>
      <p:sp>
        <p:nvSpPr>
          <p:cNvPr id="2249753" name="Line 25"/>
          <p:cNvSpPr>
            <a:spLocks noChangeShapeType="1"/>
          </p:cNvSpPr>
          <p:nvPr>
            <p:custDataLst>
              <p:tags r:id="rId2"/>
            </p:custDataLst>
          </p:nvPr>
        </p:nvSpPr>
        <p:spPr bwMode="auto">
          <a:xfrm flipV="1">
            <a:off x="2743200" y="2286000"/>
            <a:ext cx="1" cy="762000"/>
          </a:xfrm>
          <a:prstGeom prst="line">
            <a:avLst/>
          </a:prstGeom>
          <a:noFill/>
          <a:ln w="25400" cap="sq">
            <a:solidFill>
              <a:schemeClr val="accent1"/>
            </a:solidFill>
            <a:round/>
            <a:headEnd type="none" w="med" len="med"/>
            <a:tailEnd type="arrow" w="med" len="med"/>
          </a:ln>
          <a:effectLst/>
        </p:spPr>
        <p:txBody>
          <a:bodyPr anchor="ctr" anchorCtr="1">
            <a:noAutofit/>
          </a:bodyPr>
          <a:lstStyle/>
          <a:p>
            <a:endParaRPr lang="en-US" dirty="0"/>
          </a:p>
        </p:txBody>
      </p:sp>
      <p:sp>
        <p:nvSpPr>
          <p:cNvPr id="2249754" name="Line 26"/>
          <p:cNvSpPr>
            <a:spLocks noChangeShapeType="1"/>
          </p:cNvSpPr>
          <p:nvPr>
            <p:custDataLst>
              <p:tags r:id="rId3"/>
            </p:custDataLst>
          </p:nvPr>
        </p:nvSpPr>
        <p:spPr bwMode="auto">
          <a:xfrm flipH="1" flipV="1">
            <a:off x="3124200" y="2286000"/>
            <a:ext cx="0" cy="685800"/>
          </a:xfrm>
          <a:prstGeom prst="line">
            <a:avLst/>
          </a:prstGeom>
          <a:noFill/>
          <a:ln w="25400" cap="sq">
            <a:solidFill>
              <a:schemeClr val="accent1"/>
            </a:solidFill>
            <a:round/>
            <a:headEnd type="none" w="med" len="med"/>
            <a:tailEnd type="arrow" w="med" len="med"/>
          </a:ln>
          <a:effectLst/>
        </p:spPr>
        <p:txBody>
          <a:bodyPr anchor="ctr" anchorCtr="1">
            <a:noAutofit/>
          </a:bodyPr>
          <a:lstStyle/>
          <a:p>
            <a:endParaRPr lang="en-US"/>
          </a:p>
        </p:txBody>
      </p:sp>
      <p:sp>
        <p:nvSpPr>
          <p:cNvPr id="2249755" name="Line 27"/>
          <p:cNvSpPr>
            <a:spLocks noChangeShapeType="1"/>
          </p:cNvSpPr>
          <p:nvPr>
            <p:custDataLst>
              <p:tags r:id="rId4"/>
            </p:custDataLst>
          </p:nvPr>
        </p:nvSpPr>
        <p:spPr bwMode="auto">
          <a:xfrm flipH="1" flipV="1">
            <a:off x="3352800" y="2286000"/>
            <a:ext cx="0" cy="685800"/>
          </a:xfrm>
          <a:prstGeom prst="line">
            <a:avLst/>
          </a:prstGeom>
          <a:noFill/>
          <a:ln w="25400" cap="sq">
            <a:solidFill>
              <a:schemeClr val="accent1"/>
            </a:solidFill>
            <a:round/>
            <a:headEnd type="none" w="med" len="med"/>
            <a:tailEnd type="arrow" w="med" len="med"/>
          </a:ln>
          <a:effectLst/>
        </p:spPr>
        <p:txBody>
          <a:bodyPr anchor="ctr" anchorCtr="1">
            <a:noAutofit/>
          </a:bodyPr>
          <a:lstStyle/>
          <a:p>
            <a:endParaRPr lang="en-US"/>
          </a:p>
        </p:txBody>
      </p:sp>
      <p:sp>
        <p:nvSpPr>
          <p:cNvPr id="2249756" name="Line 28"/>
          <p:cNvSpPr>
            <a:spLocks noChangeShapeType="1"/>
          </p:cNvSpPr>
          <p:nvPr>
            <p:custDataLst>
              <p:tags r:id="rId5"/>
            </p:custDataLst>
          </p:nvPr>
        </p:nvSpPr>
        <p:spPr bwMode="auto">
          <a:xfrm flipH="1" flipV="1">
            <a:off x="3581400" y="2286000"/>
            <a:ext cx="0" cy="762000"/>
          </a:xfrm>
          <a:prstGeom prst="line">
            <a:avLst/>
          </a:prstGeom>
          <a:noFill/>
          <a:ln w="25400" cap="sq">
            <a:solidFill>
              <a:schemeClr val="accent1"/>
            </a:solidFill>
            <a:round/>
            <a:headEnd type="none" w="med" len="med"/>
            <a:tailEnd type="arrow" w="med" len="med"/>
          </a:ln>
          <a:effectLst/>
        </p:spPr>
        <p:txBody>
          <a:bodyPr wrap="none" anchor="ctr" anchorCtr="1">
            <a:noAutofit/>
          </a:bodyPr>
          <a:lstStyle/>
          <a:p>
            <a:endParaRPr lang="en-US"/>
          </a:p>
        </p:txBody>
      </p:sp>
      <p:sp>
        <p:nvSpPr>
          <p:cNvPr id="2249758" name="Line 30"/>
          <p:cNvSpPr>
            <a:spLocks noChangeShapeType="1"/>
          </p:cNvSpPr>
          <p:nvPr>
            <p:custDataLst>
              <p:tags r:id="rId6"/>
            </p:custDataLst>
          </p:nvPr>
        </p:nvSpPr>
        <p:spPr bwMode="auto">
          <a:xfrm>
            <a:off x="3048001" y="2438400"/>
            <a:ext cx="152400" cy="7620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2249762" name="Line 34"/>
          <p:cNvSpPr>
            <a:spLocks noChangeShapeType="1"/>
          </p:cNvSpPr>
          <p:nvPr>
            <p:custDataLst>
              <p:tags r:id="rId7"/>
            </p:custDataLst>
          </p:nvPr>
        </p:nvSpPr>
        <p:spPr bwMode="auto">
          <a:xfrm flipV="1">
            <a:off x="2286000" y="3124200"/>
            <a:ext cx="304800" cy="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2249771" name="Line 43"/>
          <p:cNvSpPr>
            <a:spLocks noChangeShapeType="1"/>
          </p:cNvSpPr>
          <p:nvPr>
            <p:custDataLst>
              <p:tags r:id="rId8"/>
            </p:custDataLst>
          </p:nvPr>
        </p:nvSpPr>
        <p:spPr bwMode="auto">
          <a:xfrm>
            <a:off x="3733800" y="1143000"/>
            <a:ext cx="2286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2" name="Line 44"/>
          <p:cNvSpPr>
            <a:spLocks noChangeShapeType="1"/>
          </p:cNvSpPr>
          <p:nvPr>
            <p:custDataLst>
              <p:tags r:id="rId9"/>
            </p:custDataLst>
          </p:nvPr>
        </p:nvSpPr>
        <p:spPr bwMode="auto">
          <a:xfrm>
            <a:off x="3733800" y="1981200"/>
            <a:ext cx="1905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5" name="Line 47"/>
          <p:cNvSpPr>
            <a:spLocks noChangeShapeType="1"/>
          </p:cNvSpPr>
          <p:nvPr>
            <p:custDataLst>
              <p:tags r:id="rId10"/>
            </p:custDataLst>
          </p:nvPr>
        </p:nvSpPr>
        <p:spPr bwMode="auto">
          <a:xfrm flipV="1">
            <a:off x="8686800" y="609600"/>
            <a:ext cx="0" cy="11430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6" name="Line 48"/>
          <p:cNvSpPr>
            <a:spLocks noChangeShapeType="1"/>
          </p:cNvSpPr>
          <p:nvPr>
            <p:custDataLst>
              <p:tags r:id="rId11"/>
            </p:custDataLst>
          </p:nvPr>
        </p:nvSpPr>
        <p:spPr bwMode="auto">
          <a:xfrm flipH="1">
            <a:off x="6629400" y="1524000"/>
            <a:ext cx="16764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2249777" name="Line 49"/>
          <p:cNvSpPr>
            <a:spLocks noChangeShapeType="1"/>
          </p:cNvSpPr>
          <p:nvPr>
            <p:custDataLst>
              <p:tags r:id="rId12"/>
            </p:custDataLst>
          </p:nvPr>
        </p:nvSpPr>
        <p:spPr bwMode="auto">
          <a:xfrm flipV="1">
            <a:off x="1981200" y="609600"/>
            <a:ext cx="67056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9" name="Line 51"/>
          <p:cNvSpPr>
            <a:spLocks noChangeShapeType="1"/>
          </p:cNvSpPr>
          <p:nvPr>
            <p:custDataLst>
              <p:tags r:id="rId13"/>
            </p:custDataLst>
          </p:nvPr>
        </p:nvSpPr>
        <p:spPr bwMode="auto">
          <a:xfrm flipV="1">
            <a:off x="1981200" y="1828800"/>
            <a:ext cx="609600" cy="0"/>
          </a:xfrm>
          <a:prstGeom prst="line">
            <a:avLst/>
          </a:prstGeom>
          <a:noFill/>
          <a:ln w="25400" cap="sq">
            <a:solidFill>
              <a:srgbClr val="66FF33"/>
            </a:solidFill>
            <a:round/>
            <a:headEnd type="none" w="med" len="med"/>
            <a:tailEnd type="arrow" w="med" len="med"/>
          </a:ln>
          <a:effectLst/>
        </p:spPr>
        <p:txBody>
          <a:bodyPr anchor="ctr" anchorCtr="1">
            <a:noAutofit/>
          </a:bodyPr>
          <a:lstStyle/>
          <a:p>
            <a:endParaRPr lang="en-US"/>
          </a:p>
        </p:txBody>
      </p:sp>
      <p:sp>
        <p:nvSpPr>
          <p:cNvPr id="48" name="Line 44"/>
          <p:cNvSpPr>
            <a:spLocks noChangeShapeType="1"/>
          </p:cNvSpPr>
          <p:nvPr>
            <p:custDataLst>
              <p:tags r:id="rId14"/>
            </p:custDataLst>
          </p:nvPr>
        </p:nvSpPr>
        <p:spPr bwMode="auto">
          <a:xfrm>
            <a:off x="5791200" y="213360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0" name="Line 44"/>
          <p:cNvSpPr>
            <a:spLocks noChangeShapeType="1"/>
          </p:cNvSpPr>
          <p:nvPr>
            <p:custDataLst>
              <p:tags r:id="rId15"/>
            </p:custDataLst>
          </p:nvPr>
        </p:nvSpPr>
        <p:spPr bwMode="auto">
          <a:xfrm>
            <a:off x="5410200" y="243840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4" name="Line 49"/>
          <p:cNvSpPr>
            <a:spLocks noChangeShapeType="1"/>
          </p:cNvSpPr>
          <p:nvPr>
            <p:custDataLst>
              <p:tags r:id="rId16"/>
            </p:custDataLst>
          </p:nvPr>
        </p:nvSpPr>
        <p:spPr bwMode="auto">
          <a:xfrm>
            <a:off x="2286000" y="3810000"/>
            <a:ext cx="152400" cy="152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61" name="Line 49"/>
          <p:cNvSpPr>
            <a:spLocks noChangeShapeType="1"/>
          </p:cNvSpPr>
          <p:nvPr>
            <p:custDataLst>
              <p:tags r:id="rId17"/>
            </p:custDataLst>
          </p:nvPr>
        </p:nvSpPr>
        <p:spPr bwMode="auto">
          <a:xfrm flipV="1">
            <a:off x="4495800" y="3962400"/>
            <a:ext cx="9144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80" name="Line 49"/>
          <p:cNvSpPr>
            <a:spLocks noChangeShapeType="1"/>
          </p:cNvSpPr>
          <p:nvPr>
            <p:custDataLst>
              <p:tags r:id="rId18"/>
            </p:custDataLst>
          </p:nvPr>
        </p:nvSpPr>
        <p:spPr bwMode="auto">
          <a:xfrm flipV="1">
            <a:off x="5029200" y="1981200"/>
            <a:ext cx="0" cy="914400"/>
          </a:xfrm>
          <a:prstGeom prst="line">
            <a:avLst/>
          </a:prstGeom>
          <a:noFill/>
          <a:ln w="25400" cap="sq">
            <a:solidFill>
              <a:srgbClr val="66FF33"/>
            </a:solidFill>
            <a:round/>
            <a:headEnd/>
            <a:tailEnd type="oval"/>
          </a:ln>
          <a:effectLst/>
        </p:spPr>
        <p:txBody>
          <a:bodyPr wrap="square" anchor="ctr" anchorCtr="1">
            <a:noAutofit/>
          </a:bodyPr>
          <a:lstStyle/>
          <a:p>
            <a:endParaRPr lang="en-US"/>
          </a:p>
        </p:txBody>
      </p:sp>
      <p:sp>
        <p:nvSpPr>
          <p:cNvPr id="81" name="Line 44"/>
          <p:cNvSpPr>
            <a:spLocks noChangeShapeType="1"/>
          </p:cNvSpPr>
          <p:nvPr>
            <p:custDataLst>
              <p:tags r:id="rId19"/>
            </p:custDataLst>
          </p:nvPr>
        </p:nvSpPr>
        <p:spPr bwMode="auto">
          <a:xfrm>
            <a:off x="5029200" y="2895600"/>
            <a:ext cx="1752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84" name="Line 45"/>
          <p:cNvSpPr>
            <a:spLocks noChangeShapeType="1"/>
          </p:cNvSpPr>
          <p:nvPr>
            <p:custDataLst>
              <p:tags r:id="rId20"/>
            </p:custDataLst>
          </p:nvPr>
        </p:nvSpPr>
        <p:spPr bwMode="auto">
          <a:xfrm flipV="1">
            <a:off x="7239000" y="3505200"/>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86" name="Line 44"/>
          <p:cNvSpPr>
            <a:spLocks noChangeShapeType="1"/>
          </p:cNvSpPr>
          <p:nvPr>
            <p:custDataLst>
              <p:tags r:id="rId21"/>
            </p:custDataLst>
          </p:nvPr>
        </p:nvSpPr>
        <p:spPr bwMode="auto">
          <a:xfrm>
            <a:off x="7239000" y="1524000"/>
            <a:ext cx="0" cy="838200"/>
          </a:xfrm>
          <a:prstGeom prst="line">
            <a:avLst/>
          </a:prstGeom>
          <a:noFill/>
          <a:ln w="25400" cap="sq">
            <a:solidFill>
              <a:srgbClr val="66FF33"/>
            </a:solidFill>
            <a:round/>
            <a:headEnd type="oval" w="med" len="med"/>
            <a:tailEnd type="arrow" w="med" len="med"/>
          </a:ln>
          <a:effectLst/>
        </p:spPr>
        <p:txBody>
          <a:bodyPr wrap="square" anchor="ctr" anchorCtr="1">
            <a:noAutofit/>
          </a:bodyPr>
          <a:lstStyle/>
          <a:p>
            <a:endParaRPr lang="en-US"/>
          </a:p>
        </p:txBody>
      </p:sp>
      <p:sp>
        <p:nvSpPr>
          <p:cNvPr id="88" name="Line 48"/>
          <p:cNvSpPr>
            <a:spLocks noChangeShapeType="1"/>
          </p:cNvSpPr>
          <p:nvPr>
            <p:custDataLst>
              <p:tags r:id="rId22"/>
            </p:custDataLst>
          </p:nvPr>
        </p:nvSpPr>
        <p:spPr bwMode="auto">
          <a:xfrm flipH="1">
            <a:off x="8458200" y="1752600"/>
            <a:ext cx="2286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89" name="Line 44"/>
          <p:cNvSpPr>
            <a:spLocks noChangeShapeType="1"/>
          </p:cNvSpPr>
          <p:nvPr>
            <p:custDataLst>
              <p:tags r:id="rId23"/>
            </p:custDataLst>
          </p:nvPr>
        </p:nvSpPr>
        <p:spPr bwMode="auto">
          <a:xfrm>
            <a:off x="8077200" y="198120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90" name="Line 49"/>
          <p:cNvSpPr>
            <a:spLocks noChangeShapeType="1"/>
          </p:cNvSpPr>
          <p:nvPr>
            <p:custDataLst>
              <p:tags r:id="rId24"/>
            </p:custDataLst>
          </p:nvPr>
        </p:nvSpPr>
        <p:spPr bwMode="auto">
          <a:xfrm>
            <a:off x="8077200" y="1981200"/>
            <a:ext cx="0" cy="914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91" name="Line 49"/>
          <p:cNvSpPr>
            <a:spLocks noChangeShapeType="1"/>
          </p:cNvSpPr>
          <p:nvPr>
            <p:custDataLst>
              <p:tags r:id="rId25"/>
            </p:custDataLst>
          </p:nvPr>
        </p:nvSpPr>
        <p:spPr bwMode="auto">
          <a:xfrm flipV="1">
            <a:off x="7924800" y="2895600"/>
            <a:ext cx="1524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13" name="Line 30"/>
          <p:cNvSpPr>
            <a:spLocks noChangeShapeType="1"/>
          </p:cNvSpPr>
          <p:nvPr>
            <p:custDataLst>
              <p:tags r:id="rId26"/>
            </p:custDataLst>
          </p:nvPr>
        </p:nvSpPr>
        <p:spPr bwMode="auto">
          <a:xfrm>
            <a:off x="3276600" y="2438400"/>
            <a:ext cx="152400" cy="7620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14" name="Line 30"/>
          <p:cNvSpPr>
            <a:spLocks noChangeShapeType="1"/>
          </p:cNvSpPr>
          <p:nvPr>
            <p:custDataLst>
              <p:tags r:id="rId27"/>
            </p:custDataLst>
          </p:nvPr>
        </p:nvSpPr>
        <p:spPr bwMode="auto">
          <a:xfrm>
            <a:off x="3505200" y="2438400"/>
            <a:ext cx="152400" cy="7620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26" name="Line 44"/>
          <p:cNvSpPr>
            <a:spLocks noChangeShapeType="1"/>
          </p:cNvSpPr>
          <p:nvPr>
            <p:custDataLst>
              <p:tags r:id="rId28"/>
            </p:custDataLst>
          </p:nvPr>
        </p:nvSpPr>
        <p:spPr bwMode="auto">
          <a:xfrm>
            <a:off x="2438400" y="3962400"/>
            <a:ext cx="1371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29" name="Line 45"/>
          <p:cNvSpPr>
            <a:spLocks noChangeShapeType="1"/>
          </p:cNvSpPr>
          <p:nvPr>
            <p:custDataLst>
              <p:tags r:id="rId29"/>
            </p:custDataLst>
          </p:nvPr>
        </p:nvSpPr>
        <p:spPr bwMode="auto">
          <a:xfrm flipV="1">
            <a:off x="8382000" y="2133600"/>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30" name="Line 45"/>
          <p:cNvSpPr>
            <a:spLocks noChangeShapeType="1"/>
          </p:cNvSpPr>
          <p:nvPr>
            <p:custDataLst>
              <p:tags r:id="rId30"/>
            </p:custDataLst>
          </p:nvPr>
        </p:nvSpPr>
        <p:spPr bwMode="auto">
          <a:xfrm flipV="1">
            <a:off x="6400800" y="2133600"/>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31" name="Line 45"/>
          <p:cNvSpPr>
            <a:spLocks noChangeShapeType="1"/>
          </p:cNvSpPr>
          <p:nvPr>
            <p:custDataLst>
              <p:tags r:id="rId31"/>
            </p:custDataLst>
          </p:nvPr>
        </p:nvSpPr>
        <p:spPr bwMode="auto">
          <a:xfrm flipV="1">
            <a:off x="5715000" y="2590800"/>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32" name="Line 45"/>
          <p:cNvSpPr>
            <a:spLocks noChangeShapeType="1"/>
          </p:cNvSpPr>
          <p:nvPr>
            <p:custDataLst>
              <p:tags r:id="rId32"/>
            </p:custDataLst>
          </p:nvPr>
        </p:nvSpPr>
        <p:spPr bwMode="auto">
          <a:xfrm flipV="1">
            <a:off x="4038600" y="4114800"/>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51" name="Freeform 150"/>
          <p:cNvSpPr/>
          <p:nvPr>
            <p:custDataLst>
              <p:tags r:id="rId33"/>
            </p:custDataLst>
          </p:nvPr>
        </p:nvSpPr>
        <p:spPr>
          <a:xfrm>
            <a:off x="6019800" y="838200"/>
            <a:ext cx="609600" cy="15240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ectangle 19"/>
          <p:cNvSpPr>
            <a:spLocks noChangeArrowheads="1"/>
          </p:cNvSpPr>
          <p:nvPr>
            <p:custDataLst>
              <p:tags r:id="rId34"/>
            </p:custDataLst>
          </p:nvPr>
        </p:nvSpPr>
        <p:spPr bwMode="auto">
          <a:xfrm>
            <a:off x="8305800" y="13716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sp>
        <p:nvSpPr>
          <p:cNvPr id="168" name="Rectangle 19"/>
          <p:cNvSpPr>
            <a:spLocks noChangeArrowheads="1"/>
          </p:cNvSpPr>
          <p:nvPr>
            <p:custDataLst>
              <p:tags r:id="rId35"/>
            </p:custDataLst>
          </p:nvPr>
        </p:nvSpPr>
        <p:spPr bwMode="auto">
          <a:xfrm>
            <a:off x="5638800" y="18288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sp>
        <p:nvSpPr>
          <p:cNvPr id="170" name="Rectangle 4"/>
          <p:cNvSpPr>
            <a:spLocks noChangeArrowheads="1"/>
          </p:cNvSpPr>
          <p:nvPr>
            <p:custDataLst>
              <p:tags r:id="rId36"/>
            </p:custDataLst>
          </p:nvPr>
        </p:nvSpPr>
        <p:spPr bwMode="auto">
          <a:xfrm>
            <a:off x="6781800" y="2362200"/>
            <a:ext cx="1143000" cy="1143000"/>
          </a:xfrm>
          <a:prstGeom prst="rect">
            <a:avLst/>
          </a:prstGeom>
          <a:noFill/>
          <a:ln w="25400" cap="sq" algn="ctr">
            <a:solidFill>
              <a:srgbClr val="FFFFFF"/>
            </a:solidFill>
            <a:miter lim="800000"/>
            <a:headEnd/>
            <a:tailEnd/>
          </a:ln>
          <a:effectLst/>
        </p:spPr>
        <p:txBody>
          <a:bodyPr wrap="square" anchor="ctr" anchorCtr="1">
            <a:noAutofit/>
          </a:bodyPr>
          <a:lstStyle/>
          <a:p>
            <a:endParaRPr lang="en-US"/>
          </a:p>
        </p:txBody>
      </p:sp>
      <p:sp>
        <p:nvSpPr>
          <p:cNvPr id="74" name="TextBox 73" hidden="1"/>
          <p:cNvSpPr txBox="1"/>
          <p:nvPr>
            <p:custDataLst>
              <p:tags r:id="rId37"/>
            </p:custDataLst>
          </p:nvPr>
        </p:nvSpPr>
        <p:spPr>
          <a:xfrm>
            <a:off x="1676400" y="4495800"/>
            <a:ext cx="4464299" cy="523220"/>
          </a:xfrm>
          <a:prstGeom prst="rect">
            <a:avLst/>
          </a:prstGeom>
          <a:noFill/>
        </p:spPr>
        <p:txBody>
          <a:bodyPr wrap="none" rtlCol="0">
            <a:spAutoFit/>
          </a:bodyPr>
          <a:lstStyle/>
          <a:p>
            <a:r>
              <a:rPr lang="en-US" sz="2800" dirty="0" smtClean="0">
                <a:solidFill>
                  <a:schemeClr val="accent4"/>
                </a:solidFill>
              </a:rPr>
              <a:t>long jump?  computed jump?</a:t>
            </a:r>
          </a:p>
        </p:txBody>
      </p:sp>
      <p:sp>
        <p:nvSpPr>
          <p:cNvPr id="72" name="Line 8"/>
          <p:cNvSpPr>
            <a:spLocks noChangeShapeType="1"/>
          </p:cNvSpPr>
          <p:nvPr>
            <p:custDataLst>
              <p:tags r:id="rId38"/>
            </p:custDataLst>
          </p:nvPr>
        </p:nvSpPr>
        <p:spPr bwMode="auto">
          <a:xfrm>
            <a:off x="761998" y="1905000"/>
            <a:ext cx="2" cy="762000"/>
          </a:xfrm>
          <a:prstGeom prst="line">
            <a:avLst/>
          </a:prstGeom>
          <a:noFill/>
          <a:ln w="25400" cap="sq">
            <a:solidFill>
              <a:schemeClr val="accent1"/>
            </a:solidFill>
            <a:round/>
            <a:headEnd type="arrow" w="med" len="med"/>
            <a:tailEnd type="none" w="med" len="med"/>
          </a:ln>
          <a:effectLst/>
        </p:spPr>
        <p:txBody>
          <a:bodyPr wrap="square" anchor="ctr" anchorCtr="1">
            <a:noAutofit/>
          </a:bodyPr>
          <a:lstStyle/>
          <a:p>
            <a:endParaRPr lang="en-US"/>
          </a:p>
        </p:txBody>
      </p:sp>
      <p:sp>
        <p:nvSpPr>
          <p:cNvPr id="87" name="Line 21"/>
          <p:cNvSpPr>
            <a:spLocks noChangeShapeType="1"/>
          </p:cNvSpPr>
          <p:nvPr>
            <p:custDataLst>
              <p:tags r:id="rId39"/>
            </p:custDataLst>
          </p:nvPr>
        </p:nvSpPr>
        <p:spPr bwMode="auto">
          <a:xfrm>
            <a:off x="761998" y="2971798"/>
            <a:ext cx="2" cy="457201"/>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sp>
        <p:nvSpPr>
          <p:cNvPr id="92" name="Line 49"/>
          <p:cNvSpPr>
            <a:spLocks noChangeShapeType="1"/>
          </p:cNvSpPr>
          <p:nvPr>
            <p:custDataLst>
              <p:tags r:id="rId40"/>
            </p:custDataLst>
          </p:nvPr>
        </p:nvSpPr>
        <p:spPr bwMode="auto">
          <a:xfrm flipH="1">
            <a:off x="1981200" y="609600"/>
            <a:ext cx="0" cy="12192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95" name="Line 49"/>
          <p:cNvSpPr>
            <a:spLocks noChangeShapeType="1"/>
          </p:cNvSpPr>
          <p:nvPr>
            <p:custDataLst>
              <p:tags r:id="rId41"/>
            </p:custDataLst>
          </p:nvPr>
        </p:nvSpPr>
        <p:spPr bwMode="auto">
          <a:xfrm flipH="1" flipV="1">
            <a:off x="1219200" y="1371600"/>
            <a:ext cx="3048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97" name="Line 49"/>
          <p:cNvSpPr>
            <a:spLocks noChangeShapeType="1"/>
          </p:cNvSpPr>
          <p:nvPr>
            <p:custDataLst>
              <p:tags r:id="rId42"/>
            </p:custDataLst>
          </p:nvPr>
        </p:nvSpPr>
        <p:spPr bwMode="auto">
          <a:xfrm flipV="1">
            <a:off x="2133600" y="4267200"/>
            <a:ext cx="152400" cy="15240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98" name="Text Box 29"/>
          <p:cNvSpPr txBox="1">
            <a:spLocks noChangeArrowheads="1"/>
          </p:cNvSpPr>
          <p:nvPr>
            <p:custDataLst>
              <p:tags r:id="rId43"/>
            </p:custDataLst>
          </p:nvPr>
        </p:nvSpPr>
        <p:spPr bwMode="auto">
          <a:xfrm>
            <a:off x="1752600" y="4114800"/>
            <a:ext cx="45720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err="1" smtClean="0">
                <a:solidFill>
                  <a:srgbClr val="FFFFFF"/>
                </a:solidFill>
                <a:latin typeface="Calibri"/>
              </a:rPr>
              <a:t>tgt</a:t>
            </a:r>
            <a:endParaRPr lang="en-US" sz="2400" dirty="0">
              <a:solidFill>
                <a:srgbClr val="FFFFFF"/>
              </a:solidFill>
              <a:latin typeface="Calibri"/>
            </a:endParaRPr>
          </a:p>
        </p:txBody>
      </p:sp>
      <p:sp>
        <p:nvSpPr>
          <p:cNvPr id="99" name="Line 49"/>
          <p:cNvSpPr>
            <a:spLocks noChangeShapeType="1"/>
          </p:cNvSpPr>
          <p:nvPr>
            <p:custDataLst>
              <p:tags r:id="rId44"/>
            </p:custDataLst>
          </p:nvPr>
        </p:nvSpPr>
        <p:spPr bwMode="auto">
          <a:xfrm>
            <a:off x="2286000" y="2895600"/>
            <a:ext cx="0" cy="15240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100" name="Line 45"/>
          <p:cNvSpPr>
            <a:spLocks noChangeShapeType="1"/>
          </p:cNvSpPr>
          <p:nvPr>
            <p:custDataLst>
              <p:tags r:id="rId45"/>
            </p:custDataLst>
          </p:nvPr>
        </p:nvSpPr>
        <p:spPr bwMode="auto">
          <a:xfrm flipV="1">
            <a:off x="152400" y="3505200"/>
            <a:ext cx="228600" cy="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01" name="Line 49"/>
          <p:cNvSpPr>
            <a:spLocks noChangeShapeType="1"/>
          </p:cNvSpPr>
          <p:nvPr>
            <p:custDataLst>
              <p:tags r:id="rId46"/>
            </p:custDataLst>
          </p:nvPr>
        </p:nvSpPr>
        <p:spPr bwMode="auto">
          <a:xfrm flipH="1" flipV="1">
            <a:off x="1524000" y="1371600"/>
            <a:ext cx="0" cy="15240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102" name="Line 49"/>
          <p:cNvSpPr>
            <a:spLocks noChangeShapeType="1"/>
          </p:cNvSpPr>
          <p:nvPr>
            <p:custDataLst>
              <p:tags r:id="rId47"/>
            </p:custDataLst>
          </p:nvPr>
        </p:nvSpPr>
        <p:spPr bwMode="auto">
          <a:xfrm flipV="1">
            <a:off x="1524000" y="2895600"/>
            <a:ext cx="7620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103" name="Line 44"/>
          <p:cNvSpPr>
            <a:spLocks noChangeShapeType="1"/>
          </p:cNvSpPr>
          <p:nvPr>
            <p:custDataLst>
              <p:tags r:id="rId48"/>
            </p:custDataLst>
          </p:nvPr>
        </p:nvSpPr>
        <p:spPr bwMode="auto">
          <a:xfrm>
            <a:off x="762000" y="2286000"/>
            <a:ext cx="152400" cy="0"/>
          </a:xfrm>
          <a:prstGeom prst="line">
            <a:avLst/>
          </a:prstGeom>
          <a:noFill/>
          <a:ln w="25400" cap="sq">
            <a:solidFill>
              <a:schemeClr val="accent1"/>
            </a:solidFill>
            <a:round/>
            <a:headEnd type="oval" w="med" len="med"/>
            <a:tailEnd type="none" w="med" len="med"/>
          </a:ln>
          <a:effectLst/>
        </p:spPr>
        <p:txBody>
          <a:bodyPr wrap="square" anchor="ctr" anchorCtr="1">
            <a:noAutofit/>
          </a:bodyPr>
          <a:lstStyle/>
          <a:p>
            <a:endParaRPr lang="en-US"/>
          </a:p>
        </p:txBody>
      </p:sp>
      <p:sp>
        <p:nvSpPr>
          <p:cNvPr id="105" name="Rectangle 19"/>
          <p:cNvSpPr>
            <a:spLocks noChangeArrowheads="1"/>
          </p:cNvSpPr>
          <p:nvPr>
            <p:custDataLst>
              <p:tags r:id="rId49"/>
            </p:custDataLst>
          </p:nvPr>
        </p:nvSpPr>
        <p:spPr bwMode="auto">
          <a:xfrm rot="16200000">
            <a:off x="685800" y="31242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sp>
        <p:nvSpPr>
          <p:cNvPr id="106" name="Line 8"/>
          <p:cNvSpPr>
            <a:spLocks noChangeShapeType="1"/>
          </p:cNvSpPr>
          <p:nvPr>
            <p:custDataLst>
              <p:tags r:id="rId50"/>
            </p:custDataLst>
          </p:nvPr>
        </p:nvSpPr>
        <p:spPr bwMode="auto">
          <a:xfrm flipH="1">
            <a:off x="1219200" y="2286000"/>
            <a:ext cx="76200" cy="0"/>
          </a:xfrm>
          <a:prstGeom prst="line">
            <a:avLst/>
          </a:prstGeom>
          <a:noFill/>
          <a:ln w="25400" cap="sq">
            <a:solidFill>
              <a:schemeClr val="accent1"/>
            </a:solidFill>
            <a:round/>
            <a:headEnd type="none" w="med" len="med"/>
            <a:tailEnd type="none" w="med" len="med"/>
          </a:ln>
          <a:effectLst/>
        </p:spPr>
        <p:txBody>
          <a:bodyPr wrap="square" anchor="ctr" anchorCtr="1">
            <a:noAutofit/>
          </a:bodyPr>
          <a:lstStyle/>
          <a:p>
            <a:endParaRPr lang="en-US"/>
          </a:p>
        </p:txBody>
      </p:sp>
      <p:grpSp>
        <p:nvGrpSpPr>
          <p:cNvPr id="2" name="Group 106"/>
          <p:cNvGrpSpPr/>
          <p:nvPr>
            <p:custDataLst>
              <p:tags r:id="rId51"/>
            </p:custDataLst>
          </p:nvPr>
        </p:nvGrpSpPr>
        <p:grpSpPr>
          <a:xfrm>
            <a:off x="914400" y="2133600"/>
            <a:ext cx="304800" cy="304800"/>
            <a:chOff x="990600" y="2971800"/>
            <a:chExt cx="304800" cy="304800"/>
          </a:xfrm>
        </p:grpSpPr>
        <p:sp>
          <p:nvSpPr>
            <p:cNvPr id="108" name="Freeform 107"/>
            <p:cNvSpPr/>
            <p:nvPr>
              <p:custDataLst>
                <p:tags r:id="rId77"/>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no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 Box 11"/>
            <p:cNvSpPr txBox="1">
              <a:spLocks noChangeArrowheads="1"/>
            </p:cNvSpPr>
            <p:nvPr>
              <p:custDataLst>
                <p:tags r:id="rId78"/>
              </p:custDataLst>
            </p:nvPr>
          </p:nvSpPr>
          <p:spPr bwMode="auto">
            <a:xfrm>
              <a:off x="1081086"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sp>
        <p:nvSpPr>
          <p:cNvPr id="111" name="Line 21"/>
          <p:cNvSpPr>
            <a:spLocks noChangeShapeType="1"/>
          </p:cNvSpPr>
          <p:nvPr>
            <p:custDataLst>
              <p:tags r:id="rId52"/>
            </p:custDataLst>
          </p:nvPr>
        </p:nvSpPr>
        <p:spPr bwMode="auto">
          <a:xfrm>
            <a:off x="990600" y="3581400"/>
            <a:ext cx="0" cy="228600"/>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sp>
        <p:nvSpPr>
          <p:cNvPr id="119" name="Line 45"/>
          <p:cNvSpPr>
            <a:spLocks noChangeShapeType="1"/>
          </p:cNvSpPr>
          <p:nvPr>
            <p:custDataLst>
              <p:tags r:id="rId53"/>
            </p:custDataLst>
          </p:nvPr>
        </p:nvSpPr>
        <p:spPr bwMode="auto">
          <a:xfrm flipH="1" flipV="1">
            <a:off x="685800" y="3581400"/>
            <a:ext cx="0" cy="8382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21" name="Line 9"/>
          <p:cNvSpPr>
            <a:spLocks noChangeShapeType="1"/>
          </p:cNvSpPr>
          <p:nvPr>
            <p:custDataLst>
              <p:tags r:id="rId54"/>
            </p:custDataLst>
          </p:nvPr>
        </p:nvSpPr>
        <p:spPr bwMode="auto">
          <a:xfrm flipH="1" flipV="1">
            <a:off x="1447800" y="4419600"/>
            <a:ext cx="685800" cy="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23" name="Oval 122"/>
          <p:cNvSpPr/>
          <p:nvPr>
            <p:custDataLst>
              <p:tags r:id="rId55"/>
            </p:custDataLst>
          </p:nvPr>
        </p:nvSpPr>
        <p:spPr>
          <a:xfrm>
            <a:off x="1143000" y="4267200"/>
            <a:ext cx="304800" cy="3048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noAutofit/>
          </a:bodyPr>
          <a:lstStyle/>
          <a:p>
            <a:pPr algn="ctr"/>
            <a:r>
              <a:rPr lang="en-US" dirty="0" smtClean="0"/>
              <a:t>||</a:t>
            </a:r>
            <a:endParaRPr lang="en-US" dirty="0"/>
          </a:p>
        </p:txBody>
      </p:sp>
      <p:sp>
        <p:nvSpPr>
          <p:cNvPr id="124" name="Line 9"/>
          <p:cNvSpPr>
            <a:spLocks noChangeShapeType="1"/>
          </p:cNvSpPr>
          <p:nvPr>
            <p:custDataLst>
              <p:tags r:id="rId56"/>
            </p:custDataLst>
          </p:nvPr>
        </p:nvSpPr>
        <p:spPr bwMode="auto">
          <a:xfrm flipV="1">
            <a:off x="685800" y="4419600"/>
            <a:ext cx="457200" cy="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25" name="Line 18"/>
          <p:cNvSpPr>
            <a:spLocks noChangeShapeType="1"/>
          </p:cNvSpPr>
          <p:nvPr>
            <p:custDataLst>
              <p:tags r:id="rId57"/>
            </p:custDataLst>
          </p:nvPr>
        </p:nvSpPr>
        <p:spPr bwMode="auto">
          <a:xfrm flipH="1">
            <a:off x="1295400" y="2286000"/>
            <a:ext cx="0" cy="19812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27" name="Line 18"/>
          <p:cNvSpPr>
            <a:spLocks noChangeShapeType="1"/>
          </p:cNvSpPr>
          <p:nvPr>
            <p:custDataLst>
              <p:tags r:id="rId58"/>
            </p:custDataLst>
          </p:nvPr>
        </p:nvSpPr>
        <p:spPr bwMode="auto">
          <a:xfrm flipH="1">
            <a:off x="990600" y="3810000"/>
            <a:ext cx="304800" cy="0"/>
          </a:xfrm>
          <a:prstGeom prst="line">
            <a:avLst/>
          </a:prstGeom>
          <a:noFill/>
          <a:ln w="25400" cap="sq">
            <a:solidFill>
              <a:schemeClr val="accent1"/>
            </a:solidFill>
            <a:round/>
            <a:headEnd type="oval" w="med" len="med"/>
            <a:tailEnd type="none" w="med" len="med"/>
          </a:ln>
          <a:effectLst/>
        </p:spPr>
        <p:txBody>
          <a:bodyPr wrap="square" anchor="ctr" anchorCtr="1">
            <a:noAutofit/>
          </a:bodyPr>
          <a:lstStyle/>
          <a:p>
            <a:endParaRPr lang="en-US"/>
          </a:p>
        </p:txBody>
      </p:sp>
      <p:cxnSp>
        <p:nvCxnSpPr>
          <p:cNvPr id="135" name="Straight Connector 134"/>
          <p:cNvCxnSpPr/>
          <p:nvPr>
            <p:custDataLst>
              <p:tags r:id="rId59"/>
            </p:custDataLst>
          </p:nvPr>
        </p:nvCxnSpPr>
        <p:spPr>
          <a:xfrm rot="5400000" flipH="1" flipV="1">
            <a:off x="5295900" y="2857500"/>
            <a:ext cx="228600" cy="0"/>
          </a:xfrm>
          <a:prstGeom prst="line">
            <a:avLst/>
          </a:prstGeom>
          <a:ln w="88900">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Line 49"/>
          <p:cNvSpPr>
            <a:spLocks noChangeShapeType="1"/>
          </p:cNvSpPr>
          <p:nvPr>
            <p:custDataLst>
              <p:tags r:id="rId60"/>
            </p:custDataLst>
          </p:nvPr>
        </p:nvSpPr>
        <p:spPr bwMode="auto">
          <a:xfrm>
            <a:off x="5410200" y="2438400"/>
            <a:ext cx="0" cy="1523999"/>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79" name="Text Box 5"/>
          <p:cNvSpPr txBox="1">
            <a:spLocks noChangeArrowheads="1"/>
          </p:cNvSpPr>
          <p:nvPr>
            <p:custDataLst>
              <p:tags r:id="rId61"/>
            </p:custDataLst>
          </p:nvPr>
        </p:nvSpPr>
        <p:spPr bwMode="auto">
          <a:xfrm>
            <a:off x="6858000" y="2895600"/>
            <a:ext cx="976100" cy="413639"/>
          </a:xfrm>
          <a:prstGeom prst="rect">
            <a:avLst/>
          </a:prstGeom>
          <a:noFill/>
          <a:ln w="25400" cap="sq" algn="ctr">
            <a:solidFill>
              <a:schemeClr val="tx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Data </a:t>
            </a:r>
            <a:r>
              <a:rPr lang="en-US" sz="2400" dirty="0" err="1" smtClean="0">
                <a:solidFill>
                  <a:srgbClr val="FFFFFF"/>
                </a:solidFill>
                <a:latin typeface="Calibri"/>
              </a:rPr>
              <a:t>Mem</a:t>
            </a:r>
            <a:endParaRPr lang="en-US" sz="2400" dirty="0">
              <a:solidFill>
                <a:srgbClr val="FFFFFF"/>
              </a:solidFill>
              <a:latin typeface="Calibri"/>
            </a:endParaRPr>
          </a:p>
        </p:txBody>
      </p:sp>
      <p:sp>
        <p:nvSpPr>
          <p:cNvPr id="93" name="Text Box 5"/>
          <p:cNvSpPr txBox="1">
            <a:spLocks noChangeArrowheads="1"/>
          </p:cNvSpPr>
          <p:nvPr>
            <p:custDataLst>
              <p:tags r:id="rId62"/>
            </p:custDataLst>
          </p:nvPr>
        </p:nvSpPr>
        <p:spPr bwMode="auto">
          <a:xfrm>
            <a:off x="6781800" y="2286000"/>
            <a:ext cx="9761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000" dirty="0" err="1" smtClean="0">
                <a:solidFill>
                  <a:srgbClr val="FFFFFF"/>
                </a:solidFill>
                <a:latin typeface="Calibri"/>
              </a:rPr>
              <a:t>addr</a:t>
            </a:r>
            <a:endParaRPr lang="en-US" sz="2000" dirty="0">
              <a:solidFill>
                <a:srgbClr val="FFFFFF"/>
              </a:solidFill>
              <a:latin typeface="Calibri"/>
            </a:endParaRPr>
          </a:p>
        </p:txBody>
      </p:sp>
      <p:sp>
        <p:nvSpPr>
          <p:cNvPr id="94" name="Text Box 11"/>
          <p:cNvSpPr txBox="1">
            <a:spLocks noChangeArrowheads="1"/>
          </p:cNvSpPr>
          <p:nvPr>
            <p:custDataLst>
              <p:tags r:id="rId63"/>
            </p:custDataLst>
          </p:nvPr>
        </p:nvSpPr>
        <p:spPr bwMode="auto">
          <a:xfrm>
            <a:off x="3810000" y="3810000"/>
            <a:ext cx="685800" cy="304800"/>
          </a:xfrm>
          <a:prstGeom prst="rect">
            <a:avLst/>
          </a:prstGeom>
          <a:noFill/>
          <a:ln w="25400" cap="sq" algn="ctr">
            <a:solidFill>
              <a:schemeClr val="bg1"/>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rPr>
              <a:t>ext</a:t>
            </a:r>
            <a:endParaRPr lang="en-US" sz="2400" dirty="0">
              <a:solidFill>
                <a:srgbClr val="FFFFFF"/>
              </a:solidFill>
            </a:endParaRPr>
          </a:p>
        </p:txBody>
      </p:sp>
      <p:sp>
        <p:nvSpPr>
          <p:cNvPr id="109" name="Text Box 29"/>
          <p:cNvSpPr txBox="1">
            <a:spLocks noChangeArrowheads="1"/>
          </p:cNvSpPr>
          <p:nvPr>
            <p:custDataLst>
              <p:tags r:id="rId64"/>
            </p:custDataLst>
          </p:nvPr>
        </p:nvSpPr>
        <p:spPr bwMode="auto">
          <a:xfrm>
            <a:off x="2971800" y="2441476"/>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112" name="Text Box 29"/>
          <p:cNvSpPr txBox="1">
            <a:spLocks noChangeArrowheads="1"/>
          </p:cNvSpPr>
          <p:nvPr>
            <p:custDataLst>
              <p:tags r:id="rId65"/>
            </p:custDataLst>
          </p:nvPr>
        </p:nvSpPr>
        <p:spPr bwMode="auto">
          <a:xfrm>
            <a:off x="3200401" y="2441476"/>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118" name="Text Box 29"/>
          <p:cNvSpPr txBox="1">
            <a:spLocks noChangeArrowheads="1"/>
          </p:cNvSpPr>
          <p:nvPr>
            <p:custDataLst>
              <p:tags r:id="rId66"/>
            </p:custDataLst>
          </p:nvPr>
        </p:nvSpPr>
        <p:spPr bwMode="auto">
          <a:xfrm>
            <a:off x="3429001" y="2441476"/>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120" name="Rectangle 22"/>
          <p:cNvSpPr>
            <a:spLocks noChangeArrowheads="1"/>
          </p:cNvSpPr>
          <p:nvPr>
            <p:custDataLst>
              <p:tags r:id="rId67"/>
            </p:custDataLst>
          </p:nvPr>
        </p:nvSpPr>
        <p:spPr bwMode="auto">
          <a:xfrm>
            <a:off x="2590799" y="914400"/>
            <a:ext cx="1143001" cy="1363663"/>
          </a:xfrm>
          <a:prstGeom prst="rect">
            <a:avLst/>
          </a:prstGeom>
          <a:noFill/>
          <a:ln w="25400" cap="sq" algn="ctr">
            <a:solidFill>
              <a:srgbClr val="FFFFFF"/>
            </a:solidFill>
            <a:miter lim="800000"/>
            <a:headEnd/>
            <a:tailEnd/>
          </a:ln>
          <a:effectLst/>
        </p:spPr>
        <p:txBody>
          <a:bodyPr anchor="ctr" anchorCtr="1">
            <a:noAutofit/>
          </a:bodyPr>
          <a:lstStyle/>
          <a:p>
            <a:pPr algn="ctr"/>
            <a:r>
              <a:rPr lang="en-US" sz="2400" dirty="0" smtClean="0">
                <a:solidFill>
                  <a:schemeClr val="bg1"/>
                </a:solidFill>
              </a:rPr>
              <a:t>Reg.</a:t>
            </a:r>
            <a:br>
              <a:rPr lang="en-US" sz="2400" dirty="0" smtClean="0">
                <a:solidFill>
                  <a:schemeClr val="bg1"/>
                </a:solidFill>
              </a:rPr>
            </a:br>
            <a:r>
              <a:rPr lang="en-US" sz="2400" dirty="0" smtClean="0">
                <a:solidFill>
                  <a:schemeClr val="bg1"/>
                </a:solidFill>
              </a:rPr>
              <a:t>File</a:t>
            </a:r>
            <a:endParaRPr lang="en-US" sz="2400" dirty="0">
              <a:solidFill>
                <a:schemeClr val="bg1"/>
              </a:solidFill>
            </a:endParaRPr>
          </a:p>
        </p:txBody>
      </p:sp>
      <p:sp>
        <p:nvSpPr>
          <p:cNvPr id="128" name="Text Box 11"/>
          <p:cNvSpPr txBox="1">
            <a:spLocks noChangeArrowheads="1"/>
          </p:cNvSpPr>
          <p:nvPr>
            <p:custDataLst>
              <p:tags r:id="rId68"/>
            </p:custDataLst>
          </p:nvPr>
        </p:nvSpPr>
        <p:spPr bwMode="auto">
          <a:xfrm>
            <a:off x="381000" y="2670076"/>
            <a:ext cx="762000" cy="304799"/>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onsolas" pitchFamily="49" charset="0"/>
              </a:rPr>
              <a:t>PC</a:t>
            </a:r>
            <a:endParaRPr lang="en-US" sz="2400" dirty="0">
              <a:solidFill>
                <a:srgbClr val="FFFFFF"/>
              </a:solidFill>
              <a:latin typeface="Consolas" pitchFamily="49" charset="0"/>
            </a:endParaRPr>
          </a:p>
        </p:txBody>
      </p:sp>
      <p:sp>
        <p:nvSpPr>
          <p:cNvPr id="133" name="Rectangle 4"/>
          <p:cNvSpPr>
            <a:spLocks noChangeArrowheads="1"/>
          </p:cNvSpPr>
          <p:nvPr>
            <p:custDataLst>
              <p:tags r:id="rId69"/>
            </p:custDataLst>
          </p:nvPr>
        </p:nvSpPr>
        <p:spPr bwMode="auto">
          <a:xfrm>
            <a:off x="228600" y="838200"/>
            <a:ext cx="990600" cy="1066800"/>
          </a:xfrm>
          <a:prstGeom prst="rect">
            <a:avLst/>
          </a:prstGeom>
          <a:noFill/>
          <a:ln w="25400" cap="sq" algn="ctr">
            <a:solidFill>
              <a:srgbClr val="FFFFFF"/>
            </a:solidFill>
            <a:miter lim="800000"/>
            <a:headEnd/>
            <a:tailEnd/>
          </a:ln>
          <a:effectLst/>
        </p:spPr>
        <p:txBody>
          <a:bodyPr wrap="square" anchor="ctr" anchorCtr="1">
            <a:noAutofit/>
          </a:bodyPr>
          <a:lstStyle/>
          <a:p>
            <a:pPr algn="ctr"/>
            <a:r>
              <a:rPr lang="en-US" sz="2400" dirty="0" err="1" smtClean="0">
                <a:solidFill>
                  <a:schemeClr val="bg1"/>
                </a:solidFill>
              </a:rPr>
              <a:t>Prog</a:t>
            </a:r>
            <a:r>
              <a:rPr lang="en-US" sz="2400" dirty="0" smtClean="0">
                <a:solidFill>
                  <a:schemeClr val="bg1"/>
                </a:solidFill>
              </a:rPr>
              <a:t>.</a:t>
            </a:r>
          </a:p>
          <a:p>
            <a:pPr algn="ctr"/>
            <a:r>
              <a:rPr lang="en-US" sz="2400" dirty="0" err="1" smtClean="0">
                <a:solidFill>
                  <a:schemeClr val="bg1"/>
                </a:solidFill>
              </a:rPr>
              <a:t>Mem</a:t>
            </a:r>
            <a:endParaRPr lang="en-US" sz="2400" dirty="0">
              <a:solidFill>
                <a:schemeClr val="bg1"/>
              </a:solidFill>
            </a:endParaRPr>
          </a:p>
        </p:txBody>
      </p:sp>
      <p:sp>
        <p:nvSpPr>
          <p:cNvPr id="134" name="Text Box 52"/>
          <p:cNvSpPr txBox="1">
            <a:spLocks noChangeArrowheads="1"/>
          </p:cNvSpPr>
          <p:nvPr>
            <p:custDataLst>
              <p:tags r:id="rId70"/>
            </p:custDataLst>
          </p:nvPr>
        </p:nvSpPr>
        <p:spPr bwMode="auto">
          <a:xfrm>
            <a:off x="6096000" y="1146076"/>
            <a:ext cx="470000" cy="394275"/>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ALU</a:t>
            </a:r>
            <a:endParaRPr lang="en-US" sz="2400" dirty="0">
              <a:solidFill>
                <a:srgbClr val="FFFFFF"/>
              </a:solidFill>
              <a:latin typeface="Calibri"/>
            </a:endParaRPr>
          </a:p>
        </p:txBody>
      </p:sp>
      <p:sp>
        <p:nvSpPr>
          <p:cNvPr id="136" name="Text Box 29"/>
          <p:cNvSpPr txBox="1">
            <a:spLocks noChangeArrowheads="1"/>
          </p:cNvSpPr>
          <p:nvPr>
            <p:custDataLst>
              <p:tags r:id="rId71"/>
            </p:custDataLst>
          </p:nvPr>
        </p:nvSpPr>
        <p:spPr bwMode="auto">
          <a:xfrm>
            <a:off x="1295400" y="1072952"/>
            <a:ext cx="3992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inst</a:t>
            </a:r>
            <a:endParaRPr lang="en-US" sz="2400" dirty="0">
              <a:solidFill>
                <a:srgbClr val="FFFFFF"/>
              </a:solidFill>
              <a:latin typeface="Calibri"/>
            </a:endParaRPr>
          </a:p>
        </p:txBody>
      </p:sp>
      <p:sp>
        <p:nvSpPr>
          <p:cNvPr id="137" name="Oval 24"/>
          <p:cNvSpPr>
            <a:spLocks noChangeArrowheads="1"/>
          </p:cNvSpPr>
          <p:nvPr>
            <p:custDataLst>
              <p:tags r:id="rId72"/>
            </p:custDataLst>
          </p:nvPr>
        </p:nvSpPr>
        <p:spPr bwMode="auto">
          <a:xfrm>
            <a:off x="2590800" y="2898677"/>
            <a:ext cx="1219200" cy="457199"/>
          </a:xfrm>
          <a:prstGeom prst="ellipse">
            <a:avLst/>
          </a:prstGeom>
          <a:solidFill>
            <a:schemeClr val="tx1"/>
          </a:solidFill>
          <a:ln w="25400" cap="sq" algn="ctr">
            <a:solidFill>
              <a:schemeClr val="accent1"/>
            </a:solidFill>
            <a:round/>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a:solidFill>
                  <a:srgbClr val="FFFFFF"/>
                </a:solidFill>
                <a:latin typeface="Calibri"/>
              </a:rPr>
              <a:t>control</a:t>
            </a:r>
          </a:p>
        </p:txBody>
      </p:sp>
      <p:sp>
        <p:nvSpPr>
          <p:cNvPr id="138" name="Line 44"/>
          <p:cNvSpPr>
            <a:spLocks noChangeShapeType="1"/>
          </p:cNvSpPr>
          <p:nvPr>
            <p:custDataLst>
              <p:tags r:id="rId73"/>
            </p:custDataLst>
          </p:nvPr>
        </p:nvSpPr>
        <p:spPr bwMode="auto">
          <a:xfrm flipV="1">
            <a:off x="6553200" y="2057400"/>
            <a:ext cx="0" cy="22860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39" name="Text Box 29"/>
          <p:cNvSpPr txBox="1">
            <a:spLocks noChangeArrowheads="1"/>
          </p:cNvSpPr>
          <p:nvPr>
            <p:custDataLst>
              <p:tags r:id="rId74"/>
            </p:custDataLst>
          </p:nvPr>
        </p:nvSpPr>
        <p:spPr bwMode="auto">
          <a:xfrm>
            <a:off x="2496360" y="3660676"/>
            <a:ext cx="5516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err="1" smtClean="0">
                <a:solidFill>
                  <a:srgbClr val="FFFFFF"/>
                </a:solidFill>
                <a:latin typeface="Calibri"/>
              </a:rPr>
              <a:t>imm</a:t>
            </a:r>
            <a:endParaRPr lang="en-US" sz="2400" dirty="0">
              <a:solidFill>
                <a:srgbClr val="FFFFFF"/>
              </a:solidFill>
              <a:latin typeface="Calibri"/>
            </a:endParaRPr>
          </a:p>
        </p:txBody>
      </p:sp>
      <p:sp>
        <p:nvSpPr>
          <p:cNvPr id="140" name="Line 18"/>
          <p:cNvSpPr>
            <a:spLocks noChangeShapeType="1"/>
          </p:cNvSpPr>
          <p:nvPr>
            <p:custDataLst>
              <p:tags r:id="rId75"/>
            </p:custDataLst>
          </p:nvPr>
        </p:nvSpPr>
        <p:spPr bwMode="auto">
          <a:xfrm flipH="1">
            <a:off x="1295400" y="2286000"/>
            <a:ext cx="0" cy="1143000"/>
          </a:xfrm>
          <a:prstGeom prst="line">
            <a:avLst/>
          </a:prstGeom>
          <a:noFill/>
          <a:ln w="25400" cap="sq">
            <a:solidFill>
              <a:schemeClr val="accent1"/>
            </a:solidFill>
            <a:round/>
            <a:headEnd type="none" w="med" len="med"/>
            <a:tailEnd type="none" w="med" len="med"/>
          </a:ln>
          <a:effectLst/>
        </p:spPr>
        <p:txBody>
          <a:bodyPr wrap="square" anchor="ctr" anchorCtr="1">
            <a:noAutofit/>
          </a:bodyPr>
          <a:lstStyle/>
          <a:p>
            <a:endParaRPr lang="en-US"/>
          </a:p>
        </p:txBody>
      </p:sp>
      <p:sp>
        <p:nvSpPr>
          <p:cNvPr id="141" name="Line 18"/>
          <p:cNvSpPr>
            <a:spLocks noChangeShapeType="1"/>
          </p:cNvSpPr>
          <p:nvPr>
            <p:custDataLst>
              <p:tags r:id="rId76"/>
            </p:custDataLst>
          </p:nvPr>
        </p:nvSpPr>
        <p:spPr bwMode="auto">
          <a:xfrm>
            <a:off x="762000" y="3429000"/>
            <a:ext cx="533400" cy="0"/>
          </a:xfrm>
          <a:prstGeom prst="line">
            <a:avLst/>
          </a:prstGeom>
          <a:noFill/>
          <a:ln w="25400" cap="sq">
            <a:solidFill>
              <a:schemeClr val="accent1"/>
            </a:solidFill>
            <a:round/>
            <a:headEnd type="none" w="med" len="med"/>
            <a:tailEnd type="none" w="med" len="med"/>
          </a:ln>
          <a:effectLst/>
        </p:spPr>
        <p:txBody>
          <a:bodyPr wrap="square" anchor="ctr" anchorCtr="1">
            <a:no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40"/>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41"/>
                                        </p:tgtEl>
                                        <p:attrNameLst>
                                          <p:attrName>style.visibility</p:attrName>
                                        </p:attrNameLst>
                                      </p:cBhvr>
                                      <p:to>
                                        <p:strVal val="hidden"/>
                                      </p:to>
                                    </p:set>
                                  </p:childTnLst>
                                </p:cTn>
                              </p:par>
                              <p:par>
                                <p:cTn id="9" presetID="1" presetClass="entr" presetSubtype="0" fill="hold" grpId="0" nodeType="withEffect">
                                  <p:stCondLst>
                                    <p:cond delay="0"/>
                                  </p:stCondLst>
                                  <p:childTnLst>
                                    <p:set>
                                      <p:cBhvr>
                                        <p:cTn id="10" dur="1" fill="hold">
                                          <p:stCondLst>
                                            <p:cond delay="0"/>
                                          </p:stCondLst>
                                        </p:cTn>
                                        <p:tgtEl>
                                          <p:spTgt spid="12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P spid="97" grpId="0" animBg="1"/>
      <p:bldP spid="98" grpId="0"/>
      <p:bldP spid="100" grpId="0" animBg="1"/>
      <p:bldP spid="105" grpId="0" animBg="1"/>
      <p:bldP spid="111" grpId="0" animBg="1"/>
      <p:bldP spid="119" grpId="0" animBg="1"/>
      <p:bldP spid="121" grpId="0" animBg="1"/>
      <p:bldP spid="123" grpId="0" animBg="1"/>
      <p:bldP spid="124" grpId="0" animBg="1"/>
      <p:bldP spid="125" grpId="0" animBg="1"/>
      <p:bldP spid="127" grpId="0" animBg="1"/>
      <p:bldP spid="140" grpId="0" animBg="1"/>
      <p:bldP spid="141"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p:cNvSpPr>
            <a:spLocks noGrp="1"/>
          </p:cNvSpPr>
          <p:nvPr>
            <p:ph type="title"/>
            <p:custDataLst>
              <p:tags r:id="rId1"/>
            </p:custDataLst>
          </p:nvPr>
        </p:nvSpPr>
        <p:spPr/>
        <p:txBody>
          <a:bodyPr/>
          <a:lstStyle/>
          <a:p>
            <a:r>
              <a:rPr lang="en-US" dirty="0" smtClean="0"/>
              <a:t>Control Flow: Jump Register</a:t>
            </a:r>
            <a:endParaRPr lang="en-US" dirty="0"/>
          </a:p>
        </p:txBody>
      </p:sp>
      <p:graphicFrame>
        <p:nvGraphicFramePr>
          <p:cNvPr id="21" name="Group 4"/>
          <p:cNvGraphicFramePr>
            <a:graphicFrameLocks noGrp="1"/>
          </p:cNvGraphicFramePr>
          <p:nvPr>
            <p:custDataLst>
              <p:tags r:id="rId2"/>
            </p:custDataLst>
            <p:extLst>
              <p:ext uri="{D42A27DB-BD31-4B8C-83A1-F6EECF244321}">
                <p14:modId xmlns:p14="http://schemas.microsoft.com/office/powerpoint/2010/main" val="2588597943"/>
              </p:ext>
            </p:extLst>
          </p:nvPr>
        </p:nvGraphicFramePr>
        <p:xfrm>
          <a:off x="914400" y="1066800"/>
          <a:ext cx="6248400" cy="1116996"/>
        </p:xfrm>
        <a:graphic>
          <a:graphicData uri="http://schemas.openxmlformats.org/drawingml/2006/table">
            <a:tbl>
              <a:tblPr/>
              <a:tblGrid>
                <a:gridCol w="1198934"/>
                <a:gridCol w="934666"/>
                <a:gridCol w="990600"/>
                <a:gridCol w="990600"/>
                <a:gridCol w="990600"/>
                <a:gridCol w="1143000"/>
              </a:tblGrid>
              <a:tr h="112359">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chemeClr val="accent2"/>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chemeClr val="accent2"/>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477525">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00"/>
                          </a:solidFill>
                          <a:effectLst/>
                          <a:latin typeface="Consolas" pitchFamily="49" charset="0"/>
                        </a:rPr>
                        <a:t>op</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onsolas" pitchFamily="49" charset="0"/>
                        </a:rPr>
                        <a:t> </a:t>
                      </a:r>
                      <a:r>
                        <a:rPr kumimoji="0" lang="en-US" sz="2800" b="0" i="0" u="none" strike="noStrike" cap="none" normalizeH="0" baseline="0" dirty="0" err="1" smtClean="0">
                          <a:ln>
                            <a:noFill/>
                          </a:ln>
                          <a:solidFill>
                            <a:srgbClr val="FFFFFF"/>
                          </a:solidFill>
                          <a:effectLst/>
                          <a:latin typeface="Consolas" pitchFamily="49" charset="0"/>
                        </a:rPr>
                        <a:t>rs</a:t>
                      </a:r>
                      <a:endParaRPr kumimoji="0" lang="en-US" sz="2800" b="0" i="0" u="none" strike="noStrike" cap="none" normalizeH="0" baseline="0" dirty="0" smtClean="0">
                        <a:ln>
                          <a:noFill/>
                        </a:ln>
                        <a:solidFill>
                          <a:srgbClr val="FFFFFF"/>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onsolas" pitchFamily="49" charset="0"/>
                        </a:rPr>
                        <a:t>-</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onsolas" pitchFamily="49" charset="0"/>
                        </a:rPr>
                        <a:t>-</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onsolas" pitchFamily="49" charset="0"/>
                        </a:rPr>
                        <a:t>-</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rgbClr val="FFFF00"/>
                          </a:solidFill>
                          <a:effectLst/>
                          <a:latin typeface="Consolas" pitchFamily="49" charset="0"/>
                        </a:rPr>
                        <a:t>func</a:t>
                      </a:r>
                      <a:endParaRPr kumimoji="0" lang="en-US" sz="2800" b="0" i="0" u="none" strike="noStrike" cap="none" normalizeH="0" baseline="0" dirty="0" smtClean="0">
                        <a:ln>
                          <a:noFill/>
                        </a:ln>
                        <a:solidFill>
                          <a:srgbClr val="FFFF00"/>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r h="476916">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n-lt"/>
                        </a:rPr>
                        <a:t>6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n-lt"/>
                        </a:rPr>
                        <a:t>5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n-lt"/>
                        </a:rPr>
                        <a:t>5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n-lt"/>
                        </a:rPr>
                        <a:t>5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n-lt"/>
                        </a:rPr>
                        <a:t>5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n-lt"/>
                        </a:rPr>
                        <a:t>6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bl>
          </a:graphicData>
        </a:graphic>
      </p:graphicFrame>
      <p:sp>
        <p:nvSpPr>
          <p:cNvPr id="22" name="Rectangle 21"/>
          <p:cNvSpPr/>
          <p:nvPr>
            <p:custDataLst>
              <p:tags r:id="rId3"/>
            </p:custDataLst>
          </p:nvPr>
        </p:nvSpPr>
        <p:spPr>
          <a:xfrm>
            <a:off x="838200" y="609600"/>
            <a:ext cx="6494085" cy="523220"/>
          </a:xfrm>
          <a:prstGeom prst="rect">
            <a:avLst/>
          </a:prstGeom>
        </p:spPr>
        <p:txBody>
          <a:bodyPr wrap="none">
            <a:spAutoFit/>
          </a:bodyPr>
          <a:lstStyle/>
          <a:p>
            <a:r>
              <a:rPr lang="en-US" sz="2800" dirty="0" smtClean="0">
                <a:solidFill>
                  <a:srgbClr val="FFFF00"/>
                </a:solidFill>
                <a:latin typeface="Consolas" pitchFamily="49" charset="0"/>
              </a:rPr>
              <a:t>000000</a:t>
            </a:r>
            <a:r>
              <a:rPr lang="en-US" sz="2800" dirty="0" smtClean="0">
                <a:solidFill>
                  <a:srgbClr val="FFFFFF"/>
                </a:solidFill>
                <a:latin typeface="Consolas" pitchFamily="49" charset="0"/>
              </a:rPr>
              <a:t>00011000000000000</a:t>
            </a:r>
            <a:r>
              <a:rPr lang="en-US" sz="2800" dirty="0" smtClean="0">
                <a:solidFill>
                  <a:schemeClr val="bg1"/>
                </a:solidFill>
                <a:latin typeface="Consolas" pitchFamily="49" charset="0"/>
              </a:rPr>
              <a:t>000</a:t>
            </a:r>
            <a:r>
              <a:rPr lang="en-US" sz="2800" dirty="0" smtClean="0">
                <a:solidFill>
                  <a:srgbClr val="FFFF00"/>
                </a:solidFill>
                <a:latin typeface="Consolas" pitchFamily="49" charset="0"/>
              </a:rPr>
              <a:t>001000</a:t>
            </a:r>
            <a:endParaRPr lang="en-US" sz="2800" dirty="0">
              <a:solidFill>
                <a:srgbClr val="FFFF00"/>
              </a:solidFill>
            </a:endParaRPr>
          </a:p>
        </p:txBody>
      </p:sp>
      <p:graphicFrame>
        <p:nvGraphicFramePr>
          <p:cNvPr id="24" name="Table 23"/>
          <p:cNvGraphicFramePr>
            <a:graphicFrameLocks noGrp="1"/>
          </p:cNvGraphicFramePr>
          <p:nvPr>
            <p:custDataLst>
              <p:tags r:id="rId4"/>
            </p:custDataLst>
            <p:extLst>
              <p:ext uri="{D42A27DB-BD31-4B8C-83A1-F6EECF244321}">
                <p14:modId xmlns:p14="http://schemas.microsoft.com/office/powerpoint/2010/main" val="2038958004"/>
              </p:ext>
            </p:extLst>
          </p:nvPr>
        </p:nvGraphicFramePr>
        <p:xfrm>
          <a:off x="838200" y="2514600"/>
          <a:ext cx="7086600" cy="914400"/>
        </p:xfrm>
        <a:graphic>
          <a:graphicData uri="http://schemas.openxmlformats.org/drawingml/2006/table">
            <a:tbl>
              <a:tblPr firstRow="1" bandRow="1">
                <a:tableStyleId>{5C22544A-7EE6-4342-B048-85BDC9FD1C3A}</a:tableStyleId>
              </a:tblPr>
              <a:tblGrid>
                <a:gridCol w="838200"/>
                <a:gridCol w="1143000"/>
                <a:gridCol w="1828800"/>
                <a:gridCol w="3276600"/>
              </a:tblGrid>
              <a:tr h="370840">
                <a:tc>
                  <a:txBody>
                    <a:bodyPr/>
                    <a:lstStyle/>
                    <a:p>
                      <a:r>
                        <a:rPr lang="en-US" sz="2400" dirty="0" smtClean="0">
                          <a:solidFill>
                            <a:srgbClr val="FFFF00"/>
                          </a:solidFill>
                          <a:latin typeface="Consolas" pitchFamily="49" charset="0"/>
                        </a:rPr>
                        <a:t>op</a:t>
                      </a:r>
                      <a:endParaRPr lang="en-US" sz="2400" dirty="0">
                        <a:solidFill>
                          <a:srgbClr val="FFFF00"/>
                        </a:solidFill>
                        <a:latin typeface="Consolas" pitchFamily="49" charset="0"/>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err="1" smtClean="0">
                          <a:solidFill>
                            <a:srgbClr val="FFFF00"/>
                          </a:solidFill>
                          <a:latin typeface="Consolas" pitchFamily="49" charset="0"/>
                        </a:rPr>
                        <a:t>func</a:t>
                      </a:r>
                      <a:endParaRPr lang="en-US" sz="2400" dirty="0">
                        <a:solidFill>
                          <a:srgbClr val="FFFF00"/>
                        </a:solidFill>
                        <a:latin typeface="Consolas" pitchFamily="49"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latin typeface="Consolas" pitchFamily="49" charset="0"/>
                        </a:rPr>
                        <a:t>mnemonic</a:t>
                      </a:r>
                      <a:endParaRPr lang="en-US" sz="2400" dirty="0">
                        <a:latin typeface="Consolas" pitchFamily="49"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latin typeface="Consolas" pitchFamily="49" charset="0"/>
                        </a:rPr>
                        <a:t>description</a:t>
                      </a:r>
                      <a:endParaRPr lang="en-US" sz="2400" dirty="0">
                        <a:latin typeface="Consolas" pitchFamily="49" charset="0"/>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sz="2400" dirty="0" smtClean="0">
                          <a:solidFill>
                            <a:schemeClr val="bg1"/>
                          </a:solidFill>
                        </a:rPr>
                        <a:t>0x0</a:t>
                      </a:r>
                      <a:endParaRPr lang="en-US" sz="2400" dirty="0">
                        <a:solidFill>
                          <a:schemeClr val="bg1"/>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0x08</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JR </a:t>
                      </a:r>
                      <a:r>
                        <a:rPr lang="en-US" sz="2400" dirty="0" err="1" smtClean="0">
                          <a:solidFill>
                            <a:schemeClr val="bg1"/>
                          </a:solidFill>
                        </a:rPr>
                        <a:t>rs</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PC = R[</a:t>
                      </a:r>
                      <a:r>
                        <a:rPr lang="en-US" sz="2400" dirty="0" err="1" smtClean="0">
                          <a:solidFill>
                            <a:schemeClr val="bg1"/>
                          </a:solidFill>
                        </a:rPr>
                        <a:t>rs</a:t>
                      </a:r>
                      <a:r>
                        <a:rPr lang="en-US" sz="2400" dirty="0" smtClean="0">
                          <a:solidFill>
                            <a:schemeClr val="bg1"/>
                          </a:solidFill>
                        </a:rPr>
                        <a: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7" name="Rounded Rectangular Callout 6"/>
          <p:cNvSpPr/>
          <p:nvPr>
            <p:custDataLst>
              <p:tags r:id="rId5"/>
            </p:custDataLst>
          </p:nvPr>
        </p:nvSpPr>
        <p:spPr>
          <a:xfrm>
            <a:off x="7924800" y="1371600"/>
            <a:ext cx="914400" cy="457200"/>
          </a:xfrm>
          <a:prstGeom prst="wedgeRoundRectCallout">
            <a:avLst>
              <a:gd name="adj1" fmla="val -103601"/>
              <a:gd name="adj2" fmla="val -26838"/>
              <a:gd name="adj3" fmla="val 16667"/>
            </a:avLst>
          </a:prstGeom>
          <a:noFill/>
          <a:ln w="28575">
            <a:solidFill>
              <a:srgbClr val="FFFF00">
                <a:alpha val="7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accent1"/>
                </a:solidFill>
              </a:rPr>
              <a:t>R-Type</a:t>
            </a:r>
          </a:p>
        </p:txBody>
      </p:sp>
    </p:spTree>
  </p:cSld>
  <p:clrMapOvr>
    <a:masterClrMapping/>
  </p:clrMapOvr>
  <p:transition spd="med"/>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9730" name="Rectangle 2"/>
          <p:cNvSpPr>
            <a:spLocks noGrp="1" noChangeArrowheads="1"/>
          </p:cNvSpPr>
          <p:nvPr>
            <p:ph type="title"/>
            <p:custDataLst>
              <p:tags r:id="rId1"/>
            </p:custDataLst>
          </p:nvPr>
        </p:nvSpPr>
        <p:spPr/>
        <p:txBody>
          <a:bodyPr>
            <a:noAutofit/>
          </a:bodyPr>
          <a:lstStyle/>
          <a:p>
            <a:r>
              <a:rPr lang="en-US" dirty="0" smtClean="0"/>
              <a:t>Jump Register</a:t>
            </a:r>
            <a:endParaRPr lang="en-US" dirty="0"/>
          </a:p>
        </p:txBody>
      </p:sp>
      <p:sp>
        <p:nvSpPr>
          <p:cNvPr id="2249753" name="Line 25"/>
          <p:cNvSpPr>
            <a:spLocks noChangeShapeType="1"/>
          </p:cNvSpPr>
          <p:nvPr>
            <p:custDataLst>
              <p:tags r:id="rId2"/>
            </p:custDataLst>
          </p:nvPr>
        </p:nvSpPr>
        <p:spPr bwMode="auto">
          <a:xfrm flipV="1">
            <a:off x="2743200" y="2362200"/>
            <a:ext cx="1" cy="762000"/>
          </a:xfrm>
          <a:prstGeom prst="line">
            <a:avLst/>
          </a:prstGeom>
          <a:noFill/>
          <a:ln w="25400" cap="sq">
            <a:solidFill>
              <a:schemeClr val="accent1"/>
            </a:solidFill>
            <a:round/>
            <a:headEnd type="none" w="med" len="med"/>
            <a:tailEnd type="arrow" w="med" len="med"/>
          </a:ln>
          <a:effectLst/>
        </p:spPr>
        <p:txBody>
          <a:bodyPr anchor="ctr" anchorCtr="1">
            <a:noAutofit/>
          </a:bodyPr>
          <a:lstStyle/>
          <a:p>
            <a:endParaRPr lang="en-US" dirty="0"/>
          </a:p>
        </p:txBody>
      </p:sp>
      <p:sp>
        <p:nvSpPr>
          <p:cNvPr id="2249754" name="Line 26"/>
          <p:cNvSpPr>
            <a:spLocks noChangeShapeType="1"/>
          </p:cNvSpPr>
          <p:nvPr>
            <p:custDataLst>
              <p:tags r:id="rId3"/>
            </p:custDataLst>
          </p:nvPr>
        </p:nvSpPr>
        <p:spPr bwMode="auto">
          <a:xfrm flipH="1" flipV="1">
            <a:off x="3124200" y="2362200"/>
            <a:ext cx="0" cy="685800"/>
          </a:xfrm>
          <a:prstGeom prst="line">
            <a:avLst/>
          </a:prstGeom>
          <a:noFill/>
          <a:ln w="25400" cap="sq">
            <a:solidFill>
              <a:schemeClr val="accent1"/>
            </a:solidFill>
            <a:round/>
            <a:headEnd type="none" w="med" len="med"/>
            <a:tailEnd type="arrow" w="med" len="med"/>
          </a:ln>
          <a:effectLst/>
        </p:spPr>
        <p:txBody>
          <a:bodyPr anchor="ctr" anchorCtr="1">
            <a:noAutofit/>
          </a:bodyPr>
          <a:lstStyle/>
          <a:p>
            <a:endParaRPr lang="en-US"/>
          </a:p>
        </p:txBody>
      </p:sp>
      <p:sp>
        <p:nvSpPr>
          <p:cNvPr id="2249755" name="Line 27"/>
          <p:cNvSpPr>
            <a:spLocks noChangeShapeType="1"/>
          </p:cNvSpPr>
          <p:nvPr>
            <p:custDataLst>
              <p:tags r:id="rId4"/>
            </p:custDataLst>
          </p:nvPr>
        </p:nvSpPr>
        <p:spPr bwMode="auto">
          <a:xfrm flipH="1" flipV="1">
            <a:off x="3352800" y="2362200"/>
            <a:ext cx="0" cy="685800"/>
          </a:xfrm>
          <a:prstGeom prst="line">
            <a:avLst/>
          </a:prstGeom>
          <a:noFill/>
          <a:ln w="25400" cap="sq">
            <a:solidFill>
              <a:schemeClr val="accent1"/>
            </a:solidFill>
            <a:round/>
            <a:headEnd type="none" w="med" len="med"/>
            <a:tailEnd type="arrow" w="med" len="med"/>
          </a:ln>
          <a:effectLst/>
        </p:spPr>
        <p:txBody>
          <a:bodyPr anchor="ctr" anchorCtr="1">
            <a:noAutofit/>
          </a:bodyPr>
          <a:lstStyle/>
          <a:p>
            <a:endParaRPr lang="en-US"/>
          </a:p>
        </p:txBody>
      </p:sp>
      <p:sp>
        <p:nvSpPr>
          <p:cNvPr id="2249756" name="Line 28"/>
          <p:cNvSpPr>
            <a:spLocks noChangeShapeType="1"/>
          </p:cNvSpPr>
          <p:nvPr>
            <p:custDataLst>
              <p:tags r:id="rId5"/>
            </p:custDataLst>
          </p:nvPr>
        </p:nvSpPr>
        <p:spPr bwMode="auto">
          <a:xfrm flipH="1" flipV="1">
            <a:off x="3581400" y="2362200"/>
            <a:ext cx="0" cy="762000"/>
          </a:xfrm>
          <a:prstGeom prst="line">
            <a:avLst/>
          </a:prstGeom>
          <a:noFill/>
          <a:ln w="25400" cap="sq">
            <a:solidFill>
              <a:schemeClr val="accent1"/>
            </a:solidFill>
            <a:round/>
            <a:headEnd type="none" w="med" len="med"/>
            <a:tailEnd type="arrow" w="med" len="med"/>
          </a:ln>
          <a:effectLst/>
        </p:spPr>
        <p:txBody>
          <a:bodyPr wrap="none" anchor="ctr" anchorCtr="1">
            <a:noAutofit/>
          </a:bodyPr>
          <a:lstStyle/>
          <a:p>
            <a:endParaRPr lang="en-US"/>
          </a:p>
        </p:txBody>
      </p:sp>
      <p:sp>
        <p:nvSpPr>
          <p:cNvPr id="2249758" name="Line 30"/>
          <p:cNvSpPr>
            <a:spLocks noChangeShapeType="1"/>
          </p:cNvSpPr>
          <p:nvPr>
            <p:custDataLst>
              <p:tags r:id="rId6"/>
            </p:custDataLst>
          </p:nvPr>
        </p:nvSpPr>
        <p:spPr bwMode="auto">
          <a:xfrm>
            <a:off x="3048001" y="2514600"/>
            <a:ext cx="152400" cy="7620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2249762" name="Line 34"/>
          <p:cNvSpPr>
            <a:spLocks noChangeShapeType="1"/>
          </p:cNvSpPr>
          <p:nvPr>
            <p:custDataLst>
              <p:tags r:id="rId7"/>
            </p:custDataLst>
          </p:nvPr>
        </p:nvSpPr>
        <p:spPr bwMode="auto">
          <a:xfrm flipV="1">
            <a:off x="2286000" y="3200400"/>
            <a:ext cx="304800" cy="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2249771" name="Line 43"/>
          <p:cNvSpPr>
            <a:spLocks noChangeShapeType="1"/>
          </p:cNvSpPr>
          <p:nvPr>
            <p:custDataLst>
              <p:tags r:id="rId8"/>
            </p:custDataLst>
          </p:nvPr>
        </p:nvSpPr>
        <p:spPr bwMode="auto">
          <a:xfrm>
            <a:off x="3733800" y="1219200"/>
            <a:ext cx="2286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2" name="Line 44"/>
          <p:cNvSpPr>
            <a:spLocks noChangeShapeType="1"/>
          </p:cNvSpPr>
          <p:nvPr>
            <p:custDataLst>
              <p:tags r:id="rId9"/>
            </p:custDataLst>
          </p:nvPr>
        </p:nvSpPr>
        <p:spPr bwMode="auto">
          <a:xfrm>
            <a:off x="3733800" y="2057400"/>
            <a:ext cx="1905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5" name="Line 47"/>
          <p:cNvSpPr>
            <a:spLocks noChangeShapeType="1"/>
          </p:cNvSpPr>
          <p:nvPr>
            <p:custDataLst>
              <p:tags r:id="rId10"/>
            </p:custDataLst>
          </p:nvPr>
        </p:nvSpPr>
        <p:spPr bwMode="auto">
          <a:xfrm flipV="1">
            <a:off x="8686800" y="685800"/>
            <a:ext cx="0" cy="11430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6" name="Line 48"/>
          <p:cNvSpPr>
            <a:spLocks noChangeShapeType="1"/>
          </p:cNvSpPr>
          <p:nvPr>
            <p:custDataLst>
              <p:tags r:id="rId11"/>
            </p:custDataLst>
          </p:nvPr>
        </p:nvSpPr>
        <p:spPr bwMode="auto">
          <a:xfrm flipH="1">
            <a:off x="6629400" y="1600200"/>
            <a:ext cx="16764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2249777" name="Line 49"/>
          <p:cNvSpPr>
            <a:spLocks noChangeShapeType="1"/>
          </p:cNvSpPr>
          <p:nvPr>
            <p:custDataLst>
              <p:tags r:id="rId12"/>
            </p:custDataLst>
          </p:nvPr>
        </p:nvSpPr>
        <p:spPr bwMode="auto">
          <a:xfrm flipV="1">
            <a:off x="1981200" y="685800"/>
            <a:ext cx="67056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9" name="Line 51"/>
          <p:cNvSpPr>
            <a:spLocks noChangeShapeType="1"/>
          </p:cNvSpPr>
          <p:nvPr>
            <p:custDataLst>
              <p:tags r:id="rId13"/>
            </p:custDataLst>
          </p:nvPr>
        </p:nvSpPr>
        <p:spPr bwMode="auto">
          <a:xfrm flipV="1">
            <a:off x="1981200" y="1905000"/>
            <a:ext cx="609600" cy="0"/>
          </a:xfrm>
          <a:prstGeom prst="line">
            <a:avLst/>
          </a:prstGeom>
          <a:noFill/>
          <a:ln w="25400" cap="sq">
            <a:solidFill>
              <a:srgbClr val="66FF33"/>
            </a:solidFill>
            <a:round/>
            <a:headEnd type="none" w="med" len="med"/>
            <a:tailEnd type="arrow" w="med" len="med"/>
          </a:ln>
          <a:effectLst/>
        </p:spPr>
        <p:txBody>
          <a:bodyPr anchor="ctr" anchorCtr="1">
            <a:noAutofit/>
          </a:bodyPr>
          <a:lstStyle/>
          <a:p>
            <a:endParaRPr lang="en-US"/>
          </a:p>
        </p:txBody>
      </p:sp>
      <p:sp>
        <p:nvSpPr>
          <p:cNvPr id="48" name="Line 44"/>
          <p:cNvSpPr>
            <a:spLocks noChangeShapeType="1"/>
          </p:cNvSpPr>
          <p:nvPr>
            <p:custDataLst>
              <p:tags r:id="rId14"/>
            </p:custDataLst>
          </p:nvPr>
        </p:nvSpPr>
        <p:spPr bwMode="auto">
          <a:xfrm>
            <a:off x="5791200" y="220980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0" name="Line 44"/>
          <p:cNvSpPr>
            <a:spLocks noChangeShapeType="1"/>
          </p:cNvSpPr>
          <p:nvPr>
            <p:custDataLst>
              <p:tags r:id="rId15"/>
            </p:custDataLst>
          </p:nvPr>
        </p:nvSpPr>
        <p:spPr bwMode="auto">
          <a:xfrm>
            <a:off x="5410200" y="251460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4" name="Line 49"/>
          <p:cNvSpPr>
            <a:spLocks noChangeShapeType="1"/>
          </p:cNvSpPr>
          <p:nvPr>
            <p:custDataLst>
              <p:tags r:id="rId16"/>
            </p:custDataLst>
          </p:nvPr>
        </p:nvSpPr>
        <p:spPr bwMode="auto">
          <a:xfrm>
            <a:off x="2286000" y="3886200"/>
            <a:ext cx="152400" cy="152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61" name="Line 49"/>
          <p:cNvSpPr>
            <a:spLocks noChangeShapeType="1"/>
          </p:cNvSpPr>
          <p:nvPr>
            <p:custDataLst>
              <p:tags r:id="rId17"/>
            </p:custDataLst>
          </p:nvPr>
        </p:nvSpPr>
        <p:spPr bwMode="auto">
          <a:xfrm flipV="1">
            <a:off x="4495800" y="4038600"/>
            <a:ext cx="9144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80" name="Line 49"/>
          <p:cNvSpPr>
            <a:spLocks noChangeShapeType="1"/>
          </p:cNvSpPr>
          <p:nvPr>
            <p:custDataLst>
              <p:tags r:id="rId18"/>
            </p:custDataLst>
          </p:nvPr>
        </p:nvSpPr>
        <p:spPr bwMode="auto">
          <a:xfrm flipV="1">
            <a:off x="5029200" y="2057400"/>
            <a:ext cx="0" cy="914400"/>
          </a:xfrm>
          <a:prstGeom prst="line">
            <a:avLst/>
          </a:prstGeom>
          <a:noFill/>
          <a:ln w="25400" cap="sq">
            <a:solidFill>
              <a:srgbClr val="66FF33"/>
            </a:solidFill>
            <a:round/>
            <a:headEnd type="none"/>
            <a:tailEnd type="oval"/>
          </a:ln>
          <a:effectLst/>
        </p:spPr>
        <p:txBody>
          <a:bodyPr wrap="square" anchor="ctr" anchorCtr="1">
            <a:noAutofit/>
          </a:bodyPr>
          <a:lstStyle/>
          <a:p>
            <a:endParaRPr lang="en-US"/>
          </a:p>
        </p:txBody>
      </p:sp>
      <p:sp>
        <p:nvSpPr>
          <p:cNvPr id="81" name="Line 44"/>
          <p:cNvSpPr>
            <a:spLocks noChangeShapeType="1"/>
          </p:cNvSpPr>
          <p:nvPr>
            <p:custDataLst>
              <p:tags r:id="rId19"/>
            </p:custDataLst>
          </p:nvPr>
        </p:nvSpPr>
        <p:spPr bwMode="auto">
          <a:xfrm>
            <a:off x="5029200" y="2971800"/>
            <a:ext cx="1752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84" name="Line 45"/>
          <p:cNvSpPr>
            <a:spLocks noChangeShapeType="1"/>
          </p:cNvSpPr>
          <p:nvPr>
            <p:custDataLst>
              <p:tags r:id="rId20"/>
            </p:custDataLst>
          </p:nvPr>
        </p:nvSpPr>
        <p:spPr bwMode="auto">
          <a:xfrm flipV="1">
            <a:off x="7239000" y="3581400"/>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86" name="Line 44"/>
          <p:cNvSpPr>
            <a:spLocks noChangeShapeType="1"/>
          </p:cNvSpPr>
          <p:nvPr>
            <p:custDataLst>
              <p:tags r:id="rId21"/>
            </p:custDataLst>
          </p:nvPr>
        </p:nvSpPr>
        <p:spPr bwMode="auto">
          <a:xfrm>
            <a:off x="7239000" y="1600200"/>
            <a:ext cx="0" cy="838200"/>
          </a:xfrm>
          <a:prstGeom prst="line">
            <a:avLst/>
          </a:prstGeom>
          <a:noFill/>
          <a:ln w="25400" cap="sq">
            <a:solidFill>
              <a:srgbClr val="66FF33"/>
            </a:solidFill>
            <a:round/>
            <a:headEnd type="oval" w="med" len="med"/>
            <a:tailEnd type="arrow" w="med" len="med"/>
          </a:ln>
          <a:effectLst/>
        </p:spPr>
        <p:txBody>
          <a:bodyPr wrap="square" anchor="ctr" anchorCtr="1">
            <a:noAutofit/>
          </a:bodyPr>
          <a:lstStyle/>
          <a:p>
            <a:endParaRPr lang="en-US"/>
          </a:p>
        </p:txBody>
      </p:sp>
      <p:sp>
        <p:nvSpPr>
          <p:cNvPr id="88" name="Line 48"/>
          <p:cNvSpPr>
            <a:spLocks noChangeShapeType="1"/>
          </p:cNvSpPr>
          <p:nvPr>
            <p:custDataLst>
              <p:tags r:id="rId22"/>
            </p:custDataLst>
          </p:nvPr>
        </p:nvSpPr>
        <p:spPr bwMode="auto">
          <a:xfrm flipH="1">
            <a:off x="8458200" y="1828800"/>
            <a:ext cx="2286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89" name="Line 44"/>
          <p:cNvSpPr>
            <a:spLocks noChangeShapeType="1"/>
          </p:cNvSpPr>
          <p:nvPr>
            <p:custDataLst>
              <p:tags r:id="rId23"/>
            </p:custDataLst>
          </p:nvPr>
        </p:nvSpPr>
        <p:spPr bwMode="auto">
          <a:xfrm>
            <a:off x="8077200" y="205740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90" name="Line 49"/>
          <p:cNvSpPr>
            <a:spLocks noChangeShapeType="1"/>
          </p:cNvSpPr>
          <p:nvPr>
            <p:custDataLst>
              <p:tags r:id="rId24"/>
            </p:custDataLst>
          </p:nvPr>
        </p:nvSpPr>
        <p:spPr bwMode="auto">
          <a:xfrm>
            <a:off x="8077200" y="2057400"/>
            <a:ext cx="0" cy="914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91" name="Line 49"/>
          <p:cNvSpPr>
            <a:spLocks noChangeShapeType="1"/>
          </p:cNvSpPr>
          <p:nvPr>
            <p:custDataLst>
              <p:tags r:id="rId25"/>
            </p:custDataLst>
          </p:nvPr>
        </p:nvSpPr>
        <p:spPr bwMode="auto">
          <a:xfrm flipV="1">
            <a:off x="7924800" y="2971800"/>
            <a:ext cx="1524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13" name="Line 30"/>
          <p:cNvSpPr>
            <a:spLocks noChangeShapeType="1"/>
          </p:cNvSpPr>
          <p:nvPr>
            <p:custDataLst>
              <p:tags r:id="rId26"/>
            </p:custDataLst>
          </p:nvPr>
        </p:nvSpPr>
        <p:spPr bwMode="auto">
          <a:xfrm>
            <a:off x="3276600" y="2514600"/>
            <a:ext cx="152400" cy="7620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14" name="Line 30"/>
          <p:cNvSpPr>
            <a:spLocks noChangeShapeType="1"/>
          </p:cNvSpPr>
          <p:nvPr>
            <p:custDataLst>
              <p:tags r:id="rId27"/>
            </p:custDataLst>
          </p:nvPr>
        </p:nvSpPr>
        <p:spPr bwMode="auto">
          <a:xfrm>
            <a:off x="3505200" y="2514600"/>
            <a:ext cx="152400" cy="7620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26" name="Line 44"/>
          <p:cNvSpPr>
            <a:spLocks noChangeShapeType="1"/>
          </p:cNvSpPr>
          <p:nvPr>
            <p:custDataLst>
              <p:tags r:id="rId28"/>
            </p:custDataLst>
          </p:nvPr>
        </p:nvSpPr>
        <p:spPr bwMode="auto">
          <a:xfrm>
            <a:off x="2438400" y="4038600"/>
            <a:ext cx="1371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29" name="Line 45"/>
          <p:cNvSpPr>
            <a:spLocks noChangeShapeType="1"/>
          </p:cNvSpPr>
          <p:nvPr>
            <p:custDataLst>
              <p:tags r:id="rId29"/>
            </p:custDataLst>
          </p:nvPr>
        </p:nvSpPr>
        <p:spPr bwMode="auto">
          <a:xfrm flipV="1">
            <a:off x="8382000" y="2209800"/>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30" name="Line 45"/>
          <p:cNvSpPr>
            <a:spLocks noChangeShapeType="1"/>
          </p:cNvSpPr>
          <p:nvPr>
            <p:custDataLst>
              <p:tags r:id="rId30"/>
            </p:custDataLst>
          </p:nvPr>
        </p:nvSpPr>
        <p:spPr bwMode="auto">
          <a:xfrm flipV="1">
            <a:off x="6400800" y="2209800"/>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31" name="Line 45"/>
          <p:cNvSpPr>
            <a:spLocks noChangeShapeType="1"/>
          </p:cNvSpPr>
          <p:nvPr>
            <p:custDataLst>
              <p:tags r:id="rId31"/>
            </p:custDataLst>
          </p:nvPr>
        </p:nvSpPr>
        <p:spPr bwMode="auto">
          <a:xfrm flipV="1">
            <a:off x="5715000" y="2667000"/>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32" name="Line 45"/>
          <p:cNvSpPr>
            <a:spLocks noChangeShapeType="1"/>
          </p:cNvSpPr>
          <p:nvPr>
            <p:custDataLst>
              <p:tags r:id="rId32"/>
            </p:custDataLst>
          </p:nvPr>
        </p:nvSpPr>
        <p:spPr bwMode="auto">
          <a:xfrm flipV="1">
            <a:off x="4038600" y="4191000"/>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51" name="Freeform 150"/>
          <p:cNvSpPr/>
          <p:nvPr>
            <p:custDataLst>
              <p:tags r:id="rId33"/>
            </p:custDataLst>
          </p:nvPr>
        </p:nvSpPr>
        <p:spPr>
          <a:xfrm>
            <a:off x="6019800" y="914400"/>
            <a:ext cx="609600" cy="15240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ectangle 19"/>
          <p:cNvSpPr>
            <a:spLocks noChangeArrowheads="1"/>
          </p:cNvSpPr>
          <p:nvPr>
            <p:custDataLst>
              <p:tags r:id="rId34"/>
            </p:custDataLst>
          </p:nvPr>
        </p:nvSpPr>
        <p:spPr bwMode="auto">
          <a:xfrm>
            <a:off x="8305800" y="14478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sp>
        <p:nvSpPr>
          <p:cNvPr id="168" name="Rectangle 19"/>
          <p:cNvSpPr>
            <a:spLocks noChangeArrowheads="1"/>
          </p:cNvSpPr>
          <p:nvPr>
            <p:custDataLst>
              <p:tags r:id="rId35"/>
            </p:custDataLst>
          </p:nvPr>
        </p:nvSpPr>
        <p:spPr bwMode="auto">
          <a:xfrm>
            <a:off x="5638800" y="19050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sp>
        <p:nvSpPr>
          <p:cNvPr id="170" name="Rectangle 4"/>
          <p:cNvSpPr>
            <a:spLocks noChangeArrowheads="1"/>
          </p:cNvSpPr>
          <p:nvPr>
            <p:custDataLst>
              <p:tags r:id="rId36"/>
            </p:custDataLst>
          </p:nvPr>
        </p:nvSpPr>
        <p:spPr bwMode="auto">
          <a:xfrm>
            <a:off x="6781800" y="2438400"/>
            <a:ext cx="1143000" cy="1143000"/>
          </a:xfrm>
          <a:prstGeom prst="rect">
            <a:avLst/>
          </a:prstGeom>
          <a:noFill/>
          <a:ln w="25400" cap="sq" algn="ctr">
            <a:solidFill>
              <a:srgbClr val="FFFFFF"/>
            </a:solidFill>
            <a:miter lim="800000"/>
            <a:headEnd/>
            <a:tailEnd/>
          </a:ln>
          <a:effectLst/>
        </p:spPr>
        <p:txBody>
          <a:bodyPr wrap="square" anchor="ctr" anchorCtr="1">
            <a:noAutofit/>
          </a:bodyPr>
          <a:lstStyle/>
          <a:p>
            <a:endParaRPr lang="en-US"/>
          </a:p>
        </p:txBody>
      </p:sp>
      <p:sp>
        <p:nvSpPr>
          <p:cNvPr id="74" name="Line 8"/>
          <p:cNvSpPr>
            <a:spLocks noChangeShapeType="1"/>
          </p:cNvSpPr>
          <p:nvPr>
            <p:custDataLst>
              <p:tags r:id="rId37"/>
            </p:custDataLst>
          </p:nvPr>
        </p:nvSpPr>
        <p:spPr bwMode="auto">
          <a:xfrm>
            <a:off x="761998" y="1981200"/>
            <a:ext cx="2" cy="762000"/>
          </a:xfrm>
          <a:prstGeom prst="line">
            <a:avLst/>
          </a:prstGeom>
          <a:noFill/>
          <a:ln w="25400" cap="sq">
            <a:solidFill>
              <a:schemeClr val="accent1"/>
            </a:solidFill>
            <a:round/>
            <a:headEnd type="arrow" w="med" len="med"/>
            <a:tailEnd type="none" w="med" len="med"/>
          </a:ln>
          <a:effectLst/>
        </p:spPr>
        <p:txBody>
          <a:bodyPr wrap="square" anchor="ctr" anchorCtr="1">
            <a:noAutofit/>
          </a:bodyPr>
          <a:lstStyle/>
          <a:p>
            <a:endParaRPr lang="en-US"/>
          </a:p>
        </p:txBody>
      </p:sp>
      <p:sp>
        <p:nvSpPr>
          <p:cNvPr id="87" name="Line 21"/>
          <p:cNvSpPr>
            <a:spLocks noChangeShapeType="1"/>
          </p:cNvSpPr>
          <p:nvPr>
            <p:custDataLst>
              <p:tags r:id="rId38"/>
            </p:custDataLst>
          </p:nvPr>
        </p:nvSpPr>
        <p:spPr bwMode="auto">
          <a:xfrm>
            <a:off x="761998" y="3047998"/>
            <a:ext cx="2" cy="457201"/>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sp>
        <p:nvSpPr>
          <p:cNvPr id="92" name="Line 49"/>
          <p:cNvSpPr>
            <a:spLocks noChangeShapeType="1"/>
          </p:cNvSpPr>
          <p:nvPr>
            <p:custDataLst>
              <p:tags r:id="rId39"/>
            </p:custDataLst>
          </p:nvPr>
        </p:nvSpPr>
        <p:spPr bwMode="auto">
          <a:xfrm flipH="1">
            <a:off x="1981200" y="685800"/>
            <a:ext cx="0" cy="12192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95" name="Line 49"/>
          <p:cNvSpPr>
            <a:spLocks noChangeShapeType="1"/>
          </p:cNvSpPr>
          <p:nvPr>
            <p:custDataLst>
              <p:tags r:id="rId40"/>
            </p:custDataLst>
          </p:nvPr>
        </p:nvSpPr>
        <p:spPr bwMode="auto">
          <a:xfrm flipH="1" flipV="1">
            <a:off x="1219200" y="1447800"/>
            <a:ext cx="3048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99" name="Line 49"/>
          <p:cNvSpPr>
            <a:spLocks noChangeShapeType="1"/>
          </p:cNvSpPr>
          <p:nvPr>
            <p:custDataLst>
              <p:tags r:id="rId41"/>
            </p:custDataLst>
          </p:nvPr>
        </p:nvSpPr>
        <p:spPr bwMode="auto">
          <a:xfrm flipV="1">
            <a:off x="2133600" y="4343400"/>
            <a:ext cx="152400" cy="15240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03" name="Line 49"/>
          <p:cNvSpPr>
            <a:spLocks noChangeShapeType="1"/>
          </p:cNvSpPr>
          <p:nvPr>
            <p:custDataLst>
              <p:tags r:id="rId42"/>
            </p:custDataLst>
          </p:nvPr>
        </p:nvSpPr>
        <p:spPr bwMode="auto">
          <a:xfrm>
            <a:off x="2286000" y="2971800"/>
            <a:ext cx="0" cy="15240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104" name="Line 45"/>
          <p:cNvSpPr>
            <a:spLocks noChangeShapeType="1"/>
          </p:cNvSpPr>
          <p:nvPr>
            <p:custDataLst>
              <p:tags r:id="rId43"/>
            </p:custDataLst>
          </p:nvPr>
        </p:nvSpPr>
        <p:spPr bwMode="auto">
          <a:xfrm flipV="1">
            <a:off x="152400" y="3581400"/>
            <a:ext cx="228600" cy="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06" name="Line 49"/>
          <p:cNvSpPr>
            <a:spLocks noChangeShapeType="1"/>
          </p:cNvSpPr>
          <p:nvPr>
            <p:custDataLst>
              <p:tags r:id="rId44"/>
            </p:custDataLst>
          </p:nvPr>
        </p:nvSpPr>
        <p:spPr bwMode="auto">
          <a:xfrm flipH="1" flipV="1">
            <a:off x="1524000" y="1447800"/>
            <a:ext cx="0" cy="15240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107" name="Line 49"/>
          <p:cNvSpPr>
            <a:spLocks noChangeShapeType="1"/>
          </p:cNvSpPr>
          <p:nvPr>
            <p:custDataLst>
              <p:tags r:id="rId45"/>
            </p:custDataLst>
          </p:nvPr>
        </p:nvSpPr>
        <p:spPr bwMode="auto">
          <a:xfrm flipV="1">
            <a:off x="1524000" y="2971800"/>
            <a:ext cx="7620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108" name="Line 44"/>
          <p:cNvSpPr>
            <a:spLocks noChangeShapeType="1"/>
          </p:cNvSpPr>
          <p:nvPr>
            <p:custDataLst>
              <p:tags r:id="rId46"/>
            </p:custDataLst>
          </p:nvPr>
        </p:nvSpPr>
        <p:spPr bwMode="auto">
          <a:xfrm>
            <a:off x="762000" y="2362200"/>
            <a:ext cx="152400" cy="0"/>
          </a:xfrm>
          <a:prstGeom prst="line">
            <a:avLst/>
          </a:prstGeom>
          <a:noFill/>
          <a:ln w="25400" cap="sq">
            <a:solidFill>
              <a:schemeClr val="accent1"/>
            </a:solidFill>
            <a:round/>
            <a:headEnd type="oval" w="med" len="med"/>
            <a:tailEnd type="none" w="med" len="med"/>
          </a:ln>
          <a:effectLst/>
        </p:spPr>
        <p:txBody>
          <a:bodyPr wrap="square" anchor="ctr" anchorCtr="1">
            <a:noAutofit/>
          </a:bodyPr>
          <a:lstStyle/>
          <a:p>
            <a:endParaRPr lang="en-US"/>
          </a:p>
        </p:txBody>
      </p:sp>
      <p:sp>
        <p:nvSpPr>
          <p:cNvPr id="111" name="Rectangle 19"/>
          <p:cNvSpPr>
            <a:spLocks noChangeArrowheads="1"/>
          </p:cNvSpPr>
          <p:nvPr>
            <p:custDataLst>
              <p:tags r:id="rId47"/>
            </p:custDataLst>
          </p:nvPr>
        </p:nvSpPr>
        <p:spPr bwMode="auto">
          <a:xfrm rot="16200000">
            <a:off x="685800" y="32004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sp>
        <p:nvSpPr>
          <p:cNvPr id="112" name="Line 8"/>
          <p:cNvSpPr>
            <a:spLocks noChangeShapeType="1"/>
          </p:cNvSpPr>
          <p:nvPr>
            <p:custDataLst>
              <p:tags r:id="rId48"/>
            </p:custDataLst>
          </p:nvPr>
        </p:nvSpPr>
        <p:spPr bwMode="auto">
          <a:xfrm flipH="1">
            <a:off x="1219200" y="2362200"/>
            <a:ext cx="76200" cy="0"/>
          </a:xfrm>
          <a:prstGeom prst="line">
            <a:avLst/>
          </a:prstGeom>
          <a:noFill/>
          <a:ln w="25400" cap="sq">
            <a:solidFill>
              <a:schemeClr val="accent1"/>
            </a:solidFill>
            <a:round/>
            <a:headEnd type="none" w="med" len="med"/>
            <a:tailEnd type="none" w="med" len="med"/>
          </a:ln>
          <a:effectLst/>
        </p:spPr>
        <p:txBody>
          <a:bodyPr wrap="square" anchor="ctr" anchorCtr="1">
            <a:noAutofit/>
          </a:bodyPr>
          <a:lstStyle/>
          <a:p>
            <a:endParaRPr lang="en-US"/>
          </a:p>
        </p:txBody>
      </p:sp>
      <p:grpSp>
        <p:nvGrpSpPr>
          <p:cNvPr id="2" name="Group 117"/>
          <p:cNvGrpSpPr/>
          <p:nvPr>
            <p:custDataLst>
              <p:tags r:id="rId49"/>
            </p:custDataLst>
          </p:nvPr>
        </p:nvGrpSpPr>
        <p:grpSpPr>
          <a:xfrm>
            <a:off x="914400" y="2209800"/>
            <a:ext cx="304800" cy="304800"/>
            <a:chOff x="990600" y="2971800"/>
            <a:chExt cx="304800" cy="304800"/>
          </a:xfrm>
        </p:grpSpPr>
        <p:sp>
          <p:nvSpPr>
            <p:cNvPr id="119" name="Freeform 118"/>
            <p:cNvSpPr/>
            <p:nvPr>
              <p:custDataLst>
                <p:tags r:id="rId79"/>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no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Box 11"/>
            <p:cNvSpPr txBox="1">
              <a:spLocks noChangeArrowheads="1"/>
            </p:cNvSpPr>
            <p:nvPr>
              <p:custDataLst>
                <p:tags r:id="rId80"/>
              </p:custDataLst>
            </p:nvPr>
          </p:nvSpPr>
          <p:spPr bwMode="auto">
            <a:xfrm>
              <a:off x="1081086"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sp>
        <p:nvSpPr>
          <p:cNvPr id="121" name="Line 21"/>
          <p:cNvSpPr>
            <a:spLocks noChangeShapeType="1"/>
          </p:cNvSpPr>
          <p:nvPr>
            <p:custDataLst>
              <p:tags r:id="rId50"/>
            </p:custDataLst>
          </p:nvPr>
        </p:nvSpPr>
        <p:spPr bwMode="auto">
          <a:xfrm>
            <a:off x="990600" y="3657600"/>
            <a:ext cx="0" cy="228600"/>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sp>
        <p:nvSpPr>
          <p:cNvPr id="141" name="Line 45"/>
          <p:cNvSpPr>
            <a:spLocks noChangeShapeType="1"/>
          </p:cNvSpPr>
          <p:nvPr>
            <p:custDataLst>
              <p:tags r:id="rId51"/>
            </p:custDataLst>
          </p:nvPr>
        </p:nvSpPr>
        <p:spPr bwMode="auto">
          <a:xfrm flipH="1" flipV="1">
            <a:off x="685800" y="3657600"/>
            <a:ext cx="0" cy="8382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44" name="Line 49"/>
          <p:cNvSpPr>
            <a:spLocks noChangeShapeType="1"/>
          </p:cNvSpPr>
          <p:nvPr>
            <p:custDataLst>
              <p:tags r:id="rId52"/>
            </p:custDataLst>
          </p:nvPr>
        </p:nvSpPr>
        <p:spPr bwMode="auto">
          <a:xfrm flipH="1" flipV="1">
            <a:off x="533400" y="4800600"/>
            <a:ext cx="4267200" cy="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45" name="Line 45"/>
          <p:cNvSpPr>
            <a:spLocks noChangeShapeType="1"/>
          </p:cNvSpPr>
          <p:nvPr>
            <p:custDataLst>
              <p:tags r:id="rId53"/>
            </p:custDataLst>
          </p:nvPr>
        </p:nvSpPr>
        <p:spPr bwMode="auto">
          <a:xfrm flipH="1" flipV="1">
            <a:off x="533400" y="3657600"/>
            <a:ext cx="0" cy="11430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46" name="Line 9"/>
          <p:cNvSpPr>
            <a:spLocks noChangeShapeType="1"/>
          </p:cNvSpPr>
          <p:nvPr>
            <p:custDataLst>
              <p:tags r:id="rId54"/>
            </p:custDataLst>
          </p:nvPr>
        </p:nvSpPr>
        <p:spPr bwMode="auto">
          <a:xfrm flipH="1" flipV="1">
            <a:off x="1447800" y="4495800"/>
            <a:ext cx="685800" cy="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47" name="Oval 146"/>
          <p:cNvSpPr/>
          <p:nvPr>
            <p:custDataLst>
              <p:tags r:id="rId55"/>
            </p:custDataLst>
          </p:nvPr>
        </p:nvSpPr>
        <p:spPr>
          <a:xfrm>
            <a:off x="1143000" y="4343400"/>
            <a:ext cx="304800" cy="3048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noAutofit/>
          </a:bodyPr>
          <a:lstStyle/>
          <a:p>
            <a:pPr algn="ctr"/>
            <a:r>
              <a:rPr lang="en-US" dirty="0" smtClean="0"/>
              <a:t>||</a:t>
            </a:r>
            <a:endParaRPr lang="en-US" dirty="0"/>
          </a:p>
        </p:txBody>
      </p:sp>
      <p:sp>
        <p:nvSpPr>
          <p:cNvPr id="148" name="Line 9"/>
          <p:cNvSpPr>
            <a:spLocks noChangeShapeType="1"/>
          </p:cNvSpPr>
          <p:nvPr>
            <p:custDataLst>
              <p:tags r:id="rId56"/>
            </p:custDataLst>
          </p:nvPr>
        </p:nvSpPr>
        <p:spPr bwMode="auto">
          <a:xfrm flipV="1">
            <a:off x="685800" y="4495800"/>
            <a:ext cx="457200" cy="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50" name="Line 18"/>
          <p:cNvSpPr>
            <a:spLocks noChangeShapeType="1"/>
          </p:cNvSpPr>
          <p:nvPr>
            <p:custDataLst>
              <p:tags r:id="rId57"/>
            </p:custDataLst>
          </p:nvPr>
        </p:nvSpPr>
        <p:spPr bwMode="auto">
          <a:xfrm flipH="1">
            <a:off x="990600" y="3886200"/>
            <a:ext cx="304800" cy="0"/>
          </a:xfrm>
          <a:prstGeom prst="line">
            <a:avLst/>
          </a:prstGeom>
          <a:noFill/>
          <a:ln w="25400" cap="sq">
            <a:solidFill>
              <a:schemeClr val="accent1"/>
            </a:solidFill>
            <a:round/>
            <a:headEnd type="oval" w="med" len="med"/>
            <a:tailEnd type="none" w="med" len="med"/>
          </a:ln>
          <a:effectLst/>
        </p:spPr>
        <p:txBody>
          <a:bodyPr wrap="square" anchor="ctr" anchorCtr="1">
            <a:noAutofit/>
          </a:bodyPr>
          <a:lstStyle/>
          <a:p>
            <a:endParaRPr lang="en-US"/>
          </a:p>
        </p:txBody>
      </p:sp>
      <p:sp>
        <p:nvSpPr>
          <p:cNvPr id="152" name="Line 18"/>
          <p:cNvSpPr>
            <a:spLocks noChangeShapeType="1"/>
          </p:cNvSpPr>
          <p:nvPr>
            <p:custDataLst>
              <p:tags r:id="rId58"/>
            </p:custDataLst>
          </p:nvPr>
        </p:nvSpPr>
        <p:spPr bwMode="auto">
          <a:xfrm flipH="1">
            <a:off x="1295400" y="2362200"/>
            <a:ext cx="0" cy="19812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cxnSp>
        <p:nvCxnSpPr>
          <p:cNvPr id="153" name="Straight Connector 152"/>
          <p:cNvCxnSpPr/>
          <p:nvPr>
            <p:custDataLst>
              <p:tags r:id="rId59"/>
            </p:custDataLst>
          </p:nvPr>
        </p:nvCxnSpPr>
        <p:spPr>
          <a:xfrm rot="5400000" flipH="1" flipV="1">
            <a:off x="4686300" y="4000500"/>
            <a:ext cx="228600" cy="0"/>
          </a:xfrm>
          <a:prstGeom prst="line">
            <a:avLst/>
          </a:prstGeom>
          <a:ln w="889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custDataLst>
              <p:tags r:id="rId60"/>
            </p:custDataLst>
          </p:nvPr>
        </p:nvCxnSpPr>
        <p:spPr>
          <a:xfrm rot="5400000" flipH="1" flipV="1">
            <a:off x="4686300" y="2019300"/>
            <a:ext cx="228600" cy="0"/>
          </a:xfrm>
          <a:prstGeom prst="line">
            <a:avLst/>
          </a:prstGeom>
          <a:ln w="889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custDataLst>
              <p:tags r:id="rId61"/>
            </p:custDataLst>
          </p:nvPr>
        </p:nvCxnSpPr>
        <p:spPr>
          <a:xfrm rot="5400000" flipH="1" flipV="1">
            <a:off x="5295900" y="2933700"/>
            <a:ext cx="228600" cy="0"/>
          </a:xfrm>
          <a:prstGeom prst="line">
            <a:avLst/>
          </a:prstGeom>
          <a:ln w="88900">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Line 49"/>
          <p:cNvSpPr>
            <a:spLocks noChangeShapeType="1"/>
          </p:cNvSpPr>
          <p:nvPr>
            <p:custDataLst>
              <p:tags r:id="rId62"/>
            </p:custDataLst>
          </p:nvPr>
        </p:nvSpPr>
        <p:spPr bwMode="auto">
          <a:xfrm>
            <a:off x="5410200" y="2514600"/>
            <a:ext cx="0" cy="1523999"/>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98" name="Line 49"/>
          <p:cNvSpPr>
            <a:spLocks noChangeShapeType="1"/>
          </p:cNvSpPr>
          <p:nvPr>
            <p:custDataLst>
              <p:tags r:id="rId63"/>
            </p:custDataLst>
          </p:nvPr>
        </p:nvSpPr>
        <p:spPr bwMode="auto">
          <a:xfrm flipV="1">
            <a:off x="4800600" y="1219200"/>
            <a:ext cx="0" cy="3581400"/>
          </a:xfrm>
          <a:prstGeom prst="line">
            <a:avLst/>
          </a:prstGeom>
          <a:noFill/>
          <a:ln w="25400" cap="sq">
            <a:solidFill>
              <a:schemeClr val="accent1"/>
            </a:solidFill>
            <a:round/>
            <a:headEnd type="none"/>
            <a:tailEnd type="oval"/>
          </a:ln>
          <a:effectLst/>
        </p:spPr>
        <p:txBody>
          <a:bodyPr wrap="square" anchor="ctr" anchorCtr="1">
            <a:noAutofit/>
          </a:bodyPr>
          <a:lstStyle/>
          <a:p>
            <a:endParaRPr lang="en-US"/>
          </a:p>
        </p:txBody>
      </p:sp>
      <p:sp>
        <p:nvSpPr>
          <p:cNvPr id="93" name="Text Box 29"/>
          <p:cNvSpPr txBox="1">
            <a:spLocks noChangeArrowheads="1"/>
          </p:cNvSpPr>
          <p:nvPr>
            <p:custDataLst>
              <p:tags r:id="rId64"/>
            </p:custDataLst>
          </p:nvPr>
        </p:nvSpPr>
        <p:spPr bwMode="auto">
          <a:xfrm>
            <a:off x="1752600" y="4191000"/>
            <a:ext cx="45720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err="1" smtClean="0">
                <a:solidFill>
                  <a:srgbClr val="FFFFFF"/>
                </a:solidFill>
                <a:latin typeface="Calibri"/>
              </a:rPr>
              <a:t>tgt</a:t>
            </a:r>
            <a:endParaRPr lang="en-US" sz="2400" dirty="0">
              <a:solidFill>
                <a:srgbClr val="FFFFFF"/>
              </a:solidFill>
              <a:latin typeface="Calibri"/>
            </a:endParaRPr>
          </a:p>
        </p:txBody>
      </p:sp>
      <p:sp>
        <p:nvSpPr>
          <p:cNvPr id="94" name="Text Box 5"/>
          <p:cNvSpPr txBox="1">
            <a:spLocks noChangeArrowheads="1"/>
          </p:cNvSpPr>
          <p:nvPr>
            <p:custDataLst>
              <p:tags r:id="rId65"/>
            </p:custDataLst>
          </p:nvPr>
        </p:nvSpPr>
        <p:spPr bwMode="auto">
          <a:xfrm>
            <a:off x="6858000" y="2971800"/>
            <a:ext cx="976100" cy="413639"/>
          </a:xfrm>
          <a:prstGeom prst="rect">
            <a:avLst/>
          </a:prstGeom>
          <a:noFill/>
          <a:ln w="25400" cap="sq" algn="ctr">
            <a:solidFill>
              <a:schemeClr val="tx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Data </a:t>
            </a:r>
            <a:r>
              <a:rPr lang="en-US" sz="2400" dirty="0" err="1" smtClean="0">
                <a:solidFill>
                  <a:srgbClr val="FFFFFF"/>
                </a:solidFill>
                <a:latin typeface="Calibri"/>
              </a:rPr>
              <a:t>Mem</a:t>
            </a:r>
            <a:endParaRPr lang="en-US" sz="2400" dirty="0">
              <a:solidFill>
                <a:srgbClr val="FFFFFF"/>
              </a:solidFill>
              <a:latin typeface="Calibri"/>
            </a:endParaRPr>
          </a:p>
        </p:txBody>
      </p:sp>
      <p:sp>
        <p:nvSpPr>
          <p:cNvPr id="97" name="Text Box 5"/>
          <p:cNvSpPr txBox="1">
            <a:spLocks noChangeArrowheads="1"/>
          </p:cNvSpPr>
          <p:nvPr>
            <p:custDataLst>
              <p:tags r:id="rId66"/>
            </p:custDataLst>
          </p:nvPr>
        </p:nvSpPr>
        <p:spPr bwMode="auto">
          <a:xfrm>
            <a:off x="6781800" y="2362200"/>
            <a:ext cx="9761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000" dirty="0" err="1" smtClean="0">
                <a:solidFill>
                  <a:srgbClr val="FFFFFF"/>
                </a:solidFill>
                <a:latin typeface="Calibri"/>
              </a:rPr>
              <a:t>addr</a:t>
            </a:r>
            <a:endParaRPr lang="en-US" sz="2000" dirty="0">
              <a:solidFill>
                <a:srgbClr val="FFFFFF"/>
              </a:solidFill>
              <a:latin typeface="Calibri"/>
            </a:endParaRPr>
          </a:p>
        </p:txBody>
      </p:sp>
      <p:sp>
        <p:nvSpPr>
          <p:cNvPr id="101" name="Text Box 11"/>
          <p:cNvSpPr txBox="1">
            <a:spLocks noChangeArrowheads="1"/>
          </p:cNvSpPr>
          <p:nvPr>
            <p:custDataLst>
              <p:tags r:id="rId67"/>
            </p:custDataLst>
          </p:nvPr>
        </p:nvSpPr>
        <p:spPr bwMode="auto">
          <a:xfrm>
            <a:off x="3810000" y="3886200"/>
            <a:ext cx="685800" cy="304800"/>
          </a:xfrm>
          <a:prstGeom prst="rect">
            <a:avLst/>
          </a:prstGeom>
          <a:noFill/>
          <a:ln w="25400" cap="sq" algn="ctr">
            <a:solidFill>
              <a:schemeClr val="bg1"/>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rPr>
              <a:t>ext</a:t>
            </a:r>
            <a:endParaRPr lang="en-US" sz="2400" dirty="0">
              <a:solidFill>
                <a:srgbClr val="FFFFFF"/>
              </a:solidFill>
            </a:endParaRPr>
          </a:p>
        </p:txBody>
      </p:sp>
      <p:sp>
        <p:nvSpPr>
          <p:cNvPr id="102" name="Text Box 29"/>
          <p:cNvSpPr txBox="1">
            <a:spLocks noChangeArrowheads="1"/>
          </p:cNvSpPr>
          <p:nvPr>
            <p:custDataLst>
              <p:tags r:id="rId68"/>
            </p:custDataLst>
          </p:nvPr>
        </p:nvSpPr>
        <p:spPr bwMode="auto">
          <a:xfrm>
            <a:off x="2971800" y="2517676"/>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105" name="Text Box 29"/>
          <p:cNvSpPr txBox="1">
            <a:spLocks noChangeArrowheads="1"/>
          </p:cNvSpPr>
          <p:nvPr>
            <p:custDataLst>
              <p:tags r:id="rId69"/>
            </p:custDataLst>
          </p:nvPr>
        </p:nvSpPr>
        <p:spPr bwMode="auto">
          <a:xfrm>
            <a:off x="3200401" y="2517676"/>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109" name="Text Box 29"/>
          <p:cNvSpPr txBox="1">
            <a:spLocks noChangeArrowheads="1"/>
          </p:cNvSpPr>
          <p:nvPr>
            <p:custDataLst>
              <p:tags r:id="rId70"/>
            </p:custDataLst>
          </p:nvPr>
        </p:nvSpPr>
        <p:spPr bwMode="auto">
          <a:xfrm>
            <a:off x="3429001" y="2517676"/>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123" name="Rectangle 22"/>
          <p:cNvSpPr>
            <a:spLocks noChangeArrowheads="1"/>
          </p:cNvSpPr>
          <p:nvPr>
            <p:custDataLst>
              <p:tags r:id="rId71"/>
            </p:custDataLst>
          </p:nvPr>
        </p:nvSpPr>
        <p:spPr bwMode="auto">
          <a:xfrm>
            <a:off x="2590799" y="990600"/>
            <a:ext cx="1143001" cy="1363663"/>
          </a:xfrm>
          <a:prstGeom prst="rect">
            <a:avLst/>
          </a:prstGeom>
          <a:noFill/>
          <a:ln w="25400" cap="sq" algn="ctr">
            <a:solidFill>
              <a:srgbClr val="FFFFFF"/>
            </a:solidFill>
            <a:miter lim="800000"/>
            <a:headEnd/>
            <a:tailEnd/>
          </a:ln>
          <a:effectLst/>
        </p:spPr>
        <p:txBody>
          <a:bodyPr anchor="ctr" anchorCtr="1">
            <a:noAutofit/>
          </a:bodyPr>
          <a:lstStyle/>
          <a:p>
            <a:pPr algn="ctr"/>
            <a:r>
              <a:rPr lang="en-US" sz="2400" dirty="0" smtClean="0">
                <a:solidFill>
                  <a:schemeClr val="bg1"/>
                </a:solidFill>
              </a:rPr>
              <a:t>Reg.</a:t>
            </a:r>
            <a:br>
              <a:rPr lang="en-US" sz="2400" dirty="0" smtClean="0">
                <a:solidFill>
                  <a:schemeClr val="bg1"/>
                </a:solidFill>
              </a:rPr>
            </a:br>
            <a:r>
              <a:rPr lang="en-US" sz="2400" dirty="0" smtClean="0">
                <a:solidFill>
                  <a:schemeClr val="bg1"/>
                </a:solidFill>
              </a:rPr>
              <a:t>File</a:t>
            </a:r>
            <a:endParaRPr lang="en-US" sz="2400" dirty="0">
              <a:solidFill>
                <a:schemeClr val="bg1"/>
              </a:solidFill>
            </a:endParaRPr>
          </a:p>
        </p:txBody>
      </p:sp>
      <p:sp>
        <p:nvSpPr>
          <p:cNvPr id="124" name="Text Box 11"/>
          <p:cNvSpPr txBox="1">
            <a:spLocks noChangeArrowheads="1"/>
          </p:cNvSpPr>
          <p:nvPr>
            <p:custDataLst>
              <p:tags r:id="rId72"/>
            </p:custDataLst>
          </p:nvPr>
        </p:nvSpPr>
        <p:spPr bwMode="auto">
          <a:xfrm>
            <a:off x="381000" y="2746276"/>
            <a:ext cx="762000" cy="304799"/>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onsolas" pitchFamily="49" charset="0"/>
              </a:rPr>
              <a:t>PC</a:t>
            </a:r>
            <a:endParaRPr lang="en-US" sz="2400" dirty="0">
              <a:solidFill>
                <a:srgbClr val="FFFFFF"/>
              </a:solidFill>
              <a:latin typeface="Consolas" pitchFamily="49" charset="0"/>
            </a:endParaRPr>
          </a:p>
        </p:txBody>
      </p:sp>
      <p:sp>
        <p:nvSpPr>
          <p:cNvPr id="125" name="Rectangle 4"/>
          <p:cNvSpPr>
            <a:spLocks noChangeArrowheads="1"/>
          </p:cNvSpPr>
          <p:nvPr>
            <p:custDataLst>
              <p:tags r:id="rId73"/>
            </p:custDataLst>
          </p:nvPr>
        </p:nvSpPr>
        <p:spPr bwMode="auto">
          <a:xfrm>
            <a:off x="228600" y="914400"/>
            <a:ext cx="990600" cy="1066800"/>
          </a:xfrm>
          <a:prstGeom prst="rect">
            <a:avLst/>
          </a:prstGeom>
          <a:noFill/>
          <a:ln w="25400" cap="sq" algn="ctr">
            <a:solidFill>
              <a:srgbClr val="FFFFFF"/>
            </a:solidFill>
            <a:miter lim="800000"/>
            <a:headEnd/>
            <a:tailEnd/>
          </a:ln>
          <a:effectLst/>
        </p:spPr>
        <p:txBody>
          <a:bodyPr wrap="square" anchor="ctr" anchorCtr="1">
            <a:noAutofit/>
          </a:bodyPr>
          <a:lstStyle/>
          <a:p>
            <a:pPr algn="ctr"/>
            <a:r>
              <a:rPr lang="en-US" sz="2400" dirty="0" err="1" smtClean="0">
                <a:solidFill>
                  <a:schemeClr val="bg1"/>
                </a:solidFill>
              </a:rPr>
              <a:t>Prog</a:t>
            </a:r>
            <a:r>
              <a:rPr lang="en-US" sz="2400" dirty="0" smtClean="0">
                <a:solidFill>
                  <a:schemeClr val="bg1"/>
                </a:solidFill>
              </a:rPr>
              <a:t>.</a:t>
            </a:r>
          </a:p>
          <a:p>
            <a:pPr algn="ctr"/>
            <a:r>
              <a:rPr lang="en-US" sz="2400" dirty="0" err="1" smtClean="0">
                <a:solidFill>
                  <a:schemeClr val="bg1"/>
                </a:solidFill>
              </a:rPr>
              <a:t>Mem</a:t>
            </a:r>
            <a:endParaRPr lang="en-US" sz="2400" dirty="0">
              <a:solidFill>
                <a:schemeClr val="bg1"/>
              </a:solidFill>
            </a:endParaRPr>
          </a:p>
        </p:txBody>
      </p:sp>
      <p:sp>
        <p:nvSpPr>
          <p:cNvPr id="127" name="Text Box 52"/>
          <p:cNvSpPr txBox="1">
            <a:spLocks noChangeArrowheads="1"/>
          </p:cNvSpPr>
          <p:nvPr>
            <p:custDataLst>
              <p:tags r:id="rId74"/>
            </p:custDataLst>
          </p:nvPr>
        </p:nvSpPr>
        <p:spPr bwMode="auto">
          <a:xfrm>
            <a:off x="6096000" y="1222276"/>
            <a:ext cx="470000" cy="394275"/>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ALU</a:t>
            </a:r>
            <a:endParaRPr lang="en-US" sz="2400" dirty="0">
              <a:solidFill>
                <a:srgbClr val="FFFFFF"/>
              </a:solidFill>
              <a:latin typeface="Calibri"/>
            </a:endParaRPr>
          </a:p>
        </p:txBody>
      </p:sp>
      <p:sp>
        <p:nvSpPr>
          <p:cNvPr id="128" name="Text Box 29"/>
          <p:cNvSpPr txBox="1">
            <a:spLocks noChangeArrowheads="1"/>
          </p:cNvSpPr>
          <p:nvPr>
            <p:custDataLst>
              <p:tags r:id="rId75"/>
            </p:custDataLst>
          </p:nvPr>
        </p:nvSpPr>
        <p:spPr bwMode="auto">
          <a:xfrm>
            <a:off x="1295400" y="1149152"/>
            <a:ext cx="3992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inst</a:t>
            </a:r>
            <a:endParaRPr lang="en-US" sz="2400" dirty="0">
              <a:solidFill>
                <a:srgbClr val="FFFFFF"/>
              </a:solidFill>
              <a:latin typeface="Calibri"/>
            </a:endParaRPr>
          </a:p>
        </p:txBody>
      </p:sp>
      <p:sp>
        <p:nvSpPr>
          <p:cNvPr id="133" name="Oval 24"/>
          <p:cNvSpPr>
            <a:spLocks noChangeArrowheads="1"/>
          </p:cNvSpPr>
          <p:nvPr>
            <p:custDataLst>
              <p:tags r:id="rId76"/>
            </p:custDataLst>
          </p:nvPr>
        </p:nvSpPr>
        <p:spPr bwMode="auto">
          <a:xfrm>
            <a:off x="2590800" y="2974877"/>
            <a:ext cx="1219200" cy="457199"/>
          </a:xfrm>
          <a:prstGeom prst="ellipse">
            <a:avLst/>
          </a:prstGeom>
          <a:solidFill>
            <a:schemeClr val="tx1"/>
          </a:solidFill>
          <a:ln w="25400" cap="sq" algn="ctr">
            <a:solidFill>
              <a:schemeClr val="accent1"/>
            </a:solidFill>
            <a:round/>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a:solidFill>
                  <a:srgbClr val="FFFFFF"/>
                </a:solidFill>
                <a:latin typeface="Calibri"/>
              </a:rPr>
              <a:t>control</a:t>
            </a:r>
          </a:p>
        </p:txBody>
      </p:sp>
      <p:sp>
        <p:nvSpPr>
          <p:cNvPr id="134" name="Line 44"/>
          <p:cNvSpPr>
            <a:spLocks noChangeShapeType="1"/>
          </p:cNvSpPr>
          <p:nvPr>
            <p:custDataLst>
              <p:tags r:id="rId77"/>
            </p:custDataLst>
          </p:nvPr>
        </p:nvSpPr>
        <p:spPr bwMode="auto">
          <a:xfrm flipV="1">
            <a:off x="6553200" y="2133600"/>
            <a:ext cx="0" cy="22860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35" name="Text Box 29"/>
          <p:cNvSpPr txBox="1">
            <a:spLocks noChangeArrowheads="1"/>
          </p:cNvSpPr>
          <p:nvPr>
            <p:custDataLst>
              <p:tags r:id="rId78"/>
            </p:custDataLst>
          </p:nvPr>
        </p:nvSpPr>
        <p:spPr bwMode="auto">
          <a:xfrm>
            <a:off x="2496360" y="3736876"/>
            <a:ext cx="5516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err="1" smtClean="0">
                <a:solidFill>
                  <a:srgbClr val="FFFFFF"/>
                </a:solidFill>
                <a:latin typeface="Calibri"/>
              </a:rPr>
              <a:t>imm</a:t>
            </a:r>
            <a:endParaRPr lang="en-US" sz="2400" dirty="0">
              <a:solidFill>
                <a:srgbClr val="FFFFFF"/>
              </a:solidFill>
              <a:latin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145" grpId="0" animBg="1"/>
      <p:bldP spid="98" grpId="0" animBg="1"/>
      <p:bldP spid="93"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p:txBody>
          <a:bodyPr/>
          <a:lstStyle/>
          <a:p>
            <a:r>
              <a:rPr lang="en-US" dirty="0" smtClean="0"/>
              <a:t>Examples (2)</a:t>
            </a:r>
            <a:endParaRPr lang="en-US" dirty="0"/>
          </a:p>
        </p:txBody>
      </p:sp>
      <p:sp>
        <p:nvSpPr>
          <p:cNvPr id="2296835" name="Rectangle 3"/>
          <p:cNvSpPr>
            <a:spLocks noGrp="1" noChangeArrowheads="1"/>
          </p:cNvSpPr>
          <p:nvPr>
            <p:ph idx="1"/>
            <p:custDataLst>
              <p:tags r:id="rId2"/>
            </p:custDataLst>
          </p:nvPr>
        </p:nvSpPr>
        <p:spPr/>
        <p:txBody>
          <a:bodyPr>
            <a:noAutofit/>
          </a:bodyPr>
          <a:lstStyle/>
          <a:p>
            <a:r>
              <a:rPr lang="en-US" sz="2800" dirty="0" smtClean="0"/>
              <a:t>jump to 0xabcd1234</a:t>
            </a:r>
          </a:p>
          <a:p>
            <a:endParaRPr lang="en-US" sz="2800" dirty="0" smtClean="0"/>
          </a:p>
          <a:p>
            <a:r>
              <a:rPr lang="en-US" sz="2800" dirty="0" smtClean="0"/>
              <a:t># assume 0 &lt;= r3 &lt;= 1</a:t>
            </a:r>
          </a:p>
          <a:p>
            <a:r>
              <a:rPr lang="en-US" sz="2800" dirty="0" smtClean="0"/>
              <a:t>if (r3 == 0) jump to 0xdecafe00</a:t>
            </a:r>
          </a:p>
          <a:p>
            <a:r>
              <a:rPr lang="en-US" sz="2800" dirty="0" smtClean="0"/>
              <a:t>else jump to 0xabcd1234</a:t>
            </a:r>
          </a:p>
          <a:p>
            <a:endParaRPr lang="en-US" sz="28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9683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96835">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9683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p:txBody>
          <a:bodyPr/>
          <a:lstStyle/>
          <a:p>
            <a:r>
              <a:rPr lang="en-US" dirty="0" smtClean="0"/>
              <a:t>Examples (2)</a:t>
            </a:r>
            <a:endParaRPr lang="en-US" dirty="0"/>
          </a:p>
        </p:txBody>
      </p:sp>
      <p:sp>
        <p:nvSpPr>
          <p:cNvPr id="2296835" name="Rectangle 3"/>
          <p:cNvSpPr>
            <a:spLocks noGrp="1" noChangeArrowheads="1"/>
          </p:cNvSpPr>
          <p:nvPr>
            <p:ph idx="1"/>
            <p:custDataLst>
              <p:tags r:id="rId2"/>
            </p:custDataLst>
          </p:nvPr>
        </p:nvSpPr>
        <p:spPr/>
        <p:txBody>
          <a:bodyPr>
            <a:noAutofit/>
          </a:bodyPr>
          <a:lstStyle/>
          <a:p>
            <a:r>
              <a:rPr lang="en-US" sz="2800" dirty="0" smtClean="0"/>
              <a:t>jump to 0xabcd1234</a:t>
            </a:r>
          </a:p>
          <a:p>
            <a:endParaRPr lang="en-US" sz="2800" dirty="0" smtClean="0"/>
          </a:p>
          <a:p>
            <a:r>
              <a:rPr lang="en-US" sz="2800" dirty="0" smtClean="0"/>
              <a:t># assume 0 &lt;= r3 &lt;= 1</a:t>
            </a:r>
          </a:p>
          <a:p>
            <a:r>
              <a:rPr lang="en-US" sz="2800" dirty="0" smtClean="0"/>
              <a:t>if (r3 == 0) jump to 0xdecafe0</a:t>
            </a:r>
          </a:p>
          <a:p>
            <a:r>
              <a:rPr lang="en-US" sz="2800" dirty="0" smtClean="0"/>
              <a:t>else jump to 0xabcd1234</a:t>
            </a:r>
          </a:p>
          <a:p>
            <a:endParaRPr lang="en-US" sz="28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9683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96835">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9683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7682" name="Rectangle 2"/>
          <p:cNvSpPr>
            <a:spLocks noGrp="1" noChangeArrowheads="1"/>
          </p:cNvSpPr>
          <p:nvPr>
            <p:ph type="title"/>
            <p:custDataLst>
              <p:tags r:id="rId1"/>
            </p:custDataLst>
          </p:nvPr>
        </p:nvSpPr>
        <p:spPr/>
        <p:txBody>
          <a:bodyPr>
            <a:noAutofit/>
          </a:bodyPr>
          <a:lstStyle/>
          <a:p>
            <a:r>
              <a:rPr lang="en-US" dirty="0" smtClean="0"/>
              <a:t>Control Flow: Branches</a:t>
            </a:r>
            <a:endParaRPr lang="en-US" dirty="0"/>
          </a:p>
        </p:txBody>
      </p:sp>
      <p:graphicFrame>
        <p:nvGraphicFramePr>
          <p:cNvPr id="13" name="Table 12"/>
          <p:cNvGraphicFramePr>
            <a:graphicFrameLocks noGrp="1"/>
          </p:cNvGraphicFramePr>
          <p:nvPr>
            <p:custDataLst>
              <p:tags r:id="rId2"/>
            </p:custDataLst>
            <p:extLst>
              <p:ext uri="{D42A27DB-BD31-4B8C-83A1-F6EECF244321}">
                <p14:modId xmlns:p14="http://schemas.microsoft.com/office/powerpoint/2010/main" val="3415172906"/>
              </p:ext>
            </p:extLst>
          </p:nvPr>
        </p:nvGraphicFramePr>
        <p:xfrm>
          <a:off x="152399" y="2508155"/>
          <a:ext cx="8839201" cy="1371600"/>
        </p:xfrm>
        <a:graphic>
          <a:graphicData uri="http://schemas.openxmlformats.org/drawingml/2006/table">
            <a:tbl>
              <a:tblPr firstRow="1" bandRow="1">
                <a:tableStyleId>{5C22544A-7EE6-4342-B048-85BDC9FD1C3A}</a:tableStyleId>
              </a:tblPr>
              <a:tblGrid>
                <a:gridCol w="674177"/>
                <a:gridCol w="2397071"/>
                <a:gridCol w="5767953"/>
              </a:tblGrid>
              <a:tr h="370840">
                <a:tc>
                  <a:txBody>
                    <a:bodyPr/>
                    <a:lstStyle/>
                    <a:p>
                      <a:r>
                        <a:rPr lang="en-US" sz="2400" dirty="0" smtClean="0">
                          <a:solidFill>
                            <a:schemeClr val="accent2"/>
                          </a:solidFill>
                          <a:latin typeface="Consolas" pitchFamily="49" charset="0"/>
                        </a:rPr>
                        <a:t>op</a:t>
                      </a:r>
                      <a:endParaRPr lang="en-US" sz="2400" dirty="0">
                        <a:solidFill>
                          <a:schemeClr val="accent2"/>
                        </a:solidFill>
                        <a:latin typeface="Consolas" pitchFamily="49" charset="0"/>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latin typeface="Consolas" pitchFamily="49" charset="0"/>
                        </a:rPr>
                        <a:t>mnemonic</a:t>
                      </a:r>
                      <a:endParaRPr lang="en-US" sz="2400" dirty="0">
                        <a:latin typeface="Consolas" pitchFamily="49"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latin typeface="Consolas" pitchFamily="49" charset="0"/>
                        </a:rPr>
                        <a:t>description</a:t>
                      </a:r>
                      <a:endParaRPr lang="en-US" sz="2400" dirty="0">
                        <a:latin typeface="Consolas" pitchFamily="49" charset="0"/>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sz="2400" dirty="0" smtClean="0">
                          <a:solidFill>
                            <a:schemeClr val="bg1"/>
                          </a:solidFill>
                        </a:rPr>
                        <a:t>0x4</a:t>
                      </a:r>
                      <a:endParaRPr lang="en-US" sz="2400" dirty="0">
                        <a:solidFill>
                          <a:schemeClr val="bg1"/>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BEQ </a:t>
                      </a:r>
                      <a:r>
                        <a:rPr lang="en-US" sz="2400" dirty="0" err="1" smtClean="0">
                          <a:solidFill>
                            <a:schemeClr val="bg1"/>
                          </a:solidFill>
                        </a:rPr>
                        <a:t>rs</a:t>
                      </a:r>
                      <a:r>
                        <a:rPr lang="en-US" sz="2400" dirty="0" smtClean="0">
                          <a:solidFill>
                            <a:schemeClr val="bg1"/>
                          </a:solidFill>
                        </a:rPr>
                        <a:t>, rd, offset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if R[</a:t>
                      </a:r>
                      <a:r>
                        <a:rPr lang="en-US" sz="2400" dirty="0" err="1" smtClean="0">
                          <a:solidFill>
                            <a:schemeClr val="bg1"/>
                          </a:solidFill>
                        </a:rPr>
                        <a:t>rs</a:t>
                      </a:r>
                      <a:r>
                        <a:rPr lang="en-US" sz="2400" dirty="0" smtClean="0">
                          <a:solidFill>
                            <a:schemeClr val="bg1"/>
                          </a:solidFill>
                        </a:rPr>
                        <a:t>]</a:t>
                      </a:r>
                      <a:r>
                        <a:rPr lang="en-US" sz="2400" baseline="0" dirty="0" smtClean="0">
                          <a:solidFill>
                            <a:schemeClr val="bg1"/>
                          </a:solidFill>
                        </a:rPr>
                        <a:t> == R[rd] then PC = PC+4 + (offset&lt;&lt;2)</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sz="2400" dirty="0" smtClean="0">
                          <a:solidFill>
                            <a:schemeClr val="bg1"/>
                          </a:solidFill>
                        </a:rPr>
                        <a:t>0x5</a:t>
                      </a:r>
                      <a:endParaRPr lang="en-US" sz="2400" dirty="0">
                        <a:solidFill>
                          <a:schemeClr val="bg1"/>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BNE </a:t>
                      </a:r>
                      <a:r>
                        <a:rPr lang="en-US" sz="2400" dirty="0" err="1" smtClean="0">
                          <a:solidFill>
                            <a:schemeClr val="bg1"/>
                          </a:solidFill>
                        </a:rPr>
                        <a:t>rs</a:t>
                      </a:r>
                      <a:r>
                        <a:rPr lang="en-US" sz="2400" dirty="0" smtClean="0">
                          <a:solidFill>
                            <a:schemeClr val="bg1"/>
                          </a:solidFill>
                        </a:rPr>
                        <a:t>, rd, offset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if R[</a:t>
                      </a:r>
                      <a:r>
                        <a:rPr lang="en-US" sz="2400" dirty="0" err="1" smtClean="0">
                          <a:solidFill>
                            <a:schemeClr val="bg1"/>
                          </a:solidFill>
                        </a:rPr>
                        <a:t>rs</a:t>
                      </a:r>
                      <a:r>
                        <a:rPr lang="en-US" sz="2400" dirty="0" smtClean="0">
                          <a:solidFill>
                            <a:schemeClr val="bg1"/>
                          </a:solidFill>
                        </a:rPr>
                        <a:t>]</a:t>
                      </a:r>
                      <a:r>
                        <a:rPr lang="en-US" sz="2400" baseline="0" dirty="0" smtClean="0">
                          <a:solidFill>
                            <a:schemeClr val="bg1"/>
                          </a:solidFill>
                        </a:rPr>
                        <a:t> != R[rd] then PC = PC+4 + (offset&lt;&lt;2)</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9" name="Group 4"/>
          <p:cNvGraphicFramePr>
            <a:graphicFrameLocks noGrp="1"/>
          </p:cNvGraphicFramePr>
          <p:nvPr>
            <p:custDataLst>
              <p:tags r:id="rId3"/>
            </p:custDataLst>
            <p:extLst>
              <p:ext uri="{D42A27DB-BD31-4B8C-83A1-F6EECF244321}">
                <p14:modId xmlns:p14="http://schemas.microsoft.com/office/powerpoint/2010/main" val="1029241001"/>
              </p:ext>
            </p:extLst>
          </p:nvPr>
        </p:nvGraphicFramePr>
        <p:xfrm>
          <a:off x="914400" y="1060355"/>
          <a:ext cx="6248400" cy="1157580"/>
        </p:xfrm>
        <a:graphic>
          <a:graphicData uri="http://schemas.openxmlformats.org/drawingml/2006/table">
            <a:tbl>
              <a:tblPr/>
              <a:tblGrid>
                <a:gridCol w="1198934"/>
                <a:gridCol w="934666"/>
                <a:gridCol w="990600"/>
                <a:gridCol w="3124200"/>
              </a:tblGrid>
              <a:tr h="1080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chemeClr val="accent2"/>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5175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00"/>
                          </a:solidFill>
                          <a:effectLst/>
                          <a:latin typeface="Consolas" pitchFamily="49" charset="0"/>
                        </a:rPr>
                        <a:t>op</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rgbClr val="FFFFFF"/>
                          </a:solidFill>
                          <a:effectLst/>
                          <a:latin typeface="Consolas" pitchFamily="49" charset="0"/>
                        </a:rPr>
                        <a:t>rs</a:t>
                      </a:r>
                      <a:endParaRPr kumimoji="0" lang="en-US" sz="2800" b="0" i="0" u="none" strike="noStrike" cap="none" normalizeH="0" baseline="0" dirty="0" smtClean="0">
                        <a:ln>
                          <a:noFill/>
                        </a:ln>
                        <a:solidFill>
                          <a:srgbClr val="FFFFFF"/>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onsolas" pitchFamily="49" charset="0"/>
                        </a:rPr>
                        <a:t>rd</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onsolas" pitchFamily="49" charset="0"/>
                        </a:rPr>
                        <a:t>offset</a:t>
                      </a:r>
                      <a:endParaRPr kumimoji="0" lang="en-US" sz="2800" b="0" i="0" u="none" strike="noStrike" cap="none" normalizeH="0" baseline="0" dirty="0" smtClean="0">
                        <a:ln>
                          <a:noFill/>
                        </a:ln>
                        <a:solidFill>
                          <a:schemeClr val="accent2"/>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r h="5175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n-lt"/>
                        </a:rPr>
                        <a:t>6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n-lt"/>
                        </a:rPr>
                        <a:t>5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n-lt"/>
                        </a:rPr>
                        <a:t>5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algn="ctr"/>
                      <a:r>
                        <a:rPr lang="en-US" sz="2400" dirty="0" smtClean="0">
                          <a:solidFill>
                            <a:schemeClr val="bg1"/>
                          </a:solidFill>
                          <a:latin typeface="+mn-lt"/>
                        </a:rPr>
                        <a:t>16 bits</a:t>
                      </a:r>
                      <a:endParaRPr lang="en-US" sz="2400" dirty="0">
                        <a:solidFill>
                          <a:schemeClr val="bg1"/>
                        </a:solidFill>
                        <a:latin typeface="+mn-lt"/>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bl>
          </a:graphicData>
        </a:graphic>
      </p:graphicFrame>
      <p:sp>
        <p:nvSpPr>
          <p:cNvPr id="10" name="Rectangle 9"/>
          <p:cNvSpPr/>
          <p:nvPr>
            <p:custDataLst>
              <p:tags r:id="rId4"/>
            </p:custDataLst>
          </p:nvPr>
        </p:nvSpPr>
        <p:spPr>
          <a:xfrm>
            <a:off x="838200" y="603155"/>
            <a:ext cx="6494085" cy="523220"/>
          </a:xfrm>
          <a:prstGeom prst="rect">
            <a:avLst/>
          </a:prstGeom>
        </p:spPr>
        <p:txBody>
          <a:bodyPr wrap="none">
            <a:spAutoFit/>
          </a:bodyPr>
          <a:lstStyle/>
          <a:p>
            <a:r>
              <a:rPr lang="en-US" sz="2800" dirty="0" smtClean="0">
                <a:solidFill>
                  <a:srgbClr val="FFFF00"/>
                </a:solidFill>
                <a:latin typeface="Consolas" pitchFamily="49" charset="0"/>
              </a:rPr>
              <a:t>000100</a:t>
            </a:r>
            <a:r>
              <a:rPr lang="en-US" sz="2800" dirty="0" smtClean="0">
                <a:solidFill>
                  <a:srgbClr val="FFFFFF"/>
                </a:solidFill>
                <a:latin typeface="Consolas" pitchFamily="49" charset="0"/>
              </a:rPr>
              <a:t>001010000100000000</a:t>
            </a:r>
            <a:r>
              <a:rPr lang="en-US" sz="2800" dirty="0" smtClean="0">
                <a:solidFill>
                  <a:schemeClr val="bg1"/>
                </a:solidFill>
                <a:latin typeface="Consolas" pitchFamily="49" charset="0"/>
              </a:rPr>
              <a:t>00000011</a:t>
            </a:r>
            <a:endParaRPr lang="en-US" sz="2800" dirty="0">
              <a:solidFill>
                <a:schemeClr val="bg1"/>
              </a:solidFill>
            </a:endParaRPr>
          </a:p>
        </p:txBody>
      </p:sp>
      <p:sp>
        <p:nvSpPr>
          <p:cNvPr id="11" name="Rounded Rectangular Callout 10"/>
          <p:cNvSpPr/>
          <p:nvPr>
            <p:custDataLst>
              <p:tags r:id="rId5"/>
            </p:custDataLst>
          </p:nvPr>
        </p:nvSpPr>
        <p:spPr>
          <a:xfrm>
            <a:off x="7772400" y="2127155"/>
            <a:ext cx="990600" cy="609600"/>
          </a:xfrm>
          <a:prstGeom prst="wedgeRoundRectCallout">
            <a:avLst>
              <a:gd name="adj1" fmla="val -48161"/>
              <a:gd name="adj2" fmla="val 98438"/>
              <a:gd name="adj3" fmla="val 16667"/>
            </a:avLst>
          </a:prstGeom>
          <a:noFill/>
          <a:ln w="28575">
            <a:solidFill>
              <a:srgbClr val="FFFF00">
                <a:alpha val="58039"/>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accent1"/>
                </a:solidFill>
              </a:rPr>
              <a:t>signed offsets</a:t>
            </a:r>
            <a:endParaRPr lang="en-US" b="1" dirty="0">
              <a:solidFill>
                <a:schemeClr val="accent1"/>
              </a:solidFill>
            </a:endParaRPr>
          </a:p>
        </p:txBody>
      </p:sp>
      <p:sp>
        <p:nvSpPr>
          <p:cNvPr id="7" name="Rounded Rectangular Callout 6"/>
          <p:cNvSpPr/>
          <p:nvPr>
            <p:custDataLst>
              <p:tags r:id="rId6"/>
            </p:custDataLst>
          </p:nvPr>
        </p:nvSpPr>
        <p:spPr>
          <a:xfrm>
            <a:off x="7924800" y="1365155"/>
            <a:ext cx="914400" cy="457200"/>
          </a:xfrm>
          <a:prstGeom prst="wedgeRoundRectCallout">
            <a:avLst>
              <a:gd name="adj1" fmla="val -103601"/>
              <a:gd name="adj2" fmla="val -26838"/>
              <a:gd name="adj3" fmla="val 16667"/>
            </a:avLst>
          </a:prstGeom>
          <a:noFill/>
          <a:ln w="28575">
            <a:solidFill>
              <a:srgbClr val="FFFF00">
                <a:alpha val="7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accent1"/>
                </a:solidFill>
              </a:rPr>
              <a:t>I-Type</a:t>
            </a:r>
          </a:p>
        </p:txBody>
      </p:sp>
      <p:sp>
        <p:nvSpPr>
          <p:cNvPr id="68610" name="Comment 2"/>
          <p:cNvSpPr>
            <a:spLocks noRot="1" noChangeAspect="1" noEditPoints="1" noChangeArrowheads="1" noChangeShapeType="1" noTextEdit="1"/>
          </p:cNvSpPr>
          <p:nvPr>
            <p:custDataLst>
              <p:tags r:id="rId7"/>
            </p:custDataLst>
          </p:nvPr>
        </p:nvSpPr>
        <p:spPr bwMode="auto">
          <a:xfrm>
            <a:off x="7842250" y="1615980"/>
            <a:ext cx="1588" cy="6350"/>
          </a:xfrm>
          <a:custGeom>
            <a:avLst/>
            <a:gdLst>
              <a:gd name="T0" fmla="+- 0 21783 21783"/>
              <a:gd name="T1" fmla="*/ T0 w 5"/>
              <a:gd name="T2" fmla="+- 0 3253 3236"/>
              <a:gd name="T3" fmla="*/ 3253 h 18"/>
              <a:gd name="T4" fmla="+- 0 21784 21783"/>
              <a:gd name="T5" fmla="*/ T4 w 5"/>
              <a:gd name="T6" fmla="+- 0 3247 3236"/>
              <a:gd name="T7" fmla="*/ 3247 h 18"/>
              <a:gd name="T8" fmla="+- 0 21786 21783"/>
              <a:gd name="T9" fmla="*/ T8 w 5"/>
              <a:gd name="T10" fmla="+- 0 3242 3236"/>
              <a:gd name="T11" fmla="*/ 3242 h 18"/>
              <a:gd name="T12" fmla="+- 0 21787 21783"/>
              <a:gd name="T13" fmla="*/ T12 w 5"/>
              <a:gd name="T14" fmla="+- 0 3236 3236"/>
              <a:gd name="T15" fmla="*/ 3236 h 18"/>
            </a:gdLst>
            <a:ahLst/>
            <a:cxnLst>
              <a:cxn ang="0">
                <a:pos x="T1" y="T3"/>
              </a:cxn>
              <a:cxn ang="0">
                <a:pos x="T5" y="T7"/>
              </a:cxn>
              <a:cxn ang="0">
                <a:pos x="T9" y="T11"/>
              </a:cxn>
              <a:cxn ang="0">
                <a:pos x="T13" y="T15"/>
              </a:cxn>
            </a:cxnLst>
            <a:rect l="0" t="0" r="r" b="b"/>
            <a:pathLst>
              <a:path w="5" h="18" extrusionOk="0">
                <a:moveTo>
                  <a:pt x="0" y="17"/>
                </a:moveTo>
                <a:cubicBezTo>
                  <a:pt x="1" y="11"/>
                  <a:pt x="3" y="6"/>
                  <a:pt x="4" y="0"/>
                </a:cubicBezTo>
              </a:path>
            </a:pathLst>
          </a:custGeom>
          <a:noFill/>
          <a:ln w="19050" cap="rnd">
            <a:solidFill>
              <a:srgbClr val="FF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2882" name="Rectangle 2"/>
          <p:cNvSpPr>
            <a:spLocks noGrp="1" noChangeArrowheads="1"/>
          </p:cNvSpPr>
          <p:nvPr>
            <p:ph type="title"/>
            <p:custDataLst>
              <p:tags r:id="rId1"/>
            </p:custDataLst>
          </p:nvPr>
        </p:nvSpPr>
        <p:spPr/>
        <p:txBody>
          <a:bodyPr>
            <a:noAutofit/>
          </a:bodyPr>
          <a:lstStyle/>
          <a:p>
            <a:r>
              <a:rPr lang="en-US" dirty="0" smtClean="0"/>
              <a:t>MIPS Memory</a:t>
            </a:r>
            <a:endParaRPr lang="en-US" dirty="0"/>
          </a:p>
        </p:txBody>
      </p:sp>
      <p:sp>
        <p:nvSpPr>
          <p:cNvPr id="2042883" name="Rectangle 3"/>
          <p:cNvSpPr>
            <a:spLocks noGrp="1" noChangeArrowheads="1"/>
          </p:cNvSpPr>
          <p:nvPr>
            <p:ph idx="1"/>
            <p:custDataLst>
              <p:tags r:id="rId2"/>
            </p:custDataLst>
          </p:nvPr>
        </p:nvSpPr>
        <p:spPr>
          <a:xfrm>
            <a:off x="228600" y="533400"/>
            <a:ext cx="8686800" cy="5257800"/>
          </a:xfrm>
        </p:spPr>
        <p:txBody>
          <a:bodyPr>
            <a:noAutofit/>
          </a:bodyPr>
          <a:lstStyle/>
          <a:p>
            <a:r>
              <a:rPr lang="en-US" dirty="0" smtClean="0">
                <a:solidFill>
                  <a:schemeClr val="accent1"/>
                </a:solidFill>
              </a:rPr>
              <a:t>MIPS Memory</a:t>
            </a:r>
          </a:p>
          <a:p>
            <a:pPr lvl="1"/>
            <a:r>
              <a:rPr lang="en-US" dirty="0" smtClean="0"/>
              <a:t>Up to 32-bit address</a:t>
            </a:r>
            <a:endParaRPr lang="en-US" dirty="0"/>
          </a:p>
          <a:p>
            <a:pPr lvl="1"/>
            <a:r>
              <a:rPr lang="en-US" dirty="0"/>
              <a:t>32-bit </a:t>
            </a:r>
            <a:r>
              <a:rPr lang="en-US" dirty="0" smtClean="0"/>
              <a:t>data</a:t>
            </a:r>
            <a:br>
              <a:rPr lang="en-US" dirty="0" smtClean="0"/>
            </a:br>
            <a:r>
              <a:rPr lang="en-US" dirty="0" smtClean="0"/>
              <a:t>(but byte addressed)</a:t>
            </a:r>
          </a:p>
          <a:p>
            <a:pPr lvl="1"/>
            <a:r>
              <a:rPr lang="en-US" dirty="0" smtClean="0"/>
              <a:t>Enable + 2 bit memory control</a:t>
            </a:r>
          </a:p>
          <a:p>
            <a:pPr lvl="2">
              <a:buNone/>
            </a:pPr>
            <a:r>
              <a:rPr lang="en-US" dirty="0" smtClean="0">
                <a:solidFill>
                  <a:srgbClr val="FFFFFF"/>
                </a:solidFill>
                <a:latin typeface="Calibri"/>
              </a:rPr>
              <a:t>00: read word (4 byte aligned)</a:t>
            </a:r>
          </a:p>
          <a:p>
            <a:pPr lvl="2">
              <a:buNone/>
            </a:pPr>
            <a:r>
              <a:rPr lang="en-US" sz="2400" dirty="0" smtClean="0">
                <a:solidFill>
                  <a:srgbClr val="FFFFFF"/>
                </a:solidFill>
                <a:latin typeface="Calibri"/>
              </a:rPr>
              <a:t>01: write byte</a:t>
            </a:r>
          </a:p>
          <a:p>
            <a:pPr lvl="2">
              <a:buNone/>
            </a:pPr>
            <a:r>
              <a:rPr lang="en-US" sz="2400" dirty="0" smtClean="0">
                <a:solidFill>
                  <a:srgbClr val="FFFFFF"/>
                </a:solidFill>
                <a:latin typeface="Calibri"/>
              </a:rPr>
              <a:t>10: write </a:t>
            </a:r>
            <a:r>
              <a:rPr lang="en-US" sz="2400" dirty="0" err="1" smtClean="0">
                <a:solidFill>
                  <a:srgbClr val="FFFFFF"/>
                </a:solidFill>
                <a:latin typeface="Calibri"/>
              </a:rPr>
              <a:t>halfword</a:t>
            </a:r>
            <a:r>
              <a:rPr lang="en-US" sz="2400" dirty="0" smtClean="0">
                <a:solidFill>
                  <a:srgbClr val="FFFFFF"/>
                </a:solidFill>
                <a:latin typeface="Calibri"/>
              </a:rPr>
              <a:t>  (2 byte aligned)</a:t>
            </a:r>
          </a:p>
          <a:p>
            <a:pPr lvl="2">
              <a:buNone/>
            </a:pPr>
            <a:r>
              <a:rPr lang="en-US" sz="2400" dirty="0" smtClean="0">
                <a:solidFill>
                  <a:srgbClr val="FFFFFF"/>
                </a:solidFill>
                <a:latin typeface="Calibri"/>
              </a:rPr>
              <a:t>11: write word (4 byte aligned)</a:t>
            </a:r>
          </a:p>
        </p:txBody>
      </p:sp>
      <p:sp>
        <p:nvSpPr>
          <p:cNvPr id="2042885" name="Text Box 5"/>
          <p:cNvSpPr txBox="1">
            <a:spLocks noChangeArrowheads="1"/>
          </p:cNvSpPr>
          <p:nvPr>
            <p:custDataLst>
              <p:tags r:id="rId3"/>
            </p:custDataLst>
          </p:nvPr>
        </p:nvSpPr>
        <p:spPr bwMode="auto">
          <a:xfrm>
            <a:off x="6171294" y="1066800"/>
            <a:ext cx="1592487" cy="629147"/>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3200" dirty="0">
                <a:solidFill>
                  <a:srgbClr val="FFFFFF"/>
                </a:solidFill>
                <a:latin typeface="Calibri"/>
              </a:rPr>
              <a:t>memory</a:t>
            </a:r>
          </a:p>
        </p:txBody>
      </p:sp>
      <p:sp>
        <p:nvSpPr>
          <p:cNvPr id="2042886" name="Line 6"/>
          <p:cNvSpPr>
            <a:spLocks noChangeShapeType="1"/>
          </p:cNvSpPr>
          <p:nvPr>
            <p:custDataLst>
              <p:tags r:id="rId4"/>
            </p:custDataLst>
          </p:nvPr>
        </p:nvSpPr>
        <p:spPr bwMode="auto">
          <a:xfrm>
            <a:off x="5257800" y="1219200"/>
            <a:ext cx="685800" cy="0"/>
          </a:xfrm>
          <a:prstGeom prst="line">
            <a:avLst/>
          </a:prstGeom>
          <a:noFill/>
          <a:ln w="25400">
            <a:solidFill>
              <a:srgbClr val="FFFFFF"/>
            </a:solidFill>
            <a:round/>
            <a:headEnd type="none" w="med" len="med"/>
            <a:tailEnd type="arrow" w="med" len="med"/>
          </a:ln>
          <a:effectLst/>
        </p:spPr>
        <p:txBody>
          <a:bodyPr anchor="ctr">
            <a:spAutoFit/>
          </a:bodyPr>
          <a:lstStyle/>
          <a:p>
            <a:endParaRPr lang="en-US"/>
          </a:p>
        </p:txBody>
      </p:sp>
      <p:sp>
        <p:nvSpPr>
          <p:cNvPr id="2042888" name="Line 8"/>
          <p:cNvSpPr>
            <a:spLocks noChangeShapeType="1"/>
          </p:cNvSpPr>
          <p:nvPr>
            <p:custDataLst>
              <p:tags r:id="rId5"/>
            </p:custDataLst>
          </p:nvPr>
        </p:nvSpPr>
        <p:spPr bwMode="auto">
          <a:xfrm>
            <a:off x="8077200" y="1219200"/>
            <a:ext cx="685800" cy="0"/>
          </a:xfrm>
          <a:prstGeom prst="line">
            <a:avLst/>
          </a:prstGeom>
          <a:noFill/>
          <a:ln w="25400">
            <a:solidFill>
              <a:srgbClr val="FFFFFF"/>
            </a:solidFill>
            <a:round/>
            <a:headEnd type="none" w="med" len="med"/>
            <a:tailEnd type="arrow" w="med" len="med"/>
          </a:ln>
          <a:effectLst/>
        </p:spPr>
        <p:txBody>
          <a:bodyPr anchor="ctr">
            <a:spAutoFit/>
          </a:bodyPr>
          <a:lstStyle/>
          <a:p>
            <a:endParaRPr lang="en-US"/>
          </a:p>
        </p:txBody>
      </p:sp>
      <p:sp>
        <p:nvSpPr>
          <p:cNvPr id="2042890" name="Line 10"/>
          <p:cNvSpPr>
            <a:spLocks noChangeShapeType="1"/>
          </p:cNvSpPr>
          <p:nvPr>
            <p:custDataLst>
              <p:tags r:id="rId6"/>
            </p:custDataLst>
          </p:nvPr>
        </p:nvSpPr>
        <p:spPr bwMode="auto">
          <a:xfrm>
            <a:off x="6232407" y="2455863"/>
            <a:ext cx="0" cy="457200"/>
          </a:xfrm>
          <a:prstGeom prst="line">
            <a:avLst/>
          </a:prstGeom>
          <a:noFill/>
          <a:ln w="25400">
            <a:solidFill>
              <a:schemeClr val="bg1"/>
            </a:solidFill>
            <a:round/>
            <a:headEnd type="arrow" w="med" len="med"/>
            <a:tailEnd type="none" w="med" len="med"/>
          </a:ln>
          <a:effectLst/>
        </p:spPr>
        <p:txBody>
          <a:bodyPr wrap="none" anchor="ctr">
            <a:spAutoFit/>
          </a:bodyPr>
          <a:lstStyle/>
          <a:p>
            <a:endParaRPr lang="en-US"/>
          </a:p>
        </p:txBody>
      </p:sp>
      <p:sp>
        <p:nvSpPr>
          <p:cNvPr id="2042891" name="Line 11"/>
          <p:cNvSpPr>
            <a:spLocks noChangeShapeType="1"/>
          </p:cNvSpPr>
          <p:nvPr>
            <p:custDataLst>
              <p:tags r:id="rId7"/>
            </p:custDataLst>
          </p:nvPr>
        </p:nvSpPr>
        <p:spPr bwMode="auto">
          <a:xfrm flipV="1">
            <a:off x="6156207" y="2608263"/>
            <a:ext cx="152400" cy="76200"/>
          </a:xfrm>
          <a:prstGeom prst="line">
            <a:avLst/>
          </a:prstGeom>
          <a:noFill/>
          <a:ln w="25400">
            <a:solidFill>
              <a:schemeClr val="bg1"/>
            </a:solidFill>
            <a:round/>
            <a:headEnd/>
            <a:tailEnd/>
          </a:ln>
          <a:effectLst/>
        </p:spPr>
        <p:txBody>
          <a:bodyPr wrap="none" anchor="ctr">
            <a:spAutoFit/>
          </a:bodyPr>
          <a:lstStyle/>
          <a:p>
            <a:endParaRPr lang="en-US"/>
          </a:p>
        </p:txBody>
      </p:sp>
      <p:sp>
        <p:nvSpPr>
          <p:cNvPr id="2042892" name="Text Box 12"/>
          <p:cNvSpPr txBox="1">
            <a:spLocks noChangeArrowheads="1"/>
          </p:cNvSpPr>
          <p:nvPr>
            <p:custDataLst>
              <p:tags r:id="rId8"/>
            </p:custDataLst>
          </p:nvPr>
        </p:nvSpPr>
        <p:spPr bwMode="auto">
          <a:xfrm>
            <a:off x="6275941" y="2553056"/>
            <a:ext cx="718466" cy="49494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 32</a:t>
            </a:r>
            <a:endParaRPr lang="en-US" sz="2400" dirty="0">
              <a:solidFill>
                <a:srgbClr val="FFFFFF"/>
              </a:solidFill>
              <a:latin typeface="Calibri"/>
            </a:endParaRPr>
          </a:p>
        </p:txBody>
      </p:sp>
      <p:sp>
        <p:nvSpPr>
          <p:cNvPr id="2042893" name="Text Box 13"/>
          <p:cNvSpPr txBox="1">
            <a:spLocks noChangeArrowheads="1"/>
          </p:cNvSpPr>
          <p:nvPr>
            <p:custDataLst>
              <p:tags r:id="rId9"/>
            </p:custDataLst>
          </p:nvPr>
        </p:nvSpPr>
        <p:spPr bwMode="auto">
          <a:xfrm>
            <a:off x="5867400" y="2895600"/>
            <a:ext cx="763351" cy="49494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err="1">
                <a:solidFill>
                  <a:srgbClr val="FFFFFF"/>
                </a:solidFill>
                <a:latin typeface="Calibri"/>
              </a:rPr>
              <a:t>addr</a:t>
            </a:r>
            <a:endParaRPr lang="en-US" sz="2400" dirty="0">
              <a:solidFill>
                <a:srgbClr val="FFFFFF"/>
              </a:solidFill>
              <a:latin typeface="Calibri"/>
            </a:endParaRPr>
          </a:p>
        </p:txBody>
      </p:sp>
      <p:sp>
        <p:nvSpPr>
          <p:cNvPr id="2042894" name="Line 14"/>
          <p:cNvSpPr>
            <a:spLocks noChangeShapeType="1"/>
          </p:cNvSpPr>
          <p:nvPr>
            <p:custDataLst>
              <p:tags r:id="rId10"/>
            </p:custDataLst>
          </p:nvPr>
        </p:nvSpPr>
        <p:spPr bwMode="auto">
          <a:xfrm>
            <a:off x="7265870" y="2473325"/>
            <a:ext cx="0" cy="457200"/>
          </a:xfrm>
          <a:prstGeom prst="line">
            <a:avLst/>
          </a:prstGeom>
          <a:noFill/>
          <a:ln w="25400">
            <a:solidFill>
              <a:schemeClr val="accent1"/>
            </a:solidFill>
            <a:round/>
            <a:headEnd type="arrow" w="med" len="med"/>
            <a:tailEnd type="none" w="med" len="med"/>
          </a:ln>
          <a:effectLst/>
        </p:spPr>
        <p:txBody>
          <a:bodyPr wrap="none" anchor="ctr">
            <a:spAutoFit/>
          </a:bodyPr>
          <a:lstStyle/>
          <a:p>
            <a:endParaRPr lang="en-US"/>
          </a:p>
        </p:txBody>
      </p:sp>
      <p:sp>
        <p:nvSpPr>
          <p:cNvPr id="2042895" name="Line 15"/>
          <p:cNvSpPr>
            <a:spLocks noChangeShapeType="1"/>
          </p:cNvSpPr>
          <p:nvPr>
            <p:custDataLst>
              <p:tags r:id="rId11"/>
            </p:custDataLst>
          </p:nvPr>
        </p:nvSpPr>
        <p:spPr bwMode="auto">
          <a:xfrm flipV="1">
            <a:off x="7189670" y="2625725"/>
            <a:ext cx="152400" cy="76200"/>
          </a:xfrm>
          <a:prstGeom prst="line">
            <a:avLst/>
          </a:prstGeom>
          <a:noFill/>
          <a:ln w="25400">
            <a:solidFill>
              <a:schemeClr val="accent1"/>
            </a:solidFill>
            <a:round/>
            <a:headEnd/>
            <a:tailEnd/>
          </a:ln>
          <a:effectLst/>
        </p:spPr>
        <p:txBody>
          <a:bodyPr wrap="none" anchor="ctr">
            <a:spAutoFit/>
          </a:bodyPr>
          <a:lstStyle/>
          <a:p>
            <a:endParaRPr lang="en-US"/>
          </a:p>
        </p:txBody>
      </p:sp>
      <p:sp>
        <p:nvSpPr>
          <p:cNvPr id="2042896" name="Text Box 16"/>
          <p:cNvSpPr txBox="1">
            <a:spLocks noChangeArrowheads="1"/>
          </p:cNvSpPr>
          <p:nvPr>
            <p:custDataLst>
              <p:tags r:id="rId12"/>
            </p:custDataLst>
          </p:nvPr>
        </p:nvSpPr>
        <p:spPr bwMode="auto">
          <a:xfrm>
            <a:off x="7244222" y="2549525"/>
            <a:ext cx="340158" cy="49494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a:solidFill>
                  <a:srgbClr val="FFFFFF"/>
                </a:solidFill>
                <a:latin typeface="Calibri"/>
              </a:rPr>
              <a:t>2</a:t>
            </a:r>
          </a:p>
        </p:txBody>
      </p:sp>
      <p:sp>
        <p:nvSpPr>
          <p:cNvPr id="2042897" name="Text Box 17"/>
          <p:cNvSpPr txBox="1">
            <a:spLocks noChangeArrowheads="1"/>
          </p:cNvSpPr>
          <p:nvPr>
            <p:custDataLst>
              <p:tags r:id="rId13"/>
            </p:custDataLst>
          </p:nvPr>
        </p:nvSpPr>
        <p:spPr bwMode="auto">
          <a:xfrm>
            <a:off x="6994407" y="2895600"/>
            <a:ext cx="609600" cy="494944"/>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400" dirty="0">
                <a:solidFill>
                  <a:srgbClr val="FFFFFF"/>
                </a:solidFill>
                <a:latin typeface="Calibri"/>
              </a:rPr>
              <a:t>mc</a:t>
            </a:r>
          </a:p>
        </p:txBody>
      </p:sp>
      <p:sp>
        <p:nvSpPr>
          <p:cNvPr id="2042884" name="Rectangle 4"/>
          <p:cNvSpPr>
            <a:spLocks noChangeArrowheads="1"/>
          </p:cNvSpPr>
          <p:nvPr>
            <p:custDataLst>
              <p:tags r:id="rId14"/>
            </p:custDataLst>
          </p:nvPr>
        </p:nvSpPr>
        <p:spPr bwMode="auto">
          <a:xfrm>
            <a:off x="5943600" y="762000"/>
            <a:ext cx="2133600" cy="1708666"/>
          </a:xfrm>
          <a:prstGeom prst="rect">
            <a:avLst/>
          </a:prstGeom>
          <a:noFill/>
          <a:ln w="25400" algn="ctr">
            <a:solidFill>
              <a:srgbClr val="FFFFFF"/>
            </a:solidFill>
            <a:miter lim="800000"/>
            <a:headEnd/>
            <a:tailEnd/>
          </a:ln>
          <a:effectLst/>
        </p:spPr>
        <p:txBody>
          <a:bodyPr wrap="square" anchor="ctr">
            <a:noAutofit/>
          </a:bodyPr>
          <a:lstStyle/>
          <a:p>
            <a:endParaRPr lang="en-US"/>
          </a:p>
        </p:txBody>
      </p:sp>
      <p:sp>
        <p:nvSpPr>
          <p:cNvPr id="20" name="Line 11"/>
          <p:cNvSpPr>
            <a:spLocks noChangeShapeType="1"/>
          </p:cNvSpPr>
          <p:nvPr>
            <p:custDataLst>
              <p:tags r:id="rId15"/>
            </p:custDataLst>
          </p:nvPr>
        </p:nvSpPr>
        <p:spPr bwMode="auto">
          <a:xfrm flipV="1">
            <a:off x="5638800" y="1143000"/>
            <a:ext cx="47303" cy="152400"/>
          </a:xfrm>
          <a:prstGeom prst="line">
            <a:avLst/>
          </a:prstGeom>
          <a:noFill/>
          <a:ln w="25400">
            <a:solidFill>
              <a:schemeClr val="bg1"/>
            </a:solidFill>
            <a:round/>
            <a:headEnd/>
            <a:tailEnd/>
          </a:ln>
          <a:effectLst/>
        </p:spPr>
        <p:txBody>
          <a:bodyPr wrap="square" anchor="ctr">
            <a:spAutoFit/>
          </a:bodyPr>
          <a:lstStyle/>
          <a:p>
            <a:endParaRPr lang="en-US"/>
          </a:p>
        </p:txBody>
      </p:sp>
      <p:sp>
        <p:nvSpPr>
          <p:cNvPr id="21" name="Text Box 12"/>
          <p:cNvSpPr txBox="1">
            <a:spLocks noChangeArrowheads="1"/>
          </p:cNvSpPr>
          <p:nvPr>
            <p:custDataLst>
              <p:tags r:id="rId16"/>
            </p:custDataLst>
          </p:nvPr>
        </p:nvSpPr>
        <p:spPr bwMode="auto">
          <a:xfrm>
            <a:off x="5358904" y="1239524"/>
            <a:ext cx="495650" cy="49494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a:solidFill>
                  <a:srgbClr val="FFFFFF"/>
                </a:solidFill>
                <a:latin typeface="Calibri"/>
              </a:rPr>
              <a:t>32</a:t>
            </a:r>
          </a:p>
        </p:txBody>
      </p:sp>
      <p:sp>
        <p:nvSpPr>
          <p:cNvPr id="22" name="Line 11"/>
          <p:cNvSpPr>
            <a:spLocks noChangeShapeType="1"/>
          </p:cNvSpPr>
          <p:nvPr>
            <p:custDataLst>
              <p:tags r:id="rId17"/>
            </p:custDataLst>
          </p:nvPr>
        </p:nvSpPr>
        <p:spPr bwMode="auto">
          <a:xfrm flipV="1">
            <a:off x="8305800" y="1143000"/>
            <a:ext cx="47303" cy="152400"/>
          </a:xfrm>
          <a:prstGeom prst="line">
            <a:avLst/>
          </a:prstGeom>
          <a:noFill/>
          <a:ln w="25400">
            <a:solidFill>
              <a:schemeClr val="bg1"/>
            </a:solidFill>
            <a:round/>
            <a:headEnd/>
            <a:tailEnd/>
          </a:ln>
          <a:effectLst/>
        </p:spPr>
        <p:txBody>
          <a:bodyPr wrap="square" anchor="ctr">
            <a:spAutoFit/>
          </a:bodyPr>
          <a:lstStyle/>
          <a:p>
            <a:endParaRPr lang="en-US"/>
          </a:p>
        </p:txBody>
      </p:sp>
      <p:sp>
        <p:nvSpPr>
          <p:cNvPr id="23" name="Text Box 12"/>
          <p:cNvSpPr txBox="1">
            <a:spLocks noChangeArrowheads="1"/>
          </p:cNvSpPr>
          <p:nvPr>
            <p:custDataLst>
              <p:tags r:id="rId18"/>
            </p:custDataLst>
          </p:nvPr>
        </p:nvSpPr>
        <p:spPr bwMode="auto">
          <a:xfrm>
            <a:off x="8025904" y="1239524"/>
            <a:ext cx="495650" cy="49494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a:solidFill>
                  <a:srgbClr val="FFFFFF"/>
                </a:solidFill>
                <a:latin typeface="Calibri"/>
              </a:rPr>
              <a:t>32</a:t>
            </a:r>
          </a:p>
        </p:txBody>
      </p:sp>
      <p:sp>
        <p:nvSpPr>
          <p:cNvPr id="24" name="Line 14"/>
          <p:cNvSpPr>
            <a:spLocks noChangeShapeType="1"/>
          </p:cNvSpPr>
          <p:nvPr>
            <p:custDataLst>
              <p:tags r:id="rId19"/>
            </p:custDataLst>
          </p:nvPr>
        </p:nvSpPr>
        <p:spPr bwMode="auto">
          <a:xfrm>
            <a:off x="7967663" y="2495550"/>
            <a:ext cx="0" cy="457200"/>
          </a:xfrm>
          <a:prstGeom prst="line">
            <a:avLst/>
          </a:prstGeom>
          <a:noFill/>
          <a:ln w="25400">
            <a:solidFill>
              <a:schemeClr val="accent1"/>
            </a:solidFill>
            <a:round/>
            <a:headEnd type="arrow" w="med" len="med"/>
            <a:tailEnd type="none" w="med" len="med"/>
          </a:ln>
          <a:effectLst/>
        </p:spPr>
        <p:txBody>
          <a:bodyPr wrap="none" anchor="ctr">
            <a:spAutoFit/>
          </a:bodyPr>
          <a:lstStyle/>
          <a:p>
            <a:endParaRPr lang="en-US"/>
          </a:p>
        </p:txBody>
      </p:sp>
      <p:sp>
        <p:nvSpPr>
          <p:cNvPr id="27" name="Text Box 17"/>
          <p:cNvSpPr txBox="1">
            <a:spLocks noChangeArrowheads="1"/>
          </p:cNvSpPr>
          <p:nvPr>
            <p:custDataLst>
              <p:tags r:id="rId20"/>
            </p:custDataLst>
          </p:nvPr>
        </p:nvSpPr>
        <p:spPr bwMode="auto">
          <a:xfrm>
            <a:off x="7696200" y="2917825"/>
            <a:ext cx="609600" cy="494944"/>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E</a:t>
            </a:r>
            <a:endParaRPr lang="en-US" sz="2400" dirty="0">
              <a:solidFill>
                <a:srgbClr val="FFFFFF"/>
              </a:solidFill>
              <a:latin typeface="Calibri"/>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p:txBody>
          <a:bodyPr/>
          <a:lstStyle/>
          <a:p>
            <a:r>
              <a:rPr lang="en-US" dirty="0" smtClean="0"/>
              <a:t>Examples (3)</a:t>
            </a:r>
            <a:endParaRPr lang="en-US" dirty="0"/>
          </a:p>
        </p:txBody>
      </p:sp>
      <p:sp>
        <p:nvSpPr>
          <p:cNvPr id="2296835" name="Rectangle 3"/>
          <p:cNvSpPr>
            <a:spLocks noGrp="1" noChangeArrowheads="1"/>
          </p:cNvSpPr>
          <p:nvPr>
            <p:ph idx="1"/>
            <p:custDataLst>
              <p:tags r:id="rId2"/>
            </p:custDataLst>
          </p:nvPr>
        </p:nvSpPr>
        <p:spPr/>
        <p:txBody>
          <a:bodyPr>
            <a:noAutofit/>
          </a:bodyPr>
          <a:lstStyle/>
          <a:p>
            <a:endParaRPr lang="en-US" sz="2800" dirty="0" smtClean="0">
              <a:latin typeface="Consolas" pitchFamily="49" charset="0"/>
            </a:endParaRPr>
          </a:p>
          <a:p>
            <a:r>
              <a:rPr lang="en-US" sz="2800" dirty="0" smtClean="0">
                <a:latin typeface="Consolas" pitchFamily="49" charset="0"/>
              </a:rPr>
              <a:t>if (</a:t>
            </a:r>
            <a:r>
              <a:rPr lang="en-US" sz="2800" dirty="0" err="1" smtClean="0">
                <a:latin typeface="Consolas" pitchFamily="49" charset="0"/>
              </a:rPr>
              <a:t>i</a:t>
            </a:r>
            <a:r>
              <a:rPr lang="en-US" sz="2800" dirty="0" smtClean="0">
                <a:latin typeface="Consolas" pitchFamily="49" charset="0"/>
              </a:rPr>
              <a:t> == j) { </a:t>
            </a:r>
            <a:r>
              <a:rPr lang="en-US" sz="2800" dirty="0" err="1" smtClean="0">
                <a:latin typeface="Consolas" pitchFamily="49" charset="0"/>
              </a:rPr>
              <a:t>i</a:t>
            </a:r>
            <a:r>
              <a:rPr lang="en-US" sz="2800" dirty="0" smtClean="0">
                <a:latin typeface="Consolas" pitchFamily="49" charset="0"/>
              </a:rPr>
              <a:t> = </a:t>
            </a:r>
            <a:r>
              <a:rPr lang="en-US" sz="2800" dirty="0" err="1" smtClean="0">
                <a:latin typeface="Consolas" pitchFamily="49" charset="0"/>
              </a:rPr>
              <a:t>i</a:t>
            </a:r>
            <a:r>
              <a:rPr lang="en-US" sz="2800" dirty="0" smtClean="0">
                <a:latin typeface="Consolas" pitchFamily="49" charset="0"/>
              </a:rPr>
              <a:t> * 4; } </a:t>
            </a:r>
          </a:p>
          <a:p>
            <a:r>
              <a:rPr lang="en-US" sz="2800" dirty="0" smtClean="0">
                <a:latin typeface="Consolas" pitchFamily="49" charset="0"/>
              </a:rPr>
              <a:t>else { j = </a:t>
            </a:r>
            <a:r>
              <a:rPr lang="en-US" sz="2800" dirty="0" err="1" smtClean="0">
                <a:latin typeface="Consolas" pitchFamily="49" charset="0"/>
              </a:rPr>
              <a:t>i</a:t>
            </a:r>
            <a:r>
              <a:rPr lang="en-US" sz="2800" dirty="0" smtClean="0">
                <a:latin typeface="Consolas" pitchFamily="49" charset="0"/>
              </a:rPr>
              <a:t> - j; }</a:t>
            </a:r>
          </a:p>
          <a:p>
            <a:pPr>
              <a:tabLst>
                <a:tab pos="1027113" algn="l"/>
              </a:tabLst>
            </a:pPr>
            <a:endParaRPr lang="en-US" sz="2800" dirty="0" smtClean="0">
              <a:latin typeface="Consolas" pitchFamily="49" charset="0"/>
            </a:endParaRPr>
          </a:p>
        </p:txBody>
      </p:sp>
      <p:sp>
        <p:nvSpPr>
          <p:cNvPr id="5" name="Rounded Rectangular Callout 4" hidden="1"/>
          <p:cNvSpPr/>
          <p:nvPr>
            <p:custDataLst>
              <p:tags r:id="rId3"/>
            </p:custDataLst>
          </p:nvPr>
        </p:nvSpPr>
        <p:spPr>
          <a:xfrm>
            <a:off x="1600200" y="304800"/>
            <a:ext cx="990600" cy="381000"/>
          </a:xfrm>
          <a:prstGeom prst="wedgeRoundRectCallout">
            <a:avLst>
              <a:gd name="adj1" fmla="val -4349"/>
              <a:gd name="adj2" fmla="val 96282"/>
              <a:gd name="adj3" fmla="val 16667"/>
            </a:avLst>
          </a:prstGeom>
          <a:noFill/>
          <a:ln w="28575">
            <a:solidFill>
              <a:schemeClr val="accent4">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accent4"/>
                </a:solidFill>
                <a:latin typeface="Consolas" pitchFamily="49" charset="0"/>
              </a:rPr>
              <a:t>s1</a:t>
            </a:r>
            <a:endParaRPr lang="en-US" sz="2800" dirty="0">
              <a:solidFill>
                <a:schemeClr val="accent4"/>
              </a:solidFill>
              <a:latin typeface="Consolas" pitchFamily="49" charset="0"/>
            </a:endParaRPr>
          </a:p>
        </p:txBody>
      </p:sp>
      <p:sp>
        <p:nvSpPr>
          <p:cNvPr id="7" name="Rounded Rectangular Callout 6" hidden="1"/>
          <p:cNvSpPr/>
          <p:nvPr>
            <p:custDataLst>
              <p:tags r:id="rId4"/>
            </p:custDataLst>
          </p:nvPr>
        </p:nvSpPr>
        <p:spPr>
          <a:xfrm>
            <a:off x="457200" y="304800"/>
            <a:ext cx="990600" cy="381000"/>
          </a:xfrm>
          <a:prstGeom prst="wedgeRoundRectCallout">
            <a:avLst>
              <a:gd name="adj1" fmla="val 25321"/>
              <a:gd name="adj2" fmla="val 109559"/>
              <a:gd name="adj3" fmla="val 16667"/>
            </a:avLst>
          </a:prstGeom>
          <a:noFill/>
          <a:ln w="28575">
            <a:solidFill>
              <a:schemeClr val="accent4">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accent4"/>
                </a:solidFill>
                <a:latin typeface="Consolas" pitchFamily="49" charset="0"/>
              </a:rPr>
              <a:t>s0</a:t>
            </a:r>
            <a:endParaRPr lang="en-US" sz="2800" dirty="0">
              <a:solidFill>
                <a:schemeClr val="accent4"/>
              </a:solidFill>
              <a:latin typeface="Consolas" pitchFamily="49"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Line 44"/>
          <p:cNvSpPr>
            <a:spLocks noChangeShapeType="1"/>
          </p:cNvSpPr>
          <p:nvPr>
            <p:custDataLst>
              <p:tags r:id="rId1"/>
            </p:custDataLst>
          </p:nvPr>
        </p:nvSpPr>
        <p:spPr bwMode="auto">
          <a:xfrm flipH="1">
            <a:off x="4419600" y="2667000"/>
            <a:ext cx="609600" cy="0"/>
          </a:xfrm>
          <a:prstGeom prst="line">
            <a:avLst/>
          </a:prstGeom>
          <a:noFill/>
          <a:ln w="25400" cap="sq">
            <a:solidFill>
              <a:srgbClr val="66FF33"/>
            </a:solidFill>
            <a:round/>
            <a:headEnd type="oval" w="med" len="med"/>
            <a:tailEnd type="arrow" w="med" len="med"/>
          </a:ln>
          <a:effectLst/>
        </p:spPr>
        <p:txBody>
          <a:bodyPr wrap="square" anchor="ctr" anchorCtr="1">
            <a:noAutofit/>
          </a:bodyPr>
          <a:lstStyle/>
          <a:p>
            <a:endParaRPr lang="en-US"/>
          </a:p>
        </p:txBody>
      </p:sp>
      <p:sp>
        <p:nvSpPr>
          <p:cNvPr id="2249730" name="Rectangle 2"/>
          <p:cNvSpPr>
            <a:spLocks noGrp="1" noChangeArrowheads="1"/>
          </p:cNvSpPr>
          <p:nvPr>
            <p:ph type="title"/>
            <p:custDataLst>
              <p:tags r:id="rId2"/>
            </p:custDataLst>
          </p:nvPr>
        </p:nvSpPr>
        <p:spPr/>
        <p:txBody>
          <a:bodyPr>
            <a:noAutofit/>
          </a:bodyPr>
          <a:lstStyle/>
          <a:p>
            <a:r>
              <a:rPr lang="en-US" dirty="0" smtClean="0"/>
              <a:t>Absolute Jump</a:t>
            </a:r>
            <a:endParaRPr lang="en-US" dirty="0"/>
          </a:p>
        </p:txBody>
      </p:sp>
      <p:sp>
        <p:nvSpPr>
          <p:cNvPr id="2249753" name="Line 25"/>
          <p:cNvSpPr>
            <a:spLocks noChangeShapeType="1"/>
          </p:cNvSpPr>
          <p:nvPr>
            <p:custDataLst>
              <p:tags r:id="rId3"/>
            </p:custDataLst>
          </p:nvPr>
        </p:nvSpPr>
        <p:spPr bwMode="auto">
          <a:xfrm flipV="1">
            <a:off x="2743200" y="2362200"/>
            <a:ext cx="1" cy="762000"/>
          </a:xfrm>
          <a:prstGeom prst="line">
            <a:avLst/>
          </a:prstGeom>
          <a:noFill/>
          <a:ln w="25400" cap="sq">
            <a:solidFill>
              <a:schemeClr val="accent1"/>
            </a:solidFill>
            <a:round/>
            <a:headEnd type="none" w="med" len="med"/>
            <a:tailEnd type="arrow" w="med" len="med"/>
          </a:ln>
          <a:effectLst/>
        </p:spPr>
        <p:txBody>
          <a:bodyPr anchor="ctr" anchorCtr="1">
            <a:noAutofit/>
          </a:bodyPr>
          <a:lstStyle/>
          <a:p>
            <a:endParaRPr lang="en-US" dirty="0"/>
          </a:p>
        </p:txBody>
      </p:sp>
      <p:sp>
        <p:nvSpPr>
          <p:cNvPr id="2249754" name="Line 26"/>
          <p:cNvSpPr>
            <a:spLocks noChangeShapeType="1"/>
          </p:cNvSpPr>
          <p:nvPr>
            <p:custDataLst>
              <p:tags r:id="rId4"/>
            </p:custDataLst>
          </p:nvPr>
        </p:nvSpPr>
        <p:spPr bwMode="auto">
          <a:xfrm flipH="1" flipV="1">
            <a:off x="3124200" y="2362200"/>
            <a:ext cx="0" cy="685800"/>
          </a:xfrm>
          <a:prstGeom prst="line">
            <a:avLst/>
          </a:prstGeom>
          <a:noFill/>
          <a:ln w="25400" cap="sq">
            <a:solidFill>
              <a:schemeClr val="accent1"/>
            </a:solidFill>
            <a:round/>
            <a:headEnd type="none" w="med" len="med"/>
            <a:tailEnd type="arrow" w="med" len="med"/>
          </a:ln>
          <a:effectLst/>
        </p:spPr>
        <p:txBody>
          <a:bodyPr anchor="ctr" anchorCtr="1">
            <a:noAutofit/>
          </a:bodyPr>
          <a:lstStyle/>
          <a:p>
            <a:endParaRPr lang="en-US"/>
          </a:p>
        </p:txBody>
      </p:sp>
      <p:sp>
        <p:nvSpPr>
          <p:cNvPr id="2249755" name="Line 27"/>
          <p:cNvSpPr>
            <a:spLocks noChangeShapeType="1"/>
          </p:cNvSpPr>
          <p:nvPr>
            <p:custDataLst>
              <p:tags r:id="rId5"/>
            </p:custDataLst>
          </p:nvPr>
        </p:nvSpPr>
        <p:spPr bwMode="auto">
          <a:xfrm flipH="1" flipV="1">
            <a:off x="3352800" y="2362200"/>
            <a:ext cx="0" cy="685800"/>
          </a:xfrm>
          <a:prstGeom prst="line">
            <a:avLst/>
          </a:prstGeom>
          <a:noFill/>
          <a:ln w="25400" cap="sq">
            <a:solidFill>
              <a:schemeClr val="accent1"/>
            </a:solidFill>
            <a:round/>
            <a:headEnd type="none" w="med" len="med"/>
            <a:tailEnd type="arrow" w="med" len="med"/>
          </a:ln>
          <a:effectLst/>
        </p:spPr>
        <p:txBody>
          <a:bodyPr anchor="ctr" anchorCtr="1">
            <a:noAutofit/>
          </a:bodyPr>
          <a:lstStyle/>
          <a:p>
            <a:endParaRPr lang="en-US"/>
          </a:p>
        </p:txBody>
      </p:sp>
      <p:sp>
        <p:nvSpPr>
          <p:cNvPr id="2249756" name="Line 28"/>
          <p:cNvSpPr>
            <a:spLocks noChangeShapeType="1"/>
          </p:cNvSpPr>
          <p:nvPr>
            <p:custDataLst>
              <p:tags r:id="rId6"/>
            </p:custDataLst>
          </p:nvPr>
        </p:nvSpPr>
        <p:spPr bwMode="auto">
          <a:xfrm flipH="1" flipV="1">
            <a:off x="3581400" y="2362200"/>
            <a:ext cx="0" cy="762000"/>
          </a:xfrm>
          <a:prstGeom prst="line">
            <a:avLst/>
          </a:prstGeom>
          <a:noFill/>
          <a:ln w="25400" cap="sq">
            <a:solidFill>
              <a:schemeClr val="accent1"/>
            </a:solidFill>
            <a:round/>
            <a:headEnd type="none" w="med" len="med"/>
            <a:tailEnd type="arrow" w="med" len="med"/>
          </a:ln>
          <a:effectLst/>
        </p:spPr>
        <p:txBody>
          <a:bodyPr wrap="none" anchor="ctr" anchorCtr="1">
            <a:noAutofit/>
          </a:bodyPr>
          <a:lstStyle/>
          <a:p>
            <a:endParaRPr lang="en-US"/>
          </a:p>
        </p:txBody>
      </p:sp>
      <p:sp>
        <p:nvSpPr>
          <p:cNvPr id="2249758" name="Line 30"/>
          <p:cNvSpPr>
            <a:spLocks noChangeShapeType="1"/>
          </p:cNvSpPr>
          <p:nvPr>
            <p:custDataLst>
              <p:tags r:id="rId7"/>
            </p:custDataLst>
          </p:nvPr>
        </p:nvSpPr>
        <p:spPr bwMode="auto">
          <a:xfrm>
            <a:off x="3048001" y="2514600"/>
            <a:ext cx="152400" cy="7620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2249762" name="Line 34"/>
          <p:cNvSpPr>
            <a:spLocks noChangeShapeType="1"/>
          </p:cNvSpPr>
          <p:nvPr>
            <p:custDataLst>
              <p:tags r:id="rId8"/>
            </p:custDataLst>
          </p:nvPr>
        </p:nvSpPr>
        <p:spPr bwMode="auto">
          <a:xfrm flipV="1">
            <a:off x="2286000" y="3200400"/>
            <a:ext cx="304800" cy="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2249771" name="Line 43"/>
          <p:cNvSpPr>
            <a:spLocks noChangeShapeType="1"/>
          </p:cNvSpPr>
          <p:nvPr>
            <p:custDataLst>
              <p:tags r:id="rId9"/>
            </p:custDataLst>
          </p:nvPr>
        </p:nvSpPr>
        <p:spPr bwMode="auto">
          <a:xfrm>
            <a:off x="3733800" y="1219200"/>
            <a:ext cx="2286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2" name="Line 44"/>
          <p:cNvSpPr>
            <a:spLocks noChangeShapeType="1"/>
          </p:cNvSpPr>
          <p:nvPr>
            <p:custDataLst>
              <p:tags r:id="rId10"/>
            </p:custDataLst>
          </p:nvPr>
        </p:nvSpPr>
        <p:spPr bwMode="auto">
          <a:xfrm>
            <a:off x="3733800" y="2057400"/>
            <a:ext cx="1905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5" name="Line 47"/>
          <p:cNvSpPr>
            <a:spLocks noChangeShapeType="1"/>
          </p:cNvSpPr>
          <p:nvPr>
            <p:custDataLst>
              <p:tags r:id="rId11"/>
            </p:custDataLst>
          </p:nvPr>
        </p:nvSpPr>
        <p:spPr bwMode="auto">
          <a:xfrm flipV="1">
            <a:off x="8686800" y="685800"/>
            <a:ext cx="0" cy="11430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6" name="Line 48"/>
          <p:cNvSpPr>
            <a:spLocks noChangeShapeType="1"/>
          </p:cNvSpPr>
          <p:nvPr>
            <p:custDataLst>
              <p:tags r:id="rId12"/>
            </p:custDataLst>
          </p:nvPr>
        </p:nvSpPr>
        <p:spPr bwMode="auto">
          <a:xfrm flipH="1">
            <a:off x="6629400" y="1600200"/>
            <a:ext cx="16764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2249777" name="Line 49"/>
          <p:cNvSpPr>
            <a:spLocks noChangeShapeType="1"/>
          </p:cNvSpPr>
          <p:nvPr>
            <p:custDataLst>
              <p:tags r:id="rId13"/>
            </p:custDataLst>
          </p:nvPr>
        </p:nvSpPr>
        <p:spPr bwMode="auto">
          <a:xfrm flipV="1">
            <a:off x="1981200" y="685800"/>
            <a:ext cx="67056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9" name="Line 51"/>
          <p:cNvSpPr>
            <a:spLocks noChangeShapeType="1"/>
          </p:cNvSpPr>
          <p:nvPr>
            <p:custDataLst>
              <p:tags r:id="rId14"/>
            </p:custDataLst>
          </p:nvPr>
        </p:nvSpPr>
        <p:spPr bwMode="auto">
          <a:xfrm flipV="1">
            <a:off x="1981200" y="1905000"/>
            <a:ext cx="609600" cy="0"/>
          </a:xfrm>
          <a:prstGeom prst="line">
            <a:avLst/>
          </a:prstGeom>
          <a:noFill/>
          <a:ln w="25400" cap="sq">
            <a:solidFill>
              <a:srgbClr val="66FF33"/>
            </a:solidFill>
            <a:round/>
            <a:headEnd type="none" w="med" len="med"/>
            <a:tailEnd type="arrow" w="med" len="med"/>
          </a:ln>
          <a:effectLst/>
        </p:spPr>
        <p:txBody>
          <a:bodyPr anchor="ctr" anchorCtr="1">
            <a:noAutofit/>
          </a:bodyPr>
          <a:lstStyle/>
          <a:p>
            <a:endParaRPr lang="en-US"/>
          </a:p>
        </p:txBody>
      </p:sp>
      <p:sp>
        <p:nvSpPr>
          <p:cNvPr id="48" name="Line 44"/>
          <p:cNvSpPr>
            <a:spLocks noChangeShapeType="1"/>
          </p:cNvSpPr>
          <p:nvPr>
            <p:custDataLst>
              <p:tags r:id="rId15"/>
            </p:custDataLst>
          </p:nvPr>
        </p:nvSpPr>
        <p:spPr bwMode="auto">
          <a:xfrm>
            <a:off x="5791200" y="220980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0" name="Line 44"/>
          <p:cNvSpPr>
            <a:spLocks noChangeShapeType="1"/>
          </p:cNvSpPr>
          <p:nvPr>
            <p:custDataLst>
              <p:tags r:id="rId16"/>
            </p:custDataLst>
          </p:nvPr>
        </p:nvSpPr>
        <p:spPr bwMode="auto">
          <a:xfrm>
            <a:off x="5410200" y="251460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4" name="Line 49"/>
          <p:cNvSpPr>
            <a:spLocks noChangeShapeType="1"/>
          </p:cNvSpPr>
          <p:nvPr>
            <p:custDataLst>
              <p:tags r:id="rId17"/>
            </p:custDataLst>
          </p:nvPr>
        </p:nvSpPr>
        <p:spPr bwMode="auto">
          <a:xfrm>
            <a:off x="2286000" y="3886200"/>
            <a:ext cx="152400" cy="152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61" name="Line 49"/>
          <p:cNvSpPr>
            <a:spLocks noChangeShapeType="1"/>
          </p:cNvSpPr>
          <p:nvPr>
            <p:custDataLst>
              <p:tags r:id="rId18"/>
            </p:custDataLst>
          </p:nvPr>
        </p:nvSpPr>
        <p:spPr bwMode="auto">
          <a:xfrm flipV="1">
            <a:off x="4495800" y="4038600"/>
            <a:ext cx="9144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80" name="Line 49"/>
          <p:cNvSpPr>
            <a:spLocks noChangeShapeType="1"/>
          </p:cNvSpPr>
          <p:nvPr>
            <p:custDataLst>
              <p:tags r:id="rId19"/>
            </p:custDataLst>
          </p:nvPr>
        </p:nvSpPr>
        <p:spPr bwMode="auto">
          <a:xfrm flipV="1">
            <a:off x="5029200" y="2057400"/>
            <a:ext cx="0" cy="914400"/>
          </a:xfrm>
          <a:prstGeom prst="line">
            <a:avLst/>
          </a:prstGeom>
          <a:noFill/>
          <a:ln w="25400" cap="sq">
            <a:solidFill>
              <a:srgbClr val="66FF33"/>
            </a:solidFill>
            <a:round/>
            <a:headEnd/>
            <a:tailEnd type="oval"/>
          </a:ln>
          <a:effectLst/>
        </p:spPr>
        <p:txBody>
          <a:bodyPr wrap="square" anchor="ctr" anchorCtr="1">
            <a:noAutofit/>
          </a:bodyPr>
          <a:lstStyle/>
          <a:p>
            <a:endParaRPr lang="en-US"/>
          </a:p>
        </p:txBody>
      </p:sp>
      <p:sp>
        <p:nvSpPr>
          <p:cNvPr id="81" name="Line 44"/>
          <p:cNvSpPr>
            <a:spLocks noChangeShapeType="1"/>
          </p:cNvSpPr>
          <p:nvPr>
            <p:custDataLst>
              <p:tags r:id="rId20"/>
            </p:custDataLst>
          </p:nvPr>
        </p:nvSpPr>
        <p:spPr bwMode="auto">
          <a:xfrm>
            <a:off x="5029200" y="2971800"/>
            <a:ext cx="1752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84" name="Line 45"/>
          <p:cNvSpPr>
            <a:spLocks noChangeShapeType="1"/>
          </p:cNvSpPr>
          <p:nvPr>
            <p:custDataLst>
              <p:tags r:id="rId21"/>
            </p:custDataLst>
          </p:nvPr>
        </p:nvSpPr>
        <p:spPr bwMode="auto">
          <a:xfrm flipV="1">
            <a:off x="7239000" y="3581400"/>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86" name="Line 44"/>
          <p:cNvSpPr>
            <a:spLocks noChangeShapeType="1"/>
          </p:cNvSpPr>
          <p:nvPr>
            <p:custDataLst>
              <p:tags r:id="rId22"/>
            </p:custDataLst>
          </p:nvPr>
        </p:nvSpPr>
        <p:spPr bwMode="auto">
          <a:xfrm>
            <a:off x="7239000" y="1600200"/>
            <a:ext cx="0" cy="838200"/>
          </a:xfrm>
          <a:prstGeom prst="line">
            <a:avLst/>
          </a:prstGeom>
          <a:noFill/>
          <a:ln w="25400" cap="sq">
            <a:solidFill>
              <a:srgbClr val="66FF33"/>
            </a:solidFill>
            <a:round/>
            <a:headEnd type="oval" w="med" len="med"/>
            <a:tailEnd type="arrow" w="med" len="med"/>
          </a:ln>
          <a:effectLst/>
        </p:spPr>
        <p:txBody>
          <a:bodyPr wrap="square" anchor="ctr" anchorCtr="1">
            <a:noAutofit/>
          </a:bodyPr>
          <a:lstStyle/>
          <a:p>
            <a:endParaRPr lang="en-US"/>
          </a:p>
        </p:txBody>
      </p:sp>
      <p:sp>
        <p:nvSpPr>
          <p:cNvPr id="88" name="Line 48"/>
          <p:cNvSpPr>
            <a:spLocks noChangeShapeType="1"/>
          </p:cNvSpPr>
          <p:nvPr>
            <p:custDataLst>
              <p:tags r:id="rId23"/>
            </p:custDataLst>
          </p:nvPr>
        </p:nvSpPr>
        <p:spPr bwMode="auto">
          <a:xfrm flipH="1">
            <a:off x="8458200" y="1828800"/>
            <a:ext cx="2286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89" name="Line 44"/>
          <p:cNvSpPr>
            <a:spLocks noChangeShapeType="1"/>
          </p:cNvSpPr>
          <p:nvPr>
            <p:custDataLst>
              <p:tags r:id="rId24"/>
            </p:custDataLst>
          </p:nvPr>
        </p:nvSpPr>
        <p:spPr bwMode="auto">
          <a:xfrm>
            <a:off x="8077200" y="205740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90" name="Line 49"/>
          <p:cNvSpPr>
            <a:spLocks noChangeShapeType="1"/>
          </p:cNvSpPr>
          <p:nvPr>
            <p:custDataLst>
              <p:tags r:id="rId25"/>
            </p:custDataLst>
          </p:nvPr>
        </p:nvSpPr>
        <p:spPr bwMode="auto">
          <a:xfrm>
            <a:off x="8077200" y="2057400"/>
            <a:ext cx="0" cy="914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91" name="Line 49"/>
          <p:cNvSpPr>
            <a:spLocks noChangeShapeType="1"/>
          </p:cNvSpPr>
          <p:nvPr>
            <p:custDataLst>
              <p:tags r:id="rId26"/>
            </p:custDataLst>
          </p:nvPr>
        </p:nvSpPr>
        <p:spPr bwMode="auto">
          <a:xfrm flipV="1">
            <a:off x="7924800" y="2971800"/>
            <a:ext cx="1524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13" name="Line 30"/>
          <p:cNvSpPr>
            <a:spLocks noChangeShapeType="1"/>
          </p:cNvSpPr>
          <p:nvPr>
            <p:custDataLst>
              <p:tags r:id="rId27"/>
            </p:custDataLst>
          </p:nvPr>
        </p:nvSpPr>
        <p:spPr bwMode="auto">
          <a:xfrm>
            <a:off x="3276600" y="2514600"/>
            <a:ext cx="152400" cy="7620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14" name="Line 30"/>
          <p:cNvSpPr>
            <a:spLocks noChangeShapeType="1"/>
          </p:cNvSpPr>
          <p:nvPr>
            <p:custDataLst>
              <p:tags r:id="rId28"/>
            </p:custDataLst>
          </p:nvPr>
        </p:nvSpPr>
        <p:spPr bwMode="auto">
          <a:xfrm>
            <a:off x="3505200" y="2514600"/>
            <a:ext cx="152400" cy="7620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26" name="Line 44"/>
          <p:cNvSpPr>
            <a:spLocks noChangeShapeType="1"/>
          </p:cNvSpPr>
          <p:nvPr>
            <p:custDataLst>
              <p:tags r:id="rId29"/>
            </p:custDataLst>
          </p:nvPr>
        </p:nvSpPr>
        <p:spPr bwMode="auto">
          <a:xfrm>
            <a:off x="2438400" y="4038600"/>
            <a:ext cx="1371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29" name="Line 45"/>
          <p:cNvSpPr>
            <a:spLocks noChangeShapeType="1"/>
          </p:cNvSpPr>
          <p:nvPr>
            <p:custDataLst>
              <p:tags r:id="rId30"/>
            </p:custDataLst>
          </p:nvPr>
        </p:nvSpPr>
        <p:spPr bwMode="auto">
          <a:xfrm flipV="1">
            <a:off x="8382000" y="2209800"/>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30" name="Line 45"/>
          <p:cNvSpPr>
            <a:spLocks noChangeShapeType="1"/>
          </p:cNvSpPr>
          <p:nvPr>
            <p:custDataLst>
              <p:tags r:id="rId31"/>
            </p:custDataLst>
          </p:nvPr>
        </p:nvSpPr>
        <p:spPr bwMode="auto">
          <a:xfrm flipV="1">
            <a:off x="6400800" y="2209800"/>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31" name="Line 45"/>
          <p:cNvSpPr>
            <a:spLocks noChangeShapeType="1"/>
          </p:cNvSpPr>
          <p:nvPr>
            <p:custDataLst>
              <p:tags r:id="rId32"/>
            </p:custDataLst>
          </p:nvPr>
        </p:nvSpPr>
        <p:spPr bwMode="auto">
          <a:xfrm flipV="1">
            <a:off x="5715000" y="2667000"/>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32" name="Line 45"/>
          <p:cNvSpPr>
            <a:spLocks noChangeShapeType="1"/>
          </p:cNvSpPr>
          <p:nvPr>
            <p:custDataLst>
              <p:tags r:id="rId33"/>
            </p:custDataLst>
          </p:nvPr>
        </p:nvSpPr>
        <p:spPr bwMode="auto">
          <a:xfrm flipV="1">
            <a:off x="4038600" y="4191000"/>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51" name="Freeform 150"/>
          <p:cNvSpPr/>
          <p:nvPr>
            <p:custDataLst>
              <p:tags r:id="rId34"/>
            </p:custDataLst>
          </p:nvPr>
        </p:nvSpPr>
        <p:spPr>
          <a:xfrm>
            <a:off x="6019800" y="914400"/>
            <a:ext cx="609600" cy="15240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ectangle 19"/>
          <p:cNvSpPr>
            <a:spLocks noChangeArrowheads="1"/>
          </p:cNvSpPr>
          <p:nvPr>
            <p:custDataLst>
              <p:tags r:id="rId35"/>
            </p:custDataLst>
          </p:nvPr>
        </p:nvSpPr>
        <p:spPr bwMode="auto">
          <a:xfrm>
            <a:off x="8305800" y="14478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sp>
        <p:nvSpPr>
          <p:cNvPr id="168" name="Rectangle 19"/>
          <p:cNvSpPr>
            <a:spLocks noChangeArrowheads="1"/>
          </p:cNvSpPr>
          <p:nvPr>
            <p:custDataLst>
              <p:tags r:id="rId36"/>
            </p:custDataLst>
          </p:nvPr>
        </p:nvSpPr>
        <p:spPr bwMode="auto">
          <a:xfrm>
            <a:off x="5638800" y="19050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sp>
        <p:nvSpPr>
          <p:cNvPr id="170" name="Rectangle 4"/>
          <p:cNvSpPr>
            <a:spLocks noChangeArrowheads="1"/>
          </p:cNvSpPr>
          <p:nvPr>
            <p:custDataLst>
              <p:tags r:id="rId37"/>
            </p:custDataLst>
          </p:nvPr>
        </p:nvSpPr>
        <p:spPr bwMode="auto">
          <a:xfrm>
            <a:off x="6781800" y="2438400"/>
            <a:ext cx="1143000" cy="1143000"/>
          </a:xfrm>
          <a:prstGeom prst="rect">
            <a:avLst/>
          </a:prstGeom>
          <a:noFill/>
          <a:ln w="25400" cap="sq" algn="ctr">
            <a:solidFill>
              <a:srgbClr val="FFFFFF"/>
            </a:solidFill>
            <a:miter lim="800000"/>
            <a:headEnd/>
            <a:tailEnd/>
          </a:ln>
          <a:effectLst/>
        </p:spPr>
        <p:txBody>
          <a:bodyPr wrap="square" anchor="ctr" anchorCtr="1">
            <a:noAutofit/>
          </a:bodyPr>
          <a:lstStyle/>
          <a:p>
            <a:endParaRPr lang="en-US"/>
          </a:p>
        </p:txBody>
      </p:sp>
      <p:sp>
        <p:nvSpPr>
          <p:cNvPr id="72" name="Line 8"/>
          <p:cNvSpPr>
            <a:spLocks noChangeShapeType="1"/>
          </p:cNvSpPr>
          <p:nvPr>
            <p:custDataLst>
              <p:tags r:id="rId38"/>
            </p:custDataLst>
          </p:nvPr>
        </p:nvSpPr>
        <p:spPr bwMode="auto">
          <a:xfrm>
            <a:off x="761998" y="1981200"/>
            <a:ext cx="2" cy="762000"/>
          </a:xfrm>
          <a:prstGeom prst="line">
            <a:avLst/>
          </a:prstGeom>
          <a:noFill/>
          <a:ln w="25400" cap="sq">
            <a:solidFill>
              <a:schemeClr val="accent1"/>
            </a:solidFill>
            <a:round/>
            <a:headEnd type="arrow" w="med" len="med"/>
            <a:tailEnd type="none" w="med" len="med"/>
          </a:ln>
          <a:effectLst/>
        </p:spPr>
        <p:txBody>
          <a:bodyPr wrap="square" anchor="ctr" anchorCtr="1">
            <a:noAutofit/>
          </a:bodyPr>
          <a:lstStyle/>
          <a:p>
            <a:endParaRPr lang="en-US"/>
          </a:p>
        </p:txBody>
      </p:sp>
      <p:sp>
        <p:nvSpPr>
          <p:cNvPr id="87" name="Line 21"/>
          <p:cNvSpPr>
            <a:spLocks noChangeShapeType="1"/>
          </p:cNvSpPr>
          <p:nvPr>
            <p:custDataLst>
              <p:tags r:id="rId39"/>
            </p:custDataLst>
          </p:nvPr>
        </p:nvSpPr>
        <p:spPr bwMode="auto">
          <a:xfrm>
            <a:off x="761998" y="3047998"/>
            <a:ext cx="2" cy="457201"/>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sp>
        <p:nvSpPr>
          <p:cNvPr id="92" name="Line 49"/>
          <p:cNvSpPr>
            <a:spLocks noChangeShapeType="1"/>
          </p:cNvSpPr>
          <p:nvPr>
            <p:custDataLst>
              <p:tags r:id="rId40"/>
            </p:custDataLst>
          </p:nvPr>
        </p:nvSpPr>
        <p:spPr bwMode="auto">
          <a:xfrm flipH="1">
            <a:off x="1981200" y="685800"/>
            <a:ext cx="0" cy="12192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95" name="Line 49"/>
          <p:cNvSpPr>
            <a:spLocks noChangeShapeType="1"/>
          </p:cNvSpPr>
          <p:nvPr>
            <p:custDataLst>
              <p:tags r:id="rId41"/>
            </p:custDataLst>
          </p:nvPr>
        </p:nvSpPr>
        <p:spPr bwMode="auto">
          <a:xfrm flipH="1" flipV="1">
            <a:off x="1219200" y="1447800"/>
            <a:ext cx="3048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97" name="Line 49"/>
          <p:cNvSpPr>
            <a:spLocks noChangeShapeType="1"/>
          </p:cNvSpPr>
          <p:nvPr>
            <p:custDataLst>
              <p:tags r:id="rId42"/>
            </p:custDataLst>
          </p:nvPr>
        </p:nvSpPr>
        <p:spPr bwMode="auto">
          <a:xfrm flipV="1">
            <a:off x="2133600" y="4343400"/>
            <a:ext cx="152400" cy="15240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98" name="Text Box 29"/>
          <p:cNvSpPr txBox="1">
            <a:spLocks noChangeArrowheads="1"/>
          </p:cNvSpPr>
          <p:nvPr>
            <p:custDataLst>
              <p:tags r:id="rId43"/>
            </p:custDataLst>
          </p:nvPr>
        </p:nvSpPr>
        <p:spPr bwMode="auto">
          <a:xfrm>
            <a:off x="1752600" y="4191000"/>
            <a:ext cx="45720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err="1" smtClean="0">
                <a:solidFill>
                  <a:srgbClr val="FFFFFF"/>
                </a:solidFill>
                <a:latin typeface="Calibri"/>
              </a:rPr>
              <a:t>tgt</a:t>
            </a:r>
            <a:endParaRPr lang="en-US" sz="2400" dirty="0">
              <a:solidFill>
                <a:srgbClr val="FFFFFF"/>
              </a:solidFill>
              <a:latin typeface="Calibri"/>
            </a:endParaRPr>
          </a:p>
        </p:txBody>
      </p:sp>
      <p:sp>
        <p:nvSpPr>
          <p:cNvPr id="99" name="Line 49"/>
          <p:cNvSpPr>
            <a:spLocks noChangeShapeType="1"/>
          </p:cNvSpPr>
          <p:nvPr>
            <p:custDataLst>
              <p:tags r:id="rId44"/>
            </p:custDataLst>
          </p:nvPr>
        </p:nvSpPr>
        <p:spPr bwMode="auto">
          <a:xfrm>
            <a:off x="2286000" y="2971800"/>
            <a:ext cx="0" cy="15240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100" name="Line 45"/>
          <p:cNvSpPr>
            <a:spLocks noChangeShapeType="1"/>
          </p:cNvSpPr>
          <p:nvPr>
            <p:custDataLst>
              <p:tags r:id="rId45"/>
            </p:custDataLst>
          </p:nvPr>
        </p:nvSpPr>
        <p:spPr bwMode="auto">
          <a:xfrm flipV="1">
            <a:off x="152400" y="3581400"/>
            <a:ext cx="228600" cy="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01" name="Line 49"/>
          <p:cNvSpPr>
            <a:spLocks noChangeShapeType="1"/>
          </p:cNvSpPr>
          <p:nvPr>
            <p:custDataLst>
              <p:tags r:id="rId46"/>
            </p:custDataLst>
          </p:nvPr>
        </p:nvSpPr>
        <p:spPr bwMode="auto">
          <a:xfrm flipH="1" flipV="1">
            <a:off x="1524000" y="1447800"/>
            <a:ext cx="0" cy="15240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102" name="Line 49"/>
          <p:cNvSpPr>
            <a:spLocks noChangeShapeType="1"/>
          </p:cNvSpPr>
          <p:nvPr>
            <p:custDataLst>
              <p:tags r:id="rId47"/>
            </p:custDataLst>
          </p:nvPr>
        </p:nvSpPr>
        <p:spPr bwMode="auto">
          <a:xfrm flipV="1">
            <a:off x="1524000" y="2971800"/>
            <a:ext cx="7620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103" name="Line 44"/>
          <p:cNvSpPr>
            <a:spLocks noChangeShapeType="1"/>
          </p:cNvSpPr>
          <p:nvPr>
            <p:custDataLst>
              <p:tags r:id="rId48"/>
            </p:custDataLst>
          </p:nvPr>
        </p:nvSpPr>
        <p:spPr bwMode="auto">
          <a:xfrm>
            <a:off x="762000" y="2362200"/>
            <a:ext cx="152400" cy="0"/>
          </a:xfrm>
          <a:prstGeom prst="line">
            <a:avLst/>
          </a:prstGeom>
          <a:noFill/>
          <a:ln w="25400" cap="sq">
            <a:solidFill>
              <a:schemeClr val="accent1"/>
            </a:solidFill>
            <a:round/>
            <a:headEnd type="oval" w="med" len="med"/>
            <a:tailEnd type="none" w="med" len="med"/>
          </a:ln>
          <a:effectLst/>
        </p:spPr>
        <p:txBody>
          <a:bodyPr wrap="square" anchor="ctr" anchorCtr="1">
            <a:noAutofit/>
          </a:bodyPr>
          <a:lstStyle/>
          <a:p>
            <a:endParaRPr lang="en-US"/>
          </a:p>
        </p:txBody>
      </p:sp>
      <p:sp>
        <p:nvSpPr>
          <p:cNvPr id="105" name="Rectangle 19"/>
          <p:cNvSpPr>
            <a:spLocks noChangeArrowheads="1"/>
          </p:cNvSpPr>
          <p:nvPr>
            <p:custDataLst>
              <p:tags r:id="rId49"/>
            </p:custDataLst>
          </p:nvPr>
        </p:nvSpPr>
        <p:spPr bwMode="auto">
          <a:xfrm rot="16200000">
            <a:off x="685800" y="32004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sp>
        <p:nvSpPr>
          <p:cNvPr id="106" name="Line 8"/>
          <p:cNvSpPr>
            <a:spLocks noChangeShapeType="1"/>
          </p:cNvSpPr>
          <p:nvPr>
            <p:custDataLst>
              <p:tags r:id="rId50"/>
            </p:custDataLst>
          </p:nvPr>
        </p:nvSpPr>
        <p:spPr bwMode="auto">
          <a:xfrm flipH="1">
            <a:off x="1219200" y="2362200"/>
            <a:ext cx="76200" cy="0"/>
          </a:xfrm>
          <a:prstGeom prst="line">
            <a:avLst/>
          </a:prstGeom>
          <a:noFill/>
          <a:ln w="25400" cap="sq">
            <a:solidFill>
              <a:schemeClr val="accent1"/>
            </a:solidFill>
            <a:round/>
            <a:headEnd type="none" w="med" len="med"/>
            <a:tailEnd type="none" w="med" len="med"/>
          </a:ln>
          <a:effectLst/>
        </p:spPr>
        <p:txBody>
          <a:bodyPr wrap="square" anchor="ctr" anchorCtr="1">
            <a:noAutofit/>
          </a:bodyPr>
          <a:lstStyle/>
          <a:p>
            <a:endParaRPr lang="en-US"/>
          </a:p>
        </p:txBody>
      </p:sp>
      <p:grpSp>
        <p:nvGrpSpPr>
          <p:cNvPr id="2" name="Group 106"/>
          <p:cNvGrpSpPr/>
          <p:nvPr>
            <p:custDataLst>
              <p:tags r:id="rId51"/>
            </p:custDataLst>
          </p:nvPr>
        </p:nvGrpSpPr>
        <p:grpSpPr>
          <a:xfrm>
            <a:off x="914400" y="2209800"/>
            <a:ext cx="304800" cy="304800"/>
            <a:chOff x="990600" y="2971800"/>
            <a:chExt cx="304800" cy="304800"/>
          </a:xfrm>
        </p:grpSpPr>
        <p:sp>
          <p:nvSpPr>
            <p:cNvPr id="108" name="Freeform 107"/>
            <p:cNvSpPr/>
            <p:nvPr>
              <p:custDataLst>
                <p:tags r:id="rId102"/>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no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 Box 11"/>
            <p:cNvSpPr txBox="1">
              <a:spLocks noChangeArrowheads="1"/>
            </p:cNvSpPr>
            <p:nvPr>
              <p:custDataLst>
                <p:tags r:id="rId103"/>
              </p:custDataLst>
            </p:nvPr>
          </p:nvSpPr>
          <p:spPr bwMode="auto">
            <a:xfrm>
              <a:off x="1081086"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sp>
        <p:nvSpPr>
          <p:cNvPr id="111" name="Line 21"/>
          <p:cNvSpPr>
            <a:spLocks noChangeShapeType="1"/>
          </p:cNvSpPr>
          <p:nvPr>
            <p:custDataLst>
              <p:tags r:id="rId52"/>
            </p:custDataLst>
          </p:nvPr>
        </p:nvSpPr>
        <p:spPr bwMode="auto">
          <a:xfrm>
            <a:off x="990600" y="3657600"/>
            <a:ext cx="0" cy="228600"/>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sp>
        <p:nvSpPr>
          <p:cNvPr id="119" name="Line 45"/>
          <p:cNvSpPr>
            <a:spLocks noChangeShapeType="1"/>
          </p:cNvSpPr>
          <p:nvPr>
            <p:custDataLst>
              <p:tags r:id="rId53"/>
            </p:custDataLst>
          </p:nvPr>
        </p:nvSpPr>
        <p:spPr bwMode="auto">
          <a:xfrm flipH="1" flipV="1">
            <a:off x="685800" y="3657600"/>
            <a:ext cx="0" cy="8382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21" name="Line 9"/>
          <p:cNvSpPr>
            <a:spLocks noChangeShapeType="1"/>
          </p:cNvSpPr>
          <p:nvPr>
            <p:custDataLst>
              <p:tags r:id="rId54"/>
            </p:custDataLst>
          </p:nvPr>
        </p:nvSpPr>
        <p:spPr bwMode="auto">
          <a:xfrm flipV="1">
            <a:off x="1447800" y="4495800"/>
            <a:ext cx="685800" cy="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23" name="Oval 122"/>
          <p:cNvSpPr/>
          <p:nvPr>
            <p:custDataLst>
              <p:tags r:id="rId55"/>
            </p:custDataLst>
          </p:nvPr>
        </p:nvSpPr>
        <p:spPr>
          <a:xfrm>
            <a:off x="1143000" y="4343400"/>
            <a:ext cx="304800" cy="3048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noAutofit/>
          </a:bodyPr>
          <a:lstStyle/>
          <a:p>
            <a:pPr algn="ctr"/>
            <a:r>
              <a:rPr lang="en-US" dirty="0" smtClean="0"/>
              <a:t>||</a:t>
            </a:r>
            <a:endParaRPr lang="en-US" dirty="0"/>
          </a:p>
        </p:txBody>
      </p:sp>
      <p:sp>
        <p:nvSpPr>
          <p:cNvPr id="124" name="Line 9"/>
          <p:cNvSpPr>
            <a:spLocks noChangeShapeType="1"/>
          </p:cNvSpPr>
          <p:nvPr>
            <p:custDataLst>
              <p:tags r:id="rId56"/>
            </p:custDataLst>
          </p:nvPr>
        </p:nvSpPr>
        <p:spPr bwMode="auto">
          <a:xfrm flipV="1">
            <a:off x="685800" y="4495800"/>
            <a:ext cx="457200" cy="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25" name="Line 18"/>
          <p:cNvSpPr>
            <a:spLocks noChangeShapeType="1"/>
          </p:cNvSpPr>
          <p:nvPr>
            <p:custDataLst>
              <p:tags r:id="rId57"/>
            </p:custDataLst>
          </p:nvPr>
        </p:nvSpPr>
        <p:spPr bwMode="auto">
          <a:xfrm flipH="1">
            <a:off x="1295400" y="2362200"/>
            <a:ext cx="0" cy="1981200"/>
          </a:xfrm>
          <a:prstGeom prst="line">
            <a:avLst/>
          </a:prstGeom>
          <a:noFill/>
          <a:ln w="25400" cap="sq">
            <a:solidFill>
              <a:schemeClr val="accent1"/>
            </a:solidFill>
            <a:round/>
            <a:headEnd type="none" w="med" len="med"/>
            <a:tailEnd type="none" w="med" len="med"/>
          </a:ln>
          <a:effectLst/>
        </p:spPr>
        <p:txBody>
          <a:bodyPr wrap="square" anchor="ctr" anchorCtr="1">
            <a:noAutofit/>
          </a:bodyPr>
          <a:lstStyle/>
          <a:p>
            <a:endParaRPr lang="en-US"/>
          </a:p>
        </p:txBody>
      </p:sp>
      <p:sp>
        <p:nvSpPr>
          <p:cNvPr id="127" name="Line 18"/>
          <p:cNvSpPr>
            <a:spLocks noChangeShapeType="1"/>
          </p:cNvSpPr>
          <p:nvPr>
            <p:custDataLst>
              <p:tags r:id="rId58"/>
            </p:custDataLst>
          </p:nvPr>
        </p:nvSpPr>
        <p:spPr bwMode="auto">
          <a:xfrm flipH="1">
            <a:off x="990600" y="3886200"/>
            <a:ext cx="304800" cy="0"/>
          </a:xfrm>
          <a:prstGeom prst="line">
            <a:avLst/>
          </a:prstGeom>
          <a:noFill/>
          <a:ln w="25400" cap="sq">
            <a:solidFill>
              <a:schemeClr val="accent1"/>
            </a:solidFill>
            <a:round/>
            <a:headEnd type="oval" w="med" len="med"/>
            <a:tailEnd type="none" w="med" len="med"/>
          </a:ln>
          <a:effectLst/>
        </p:spPr>
        <p:txBody>
          <a:bodyPr wrap="square" anchor="ctr" anchorCtr="1">
            <a:noAutofit/>
          </a:bodyPr>
          <a:lstStyle/>
          <a:p>
            <a:endParaRPr lang="en-US"/>
          </a:p>
        </p:txBody>
      </p:sp>
      <p:cxnSp>
        <p:nvCxnSpPr>
          <p:cNvPr id="135" name="Straight Connector 134"/>
          <p:cNvCxnSpPr/>
          <p:nvPr>
            <p:custDataLst>
              <p:tags r:id="rId59"/>
            </p:custDataLst>
          </p:nvPr>
        </p:nvCxnSpPr>
        <p:spPr>
          <a:xfrm rot="5400000" flipH="1" flipV="1">
            <a:off x="5295900" y="2933700"/>
            <a:ext cx="228600" cy="0"/>
          </a:xfrm>
          <a:prstGeom prst="line">
            <a:avLst/>
          </a:prstGeom>
          <a:ln w="88900">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Line 49"/>
          <p:cNvSpPr>
            <a:spLocks noChangeShapeType="1"/>
          </p:cNvSpPr>
          <p:nvPr>
            <p:custDataLst>
              <p:tags r:id="rId60"/>
            </p:custDataLst>
          </p:nvPr>
        </p:nvSpPr>
        <p:spPr bwMode="auto">
          <a:xfrm>
            <a:off x="5410200" y="2514600"/>
            <a:ext cx="0" cy="1523999"/>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79" name="Text Box 5"/>
          <p:cNvSpPr txBox="1">
            <a:spLocks noChangeArrowheads="1"/>
          </p:cNvSpPr>
          <p:nvPr>
            <p:custDataLst>
              <p:tags r:id="rId61"/>
            </p:custDataLst>
          </p:nvPr>
        </p:nvSpPr>
        <p:spPr bwMode="auto">
          <a:xfrm>
            <a:off x="6858000" y="2971800"/>
            <a:ext cx="976100" cy="413639"/>
          </a:xfrm>
          <a:prstGeom prst="rect">
            <a:avLst/>
          </a:prstGeom>
          <a:noFill/>
          <a:ln w="25400" cap="sq" algn="ctr">
            <a:solidFill>
              <a:schemeClr val="tx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Data </a:t>
            </a:r>
            <a:r>
              <a:rPr lang="en-US" sz="2400" dirty="0" err="1" smtClean="0">
                <a:solidFill>
                  <a:srgbClr val="FFFFFF"/>
                </a:solidFill>
                <a:latin typeface="Calibri"/>
              </a:rPr>
              <a:t>Mem</a:t>
            </a:r>
            <a:endParaRPr lang="en-US" sz="2400" dirty="0">
              <a:solidFill>
                <a:srgbClr val="FFFFFF"/>
              </a:solidFill>
              <a:latin typeface="Calibri"/>
            </a:endParaRPr>
          </a:p>
        </p:txBody>
      </p:sp>
      <p:sp>
        <p:nvSpPr>
          <p:cNvPr id="93" name="Text Box 5"/>
          <p:cNvSpPr txBox="1">
            <a:spLocks noChangeArrowheads="1"/>
          </p:cNvSpPr>
          <p:nvPr>
            <p:custDataLst>
              <p:tags r:id="rId62"/>
            </p:custDataLst>
          </p:nvPr>
        </p:nvSpPr>
        <p:spPr bwMode="auto">
          <a:xfrm>
            <a:off x="6781800" y="2362200"/>
            <a:ext cx="9761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000" dirty="0" err="1" smtClean="0">
                <a:solidFill>
                  <a:srgbClr val="FFFFFF"/>
                </a:solidFill>
                <a:latin typeface="Calibri"/>
              </a:rPr>
              <a:t>addr</a:t>
            </a:r>
            <a:endParaRPr lang="en-US" sz="2000" dirty="0">
              <a:solidFill>
                <a:srgbClr val="FFFFFF"/>
              </a:solidFill>
              <a:latin typeface="Calibri"/>
            </a:endParaRPr>
          </a:p>
        </p:txBody>
      </p:sp>
      <p:sp>
        <p:nvSpPr>
          <p:cNvPr id="94" name="Text Box 11"/>
          <p:cNvSpPr txBox="1">
            <a:spLocks noChangeArrowheads="1"/>
          </p:cNvSpPr>
          <p:nvPr>
            <p:custDataLst>
              <p:tags r:id="rId63"/>
            </p:custDataLst>
          </p:nvPr>
        </p:nvSpPr>
        <p:spPr bwMode="auto">
          <a:xfrm>
            <a:off x="3810000" y="3886200"/>
            <a:ext cx="685800" cy="304800"/>
          </a:xfrm>
          <a:prstGeom prst="rect">
            <a:avLst/>
          </a:prstGeom>
          <a:noFill/>
          <a:ln w="25400" cap="sq" algn="ctr">
            <a:solidFill>
              <a:schemeClr val="bg1"/>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rPr>
              <a:t>ext</a:t>
            </a:r>
            <a:endParaRPr lang="en-US" sz="2400" dirty="0">
              <a:solidFill>
                <a:srgbClr val="FFFFFF"/>
              </a:solidFill>
            </a:endParaRPr>
          </a:p>
        </p:txBody>
      </p:sp>
      <p:sp>
        <p:nvSpPr>
          <p:cNvPr id="109" name="Text Box 29"/>
          <p:cNvSpPr txBox="1">
            <a:spLocks noChangeArrowheads="1"/>
          </p:cNvSpPr>
          <p:nvPr>
            <p:custDataLst>
              <p:tags r:id="rId64"/>
            </p:custDataLst>
          </p:nvPr>
        </p:nvSpPr>
        <p:spPr bwMode="auto">
          <a:xfrm>
            <a:off x="2971800" y="2517676"/>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112" name="Text Box 29"/>
          <p:cNvSpPr txBox="1">
            <a:spLocks noChangeArrowheads="1"/>
          </p:cNvSpPr>
          <p:nvPr>
            <p:custDataLst>
              <p:tags r:id="rId65"/>
            </p:custDataLst>
          </p:nvPr>
        </p:nvSpPr>
        <p:spPr bwMode="auto">
          <a:xfrm>
            <a:off x="3200401" y="2517676"/>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118" name="Text Box 29"/>
          <p:cNvSpPr txBox="1">
            <a:spLocks noChangeArrowheads="1"/>
          </p:cNvSpPr>
          <p:nvPr>
            <p:custDataLst>
              <p:tags r:id="rId66"/>
            </p:custDataLst>
          </p:nvPr>
        </p:nvSpPr>
        <p:spPr bwMode="auto">
          <a:xfrm>
            <a:off x="3429001" y="2517676"/>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120" name="Rectangle 22"/>
          <p:cNvSpPr>
            <a:spLocks noChangeArrowheads="1"/>
          </p:cNvSpPr>
          <p:nvPr>
            <p:custDataLst>
              <p:tags r:id="rId67"/>
            </p:custDataLst>
          </p:nvPr>
        </p:nvSpPr>
        <p:spPr bwMode="auto">
          <a:xfrm>
            <a:off x="2590799" y="990600"/>
            <a:ext cx="1143001" cy="1363663"/>
          </a:xfrm>
          <a:prstGeom prst="rect">
            <a:avLst/>
          </a:prstGeom>
          <a:noFill/>
          <a:ln w="25400" cap="sq" algn="ctr">
            <a:solidFill>
              <a:srgbClr val="FFFFFF"/>
            </a:solidFill>
            <a:miter lim="800000"/>
            <a:headEnd/>
            <a:tailEnd/>
          </a:ln>
          <a:effectLst/>
        </p:spPr>
        <p:txBody>
          <a:bodyPr anchor="ctr" anchorCtr="1">
            <a:noAutofit/>
          </a:bodyPr>
          <a:lstStyle/>
          <a:p>
            <a:pPr algn="ctr"/>
            <a:r>
              <a:rPr lang="en-US" sz="2400" dirty="0" smtClean="0">
                <a:solidFill>
                  <a:schemeClr val="bg1"/>
                </a:solidFill>
              </a:rPr>
              <a:t>Reg.</a:t>
            </a:r>
            <a:br>
              <a:rPr lang="en-US" sz="2400" dirty="0" smtClean="0">
                <a:solidFill>
                  <a:schemeClr val="bg1"/>
                </a:solidFill>
              </a:rPr>
            </a:br>
            <a:r>
              <a:rPr lang="en-US" sz="2400" dirty="0" smtClean="0">
                <a:solidFill>
                  <a:schemeClr val="bg1"/>
                </a:solidFill>
              </a:rPr>
              <a:t>File</a:t>
            </a:r>
            <a:endParaRPr lang="en-US" sz="2400" dirty="0">
              <a:solidFill>
                <a:schemeClr val="bg1"/>
              </a:solidFill>
            </a:endParaRPr>
          </a:p>
        </p:txBody>
      </p:sp>
      <p:sp>
        <p:nvSpPr>
          <p:cNvPr id="128" name="Text Box 11"/>
          <p:cNvSpPr txBox="1">
            <a:spLocks noChangeArrowheads="1"/>
          </p:cNvSpPr>
          <p:nvPr>
            <p:custDataLst>
              <p:tags r:id="rId68"/>
            </p:custDataLst>
          </p:nvPr>
        </p:nvSpPr>
        <p:spPr bwMode="auto">
          <a:xfrm>
            <a:off x="381000" y="2746276"/>
            <a:ext cx="762000" cy="304799"/>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onsolas" pitchFamily="49" charset="0"/>
              </a:rPr>
              <a:t>PC</a:t>
            </a:r>
            <a:endParaRPr lang="en-US" sz="2400" dirty="0">
              <a:solidFill>
                <a:srgbClr val="FFFFFF"/>
              </a:solidFill>
              <a:latin typeface="Consolas" pitchFamily="49" charset="0"/>
            </a:endParaRPr>
          </a:p>
        </p:txBody>
      </p:sp>
      <p:sp>
        <p:nvSpPr>
          <p:cNvPr id="133" name="Rectangle 4"/>
          <p:cNvSpPr>
            <a:spLocks noChangeArrowheads="1"/>
          </p:cNvSpPr>
          <p:nvPr>
            <p:custDataLst>
              <p:tags r:id="rId69"/>
            </p:custDataLst>
          </p:nvPr>
        </p:nvSpPr>
        <p:spPr bwMode="auto">
          <a:xfrm>
            <a:off x="228600" y="914400"/>
            <a:ext cx="990600" cy="1066800"/>
          </a:xfrm>
          <a:prstGeom prst="rect">
            <a:avLst/>
          </a:prstGeom>
          <a:noFill/>
          <a:ln w="25400" cap="sq" algn="ctr">
            <a:solidFill>
              <a:srgbClr val="FFFFFF"/>
            </a:solidFill>
            <a:miter lim="800000"/>
            <a:headEnd/>
            <a:tailEnd/>
          </a:ln>
          <a:effectLst/>
        </p:spPr>
        <p:txBody>
          <a:bodyPr wrap="square" anchor="ctr" anchorCtr="1">
            <a:noAutofit/>
          </a:bodyPr>
          <a:lstStyle/>
          <a:p>
            <a:pPr algn="ctr"/>
            <a:r>
              <a:rPr lang="en-US" sz="2400" dirty="0" err="1" smtClean="0">
                <a:solidFill>
                  <a:schemeClr val="bg1"/>
                </a:solidFill>
              </a:rPr>
              <a:t>Prog</a:t>
            </a:r>
            <a:r>
              <a:rPr lang="en-US" sz="2400" dirty="0" smtClean="0">
                <a:solidFill>
                  <a:schemeClr val="bg1"/>
                </a:solidFill>
              </a:rPr>
              <a:t>.</a:t>
            </a:r>
          </a:p>
          <a:p>
            <a:pPr algn="ctr"/>
            <a:r>
              <a:rPr lang="en-US" sz="2400" dirty="0" err="1" smtClean="0">
                <a:solidFill>
                  <a:schemeClr val="bg1"/>
                </a:solidFill>
              </a:rPr>
              <a:t>Mem</a:t>
            </a:r>
            <a:endParaRPr lang="en-US" sz="2400" dirty="0">
              <a:solidFill>
                <a:schemeClr val="bg1"/>
              </a:solidFill>
            </a:endParaRPr>
          </a:p>
        </p:txBody>
      </p:sp>
      <p:sp>
        <p:nvSpPr>
          <p:cNvPr id="134" name="Text Box 52"/>
          <p:cNvSpPr txBox="1">
            <a:spLocks noChangeArrowheads="1"/>
          </p:cNvSpPr>
          <p:nvPr>
            <p:custDataLst>
              <p:tags r:id="rId70"/>
            </p:custDataLst>
          </p:nvPr>
        </p:nvSpPr>
        <p:spPr bwMode="auto">
          <a:xfrm>
            <a:off x="6096000" y="1222276"/>
            <a:ext cx="470000" cy="394275"/>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ALU</a:t>
            </a:r>
            <a:endParaRPr lang="en-US" sz="2400" dirty="0">
              <a:solidFill>
                <a:srgbClr val="FFFFFF"/>
              </a:solidFill>
              <a:latin typeface="Calibri"/>
            </a:endParaRPr>
          </a:p>
        </p:txBody>
      </p:sp>
      <p:sp>
        <p:nvSpPr>
          <p:cNvPr id="136" name="Text Box 29"/>
          <p:cNvSpPr txBox="1">
            <a:spLocks noChangeArrowheads="1"/>
          </p:cNvSpPr>
          <p:nvPr>
            <p:custDataLst>
              <p:tags r:id="rId71"/>
            </p:custDataLst>
          </p:nvPr>
        </p:nvSpPr>
        <p:spPr bwMode="auto">
          <a:xfrm>
            <a:off x="1295400" y="1149152"/>
            <a:ext cx="3992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inst</a:t>
            </a:r>
            <a:endParaRPr lang="en-US" sz="2400" dirty="0">
              <a:solidFill>
                <a:srgbClr val="FFFFFF"/>
              </a:solidFill>
              <a:latin typeface="Calibri"/>
            </a:endParaRPr>
          </a:p>
        </p:txBody>
      </p:sp>
      <p:sp>
        <p:nvSpPr>
          <p:cNvPr id="137" name="Oval 24"/>
          <p:cNvSpPr>
            <a:spLocks noChangeArrowheads="1"/>
          </p:cNvSpPr>
          <p:nvPr>
            <p:custDataLst>
              <p:tags r:id="rId72"/>
            </p:custDataLst>
          </p:nvPr>
        </p:nvSpPr>
        <p:spPr bwMode="auto">
          <a:xfrm>
            <a:off x="2590800" y="2974877"/>
            <a:ext cx="1219200" cy="457199"/>
          </a:xfrm>
          <a:prstGeom prst="ellipse">
            <a:avLst/>
          </a:prstGeom>
          <a:solidFill>
            <a:schemeClr val="tx1"/>
          </a:solidFill>
          <a:ln w="25400" cap="sq" algn="ctr">
            <a:solidFill>
              <a:schemeClr val="accent1"/>
            </a:solidFill>
            <a:round/>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a:solidFill>
                  <a:srgbClr val="FFFFFF"/>
                </a:solidFill>
                <a:latin typeface="Calibri"/>
              </a:rPr>
              <a:t>control</a:t>
            </a:r>
          </a:p>
        </p:txBody>
      </p:sp>
      <p:sp>
        <p:nvSpPr>
          <p:cNvPr id="138" name="Line 44"/>
          <p:cNvSpPr>
            <a:spLocks noChangeShapeType="1"/>
          </p:cNvSpPr>
          <p:nvPr>
            <p:custDataLst>
              <p:tags r:id="rId73"/>
            </p:custDataLst>
          </p:nvPr>
        </p:nvSpPr>
        <p:spPr bwMode="auto">
          <a:xfrm flipV="1">
            <a:off x="6553200" y="2133600"/>
            <a:ext cx="0" cy="22860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39" name="Text Box 29"/>
          <p:cNvSpPr txBox="1">
            <a:spLocks noChangeArrowheads="1"/>
          </p:cNvSpPr>
          <p:nvPr>
            <p:custDataLst>
              <p:tags r:id="rId74"/>
            </p:custDataLst>
          </p:nvPr>
        </p:nvSpPr>
        <p:spPr bwMode="auto">
          <a:xfrm>
            <a:off x="2496360" y="3736876"/>
            <a:ext cx="5516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err="1" smtClean="0">
                <a:solidFill>
                  <a:srgbClr val="FFFFFF"/>
                </a:solidFill>
                <a:latin typeface="Calibri"/>
              </a:rPr>
              <a:t>imm</a:t>
            </a:r>
            <a:endParaRPr lang="en-US" sz="2400" dirty="0">
              <a:solidFill>
                <a:srgbClr val="FFFFFF"/>
              </a:solidFill>
              <a:latin typeface="Calibri"/>
            </a:endParaRPr>
          </a:p>
        </p:txBody>
      </p:sp>
      <p:sp>
        <p:nvSpPr>
          <p:cNvPr id="82" name="Line 49"/>
          <p:cNvSpPr>
            <a:spLocks noChangeShapeType="1"/>
          </p:cNvSpPr>
          <p:nvPr>
            <p:custDataLst>
              <p:tags r:id="rId75"/>
            </p:custDataLst>
          </p:nvPr>
        </p:nvSpPr>
        <p:spPr bwMode="auto">
          <a:xfrm flipV="1">
            <a:off x="2123844" y="3276600"/>
            <a:ext cx="152400" cy="15240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83" name="Text Box 29"/>
          <p:cNvSpPr txBox="1">
            <a:spLocks noChangeArrowheads="1"/>
          </p:cNvSpPr>
          <p:nvPr>
            <p:custDataLst>
              <p:tags r:id="rId76"/>
            </p:custDataLst>
          </p:nvPr>
        </p:nvSpPr>
        <p:spPr bwMode="auto">
          <a:xfrm>
            <a:off x="1676400" y="3124200"/>
            <a:ext cx="53340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offset</a:t>
            </a:r>
            <a:endParaRPr lang="en-US" sz="2000" dirty="0">
              <a:solidFill>
                <a:srgbClr val="FFFFFF"/>
              </a:solidFill>
              <a:latin typeface="Calibri"/>
            </a:endParaRPr>
          </a:p>
        </p:txBody>
      </p:sp>
      <p:sp>
        <p:nvSpPr>
          <p:cNvPr id="85" name="Line 18"/>
          <p:cNvSpPr>
            <a:spLocks noChangeShapeType="1"/>
          </p:cNvSpPr>
          <p:nvPr>
            <p:custDataLst>
              <p:tags r:id="rId77"/>
            </p:custDataLst>
          </p:nvPr>
        </p:nvSpPr>
        <p:spPr bwMode="auto">
          <a:xfrm>
            <a:off x="1295400" y="3352800"/>
            <a:ext cx="228600" cy="0"/>
          </a:xfrm>
          <a:prstGeom prst="line">
            <a:avLst/>
          </a:prstGeom>
          <a:noFill/>
          <a:ln w="25400" cap="sq">
            <a:solidFill>
              <a:schemeClr val="accent1"/>
            </a:solidFill>
            <a:round/>
            <a:headEnd type="oval" w="med" len="med"/>
            <a:tailEnd type="none" w="med" len="med"/>
          </a:ln>
          <a:effectLst/>
        </p:spPr>
        <p:txBody>
          <a:bodyPr wrap="square" anchor="ctr" anchorCtr="1">
            <a:noAutofit/>
          </a:bodyPr>
          <a:lstStyle/>
          <a:p>
            <a:endParaRPr lang="en-US"/>
          </a:p>
        </p:txBody>
      </p:sp>
      <p:sp>
        <p:nvSpPr>
          <p:cNvPr id="96" name="Line 9"/>
          <p:cNvSpPr>
            <a:spLocks noChangeShapeType="1"/>
          </p:cNvSpPr>
          <p:nvPr>
            <p:custDataLst>
              <p:tags r:id="rId78"/>
            </p:custDataLst>
          </p:nvPr>
        </p:nvSpPr>
        <p:spPr bwMode="auto">
          <a:xfrm flipV="1">
            <a:off x="1905000" y="3429000"/>
            <a:ext cx="228600" cy="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04" name="Line 21"/>
          <p:cNvSpPr>
            <a:spLocks noChangeShapeType="1"/>
          </p:cNvSpPr>
          <p:nvPr>
            <p:custDataLst>
              <p:tags r:id="rId79"/>
            </p:custDataLst>
          </p:nvPr>
        </p:nvSpPr>
        <p:spPr bwMode="auto">
          <a:xfrm flipH="1" flipV="1">
            <a:off x="1905000" y="3429000"/>
            <a:ext cx="0" cy="228600"/>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sp>
        <p:nvSpPr>
          <p:cNvPr id="107" name="Line 21"/>
          <p:cNvSpPr>
            <a:spLocks noChangeShapeType="1"/>
          </p:cNvSpPr>
          <p:nvPr>
            <p:custDataLst>
              <p:tags r:id="rId80"/>
            </p:custDataLst>
          </p:nvPr>
        </p:nvSpPr>
        <p:spPr bwMode="auto">
          <a:xfrm flipH="1" flipV="1">
            <a:off x="1524000" y="3352800"/>
            <a:ext cx="0" cy="304800"/>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sp>
        <p:nvSpPr>
          <p:cNvPr id="115" name="Line 21"/>
          <p:cNvSpPr>
            <a:spLocks noChangeShapeType="1"/>
          </p:cNvSpPr>
          <p:nvPr>
            <p:custDataLst>
              <p:tags r:id="rId81"/>
            </p:custDataLst>
          </p:nvPr>
        </p:nvSpPr>
        <p:spPr bwMode="auto">
          <a:xfrm>
            <a:off x="838200" y="3657600"/>
            <a:ext cx="0" cy="457200"/>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grpSp>
        <p:nvGrpSpPr>
          <p:cNvPr id="3" name="Group 115"/>
          <p:cNvGrpSpPr/>
          <p:nvPr>
            <p:custDataLst>
              <p:tags r:id="rId82"/>
            </p:custDataLst>
          </p:nvPr>
        </p:nvGrpSpPr>
        <p:grpSpPr>
          <a:xfrm rot="5400000">
            <a:off x="1600200" y="3505200"/>
            <a:ext cx="304800" cy="609600"/>
            <a:chOff x="990600" y="2971800"/>
            <a:chExt cx="304800" cy="304800"/>
          </a:xfrm>
        </p:grpSpPr>
        <p:sp>
          <p:nvSpPr>
            <p:cNvPr id="117" name="Freeform 116"/>
            <p:cNvSpPr/>
            <p:nvPr>
              <p:custDataLst>
                <p:tags r:id="rId100"/>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no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 Box 11"/>
            <p:cNvSpPr txBox="1">
              <a:spLocks noChangeArrowheads="1"/>
            </p:cNvSpPr>
            <p:nvPr>
              <p:custDataLst>
                <p:tags r:id="rId101"/>
              </p:custDataLst>
            </p:nvPr>
          </p:nvSpPr>
          <p:spPr bwMode="auto">
            <a:xfrm>
              <a:off x="1081087" y="2990848"/>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onsolas" pitchFamily="49" charset="0"/>
                </a:rPr>
                <a:t>+</a:t>
              </a:r>
              <a:endParaRPr lang="en-US" sz="2000" dirty="0">
                <a:solidFill>
                  <a:srgbClr val="FFFFFF"/>
                </a:solidFill>
                <a:latin typeface="Consolas" pitchFamily="49" charset="0"/>
              </a:endParaRPr>
            </a:p>
          </p:txBody>
        </p:sp>
      </p:grpSp>
      <p:sp>
        <p:nvSpPr>
          <p:cNvPr id="142" name="Line 49"/>
          <p:cNvSpPr>
            <a:spLocks noChangeShapeType="1"/>
          </p:cNvSpPr>
          <p:nvPr>
            <p:custDataLst>
              <p:tags r:id="rId83"/>
            </p:custDataLst>
          </p:nvPr>
        </p:nvSpPr>
        <p:spPr bwMode="auto">
          <a:xfrm flipH="1" flipV="1">
            <a:off x="533400" y="4800600"/>
            <a:ext cx="4267200" cy="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43" name="Line 45"/>
          <p:cNvSpPr>
            <a:spLocks noChangeShapeType="1"/>
          </p:cNvSpPr>
          <p:nvPr>
            <p:custDataLst>
              <p:tags r:id="rId84"/>
            </p:custDataLst>
          </p:nvPr>
        </p:nvSpPr>
        <p:spPr bwMode="auto">
          <a:xfrm flipH="1" flipV="1">
            <a:off x="533400" y="3657600"/>
            <a:ext cx="0" cy="11430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cxnSp>
        <p:nvCxnSpPr>
          <p:cNvPr id="144" name="Straight Connector 143"/>
          <p:cNvCxnSpPr/>
          <p:nvPr>
            <p:custDataLst>
              <p:tags r:id="rId85"/>
            </p:custDataLst>
          </p:nvPr>
        </p:nvCxnSpPr>
        <p:spPr>
          <a:xfrm rot="10800000">
            <a:off x="1143000" y="4114800"/>
            <a:ext cx="3048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45" name="Line 9"/>
          <p:cNvSpPr>
            <a:spLocks noChangeShapeType="1"/>
          </p:cNvSpPr>
          <p:nvPr>
            <p:custDataLst>
              <p:tags r:id="rId86"/>
            </p:custDataLst>
          </p:nvPr>
        </p:nvSpPr>
        <p:spPr bwMode="auto">
          <a:xfrm flipV="1">
            <a:off x="838200" y="4114800"/>
            <a:ext cx="914400" cy="0"/>
          </a:xfrm>
          <a:prstGeom prst="line">
            <a:avLst/>
          </a:prstGeom>
          <a:noFill/>
          <a:ln w="25400" cap="sq">
            <a:solidFill>
              <a:schemeClr val="accent1"/>
            </a:solidFill>
            <a:round/>
            <a:headEnd/>
            <a:tailEnd/>
          </a:ln>
          <a:effectLst/>
        </p:spPr>
        <p:txBody>
          <a:bodyPr wrap="square" anchor="ctr" anchorCtr="1">
            <a:noAutofit/>
          </a:bodyPr>
          <a:lstStyle/>
          <a:p>
            <a:endParaRPr lang="en-US"/>
          </a:p>
        </p:txBody>
      </p:sp>
      <p:cxnSp>
        <p:nvCxnSpPr>
          <p:cNvPr id="146" name="Straight Connector 145"/>
          <p:cNvCxnSpPr/>
          <p:nvPr>
            <p:custDataLst>
              <p:tags r:id="rId87"/>
            </p:custDataLst>
          </p:nvPr>
        </p:nvCxnSpPr>
        <p:spPr>
          <a:xfrm rot="5400000" flipH="1" flipV="1">
            <a:off x="4686300" y="4000500"/>
            <a:ext cx="228600" cy="0"/>
          </a:xfrm>
          <a:prstGeom prst="line">
            <a:avLst/>
          </a:prstGeom>
          <a:ln w="88900">
            <a:solidFill>
              <a:schemeClr val="tx1"/>
            </a:solidFill>
          </a:ln>
        </p:spPr>
        <p:style>
          <a:lnRef idx="1">
            <a:schemeClr val="accent1"/>
          </a:lnRef>
          <a:fillRef idx="0">
            <a:schemeClr val="accent1"/>
          </a:fillRef>
          <a:effectRef idx="0">
            <a:schemeClr val="accent1"/>
          </a:effectRef>
          <a:fontRef idx="minor">
            <a:schemeClr val="tx1"/>
          </a:fontRef>
        </p:style>
      </p:cxnSp>
      <p:sp>
        <p:nvSpPr>
          <p:cNvPr id="148" name="Rounded Rectangular Callout 147"/>
          <p:cNvSpPr/>
          <p:nvPr>
            <p:custDataLst>
              <p:tags r:id="rId88"/>
            </p:custDataLst>
          </p:nvPr>
        </p:nvSpPr>
        <p:spPr>
          <a:xfrm>
            <a:off x="1981200" y="5562600"/>
            <a:ext cx="1524000" cy="1066800"/>
          </a:xfrm>
          <a:prstGeom prst="wedgeRoundRectCallout">
            <a:avLst>
              <a:gd name="adj1" fmla="val -50441"/>
              <a:gd name="adj2" fmla="val -88992"/>
              <a:gd name="adj3" fmla="val 16667"/>
            </a:avLst>
          </a:prstGeom>
          <a:noFill/>
          <a:ln w="28575">
            <a:solidFill>
              <a:srgbClr val="FFFF00">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Could have used ALU for branch add</a:t>
            </a:r>
            <a:endParaRPr lang="en-US" b="1" dirty="0"/>
          </a:p>
        </p:txBody>
      </p:sp>
      <p:sp>
        <p:nvSpPr>
          <p:cNvPr id="149" name="Line 45"/>
          <p:cNvSpPr>
            <a:spLocks noChangeShapeType="1"/>
          </p:cNvSpPr>
          <p:nvPr>
            <p:custDataLst>
              <p:tags r:id="rId89"/>
            </p:custDataLst>
          </p:nvPr>
        </p:nvSpPr>
        <p:spPr bwMode="auto">
          <a:xfrm flipH="1">
            <a:off x="3733800" y="2743200"/>
            <a:ext cx="76200" cy="3048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50" name="Line 49"/>
          <p:cNvSpPr>
            <a:spLocks noChangeShapeType="1"/>
          </p:cNvSpPr>
          <p:nvPr>
            <p:custDataLst>
              <p:tags r:id="rId90"/>
            </p:custDataLst>
          </p:nvPr>
        </p:nvSpPr>
        <p:spPr bwMode="auto">
          <a:xfrm flipV="1">
            <a:off x="3810000" y="2743200"/>
            <a:ext cx="228600" cy="0"/>
          </a:xfrm>
          <a:prstGeom prst="line">
            <a:avLst/>
          </a:prstGeom>
          <a:noFill/>
          <a:ln w="25400" cap="sq">
            <a:solidFill>
              <a:schemeClr val="accent1"/>
            </a:solidFill>
            <a:round/>
            <a:headEnd/>
            <a:tailEnd/>
          </a:ln>
          <a:effectLst/>
        </p:spPr>
        <p:txBody>
          <a:bodyPr wrap="square" anchor="ctr" anchorCtr="1">
            <a:noAutofit/>
          </a:bodyPr>
          <a:lstStyle/>
          <a:p>
            <a:endParaRPr lang="en-US" dirty="0"/>
          </a:p>
        </p:txBody>
      </p:sp>
      <p:sp>
        <p:nvSpPr>
          <p:cNvPr id="152" name="Text Box 11"/>
          <p:cNvSpPr txBox="1">
            <a:spLocks noChangeArrowheads="1"/>
          </p:cNvSpPr>
          <p:nvPr>
            <p:custDataLst>
              <p:tags r:id="rId91"/>
            </p:custDataLst>
          </p:nvPr>
        </p:nvSpPr>
        <p:spPr bwMode="auto">
          <a:xfrm>
            <a:off x="4038600" y="2590800"/>
            <a:ext cx="381000" cy="304800"/>
          </a:xfrm>
          <a:prstGeom prst="rect">
            <a:avLst/>
          </a:prstGeom>
          <a:noFill/>
          <a:ln w="25400" cap="sq" algn="ctr">
            <a:solidFill>
              <a:schemeClr val="bg1"/>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rPr>
              <a:t>=?</a:t>
            </a:r>
            <a:endParaRPr lang="en-US" sz="2400" dirty="0">
              <a:solidFill>
                <a:srgbClr val="FFFFFF"/>
              </a:solidFill>
            </a:endParaRPr>
          </a:p>
        </p:txBody>
      </p:sp>
      <p:sp>
        <p:nvSpPr>
          <p:cNvPr id="157" name="Line 9"/>
          <p:cNvSpPr>
            <a:spLocks noChangeShapeType="1"/>
          </p:cNvSpPr>
          <p:nvPr>
            <p:custDataLst>
              <p:tags r:id="rId92"/>
            </p:custDataLst>
          </p:nvPr>
        </p:nvSpPr>
        <p:spPr bwMode="auto">
          <a:xfrm>
            <a:off x="1752600" y="3962400"/>
            <a:ext cx="0" cy="15240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59" name="Rounded Rectangular Callout 158"/>
          <p:cNvSpPr/>
          <p:nvPr>
            <p:custDataLst>
              <p:tags r:id="rId93"/>
            </p:custDataLst>
          </p:nvPr>
        </p:nvSpPr>
        <p:spPr>
          <a:xfrm>
            <a:off x="4876800" y="5562600"/>
            <a:ext cx="1524000" cy="1066800"/>
          </a:xfrm>
          <a:prstGeom prst="wedgeRoundRectCallout">
            <a:avLst>
              <a:gd name="adj1" fmla="val -50441"/>
              <a:gd name="adj2" fmla="val -88992"/>
              <a:gd name="adj3" fmla="val 16667"/>
            </a:avLst>
          </a:prstGeom>
          <a:noFill/>
          <a:ln w="28575">
            <a:solidFill>
              <a:srgbClr val="FFFF00">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Could have used ALU for branch </a:t>
            </a:r>
            <a:r>
              <a:rPr lang="en-US" b="1" dirty="0" err="1" smtClean="0"/>
              <a:t>cmp</a:t>
            </a:r>
            <a:endParaRPr lang="en-US" b="1" dirty="0"/>
          </a:p>
        </p:txBody>
      </p:sp>
      <p:cxnSp>
        <p:nvCxnSpPr>
          <p:cNvPr id="154" name="Straight Connector 153"/>
          <p:cNvCxnSpPr/>
          <p:nvPr>
            <p:custDataLst>
              <p:tags r:id="rId94"/>
            </p:custDataLst>
          </p:nvPr>
        </p:nvCxnSpPr>
        <p:spPr>
          <a:xfrm rot="5400000" flipH="1" flipV="1">
            <a:off x="4686300" y="2628900"/>
            <a:ext cx="228600" cy="0"/>
          </a:xfrm>
          <a:prstGeom prst="line">
            <a:avLst/>
          </a:prstGeom>
          <a:ln w="889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custDataLst>
              <p:tags r:id="rId95"/>
            </p:custDataLst>
          </p:nvPr>
        </p:nvCxnSpPr>
        <p:spPr>
          <a:xfrm rot="5400000" flipH="1" flipV="1">
            <a:off x="4686300" y="2019300"/>
            <a:ext cx="228600" cy="0"/>
          </a:xfrm>
          <a:prstGeom prst="line">
            <a:avLst/>
          </a:prstGeom>
          <a:ln w="88900">
            <a:solidFill>
              <a:schemeClr val="tx1"/>
            </a:solidFill>
          </a:ln>
        </p:spPr>
        <p:style>
          <a:lnRef idx="1">
            <a:schemeClr val="accent1"/>
          </a:lnRef>
          <a:fillRef idx="0">
            <a:schemeClr val="accent1"/>
          </a:fillRef>
          <a:effectRef idx="0">
            <a:schemeClr val="accent1"/>
          </a:effectRef>
          <a:fontRef idx="minor">
            <a:schemeClr val="tx1"/>
          </a:fontRef>
        </p:style>
      </p:cxnSp>
      <p:sp>
        <p:nvSpPr>
          <p:cNvPr id="140" name="Line 49"/>
          <p:cNvSpPr>
            <a:spLocks noChangeShapeType="1"/>
          </p:cNvSpPr>
          <p:nvPr>
            <p:custDataLst>
              <p:tags r:id="rId96"/>
            </p:custDataLst>
          </p:nvPr>
        </p:nvSpPr>
        <p:spPr bwMode="auto">
          <a:xfrm flipV="1">
            <a:off x="4800600" y="1219200"/>
            <a:ext cx="0" cy="3581400"/>
          </a:xfrm>
          <a:prstGeom prst="line">
            <a:avLst/>
          </a:prstGeom>
          <a:noFill/>
          <a:ln w="25400" cap="sq">
            <a:solidFill>
              <a:schemeClr val="accent1"/>
            </a:solidFill>
            <a:round/>
            <a:headEnd type="none"/>
            <a:tailEnd type="oval"/>
          </a:ln>
          <a:effectLst/>
        </p:spPr>
        <p:txBody>
          <a:bodyPr wrap="square" anchor="ctr" anchorCtr="1">
            <a:noAutofit/>
          </a:bodyPr>
          <a:lstStyle/>
          <a:p>
            <a:endParaRPr lang="en-US"/>
          </a:p>
        </p:txBody>
      </p:sp>
      <p:sp>
        <p:nvSpPr>
          <p:cNvPr id="156" name="Line 49"/>
          <p:cNvSpPr>
            <a:spLocks noChangeShapeType="1"/>
          </p:cNvSpPr>
          <p:nvPr>
            <p:custDataLst>
              <p:tags r:id="rId97"/>
            </p:custDataLst>
          </p:nvPr>
        </p:nvSpPr>
        <p:spPr bwMode="auto">
          <a:xfrm flipV="1">
            <a:off x="4800600" y="1219200"/>
            <a:ext cx="0" cy="1600200"/>
          </a:xfrm>
          <a:prstGeom prst="line">
            <a:avLst/>
          </a:prstGeom>
          <a:noFill/>
          <a:ln w="25400" cap="sq">
            <a:solidFill>
              <a:srgbClr val="66FF33"/>
            </a:solidFill>
            <a:round/>
            <a:headEnd/>
            <a:tailEnd type="oval"/>
          </a:ln>
          <a:effectLst/>
        </p:spPr>
        <p:txBody>
          <a:bodyPr wrap="square" anchor="ctr" anchorCtr="1">
            <a:noAutofit/>
          </a:bodyPr>
          <a:lstStyle/>
          <a:p>
            <a:endParaRPr lang="en-US"/>
          </a:p>
        </p:txBody>
      </p:sp>
      <p:sp>
        <p:nvSpPr>
          <p:cNvPr id="141" name="Line 49"/>
          <p:cNvSpPr>
            <a:spLocks noChangeShapeType="1"/>
          </p:cNvSpPr>
          <p:nvPr>
            <p:custDataLst>
              <p:tags r:id="rId98"/>
            </p:custDataLst>
          </p:nvPr>
        </p:nvSpPr>
        <p:spPr bwMode="auto">
          <a:xfrm flipH="1" flipV="1">
            <a:off x="4800600" y="2819400"/>
            <a:ext cx="0" cy="198120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53" name="Line 44"/>
          <p:cNvSpPr>
            <a:spLocks noChangeShapeType="1"/>
          </p:cNvSpPr>
          <p:nvPr>
            <p:custDataLst>
              <p:tags r:id="rId99"/>
            </p:custDataLst>
          </p:nvPr>
        </p:nvSpPr>
        <p:spPr bwMode="auto">
          <a:xfrm flipH="1">
            <a:off x="4419600" y="2819400"/>
            <a:ext cx="381000" cy="0"/>
          </a:xfrm>
          <a:prstGeom prst="line">
            <a:avLst/>
          </a:prstGeom>
          <a:noFill/>
          <a:ln w="25400" cap="sq">
            <a:solidFill>
              <a:srgbClr val="66FF33"/>
            </a:solidFill>
            <a:round/>
            <a:headEnd type="oval" w="med" len="med"/>
            <a:tailEnd type="arrow" w="med" len="med"/>
          </a:ln>
          <a:effectLst/>
        </p:spPr>
        <p:txBody>
          <a:bodyPr wrap="square" anchor="ctr" anchorCtr="1">
            <a:no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5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5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5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5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59"/>
                                        </p:tgtEl>
                                        <p:attrNameLst>
                                          <p:attrName>style.visibility</p:attrName>
                                        </p:attrNameLst>
                                      </p:cBhvr>
                                      <p:to>
                                        <p:strVal val="visible"/>
                                      </p:to>
                                    </p:set>
                                  </p:childTnLst>
                                </p:cTn>
                              </p:par>
                              <p:par>
                                <p:cTn id="43" presetID="1" presetClass="exit" presetSubtype="0" fill="hold" grpId="0" nodeType="withEffect">
                                  <p:stCondLst>
                                    <p:cond delay="0"/>
                                  </p:stCondLst>
                                  <p:childTnLst>
                                    <p:set>
                                      <p:cBhvr>
                                        <p:cTn id="44" dur="1" fill="hold">
                                          <p:stCondLst>
                                            <p:cond delay="0"/>
                                          </p:stCondLst>
                                        </p:cTn>
                                        <p:tgtEl>
                                          <p:spTgt spid="140"/>
                                        </p:tgtEl>
                                        <p:attrNameLst>
                                          <p:attrName>style.visibility</p:attrName>
                                        </p:attrNameLst>
                                      </p:cBhvr>
                                      <p:to>
                                        <p:strVal val="hidden"/>
                                      </p:to>
                                    </p:set>
                                  </p:childTnLst>
                                </p:cTn>
                              </p:par>
                              <p:par>
                                <p:cTn id="45" presetID="1" presetClass="entr" presetSubtype="0" fill="hold" grpId="0" nodeType="withEffect">
                                  <p:stCondLst>
                                    <p:cond delay="0"/>
                                  </p:stCondLst>
                                  <p:childTnLst>
                                    <p:set>
                                      <p:cBhvr>
                                        <p:cTn id="46" dur="1" fill="hold">
                                          <p:stCondLst>
                                            <p:cond delay="0"/>
                                          </p:stCondLst>
                                        </p:cTn>
                                        <p:tgtEl>
                                          <p:spTgt spid="1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 grpId="0" animBg="1"/>
      <p:bldP spid="82" grpId="0" animBg="1"/>
      <p:bldP spid="83" grpId="0"/>
      <p:bldP spid="85" grpId="0" animBg="1"/>
      <p:bldP spid="96" grpId="0" animBg="1"/>
      <p:bldP spid="104" grpId="0" animBg="1"/>
      <p:bldP spid="107" grpId="0" animBg="1"/>
      <p:bldP spid="115" grpId="0" animBg="1"/>
      <p:bldP spid="145" grpId="0" animBg="1"/>
      <p:bldP spid="148" grpId="0" animBg="1"/>
      <p:bldP spid="149" grpId="0" animBg="1"/>
      <p:bldP spid="150" grpId="0" animBg="1"/>
      <p:bldP spid="152" grpId="0" animBg="1"/>
      <p:bldP spid="157" grpId="0" animBg="1"/>
      <p:bldP spid="159" grpId="0" animBg="1"/>
      <p:bldP spid="140" grpId="0" animBg="1"/>
      <p:bldP spid="156" grpId="0" animBg="1"/>
      <p:bldP spid="141" grpId="0" animBg="1"/>
      <p:bldP spid="153"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Line 44"/>
          <p:cNvSpPr>
            <a:spLocks noChangeShapeType="1"/>
          </p:cNvSpPr>
          <p:nvPr>
            <p:custDataLst>
              <p:tags r:id="rId1"/>
            </p:custDataLst>
          </p:nvPr>
        </p:nvSpPr>
        <p:spPr bwMode="auto">
          <a:xfrm flipH="1">
            <a:off x="4419600" y="2667000"/>
            <a:ext cx="609600" cy="0"/>
          </a:xfrm>
          <a:prstGeom prst="line">
            <a:avLst/>
          </a:prstGeom>
          <a:noFill/>
          <a:ln w="25400" cap="sq">
            <a:solidFill>
              <a:srgbClr val="66FF33"/>
            </a:solidFill>
            <a:round/>
            <a:headEnd type="oval" w="med" len="med"/>
            <a:tailEnd type="arrow" w="med" len="med"/>
          </a:ln>
          <a:effectLst/>
        </p:spPr>
        <p:txBody>
          <a:bodyPr wrap="square" anchor="ctr" anchorCtr="1">
            <a:noAutofit/>
          </a:bodyPr>
          <a:lstStyle/>
          <a:p>
            <a:endParaRPr lang="en-US"/>
          </a:p>
        </p:txBody>
      </p:sp>
      <p:sp>
        <p:nvSpPr>
          <p:cNvPr id="2249730" name="Rectangle 2"/>
          <p:cNvSpPr>
            <a:spLocks noGrp="1" noChangeArrowheads="1"/>
          </p:cNvSpPr>
          <p:nvPr>
            <p:ph type="title"/>
            <p:custDataLst>
              <p:tags r:id="rId2"/>
            </p:custDataLst>
          </p:nvPr>
        </p:nvSpPr>
        <p:spPr/>
        <p:txBody>
          <a:bodyPr>
            <a:noAutofit/>
          </a:bodyPr>
          <a:lstStyle/>
          <a:p>
            <a:r>
              <a:rPr lang="en-US" dirty="0" smtClean="0"/>
              <a:t>Absolute Jump</a:t>
            </a:r>
            <a:endParaRPr lang="en-US" dirty="0"/>
          </a:p>
        </p:txBody>
      </p:sp>
      <p:sp>
        <p:nvSpPr>
          <p:cNvPr id="2249753" name="Line 25"/>
          <p:cNvSpPr>
            <a:spLocks noChangeShapeType="1"/>
          </p:cNvSpPr>
          <p:nvPr>
            <p:custDataLst>
              <p:tags r:id="rId3"/>
            </p:custDataLst>
          </p:nvPr>
        </p:nvSpPr>
        <p:spPr bwMode="auto">
          <a:xfrm flipV="1">
            <a:off x="2743200" y="2362200"/>
            <a:ext cx="1" cy="762000"/>
          </a:xfrm>
          <a:prstGeom prst="line">
            <a:avLst/>
          </a:prstGeom>
          <a:noFill/>
          <a:ln w="25400" cap="sq">
            <a:solidFill>
              <a:schemeClr val="accent1"/>
            </a:solidFill>
            <a:round/>
            <a:headEnd type="none" w="med" len="med"/>
            <a:tailEnd type="arrow" w="med" len="med"/>
          </a:ln>
          <a:effectLst/>
        </p:spPr>
        <p:txBody>
          <a:bodyPr anchor="ctr" anchorCtr="1">
            <a:noAutofit/>
          </a:bodyPr>
          <a:lstStyle/>
          <a:p>
            <a:endParaRPr lang="en-US" dirty="0"/>
          </a:p>
        </p:txBody>
      </p:sp>
      <p:sp>
        <p:nvSpPr>
          <p:cNvPr id="2249754" name="Line 26"/>
          <p:cNvSpPr>
            <a:spLocks noChangeShapeType="1"/>
          </p:cNvSpPr>
          <p:nvPr>
            <p:custDataLst>
              <p:tags r:id="rId4"/>
            </p:custDataLst>
          </p:nvPr>
        </p:nvSpPr>
        <p:spPr bwMode="auto">
          <a:xfrm flipH="1" flipV="1">
            <a:off x="3124200" y="2362200"/>
            <a:ext cx="0" cy="685800"/>
          </a:xfrm>
          <a:prstGeom prst="line">
            <a:avLst/>
          </a:prstGeom>
          <a:noFill/>
          <a:ln w="25400" cap="sq">
            <a:solidFill>
              <a:schemeClr val="accent1"/>
            </a:solidFill>
            <a:round/>
            <a:headEnd type="none" w="med" len="med"/>
            <a:tailEnd type="arrow" w="med" len="med"/>
          </a:ln>
          <a:effectLst/>
        </p:spPr>
        <p:txBody>
          <a:bodyPr anchor="ctr" anchorCtr="1">
            <a:noAutofit/>
          </a:bodyPr>
          <a:lstStyle/>
          <a:p>
            <a:endParaRPr lang="en-US"/>
          </a:p>
        </p:txBody>
      </p:sp>
      <p:sp>
        <p:nvSpPr>
          <p:cNvPr id="2249755" name="Line 27"/>
          <p:cNvSpPr>
            <a:spLocks noChangeShapeType="1"/>
          </p:cNvSpPr>
          <p:nvPr>
            <p:custDataLst>
              <p:tags r:id="rId5"/>
            </p:custDataLst>
          </p:nvPr>
        </p:nvSpPr>
        <p:spPr bwMode="auto">
          <a:xfrm flipH="1" flipV="1">
            <a:off x="3352800" y="2362200"/>
            <a:ext cx="0" cy="685800"/>
          </a:xfrm>
          <a:prstGeom prst="line">
            <a:avLst/>
          </a:prstGeom>
          <a:noFill/>
          <a:ln w="25400" cap="sq">
            <a:solidFill>
              <a:schemeClr val="accent1"/>
            </a:solidFill>
            <a:round/>
            <a:headEnd type="none" w="med" len="med"/>
            <a:tailEnd type="arrow" w="med" len="med"/>
          </a:ln>
          <a:effectLst/>
        </p:spPr>
        <p:txBody>
          <a:bodyPr anchor="ctr" anchorCtr="1">
            <a:noAutofit/>
          </a:bodyPr>
          <a:lstStyle/>
          <a:p>
            <a:endParaRPr lang="en-US"/>
          </a:p>
        </p:txBody>
      </p:sp>
      <p:sp>
        <p:nvSpPr>
          <p:cNvPr id="2249756" name="Line 28"/>
          <p:cNvSpPr>
            <a:spLocks noChangeShapeType="1"/>
          </p:cNvSpPr>
          <p:nvPr>
            <p:custDataLst>
              <p:tags r:id="rId6"/>
            </p:custDataLst>
          </p:nvPr>
        </p:nvSpPr>
        <p:spPr bwMode="auto">
          <a:xfrm flipH="1" flipV="1">
            <a:off x="3581400" y="2362200"/>
            <a:ext cx="0" cy="762000"/>
          </a:xfrm>
          <a:prstGeom prst="line">
            <a:avLst/>
          </a:prstGeom>
          <a:noFill/>
          <a:ln w="25400" cap="sq">
            <a:solidFill>
              <a:schemeClr val="accent1"/>
            </a:solidFill>
            <a:round/>
            <a:headEnd type="none" w="med" len="med"/>
            <a:tailEnd type="arrow" w="med" len="med"/>
          </a:ln>
          <a:effectLst/>
        </p:spPr>
        <p:txBody>
          <a:bodyPr wrap="none" anchor="ctr" anchorCtr="1">
            <a:noAutofit/>
          </a:bodyPr>
          <a:lstStyle/>
          <a:p>
            <a:endParaRPr lang="en-US"/>
          </a:p>
        </p:txBody>
      </p:sp>
      <p:sp>
        <p:nvSpPr>
          <p:cNvPr id="2249758" name="Line 30"/>
          <p:cNvSpPr>
            <a:spLocks noChangeShapeType="1"/>
          </p:cNvSpPr>
          <p:nvPr>
            <p:custDataLst>
              <p:tags r:id="rId7"/>
            </p:custDataLst>
          </p:nvPr>
        </p:nvSpPr>
        <p:spPr bwMode="auto">
          <a:xfrm>
            <a:off x="3048001" y="2514600"/>
            <a:ext cx="152400" cy="7620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2249762" name="Line 34"/>
          <p:cNvSpPr>
            <a:spLocks noChangeShapeType="1"/>
          </p:cNvSpPr>
          <p:nvPr>
            <p:custDataLst>
              <p:tags r:id="rId8"/>
            </p:custDataLst>
          </p:nvPr>
        </p:nvSpPr>
        <p:spPr bwMode="auto">
          <a:xfrm flipV="1">
            <a:off x="2286000" y="3200400"/>
            <a:ext cx="304800" cy="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2249771" name="Line 43"/>
          <p:cNvSpPr>
            <a:spLocks noChangeShapeType="1"/>
          </p:cNvSpPr>
          <p:nvPr>
            <p:custDataLst>
              <p:tags r:id="rId9"/>
            </p:custDataLst>
          </p:nvPr>
        </p:nvSpPr>
        <p:spPr bwMode="auto">
          <a:xfrm>
            <a:off x="3733800" y="1219200"/>
            <a:ext cx="2286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2" name="Line 44"/>
          <p:cNvSpPr>
            <a:spLocks noChangeShapeType="1"/>
          </p:cNvSpPr>
          <p:nvPr>
            <p:custDataLst>
              <p:tags r:id="rId10"/>
            </p:custDataLst>
          </p:nvPr>
        </p:nvSpPr>
        <p:spPr bwMode="auto">
          <a:xfrm>
            <a:off x="3733800" y="2057400"/>
            <a:ext cx="1905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5" name="Line 47"/>
          <p:cNvSpPr>
            <a:spLocks noChangeShapeType="1"/>
          </p:cNvSpPr>
          <p:nvPr>
            <p:custDataLst>
              <p:tags r:id="rId11"/>
            </p:custDataLst>
          </p:nvPr>
        </p:nvSpPr>
        <p:spPr bwMode="auto">
          <a:xfrm flipV="1">
            <a:off x="8686800" y="685800"/>
            <a:ext cx="0" cy="11430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6" name="Line 48"/>
          <p:cNvSpPr>
            <a:spLocks noChangeShapeType="1"/>
          </p:cNvSpPr>
          <p:nvPr>
            <p:custDataLst>
              <p:tags r:id="rId12"/>
            </p:custDataLst>
          </p:nvPr>
        </p:nvSpPr>
        <p:spPr bwMode="auto">
          <a:xfrm flipH="1">
            <a:off x="6629400" y="1600200"/>
            <a:ext cx="16764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2249777" name="Line 49"/>
          <p:cNvSpPr>
            <a:spLocks noChangeShapeType="1"/>
          </p:cNvSpPr>
          <p:nvPr>
            <p:custDataLst>
              <p:tags r:id="rId13"/>
            </p:custDataLst>
          </p:nvPr>
        </p:nvSpPr>
        <p:spPr bwMode="auto">
          <a:xfrm flipV="1">
            <a:off x="1981200" y="685800"/>
            <a:ext cx="67056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9" name="Line 51"/>
          <p:cNvSpPr>
            <a:spLocks noChangeShapeType="1"/>
          </p:cNvSpPr>
          <p:nvPr>
            <p:custDataLst>
              <p:tags r:id="rId14"/>
            </p:custDataLst>
          </p:nvPr>
        </p:nvSpPr>
        <p:spPr bwMode="auto">
          <a:xfrm flipV="1">
            <a:off x="1981200" y="1905000"/>
            <a:ext cx="609600" cy="0"/>
          </a:xfrm>
          <a:prstGeom prst="line">
            <a:avLst/>
          </a:prstGeom>
          <a:noFill/>
          <a:ln w="25400" cap="sq">
            <a:solidFill>
              <a:srgbClr val="66FF33"/>
            </a:solidFill>
            <a:round/>
            <a:headEnd type="none" w="med" len="med"/>
            <a:tailEnd type="arrow" w="med" len="med"/>
          </a:ln>
          <a:effectLst/>
        </p:spPr>
        <p:txBody>
          <a:bodyPr anchor="ctr" anchorCtr="1">
            <a:noAutofit/>
          </a:bodyPr>
          <a:lstStyle/>
          <a:p>
            <a:endParaRPr lang="en-US"/>
          </a:p>
        </p:txBody>
      </p:sp>
      <p:sp>
        <p:nvSpPr>
          <p:cNvPr id="48" name="Line 44"/>
          <p:cNvSpPr>
            <a:spLocks noChangeShapeType="1"/>
          </p:cNvSpPr>
          <p:nvPr>
            <p:custDataLst>
              <p:tags r:id="rId15"/>
            </p:custDataLst>
          </p:nvPr>
        </p:nvSpPr>
        <p:spPr bwMode="auto">
          <a:xfrm>
            <a:off x="5791200" y="220980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0" name="Line 44"/>
          <p:cNvSpPr>
            <a:spLocks noChangeShapeType="1"/>
          </p:cNvSpPr>
          <p:nvPr>
            <p:custDataLst>
              <p:tags r:id="rId16"/>
            </p:custDataLst>
          </p:nvPr>
        </p:nvSpPr>
        <p:spPr bwMode="auto">
          <a:xfrm>
            <a:off x="5410200" y="251460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4" name="Line 49"/>
          <p:cNvSpPr>
            <a:spLocks noChangeShapeType="1"/>
          </p:cNvSpPr>
          <p:nvPr>
            <p:custDataLst>
              <p:tags r:id="rId17"/>
            </p:custDataLst>
          </p:nvPr>
        </p:nvSpPr>
        <p:spPr bwMode="auto">
          <a:xfrm>
            <a:off x="2286000" y="3886200"/>
            <a:ext cx="152400" cy="152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61" name="Line 49"/>
          <p:cNvSpPr>
            <a:spLocks noChangeShapeType="1"/>
          </p:cNvSpPr>
          <p:nvPr>
            <p:custDataLst>
              <p:tags r:id="rId18"/>
            </p:custDataLst>
          </p:nvPr>
        </p:nvSpPr>
        <p:spPr bwMode="auto">
          <a:xfrm flipV="1">
            <a:off x="4495800" y="4038600"/>
            <a:ext cx="9144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80" name="Line 49"/>
          <p:cNvSpPr>
            <a:spLocks noChangeShapeType="1"/>
          </p:cNvSpPr>
          <p:nvPr>
            <p:custDataLst>
              <p:tags r:id="rId19"/>
            </p:custDataLst>
          </p:nvPr>
        </p:nvSpPr>
        <p:spPr bwMode="auto">
          <a:xfrm flipV="1">
            <a:off x="5029200" y="2057400"/>
            <a:ext cx="0" cy="914400"/>
          </a:xfrm>
          <a:prstGeom prst="line">
            <a:avLst/>
          </a:prstGeom>
          <a:noFill/>
          <a:ln w="25400" cap="sq">
            <a:solidFill>
              <a:srgbClr val="66FF33"/>
            </a:solidFill>
            <a:round/>
            <a:headEnd/>
            <a:tailEnd type="oval"/>
          </a:ln>
          <a:effectLst/>
        </p:spPr>
        <p:txBody>
          <a:bodyPr wrap="square" anchor="ctr" anchorCtr="1">
            <a:noAutofit/>
          </a:bodyPr>
          <a:lstStyle/>
          <a:p>
            <a:endParaRPr lang="en-US"/>
          </a:p>
        </p:txBody>
      </p:sp>
      <p:sp>
        <p:nvSpPr>
          <p:cNvPr id="81" name="Line 44"/>
          <p:cNvSpPr>
            <a:spLocks noChangeShapeType="1"/>
          </p:cNvSpPr>
          <p:nvPr>
            <p:custDataLst>
              <p:tags r:id="rId20"/>
            </p:custDataLst>
          </p:nvPr>
        </p:nvSpPr>
        <p:spPr bwMode="auto">
          <a:xfrm>
            <a:off x="5029200" y="2971800"/>
            <a:ext cx="1752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84" name="Line 45"/>
          <p:cNvSpPr>
            <a:spLocks noChangeShapeType="1"/>
          </p:cNvSpPr>
          <p:nvPr>
            <p:custDataLst>
              <p:tags r:id="rId21"/>
            </p:custDataLst>
          </p:nvPr>
        </p:nvSpPr>
        <p:spPr bwMode="auto">
          <a:xfrm flipV="1">
            <a:off x="7239000" y="3581400"/>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86" name="Line 44"/>
          <p:cNvSpPr>
            <a:spLocks noChangeShapeType="1"/>
          </p:cNvSpPr>
          <p:nvPr>
            <p:custDataLst>
              <p:tags r:id="rId22"/>
            </p:custDataLst>
          </p:nvPr>
        </p:nvSpPr>
        <p:spPr bwMode="auto">
          <a:xfrm>
            <a:off x="7239000" y="1600200"/>
            <a:ext cx="0" cy="838200"/>
          </a:xfrm>
          <a:prstGeom prst="line">
            <a:avLst/>
          </a:prstGeom>
          <a:noFill/>
          <a:ln w="25400" cap="sq">
            <a:solidFill>
              <a:srgbClr val="66FF33"/>
            </a:solidFill>
            <a:round/>
            <a:headEnd type="oval" w="med" len="med"/>
            <a:tailEnd type="arrow" w="med" len="med"/>
          </a:ln>
          <a:effectLst/>
        </p:spPr>
        <p:txBody>
          <a:bodyPr wrap="square" anchor="ctr" anchorCtr="1">
            <a:noAutofit/>
          </a:bodyPr>
          <a:lstStyle/>
          <a:p>
            <a:endParaRPr lang="en-US"/>
          </a:p>
        </p:txBody>
      </p:sp>
      <p:sp>
        <p:nvSpPr>
          <p:cNvPr id="88" name="Line 48"/>
          <p:cNvSpPr>
            <a:spLocks noChangeShapeType="1"/>
          </p:cNvSpPr>
          <p:nvPr>
            <p:custDataLst>
              <p:tags r:id="rId23"/>
            </p:custDataLst>
          </p:nvPr>
        </p:nvSpPr>
        <p:spPr bwMode="auto">
          <a:xfrm flipH="1">
            <a:off x="8458200" y="1828800"/>
            <a:ext cx="2286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89" name="Line 44"/>
          <p:cNvSpPr>
            <a:spLocks noChangeShapeType="1"/>
          </p:cNvSpPr>
          <p:nvPr>
            <p:custDataLst>
              <p:tags r:id="rId24"/>
            </p:custDataLst>
          </p:nvPr>
        </p:nvSpPr>
        <p:spPr bwMode="auto">
          <a:xfrm>
            <a:off x="8077200" y="205740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90" name="Line 49"/>
          <p:cNvSpPr>
            <a:spLocks noChangeShapeType="1"/>
          </p:cNvSpPr>
          <p:nvPr>
            <p:custDataLst>
              <p:tags r:id="rId25"/>
            </p:custDataLst>
          </p:nvPr>
        </p:nvSpPr>
        <p:spPr bwMode="auto">
          <a:xfrm>
            <a:off x="8077200" y="2057400"/>
            <a:ext cx="0" cy="914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91" name="Line 49"/>
          <p:cNvSpPr>
            <a:spLocks noChangeShapeType="1"/>
          </p:cNvSpPr>
          <p:nvPr>
            <p:custDataLst>
              <p:tags r:id="rId26"/>
            </p:custDataLst>
          </p:nvPr>
        </p:nvSpPr>
        <p:spPr bwMode="auto">
          <a:xfrm flipV="1">
            <a:off x="7924800" y="2971800"/>
            <a:ext cx="1524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13" name="Line 30"/>
          <p:cNvSpPr>
            <a:spLocks noChangeShapeType="1"/>
          </p:cNvSpPr>
          <p:nvPr>
            <p:custDataLst>
              <p:tags r:id="rId27"/>
            </p:custDataLst>
          </p:nvPr>
        </p:nvSpPr>
        <p:spPr bwMode="auto">
          <a:xfrm>
            <a:off x="3276600" y="2514600"/>
            <a:ext cx="152400" cy="7620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14" name="Line 30"/>
          <p:cNvSpPr>
            <a:spLocks noChangeShapeType="1"/>
          </p:cNvSpPr>
          <p:nvPr>
            <p:custDataLst>
              <p:tags r:id="rId28"/>
            </p:custDataLst>
          </p:nvPr>
        </p:nvSpPr>
        <p:spPr bwMode="auto">
          <a:xfrm>
            <a:off x="3505200" y="2514600"/>
            <a:ext cx="152400" cy="7620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26" name="Line 44"/>
          <p:cNvSpPr>
            <a:spLocks noChangeShapeType="1"/>
          </p:cNvSpPr>
          <p:nvPr>
            <p:custDataLst>
              <p:tags r:id="rId29"/>
            </p:custDataLst>
          </p:nvPr>
        </p:nvSpPr>
        <p:spPr bwMode="auto">
          <a:xfrm>
            <a:off x="2438400" y="4038600"/>
            <a:ext cx="1371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29" name="Line 45"/>
          <p:cNvSpPr>
            <a:spLocks noChangeShapeType="1"/>
          </p:cNvSpPr>
          <p:nvPr>
            <p:custDataLst>
              <p:tags r:id="rId30"/>
            </p:custDataLst>
          </p:nvPr>
        </p:nvSpPr>
        <p:spPr bwMode="auto">
          <a:xfrm flipV="1">
            <a:off x="8382000" y="2209800"/>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30" name="Line 45"/>
          <p:cNvSpPr>
            <a:spLocks noChangeShapeType="1"/>
          </p:cNvSpPr>
          <p:nvPr>
            <p:custDataLst>
              <p:tags r:id="rId31"/>
            </p:custDataLst>
          </p:nvPr>
        </p:nvSpPr>
        <p:spPr bwMode="auto">
          <a:xfrm flipV="1">
            <a:off x="6400800" y="2209800"/>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31" name="Line 45"/>
          <p:cNvSpPr>
            <a:spLocks noChangeShapeType="1"/>
          </p:cNvSpPr>
          <p:nvPr>
            <p:custDataLst>
              <p:tags r:id="rId32"/>
            </p:custDataLst>
          </p:nvPr>
        </p:nvSpPr>
        <p:spPr bwMode="auto">
          <a:xfrm flipV="1">
            <a:off x="5715000" y="2667000"/>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32" name="Line 45"/>
          <p:cNvSpPr>
            <a:spLocks noChangeShapeType="1"/>
          </p:cNvSpPr>
          <p:nvPr>
            <p:custDataLst>
              <p:tags r:id="rId33"/>
            </p:custDataLst>
          </p:nvPr>
        </p:nvSpPr>
        <p:spPr bwMode="auto">
          <a:xfrm flipV="1">
            <a:off x="4038600" y="4191000"/>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51" name="Freeform 150"/>
          <p:cNvSpPr/>
          <p:nvPr>
            <p:custDataLst>
              <p:tags r:id="rId34"/>
            </p:custDataLst>
          </p:nvPr>
        </p:nvSpPr>
        <p:spPr>
          <a:xfrm>
            <a:off x="6019800" y="914400"/>
            <a:ext cx="609600" cy="15240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ectangle 19"/>
          <p:cNvSpPr>
            <a:spLocks noChangeArrowheads="1"/>
          </p:cNvSpPr>
          <p:nvPr>
            <p:custDataLst>
              <p:tags r:id="rId35"/>
            </p:custDataLst>
          </p:nvPr>
        </p:nvSpPr>
        <p:spPr bwMode="auto">
          <a:xfrm>
            <a:off x="8305800" y="14478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sp>
        <p:nvSpPr>
          <p:cNvPr id="168" name="Rectangle 19"/>
          <p:cNvSpPr>
            <a:spLocks noChangeArrowheads="1"/>
          </p:cNvSpPr>
          <p:nvPr>
            <p:custDataLst>
              <p:tags r:id="rId36"/>
            </p:custDataLst>
          </p:nvPr>
        </p:nvSpPr>
        <p:spPr bwMode="auto">
          <a:xfrm>
            <a:off x="5638800" y="19050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sp>
        <p:nvSpPr>
          <p:cNvPr id="170" name="Rectangle 4"/>
          <p:cNvSpPr>
            <a:spLocks noChangeArrowheads="1"/>
          </p:cNvSpPr>
          <p:nvPr>
            <p:custDataLst>
              <p:tags r:id="rId37"/>
            </p:custDataLst>
          </p:nvPr>
        </p:nvSpPr>
        <p:spPr bwMode="auto">
          <a:xfrm>
            <a:off x="6781800" y="2438400"/>
            <a:ext cx="1143000" cy="1143000"/>
          </a:xfrm>
          <a:prstGeom prst="rect">
            <a:avLst/>
          </a:prstGeom>
          <a:noFill/>
          <a:ln w="25400" cap="sq" algn="ctr">
            <a:solidFill>
              <a:srgbClr val="FFFFFF"/>
            </a:solidFill>
            <a:miter lim="800000"/>
            <a:headEnd/>
            <a:tailEnd/>
          </a:ln>
          <a:effectLst/>
        </p:spPr>
        <p:txBody>
          <a:bodyPr wrap="square" anchor="ctr" anchorCtr="1">
            <a:noAutofit/>
          </a:bodyPr>
          <a:lstStyle/>
          <a:p>
            <a:endParaRPr lang="en-US"/>
          </a:p>
        </p:txBody>
      </p:sp>
      <p:sp>
        <p:nvSpPr>
          <p:cNvPr id="72" name="Line 8"/>
          <p:cNvSpPr>
            <a:spLocks noChangeShapeType="1"/>
          </p:cNvSpPr>
          <p:nvPr>
            <p:custDataLst>
              <p:tags r:id="rId38"/>
            </p:custDataLst>
          </p:nvPr>
        </p:nvSpPr>
        <p:spPr bwMode="auto">
          <a:xfrm>
            <a:off x="761998" y="1981200"/>
            <a:ext cx="2" cy="762000"/>
          </a:xfrm>
          <a:prstGeom prst="line">
            <a:avLst/>
          </a:prstGeom>
          <a:noFill/>
          <a:ln w="25400" cap="sq">
            <a:solidFill>
              <a:schemeClr val="accent1"/>
            </a:solidFill>
            <a:round/>
            <a:headEnd type="arrow" w="med" len="med"/>
            <a:tailEnd type="none" w="med" len="med"/>
          </a:ln>
          <a:effectLst/>
        </p:spPr>
        <p:txBody>
          <a:bodyPr wrap="square" anchor="ctr" anchorCtr="1">
            <a:noAutofit/>
          </a:bodyPr>
          <a:lstStyle/>
          <a:p>
            <a:endParaRPr lang="en-US"/>
          </a:p>
        </p:txBody>
      </p:sp>
      <p:sp>
        <p:nvSpPr>
          <p:cNvPr id="87" name="Line 21"/>
          <p:cNvSpPr>
            <a:spLocks noChangeShapeType="1"/>
          </p:cNvSpPr>
          <p:nvPr>
            <p:custDataLst>
              <p:tags r:id="rId39"/>
            </p:custDataLst>
          </p:nvPr>
        </p:nvSpPr>
        <p:spPr bwMode="auto">
          <a:xfrm>
            <a:off x="761998" y="3047998"/>
            <a:ext cx="2" cy="457201"/>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sp>
        <p:nvSpPr>
          <p:cNvPr id="92" name="Line 49"/>
          <p:cNvSpPr>
            <a:spLocks noChangeShapeType="1"/>
          </p:cNvSpPr>
          <p:nvPr>
            <p:custDataLst>
              <p:tags r:id="rId40"/>
            </p:custDataLst>
          </p:nvPr>
        </p:nvSpPr>
        <p:spPr bwMode="auto">
          <a:xfrm flipH="1">
            <a:off x="1981200" y="685800"/>
            <a:ext cx="0" cy="12192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95" name="Line 49"/>
          <p:cNvSpPr>
            <a:spLocks noChangeShapeType="1"/>
          </p:cNvSpPr>
          <p:nvPr>
            <p:custDataLst>
              <p:tags r:id="rId41"/>
            </p:custDataLst>
          </p:nvPr>
        </p:nvSpPr>
        <p:spPr bwMode="auto">
          <a:xfrm flipH="1" flipV="1">
            <a:off x="1219200" y="1447800"/>
            <a:ext cx="3048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97" name="Line 49"/>
          <p:cNvSpPr>
            <a:spLocks noChangeShapeType="1"/>
          </p:cNvSpPr>
          <p:nvPr>
            <p:custDataLst>
              <p:tags r:id="rId42"/>
            </p:custDataLst>
          </p:nvPr>
        </p:nvSpPr>
        <p:spPr bwMode="auto">
          <a:xfrm flipV="1">
            <a:off x="2133600" y="4343400"/>
            <a:ext cx="152400" cy="15240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98" name="Text Box 29"/>
          <p:cNvSpPr txBox="1">
            <a:spLocks noChangeArrowheads="1"/>
          </p:cNvSpPr>
          <p:nvPr>
            <p:custDataLst>
              <p:tags r:id="rId43"/>
            </p:custDataLst>
          </p:nvPr>
        </p:nvSpPr>
        <p:spPr bwMode="auto">
          <a:xfrm>
            <a:off x="1752600" y="4191000"/>
            <a:ext cx="45720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err="1" smtClean="0">
                <a:solidFill>
                  <a:srgbClr val="FFFFFF"/>
                </a:solidFill>
                <a:latin typeface="Calibri"/>
              </a:rPr>
              <a:t>tgt</a:t>
            </a:r>
            <a:endParaRPr lang="en-US" sz="2400" dirty="0">
              <a:solidFill>
                <a:srgbClr val="FFFFFF"/>
              </a:solidFill>
              <a:latin typeface="Calibri"/>
            </a:endParaRPr>
          </a:p>
        </p:txBody>
      </p:sp>
      <p:sp>
        <p:nvSpPr>
          <p:cNvPr id="99" name="Line 49"/>
          <p:cNvSpPr>
            <a:spLocks noChangeShapeType="1"/>
          </p:cNvSpPr>
          <p:nvPr>
            <p:custDataLst>
              <p:tags r:id="rId44"/>
            </p:custDataLst>
          </p:nvPr>
        </p:nvSpPr>
        <p:spPr bwMode="auto">
          <a:xfrm>
            <a:off x="2286000" y="2971800"/>
            <a:ext cx="0" cy="15240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100" name="Line 45"/>
          <p:cNvSpPr>
            <a:spLocks noChangeShapeType="1"/>
          </p:cNvSpPr>
          <p:nvPr>
            <p:custDataLst>
              <p:tags r:id="rId45"/>
            </p:custDataLst>
          </p:nvPr>
        </p:nvSpPr>
        <p:spPr bwMode="auto">
          <a:xfrm flipV="1">
            <a:off x="152400" y="3581400"/>
            <a:ext cx="228600" cy="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01" name="Line 49"/>
          <p:cNvSpPr>
            <a:spLocks noChangeShapeType="1"/>
          </p:cNvSpPr>
          <p:nvPr>
            <p:custDataLst>
              <p:tags r:id="rId46"/>
            </p:custDataLst>
          </p:nvPr>
        </p:nvSpPr>
        <p:spPr bwMode="auto">
          <a:xfrm flipH="1" flipV="1">
            <a:off x="1524000" y="1447800"/>
            <a:ext cx="0" cy="15240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102" name="Line 49"/>
          <p:cNvSpPr>
            <a:spLocks noChangeShapeType="1"/>
          </p:cNvSpPr>
          <p:nvPr>
            <p:custDataLst>
              <p:tags r:id="rId47"/>
            </p:custDataLst>
          </p:nvPr>
        </p:nvSpPr>
        <p:spPr bwMode="auto">
          <a:xfrm flipV="1">
            <a:off x="1524000" y="2971800"/>
            <a:ext cx="7620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103" name="Line 44"/>
          <p:cNvSpPr>
            <a:spLocks noChangeShapeType="1"/>
          </p:cNvSpPr>
          <p:nvPr>
            <p:custDataLst>
              <p:tags r:id="rId48"/>
            </p:custDataLst>
          </p:nvPr>
        </p:nvSpPr>
        <p:spPr bwMode="auto">
          <a:xfrm>
            <a:off x="762000" y="2362200"/>
            <a:ext cx="152400" cy="0"/>
          </a:xfrm>
          <a:prstGeom prst="line">
            <a:avLst/>
          </a:prstGeom>
          <a:noFill/>
          <a:ln w="25400" cap="sq">
            <a:solidFill>
              <a:schemeClr val="accent1"/>
            </a:solidFill>
            <a:round/>
            <a:headEnd type="oval" w="med" len="med"/>
            <a:tailEnd type="none" w="med" len="med"/>
          </a:ln>
          <a:effectLst/>
        </p:spPr>
        <p:txBody>
          <a:bodyPr wrap="square" anchor="ctr" anchorCtr="1">
            <a:noAutofit/>
          </a:bodyPr>
          <a:lstStyle/>
          <a:p>
            <a:endParaRPr lang="en-US"/>
          </a:p>
        </p:txBody>
      </p:sp>
      <p:sp>
        <p:nvSpPr>
          <p:cNvPr id="105" name="Rectangle 19"/>
          <p:cNvSpPr>
            <a:spLocks noChangeArrowheads="1"/>
          </p:cNvSpPr>
          <p:nvPr>
            <p:custDataLst>
              <p:tags r:id="rId49"/>
            </p:custDataLst>
          </p:nvPr>
        </p:nvSpPr>
        <p:spPr bwMode="auto">
          <a:xfrm rot="16200000">
            <a:off x="685800" y="32004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sp>
        <p:nvSpPr>
          <p:cNvPr id="106" name="Line 8"/>
          <p:cNvSpPr>
            <a:spLocks noChangeShapeType="1"/>
          </p:cNvSpPr>
          <p:nvPr>
            <p:custDataLst>
              <p:tags r:id="rId50"/>
            </p:custDataLst>
          </p:nvPr>
        </p:nvSpPr>
        <p:spPr bwMode="auto">
          <a:xfrm flipH="1">
            <a:off x="1219200" y="2362200"/>
            <a:ext cx="76200" cy="0"/>
          </a:xfrm>
          <a:prstGeom prst="line">
            <a:avLst/>
          </a:prstGeom>
          <a:noFill/>
          <a:ln w="25400" cap="sq">
            <a:solidFill>
              <a:schemeClr val="accent1"/>
            </a:solidFill>
            <a:round/>
            <a:headEnd type="none" w="med" len="med"/>
            <a:tailEnd type="none" w="med" len="med"/>
          </a:ln>
          <a:effectLst/>
        </p:spPr>
        <p:txBody>
          <a:bodyPr wrap="square" anchor="ctr" anchorCtr="1">
            <a:noAutofit/>
          </a:bodyPr>
          <a:lstStyle/>
          <a:p>
            <a:endParaRPr lang="en-US"/>
          </a:p>
        </p:txBody>
      </p:sp>
      <p:grpSp>
        <p:nvGrpSpPr>
          <p:cNvPr id="2" name="Group 106"/>
          <p:cNvGrpSpPr/>
          <p:nvPr>
            <p:custDataLst>
              <p:tags r:id="rId51"/>
            </p:custDataLst>
          </p:nvPr>
        </p:nvGrpSpPr>
        <p:grpSpPr>
          <a:xfrm>
            <a:off x="914400" y="2209800"/>
            <a:ext cx="304800" cy="304800"/>
            <a:chOff x="990600" y="2971800"/>
            <a:chExt cx="304800" cy="304800"/>
          </a:xfrm>
        </p:grpSpPr>
        <p:sp>
          <p:nvSpPr>
            <p:cNvPr id="108" name="Freeform 107"/>
            <p:cNvSpPr/>
            <p:nvPr>
              <p:custDataLst>
                <p:tags r:id="rId102"/>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no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 Box 11"/>
            <p:cNvSpPr txBox="1">
              <a:spLocks noChangeArrowheads="1"/>
            </p:cNvSpPr>
            <p:nvPr>
              <p:custDataLst>
                <p:tags r:id="rId103"/>
              </p:custDataLst>
            </p:nvPr>
          </p:nvSpPr>
          <p:spPr bwMode="auto">
            <a:xfrm>
              <a:off x="1081086"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sp>
        <p:nvSpPr>
          <p:cNvPr id="111" name="Line 21"/>
          <p:cNvSpPr>
            <a:spLocks noChangeShapeType="1"/>
          </p:cNvSpPr>
          <p:nvPr>
            <p:custDataLst>
              <p:tags r:id="rId52"/>
            </p:custDataLst>
          </p:nvPr>
        </p:nvSpPr>
        <p:spPr bwMode="auto">
          <a:xfrm>
            <a:off x="990600" y="3657600"/>
            <a:ext cx="0" cy="228600"/>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sp>
        <p:nvSpPr>
          <p:cNvPr id="119" name="Line 45"/>
          <p:cNvSpPr>
            <a:spLocks noChangeShapeType="1"/>
          </p:cNvSpPr>
          <p:nvPr>
            <p:custDataLst>
              <p:tags r:id="rId53"/>
            </p:custDataLst>
          </p:nvPr>
        </p:nvSpPr>
        <p:spPr bwMode="auto">
          <a:xfrm flipH="1" flipV="1">
            <a:off x="685800" y="3657600"/>
            <a:ext cx="0" cy="8382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21" name="Line 9"/>
          <p:cNvSpPr>
            <a:spLocks noChangeShapeType="1"/>
          </p:cNvSpPr>
          <p:nvPr>
            <p:custDataLst>
              <p:tags r:id="rId54"/>
            </p:custDataLst>
          </p:nvPr>
        </p:nvSpPr>
        <p:spPr bwMode="auto">
          <a:xfrm flipV="1">
            <a:off x="1447800" y="4495800"/>
            <a:ext cx="685800" cy="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23" name="Oval 122"/>
          <p:cNvSpPr/>
          <p:nvPr>
            <p:custDataLst>
              <p:tags r:id="rId55"/>
            </p:custDataLst>
          </p:nvPr>
        </p:nvSpPr>
        <p:spPr>
          <a:xfrm>
            <a:off x="1143000" y="4343400"/>
            <a:ext cx="304800" cy="3048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noAutofit/>
          </a:bodyPr>
          <a:lstStyle/>
          <a:p>
            <a:pPr algn="ctr"/>
            <a:r>
              <a:rPr lang="en-US" dirty="0" smtClean="0"/>
              <a:t>||</a:t>
            </a:r>
            <a:endParaRPr lang="en-US" dirty="0"/>
          </a:p>
        </p:txBody>
      </p:sp>
      <p:sp>
        <p:nvSpPr>
          <p:cNvPr id="124" name="Line 9"/>
          <p:cNvSpPr>
            <a:spLocks noChangeShapeType="1"/>
          </p:cNvSpPr>
          <p:nvPr>
            <p:custDataLst>
              <p:tags r:id="rId56"/>
            </p:custDataLst>
          </p:nvPr>
        </p:nvSpPr>
        <p:spPr bwMode="auto">
          <a:xfrm flipV="1">
            <a:off x="685800" y="4495800"/>
            <a:ext cx="457200" cy="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25" name="Line 18"/>
          <p:cNvSpPr>
            <a:spLocks noChangeShapeType="1"/>
          </p:cNvSpPr>
          <p:nvPr>
            <p:custDataLst>
              <p:tags r:id="rId57"/>
            </p:custDataLst>
          </p:nvPr>
        </p:nvSpPr>
        <p:spPr bwMode="auto">
          <a:xfrm flipH="1">
            <a:off x="1295400" y="2362200"/>
            <a:ext cx="0" cy="1981200"/>
          </a:xfrm>
          <a:prstGeom prst="line">
            <a:avLst/>
          </a:prstGeom>
          <a:noFill/>
          <a:ln w="25400" cap="sq">
            <a:solidFill>
              <a:schemeClr val="accent1"/>
            </a:solidFill>
            <a:round/>
            <a:headEnd type="none" w="med" len="med"/>
            <a:tailEnd type="none" w="med" len="med"/>
          </a:ln>
          <a:effectLst/>
        </p:spPr>
        <p:txBody>
          <a:bodyPr wrap="square" anchor="ctr" anchorCtr="1">
            <a:noAutofit/>
          </a:bodyPr>
          <a:lstStyle/>
          <a:p>
            <a:endParaRPr lang="en-US"/>
          </a:p>
        </p:txBody>
      </p:sp>
      <p:sp>
        <p:nvSpPr>
          <p:cNvPr id="127" name="Line 18"/>
          <p:cNvSpPr>
            <a:spLocks noChangeShapeType="1"/>
          </p:cNvSpPr>
          <p:nvPr>
            <p:custDataLst>
              <p:tags r:id="rId58"/>
            </p:custDataLst>
          </p:nvPr>
        </p:nvSpPr>
        <p:spPr bwMode="auto">
          <a:xfrm flipH="1">
            <a:off x="990600" y="3886200"/>
            <a:ext cx="304800" cy="0"/>
          </a:xfrm>
          <a:prstGeom prst="line">
            <a:avLst/>
          </a:prstGeom>
          <a:noFill/>
          <a:ln w="25400" cap="sq">
            <a:solidFill>
              <a:schemeClr val="accent1"/>
            </a:solidFill>
            <a:round/>
            <a:headEnd type="oval" w="med" len="med"/>
            <a:tailEnd type="none" w="med" len="med"/>
          </a:ln>
          <a:effectLst/>
        </p:spPr>
        <p:txBody>
          <a:bodyPr wrap="square" anchor="ctr" anchorCtr="1">
            <a:noAutofit/>
          </a:bodyPr>
          <a:lstStyle/>
          <a:p>
            <a:endParaRPr lang="en-US"/>
          </a:p>
        </p:txBody>
      </p:sp>
      <p:cxnSp>
        <p:nvCxnSpPr>
          <p:cNvPr id="135" name="Straight Connector 134"/>
          <p:cNvCxnSpPr/>
          <p:nvPr>
            <p:custDataLst>
              <p:tags r:id="rId59"/>
            </p:custDataLst>
          </p:nvPr>
        </p:nvCxnSpPr>
        <p:spPr>
          <a:xfrm rot="5400000" flipH="1" flipV="1">
            <a:off x="5295900" y="2933700"/>
            <a:ext cx="228600" cy="0"/>
          </a:xfrm>
          <a:prstGeom prst="line">
            <a:avLst/>
          </a:prstGeom>
          <a:ln w="88900">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Line 49"/>
          <p:cNvSpPr>
            <a:spLocks noChangeShapeType="1"/>
          </p:cNvSpPr>
          <p:nvPr>
            <p:custDataLst>
              <p:tags r:id="rId60"/>
            </p:custDataLst>
          </p:nvPr>
        </p:nvSpPr>
        <p:spPr bwMode="auto">
          <a:xfrm>
            <a:off x="5410200" y="2514600"/>
            <a:ext cx="0" cy="1523999"/>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79" name="Text Box 5"/>
          <p:cNvSpPr txBox="1">
            <a:spLocks noChangeArrowheads="1"/>
          </p:cNvSpPr>
          <p:nvPr>
            <p:custDataLst>
              <p:tags r:id="rId61"/>
            </p:custDataLst>
          </p:nvPr>
        </p:nvSpPr>
        <p:spPr bwMode="auto">
          <a:xfrm>
            <a:off x="6858000" y="2971800"/>
            <a:ext cx="976100" cy="413639"/>
          </a:xfrm>
          <a:prstGeom prst="rect">
            <a:avLst/>
          </a:prstGeom>
          <a:noFill/>
          <a:ln w="25400" cap="sq" algn="ctr">
            <a:solidFill>
              <a:schemeClr val="tx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Data </a:t>
            </a:r>
            <a:r>
              <a:rPr lang="en-US" sz="2400" dirty="0" err="1" smtClean="0">
                <a:solidFill>
                  <a:srgbClr val="FFFFFF"/>
                </a:solidFill>
                <a:latin typeface="Calibri"/>
              </a:rPr>
              <a:t>Mem</a:t>
            </a:r>
            <a:endParaRPr lang="en-US" sz="2400" dirty="0">
              <a:solidFill>
                <a:srgbClr val="FFFFFF"/>
              </a:solidFill>
              <a:latin typeface="Calibri"/>
            </a:endParaRPr>
          </a:p>
        </p:txBody>
      </p:sp>
      <p:sp>
        <p:nvSpPr>
          <p:cNvPr id="93" name="Text Box 5"/>
          <p:cNvSpPr txBox="1">
            <a:spLocks noChangeArrowheads="1"/>
          </p:cNvSpPr>
          <p:nvPr>
            <p:custDataLst>
              <p:tags r:id="rId62"/>
            </p:custDataLst>
          </p:nvPr>
        </p:nvSpPr>
        <p:spPr bwMode="auto">
          <a:xfrm>
            <a:off x="6781800" y="2362200"/>
            <a:ext cx="9761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000" dirty="0" err="1" smtClean="0">
                <a:solidFill>
                  <a:srgbClr val="FFFFFF"/>
                </a:solidFill>
                <a:latin typeface="Calibri"/>
              </a:rPr>
              <a:t>addr</a:t>
            </a:r>
            <a:endParaRPr lang="en-US" sz="2000" dirty="0">
              <a:solidFill>
                <a:srgbClr val="FFFFFF"/>
              </a:solidFill>
              <a:latin typeface="Calibri"/>
            </a:endParaRPr>
          </a:p>
        </p:txBody>
      </p:sp>
      <p:sp>
        <p:nvSpPr>
          <p:cNvPr id="94" name="Text Box 11"/>
          <p:cNvSpPr txBox="1">
            <a:spLocks noChangeArrowheads="1"/>
          </p:cNvSpPr>
          <p:nvPr>
            <p:custDataLst>
              <p:tags r:id="rId63"/>
            </p:custDataLst>
          </p:nvPr>
        </p:nvSpPr>
        <p:spPr bwMode="auto">
          <a:xfrm>
            <a:off x="3810000" y="3886200"/>
            <a:ext cx="685800" cy="304800"/>
          </a:xfrm>
          <a:prstGeom prst="rect">
            <a:avLst/>
          </a:prstGeom>
          <a:noFill/>
          <a:ln w="25400" cap="sq" algn="ctr">
            <a:solidFill>
              <a:schemeClr val="bg1"/>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rPr>
              <a:t>ext</a:t>
            </a:r>
            <a:endParaRPr lang="en-US" sz="2400" dirty="0">
              <a:solidFill>
                <a:srgbClr val="FFFFFF"/>
              </a:solidFill>
            </a:endParaRPr>
          </a:p>
        </p:txBody>
      </p:sp>
      <p:sp>
        <p:nvSpPr>
          <p:cNvPr id="109" name="Text Box 29"/>
          <p:cNvSpPr txBox="1">
            <a:spLocks noChangeArrowheads="1"/>
          </p:cNvSpPr>
          <p:nvPr>
            <p:custDataLst>
              <p:tags r:id="rId64"/>
            </p:custDataLst>
          </p:nvPr>
        </p:nvSpPr>
        <p:spPr bwMode="auto">
          <a:xfrm>
            <a:off x="2971800" y="2517676"/>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112" name="Text Box 29"/>
          <p:cNvSpPr txBox="1">
            <a:spLocks noChangeArrowheads="1"/>
          </p:cNvSpPr>
          <p:nvPr>
            <p:custDataLst>
              <p:tags r:id="rId65"/>
            </p:custDataLst>
          </p:nvPr>
        </p:nvSpPr>
        <p:spPr bwMode="auto">
          <a:xfrm>
            <a:off x="3200401" y="2517676"/>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118" name="Text Box 29"/>
          <p:cNvSpPr txBox="1">
            <a:spLocks noChangeArrowheads="1"/>
          </p:cNvSpPr>
          <p:nvPr>
            <p:custDataLst>
              <p:tags r:id="rId66"/>
            </p:custDataLst>
          </p:nvPr>
        </p:nvSpPr>
        <p:spPr bwMode="auto">
          <a:xfrm>
            <a:off x="3429001" y="2517676"/>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120" name="Rectangle 22"/>
          <p:cNvSpPr>
            <a:spLocks noChangeArrowheads="1"/>
          </p:cNvSpPr>
          <p:nvPr>
            <p:custDataLst>
              <p:tags r:id="rId67"/>
            </p:custDataLst>
          </p:nvPr>
        </p:nvSpPr>
        <p:spPr bwMode="auto">
          <a:xfrm>
            <a:off x="2590799" y="990600"/>
            <a:ext cx="1143001" cy="1363663"/>
          </a:xfrm>
          <a:prstGeom prst="rect">
            <a:avLst/>
          </a:prstGeom>
          <a:noFill/>
          <a:ln w="25400" cap="sq" algn="ctr">
            <a:solidFill>
              <a:srgbClr val="FFFFFF"/>
            </a:solidFill>
            <a:miter lim="800000"/>
            <a:headEnd/>
            <a:tailEnd/>
          </a:ln>
          <a:effectLst/>
        </p:spPr>
        <p:txBody>
          <a:bodyPr anchor="ctr" anchorCtr="1">
            <a:noAutofit/>
          </a:bodyPr>
          <a:lstStyle/>
          <a:p>
            <a:pPr algn="ctr"/>
            <a:r>
              <a:rPr lang="en-US" sz="2400" dirty="0" smtClean="0">
                <a:solidFill>
                  <a:schemeClr val="bg1"/>
                </a:solidFill>
              </a:rPr>
              <a:t>Reg.</a:t>
            </a:r>
            <a:br>
              <a:rPr lang="en-US" sz="2400" dirty="0" smtClean="0">
                <a:solidFill>
                  <a:schemeClr val="bg1"/>
                </a:solidFill>
              </a:rPr>
            </a:br>
            <a:r>
              <a:rPr lang="en-US" sz="2400" dirty="0" smtClean="0">
                <a:solidFill>
                  <a:schemeClr val="bg1"/>
                </a:solidFill>
              </a:rPr>
              <a:t>File</a:t>
            </a:r>
            <a:endParaRPr lang="en-US" sz="2400" dirty="0">
              <a:solidFill>
                <a:schemeClr val="bg1"/>
              </a:solidFill>
            </a:endParaRPr>
          </a:p>
        </p:txBody>
      </p:sp>
      <p:sp>
        <p:nvSpPr>
          <p:cNvPr id="128" name="Text Box 11"/>
          <p:cNvSpPr txBox="1">
            <a:spLocks noChangeArrowheads="1"/>
          </p:cNvSpPr>
          <p:nvPr>
            <p:custDataLst>
              <p:tags r:id="rId68"/>
            </p:custDataLst>
          </p:nvPr>
        </p:nvSpPr>
        <p:spPr bwMode="auto">
          <a:xfrm>
            <a:off x="381000" y="2746276"/>
            <a:ext cx="762000" cy="304799"/>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onsolas" pitchFamily="49" charset="0"/>
              </a:rPr>
              <a:t>PC</a:t>
            </a:r>
            <a:endParaRPr lang="en-US" sz="2400" dirty="0">
              <a:solidFill>
                <a:srgbClr val="FFFFFF"/>
              </a:solidFill>
              <a:latin typeface="Consolas" pitchFamily="49" charset="0"/>
            </a:endParaRPr>
          </a:p>
        </p:txBody>
      </p:sp>
      <p:sp>
        <p:nvSpPr>
          <p:cNvPr id="133" name="Rectangle 4"/>
          <p:cNvSpPr>
            <a:spLocks noChangeArrowheads="1"/>
          </p:cNvSpPr>
          <p:nvPr>
            <p:custDataLst>
              <p:tags r:id="rId69"/>
            </p:custDataLst>
          </p:nvPr>
        </p:nvSpPr>
        <p:spPr bwMode="auto">
          <a:xfrm>
            <a:off x="228600" y="914400"/>
            <a:ext cx="990600" cy="1066800"/>
          </a:xfrm>
          <a:prstGeom prst="rect">
            <a:avLst/>
          </a:prstGeom>
          <a:noFill/>
          <a:ln w="25400" cap="sq" algn="ctr">
            <a:solidFill>
              <a:srgbClr val="FFFFFF"/>
            </a:solidFill>
            <a:miter lim="800000"/>
            <a:headEnd/>
            <a:tailEnd/>
          </a:ln>
          <a:effectLst/>
        </p:spPr>
        <p:txBody>
          <a:bodyPr wrap="square" anchor="ctr" anchorCtr="1">
            <a:noAutofit/>
          </a:bodyPr>
          <a:lstStyle/>
          <a:p>
            <a:pPr algn="ctr"/>
            <a:r>
              <a:rPr lang="en-US" sz="2400" dirty="0" err="1" smtClean="0">
                <a:solidFill>
                  <a:schemeClr val="bg1"/>
                </a:solidFill>
              </a:rPr>
              <a:t>Prog</a:t>
            </a:r>
            <a:r>
              <a:rPr lang="en-US" sz="2400" dirty="0" smtClean="0">
                <a:solidFill>
                  <a:schemeClr val="bg1"/>
                </a:solidFill>
              </a:rPr>
              <a:t>.</a:t>
            </a:r>
          </a:p>
          <a:p>
            <a:pPr algn="ctr"/>
            <a:r>
              <a:rPr lang="en-US" sz="2400" dirty="0" err="1" smtClean="0">
                <a:solidFill>
                  <a:schemeClr val="bg1"/>
                </a:solidFill>
              </a:rPr>
              <a:t>Mem</a:t>
            </a:r>
            <a:endParaRPr lang="en-US" sz="2400" dirty="0">
              <a:solidFill>
                <a:schemeClr val="bg1"/>
              </a:solidFill>
            </a:endParaRPr>
          </a:p>
        </p:txBody>
      </p:sp>
      <p:sp>
        <p:nvSpPr>
          <p:cNvPr id="134" name="Text Box 52"/>
          <p:cNvSpPr txBox="1">
            <a:spLocks noChangeArrowheads="1"/>
          </p:cNvSpPr>
          <p:nvPr>
            <p:custDataLst>
              <p:tags r:id="rId70"/>
            </p:custDataLst>
          </p:nvPr>
        </p:nvSpPr>
        <p:spPr bwMode="auto">
          <a:xfrm>
            <a:off x="6096000" y="1222276"/>
            <a:ext cx="470000" cy="394275"/>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ALU</a:t>
            </a:r>
            <a:endParaRPr lang="en-US" sz="2400" dirty="0">
              <a:solidFill>
                <a:srgbClr val="FFFFFF"/>
              </a:solidFill>
              <a:latin typeface="Calibri"/>
            </a:endParaRPr>
          </a:p>
        </p:txBody>
      </p:sp>
      <p:sp>
        <p:nvSpPr>
          <p:cNvPr id="136" name="Text Box 29"/>
          <p:cNvSpPr txBox="1">
            <a:spLocks noChangeArrowheads="1"/>
          </p:cNvSpPr>
          <p:nvPr>
            <p:custDataLst>
              <p:tags r:id="rId71"/>
            </p:custDataLst>
          </p:nvPr>
        </p:nvSpPr>
        <p:spPr bwMode="auto">
          <a:xfrm>
            <a:off x="1295400" y="1149152"/>
            <a:ext cx="3992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inst</a:t>
            </a:r>
            <a:endParaRPr lang="en-US" sz="2400" dirty="0">
              <a:solidFill>
                <a:srgbClr val="FFFFFF"/>
              </a:solidFill>
              <a:latin typeface="Calibri"/>
            </a:endParaRPr>
          </a:p>
        </p:txBody>
      </p:sp>
      <p:sp>
        <p:nvSpPr>
          <p:cNvPr id="137" name="Oval 24"/>
          <p:cNvSpPr>
            <a:spLocks noChangeArrowheads="1"/>
          </p:cNvSpPr>
          <p:nvPr>
            <p:custDataLst>
              <p:tags r:id="rId72"/>
            </p:custDataLst>
          </p:nvPr>
        </p:nvSpPr>
        <p:spPr bwMode="auto">
          <a:xfrm>
            <a:off x="2590800" y="2974877"/>
            <a:ext cx="1219200" cy="457199"/>
          </a:xfrm>
          <a:prstGeom prst="ellipse">
            <a:avLst/>
          </a:prstGeom>
          <a:solidFill>
            <a:schemeClr val="tx1"/>
          </a:solidFill>
          <a:ln w="25400" cap="sq" algn="ctr">
            <a:solidFill>
              <a:schemeClr val="accent1"/>
            </a:solidFill>
            <a:round/>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a:solidFill>
                  <a:srgbClr val="FFFFFF"/>
                </a:solidFill>
                <a:latin typeface="Calibri"/>
              </a:rPr>
              <a:t>control</a:t>
            </a:r>
          </a:p>
        </p:txBody>
      </p:sp>
      <p:sp>
        <p:nvSpPr>
          <p:cNvPr id="138" name="Line 44"/>
          <p:cNvSpPr>
            <a:spLocks noChangeShapeType="1"/>
          </p:cNvSpPr>
          <p:nvPr>
            <p:custDataLst>
              <p:tags r:id="rId73"/>
            </p:custDataLst>
          </p:nvPr>
        </p:nvSpPr>
        <p:spPr bwMode="auto">
          <a:xfrm flipV="1">
            <a:off x="6553200" y="2133600"/>
            <a:ext cx="0" cy="22860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39" name="Text Box 29"/>
          <p:cNvSpPr txBox="1">
            <a:spLocks noChangeArrowheads="1"/>
          </p:cNvSpPr>
          <p:nvPr>
            <p:custDataLst>
              <p:tags r:id="rId74"/>
            </p:custDataLst>
          </p:nvPr>
        </p:nvSpPr>
        <p:spPr bwMode="auto">
          <a:xfrm>
            <a:off x="2496360" y="3736876"/>
            <a:ext cx="5516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err="1" smtClean="0">
                <a:solidFill>
                  <a:srgbClr val="FFFFFF"/>
                </a:solidFill>
                <a:latin typeface="Calibri"/>
              </a:rPr>
              <a:t>imm</a:t>
            </a:r>
            <a:endParaRPr lang="en-US" sz="2400" dirty="0">
              <a:solidFill>
                <a:srgbClr val="FFFFFF"/>
              </a:solidFill>
              <a:latin typeface="Calibri"/>
            </a:endParaRPr>
          </a:p>
        </p:txBody>
      </p:sp>
      <p:sp>
        <p:nvSpPr>
          <p:cNvPr id="82" name="Line 49"/>
          <p:cNvSpPr>
            <a:spLocks noChangeShapeType="1"/>
          </p:cNvSpPr>
          <p:nvPr>
            <p:custDataLst>
              <p:tags r:id="rId75"/>
            </p:custDataLst>
          </p:nvPr>
        </p:nvSpPr>
        <p:spPr bwMode="auto">
          <a:xfrm flipV="1">
            <a:off x="2123844" y="3276600"/>
            <a:ext cx="152400" cy="15240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83" name="Text Box 29"/>
          <p:cNvSpPr txBox="1">
            <a:spLocks noChangeArrowheads="1"/>
          </p:cNvSpPr>
          <p:nvPr>
            <p:custDataLst>
              <p:tags r:id="rId76"/>
            </p:custDataLst>
          </p:nvPr>
        </p:nvSpPr>
        <p:spPr bwMode="auto">
          <a:xfrm>
            <a:off x="1676400" y="3124200"/>
            <a:ext cx="53340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offset</a:t>
            </a:r>
            <a:endParaRPr lang="en-US" sz="2000" dirty="0">
              <a:solidFill>
                <a:srgbClr val="FFFFFF"/>
              </a:solidFill>
              <a:latin typeface="Calibri"/>
            </a:endParaRPr>
          </a:p>
        </p:txBody>
      </p:sp>
      <p:sp>
        <p:nvSpPr>
          <p:cNvPr id="85" name="Line 18"/>
          <p:cNvSpPr>
            <a:spLocks noChangeShapeType="1"/>
          </p:cNvSpPr>
          <p:nvPr>
            <p:custDataLst>
              <p:tags r:id="rId77"/>
            </p:custDataLst>
          </p:nvPr>
        </p:nvSpPr>
        <p:spPr bwMode="auto">
          <a:xfrm>
            <a:off x="1295400" y="3352800"/>
            <a:ext cx="228600" cy="0"/>
          </a:xfrm>
          <a:prstGeom prst="line">
            <a:avLst/>
          </a:prstGeom>
          <a:noFill/>
          <a:ln w="25400" cap="sq">
            <a:solidFill>
              <a:schemeClr val="accent1"/>
            </a:solidFill>
            <a:round/>
            <a:headEnd type="oval" w="med" len="med"/>
            <a:tailEnd type="none" w="med" len="med"/>
          </a:ln>
          <a:effectLst/>
        </p:spPr>
        <p:txBody>
          <a:bodyPr wrap="square" anchor="ctr" anchorCtr="1">
            <a:noAutofit/>
          </a:bodyPr>
          <a:lstStyle/>
          <a:p>
            <a:endParaRPr lang="en-US"/>
          </a:p>
        </p:txBody>
      </p:sp>
      <p:sp>
        <p:nvSpPr>
          <p:cNvPr id="96" name="Line 9"/>
          <p:cNvSpPr>
            <a:spLocks noChangeShapeType="1"/>
          </p:cNvSpPr>
          <p:nvPr>
            <p:custDataLst>
              <p:tags r:id="rId78"/>
            </p:custDataLst>
          </p:nvPr>
        </p:nvSpPr>
        <p:spPr bwMode="auto">
          <a:xfrm flipV="1">
            <a:off x="1905000" y="3429000"/>
            <a:ext cx="228600" cy="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04" name="Line 21"/>
          <p:cNvSpPr>
            <a:spLocks noChangeShapeType="1"/>
          </p:cNvSpPr>
          <p:nvPr>
            <p:custDataLst>
              <p:tags r:id="rId79"/>
            </p:custDataLst>
          </p:nvPr>
        </p:nvSpPr>
        <p:spPr bwMode="auto">
          <a:xfrm flipH="1" flipV="1">
            <a:off x="1905000" y="3429000"/>
            <a:ext cx="0" cy="228600"/>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sp>
        <p:nvSpPr>
          <p:cNvPr id="107" name="Line 21"/>
          <p:cNvSpPr>
            <a:spLocks noChangeShapeType="1"/>
          </p:cNvSpPr>
          <p:nvPr>
            <p:custDataLst>
              <p:tags r:id="rId80"/>
            </p:custDataLst>
          </p:nvPr>
        </p:nvSpPr>
        <p:spPr bwMode="auto">
          <a:xfrm flipH="1" flipV="1">
            <a:off x="1524000" y="3352800"/>
            <a:ext cx="0" cy="304800"/>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sp>
        <p:nvSpPr>
          <p:cNvPr id="115" name="Line 21"/>
          <p:cNvSpPr>
            <a:spLocks noChangeShapeType="1"/>
          </p:cNvSpPr>
          <p:nvPr>
            <p:custDataLst>
              <p:tags r:id="rId81"/>
            </p:custDataLst>
          </p:nvPr>
        </p:nvSpPr>
        <p:spPr bwMode="auto">
          <a:xfrm>
            <a:off x="838200" y="3657600"/>
            <a:ext cx="0" cy="457200"/>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grpSp>
        <p:nvGrpSpPr>
          <p:cNvPr id="3" name="Group 115"/>
          <p:cNvGrpSpPr/>
          <p:nvPr>
            <p:custDataLst>
              <p:tags r:id="rId82"/>
            </p:custDataLst>
          </p:nvPr>
        </p:nvGrpSpPr>
        <p:grpSpPr>
          <a:xfrm rot="5400000">
            <a:off x="1600200" y="3505200"/>
            <a:ext cx="304800" cy="609600"/>
            <a:chOff x="990600" y="2971800"/>
            <a:chExt cx="304800" cy="304800"/>
          </a:xfrm>
        </p:grpSpPr>
        <p:sp>
          <p:nvSpPr>
            <p:cNvPr id="117" name="Freeform 116"/>
            <p:cNvSpPr/>
            <p:nvPr>
              <p:custDataLst>
                <p:tags r:id="rId100"/>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no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 Box 11"/>
            <p:cNvSpPr txBox="1">
              <a:spLocks noChangeArrowheads="1"/>
            </p:cNvSpPr>
            <p:nvPr>
              <p:custDataLst>
                <p:tags r:id="rId101"/>
              </p:custDataLst>
            </p:nvPr>
          </p:nvSpPr>
          <p:spPr bwMode="auto">
            <a:xfrm>
              <a:off x="1081087" y="2990848"/>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onsolas" pitchFamily="49" charset="0"/>
                </a:rPr>
                <a:t>+</a:t>
              </a:r>
              <a:endParaRPr lang="en-US" sz="2000" dirty="0">
                <a:solidFill>
                  <a:srgbClr val="FFFFFF"/>
                </a:solidFill>
                <a:latin typeface="Consolas" pitchFamily="49" charset="0"/>
              </a:endParaRPr>
            </a:p>
          </p:txBody>
        </p:sp>
      </p:grpSp>
      <p:sp>
        <p:nvSpPr>
          <p:cNvPr id="142" name="Line 49"/>
          <p:cNvSpPr>
            <a:spLocks noChangeShapeType="1"/>
          </p:cNvSpPr>
          <p:nvPr>
            <p:custDataLst>
              <p:tags r:id="rId83"/>
            </p:custDataLst>
          </p:nvPr>
        </p:nvSpPr>
        <p:spPr bwMode="auto">
          <a:xfrm flipH="1" flipV="1">
            <a:off x="533400" y="4800600"/>
            <a:ext cx="4267200" cy="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43" name="Line 45"/>
          <p:cNvSpPr>
            <a:spLocks noChangeShapeType="1"/>
          </p:cNvSpPr>
          <p:nvPr>
            <p:custDataLst>
              <p:tags r:id="rId84"/>
            </p:custDataLst>
          </p:nvPr>
        </p:nvSpPr>
        <p:spPr bwMode="auto">
          <a:xfrm flipH="1" flipV="1">
            <a:off x="533400" y="3657600"/>
            <a:ext cx="0" cy="11430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cxnSp>
        <p:nvCxnSpPr>
          <p:cNvPr id="144" name="Straight Connector 143"/>
          <p:cNvCxnSpPr/>
          <p:nvPr>
            <p:custDataLst>
              <p:tags r:id="rId85"/>
            </p:custDataLst>
          </p:nvPr>
        </p:nvCxnSpPr>
        <p:spPr>
          <a:xfrm rot="10800000">
            <a:off x="1143000" y="4114800"/>
            <a:ext cx="3048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45" name="Line 9"/>
          <p:cNvSpPr>
            <a:spLocks noChangeShapeType="1"/>
          </p:cNvSpPr>
          <p:nvPr>
            <p:custDataLst>
              <p:tags r:id="rId86"/>
            </p:custDataLst>
          </p:nvPr>
        </p:nvSpPr>
        <p:spPr bwMode="auto">
          <a:xfrm flipV="1">
            <a:off x="838200" y="4114800"/>
            <a:ext cx="914400" cy="0"/>
          </a:xfrm>
          <a:prstGeom prst="line">
            <a:avLst/>
          </a:prstGeom>
          <a:noFill/>
          <a:ln w="25400" cap="sq">
            <a:solidFill>
              <a:schemeClr val="accent1"/>
            </a:solidFill>
            <a:round/>
            <a:headEnd/>
            <a:tailEnd/>
          </a:ln>
          <a:effectLst/>
        </p:spPr>
        <p:txBody>
          <a:bodyPr wrap="square" anchor="ctr" anchorCtr="1">
            <a:noAutofit/>
          </a:bodyPr>
          <a:lstStyle/>
          <a:p>
            <a:endParaRPr lang="en-US"/>
          </a:p>
        </p:txBody>
      </p:sp>
      <p:cxnSp>
        <p:nvCxnSpPr>
          <p:cNvPr id="146" name="Straight Connector 145"/>
          <p:cNvCxnSpPr/>
          <p:nvPr>
            <p:custDataLst>
              <p:tags r:id="rId87"/>
            </p:custDataLst>
          </p:nvPr>
        </p:nvCxnSpPr>
        <p:spPr>
          <a:xfrm rot="5400000" flipH="1" flipV="1">
            <a:off x="4686300" y="4000500"/>
            <a:ext cx="228600" cy="0"/>
          </a:xfrm>
          <a:prstGeom prst="line">
            <a:avLst/>
          </a:prstGeom>
          <a:ln w="88900">
            <a:solidFill>
              <a:schemeClr val="tx1"/>
            </a:solidFill>
          </a:ln>
        </p:spPr>
        <p:style>
          <a:lnRef idx="1">
            <a:schemeClr val="accent1"/>
          </a:lnRef>
          <a:fillRef idx="0">
            <a:schemeClr val="accent1"/>
          </a:fillRef>
          <a:effectRef idx="0">
            <a:schemeClr val="accent1"/>
          </a:effectRef>
          <a:fontRef idx="minor">
            <a:schemeClr val="tx1"/>
          </a:fontRef>
        </p:style>
      </p:cxnSp>
      <p:sp>
        <p:nvSpPr>
          <p:cNvPr id="148" name="Rounded Rectangular Callout 147"/>
          <p:cNvSpPr/>
          <p:nvPr>
            <p:custDataLst>
              <p:tags r:id="rId88"/>
            </p:custDataLst>
          </p:nvPr>
        </p:nvSpPr>
        <p:spPr>
          <a:xfrm>
            <a:off x="1981200" y="5562600"/>
            <a:ext cx="1524000" cy="1066800"/>
          </a:xfrm>
          <a:prstGeom prst="wedgeRoundRectCallout">
            <a:avLst>
              <a:gd name="adj1" fmla="val -50441"/>
              <a:gd name="adj2" fmla="val -88992"/>
              <a:gd name="adj3" fmla="val 16667"/>
            </a:avLst>
          </a:prstGeom>
          <a:noFill/>
          <a:ln w="28575">
            <a:solidFill>
              <a:srgbClr val="FFFF00">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Could have used ALU for branch add</a:t>
            </a:r>
            <a:endParaRPr lang="en-US" b="1" dirty="0"/>
          </a:p>
        </p:txBody>
      </p:sp>
      <p:sp>
        <p:nvSpPr>
          <p:cNvPr id="149" name="Line 45"/>
          <p:cNvSpPr>
            <a:spLocks noChangeShapeType="1"/>
          </p:cNvSpPr>
          <p:nvPr>
            <p:custDataLst>
              <p:tags r:id="rId89"/>
            </p:custDataLst>
          </p:nvPr>
        </p:nvSpPr>
        <p:spPr bwMode="auto">
          <a:xfrm flipH="1">
            <a:off x="3733800" y="2743200"/>
            <a:ext cx="76200" cy="3048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50" name="Line 49"/>
          <p:cNvSpPr>
            <a:spLocks noChangeShapeType="1"/>
          </p:cNvSpPr>
          <p:nvPr>
            <p:custDataLst>
              <p:tags r:id="rId90"/>
            </p:custDataLst>
          </p:nvPr>
        </p:nvSpPr>
        <p:spPr bwMode="auto">
          <a:xfrm flipV="1">
            <a:off x="3810000" y="2743200"/>
            <a:ext cx="228600" cy="0"/>
          </a:xfrm>
          <a:prstGeom prst="line">
            <a:avLst/>
          </a:prstGeom>
          <a:noFill/>
          <a:ln w="25400" cap="sq">
            <a:solidFill>
              <a:schemeClr val="accent1"/>
            </a:solidFill>
            <a:round/>
            <a:headEnd/>
            <a:tailEnd/>
          </a:ln>
          <a:effectLst/>
        </p:spPr>
        <p:txBody>
          <a:bodyPr wrap="square" anchor="ctr" anchorCtr="1">
            <a:noAutofit/>
          </a:bodyPr>
          <a:lstStyle/>
          <a:p>
            <a:endParaRPr lang="en-US" dirty="0"/>
          </a:p>
        </p:txBody>
      </p:sp>
      <p:sp>
        <p:nvSpPr>
          <p:cNvPr id="152" name="Text Box 11"/>
          <p:cNvSpPr txBox="1">
            <a:spLocks noChangeArrowheads="1"/>
          </p:cNvSpPr>
          <p:nvPr>
            <p:custDataLst>
              <p:tags r:id="rId91"/>
            </p:custDataLst>
          </p:nvPr>
        </p:nvSpPr>
        <p:spPr bwMode="auto">
          <a:xfrm>
            <a:off x="4038600" y="2590800"/>
            <a:ext cx="381000" cy="304800"/>
          </a:xfrm>
          <a:prstGeom prst="rect">
            <a:avLst/>
          </a:prstGeom>
          <a:noFill/>
          <a:ln w="25400" cap="sq" algn="ctr">
            <a:solidFill>
              <a:schemeClr val="bg1"/>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rPr>
              <a:t>=?</a:t>
            </a:r>
            <a:endParaRPr lang="en-US" sz="2400" dirty="0">
              <a:solidFill>
                <a:srgbClr val="FFFFFF"/>
              </a:solidFill>
            </a:endParaRPr>
          </a:p>
        </p:txBody>
      </p:sp>
      <p:sp>
        <p:nvSpPr>
          <p:cNvPr id="157" name="Line 9"/>
          <p:cNvSpPr>
            <a:spLocks noChangeShapeType="1"/>
          </p:cNvSpPr>
          <p:nvPr>
            <p:custDataLst>
              <p:tags r:id="rId92"/>
            </p:custDataLst>
          </p:nvPr>
        </p:nvSpPr>
        <p:spPr bwMode="auto">
          <a:xfrm>
            <a:off x="1752600" y="3962400"/>
            <a:ext cx="0" cy="15240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59" name="Rounded Rectangular Callout 158"/>
          <p:cNvSpPr/>
          <p:nvPr>
            <p:custDataLst>
              <p:tags r:id="rId93"/>
            </p:custDataLst>
          </p:nvPr>
        </p:nvSpPr>
        <p:spPr>
          <a:xfrm>
            <a:off x="4876800" y="5562600"/>
            <a:ext cx="1524000" cy="1066800"/>
          </a:xfrm>
          <a:prstGeom prst="wedgeRoundRectCallout">
            <a:avLst>
              <a:gd name="adj1" fmla="val -50441"/>
              <a:gd name="adj2" fmla="val -88992"/>
              <a:gd name="adj3" fmla="val 16667"/>
            </a:avLst>
          </a:prstGeom>
          <a:noFill/>
          <a:ln w="28575">
            <a:solidFill>
              <a:srgbClr val="FFFF00">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Could have used ALU for branch </a:t>
            </a:r>
            <a:r>
              <a:rPr lang="en-US" b="1" dirty="0" err="1" smtClean="0"/>
              <a:t>cmp</a:t>
            </a:r>
            <a:endParaRPr lang="en-US" b="1" dirty="0"/>
          </a:p>
        </p:txBody>
      </p:sp>
      <p:cxnSp>
        <p:nvCxnSpPr>
          <p:cNvPr id="154" name="Straight Connector 153"/>
          <p:cNvCxnSpPr/>
          <p:nvPr>
            <p:custDataLst>
              <p:tags r:id="rId94"/>
            </p:custDataLst>
          </p:nvPr>
        </p:nvCxnSpPr>
        <p:spPr>
          <a:xfrm rot="5400000" flipH="1" flipV="1">
            <a:off x="4686300" y="2628900"/>
            <a:ext cx="228600" cy="0"/>
          </a:xfrm>
          <a:prstGeom prst="line">
            <a:avLst/>
          </a:prstGeom>
          <a:ln w="889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custDataLst>
              <p:tags r:id="rId95"/>
            </p:custDataLst>
          </p:nvPr>
        </p:nvCxnSpPr>
        <p:spPr>
          <a:xfrm rot="5400000" flipH="1" flipV="1">
            <a:off x="4686300" y="2019300"/>
            <a:ext cx="228600" cy="0"/>
          </a:xfrm>
          <a:prstGeom prst="line">
            <a:avLst/>
          </a:prstGeom>
          <a:ln w="88900">
            <a:solidFill>
              <a:schemeClr val="tx1"/>
            </a:solidFill>
          </a:ln>
        </p:spPr>
        <p:style>
          <a:lnRef idx="1">
            <a:schemeClr val="accent1"/>
          </a:lnRef>
          <a:fillRef idx="0">
            <a:schemeClr val="accent1"/>
          </a:fillRef>
          <a:effectRef idx="0">
            <a:schemeClr val="accent1"/>
          </a:effectRef>
          <a:fontRef idx="minor">
            <a:schemeClr val="tx1"/>
          </a:fontRef>
        </p:style>
      </p:cxnSp>
      <p:sp>
        <p:nvSpPr>
          <p:cNvPr id="140" name="Line 49"/>
          <p:cNvSpPr>
            <a:spLocks noChangeShapeType="1"/>
          </p:cNvSpPr>
          <p:nvPr>
            <p:custDataLst>
              <p:tags r:id="rId96"/>
            </p:custDataLst>
          </p:nvPr>
        </p:nvSpPr>
        <p:spPr bwMode="auto">
          <a:xfrm flipV="1">
            <a:off x="4800600" y="1219200"/>
            <a:ext cx="0" cy="3581400"/>
          </a:xfrm>
          <a:prstGeom prst="line">
            <a:avLst/>
          </a:prstGeom>
          <a:noFill/>
          <a:ln w="25400" cap="sq">
            <a:solidFill>
              <a:schemeClr val="accent1"/>
            </a:solidFill>
            <a:round/>
            <a:headEnd type="none"/>
            <a:tailEnd type="oval"/>
          </a:ln>
          <a:effectLst/>
        </p:spPr>
        <p:txBody>
          <a:bodyPr wrap="square" anchor="ctr" anchorCtr="1">
            <a:noAutofit/>
          </a:bodyPr>
          <a:lstStyle/>
          <a:p>
            <a:endParaRPr lang="en-US"/>
          </a:p>
        </p:txBody>
      </p:sp>
      <p:sp>
        <p:nvSpPr>
          <p:cNvPr id="156" name="Line 49"/>
          <p:cNvSpPr>
            <a:spLocks noChangeShapeType="1"/>
          </p:cNvSpPr>
          <p:nvPr>
            <p:custDataLst>
              <p:tags r:id="rId97"/>
            </p:custDataLst>
          </p:nvPr>
        </p:nvSpPr>
        <p:spPr bwMode="auto">
          <a:xfrm flipV="1">
            <a:off x="4800600" y="1219200"/>
            <a:ext cx="0" cy="1600200"/>
          </a:xfrm>
          <a:prstGeom prst="line">
            <a:avLst/>
          </a:prstGeom>
          <a:noFill/>
          <a:ln w="25400" cap="sq">
            <a:solidFill>
              <a:srgbClr val="66FF33"/>
            </a:solidFill>
            <a:round/>
            <a:headEnd/>
            <a:tailEnd type="oval"/>
          </a:ln>
          <a:effectLst/>
        </p:spPr>
        <p:txBody>
          <a:bodyPr wrap="square" anchor="ctr" anchorCtr="1">
            <a:noAutofit/>
          </a:bodyPr>
          <a:lstStyle/>
          <a:p>
            <a:endParaRPr lang="en-US"/>
          </a:p>
        </p:txBody>
      </p:sp>
      <p:sp>
        <p:nvSpPr>
          <p:cNvPr id="141" name="Line 49"/>
          <p:cNvSpPr>
            <a:spLocks noChangeShapeType="1"/>
          </p:cNvSpPr>
          <p:nvPr>
            <p:custDataLst>
              <p:tags r:id="rId98"/>
            </p:custDataLst>
          </p:nvPr>
        </p:nvSpPr>
        <p:spPr bwMode="auto">
          <a:xfrm flipH="1" flipV="1">
            <a:off x="4800600" y="2819400"/>
            <a:ext cx="0" cy="198120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53" name="Line 44"/>
          <p:cNvSpPr>
            <a:spLocks noChangeShapeType="1"/>
          </p:cNvSpPr>
          <p:nvPr>
            <p:custDataLst>
              <p:tags r:id="rId99"/>
            </p:custDataLst>
          </p:nvPr>
        </p:nvSpPr>
        <p:spPr bwMode="auto">
          <a:xfrm flipH="1">
            <a:off x="4419600" y="2819400"/>
            <a:ext cx="381000" cy="0"/>
          </a:xfrm>
          <a:prstGeom prst="line">
            <a:avLst/>
          </a:prstGeom>
          <a:noFill/>
          <a:ln w="25400" cap="sq">
            <a:solidFill>
              <a:srgbClr val="66FF33"/>
            </a:solidFill>
            <a:round/>
            <a:headEnd type="oval" w="med" len="med"/>
            <a:tailEnd type="arrow" w="med" len="med"/>
          </a:ln>
          <a:effectLst/>
        </p:spPr>
        <p:txBody>
          <a:bodyPr wrap="square" anchor="ctr" anchorCtr="1">
            <a:no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5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5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5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5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59"/>
                                        </p:tgtEl>
                                        <p:attrNameLst>
                                          <p:attrName>style.visibility</p:attrName>
                                        </p:attrNameLst>
                                      </p:cBhvr>
                                      <p:to>
                                        <p:strVal val="visible"/>
                                      </p:to>
                                    </p:set>
                                  </p:childTnLst>
                                </p:cTn>
                              </p:par>
                              <p:par>
                                <p:cTn id="43" presetID="1" presetClass="exit" presetSubtype="0" fill="hold" grpId="0" nodeType="withEffect">
                                  <p:stCondLst>
                                    <p:cond delay="0"/>
                                  </p:stCondLst>
                                  <p:childTnLst>
                                    <p:set>
                                      <p:cBhvr>
                                        <p:cTn id="44" dur="1" fill="hold">
                                          <p:stCondLst>
                                            <p:cond delay="0"/>
                                          </p:stCondLst>
                                        </p:cTn>
                                        <p:tgtEl>
                                          <p:spTgt spid="140"/>
                                        </p:tgtEl>
                                        <p:attrNameLst>
                                          <p:attrName>style.visibility</p:attrName>
                                        </p:attrNameLst>
                                      </p:cBhvr>
                                      <p:to>
                                        <p:strVal val="hidden"/>
                                      </p:to>
                                    </p:set>
                                  </p:childTnLst>
                                </p:cTn>
                              </p:par>
                              <p:par>
                                <p:cTn id="45" presetID="1" presetClass="entr" presetSubtype="0" fill="hold" grpId="0" nodeType="withEffect">
                                  <p:stCondLst>
                                    <p:cond delay="0"/>
                                  </p:stCondLst>
                                  <p:childTnLst>
                                    <p:set>
                                      <p:cBhvr>
                                        <p:cTn id="46" dur="1" fill="hold">
                                          <p:stCondLst>
                                            <p:cond delay="0"/>
                                          </p:stCondLst>
                                        </p:cTn>
                                        <p:tgtEl>
                                          <p:spTgt spid="1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 grpId="0" animBg="1"/>
      <p:bldP spid="82" grpId="0" animBg="1"/>
      <p:bldP spid="83" grpId="0"/>
      <p:bldP spid="85" grpId="0" animBg="1"/>
      <p:bldP spid="96" grpId="0" animBg="1"/>
      <p:bldP spid="104" grpId="0" animBg="1"/>
      <p:bldP spid="107" grpId="0" animBg="1"/>
      <p:bldP spid="115" grpId="0" animBg="1"/>
      <p:bldP spid="145" grpId="0" animBg="1"/>
      <p:bldP spid="148" grpId="0" animBg="1"/>
      <p:bldP spid="149" grpId="0" animBg="1"/>
      <p:bldP spid="150" grpId="0" animBg="1"/>
      <p:bldP spid="152" grpId="0" animBg="1"/>
      <p:bldP spid="157" grpId="0" animBg="1"/>
      <p:bldP spid="159" grpId="0" animBg="1"/>
      <p:bldP spid="140" grpId="0" animBg="1"/>
      <p:bldP spid="156" grpId="0" animBg="1"/>
      <p:bldP spid="141" grpId="0" animBg="1"/>
      <p:bldP spid="153"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7682" name="Rectangle 2"/>
          <p:cNvSpPr>
            <a:spLocks noGrp="1" noChangeArrowheads="1"/>
          </p:cNvSpPr>
          <p:nvPr>
            <p:ph type="title"/>
            <p:custDataLst>
              <p:tags r:id="rId1"/>
            </p:custDataLst>
          </p:nvPr>
        </p:nvSpPr>
        <p:spPr/>
        <p:txBody>
          <a:bodyPr>
            <a:noAutofit/>
          </a:bodyPr>
          <a:lstStyle/>
          <a:p>
            <a:r>
              <a:rPr lang="en-US" dirty="0" smtClean="0"/>
              <a:t>Control Flow: More Branches</a:t>
            </a:r>
            <a:endParaRPr lang="en-US" dirty="0"/>
          </a:p>
        </p:txBody>
      </p:sp>
      <p:graphicFrame>
        <p:nvGraphicFramePr>
          <p:cNvPr id="9" name="Group 4"/>
          <p:cNvGraphicFramePr>
            <a:graphicFrameLocks noGrp="1"/>
          </p:cNvGraphicFramePr>
          <p:nvPr>
            <p:custDataLst>
              <p:tags r:id="rId2"/>
            </p:custDataLst>
            <p:extLst>
              <p:ext uri="{D42A27DB-BD31-4B8C-83A1-F6EECF244321}">
                <p14:modId xmlns:p14="http://schemas.microsoft.com/office/powerpoint/2010/main" val="1920219719"/>
              </p:ext>
            </p:extLst>
          </p:nvPr>
        </p:nvGraphicFramePr>
        <p:xfrm>
          <a:off x="914400" y="1016000"/>
          <a:ext cx="6248400" cy="1097280"/>
        </p:xfrm>
        <a:graphic>
          <a:graphicData uri="http://schemas.openxmlformats.org/drawingml/2006/table">
            <a:tbl>
              <a:tblPr/>
              <a:tblGrid>
                <a:gridCol w="1198934"/>
                <a:gridCol w="934666"/>
                <a:gridCol w="990600"/>
                <a:gridCol w="3124200"/>
              </a:tblGrid>
              <a:tr h="936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chemeClr val="accent2"/>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4485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00"/>
                          </a:solidFill>
                          <a:effectLst/>
                          <a:latin typeface="Consolas" pitchFamily="49" charset="0"/>
                        </a:rPr>
                        <a:t>op</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rgbClr val="FFFFFF"/>
                          </a:solidFill>
                          <a:effectLst/>
                          <a:latin typeface="Consolas" pitchFamily="49" charset="0"/>
                        </a:rPr>
                        <a:t>rs</a:t>
                      </a:r>
                      <a:endParaRPr kumimoji="0" lang="en-US" sz="2800" b="0" i="0" u="none" strike="noStrike" cap="none" normalizeH="0" baseline="0" dirty="0" smtClean="0">
                        <a:ln>
                          <a:noFill/>
                        </a:ln>
                        <a:solidFill>
                          <a:srgbClr val="FFFFFF"/>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rgbClr val="FFFF00"/>
                          </a:solidFill>
                          <a:effectLst/>
                          <a:latin typeface="Consolas" pitchFamily="49" charset="0"/>
                        </a:rPr>
                        <a:t>subop</a:t>
                      </a:r>
                      <a:endParaRPr kumimoji="0" lang="en-US" sz="2800" b="0" i="0" u="none" strike="noStrike" cap="none" normalizeH="0" baseline="0" dirty="0" smtClean="0">
                        <a:ln>
                          <a:noFill/>
                        </a:ln>
                        <a:solidFill>
                          <a:srgbClr val="FFFF00"/>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onsolas" pitchFamily="49" charset="0"/>
                        </a:rPr>
                        <a:t>offset</a:t>
                      </a:r>
                      <a:endParaRPr kumimoji="0" lang="en-US" sz="2800" b="0" i="0" u="none" strike="noStrike" cap="none" normalizeH="0" baseline="0" dirty="0" smtClean="0">
                        <a:ln>
                          <a:noFill/>
                        </a:ln>
                        <a:solidFill>
                          <a:schemeClr val="accent2"/>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r h="4485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6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5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5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algn="ctr"/>
                      <a:r>
                        <a:rPr lang="en-US" sz="2400" dirty="0" smtClean="0">
                          <a:solidFill>
                            <a:schemeClr val="bg1"/>
                          </a:solidFill>
                          <a:latin typeface="+mj-lt"/>
                        </a:rPr>
                        <a:t>16 bits</a:t>
                      </a:r>
                      <a:endParaRPr lang="en-US" sz="2400" dirty="0">
                        <a:solidFill>
                          <a:schemeClr val="bg1"/>
                        </a:solidFill>
                        <a:latin typeface="+mj-lt"/>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bl>
          </a:graphicData>
        </a:graphic>
      </p:graphicFrame>
      <p:sp>
        <p:nvSpPr>
          <p:cNvPr id="10" name="Rectangle 9"/>
          <p:cNvSpPr/>
          <p:nvPr>
            <p:custDataLst>
              <p:tags r:id="rId3"/>
            </p:custDataLst>
          </p:nvPr>
        </p:nvSpPr>
        <p:spPr>
          <a:xfrm>
            <a:off x="838200" y="558800"/>
            <a:ext cx="6494085" cy="523220"/>
          </a:xfrm>
          <a:prstGeom prst="rect">
            <a:avLst/>
          </a:prstGeom>
        </p:spPr>
        <p:txBody>
          <a:bodyPr wrap="none">
            <a:spAutoFit/>
          </a:bodyPr>
          <a:lstStyle/>
          <a:p>
            <a:r>
              <a:rPr lang="en-US" sz="2800" dirty="0" smtClean="0">
                <a:solidFill>
                  <a:srgbClr val="FFFF00"/>
                </a:solidFill>
                <a:latin typeface="Consolas" pitchFamily="49" charset="0"/>
              </a:rPr>
              <a:t>000001</a:t>
            </a:r>
            <a:r>
              <a:rPr lang="en-US" sz="2800" dirty="0" smtClean="0">
                <a:solidFill>
                  <a:srgbClr val="FFFFFF"/>
                </a:solidFill>
                <a:latin typeface="Consolas" pitchFamily="49" charset="0"/>
              </a:rPr>
              <a:t>00101</a:t>
            </a:r>
            <a:r>
              <a:rPr lang="en-US" sz="2800" dirty="0" smtClean="0">
                <a:solidFill>
                  <a:srgbClr val="FFFF00"/>
                </a:solidFill>
                <a:latin typeface="Consolas" pitchFamily="49" charset="0"/>
              </a:rPr>
              <a:t>00001</a:t>
            </a:r>
            <a:r>
              <a:rPr lang="en-US" sz="2800" dirty="0" smtClean="0">
                <a:solidFill>
                  <a:srgbClr val="FFFFFF"/>
                </a:solidFill>
                <a:latin typeface="Consolas" pitchFamily="49" charset="0"/>
              </a:rPr>
              <a:t>00000000</a:t>
            </a:r>
            <a:r>
              <a:rPr lang="en-US" sz="2800" dirty="0" smtClean="0">
                <a:solidFill>
                  <a:schemeClr val="bg1"/>
                </a:solidFill>
                <a:latin typeface="Consolas" pitchFamily="49" charset="0"/>
              </a:rPr>
              <a:t>00000010</a:t>
            </a:r>
            <a:endParaRPr lang="en-US" sz="2800" dirty="0">
              <a:solidFill>
                <a:schemeClr val="bg1"/>
              </a:solidFill>
            </a:endParaRPr>
          </a:p>
        </p:txBody>
      </p:sp>
      <p:sp>
        <p:nvSpPr>
          <p:cNvPr id="11" name="Rounded Rectangular Callout 10"/>
          <p:cNvSpPr/>
          <p:nvPr>
            <p:custDataLst>
              <p:tags r:id="rId4"/>
            </p:custDataLst>
          </p:nvPr>
        </p:nvSpPr>
        <p:spPr>
          <a:xfrm>
            <a:off x="6858000" y="1981200"/>
            <a:ext cx="990600" cy="609600"/>
          </a:xfrm>
          <a:prstGeom prst="wedgeRoundRectCallout">
            <a:avLst>
              <a:gd name="adj1" fmla="val -48161"/>
              <a:gd name="adj2" fmla="val 98438"/>
              <a:gd name="adj3" fmla="val 16667"/>
            </a:avLst>
          </a:prstGeom>
          <a:noFill/>
          <a:ln w="28575">
            <a:solidFill>
              <a:srgbClr val="FFFF00">
                <a:alpha val="58039"/>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accent1"/>
                </a:solidFill>
              </a:rPr>
              <a:t>signed offsets</a:t>
            </a:r>
            <a:endParaRPr lang="en-US" b="1" dirty="0">
              <a:solidFill>
                <a:schemeClr val="accent1"/>
              </a:solidFill>
            </a:endParaRPr>
          </a:p>
        </p:txBody>
      </p:sp>
      <p:sp>
        <p:nvSpPr>
          <p:cNvPr id="7" name="Rounded Rectangular Callout 6"/>
          <p:cNvSpPr/>
          <p:nvPr>
            <p:custDataLst>
              <p:tags r:id="rId5"/>
            </p:custDataLst>
          </p:nvPr>
        </p:nvSpPr>
        <p:spPr>
          <a:xfrm>
            <a:off x="7467600" y="1320800"/>
            <a:ext cx="1524000" cy="457200"/>
          </a:xfrm>
          <a:prstGeom prst="wedgeRoundRectCallout">
            <a:avLst>
              <a:gd name="adj1" fmla="val -86101"/>
              <a:gd name="adj2" fmla="val -26838"/>
              <a:gd name="adj3" fmla="val 16667"/>
            </a:avLst>
          </a:prstGeom>
          <a:noFill/>
          <a:ln w="28575">
            <a:solidFill>
              <a:srgbClr val="FFFF00">
                <a:alpha val="7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accent1"/>
                </a:solidFill>
              </a:rPr>
              <a:t>almost I-Type</a:t>
            </a:r>
          </a:p>
        </p:txBody>
      </p:sp>
      <p:graphicFrame>
        <p:nvGraphicFramePr>
          <p:cNvPr id="8" name="Table 7"/>
          <p:cNvGraphicFramePr>
            <a:graphicFrameLocks noGrp="1"/>
          </p:cNvGraphicFramePr>
          <p:nvPr>
            <p:custDataLst>
              <p:tags r:id="rId6"/>
            </p:custDataLst>
            <p:extLst>
              <p:ext uri="{D42A27DB-BD31-4B8C-83A1-F6EECF244321}">
                <p14:modId xmlns:p14="http://schemas.microsoft.com/office/powerpoint/2010/main" val="1738867658"/>
              </p:ext>
            </p:extLst>
          </p:nvPr>
        </p:nvGraphicFramePr>
        <p:xfrm>
          <a:off x="152400" y="2438400"/>
          <a:ext cx="8839200" cy="2286000"/>
        </p:xfrm>
        <a:graphic>
          <a:graphicData uri="http://schemas.openxmlformats.org/drawingml/2006/table">
            <a:tbl>
              <a:tblPr firstRow="1" bandRow="1">
                <a:tableStyleId>{5C22544A-7EE6-4342-B048-85BDC9FD1C3A}</a:tableStyleId>
              </a:tblPr>
              <a:tblGrid>
                <a:gridCol w="700134"/>
                <a:gridCol w="1067706"/>
                <a:gridCol w="2062480"/>
                <a:gridCol w="5008880"/>
              </a:tblGrid>
              <a:tr h="370840">
                <a:tc>
                  <a:txBody>
                    <a:bodyPr/>
                    <a:lstStyle/>
                    <a:p>
                      <a:r>
                        <a:rPr lang="en-US" sz="2400" dirty="0" smtClean="0">
                          <a:solidFill>
                            <a:srgbClr val="FFFF00"/>
                          </a:solidFill>
                          <a:latin typeface="Consolas" pitchFamily="49" charset="0"/>
                        </a:rPr>
                        <a:t>op</a:t>
                      </a:r>
                      <a:endParaRPr lang="en-US" sz="2400" dirty="0">
                        <a:solidFill>
                          <a:srgbClr val="FFFF00"/>
                        </a:solidFill>
                        <a:latin typeface="Consolas" pitchFamily="49" charset="0"/>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err="1" smtClean="0">
                          <a:solidFill>
                            <a:srgbClr val="FFFF00"/>
                          </a:solidFill>
                          <a:latin typeface="Consolas" pitchFamily="49" charset="0"/>
                        </a:rPr>
                        <a:t>subop</a:t>
                      </a:r>
                      <a:endParaRPr lang="en-US" sz="2400" dirty="0">
                        <a:solidFill>
                          <a:srgbClr val="FFFF00"/>
                        </a:solidFill>
                        <a:latin typeface="Consolas" pitchFamily="49"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latin typeface="Consolas" pitchFamily="49" charset="0"/>
                        </a:rPr>
                        <a:t>mnemonic</a:t>
                      </a:r>
                      <a:endParaRPr lang="en-US" sz="2400" dirty="0">
                        <a:latin typeface="Consolas" pitchFamily="49"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latin typeface="Consolas" pitchFamily="49" charset="0"/>
                        </a:rPr>
                        <a:t>description</a:t>
                      </a:r>
                      <a:endParaRPr lang="en-US" sz="2400" dirty="0">
                        <a:latin typeface="Consolas" pitchFamily="49" charset="0"/>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sz="2400" dirty="0" smtClean="0">
                          <a:solidFill>
                            <a:schemeClr val="bg1"/>
                          </a:solidFill>
                        </a:rPr>
                        <a:t>0x1</a:t>
                      </a:r>
                      <a:endParaRPr lang="en-US" sz="2400" dirty="0">
                        <a:solidFill>
                          <a:schemeClr val="bg1"/>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0x0</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BLTZ</a:t>
                      </a:r>
                      <a:r>
                        <a:rPr lang="en-US" sz="2400" baseline="0" dirty="0" smtClean="0">
                          <a:solidFill>
                            <a:schemeClr val="bg1"/>
                          </a:solidFill>
                        </a:rPr>
                        <a:t> </a:t>
                      </a:r>
                      <a:r>
                        <a:rPr lang="en-US" sz="2400" dirty="0" err="1" smtClean="0">
                          <a:solidFill>
                            <a:schemeClr val="bg1"/>
                          </a:solidFill>
                        </a:rPr>
                        <a:t>rs</a:t>
                      </a:r>
                      <a:r>
                        <a:rPr lang="en-US" sz="2400" dirty="0" smtClean="0">
                          <a:solidFill>
                            <a:schemeClr val="bg1"/>
                          </a:solidFill>
                        </a:rPr>
                        <a:t>, offset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if R[</a:t>
                      </a:r>
                      <a:r>
                        <a:rPr lang="en-US" sz="2400" dirty="0" err="1" smtClean="0">
                          <a:solidFill>
                            <a:schemeClr val="bg1"/>
                          </a:solidFill>
                        </a:rPr>
                        <a:t>rs</a:t>
                      </a:r>
                      <a:r>
                        <a:rPr lang="en-US" sz="2400" dirty="0" smtClean="0">
                          <a:solidFill>
                            <a:schemeClr val="bg1"/>
                          </a:solidFill>
                        </a:rPr>
                        <a:t>]</a:t>
                      </a:r>
                      <a:r>
                        <a:rPr lang="en-US" sz="2400" baseline="0" dirty="0" smtClean="0">
                          <a:solidFill>
                            <a:schemeClr val="bg1"/>
                          </a:solidFill>
                        </a:rPr>
                        <a:t> &lt; 0 then PC = PC+4+ (offset&lt;&lt;2)</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sz="2400" dirty="0" smtClean="0">
                          <a:solidFill>
                            <a:schemeClr val="bg1"/>
                          </a:solidFill>
                        </a:rPr>
                        <a:t>0x1</a:t>
                      </a:r>
                      <a:endParaRPr lang="en-US" sz="2400" dirty="0">
                        <a:solidFill>
                          <a:schemeClr val="bg1"/>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0x1</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bg1"/>
                          </a:solidFill>
                        </a:rPr>
                        <a:t>BGEZ </a:t>
                      </a:r>
                      <a:r>
                        <a:rPr lang="en-US" sz="2400" dirty="0" err="1" smtClean="0">
                          <a:solidFill>
                            <a:schemeClr val="bg1"/>
                          </a:solidFill>
                        </a:rPr>
                        <a:t>rs</a:t>
                      </a:r>
                      <a:r>
                        <a:rPr lang="en-US" sz="2400" dirty="0" smtClean="0">
                          <a:solidFill>
                            <a:schemeClr val="bg1"/>
                          </a:solidFill>
                        </a:rPr>
                        <a:t>, offset</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if R[</a:t>
                      </a:r>
                      <a:r>
                        <a:rPr lang="en-US" sz="2400" dirty="0" err="1" smtClean="0">
                          <a:solidFill>
                            <a:schemeClr val="bg1"/>
                          </a:solidFill>
                        </a:rPr>
                        <a:t>rs</a:t>
                      </a:r>
                      <a:r>
                        <a:rPr lang="en-US" sz="2400" dirty="0" smtClean="0">
                          <a:solidFill>
                            <a:schemeClr val="bg1"/>
                          </a:solidFill>
                        </a:rPr>
                        <a:t>]</a:t>
                      </a:r>
                      <a:r>
                        <a:rPr lang="en-US" sz="2400" baseline="0" dirty="0" smtClean="0">
                          <a:solidFill>
                            <a:schemeClr val="bg1"/>
                          </a:solidFill>
                        </a:rPr>
                        <a:t> ≥ 0 then PC = PC+4+ (offset&lt;&lt;2)</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sz="2400" dirty="0" smtClean="0">
                          <a:solidFill>
                            <a:schemeClr val="bg1"/>
                          </a:solidFill>
                        </a:rPr>
                        <a:t>0x6</a:t>
                      </a:r>
                      <a:endParaRPr lang="en-US" sz="2400" dirty="0">
                        <a:solidFill>
                          <a:schemeClr val="bg1"/>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0x0</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BLEZ </a:t>
                      </a:r>
                      <a:r>
                        <a:rPr lang="en-US" sz="2400" dirty="0" err="1" smtClean="0">
                          <a:solidFill>
                            <a:schemeClr val="bg1"/>
                          </a:solidFill>
                        </a:rPr>
                        <a:t>rs</a:t>
                      </a:r>
                      <a:r>
                        <a:rPr lang="en-US" sz="2400" dirty="0" smtClean="0">
                          <a:solidFill>
                            <a:schemeClr val="bg1"/>
                          </a:solidFill>
                        </a:rPr>
                        <a:t>, offset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bg1"/>
                          </a:solidFill>
                        </a:rPr>
                        <a:t>if R[</a:t>
                      </a:r>
                      <a:r>
                        <a:rPr lang="en-US" sz="2400" dirty="0" err="1" smtClean="0">
                          <a:solidFill>
                            <a:schemeClr val="bg1"/>
                          </a:solidFill>
                        </a:rPr>
                        <a:t>rs</a:t>
                      </a:r>
                      <a:r>
                        <a:rPr lang="en-US" sz="2400" dirty="0" smtClean="0">
                          <a:solidFill>
                            <a:schemeClr val="bg1"/>
                          </a:solidFill>
                        </a:rPr>
                        <a:t>]</a:t>
                      </a:r>
                      <a:r>
                        <a:rPr lang="en-US" sz="2400" baseline="0" dirty="0" smtClean="0">
                          <a:solidFill>
                            <a:schemeClr val="bg1"/>
                          </a:solidFill>
                        </a:rPr>
                        <a:t> ≤ 0 then PC = PC+4+ (offset&lt;&lt;2)</a:t>
                      </a:r>
                      <a:endParaRPr lang="en-US" sz="2400" dirty="0" smtClean="0">
                        <a:solidFill>
                          <a:schemeClr val="bg1"/>
                        </a:solidFill>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sz="2400" dirty="0" smtClean="0">
                          <a:solidFill>
                            <a:schemeClr val="bg1"/>
                          </a:solidFill>
                        </a:rPr>
                        <a:t>0x7</a:t>
                      </a:r>
                      <a:endParaRPr lang="en-US" sz="2400" dirty="0">
                        <a:solidFill>
                          <a:schemeClr val="bg1"/>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0x0</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BGTZ </a:t>
                      </a:r>
                      <a:r>
                        <a:rPr lang="en-US" sz="2400" dirty="0" err="1" smtClean="0">
                          <a:solidFill>
                            <a:schemeClr val="bg1"/>
                          </a:solidFill>
                        </a:rPr>
                        <a:t>rs</a:t>
                      </a:r>
                      <a:r>
                        <a:rPr lang="en-US" sz="2400" dirty="0" smtClean="0">
                          <a:solidFill>
                            <a:schemeClr val="bg1"/>
                          </a:solidFill>
                        </a:rPr>
                        <a:t>, offset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bg1"/>
                          </a:solidFill>
                        </a:rPr>
                        <a:t>if R[</a:t>
                      </a:r>
                      <a:r>
                        <a:rPr lang="en-US" sz="2400" dirty="0" err="1" smtClean="0">
                          <a:solidFill>
                            <a:schemeClr val="bg1"/>
                          </a:solidFill>
                        </a:rPr>
                        <a:t>rs</a:t>
                      </a:r>
                      <a:r>
                        <a:rPr lang="en-US" sz="2400" dirty="0" smtClean="0">
                          <a:solidFill>
                            <a:schemeClr val="bg1"/>
                          </a:solidFill>
                        </a:rPr>
                        <a:t>]</a:t>
                      </a:r>
                      <a:r>
                        <a:rPr lang="en-US" sz="2400" baseline="0" dirty="0" smtClean="0">
                          <a:solidFill>
                            <a:schemeClr val="bg1"/>
                          </a:solidFill>
                        </a:rPr>
                        <a:t> &gt; 0 then PC = PC+4+ (offset&lt;&lt;2)</a:t>
                      </a:r>
                      <a:endParaRPr lang="en-US" sz="2400" dirty="0" smtClean="0">
                        <a:solidFill>
                          <a:schemeClr val="bg1"/>
                        </a:solidFill>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69634" name="Comment 2"/>
          <p:cNvSpPr>
            <a:spLocks noRot="1" noChangeAspect="1" noEditPoints="1" noChangeArrowheads="1" noChangeShapeType="1" noTextEdit="1"/>
          </p:cNvSpPr>
          <p:nvPr>
            <p:custDataLst>
              <p:tags r:id="rId7"/>
            </p:custDataLst>
          </p:nvPr>
        </p:nvSpPr>
        <p:spPr bwMode="auto">
          <a:xfrm>
            <a:off x="7842250" y="1571625"/>
            <a:ext cx="1588" cy="6350"/>
          </a:xfrm>
          <a:custGeom>
            <a:avLst/>
            <a:gdLst>
              <a:gd name="T0" fmla="+- 0 21783 21783"/>
              <a:gd name="T1" fmla="*/ T0 w 5"/>
              <a:gd name="T2" fmla="+- 0 3253 3236"/>
              <a:gd name="T3" fmla="*/ 3253 h 18"/>
              <a:gd name="T4" fmla="+- 0 21784 21783"/>
              <a:gd name="T5" fmla="*/ T4 w 5"/>
              <a:gd name="T6" fmla="+- 0 3247 3236"/>
              <a:gd name="T7" fmla="*/ 3247 h 18"/>
              <a:gd name="T8" fmla="+- 0 21786 21783"/>
              <a:gd name="T9" fmla="*/ T8 w 5"/>
              <a:gd name="T10" fmla="+- 0 3242 3236"/>
              <a:gd name="T11" fmla="*/ 3242 h 18"/>
              <a:gd name="T12" fmla="+- 0 21787 21783"/>
              <a:gd name="T13" fmla="*/ T12 w 5"/>
              <a:gd name="T14" fmla="+- 0 3236 3236"/>
              <a:gd name="T15" fmla="*/ 3236 h 18"/>
            </a:gdLst>
            <a:ahLst/>
            <a:cxnLst>
              <a:cxn ang="0">
                <a:pos x="T1" y="T3"/>
              </a:cxn>
              <a:cxn ang="0">
                <a:pos x="T5" y="T7"/>
              </a:cxn>
              <a:cxn ang="0">
                <a:pos x="T9" y="T11"/>
              </a:cxn>
              <a:cxn ang="0">
                <a:pos x="T13" y="T15"/>
              </a:cxn>
            </a:cxnLst>
            <a:rect l="0" t="0" r="r" b="b"/>
            <a:pathLst>
              <a:path w="5" h="18" extrusionOk="0">
                <a:moveTo>
                  <a:pt x="0" y="17"/>
                </a:moveTo>
                <a:cubicBezTo>
                  <a:pt x="1" y="11"/>
                  <a:pt x="3" y="6"/>
                  <a:pt x="4" y="0"/>
                </a:cubicBezTo>
              </a:path>
            </a:pathLst>
          </a:custGeom>
          <a:noFill/>
          <a:ln w="19050" cap="rnd">
            <a:solidFill>
              <a:srgbClr val="FF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Line 44"/>
          <p:cNvSpPr>
            <a:spLocks noChangeShapeType="1"/>
          </p:cNvSpPr>
          <p:nvPr>
            <p:custDataLst>
              <p:tags r:id="rId1"/>
            </p:custDataLst>
          </p:nvPr>
        </p:nvSpPr>
        <p:spPr bwMode="auto">
          <a:xfrm flipH="1">
            <a:off x="4419600" y="2667000"/>
            <a:ext cx="609600" cy="0"/>
          </a:xfrm>
          <a:prstGeom prst="line">
            <a:avLst/>
          </a:prstGeom>
          <a:noFill/>
          <a:ln w="25400" cap="sq">
            <a:solidFill>
              <a:srgbClr val="66FF33"/>
            </a:solidFill>
            <a:round/>
            <a:headEnd type="oval" w="med" len="med"/>
            <a:tailEnd type="arrow" w="med" len="med"/>
          </a:ln>
          <a:effectLst/>
        </p:spPr>
        <p:txBody>
          <a:bodyPr wrap="square" anchor="ctr" anchorCtr="1">
            <a:noAutofit/>
          </a:bodyPr>
          <a:lstStyle/>
          <a:p>
            <a:endParaRPr lang="en-US"/>
          </a:p>
        </p:txBody>
      </p:sp>
      <p:sp>
        <p:nvSpPr>
          <p:cNvPr id="2249730" name="Rectangle 2"/>
          <p:cNvSpPr>
            <a:spLocks noGrp="1" noChangeArrowheads="1"/>
          </p:cNvSpPr>
          <p:nvPr>
            <p:ph type="title"/>
            <p:custDataLst>
              <p:tags r:id="rId2"/>
            </p:custDataLst>
          </p:nvPr>
        </p:nvSpPr>
        <p:spPr/>
        <p:txBody>
          <a:bodyPr>
            <a:noAutofit/>
          </a:bodyPr>
          <a:lstStyle/>
          <a:p>
            <a:r>
              <a:rPr lang="en-US" dirty="0" smtClean="0"/>
              <a:t>Absolute Jump</a:t>
            </a:r>
            <a:endParaRPr lang="en-US" dirty="0"/>
          </a:p>
        </p:txBody>
      </p:sp>
      <p:sp>
        <p:nvSpPr>
          <p:cNvPr id="2249753" name="Line 25"/>
          <p:cNvSpPr>
            <a:spLocks noChangeShapeType="1"/>
          </p:cNvSpPr>
          <p:nvPr>
            <p:custDataLst>
              <p:tags r:id="rId3"/>
            </p:custDataLst>
          </p:nvPr>
        </p:nvSpPr>
        <p:spPr bwMode="auto">
          <a:xfrm flipV="1">
            <a:off x="2743200" y="2362200"/>
            <a:ext cx="1" cy="762000"/>
          </a:xfrm>
          <a:prstGeom prst="line">
            <a:avLst/>
          </a:prstGeom>
          <a:noFill/>
          <a:ln w="25400" cap="sq">
            <a:solidFill>
              <a:schemeClr val="accent1"/>
            </a:solidFill>
            <a:round/>
            <a:headEnd type="none" w="med" len="med"/>
            <a:tailEnd type="arrow" w="med" len="med"/>
          </a:ln>
          <a:effectLst/>
        </p:spPr>
        <p:txBody>
          <a:bodyPr anchor="ctr" anchorCtr="1">
            <a:noAutofit/>
          </a:bodyPr>
          <a:lstStyle/>
          <a:p>
            <a:endParaRPr lang="en-US" dirty="0"/>
          </a:p>
        </p:txBody>
      </p:sp>
      <p:sp>
        <p:nvSpPr>
          <p:cNvPr id="2249754" name="Line 26"/>
          <p:cNvSpPr>
            <a:spLocks noChangeShapeType="1"/>
          </p:cNvSpPr>
          <p:nvPr>
            <p:custDataLst>
              <p:tags r:id="rId4"/>
            </p:custDataLst>
          </p:nvPr>
        </p:nvSpPr>
        <p:spPr bwMode="auto">
          <a:xfrm flipH="1" flipV="1">
            <a:off x="3124200" y="2362200"/>
            <a:ext cx="0" cy="685800"/>
          </a:xfrm>
          <a:prstGeom prst="line">
            <a:avLst/>
          </a:prstGeom>
          <a:noFill/>
          <a:ln w="25400" cap="sq">
            <a:solidFill>
              <a:schemeClr val="accent1"/>
            </a:solidFill>
            <a:round/>
            <a:headEnd type="none" w="med" len="med"/>
            <a:tailEnd type="arrow" w="med" len="med"/>
          </a:ln>
          <a:effectLst/>
        </p:spPr>
        <p:txBody>
          <a:bodyPr anchor="ctr" anchorCtr="1">
            <a:noAutofit/>
          </a:bodyPr>
          <a:lstStyle/>
          <a:p>
            <a:endParaRPr lang="en-US"/>
          </a:p>
        </p:txBody>
      </p:sp>
      <p:sp>
        <p:nvSpPr>
          <p:cNvPr id="2249755" name="Line 27"/>
          <p:cNvSpPr>
            <a:spLocks noChangeShapeType="1"/>
          </p:cNvSpPr>
          <p:nvPr>
            <p:custDataLst>
              <p:tags r:id="rId5"/>
            </p:custDataLst>
          </p:nvPr>
        </p:nvSpPr>
        <p:spPr bwMode="auto">
          <a:xfrm flipH="1" flipV="1">
            <a:off x="3352800" y="2362200"/>
            <a:ext cx="0" cy="685800"/>
          </a:xfrm>
          <a:prstGeom prst="line">
            <a:avLst/>
          </a:prstGeom>
          <a:noFill/>
          <a:ln w="25400" cap="sq">
            <a:solidFill>
              <a:schemeClr val="accent1"/>
            </a:solidFill>
            <a:round/>
            <a:headEnd type="none" w="med" len="med"/>
            <a:tailEnd type="arrow" w="med" len="med"/>
          </a:ln>
          <a:effectLst/>
        </p:spPr>
        <p:txBody>
          <a:bodyPr anchor="ctr" anchorCtr="1">
            <a:noAutofit/>
          </a:bodyPr>
          <a:lstStyle/>
          <a:p>
            <a:endParaRPr lang="en-US"/>
          </a:p>
        </p:txBody>
      </p:sp>
      <p:sp>
        <p:nvSpPr>
          <p:cNvPr id="2249756" name="Line 28"/>
          <p:cNvSpPr>
            <a:spLocks noChangeShapeType="1"/>
          </p:cNvSpPr>
          <p:nvPr>
            <p:custDataLst>
              <p:tags r:id="rId6"/>
            </p:custDataLst>
          </p:nvPr>
        </p:nvSpPr>
        <p:spPr bwMode="auto">
          <a:xfrm flipH="1" flipV="1">
            <a:off x="3581400" y="2362200"/>
            <a:ext cx="0" cy="762000"/>
          </a:xfrm>
          <a:prstGeom prst="line">
            <a:avLst/>
          </a:prstGeom>
          <a:noFill/>
          <a:ln w="25400" cap="sq">
            <a:solidFill>
              <a:schemeClr val="accent1"/>
            </a:solidFill>
            <a:round/>
            <a:headEnd type="none" w="med" len="med"/>
            <a:tailEnd type="arrow" w="med" len="med"/>
          </a:ln>
          <a:effectLst/>
        </p:spPr>
        <p:txBody>
          <a:bodyPr wrap="none" anchor="ctr" anchorCtr="1">
            <a:noAutofit/>
          </a:bodyPr>
          <a:lstStyle/>
          <a:p>
            <a:endParaRPr lang="en-US"/>
          </a:p>
        </p:txBody>
      </p:sp>
      <p:sp>
        <p:nvSpPr>
          <p:cNvPr id="2249758" name="Line 30"/>
          <p:cNvSpPr>
            <a:spLocks noChangeShapeType="1"/>
          </p:cNvSpPr>
          <p:nvPr>
            <p:custDataLst>
              <p:tags r:id="rId7"/>
            </p:custDataLst>
          </p:nvPr>
        </p:nvSpPr>
        <p:spPr bwMode="auto">
          <a:xfrm>
            <a:off x="3048001" y="2514600"/>
            <a:ext cx="152400" cy="7620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2249762" name="Line 34"/>
          <p:cNvSpPr>
            <a:spLocks noChangeShapeType="1"/>
          </p:cNvSpPr>
          <p:nvPr>
            <p:custDataLst>
              <p:tags r:id="rId8"/>
            </p:custDataLst>
          </p:nvPr>
        </p:nvSpPr>
        <p:spPr bwMode="auto">
          <a:xfrm flipV="1">
            <a:off x="2286000" y="3200400"/>
            <a:ext cx="304800" cy="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2249771" name="Line 43"/>
          <p:cNvSpPr>
            <a:spLocks noChangeShapeType="1"/>
          </p:cNvSpPr>
          <p:nvPr>
            <p:custDataLst>
              <p:tags r:id="rId9"/>
            </p:custDataLst>
          </p:nvPr>
        </p:nvSpPr>
        <p:spPr bwMode="auto">
          <a:xfrm>
            <a:off x="3733800" y="1219200"/>
            <a:ext cx="2286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2" name="Line 44"/>
          <p:cNvSpPr>
            <a:spLocks noChangeShapeType="1"/>
          </p:cNvSpPr>
          <p:nvPr>
            <p:custDataLst>
              <p:tags r:id="rId10"/>
            </p:custDataLst>
          </p:nvPr>
        </p:nvSpPr>
        <p:spPr bwMode="auto">
          <a:xfrm>
            <a:off x="3733800" y="2057400"/>
            <a:ext cx="1905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5" name="Line 47"/>
          <p:cNvSpPr>
            <a:spLocks noChangeShapeType="1"/>
          </p:cNvSpPr>
          <p:nvPr>
            <p:custDataLst>
              <p:tags r:id="rId11"/>
            </p:custDataLst>
          </p:nvPr>
        </p:nvSpPr>
        <p:spPr bwMode="auto">
          <a:xfrm flipV="1">
            <a:off x="8686800" y="685800"/>
            <a:ext cx="0" cy="11430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6" name="Line 48"/>
          <p:cNvSpPr>
            <a:spLocks noChangeShapeType="1"/>
          </p:cNvSpPr>
          <p:nvPr>
            <p:custDataLst>
              <p:tags r:id="rId12"/>
            </p:custDataLst>
          </p:nvPr>
        </p:nvSpPr>
        <p:spPr bwMode="auto">
          <a:xfrm flipH="1">
            <a:off x="6629400" y="1600200"/>
            <a:ext cx="16764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2249777" name="Line 49"/>
          <p:cNvSpPr>
            <a:spLocks noChangeShapeType="1"/>
          </p:cNvSpPr>
          <p:nvPr>
            <p:custDataLst>
              <p:tags r:id="rId13"/>
            </p:custDataLst>
          </p:nvPr>
        </p:nvSpPr>
        <p:spPr bwMode="auto">
          <a:xfrm flipV="1">
            <a:off x="1981200" y="685800"/>
            <a:ext cx="67056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9" name="Line 51"/>
          <p:cNvSpPr>
            <a:spLocks noChangeShapeType="1"/>
          </p:cNvSpPr>
          <p:nvPr>
            <p:custDataLst>
              <p:tags r:id="rId14"/>
            </p:custDataLst>
          </p:nvPr>
        </p:nvSpPr>
        <p:spPr bwMode="auto">
          <a:xfrm flipV="1">
            <a:off x="1981200" y="1905000"/>
            <a:ext cx="609600" cy="0"/>
          </a:xfrm>
          <a:prstGeom prst="line">
            <a:avLst/>
          </a:prstGeom>
          <a:noFill/>
          <a:ln w="25400" cap="sq">
            <a:solidFill>
              <a:srgbClr val="66FF33"/>
            </a:solidFill>
            <a:round/>
            <a:headEnd type="none" w="med" len="med"/>
            <a:tailEnd type="arrow" w="med" len="med"/>
          </a:ln>
          <a:effectLst/>
        </p:spPr>
        <p:txBody>
          <a:bodyPr anchor="ctr" anchorCtr="1">
            <a:noAutofit/>
          </a:bodyPr>
          <a:lstStyle/>
          <a:p>
            <a:endParaRPr lang="en-US"/>
          </a:p>
        </p:txBody>
      </p:sp>
      <p:sp>
        <p:nvSpPr>
          <p:cNvPr id="48" name="Line 44"/>
          <p:cNvSpPr>
            <a:spLocks noChangeShapeType="1"/>
          </p:cNvSpPr>
          <p:nvPr>
            <p:custDataLst>
              <p:tags r:id="rId15"/>
            </p:custDataLst>
          </p:nvPr>
        </p:nvSpPr>
        <p:spPr bwMode="auto">
          <a:xfrm>
            <a:off x="5791200" y="220980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0" name="Line 44"/>
          <p:cNvSpPr>
            <a:spLocks noChangeShapeType="1"/>
          </p:cNvSpPr>
          <p:nvPr>
            <p:custDataLst>
              <p:tags r:id="rId16"/>
            </p:custDataLst>
          </p:nvPr>
        </p:nvSpPr>
        <p:spPr bwMode="auto">
          <a:xfrm>
            <a:off x="5410200" y="251460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4" name="Line 49"/>
          <p:cNvSpPr>
            <a:spLocks noChangeShapeType="1"/>
          </p:cNvSpPr>
          <p:nvPr>
            <p:custDataLst>
              <p:tags r:id="rId17"/>
            </p:custDataLst>
          </p:nvPr>
        </p:nvSpPr>
        <p:spPr bwMode="auto">
          <a:xfrm>
            <a:off x="2286000" y="3886200"/>
            <a:ext cx="152400" cy="152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61" name="Line 49"/>
          <p:cNvSpPr>
            <a:spLocks noChangeShapeType="1"/>
          </p:cNvSpPr>
          <p:nvPr>
            <p:custDataLst>
              <p:tags r:id="rId18"/>
            </p:custDataLst>
          </p:nvPr>
        </p:nvSpPr>
        <p:spPr bwMode="auto">
          <a:xfrm flipV="1">
            <a:off x="4495800" y="4038600"/>
            <a:ext cx="9144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80" name="Line 49"/>
          <p:cNvSpPr>
            <a:spLocks noChangeShapeType="1"/>
          </p:cNvSpPr>
          <p:nvPr>
            <p:custDataLst>
              <p:tags r:id="rId19"/>
            </p:custDataLst>
          </p:nvPr>
        </p:nvSpPr>
        <p:spPr bwMode="auto">
          <a:xfrm flipV="1">
            <a:off x="5029200" y="2057400"/>
            <a:ext cx="0" cy="914400"/>
          </a:xfrm>
          <a:prstGeom prst="line">
            <a:avLst/>
          </a:prstGeom>
          <a:noFill/>
          <a:ln w="25400" cap="sq">
            <a:solidFill>
              <a:srgbClr val="66FF33"/>
            </a:solidFill>
            <a:round/>
            <a:headEnd/>
            <a:tailEnd type="oval"/>
          </a:ln>
          <a:effectLst/>
        </p:spPr>
        <p:txBody>
          <a:bodyPr wrap="square" anchor="ctr" anchorCtr="1">
            <a:noAutofit/>
          </a:bodyPr>
          <a:lstStyle/>
          <a:p>
            <a:endParaRPr lang="en-US"/>
          </a:p>
        </p:txBody>
      </p:sp>
      <p:sp>
        <p:nvSpPr>
          <p:cNvPr id="81" name="Line 44"/>
          <p:cNvSpPr>
            <a:spLocks noChangeShapeType="1"/>
          </p:cNvSpPr>
          <p:nvPr>
            <p:custDataLst>
              <p:tags r:id="rId20"/>
            </p:custDataLst>
          </p:nvPr>
        </p:nvSpPr>
        <p:spPr bwMode="auto">
          <a:xfrm>
            <a:off x="5029200" y="2971800"/>
            <a:ext cx="1752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84" name="Line 45"/>
          <p:cNvSpPr>
            <a:spLocks noChangeShapeType="1"/>
          </p:cNvSpPr>
          <p:nvPr>
            <p:custDataLst>
              <p:tags r:id="rId21"/>
            </p:custDataLst>
          </p:nvPr>
        </p:nvSpPr>
        <p:spPr bwMode="auto">
          <a:xfrm flipV="1">
            <a:off x="7239000" y="3581400"/>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86" name="Line 44"/>
          <p:cNvSpPr>
            <a:spLocks noChangeShapeType="1"/>
          </p:cNvSpPr>
          <p:nvPr>
            <p:custDataLst>
              <p:tags r:id="rId22"/>
            </p:custDataLst>
          </p:nvPr>
        </p:nvSpPr>
        <p:spPr bwMode="auto">
          <a:xfrm>
            <a:off x="7239000" y="1600200"/>
            <a:ext cx="0" cy="838200"/>
          </a:xfrm>
          <a:prstGeom prst="line">
            <a:avLst/>
          </a:prstGeom>
          <a:noFill/>
          <a:ln w="25400" cap="sq">
            <a:solidFill>
              <a:srgbClr val="66FF33"/>
            </a:solidFill>
            <a:round/>
            <a:headEnd type="oval" w="med" len="med"/>
            <a:tailEnd type="arrow" w="med" len="med"/>
          </a:ln>
          <a:effectLst/>
        </p:spPr>
        <p:txBody>
          <a:bodyPr wrap="square" anchor="ctr" anchorCtr="1">
            <a:noAutofit/>
          </a:bodyPr>
          <a:lstStyle/>
          <a:p>
            <a:endParaRPr lang="en-US"/>
          </a:p>
        </p:txBody>
      </p:sp>
      <p:sp>
        <p:nvSpPr>
          <p:cNvPr id="88" name="Line 48"/>
          <p:cNvSpPr>
            <a:spLocks noChangeShapeType="1"/>
          </p:cNvSpPr>
          <p:nvPr>
            <p:custDataLst>
              <p:tags r:id="rId23"/>
            </p:custDataLst>
          </p:nvPr>
        </p:nvSpPr>
        <p:spPr bwMode="auto">
          <a:xfrm flipH="1">
            <a:off x="8458200" y="1828800"/>
            <a:ext cx="2286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89" name="Line 44"/>
          <p:cNvSpPr>
            <a:spLocks noChangeShapeType="1"/>
          </p:cNvSpPr>
          <p:nvPr>
            <p:custDataLst>
              <p:tags r:id="rId24"/>
            </p:custDataLst>
          </p:nvPr>
        </p:nvSpPr>
        <p:spPr bwMode="auto">
          <a:xfrm>
            <a:off x="8077200" y="205740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90" name="Line 49"/>
          <p:cNvSpPr>
            <a:spLocks noChangeShapeType="1"/>
          </p:cNvSpPr>
          <p:nvPr>
            <p:custDataLst>
              <p:tags r:id="rId25"/>
            </p:custDataLst>
          </p:nvPr>
        </p:nvSpPr>
        <p:spPr bwMode="auto">
          <a:xfrm>
            <a:off x="8077200" y="2057400"/>
            <a:ext cx="0" cy="914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91" name="Line 49"/>
          <p:cNvSpPr>
            <a:spLocks noChangeShapeType="1"/>
          </p:cNvSpPr>
          <p:nvPr>
            <p:custDataLst>
              <p:tags r:id="rId26"/>
            </p:custDataLst>
          </p:nvPr>
        </p:nvSpPr>
        <p:spPr bwMode="auto">
          <a:xfrm flipV="1">
            <a:off x="7924800" y="2971800"/>
            <a:ext cx="1524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13" name="Line 30"/>
          <p:cNvSpPr>
            <a:spLocks noChangeShapeType="1"/>
          </p:cNvSpPr>
          <p:nvPr>
            <p:custDataLst>
              <p:tags r:id="rId27"/>
            </p:custDataLst>
          </p:nvPr>
        </p:nvSpPr>
        <p:spPr bwMode="auto">
          <a:xfrm>
            <a:off x="3276600" y="2514600"/>
            <a:ext cx="152400" cy="7620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14" name="Line 30"/>
          <p:cNvSpPr>
            <a:spLocks noChangeShapeType="1"/>
          </p:cNvSpPr>
          <p:nvPr>
            <p:custDataLst>
              <p:tags r:id="rId28"/>
            </p:custDataLst>
          </p:nvPr>
        </p:nvSpPr>
        <p:spPr bwMode="auto">
          <a:xfrm>
            <a:off x="3505200" y="2514600"/>
            <a:ext cx="152400" cy="7620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26" name="Line 44"/>
          <p:cNvSpPr>
            <a:spLocks noChangeShapeType="1"/>
          </p:cNvSpPr>
          <p:nvPr>
            <p:custDataLst>
              <p:tags r:id="rId29"/>
            </p:custDataLst>
          </p:nvPr>
        </p:nvSpPr>
        <p:spPr bwMode="auto">
          <a:xfrm>
            <a:off x="2438400" y="4038600"/>
            <a:ext cx="1371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29" name="Line 45"/>
          <p:cNvSpPr>
            <a:spLocks noChangeShapeType="1"/>
          </p:cNvSpPr>
          <p:nvPr>
            <p:custDataLst>
              <p:tags r:id="rId30"/>
            </p:custDataLst>
          </p:nvPr>
        </p:nvSpPr>
        <p:spPr bwMode="auto">
          <a:xfrm flipV="1">
            <a:off x="8382000" y="2209800"/>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30" name="Line 45"/>
          <p:cNvSpPr>
            <a:spLocks noChangeShapeType="1"/>
          </p:cNvSpPr>
          <p:nvPr>
            <p:custDataLst>
              <p:tags r:id="rId31"/>
            </p:custDataLst>
          </p:nvPr>
        </p:nvSpPr>
        <p:spPr bwMode="auto">
          <a:xfrm flipV="1">
            <a:off x="6400800" y="2209800"/>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31" name="Line 45"/>
          <p:cNvSpPr>
            <a:spLocks noChangeShapeType="1"/>
          </p:cNvSpPr>
          <p:nvPr>
            <p:custDataLst>
              <p:tags r:id="rId32"/>
            </p:custDataLst>
          </p:nvPr>
        </p:nvSpPr>
        <p:spPr bwMode="auto">
          <a:xfrm flipV="1">
            <a:off x="5715000" y="2667000"/>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32" name="Line 45"/>
          <p:cNvSpPr>
            <a:spLocks noChangeShapeType="1"/>
          </p:cNvSpPr>
          <p:nvPr>
            <p:custDataLst>
              <p:tags r:id="rId33"/>
            </p:custDataLst>
          </p:nvPr>
        </p:nvSpPr>
        <p:spPr bwMode="auto">
          <a:xfrm flipV="1">
            <a:off x="4038600" y="4191000"/>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51" name="Freeform 150"/>
          <p:cNvSpPr/>
          <p:nvPr>
            <p:custDataLst>
              <p:tags r:id="rId34"/>
            </p:custDataLst>
          </p:nvPr>
        </p:nvSpPr>
        <p:spPr>
          <a:xfrm>
            <a:off x="6019800" y="914400"/>
            <a:ext cx="609600" cy="15240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ectangle 19"/>
          <p:cNvSpPr>
            <a:spLocks noChangeArrowheads="1"/>
          </p:cNvSpPr>
          <p:nvPr>
            <p:custDataLst>
              <p:tags r:id="rId35"/>
            </p:custDataLst>
          </p:nvPr>
        </p:nvSpPr>
        <p:spPr bwMode="auto">
          <a:xfrm>
            <a:off x="8305800" y="14478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sp>
        <p:nvSpPr>
          <p:cNvPr id="168" name="Rectangle 19"/>
          <p:cNvSpPr>
            <a:spLocks noChangeArrowheads="1"/>
          </p:cNvSpPr>
          <p:nvPr>
            <p:custDataLst>
              <p:tags r:id="rId36"/>
            </p:custDataLst>
          </p:nvPr>
        </p:nvSpPr>
        <p:spPr bwMode="auto">
          <a:xfrm>
            <a:off x="5638800" y="19050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sp>
        <p:nvSpPr>
          <p:cNvPr id="170" name="Rectangle 4"/>
          <p:cNvSpPr>
            <a:spLocks noChangeArrowheads="1"/>
          </p:cNvSpPr>
          <p:nvPr>
            <p:custDataLst>
              <p:tags r:id="rId37"/>
            </p:custDataLst>
          </p:nvPr>
        </p:nvSpPr>
        <p:spPr bwMode="auto">
          <a:xfrm>
            <a:off x="6781800" y="2438400"/>
            <a:ext cx="1143000" cy="1143000"/>
          </a:xfrm>
          <a:prstGeom prst="rect">
            <a:avLst/>
          </a:prstGeom>
          <a:noFill/>
          <a:ln w="25400" cap="sq" algn="ctr">
            <a:solidFill>
              <a:srgbClr val="FFFFFF"/>
            </a:solidFill>
            <a:miter lim="800000"/>
            <a:headEnd/>
            <a:tailEnd/>
          </a:ln>
          <a:effectLst/>
        </p:spPr>
        <p:txBody>
          <a:bodyPr wrap="square" anchor="ctr" anchorCtr="1">
            <a:noAutofit/>
          </a:bodyPr>
          <a:lstStyle/>
          <a:p>
            <a:endParaRPr lang="en-US"/>
          </a:p>
        </p:txBody>
      </p:sp>
      <p:sp>
        <p:nvSpPr>
          <p:cNvPr id="72" name="Line 8"/>
          <p:cNvSpPr>
            <a:spLocks noChangeShapeType="1"/>
          </p:cNvSpPr>
          <p:nvPr>
            <p:custDataLst>
              <p:tags r:id="rId38"/>
            </p:custDataLst>
          </p:nvPr>
        </p:nvSpPr>
        <p:spPr bwMode="auto">
          <a:xfrm>
            <a:off x="761998" y="1981200"/>
            <a:ext cx="2" cy="762000"/>
          </a:xfrm>
          <a:prstGeom prst="line">
            <a:avLst/>
          </a:prstGeom>
          <a:noFill/>
          <a:ln w="25400" cap="sq">
            <a:solidFill>
              <a:schemeClr val="accent1"/>
            </a:solidFill>
            <a:round/>
            <a:headEnd type="arrow" w="med" len="med"/>
            <a:tailEnd type="none" w="med" len="med"/>
          </a:ln>
          <a:effectLst/>
        </p:spPr>
        <p:txBody>
          <a:bodyPr wrap="square" anchor="ctr" anchorCtr="1">
            <a:noAutofit/>
          </a:bodyPr>
          <a:lstStyle/>
          <a:p>
            <a:endParaRPr lang="en-US"/>
          </a:p>
        </p:txBody>
      </p:sp>
      <p:sp>
        <p:nvSpPr>
          <p:cNvPr id="87" name="Line 21"/>
          <p:cNvSpPr>
            <a:spLocks noChangeShapeType="1"/>
          </p:cNvSpPr>
          <p:nvPr>
            <p:custDataLst>
              <p:tags r:id="rId39"/>
            </p:custDataLst>
          </p:nvPr>
        </p:nvSpPr>
        <p:spPr bwMode="auto">
          <a:xfrm>
            <a:off x="761998" y="3047998"/>
            <a:ext cx="2" cy="457201"/>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sp>
        <p:nvSpPr>
          <p:cNvPr id="92" name="Line 49"/>
          <p:cNvSpPr>
            <a:spLocks noChangeShapeType="1"/>
          </p:cNvSpPr>
          <p:nvPr>
            <p:custDataLst>
              <p:tags r:id="rId40"/>
            </p:custDataLst>
          </p:nvPr>
        </p:nvSpPr>
        <p:spPr bwMode="auto">
          <a:xfrm flipH="1">
            <a:off x="1981200" y="685800"/>
            <a:ext cx="0" cy="12192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95" name="Line 49"/>
          <p:cNvSpPr>
            <a:spLocks noChangeShapeType="1"/>
          </p:cNvSpPr>
          <p:nvPr>
            <p:custDataLst>
              <p:tags r:id="rId41"/>
            </p:custDataLst>
          </p:nvPr>
        </p:nvSpPr>
        <p:spPr bwMode="auto">
          <a:xfrm flipH="1" flipV="1">
            <a:off x="1219200" y="1447800"/>
            <a:ext cx="3048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97" name="Line 49"/>
          <p:cNvSpPr>
            <a:spLocks noChangeShapeType="1"/>
          </p:cNvSpPr>
          <p:nvPr>
            <p:custDataLst>
              <p:tags r:id="rId42"/>
            </p:custDataLst>
          </p:nvPr>
        </p:nvSpPr>
        <p:spPr bwMode="auto">
          <a:xfrm flipV="1">
            <a:off x="2133600" y="4343400"/>
            <a:ext cx="152400" cy="15240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98" name="Text Box 29"/>
          <p:cNvSpPr txBox="1">
            <a:spLocks noChangeArrowheads="1"/>
          </p:cNvSpPr>
          <p:nvPr>
            <p:custDataLst>
              <p:tags r:id="rId43"/>
            </p:custDataLst>
          </p:nvPr>
        </p:nvSpPr>
        <p:spPr bwMode="auto">
          <a:xfrm>
            <a:off x="1752600" y="4191000"/>
            <a:ext cx="45720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err="1" smtClean="0">
                <a:solidFill>
                  <a:srgbClr val="FFFFFF"/>
                </a:solidFill>
                <a:latin typeface="Calibri"/>
              </a:rPr>
              <a:t>tgt</a:t>
            </a:r>
            <a:endParaRPr lang="en-US" sz="2400" dirty="0">
              <a:solidFill>
                <a:srgbClr val="FFFFFF"/>
              </a:solidFill>
              <a:latin typeface="Calibri"/>
            </a:endParaRPr>
          </a:p>
        </p:txBody>
      </p:sp>
      <p:sp>
        <p:nvSpPr>
          <p:cNvPr id="99" name="Line 49"/>
          <p:cNvSpPr>
            <a:spLocks noChangeShapeType="1"/>
          </p:cNvSpPr>
          <p:nvPr>
            <p:custDataLst>
              <p:tags r:id="rId44"/>
            </p:custDataLst>
          </p:nvPr>
        </p:nvSpPr>
        <p:spPr bwMode="auto">
          <a:xfrm>
            <a:off x="2286000" y="2971800"/>
            <a:ext cx="0" cy="15240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100" name="Line 45"/>
          <p:cNvSpPr>
            <a:spLocks noChangeShapeType="1"/>
          </p:cNvSpPr>
          <p:nvPr>
            <p:custDataLst>
              <p:tags r:id="rId45"/>
            </p:custDataLst>
          </p:nvPr>
        </p:nvSpPr>
        <p:spPr bwMode="auto">
          <a:xfrm flipV="1">
            <a:off x="152400" y="3581400"/>
            <a:ext cx="228600" cy="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01" name="Line 49"/>
          <p:cNvSpPr>
            <a:spLocks noChangeShapeType="1"/>
          </p:cNvSpPr>
          <p:nvPr>
            <p:custDataLst>
              <p:tags r:id="rId46"/>
            </p:custDataLst>
          </p:nvPr>
        </p:nvSpPr>
        <p:spPr bwMode="auto">
          <a:xfrm flipH="1" flipV="1">
            <a:off x="1524000" y="1447800"/>
            <a:ext cx="0" cy="15240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102" name="Line 49"/>
          <p:cNvSpPr>
            <a:spLocks noChangeShapeType="1"/>
          </p:cNvSpPr>
          <p:nvPr>
            <p:custDataLst>
              <p:tags r:id="rId47"/>
            </p:custDataLst>
          </p:nvPr>
        </p:nvSpPr>
        <p:spPr bwMode="auto">
          <a:xfrm flipV="1">
            <a:off x="1524000" y="2971800"/>
            <a:ext cx="7620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103" name="Line 44"/>
          <p:cNvSpPr>
            <a:spLocks noChangeShapeType="1"/>
          </p:cNvSpPr>
          <p:nvPr>
            <p:custDataLst>
              <p:tags r:id="rId48"/>
            </p:custDataLst>
          </p:nvPr>
        </p:nvSpPr>
        <p:spPr bwMode="auto">
          <a:xfrm>
            <a:off x="762000" y="2362200"/>
            <a:ext cx="152400" cy="0"/>
          </a:xfrm>
          <a:prstGeom prst="line">
            <a:avLst/>
          </a:prstGeom>
          <a:noFill/>
          <a:ln w="25400" cap="sq">
            <a:solidFill>
              <a:schemeClr val="accent1"/>
            </a:solidFill>
            <a:round/>
            <a:headEnd type="oval" w="med" len="med"/>
            <a:tailEnd type="none" w="med" len="med"/>
          </a:ln>
          <a:effectLst/>
        </p:spPr>
        <p:txBody>
          <a:bodyPr wrap="square" anchor="ctr" anchorCtr="1">
            <a:noAutofit/>
          </a:bodyPr>
          <a:lstStyle/>
          <a:p>
            <a:endParaRPr lang="en-US"/>
          </a:p>
        </p:txBody>
      </p:sp>
      <p:sp>
        <p:nvSpPr>
          <p:cNvPr id="105" name="Rectangle 19"/>
          <p:cNvSpPr>
            <a:spLocks noChangeArrowheads="1"/>
          </p:cNvSpPr>
          <p:nvPr>
            <p:custDataLst>
              <p:tags r:id="rId49"/>
            </p:custDataLst>
          </p:nvPr>
        </p:nvSpPr>
        <p:spPr bwMode="auto">
          <a:xfrm rot="16200000">
            <a:off x="685800" y="32004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sp>
        <p:nvSpPr>
          <p:cNvPr id="106" name="Line 8"/>
          <p:cNvSpPr>
            <a:spLocks noChangeShapeType="1"/>
          </p:cNvSpPr>
          <p:nvPr>
            <p:custDataLst>
              <p:tags r:id="rId50"/>
            </p:custDataLst>
          </p:nvPr>
        </p:nvSpPr>
        <p:spPr bwMode="auto">
          <a:xfrm flipH="1">
            <a:off x="1219200" y="2362200"/>
            <a:ext cx="76200" cy="0"/>
          </a:xfrm>
          <a:prstGeom prst="line">
            <a:avLst/>
          </a:prstGeom>
          <a:noFill/>
          <a:ln w="25400" cap="sq">
            <a:solidFill>
              <a:schemeClr val="accent1"/>
            </a:solidFill>
            <a:round/>
            <a:headEnd type="none" w="med" len="med"/>
            <a:tailEnd type="none" w="med" len="med"/>
          </a:ln>
          <a:effectLst/>
        </p:spPr>
        <p:txBody>
          <a:bodyPr wrap="square" anchor="ctr" anchorCtr="1">
            <a:noAutofit/>
          </a:bodyPr>
          <a:lstStyle/>
          <a:p>
            <a:endParaRPr lang="en-US"/>
          </a:p>
        </p:txBody>
      </p:sp>
      <p:grpSp>
        <p:nvGrpSpPr>
          <p:cNvPr id="2" name="Group 106"/>
          <p:cNvGrpSpPr/>
          <p:nvPr>
            <p:custDataLst>
              <p:tags r:id="rId51"/>
            </p:custDataLst>
          </p:nvPr>
        </p:nvGrpSpPr>
        <p:grpSpPr>
          <a:xfrm>
            <a:off x="914400" y="2209800"/>
            <a:ext cx="304800" cy="304800"/>
            <a:chOff x="990600" y="2971800"/>
            <a:chExt cx="304800" cy="304800"/>
          </a:xfrm>
        </p:grpSpPr>
        <p:sp>
          <p:nvSpPr>
            <p:cNvPr id="108" name="Freeform 107"/>
            <p:cNvSpPr/>
            <p:nvPr>
              <p:custDataLst>
                <p:tags r:id="rId105"/>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no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 Box 11"/>
            <p:cNvSpPr txBox="1">
              <a:spLocks noChangeArrowheads="1"/>
            </p:cNvSpPr>
            <p:nvPr>
              <p:custDataLst>
                <p:tags r:id="rId106"/>
              </p:custDataLst>
            </p:nvPr>
          </p:nvSpPr>
          <p:spPr bwMode="auto">
            <a:xfrm>
              <a:off x="1081086"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sp>
        <p:nvSpPr>
          <p:cNvPr id="111" name="Line 21"/>
          <p:cNvSpPr>
            <a:spLocks noChangeShapeType="1"/>
          </p:cNvSpPr>
          <p:nvPr>
            <p:custDataLst>
              <p:tags r:id="rId52"/>
            </p:custDataLst>
          </p:nvPr>
        </p:nvSpPr>
        <p:spPr bwMode="auto">
          <a:xfrm>
            <a:off x="990600" y="3657600"/>
            <a:ext cx="0" cy="228600"/>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sp>
        <p:nvSpPr>
          <p:cNvPr id="119" name="Line 45"/>
          <p:cNvSpPr>
            <a:spLocks noChangeShapeType="1"/>
          </p:cNvSpPr>
          <p:nvPr>
            <p:custDataLst>
              <p:tags r:id="rId53"/>
            </p:custDataLst>
          </p:nvPr>
        </p:nvSpPr>
        <p:spPr bwMode="auto">
          <a:xfrm flipH="1" flipV="1">
            <a:off x="685800" y="3657600"/>
            <a:ext cx="0" cy="8382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21" name="Line 9"/>
          <p:cNvSpPr>
            <a:spLocks noChangeShapeType="1"/>
          </p:cNvSpPr>
          <p:nvPr>
            <p:custDataLst>
              <p:tags r:id="rId54"/>
            </p:custDataLst>
          </p:nvPr>
        </p:nvSpPr>
        <p:spPr bwMode="auto">
          <a:xfrm flipV="1">
            <a:off x="1447800" y="4495800"/>
            <a:ext cx="685800" cy="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23" name="Oval 122"/>
          <p:cNvSpPr/>
          <p:nvPr>
            <p:custDataLst>
              <p:tags r:id="rId55"/>
            </p:custDataLst>
          </p:nvPr>
        </p:nvSpPr>
        <p:spPr>
          <a:xfrm>
            <a:off x="1143000" y="4343400"/>
            <a:ext cx="304800" cy="3048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noAutofit/>
          </a:bodyPr>
          <a:lstStyle/>
          <a:p>
            <a:pPr algn="ctr"/>
            <a:r>
              <a:rPr lang="en-US" dirty="0" smtClean="0"/>
              <a:t>||</a:t>
            </a:r>
            <a:endParaRPr lang="en-US" dirty="0"/>
          </a:p>
        </p:txBody>
      </p:sp>
      <p:sp>
        <p:nvSpPr>
          <p:cNvPr id="124" name="Line 9"/>
          <p:cNvSpPr>
            <a:spLocks noChangeShapeType="1"/>
          </p:cNvSpPr>
          <p:nvPr>
            <p:custDataLst>
              <p:tags r:id="rId56"/>
            </p:custDataLst>
          </p:nvPr>
        </p:nvSpPr>
        <p:spPr bwMode="auto">
          <a:xfrm flipV="1">
            <a:off x="685800" y="4495800"/>
            <a:ext cx="457200" cy="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25" name="Line 18"/>
          <p:cNvSpPr>
            <a:spLocks noChangeShapeType="1"/>
          </p:cNvSpPr>
          <p:nvPr>
            <p:custDataLst>
              <p:tags r:id="rId57"/>
            </p:custDataLst>
          </p:nvPr>
        </p:nvSpPr>
        <p:spPr bwMode="auto">
          <a:xfrm flipH="1">
            <a:off x="1295400" y="2362200"/>
            <a:ext cx="0" cy="1981200"/>
          </a:xfrm>
          <a:prstGeom prst="line">
            <a:avLst/>
          </a:prstGeom>
          <a:noFill/>
          <a:ln w="25400" cap="sq">
            <a:solidFill>
              <a:schemeClr val="accent1"/>
            </a:solidFill>
            <a:round/>
            <a:headEnd type="none" w="med" len="med"/>
            <a:tailEnd type="none" w="med" len="med"/>
          </a:ln>
          <a:effectLst/>
        </p:spPr>
        <p:txBody>
          <a:bodyPr wrap="square" anchor="ctr" anchorCtr="1">
            <a:noAutofit/>
          </a:bodyPr>
          <a:lstStyle/>
          <a:p>
            <a:endParaRPr lang="en-US"/>
          </a:p>
        </p:txBody>
      </p:sp>
      <p:sp>
        <p:nvSpPr>
          <p:cNvPr id="127" name="Line 18"/>
          <p:cNvSpPr>
            <a:spLocks noChangeShapeType="1"/>
          </p:cNvSpPr>
          <p:nvPr>
            <p:custDataLst>
              <p:tags r:id="rId58"/>
            </p:custDataLst>
          </p:nvPr>
        </p:nvSpPr>
        <p:spPr bwMode="auto">
          <a:xfrm flipH="1">
            <a:off x="990600" y="3886200"/>
            <a:ext cx="304800" cy="0"/>
          </a:xfrm>
          <a:prstGeom prst="line">
            <a:avLst/>
          </a:prstGeom>
          <a:noFill/>
          <a:ln w="25400" cap="sq">
            <a:solidFill>
              <a:schemeClr val="accent1"/>
            </a:solidFill>
            <a:round/>
            <a:headEnd type="oval" w="med" len="med"/>
            <a:tailEnd type="none" w="med" len="med"/>
          </a:ln>
          <a:effectLst/>
        </p:spPr>
        <p:txBody>
          <a:bodyPr wrap="square" anchor="ctr" anchorCtr="1">
            <a:noAutofit/>
          </a:bodyPr>
          <a:lstStyle/>
          <a:p>
            <a:endParaRPr lang="en-US"/>
          </a:p>
        </p:txBody>
      </p:sp>
      <p:cxnSp>
        <p:nvCxnSpPr>
          <p:cNvPr id="135" name="Straight Connector 134"/>
          <p:cNvCxnSpPr/>
          <p:nvPr>
            <p:custDataLst>
              <p:tags r:id="rId59"/>
            </p:custDataLst>
          </p:nvPr>
        </p:nvCxnSpPr>
        <p:spPr>
          <a:xfrm rot="5400000" flipH="1" flipV="1">
            <a:off x="5295900" y="2933700"/>
            <a:ext cx="228600" cy="0"/>
          </a:xfrm>
          <a:prstGeom prst="line">
            <a:avLst/>
          </a:prstGeom>
          <a:ln w="88900">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Line 49"/>
          <p:cNvSpPr>
            <a:spLocks noChangeShapeType="1"/>
          </p:cNvSpPr>
          <p:nvPr>
            <p:custDataLst>
              <p:tags r:id="rId60"/>
            </p:custDataLst>
          </p:nvPr>
        </p:nvSpPr>
        <p:spPr bwMode="auto">
          <a:xfrm>
            <a:off x="5410200" y="2514600"/>
            <a:ext cx="0" cy="1523999"/>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79" name="Text Box 5"/>
          <p:cNvSpPr txBox="1">
            <a:spLocks noChangeArrowheads="1"/>
          </p:cNvSpPr>
          <p:nvPr>
            <p:custDataLst>
              <p:tags r:id="rId61"/>
            </p:custDataLst>
          </p:nvPr>
        </p:nvSpPr>
        <p:spPr bwMode="auto">
          <a:xfrm>
            <a:off x="6858000" y="2971800"/>
            <a:ext cx="976100" cy="413639"/>
          </a:xfrm>
          <a:prstGeom prst="rect">
            <a:avLst/>
          </a:prstGeom>
          <a:noFill/>
          <a:ln w="25400" cap="sq" algn="ctr">
            <a:solidFill>
              <a:schemeClr val="tx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Data </a:t>
            </a:r>
            <a:r>
              <a:rPr lang="en-US" sz="2400" dirty="0" err="1" smtClean="0">
                <a:solidFill>
                  <a:srgbClr val="FFFFFF"/>
                </a:solidFill>
                <a:latin typeface="Calibri"/>
              </a:rPr>
              <a:t>Mem</a:t>
            </a:r>
            <a:endParaRPr lang="en-US" sz="2400" dirty="0">
              <a:solidFill>
                <a:srgbClr val="FFFFFF"/>
              </a:solidFill>
              <a:latin typeface="Calibri"/>
            </a:endParaRPr>
          </a:p>
        </p:txBody>
      </p:sp>
      <p:sp>
        <p:nvSpPr>
          <p:cNvPr id="93" name="Text Box 5"/>
          <p:cNvSpPr txBox="1">
            <a:spLocks noChangeArrowheads="1"/>
          </p:cNvSpPr>
          <p:nvPr>
            <p:custDataLst>
              <p:tags r:id="rId62"/>
            </p:custDataLst>
          </p:nvPr>
        </p:nvSpPr>
        <p:spPr bwMode="auto">
          <a:xfrm>
            <a:off x="6781800" y="2362200"/>
            <a:ext cx="9761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000" dirty="0" err="1" smtClean="0">
                <a:solidFill>
                  <a:srgbClr val="FFFFFF"/>
                </a:solidFill>
                <a:latin typeface="Calibri"/>
              </a:rPr>
              <a:t>addr</a:t>
            </a:r>
            <a:endParaRPr lang="en-US" sz="2000" dirty="0">
              <a:solidFill>
                <a:srgbClr val="FFFFFF"/>
              </a:solidFill>
              <a:latin typeface="Calibri"/>
            </a:endParaRPr>
          </a:p>
        </p:txBody>
      </p:sp>
      <p:sp>
        <p:nvSpPr>
          <p:cNvPr id="94" name="Text Box 11"/>
          <p:cNvSpPr txBox="1">
            <a:spLocks noChangeArrowheads="1"/>
          </p:cNvSpPr>
          <p:nvPr>
            <p:custDataLst>
              <p:tags r:id="rId63"/>
            </p:custDataLst>
          </p:nvPr>
        </p:nvSpPr>
        <p:spPr bwMode="auto">
          <a:xfrm>
            <a:off x="3810000" y="3886200"/>
            <a:ext cx="685800" cy="304800"/>
          </a:xfrm>
          <a:prstGeom prst="rect">
            <a:avLst/>
          </a:prstGeom>
          <a:noFill/>
          <a:ln w="25400" cap="sq" algn="ctr">
            <a:solidFill>
              <a:schemeClr val="bg1"/>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rPr>
              <a:t>ext</a:t>
            </a:r>
            <a:endParaRPr lang="en-US" sz="2400" dirty="0">
              <a:solidFill>
                <a:srgbClr val="FFFFFF"/>
              </a:solidFill>
            </a:endParaRPr>
          </a:p>
        </p:txBody>
      </p:sp>
      <p:sp>
        <p:nvSpPr>
          <p:cNvPr id="109" name="Text Box 29"/>
          <p:cNvSpPr txBox="1">
            <a:spLocks noChangeArrowheads="1"/>
          </p:cNvSpPr>
          <p:nvPr>
            <p:custDataLst>
              <p:tags r:id="rId64"/>
            </p:custDataLst>
          </p:nvPr>
        </p:nvSpPr>
        <p:spPr bwMode="auto">
          <a:xfrm>
            <a:off x="2971800" y="2517676"/>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112" name="Text Box 29"/>
          <p:cNvSpPr txBox="1">
            <a:spLocks noChangeArrowheads="1"/>
          </p:cNvSpPr>
          <p:nvPr>
            <p:custDataLst>
              <p:tags r:id="rId65"/>
            </p:custDataLst>
          </p:nvPr>
        </p:nvSpPr>
        <p:spPr bwMode="auto">
          <a:xfrm>
            <a:off x="3200401" y="2517676"/>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118" name="Text Box 29"/>
          <p:cNvSpPr txBox="1">
            <a:spLocks noChangeArrowheads="1"/>
          </p:cNvSpPr>
          <p:nvPr>
            <p:custDataLst>
              <p:tags r:id="rId66"/>
            </p:custDataLst>
          </p:nvPr>
        </p:nvSpPr>
        <p:spPr bwMode="auto">
          <a:xfrm>
            <a:off x="3429001" y="2517676"/>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120" name="Rectangle 22"/>
          <p:cNvSpPr>
            <a:spLocks noChangeArrowheads="1"/>
          </p:cNvSpPr>
          <p:nvPr>
            <p:custDataLst>
              <p:tags r:id="rId67"/>
            </p:custDataLst>
          </p:nvPr>
        </p:nvSpPr>
        <p:spPr bwMode="auto">
          <a:xfrm>
            <a:off x="2590799" y="990600"/>
            <a:ext cx="1143001" cy="1363663"/>
          </a:xfrm>
          <a:prstGeom prst="rect">
            <a:avLst/>
          </a:prstGeom>
          <a:noFill/>
          <a:ln w="25400" cap="sq" algn="ctr">
            <a:solidFill>
              <a:srgbClr val="FFFFFF"/>
            </a:solidFill>
            <a:miter lim="800000"/>
            <a:headEnd/>
            <a:tailEnd/>
          </a:ln>
          <a:effectLst/>
        </p:spPr>
        <p:txBody>
          <a:bodyPr anchor="ctr" anchorCtr="1">
            <a:noAutofit/>
          </a:bodyPr>
          <a:lstStyle/>
          <a:p>
            <a:pPr algn="ctr"/>
            <a:r>
              <a:rPr lang="en-US" sz="2400" dirty="0" smtClean="0">
                <a:solidFill>
                  <a:schemeClr val="bg1"/>
                </a:solidFill>
              </a:rPr>
              <a:t>Reg.</a:t>
            </a:r>
            <a:br>
              <a:rPr lang="en-US" sz="2400" dirty="0" smtClean="0">
                <a:solidFill>
                  <a:schemeClr val="bg1"/>
                </a:solidFill>
              </a:rPr>
            </a:br>
            <a:r>
              <a:rPr lang="en-US" sz="2400" dirty="0" smtClean="0">
                <a:solidFill>
                  <a:schemeClr val="bg1"/>
                </a:solidFill>
              </a:rPr>
              <a:t>File</a:t>
            </a:r>
            <a:endParaRPr lang="en-US" sz="2400" dirty="0">
              <a:solidFill>
                <a:schemeClr val="bg1"/>
              </a:solidFill>
            </a:endParaRPr>
          </a:p>
        </p:txBody>
      </p:sp>
      <p:sp>
        <p:nvSpPr>
          <p:cNvPr id="128" name="Text Box 11"/>
          <p:cNvSpPr txBox="1">
            <a:spLocks noChangeArrowheads="1"/>
          </p:cNvSpPr>
          <p:nvPr>
            <p:custDataLst>
              <p:tags r:id="rId68"/>
            </p:custDataLst>
          </p:nvPr>
        </p:nvSpPr>
        <p:spPr bwMode="auto">
          <a:xfrm>
            <a:off x="381000" y="2746276"/>
            <a:ext cx="762000" cy="304799"/>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onsolas" pitchFamily="49" charset="0"/>
              </a:rPr>
              <a:t>PC</a:t>
            </a:r>
            <a:endParaRPr lang="en-US" sz="2400" dirty="0">
              <a:solidFill>
                <a:srgbClr val="FFFFFF"/>
              </a:solidFill>
              <a:latin typeface="Consolas" pitchFamily="49" charset="0"/>
            </a:endParaRPr>
          </a:p>
        </p:txBody>
      </p:sp>
      <p:sp>
        <p:nvSpPr>
          <p:cNvPr id="133" name="Rectangle 4"/>
          <p:cNvSpPr>
            <a:spLocks noChangeArrowheads="1"/>
          </p:cNvSpPr>
          <p:nvPr>
            <p:custDataLst>
              <p:tags r:id="rId69"/>
            </p:custDataLst>
          </p:nvPr>
        </p:nvSpPr>
        <p:spPr bwMode="auto">
          <a:xfrm>
            <a:off x="228600" y="914400"/>
            <a:ext cx="990600" cy="1066800"/>
          </a:xfrm>
          <a:prstGeom prst="rect">
            <a:avLst/>
          </a:prstGeom>
          <a:noFill/>
          <a:ln w="25400" cap="sq" algn="ctr">
            <a:solidFill>
              <a:srgbClr val="FFFFFF"/>
            </a:solidFill>
            <a:miter lim="800000"/>
            <a:headEnd/>
            <a:tailEnd/>
          </a:ln>
          <a:effectLst/>
        </p:spPr>
        <p:txBody>
          <a:bodyPr wrap="square" anchor="ctr" anchorCtr="1">
            <a:noAutofit/>
          </a:bodyPr>
          <a:lstStyle/>
          <a:p>
            <a:pPr algn="ctr"/>
            <a:r>
              <a:rPr lang="en-US" sz="2400" dirty="0" err="1" smtClean="0">
                <a:solidFill>
                  <a:schemeClr val="bg1"/>
                </a:solidFill>
              </a:rPr>
              <a:t>Prog</a:t>
            </a:r>
            <a:r>
              <a:rPr lang="en-US" sz="2400" dirty="0" smtClean="0">
                <a:solidFill>
                  <a:schemeClr val="bg1"/>
                </a:solidFill>
              </a:rPr>
              <a:t>.</a:t>
            </a:r>
          </a:p>
          <a:p>
            <a:pPr algn="ctr"/>
            <a:r>
              <a:rPr lang="en-US" sz="2400" dirty="0" err="1" smtClean="0">
                <a:solidFill>
                  <a:schemeClr val="bg1"/>
                </a:solidFill>
              </a:rPr>
              <a:t>Mem</a:t>
            </a:r>
            <a:endParaRPr lang="en-US" sz="2400" dirty="0">
              <a:solidFill>
                <a:schemeClr val="bg1"/>
              </a:solidFill>
            </a:endParaRPr>
          </a:p>
        </p:txBody>
      </p:sp>
      <p:sp>
        <p:nvSpPr>
          <p:cNvPr id="134" name="Text Box 52"/>
          <p:cNvSpPr txBox="1">
            <a:spLocks noChangeArrowheads="1"/>
          </p:cNvSpPr>
          <p:nvPr>
            <p:custDataLst>
              <p:tags r:id="rId70"/>
            </p:custDataLst>
          </p:nvPr>
        </p:nvSpPr>
        <p:spPr bwMode="auto">
          <a:xfrm>
            <a:off x="6096000" y="1222276"/>
            <a:ext cx="470000" cy="394275"/>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ALU</a:t>
            </a:r>
            <a:endParaRPr lang="en-US" sz="2400" dirty="0">
              <a:solidFill>
                <a:srgbClr val="FFFFFF"/>
              </a:solidFill>
              <a:latin typeface="Calibri"/>
            </a:endParaRPr>
          </a:p>
        </p:txBody>
      </p:sp>
      <p:sp>
        <p:nvSpPr>
          <p:cNvPr id="136" name="Text Box 29"/>
          <p:cNvSpPr txBox="1">
            <a:spLocks noChangeArrowheads="1"/>
          </p:cNvSpPr>
          <p:nvPr>
            <p:custDataLst>
              <p:tags r:id="rId71"/>
            </p:custDataLst>
          </p:nvPr>
        </p:nvSpPr>
        <p:spPr bwMode="auto">
          <a:xfrm>
            <a:off x="1295400" y="1149152"/>
            <a:ext cx="3992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inst</a:t>
            </a:r>
            <a:endParaRPr lang="en-US" sz="2400" dirty="0">
              <a:solidFill>
                <a:srgbClr val="FFFFFF"/>
              </a:solidFill>
              <a:latin typeface="Calibri"/>
            </a:endParaRPr>
          </a:p>
        </p:txBody>
      </p:sp>
      <p:sp>
        <p:nvSpPr>
          <p:cNvPr id="137" name="Oval 24"/>
          <p:cNvSpPr>
            <a:spLocks noChangeArrowheads="1"/>
          </p:cNvSpPr>
          <p:nvPr>
            <p:custDataLst>
              <p:tags r:id="rId72"/>
            </p:custDataLst>
          </p:nvPr>
        </p:nvSpPr>
        <p:spPr bwMode="auto">
          <a:xfrm>
            <a:off x="2590800" y="2974877"/>
            <a:ext cx="1219200" cy="457199"/>
          </a:xfrm>
          <a:prstGeom prst="ellipse">
            <a:avLst/>
          </a:prstGeom>
          <a:solidFill>
            <a:schemeClr val="tx1"/>
          </a:solidFill>
          <a:ln w="25400" cap="sq" algn="ctr">
            <a:solidFill>
              <a:schemeClr val="accent1"/>
            </a:solidFill>
            <a:round/>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a:solidFill>
                  <a:srgbClr val="FFFFFF"/>
                </a:solidFill>
                <a:latin typeface="Calibri"/>
              </a:rPr>
              <a:t>control</a:t>
            </a:r>
          </a:p>
        </p:txBody>
      </p:sp>
      <p:sp>
        <p:nvSpPr>
          <p:cNvPr id="138" name="Line 44"/>
          <p:cNvSpPr>
            <a:spLocks noChangeShapeType="1"/>
          </p:cNvSpPr>
          <p:nvPr>
            <p:custDataLst>
              <p:tags r:id="rId73"/>
            </p:custDataLst>
          </p:nvPr>
        </p:nvSpPr>
        <p:spPr bwMode="auto">
          <a:xfrm flipV="1">
            <a:off x="6553200" y="2133600"/>
            <a:ext cx="0" cy="22860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39" name="Text Box 29"/>
          <p:cNvSpPr txBox="1">
            <a:spLocks noChangeArrowheads="1"/>
          </p:cNvSpPr>
          <p:nvPr>
            <p:custDataLst>
              <p:tags r:id="rId74"/>
            </p:custDataLst>
          </p:nvPr>
        </p:nvSpPr>
        <p:spPr bwMode="auto">
          <a:xfrm>
            <a:off x="2496360" y="3736876"/>
            <a:ext cx="5516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err="1" smtClean="0">
                <a:solidFill>
                  <a:srgbClr val="FFFFFF"/>
                </a:solidFill>
                <a:latin typeface="Calibri"/>
              </a:rPr>
              <a:t>imm</a:t>
            </a:r>
            <a:endParaRPr lang="en-US" sz="2400" dirty="0">
              <a:solidFill>
                <a:srgbClr val="FFFFFF"/>
              </a:solidFill>
              <a:latin typeface="Calibri"/>
            </a:endParaRPr>
          </a:p>
        </p:txBody>
      </p:sp>
      <p:sp>
        <p:nvSpPr>
          <p:cNvPr id="82" name="Line 49"/>
          <p:cNvSpPr>
            <a:spLocks noChangeShapeType="1"/>
          </p:cNvSpPr>
          <p:nvPr>
            <p:custDataLst>
              <p:tags r:id="rId75"/>
            </p:custDataLst>
          </p:nvPr>
        </p:nvSpPr>
        <p:spPr bwMode="auto">
          <a:xfrm flipV="1">
            <a:off x="2123844" y="3276600"/>
            <a:ext cx="152400" cy="15240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83" name="Text Box 29"/>
          <p:cNvSpPr txBox="1">
            <a:spLocks noChangeArrowheads="1"/>
          </p:cNvSpPr>
          <p:nvPr>
            <p:custDataLst>
              <p:tags r:id="rId76"/>
            </p:custDataLst>
          </p:nvPr>
        </p:nvSpPr>
        <p:spPr bwMode="auto">
          <a:xfrm>
            <a:off x="1676400" y="3124200"/>
            <a:ext cx="53340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offset</a:t>
            </a:r>
            <a:endParaRPr lang="en-US" sz="2000" dirty="0">
              <a:solidFill>
                <a:srgbClr val="FFFFFF"/>
              </a:solidFill>
              <a:latin typeface="Calibri"/>
            </a:endParaRPr>
          </a:p>
        </p:txBody>
      </p:sp>
      <p:sp>
        <p:nvSpPr>
          <p:cNvPr id="85" name="Line 18"/>
          <p:cNvSpPr>
            <a:spLocks noChangeShapeType="1"/>
          </p:cNvSpPr>
          <p:nvPr>
            <p:custDataLst>
              <p:tags r:id="rId77"/>
            </p:custDataLst>
          </p:nvPr>
        </p:nvSpPr>
        <p:spPr bwMode="auto">
          <a:xfrm>
            <a:off x="1295400" y="3352800"/>
            <a:ext cx="228600" cy="0"/>
          </a:xfrm>
          <a:prstGeom prst="line">
            <a:avLst/>
          </a:prstGeom>
          <a:noFill/>
          <a:ln w="25400" cap="sq">
            <a:solidFill>
              <a:schemeClr val="accent1"/>
            </a:solidFill>
            <a:round/>
            <a:headEnd type="oval" w="med" len="med"/>
            <a:tailEnd type="none" w="med" len="med"/>
          </a:ln>
          <a:effectLst/>
        </p:spPr>
        <p:txBody>
          <a:bodyPr wrap="square" anchor="ctr" anchorCtr="1">
            <a:noAutofit/>
          </a:bodyPr>
          <a:lstStyle/>
          <a:p>
            <a:endParaRPr lang="en-US"/>
          </a:p>
        </p:txBody>
      </p:sp>
      <p:sp>
        <p:nvSpPr>
          <p:cNvPr id="96" name="Line 9"/>
          <p:cNvSpPr>
            <a:spLocks noChangeShapeType="1"/>
          </p:cNvSpPr>
          <p:nvPr>
            <p:custDataLst>
              <p:tags r:id="rId78"/>
            </p:custDataLst>
          </p:nvPr>
        </p:nvSpPr>
        <p:spPr bwMode="auto">
          <a:xfrm flipV="1">
            <a:off x="1905000" y="3429000"/>
            <a:ext cx="228600" cy="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04" name="Line 21"/>
          <p:cNvSpPr>
            <a:spLocks noChangeShapeType="1"/>
          </p:cNvSpPr>
          <p:nvPr>
            <p:custDataLst>
              <p:tags r:id="rId79"/>
            </p:custDataLst>
          </p:nvPr>
        </p:nvSpPr>
        <p:spPr bwMode="auto">
          <a:xfrm flipH="1" flipV="1">
            <a:off x="1905000" y="3429000"/>
            <a:ext cx="0" cy="228600"/>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sp>
        <p:nvSpPr>
          <p:cNvPr id="107" name="Line 21"/>
          <p:cNvSpPr>
            <a:spLocks noChangeShapeType="1"/>
          </p:cNvSpPr>
          <p:nvPr>
            <p:custDataLst>
              <p:tags r:id="rId80"/>
            </p:custDataLst>
          </p:nvPr>
        </p:nvSpPr>
        <p:spPr bwMode="auto">
          <a:xfrm flipH="1" flipV="1">
            <a:off x="1524000" y="3352800"/>
            <a:ext cx="0" cy="304800"/>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sp>
        <p:nvSpPr>
          <p:cNvPr id="115" name="Line 21"/>
          <p:cNvSpPr>
            <a:spLocks noChangeShapeType="1"/>
          </p:cNvSpPr>
          <p:nvPr>
            <p:custDataLst>
              <p:tags r:id="rId81"/>
            </p:custDataLst>
          </p:nvPr>
        </p:nvSpPr>
        <p:spPr bwMode="auto">
          <a:xfrm>
            <a:off x="838200" y="3657600"/>
            <a:ext cx="0" cy="457200"/>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grpSp>
        <p:nvGrpSpPr>
          <p:cNvPr id="3" name="Group 115"/>
          <p:cNvGrpSpPr/>
          <p:nvPr>
            <p:custDataLst>
              <p:tags r:id="rId82"/>
            </p:custDataLst>
          </p:nvPr>
        </p:nvGrpSpPr>
        <p:grpSpPr>
          <a:xfrm rot="5400000">
            <a:off x="1600200" y="3505200"/>
            <a:ext cx="304800" cy="609600"/>
            <a:chOff x="990600" y="2971800"/>
            <a:chExt cx="304800" cy="304800"/>
          </a:xfrm>
        </p:grpSpPr>
        <p:sp>
          <p:nvSpPr>
            <p:cNvPr id="117" name="Freeform 116"/>
            <p:cNvSpPr/>
            <p:nvPr>
              <p:custDataLst>
                <p:tags r:id="rId103"/>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no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 Box 11"/>
            <p:cNvSpPr txBox="1">
              <a:spLocks noChangeArrowheads="1"/>
            </p:cNvSpPr>
            <p:nvPr>
              <p:custDataLst>
                <p:tags r:id="rId104"/>
              </p:custDataLst>
            </p:nvPr>
          </p:nvSpPr>
          <p:spPr bwMode="auto">
            <a:xfrm>
              <a:off x="1081087" y="2990848"/>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onsolas" pitchFamily="49" charset="0"/>
                </a:rPr>
                <a:t>+</a:t>
              </a:r>
              <a:endParaRPr lang="en-US" sz="2000" dirty="0">
                <a:solidFill>
                  <a:srgbClr val="FFFFFF"/>
                </a:solidFill>
                <a:latin typeface="Consolas" pitchFamily="49" charset="0"/>
              </a:endParaRPr>
            </a:p>
          </p:txBody>
        </p:sp>
      </p:grpSp>
      <p:sp>
        <p:nvSpPr>
          <p:cNvPr id="142" name="Line 49"/>
          <p:cNvSpPr>
            <a:spLocks noChangeShapeType="1"/>
          </p:cNvSpPr>
          <p:nvPr>
            <p:custDataLst>
              <p:tags r:id="rId83"/>
            </p:custDataLst>
          </p:nvPr>
        </p:nvSpPr>
        <p:spPr bwMode="auto">
          <a:xfrm flipH="1" flipV="1">
            <a:off x="533400" y="4800600"/>
            <a:ext cx="4267200" cy="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43" name="Line 45"/>
          <p:cNvSpPr>
            <a:spLocks noChangeShapeType="1"/>
          </p:cNvSpPr>
          <p:nvPr>
            <p:custDataLst>
              <p:tags r:id="rId84"/>
            </p:custDataLst>
          </p:nvPr>
        </p:nvSpPr>
        <p:spPr bwMode="auto">
          <a:xfrm flipH="1" flipV="1">
            <a:off x="533400" y="3657600"/>
            <a:ext cx="0" cy="11430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cxnSp>
        <p:nvCxnSpPr>
          <p:cNvPr id="144" name="Straight Connector 143"/>
          <p:cNvCxnSpPr/>
          <p:nvPr>
            <p:custDataLst>
              <p:tags r:id="rId85"/>
            </p:custDataLst>
          </p:nvPr>
        </p:nvCxnSpPr>
        <p:spPr>
          <a:xfrm rot="10800000">
            <a:off x="1143000" y="4114800"/>
            <a:ext cx="3048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45" name="Line 9"/>
          <p:cNvSpPr>
            <a:spLocks noChangeShapeType="1"/>
          </p:cNvSpPr>
          <p:nvPr>
            <p:custDataLst>
              <p:tags r:id="rId86"/>
            </p:custDataLst>
          </p:nvPr>
        </p:nvSpPr>
        <p:spPr bwMode="auto">
          <a:xfrm flipV="1">
            <a:off x="838200" y="4114800"/>
            <a:ext cx="914400" cy="0"/>
          </a:xfrm>
          <a:prstGeom prst="line">
            <a:avLst/>
          </a:prstGeom>
          <a:noFill/>
          <a:ln w="25400" cap="sq">
            <a:solidFill>
              <a:schemeClr val="accent1"/>
            </a:solidFill>
            <a:round/>
            <a:headEnd/>
            <a:tailEnd/>
          </a:ln>
          <a:effectLst/>
        </p:spPr>
        <p:txBody>
          <a:bodyPr wrap="square" anchor="ctr" anchorCtr="1">
            <a:noAutofit/>
          </a:bodyPr>
          <a:lstStyle/>
          <a:p>
            <a:endParaRPr lang="en-US"/>
          </a:p>
        </p:txBody>
      </p:sp>
      <p:cxnSp>
        <p:nvCxnSpPr>
          <p:cNvPr id="146" name="Straight Connector 145"/>
          <p:cNvCxnSpPr/>
          <p:nvPr>
            <p:custDataLst>
              <p:tags r:id="rId87"/>
            </p:custDataLst>
          </p:nvPr>
        </p:nvCxnSpPr>
        <p:spPr>
          <a:xfrm rot="5400000" flipH="1" flipV="1">
            <a:off x="4686300" y="4000500"/>
            <a:ext cx="228600" cy="0"/>
          </a:xfrm>
          <a:prstGeom prst="line">
            <a:avLst/>
          </a:prstGeom>
          <a:ln w="88900">
            <a:solidFill>
              <a:schemeClr val="tx1"/>
            </a:solidFill>
          </a:ln>
        </p:spPr>
        <p:style>
          <a:lnRef idx="1">
            <a:schemeClr val="accent1"/>
          </a:lnRef>
          <a:fillRef idx="0">
            <a:schemeClr val="accent1"/>
          </a:fillRef>
          <a:effectRef idx="0">
            <a:schemeClr val="accent1"/>
          </a:effectRef>
          <a:fontRef idx="minor">
            <a:schemeClr val="tx1"/>
          </a:fontRef>
        </p:style>
      </p:cxnSp>
      <p:sp>
        <p:nvSpPr>
          <p:cNvPr id="147" name="Line 49"/>
          <p:cNvSpPr>
            <a:spLocks noChangeShapeType="1"/>
          </p:cNvSpPr>
          <p:nvPr>
            <p:custDataLst>
              <p:tags r:id="rId88"/>
            </p:custDataLst>
          </p:nvPr>
        </p:nvSpPr>
        <p:spPr bwMode="auto">
          <a:xfrm flipV="1">
            <a:off x="4800600" y="2819400"/>
            <a:ext cx="0" cy="198120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48" name="Rounded Rectangular Callout 147"/>
          <p:cNvSpPr/>
          <p:nvPr>
            <p:custDataLst>
              <p:tags r:id="rId89"/>
            </p:custDataLst>
          </p:nvPr>
        </p:nvSpPr>
        <p:spPr>
          <a:xfrm>
            <a:off x="4495800" y="5562600"/>
            <a:ext cx="1524000" cy="1066800"/>
          </a:xfrm>
          <a:prstGeom prst="wedgeRoundRectCallout">
            <a:avLst>
              <a:gd name="adj1" fmla="val -50441"/>
              <a:gd name="adj2" fmla="val -88992"/>
              <a:gd name="adj3" fmla="val 16667"/>
            </a:avLst>
          </a:prstGeom>
          <a:noFill/>
          <a:ln w="28575">
            <a:solidFill>
              <a:srgbClr val="FFFF00">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Could have used ALU for branch </a:t>
            </a:r>
            <a:r>
              <a:rPr lang="en-US" b="1" dirty="0" err="1" smtClean="0"/>
              <a:t>cmp</a:t>
            </a:r>
            <a:endParaRPr lang="en-US" b="1" dirty="0"/>
          </a:p>
        </p:txBody>
      </p:sp>
      <p:sp>
        <p:nvSpPr>
          <p:cNvPr id="149" name="Line 45"/>
          <p:cNvSpPr>
            <a:spLocks noChangeShapeType="1"/>
          </p:cNvSpPr>
          <p:nvPr>
            <p:custDataLst>
              <p:tags r:id="rId90"/>
            </p:custDataLst>
          </p:nvPr>
        </p:nvSpPr>
        <p:spPr bwMode="auto">
          <a:xfrm flipH="1">
            <a:off x="3733800" y="2743200"/>
            <a:ext cx="76200" cy="3048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50" name="Line 49"/>
          <p:cNvSpPr>
            <a:spLocks noChangeShapeType="1"/>
          </p:cNvSpPr>
          <p:nvPr>
            <p:custDataLst>
              <p:tags r:id="rId91"/>
            </p:custDataLst>
          </p:nvPr>
        </p:nvSpPr>
        <p:spPr bwMode="auto">
          <a:xfrm flipV="1">
            <a:off x="3810000" y="2743200"/>
            <a:ext cx="228600" cy="0"/>
          </a:xfrm>
          <a:prstGeom prst="line">
            <a:avLst/>
          </a:prstGeom>
          <a:noFill/>
          <a:ln w="25400" cap="sq">
            <a:solidFill>
              <a:schemeClr val="accent1"/>
            </a:solidFill>
            <a:round/>
            <a:headEnd/>
            <a:tailEnd/>
          </a:ln>
          <a:effectLst/>
        </p:spPr>
        <p:txBody>
          <a:bodyPr wrap="square" anchor="ctr" anchorCtr="1">
            <a:noAutofit/>
          </a:bodyPr>
          <a:lstStyle/>
          <a:p>
            <a:endParaRPr lang="en-US" dirty="0"/>
          </a:p>
        </p:txBody>
      </p:sp>
      <p:sp>
        <p:nvSpPr>
          <p:cNvPr id="152" name="Text Box 11"/>
          <p:cNvSpPr txBox="1">
            <a:spLocks noChangeArrowheads="1"/>
          </p:cNvSpPr>
          <p:nvPr>
            <p:custDataLst>
              <p:tags r:id="rId92"/>
            </p:custDataLst>
          </p:nvPr>
        </p:nvSpPr>
        <p:spPr bwMode="auto">
          <a:xfrm>
            <a:off x="4038600" y="2590800"/>
            <a:ext cx="381000" cy="304800"/>
          </a:xfrm>
          <a:prstGeom prst="rect">
            <a:avLst/>
          </a:prstGeom>
          <a:noFill/>
          <a:ln w="25400" cap="sq" algn="ctr">
            <a:solidFill>
              <a:schemeClr val="bg1"/>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rPr>
              <a:t>=?</a:t>
            </a:r>
            <a:endParaRPr lang="en-US" dirty="0">
              <a:solidFill>
                <a:srgbClr val="FFFFFF"/>
              </a:solidFill>
            </a:endParaRPr>
          </a:p>
        </p:txBody>
      </p:sp>
      <p:sp>
        <p:nvSpPr>
          <p:cNvPr id="153" name="Line 44"/>
          <p:cNvSpPr>
            <a:spLocks noChangeShapeType="1"/>
          </p:cNvSpPr>
          <p:nvPr>
            <p:custDataLst>
              <p:tags r:id="rId93"/>
            </p:custDataLst>
          </p:nvPr>
        </p:nvSpPr>
        <p:spPr bwMode="auto">
          <a:xfrm flipH="1">
            <a:off x="4419600" y="2819400"/>
            <a:ext cx="381000" cy="0"/>
          </a:xfrm>
          <a:prstGeom prst="line">
            <a:avLst/>
          </a:prstGeom>
          <a:noFill/>
          <a:ln w="25400" cap="sq">
            <a:solidFill>
              <a:srgbClr val="66FF33"/>
            </a:solidFill>
            <a:round/>
            <a:headEnd type="oval" w="med" len="med"/>
            <a:tailEnd type="arrow" w="med" len="med"/>
          </a:ln>
          <a:effectLst/>
        </p:spPr>
        <p:txBody>
          <a:bodyPr wrap="square" anchor="ctr" anchorCtr="1">
            <a:noAutofit/>
          </a:bodyPr>
          <a:lstStyle/>
          <a:p>
            <a:endParaRPr lang="en-US"/>
          </a:p>
        </p:txBody>
      </p:sp>
      <p:cxnSp>
        <p:nvCxnSpPr>
          <p:cNvPr id="154" name="Straight Connector 153"/>
          <p:cNvCxnSpPr/>
          <p:nvPr>
            <p:custDataLst>
              <p:tags r:id="rId94"/>
            </p:custDataLst>
          </p:nvPr>
        </p:nvCxnSpPr>
        <p:spPr>
          <a:xfrm rot="5400000" flipH="1" flipV="1">
            <a:off x="4686300" y="2628900"/>
            <a:ext cx="228600" cy="0"/>
          </a:xfrm>
          <a:prstGeom prst="line">
            <a:avLst/>
          </a:prstGeom>
          <a:ln w="889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custDataLst>
              <p:tags r:id="rId95"/>
            </p:custDataLst>
          </p:nvPr>
        </p:nvCxnSpPr>
        <p:spPr>
          <a:xfrm rot="5400000" flipH="1" flipV="1">
            <a:off x="4686300" y="2019300"/>
            <a:ext cx="228600" cy="0"/>
          </a:xfrm>
          <a:prstGeom prst="line">
            <a:avLst/>
          </a:prstGeom>
          <a:ln w="88900">
            <a:solidFill>
              <a:schemeClr val="tx1"/>
            </a:solidFill>
          </a:ln>
        </p:spPr>
        <p:style>
          <a:lnRef idx="1">
            <a:schemeClr val="accent1"/>
          </a:lnRef>
          <a:fillRef idx="0">
            <a:schemeClr val="accent1"/>
          </a:fillRef>
          <a:effectRef idx="0">
            <a:schemeClr val="accent1"/>
          </a:effectRef>
          <a:fontRef idx="minor">
            <a:schemeClr val="tx1"/>
          </a:fontRef>
        </p:style>
      </p:cxnSp>
      <p:sp>
        <p:nvSpPr>
          <p:cNvPr id="156" name="Line 49"/>
          <p:cNvSpPr>
            <a:spLocks noChangeShapeType="1"/>
          </p:cNvSpPr>
          <p:nvPr>
            <p:custDataLst>
              <p:tags r:id="rId96"/>
            </p:custDataLst>
          </p:nvPr>
        </p:nvSpPr>
        <p:spPr bwMode="auto">
          <a:xfrm flipV="1">
            <a:off x="4800600" y="1219200"/>
            <a:ext cx="0" cy="1600200"/>
          </a:xfrm>
          <a:prstGeom prst="line">
            <a:avLst/>
          </a:prstGeom>
          <a:noFill/>
          <a:ln w="25400" cap="sq">
            <a:solidFill>
              <a:srgbClr val="66FF33"/>
            </a:solidFill>
            <a:round/>
            <a:headEnd/>
            <a:tailEnd type="oval"/>
          </a:ln>
          <a:effectLst/>
        </p:spPr>
        <p:txBody>
          <a:bodyPr wrap="square" anchor="ctr" anchorCtr="1">
            <a:noAutofit/>
          </a:bodyPr>
          <a:lstStyle/>
          <a:p>
            <a:endParaRPr lang="en-US"/>
          </a:p>
        </p:txBody>
      </p:sp>
      <p:sp>
        <p:nvSpPr>
          <p:cNvPr id="157" name="Line 9"/>
          <p:cNvSpPr>
            <a:spLocks noChangeShapeType="1"/>
          </p:cNvSpPr>
          <p:nvPr>
            <p:custDataLst>
              <p:tags r:id="rId97"/>
            </p:custDataLst>
          </p:nvPr>
        </p:nvSpPr>
        <p:spPr bwMode="auto">
          <a:xfrm>
            <a:off x="1752600" y="3962400"/>
            <a:ext cx="0" cy="15240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16" name="Line 45"/>
          <p:cNvSpPr>
            <a:spLocks noChangeShapeType="1"/>
          </p:cNvSpPr>
          <p:nvPr>
            <p:custDataLst>
              <p:tags r:id="rId98"/>
            </p:custDataLst>
          </p:nvPr>
        </p:nvSpPr>
        <p:spPr bwMode="auto">
          <a:xfrm flipH="1">
            <a:off x="3810000" y="3200400"/>
            <a:ext cx="228600" cy="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40" name="Text Box 11"/>
          <p:cNvSpPr txBox="1">
            <a:spLocks noChangeArrowheads="1"/>
          </p:cNvSpPr>
          <p:nvPr>
            <p:custDataLst>
              <p:tags r:id="rId99"/>
            </p:custDataLst>
          </p:nvPr>
        </p:nvSpPr>
        <p:spPr bwMode="auto">
          <a:xfrm>
            <a:off x="4038600" y="3048000"/>
            <a:ext cx="381000" cy="304800"/>
          </a:xfrm>
          <a:prstGeom prst="rect">
            <a:avLst/>
          </a:prstGeom>
          <a:noFill/>
          <a:ln w="25400" cap="sq" algn="ctr">
            <a:solidFill>
              <a:schemeClr val="bg1"/>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sz="1600" dirty="0" err="1" smtClean="0">
                <a:solidFill>
                  <a:srgbClr val="FFFFFF"/>
                </a:solidFill>
              </a:rPr>
              <a:t>cmp</a:t>
            </a:r>
            <a:endParaRPr lang="en-US" sz="1600" dirty="0">
              <a:solidFill>
                <a:srgbClr val="FFFFFF"/>
              </a:solidFill>
            </a:endParaRPr>
          </a:p>
        </p:txBody>
      </p:sp>
      <p:sp>
        <p:nvSpPr>
          <p:cNvPr id="141" name="Line 45"/>
          <p:cNvSpPr>
            <a:spLocks noChangeShapeType="1"/>
          </p:cNvSpPr>
          <p:nvPr>
            <p:custDataLst>
              <p:tags r:id="rId100"/>
            </p:custDataLst>
          </p:nvPr>
        </p:nvSpPr>
        <p:spPr bwMode="auto">
          <a:xfrm flipV="1">
            <a:off x="4191000" y="3352800"/>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59" name="Line 44"/>
          <p:cNvSpPr>
            <a:spLocks noChangeShapeType="1"/>
          </p:cNvSpPr>
          <p:nvPr>
            <p:custDataLst>
              <p:tags r:id="rId101"/>
            </p:custDataLst>
          </p:nvPr>
        </p:nvSpPr>
        <p:spPr bwMode="auto">
          <a:xfrm flipH="1">
            <a:off x="4419600" y="3200400"/>
            <a:ext cx="381000" cy="0"/>
          </a:xfrm>
          <a:prstGeom prst="line">
            <a:avLst/>
          </a:prstGeom>
          <a:noFill/>
          <a:ln w="25400" cap="sq">
            <a:solidFill>
              <a:srgbClr val="66FF33"/>
            </a:solidFill>
            <a:round/>
            <a:headEnd type="oval" w="med" len="med"/>
            <a:tailEnd type="arrow" w="med" len="med"/>
          </a:ln>
          <a:effectLst/>
        </p:spPr>
        <p:txBody>
          <a:bodyPr wrap="square" anchor="ctr" anchorCtr="1">
            <a:noAutofit/>
          </a:bodyPr>
          <a:lstStyle/>
          <a:p>
            <a:endParaRPr lang="en-US"/>
          </a:p>
        </p:txBody>
      </p:sp>
      <p:sp>
        <p:nvSpPr>
          <p:cNvPr id="160" name="Line 49"/>
          <p:cNvSpPr>
            <a:spLocks noChangeShapeType="1"/>
          </p:cNvSpPr>
          <p:nvPr>
            <p:custDataLst>
              <p:tags r:id="rId102"/>
            </p:custDataLst>
          </p:nvPr>
        </p:nvSpPr>
        <p:spPr bwMode="auto">
          <a:xfrm flipV="1">
            <a:off x="4800600" y="1219200"/>
            <a:ext cx="0" cy="1981200"/>
          </a:xfrm>
          <a:prstGeom prst="line">
            <a:avLst/>
          </a:prstGeom>
          <a:noFill/>
          <a:ln w="25400" cap="sq">
            <a:solidFill>
              <a:srgbClr val="66FF33"/>
            </a:solidFill>
            <a:round/>
            <a:headEnd type="none"/>
            <a:tailEnd type="oval"/>
          </a:ln>
          <a:effectLst/>
        </p:spPr>
        <p:txBody>
          <a:bodyPr wrap="square" anchor="ctr" anchorCtr="1">
            <a:no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 grpId="0" animBg="1"/>
      <p:bldP spid="116" grpId="0" animBg="1"/>
      <p:bldP spid="140" grpId="0" animBg="1"/>
      <p:bldP spid="141" grpId="0" animBg="1"/>
      <p:bldP spid="159" grpId="0" animBg="1"/>
      <p:bldP spid="160"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custDataLst>
              <p:tags r:id="rId1"/>
            </p:custDataLst>
          </p:nvPr>
        </p:nvSpPr>
        <p:spPr/>
        <p:txBody>
          <a:bodyPr/>
          <a:lstStyle/>
          <a:p>
            <a:r>
              <a:rPr lang="en-GB" dirty="0" smtClean="0"/>
              <a:t>Control Flow: Jump and Link</a:t>
            </a:r>
            <a:endParaRPr lang="en-US" dirty="0"/>
          </a:p>
        </p:txBody>
      </p:sp>
      <p:graphicFrame>
        <p:nvGraphicFramePr>
          <p:cNvPr id="15" name="Table 14"/>
          <p:cNvGraphicFramePr>
            <a:graphicFrameLocks noGrp="1"/>
          </p:cNvGraphicFramePr>
          <p:nvPr>
            <p:custDataLst>
              <p:tags r:id="rId2"/>
            </p:custDataLst>
            <p:extLst>
              <p:ext uri="{D42A27DB-BD31-4B8C-83A1-F6EECF244321}">
                <p14:modId xmlns:p14="http://schemas.microsoft.com/office/powerpoint/2010/main" val="1152432330"/>
              </p:ext>
            </p:extLst>
          </p:nvPr>
        </p:nvGraphicFramePr>
        <p:xfrm>
          <a:off x="609600" y="2344229"/>
          <a:ext cx="7696200" cy="1280160"/>
        </p:xfrm>
        <a:graphic>
          <a:graphicData uri="http://schemas.openxmlformats.org/drawingml/2006/table">
            <a:tbl>
              <a:tblPr firstRow="1" bandRow="1">
                <a:tableStyleId>{5C22544A-7EE6-4342-B048-85BDC9FD1C3A}</a:tableStyleId>
              </a:tblPr>
              <a:tblGrid>
                <a:gridCol w="814021"/>
                <a:gridCol w="1776046"/>
                <a:gridCol w="5106133"/>
              </a:tblGrid>
              <a:tr h="370840">
                <a:tc>
                  <a:txBody>
                    <a:bodyPr/>
                    <a:lstStyle/>
                    <a:p>
                      <a:r>
                        <a:rPr lang="en-US" sz="2400" dirty="0" smtClean="0">
                          <a:solidFill>
                            <a:srgbClr val="FFFF00"/>
                          </a:solidFill>
                          <a:latin typeface="Consolas" pitchFamily="49" charset="0"/>
                        </a:rPr>
                        <a:t>op</a:t>
                      </a:r>
                      <a:endParaRPr lang="en-US" sz="2400" dirty="0">
                        <a:solidFill>
                          <a:srgbClr val="FFFF00"/>
                        </a:solidFill>
                        <a:latin typeface="Consolas" pitchFamily="49" charset="0"/>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latin typeface="Consolas" pitchFamily="49" charset="0"/>
                        </a:rPr>
                        <a:t>mnemonic</a:t>
                      </a:r>
                      <a:endParaRPr lang="en-US" sz="2400" dirty="0">
                        <a:latin typeface="Consolas" pitchFamily="49"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latin typeface="Consolas" pitchFamily="49" charset="0"/>
                        </a:rPr>
                        <a:t>description</a:t>
                      </a:r>
                      <a:endParaRPr lang="en-US" sz="2400" dirty="0">
                        <a:latin typeface="Consolas" pitchFamily="49" charset="0"/>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sz="2400" dirty="0" smtClean="0">
                          <a:solidFill>
                            <a:schemeClr val="bg1"/>
                          </a:solidFill>
                        </a:rPr>
                        <a:t>0x3</a:t>
                      </a:r>
                      <a:endParaRPr lang="en-US" sz="2400" dirty="0">
                        <a:solidFill>
                          <a:schemeClr val="bg1"/>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JAL  target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r31 =</a:t>
                      </a:r>
                      <a:r>
                        <a:rPr lang="en-US" sz="2400" baseline="0" dirty="0" smtClean="0">
                          <a:solidFill>
                            <a:schemeClr val="bg1"/>
                          </a:solidFill>
                        </a:rPr>
                        <a:t> PC+8</a:t>
                      </a:r>
                      <a:br>
                        <a:rPr lang="en-US" sz="2400" baseline="0" dirty="0" smtClean="0">
                          <a:solidFill>
                            <a:schemeClr val="bg1"/>
                          </a:solidFill>
                        </a:rPr>
                      </a:br>
                      <a:r>
                        <a:rPr lang="en-US" sz="2400" dirty="0" smtClean="0">
                          <a:solidFill>
                            <a:schemeClr val="bg1"/>
                          </a:solidFill>
                        </a:rPr>
                        <a:t>PC = (PC+4)</a:t>
                      </a:r>
                      <a:r>
                        <a:rPr lang="en-US" sz="2400" baseline="-25000" dirty="0" smtClean="0">
                          <a:solidFill>
                            <a:schemeClr val="bg1"/>
                          </a:solidFill>
                        </a:rPr>
                        <a:t>32..29</a:t>
                      </a:r>
                      <a:r>
                        <a:rPr lang="en-US" sz="2400" baseline="0" dirty="0" smtClean="0">
                          <a:solidFill>
                            <a:schemeClr val="bg1"/>
                          </a:solidFill>
                        </a:rPr>
                        <a:t> || </a:t>
                      </a:r>
                      <a:r>
                        <a:rPr lang="en-US" sz="2400" dirty="0" smtClean="0">
                          <a:solidFill>
                            <a:schemeClr val="bg1"/>
                          </a:solidFill>
                        </a:rPr>
                        <a:t>target</a:t>
                      </a:r>
                      <a:r>
                        <a:rPr lang="en-US" sz="2400" baseline="0" dirty="0" smtClean="0">
                          <a:solidFill>
                            <a:schemeClr val="bg1"/>
                          </a:solidFill>
                        </a:rPr>
                        <a:t> || 00</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16" name="Group 4"/>
          <p:cNvGraphicFramePr>
            <a:graphicFrameLocks noGrp="1"/>
          </p:cNvGraphicFramePr>
          <p:nvPr>
            <p:custDataLst>
              <p:tags r:id="rId3"/>
            </p:custDataLst>
            <p:extLst>
              <p:ext uri="{D42A27DB-BD31-4B8C-83A1-F6EECF244321}">
                <p14:modId xmlns:p14="http://schemas.microsoft.com/office/powerpoint/2010/main" val="3132892884"/>
              </p:ext>
            </p:extLst>
          </p:nvPr>
        </p:nvGraphicFramePr>
        <p:xfrm>
          <a:off x="914400" y="972629"/>
          <a:ext cx="6248400" cy="1157580"/>
        </p:xfrm>
        <a:graphic>
          <a:graphicData uri="http://schemas.openxmlformats.org/drawingml/2006/table">
            <a:tbl>
              <a:tblPr/>
              <a:tblGrid>
                <a:gridCol w="1143000"/>
                <a:gridCol w="5105400"/>
              </a:tblGrid>
              <a:tr h="1080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chemeClr val="accent2"/>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5175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00"/>
                          </a:solidFill>
                          <a:effectLst/>
                          <a:latin typeface="Consolas" pitchFamily="49" charset="0"/>
                        </a:rPr>
                        <a:t>op</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onsolas" pitchFamily="49" charset="0"/>
                        </a:rPr>
                        <a:t>immediate</a:t>
                      </a:r>
                      <a:endParaRPr kumimoji="0" lang="en-US" sz="2800" b="0" i="0" u="none" strike="noStrike" cap="none" normalizeH="0" baseline="0" dirty="0" smtClean="0">
                        <a:ln>
                          <a:noFill/>
                        </a:ln>
                        <a:solidFill>
                          <a:schemeClr val="accent2"/>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r h="5175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Consolas" pitchFamily="49" charset="0"/>
                        </a:rPr>
                        <a:t>6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algn="ctr"/>
                      <a:r>
                        <a:rPr lang="en-US" sz="2400" dirty="0" smtClean="0">
                          <a:solidFill>
                            <a:schemeClr val="bg1"/>
                          </a:solidFill>
                        </a:rPr>
                        <a:t>26 bits</a:t>
                      </a:r>
                      <a:endParaRPr lang="en-US" sz="2400" dirty="0">
                        <a:solidFill>
                          <a:schemeClr val="bg1"/>
                        </a:solidFill>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bl>
          </a:graphicData>
        </a:graphic>
      </p:graphicFrame>
      <p:sp>
        <p:nvSpPr>
          <p:cNvPr id="17" name="Rectangle 16"/>
          <p:cNvSpPr/>
          <p:nvPr>
            <p:custDataLst>
              <p:tags r:id="rId4"/>
            </p:custDataLst>
          </p:nvPr>
        </p:nvSpPr>
        <p:spPr>
          <a:xfrm>
            <a:off x="838200" y="515429"/>
            <a:ext cx="6494085" cy="523220"/>
          </a:xfrm>
          <a:prstGeom prst="rect">
            <a:avLst/>
          </a:prstGeom>
        </p:spPr>
        <p:txBody>
          <a:bodyPr wrap="none">
            <a:spAutoFit/>
          </a:bodyPr>
          <a:lstStyle/>
          <a:p>
            <a:r>
              <a:rPr lang="en-US" sz="2800" dirty="0" smtClean="0">
                <a:solidFill>
                  <a:srgbClr val="FFFF00"/>
                </a:solidFill>
                <a:latin typeface="Consolas" pitchFamily="49" charset="0"/>
              </a:rPr>
              <a:t>000011</a:t>
            </a:r>
            <a:r>
              <a:rPr lang="en-US" sz="2800" dirty="0" smtClean="0">
                <a:solidFill>
                  <a:srgbClr val="FFFFFF"/>
                </a:solidFill>
                <a:latin typeface="Consolas" pitchFamily="49" charset="0"/>
              </a:rPr>
              <a:t>000000010010000110</a:t>
            </a:r>
            <a:r>
              <a:rPr lang="en-US" sz="2800" dirty="0" smtClean="0">
                <a:solidFill>
                  <a:schemeClr val="bg1"/>
                </a:solidFill>
                <a:latin typeface="Consolas" pitchFamily="49" charset="0"/>
              </a:rPr>
              <a:t>00000010</a:t>
            </a:r>
            <a:endParaRPr lang="en-US" sz="2800" dirty="0">
              <a:solidFill>
                <a:schemeClr val="bg1"/>
              </a:solidFill>
            </a:endParaRPr>
          </a:p>
        </p:txBody>
      </p:sp>
      <p:sp>
        <p:nvSpPr>
          <p:cNvPr id="7" name="Rounded Rectangular Callout 6"/>
          <p:cNvSpPr/>
          <p:nvPr>
            <p:custDataLst>
              <p:tags r:id="rId5"/>
            </p:custDataLst>
          </p:nvPr>
        </p:nvSpPr>
        <p:spPr>
          <a:xfrm>
            <a:off x="7924800" y="1277429"/>
            <a:ext cx="914400" cy="457200"/>
          </a:xfrm>
          <a:prstGeom prst="wedgeRoundRectCallout">
            <a:avLst>
              <a:gd name="adj1" fmla="val -103601"/>
              <a:gd name="adj2" fmla="val -26838"/>
              <a:gd name="adj3" fmla="val 16667"/>
            </a:avLst>
          </a:prstGeom>
          <a:noFill/>
          <a:ln w="28575">
            <a:solidFill>
              <a:srgbClr val="FFFF00">
                <a:alpha val="7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accent1"/>
                </a:solidFill>
              </a:rPr>
              <a:t>J-Type</a:t>
            </a:r>
          </a:p>
        </p:txBody>
      </p:sp>
      <p:sp>
        <p:nvSpPr>
          <p:cNvPr id="70658" name="Comment 2"/>
          <p:cNvSpPr>
            <a:spLocks noRot="1" noChangeAspect="1" noEditPoints="1" noChangeArrowheads="1" noChangeShapeType="1" noTextEdit="1"/>
          </p:cNvSpPr>
          <p:nvPr>
            <p:custDataLst>
              <p:tags r:id="rId6"/>
            </p:custDataLst>
          </p:nvPr>
        </p:nvSpPr>
        <p:spPr bwMode="auto">
          <a:xfrm>
            <a:off x="8636000" y="1223454"/>
            <a:ext cx="7938" cy="1588"/>
          </a:xfrm>
          <a:custGeom>
            <a:avLst/>
            <a:gdLst>
              <a:gd name="T0" fmla="+- 0 24010 23988"/>
              <a:gd name="T1" fmla="*/ T0 w 23"/>
              <a:gd name="T2" fmla="+- 0 2389 2389"/>
              <a:gd name="T3" fmla="*/ 2389 h 6"/>
              <a:gd name="T4" fmla="+- 0 24003 23988"/>
              <a:gd name="T5" fmla="*/ T4 w 23"/>
              <a:gd name="T6" fmla="+- 0 2391 2389"/>
              <a:gd name="T7" fmla="*/ 2391 h 6"/>
              <a:gd name="T8" fmla="+- 0 23995 23988"/>
              <a:gd name="T9" fmla="*/ T8 w 23"/>
              <a:gd name="T10" fmla="+- 0 2392 2389"/>
              <a:gd name="T11" fmla="*/ 2392 h 6"/>
              <a:gd name="T12" fmla="+- 0 23988 23988"/>
              <a:gd name="T13" fmla="*/ T12 w 23"/>
              <a:gd name="T14" fmla="+- 0 2394 2389"/>
              <a:gd name="T15" fmla="*/ 2394 h 6"/>
            </a:gdLst>
            <a:ahLst/>
            <a:cxnLst>
              <a:cxn ang="0">
                <a:pos x="T1" y="T3"/>
              </a:cxn>
              <a:cxn ang="0">
                <a:pos x="T5" y="T7"/>
              </a:cxn>
              <a:cxn ang="0">
                <a:pos x="T9" y="T11"/>
              </a:cxn>
              <a:cxn ang="0">
                <a:pos x="T13" y="T15"/>
              </a:cxn>
            </a:cxnLst>
            <a:rect l="0" t="0" r="r" b="b"/>
            <a:pathLst>
              <a:path w="23" h="6" extrusionOk="0">
                <a:moveTo>
                  <a:pt x="22" y="0"/>
                </a:moveTo>
                <a:cubicBezTo>
                  <a:pt x="15" y="2"/>
                  <a:pt x="7" y="3"/>
                  <a:pt x="0" y="5"/>
                </a:cubicBezTo>
              </a:path>
            </a:pathLst>
          </a:custGeom>
          <a:noFill/>
          <a:ln w="19050" cap="rnd">
            <a:solidFill>
              <a:srgbClr val="FF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Line 49"/>
          <p:cNvSpPr>
            <a:spLocks noChangeShapeType="1"/>
          </p:cNvSpPr>
          <p:nvPr>
            <p:custDataLst>
              <p:tags r:id="rId1"/>
            </p:custDataLst>
          </p:nvPr>
        </p:nvSpPr>
        <p:spPr bwMode="auto">
          <a:xfrm flipH="1">
            <a:off x="2362200" y="2057400"/>
            <a:ext cx="2286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58" name="Line 44"/>
          <p:cNvSpPr>
            <a:spLocks noChangeShapeType="1"/>
          </p:cNvSpPr>
          <p:nvPr>
            <p:custDataLst>
              <p:tags r:id="rId2"/>
            </p:custDataLst>
          </p:nvPr>
        </p:nvSpPr>
        <p:spPr bwMode="auto">
          <a:xfrm flipH="1">
            <a:off x="4419600" y="2590800"/>
            <a:ext cx="609600" cy="0"/>
          </a:xfrm>
          <a:prstGeom prst="line">
            <a:avLst/>
          </a:prstGeom>
          <a:noFill/>
          <a:ln w="25400" cap="sq">
            <a:solidFill>
              <a:srgbClr val="66FF33"/>
            </a:solidFill>
            <a:round/>
            <a:headEnd type="oval" w="med" len="med"/>
            <a:tailEnd type="arrow" w="med" len="med"/>
          </a:ln>
          <a:effectLst/>
        </p:spPr>
        <p:txBody>
          <a:bodyPr wrap="square" anchor="ctr" anchorCtr="1">
            <a:noAutofit/>
          </a:bodyPr>
          <a:lstStyle/>
          <a:p>
            <a:endParaRPr lang="en-US"/>
          </a:p>
        </p:txBody>
      </p:sp>
      <p:sp>
        <p:nvSpPr>
          <p:cNvPr id="2249730" name="Rectangle 2"/>
          <p:cNvSpPr>
            <a:spLocks noGrp="1" noChangeArrowheads="1"/>
          </p:cNvSpPr>
          <p:nvPr>
            <p:ph type="title"/>
            <p:custDataLst>
              <p:tags r:id="rId3"/>
            </p:custDataLst>
          </p:nvPr>
        </p:nvSpPr>
        <p:spPr/>
        <p:txBody>
          <a:bodyPr>
            <a:noAutofit/>
          </a:bodyPr>
          <a:lstStyle/>
          <a:p>
            <a:r>
              <a:rPr lang="en-US" dirty="0" smtClean="0"/>
              <a:t>Absolute Jump</a:t>
            </a:r>
            <a:endParaRPr lang="en-US" dirty="0"/>
          </a:p>
        </p:txBody>
      </p:sp>
      <p:sp>
        <p:nvSpPr>
          <p:cNvPr id="2249753" name="Line 25"/>
          <p:cNvSpPr>
            <a:spLocks noChangeShapeType="1"/>
          </p:cNvSpPr>
          <p:nvPr>
            <p:custDataLst>
              <p:tags r:id="rId4"/>
            </p:custDataLst>
          </p:nvPr>
        </p:nvSpPr>
        <p:spPr bwMode="auto">
          <a:xfrm flipV="1">
            <a:off x="2743200" y="2286000"/>
            <a:ext cx="1" cy="762000"/>
          </a:xfrm>
          <a:prstGeom prst="line">
            <a:avLst/>
          </a:prstGeom>
          <a:noFill/>
          <a:ln w="25400" cap="sq">
            <a:solidFill>
              <a:schemeClr val="accent1"/>
            </a:solidFill>
            <a:round/>
            <a:headEnd type="none" w="med" len="med"/>
            <a:tailEnd type="arrow" w="med" len="med"/>
          </a:ln>
          <a:effectLst/>
        </p:spPr>
        <p:txBody>
          <a:bodyPr anchor="ctr" anchorCtr="1">
            <a:noAutofit/>
          </a:bodyPr>
          <a:lstStyle/>
          <a:p>
            <a:endParaRPr lang="en-US" dirty="0"/>
          </a:p>
        </p:txBody>
      </p:sp>
      <p:sp>
        <p:nvSpPr>
          <p:cNvPr id="2249754" name="Line 26"/>
          <p:cNvSpPr>
            <a:spLocks noChangeShapeType="1"/>
          </p:cNvSpPr>
          <p:nvPr>
            <p:custDataLst>
              <p:tags r:id="rId5"/>
            </p:custDataLst>
          </p:nvPr>
        </p:nvSpPr>
        <p:spPr bwMode="auto">
          <a:xfrm flipH="1" flipV="1">
            <a:off x="3124200" y="2286000"/>
            <a:ext cx="0" cy="685800"/>
          </a:xfrm>
          <a:prstGeom prst="line">
            <a:avLst/>
          </a:prstGeom>
          <a:noFill/>
          <a:ln w="25400" cap="sq">
            <a:solidFill>
              <a:schemeClr val="accent1"/>
            </a:solidFill>
            <a:round/>
            <a:headEnd type="none" w="med" len="med"/>
            <a:tailEnd type="arrow" w="med" len="med"/>
          </a:ln>
          <a:effectLst/>
        </p:spPr>
        <p:txBody>
          <a:bodyPr anchor="ctr" anchorCtr="1">
            <a:noAutofit/>
          </a:bodyPr>
          <a:lstStyle/>
          <a:p>
            <a:endParaRPr lang="en-US"/>
          </a:p>
        </p:txBody>
      </p:sp>
      <p:sp>
        <p:nvSpPr>
          <p:cNvPr id="2249755" name="Line 27"/>
          <p:cNvSpPr>
            <a:spLocks noChangeShapeType="1"/>
          </p:cNvSpPr>
          <p:nvPr>
            <p:custDataLst>
              <p:tags r:id="rId6"/>
            </p:custDataLst>
          </p:nvPr>
        </p:nvSpPr>
        <p:spPr bwMode="auto">
          <a:xfrm flipH="1" flipV="1">
            <a:off x="3352800" y="2286000"/>
            <a:ext cx="0" cy="685800"/>
          </a:xfrm>
          <a:prstGeom prst="line">
            <a:avLst/>
          </a:prstGeom>
          <a:noFill/>
          <a:ln w="25400" cap="sq">
            <a:solidFill>
              <a:schemeClr val="accent1"/>
            </a:solidFill>
            <a:round/>
            <a:headEnd type="none" w="med" len="med"/>
            <a:tailEnd type="arrow" w="med" len="med"/>
          </a:ln>
          <a:effectLst/>
        </p:spPr>
        <p:txBody>
          <a:bodyPr anchor="ctr" anchorCtr="1">
            <a:noAutofit/>
          </a:bodyPr>
          <a:lstStyle/>
          <a:p>
            <a:endParaRPr lang="en-US"/>
          </a:p>
        </p:txBody>
      </p:sp>
      <p:sp>
        <p:nvSpPr>
          <p:cNvPr id="2249756" name="Line 28"/>
          <p:cNvSpPr>
            <a:spLocks noChangeShapeType="1"/>
          </p:cNvSpPr>
          <p:nvPr>
            <p:custDataLst>
              <p:tags r:id="rId7"/>
            </p:custDataLst>
          </p:nvPr>
        </p:nvSpPr>
        <p:spPr bwMode="auto">
          <a:xfrm flipH="1" flipV="1">
            <a:off x="3581400" y="2286000"/>
            <a:ext cx="0" cy="762000"/>
          </a:xfrm>
          <a:prstGeom prst="line">
            <a:avLst/>
          </a:prstGeom>
          <a:noFill/>
          <a:ln w="25400" cap="sq">
            <a:solidFill>
              <a:schemeClr val="accent1"/>
            </a:solidFill>
            <a:round/>
            <a:headEnd type="none" w="med" len="med"/>
            <a:tailEnd type="arrow" w="med" len="med"/>
          </a:ln>
          <a:effectLst/>
        </p:spPr>
        <p:txBody>
          <a:bodyPr wrap="none" anchor="ctr" anchorCtr="1">
            <a:noAutofit/>
          </a:bodyPr>
          <a:lstStyle/>
          <a:p>
            <a:endParaRPr lang="en-US"/>
          </a:p>
        </p:txBody>
      </p:sp>
      <p:sp>
        <p:nvSpPr>
          <p:cNvPr id="2249758" name="Line 30"/>
          <p:cNvSpPr>
            <a:spLocks noChangeShapeType="1"/>
          </p:cNvSpPr>
          <p:nvPr>
            <p:custDataLst>
              <p:tags r:id="rId8"/>
            </p:custDataLst>
          </p:nvPr>
        </p:nvSpPr>
        <p:spPr bwMode="auto">
          <a:xfrm>
            <a:off x="3048001" y="2438400"/>
            <a:ext cx="152400" cy="7620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2249762" name="Line 34"/>
          <p:cNvSpPr>
            <a:spLocks noChangeShapeType="1"/>
          </p:cNvSpPr>
          <p:nvPr>
            <p:custDataLst>
              <p:tags r:id="rId9"/>
            </p:custDataLst>
          </p:nvPr>
        </p:nvSpPr>
        <p:spPr bwMode="auto">
          <a:xfrm flipV="1">
            <a:off x="2286000" y="3124200"/>
            <a:ext cx="304800" cy="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2249771" name="Line 43"/>
          <p:cNvSpPr>
            <a:spLocks noChangeShapeType="1"/>
          </p:cNvSpPr>
          <p:nvPr>
            <p:custDataLst>
              <p:tags r:id="rId10"/>
            </p:custDataLst>
          </p:nvPr>
        </p:nvSpPr>
        <p:spPr bwMode="auto">
          <a:xfrm>
            <a:off x="3733800" y="1143000"/>
            <a:ext cx="2286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2" name="Line 44"/>
          <p:cNvSpPr>
            <a:spLocks noChangeShapeType="1"/>
          </p:cNvSpPr>
          <p:nvPr>
            <p:custDataLst>
              <p:tags r:id="rId11"/>
            </p:custDataLst>
          </p:nvPr>
        </p:nvSpPr>
        <p:spPr bwMode="auto">
          <a:xfrm>
            <a:off x="3733800" y="1981200"/>
            <a:ext cx="1905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5" name="Line 47"/>
          <p:cNvSpPr>
            <a:spLocks noChangeShapeType="1"/>
          </p:cNvSpPr>
          <p:nvPr>
            <p:custDataLst>
              <p:tags r:id="rId12"/>
            </p:custDataLst>
          </p:nvPr>
        </p:nvSpPr>
        <p:spPr bwMode="auto">
          <a:xfrm flipV="1">
            <a:off x="8686800" y="609600"/>
            <a:ext cx="0" cy="11430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6" name="Line 48"/>
          <p:cNvSpPr>
            <a:spLocks noChangeShapeType="1"/>
          </p:cNvSpPr>
          <p:nvPr>
            <p:custDataLst>
              <p:tags r:id="rId13"/>
            </p:custDataLst>
          </p:nvPr>
        </p:nvSpPr>
        <p:spPr bwMode="auto">
          <a:xfrm flipH="1">
            <a:off x="6629400" y="1524000"/>
            <a:ext cx="16764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2249777" name="Line 49"/>
          <p:cNvSpPr>
            <a:spLocks noChangeShapeType="1"/>
          </p:cNvSpPr>
          <p:nvPr>
            <p:custDataLst>
              <p:tags r:id="rId14"/>
            </p:custDataLst>
          </p:nvPr>
        </p:nvSpPr>
        <p:spPr bwMode="auto">
          <a:xfrm flipV="1">
            <a:off x="1981200" y="609600"/>
            <a:ext cx="67056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9" name="Line 51"/>
          <p:cNvSpPr>
            <a:spLocks noChangeShapeType="1"/>
          </p:cNvSpPr>
          <p:nvPr>
            <p:custDataLst>
              <p:tags r:id="rId15"/>
            </p:custDataLst>
          </p:nvPr>
        </p:nvSpPr>
        <p:spPr bwMode="auto">
          <a:xfrm flipV="1">
            <a:off x="1981200" y="1828800"/>
            <a:ext cx="609600" cy="0"/>
          </a:xfrm>
          <a:prstGeom prst="line">
            <a:avLst/>
          </a:prstGeom>
          <a:noFill/>
          <a:ln w="25400" cap="sq">
            <a:solidFill>
              <a:srgbClr val="66FF33"/>
            </a:solidFill>
            <a:round/>
            <a:headEnd type="none" w="med" len="med"/>
            <a:tailEnd type="arrow" w="med" len="med"/>
          </a:ln>
          <a:effectLst/>
        </p:spPr>
        <p:txBody>
          <a:bodyPr anchor="ctr" anchorCtr="1">
            <a:noAutofit/>
          </a:bodyPr>
          <a:lstStyle/>
          <a:p>
            <a:endParaRPr lang="en-US"/>
          </a:p>
        </p:txBody>
      </p:sp>
      <p:sp>
        <p:nvSpPr>
          <p:cNvPr id="48" name="Line 44"/>
          <p:cNvSpPr>
            <a:spLocks noChangeShapeType="1"/>
          </p:cNvSpPr>
          <p:nvPr>
            <p:custDataLst>
              <p:tags r:id="rId16"/>
            </p:custDataLst>
          </p:nvPr>
        </p:nvSpPr>
        <p:spPr bwMode="auto">
          <a:xfrm>
            <a:off x="5791200" y="213360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0" name="Line 44"/>
          <p:cNvSpPr>
            <a:spLocks noChangeShapeType="1"/>
          </p:cNvSpPr>
          <p:nvPr>
            <p:custDataLst>
              <p:tags r:id="rId17"/>
            </p:custDataLst>
          </p:nvPr>
        </p:nvSpPr>
        <p:spPr bwMode="auto">
          <a:xfrm>
            <a:off x="5410200" y="243840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4" name="Line 49"/>
          <p:cNvSpPr>
            <a:spLocks noChangeShapeType="1"/>
          </p:cNvSpPr>
          <p:nvPr>
            <p:custDataLst>
              <p:tags r:id="rId18"/>
            </p:custDataLst>
          </p:nvPr>
        </p:nvSpPr>
        <p:spPr bwMode="auto">
          <a:xfrm>
            <a:off x="2286000" y="3810000"/>
            <a:ext cx="152400" cy="152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61" name="Line 49"/>
          <p:cNvSpPr>
            <a:spLocks noChangeShapeType="1"/>
          </p:cNvSpPr>
          <p:nvPr>
            <p:custDataLst>
              <p:tags r:id="rId19"/>
            </p:custDataLst>
          </p:nvPr>
        </p:nvSpPr>
        <p:spPr bwMode="auto">
          <a:xfrm flipV="1">
            <a:off x="4495800" y="3962400"/>
            <a:ext cx="9144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80" name="Line 49"/>
          <p:cNvSpPr>
            <a:spLocks noChangeShapeType="1"/>
          </p:cNvSpPr>
          <p:nvPr>
            <p:custDataLst>
              <p:tags r:id="rId20"/>
            </p:custDataLst>
          </p:nvPr>
        </p:nvSpPr>
        <p:spPr bwMode="auto">
          <a:xfrm flipV="1">
            <a:off x="5029200" y="1981200"/>
            <a:ext cx="0" cy="914400"/>
          </a:xfrm>
          <a:prstGeom prst="line">
            <a:avLst/>
          </a:prstGeom>
          <a:noFill/>
          <a:ln w="25400" cap="sq">
            <a:solidFill>
              <a:srgbClr val="66FF33"/>
            </a:solidFill>
            <a:round/>
            <a:headEnd/>
            <a:tailEnd type="oval"/>
          </a:ln>
          <a:effectLst/>
        </p:spPr>
        <p:txBody>
          <a:bodyPr wrap="square" anchor="ctr" anchorCtr="1">
            <a:noAutofit/>
          </a:bodyPr>
          <a:lstStyle/>
          <a:p>
            <a:endParaRPr lang="en-US"/>
          </a:p>
        </p:txBody>
      </p:sp>
      <p:sp>
        <p:nvSpPr>
          <p:cNvPr id="81" name="Line 44"/>
          <p:cNvSpPr>
            <a:spLocks noChangeShapeType="1"/>
          </p:cNvSpPr>
          <p:nvPr>
            <p:custDataLst>
              <p:tags r:id="rId21"/>
            </p:custDataLst>
          </p:nvPr>
        </p:nvSpPr>
        <p:spPr bwMode="auto">
          <a:xfrm>
            <a:off x="5029200" y="2895600"/>
            <a:ext cx="1752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84" name="Line 45"/>
          <p:cNvSpPr>
            <a:spLocks noChangeShapeType="1"/>
          </p:cNvSpPr>
          <p:nvPr>
            <p:custDataLst>
              <p:tags r:id="rId22"/>
            </p:custDataLst>
          </p:nvPr>
        </p:nvSpPr>
        <p:spPr bwMode="auto">
          <a:xfrm flipV="1">
            <a:off x="7239000" y="3505200"/>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86" name="Line 44"/>
          <p:cNvSpPr>
            <a:spLocks noChangeShapeType="1"/>
          </p:cNvSpPr>
          <p:nvPr>
            <p:custDataLst>
              <p:tags r:id="rId23"/>
            </p:custDataLst>
          </p:nvPr>
        </p:nvSpPr>
        <p:spPr bwMode="auto">
          <a:xfrm>
            <a:off x="7239000" y="1524000"/>
            <a:ext cx="0" cy="838200"/>
          </a:xfrm>
          <a:prstGeom prst="line">
            <a:avLst/>
          </a:prstGeom>
          <a:noFill/>
          <a:ln w="25400" cap="sq">
            <a:solidFill>
              <a:srgbClr val="66FF33"/>
            </a:solidFill>
            <a:round/>
            <a:headEnd type="oval" w="med" len="med"/>
            <a:tailEnd type="arrow" w="med" len="med"/>
          </a:ln>
          <a:effectLst/>
        </p:spPr>
        <p:txBody>
          <a:bodyPr wrap="square" anchor="ctr" anchorCtr="1">
            <a:noAutofit/>
          </a:bodyPr>
          <a:lstStyle/>
          <a:p>
            <a:endParaRPr lang="en-US"/>
          </a:p>
        </p:txBody>
      </p:sp>
      <p:sp>
        <p:nvSpPr>
          <p:cNvPr id="88" name="Line 48"/>
          <p:cNvSpPr>
            <a:spLocks noChangeShapeType="1"/>
          </p:cNvSpPr>
          <p:nvPr>
            <p:custDataLst>
              <p:tags r:id="rId24"/>
            </p:custDataLst>
          </p:nvPr>
        </p:nvSpPr>
        <p:spPr bwMode="auto">
          <a:xfrm flipH="1">
            <a:off x="8458200" y="1752600"/>
            <a:ext cx="2286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89" name="Line 44"/>
          <p:cNvSpPr>
            <a:spLocks noChangeShapeType="1"/>
          </p:cNvSpPr>
          <p:nvPr>
            <p:custDataLst>
              <p:tags r:id="rId25"/>
            </p:custDataLst>
          </p:nvPr>
        </p:nvSpPr>
        <p:spPr bwMode="auto">
          <a:xfrm>
            <a:off x="8077200" y="198120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90" name="Line 49"/>
          <p:cNvSpPr>
            <a:spLocks noChangeShapeType="1"/>
          </p:cNvSpPr>
          <p:nvPr>
            <p:custDataLst>
              <p:tags r:id="rId26"/>
            </p:custDataLst>
          </p:nvPr>
        </p:nvSpPr>
        <p:spPr bwMode="auto">
          <a:xfrm>
            <a:off x="8077200" y="1981200"/>
            <a:ext cx="0" cy="914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91" name="Line 49"/>
          <p:cNvSpPr>
            <a:spLocks noChangeShapeType="1"/>
          </p:cNvSpPr>
          <p:nvPr>
            <p:custDataLst>
              <p:tags r:id="rId27"/>
            </p:custDataLst>
          </p:nvPr>
        </p:nvSpPr>
        <p:spPr bwMode="auto">
          <a:xfrm flipV="1">
            <a:off x="7924800" y="2895600"/>
            <a:ext cx="1524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13" name="Line 30"/>
          <p:cNvSpPr>
            <a:spLocks noChangeShapeType="1"/>
          </p:cNvSpPr>
          <p:nvPr>
            <p:custDataLst>
              <p:tags r:id="rId28"/>
            </p:custDataLst>
          </p:nvPr>
        </p:nvSpPr>
        <p:spPr bwMode="auto">
          <a:xfrm>
            <a:off x="3276600" y="2438400"/>
            <a:ext cx="152400" cy="7620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14" name="Line 30"/>
          <p:cNvSpPr>
            <a:spLocks noChangeShapeType="1"/>
          </p:cNvSpPr>
          <p:nvPr>
            <p:custDataLst>
              <p:tags r:id="rId29"/>
            </p:custDataLst>
          </p:nvPr>
        </p:nvSpPr>
        <p:spPr bwMode="auto">
          <a:xfrm>
            <a:off x="3505200" y="2438400"/>
            <a:ext cx="152400" cy="7620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26" name="Line 44"/>
          <p:cNvSpPr>
            <a:spLocks noChangeShapeType="1"/>
          </p:cNvSpPr>
          <p:nvPr>
            <p:custDataLst>
              <p:tags r:id="rId30"/>
            </p:custDataLst>
          </p:nvPr>
        </p:nvSpPr>
        <p:spPr bwMode="auto">
          <a:xfrm>
            <a:off x="2438400" y="3962400"/>
            <a:ext cx="1371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29" name="Line 45"/>
          <p:cNvSpPr>
            <a:spLocks noChangeShapeType="1"/>
          </p:cNvSpPr>
          <p:nvPr>
            <p:custDataLst>
              <p:tags r:id="rId31"/>
            </p:custDataLst>
          </p:nvPr>
        </p:nvSpPr>
        <p:spPr bwMode="auto">
          <a:xfrm flipV="1">
            <a:off x="8382000" y="2133600"/>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30" name="Line 45"/>
          <p:cNvSpPr>
            <a:spLocks noChangeShapeType="1"/>
          </p:cNvSpPr>
          <p:nvPr>
            <p:custDataLst>
              <p:tags r:id="rId32"/>
            </p:custDataLst>
          </p:nvPr>
        </p:nvSpPr>
        <p:spPr bwMode="auto">
          <a:xfrm flipV="1">
            <a:off x="6400800" y="2133600"/>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31" name="Line 45"/>
          <p:cNvSpPr>
            <a:spLocks noChangeShapeType="1"/>
          </p:cNvSpPr>
          <p:nvPr>
            <p:custDataLst>
              <p:tags r:id="rId33"/>
            </p:custDataLst>
          </p:nvPr>
        </p:nvSpPr>
        <p:spPr bwMode="auto">
          <a:xfrm flipV="1">
            <a:off x="5715000" y="2590800"/>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32" name="Line 45"/>
          <p:cNvSpPr>
            <a:spLocks noChangeShapeType="1"/>
          </p:cNvSpPr>
          <p:nvPr>
            <p:custDataLst>
              <p:tags r:id="rId34"/>
            </p:custDataLst>
          </p:nvPr>
        </p:nvSpPr>
        <p:spPr bwMode="auto">
          <a:xfrm flipV="1">
            <a:off x="4038600" y="4114800"/>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51" name="Freeform 150"/>
          <p:cNvSpPr/>
          <p:nvPr>
            <p:custDataLst>
              <p:tags r:id="rId35"/>
            </p:custDataLst>
          </p:nvPr>
        </p:nvSpPr>
        <p:spPr>
          <a:xfrm>
            <a:off x="6019800" y="838200"/>
            <a:ext cx="609600" cy="15240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ectangle 19"/>
          <p:cNvSpPr>
            <a:spLocks noChangeArrowheads="1"/>
          </p:cNvSpPr>
          <p:nvPr>
            <p:custDataLst>
              <p:tags r:id="rId36"/>
            </p:custDataLst>
          </p:nvPr>
        </p:nvSpPr>
        <p:spPr bwMode="auto">
          <a:xfrm>
            <a:off x="8305800" y="13716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sp>
        <p:nvSpPr>
          <p:cNvPr id="168" name="Rectangle 19"/>
          <p:cNvSpPr>
            <a:spLocks noChangeArrowheads="1"/>
          </p:cNvSpPr>
          <p:nvPr>
            <p:custDataLst>
              <p:tags r:id="rId37"/>
            </p:custDataLst>
          </p:nvPr>
        </p:nvSpPr>
        <p:spPr bwMode="auto">
          <a:xfrm>
            <a:off x="5638800" y="18288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sp>
        <p:nvSpPr>
          <p:cNvPr id="170" name="Rectangle 4"/>
          <p:cNvSpPr>
            <a:spLocks noChangeArrowheads="1"/>
          </p:cNvSpPr>
          <p:nvPr>
            <p:custDataLst>
              <p:tags r:id="rId38"/>
            </p:custDataLst>
          </p:nvPr>
        </p:nvSpPr>
        <p:spPr bwMode="auto">
          <a:xfrm>
            <a:off x="6781800" y="2362200"/>
            <a:ext cx="1143000" cy="1143000"/>
          </a:xfrm>
          <a:prstGeom prst="rect">
            <a:avLst/>
          </a:prstGeom>
          <a:noFill/>
          <a:ln w="25400" cap="sq" algn="ctr">
            <a:solidFill>
              <a:srgbClr val="FFFFFF"/>
            </a:solidFill>
            <a:miter lim="800000"/>
            <a:headEnd/>
            <a:tailEnd/>
          </a:ln>
          <a:effectLst/>
        </p:spPr>
        <p:txBody>
          <a:bodyPr wrap="square" anchor="ctr" anchorCtr="1">
            <a:noAutofit/>
          </a:bodyPr>
          <a:lstStyle/>
          <a:p>
            <a:endParaRPr lang="en-US"/>
          </a:p>
        </p:txBody>
      </p:sp>
      <p:sp>
        <p:nvSpPr>
          <p:cNvPr id="72" name="Line 8"/>
          <p:cNvSpPr>
            <a:spLocks noChangeShapeType="1"/>
          </p:cNvSpPr>
          <p:nvPr>
            <p:custDataLst>
              <p:tags r:id="rId39"/>
            </p:custDataLst>
          </p:nvPr>
        </p:nvSpPr>
        <p:spPr bwMode="auto">
          <a:xfrm>
            <a:off x="761998" y="1905000"/>
            <a:ext cx="2" cy="762000"/>
          </a:xfrm>
          <a:prstGeom prst="line">
            <a:avLst/>
          </a:prstGeom>
          <a:noFill/>
          <a:ln w="25400" cap="sq">
            <a:solidFill>
              <a:schemeClr val="accent1"/>
            </a:solidFill>
            <a:round/>
            <a:headEnd type="arrow" w="med" len="med"/>
            <a:tailEnd type="none" w="med" len="med"/>
          </a:ln>
          <a:effectLst/>
        </p:spPr>
        <p:txBody>
          <a:bodyPr wrap="square" anchor="ctr" anchorCtr="1">
            <a:noAutofit/>
          </a:bodyPr>
          <a:lstStyle/>
          <a:p>
            <a:endParaRPr lang="en-US"/>
          </a:p>
        </p:txBody>
      </p:sp>
      <p:sp>
        <p:nvSpPr>
          <p:cNvPr id="87" name="Line 21"/>
          <p:cNvSpPr>
            <a:spLocks noChangeShapeType="1"/>
          </p:cNvSpPr>
          <p:nvPr>
            <p:custDataLst>
              <p:tags r:id="rId40"/>
            </p:custDataLst>
          </p:nvPr>
        </p:nvSpPr>
        <p:spPr bwMode="auto">
          <a:xfrm>
            <a:off x="761998" y="2971798"/>
            <a:ext cx="2" cy="457201"/>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sp>
        <p:nvSpPr>
          <p:cNvPr id="92" name="Line 49"/>
          <p:cNvSpPr>
            <a:spLocks noChangeShapeType="1"/>
          </p:cNvSpPr>
          <p:nvPr>
            <p:custDataLst>
              <p:tags r:id="rId41"/>
            </p:custDataLst>
          </p:nvPr>
        </p:nvSpPr>
        <p:spPr bwMode="auto">
          <a:xfrm flipH="1">
            <a:off x="1981200" y="609600"/>
            <a:ext cx="0" cy="12192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95" name="Line 49"/>
          <p:cNvSpPr>
            <a:spLocks noChangeShapeType="1"/>
          </p:cNvSpPr>
          <p:nvPr>
            <p:custDataLst>
              <p:tags r:id="rId42"/>
            </p:custDataLst>
          </p:nvPr>
        </p:nvSpPr>
        <p:spPr bwMode="auto">
          <a:xfrm flipH="1" flipV="1">
            <a:off x="1219200" y="1371600"/>
            <a:ext cx="3048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97" name="Line 49"/>
          <p:cNvSpPr>
            <a:spLocks noChangeShapeType="1"/>
          </p:cNvSpPr>
          <p:nvPr>
            <p:custDataLst>
              <p:tags r:id="rId43"/>
            </p:custDataLst>
          </p:nvPr>
        </p:nvSpPr>
        <p:spPr bwMode="auto">
          <a:xfrm flipV="1">
            <a:off x="2133600" y="4267200"/>
            <a:ext cx="152400" cy="15240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98" name="Text Box 29"/>
          <p:cNvSpPr txBox="1">
            <a:spLocks noChangeArrowheads="1"/>
          </p:cNvSpPr>
          <p:nvPr>
            <p:custDataLst>
              <p:tags r:id="rId44"/>
            </p:custDataLst>
          </p:nvPr>
        </p:nvSpPr>
        <p:spPr bwMode="auto">
          <a:xfrm>
            <a:off x="1752600" y="4114800"/>
            <a:ext cx="45720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err="1" smtClean="0">
                <a:solidFill>
                  <a:srgbClr val="FFFFFF"/>
                </a:solidFill>
                <a:latin typeface="Calibri"/>
              </a:rPr>
              <a:t>tgt</a:t>
            </a:r>
            <a:endParaRPr lang="en-US" sz="2400" dirty="0">
              <a:solidFill>
                <a:srgbClr val="FFFFFF"/>
              </a:solidFill>
              <a:latin typeface="Calibri"/>
            </a:endParaRPr>
          </a:p>
        </p:txBody>
      </p:sp>
      <p:sp>
        <p:nvSpPr>
          <p:cNvPr id="99" name="Line 49"/>
          <p:cNvSpPr>
            <a:spLocks noChangeShapeType="1"/>
          </p:cNvSpPr>
          <p:nvPr>
            <p:custDataLst>
              <p:tags r:id="rId45"/>
            </p:custDataLst>
          </p:nvPr>
        </p:nvSpPr>
        <p:spPr bwMode="auto">
          <a:xfrm>
            <a:off x="2286000" y="2895600"/>
            <a:ext cx="0" cy="15240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100" name="Line 45"/>
          <p:cNvSpPr>
            <a:spLocks noChangeShapeType="1"/>
          </p:cNvSpPr>
          <p:nvPr>
            <p:custDataLst>
              <p:tags r:id="rId46"/>
            </p:custDataLst>
          </p:nvPr>
        </p:nvSpPr>
        <p:spPr bwMode="auto">
          <a:xfrm flipV="1">
            <a:off x="152400" y="3505200"/>
            <a:ext cx="228600" cy="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01" name="Line 49"/>
          <p:cNvSpPr>
            <a:spLocks noChangeShapeType="1"/>
          </p:cNvSpPr>
          <p:nvPr>
            <p:custDataLst>
              <p:tags r:id="rId47"/>
            </p:custDataLst>
          </p:nvPr>
        </p:nvSpPr>
        <p:spPr bwMode="auto">
          <a:xfrm flipH="1" flipV="1">
            <a:off x="1524000" y="1371600"/>
            <a:ext cx="0" cy="15240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102" name="Line 49"/>
          <p:cNvSpPr>
            <a:spLocks noChangeShapeType="1"/>
          </p:cNvSpPr>
          <p:nvPr>
            <p:custDataLst>
              <p:tags r:id="rId48"/>
            </p:custDataLst>
          </p:nvPr>
        </p:nvSpPr>
        <p:spPr bwMode="auto">
          <a:xfrm flipV="1">
            <a:off x="1524000" y="2895600"/>
            <a:ext cx="7620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103" name="Line 44"/>
          <p:cNvSpPr>
            <a:spLocks noChangeShapeType="1"/>
          </p:cNvSpPr>
          <p:nvPr>
            <p:custDataLst>
              <p:tags r:id="rId49"/>
            </p:custDataLst>
          </p:nvPr>
        </p:nvSpPr>
        <p:spPr bwMode="auto">
          <a:xfrm>
            <a:off x="762000" y="2286000"/>
            <a:ext cx="152400" cy="0"/>
          </a:xfrm>
          <a:prstGeom prst="line">
            <a:avLst/>
          </a:prstGeom>
          <a:noFill/>
          <a:ln w="25400" cap="sq">
            <a:solidFill>
              <a:schemeClr val="accent1"/>
            </a:solidFill>
            <a:round/>
            <a:headEnd type="oval" w="med" len="med"/>
            <a:tailEnd type="none" w="med" len="med"/>
          </a:ln>
          <a:effectLst/>
        </p:spPr>
        <p:txBody>
          <a:bodyPr wrap="square" anchor="ctr" anchorCtr="1">
            <a:noAutofit/>
          </a:bodyPr>
          <a:lstStyle/>
          <a:p>
            <a:endParaRPr lang="en-US"/>
          </a:p>
        </p:txBody>
      </p:sp>
      <p:sp>
        <p:nvSpPr>
          <p:cNvPr id="105" name="Rectangle 19"/>
          <p:cNvSpPr>
            <a:spLocks noChangeArrowheads="1"/>
          </p:cNvSpPr>
          <p:nvPr>
            <p:custDataLst>
              <p:tags r:id="rId50"/>
            </p:custDataLst>
          </p:nvPr>
        </p:nvSpPr>
        <p:spPr bwMode="auto">
          <a:xfrm rot="16200000">
            <a:off x="685800" y="31242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sp>
        <p:nvSpPr>
          <p:cNvPr id="106" name="Line 8"/>
          <p:cNvSpPr>
            <a:spLocks noChangeShapeType="1"/>
          </p:cNvSpPr>
          <p:nvPr>
            <p:custDataLst>
              <p:tags r:id="rId51"/>
            </p:custDataLst>
          </p:nvPr>
        </p:nvSpPr>
        <p:spPr bwMode="auto">
          <a:xfrm flipH="1">
            <a:off x="1219200" y="2286000"/>
            <a:ext cx="76200" cy="0"/>
          </a:xfrm>
          <a:prstGeom prst="line">
            <a:avLst/>
          </a:prstGeom>
          <a:noFill/>
          <a:ln w="25400" cap="sq">
            <a:solidFill>
              <a:schemeClr val="accent1"/>
            </a:solidFill>
            <a:round/>
            <a:headEnd type="none" w="med" len="med"/>
            <a:tailEnd type="none" w="med" len="med"/>
          </a:ln>
          <a:effectLst/>
        </p:spPr>
        <p:txBody>
          <a:bodyPr wrap="square" anchor="ctr" anchorCtr="1">
            <a:noAutofit/>
          </a:bodyPr>
          <a:lstStyle/>
          <a:p>
            <a:endParaRPr lang="en-US"/>
          </a:p>
        </p:txBody>
      </p:sp>
      <p:grpSp>
        <p:nvGrpSpPr>
          <p:cNvPr id="2" name="Group 106"/>
          <p:cNvGrpSpPr/>
          <p:nvPr>
            <p:custDataLst>
              <p:tags r:id="rId52"/>
            </p:custDataLst>
          </p:nvPr>
        </p:nvGrpSpPr>
        <p:grpSpPr>
          <a:xfrm>
            <a:off x="914400" y="2133600"/>
            <a:ext cx="304800" cy="304800"/>
            <a:chOff x="990600" y="2971800"/>
            <a:chExt cx="304800" cy="304800"/>
          </a:xfrm>
        </p:grpSpPr>
        <p:sp>
          <p:nvSpPr>
            <p:cNvPr id="108" name="Freeform 107"/>
            <p:cNvSpPr/>
            <p:nvPr>
              <p:custDataLst>
                <p:tags r:id="rId116"/>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no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 Box 11"/>
            <p:cNvSpPr txBox="1">
              <a:spLocks noChangeArrowheads="1"/>
            </p:cNvSpPr>
            <p:nvPr>
              <p:custDataLst>
                <p:tags r:id="rId117"/>
              </p:custDataLst>
            </p:nvPr>
          </p:nvSpPr>
          <p:spPr bwMode="auto">
            <a:xfrm>
              <a:off x="1081086"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sp>
        <p:nvSpPr>
          <p:cNvPr id="111" name="Line 21"/>
          <p:cNvSpPr>
            <a:spLocks noChangeShapeType="1"/>
          </p:cNvSpPr>
          <p:nvPr>
            <p:custDataLst>
              <p:tags r:id="rId53"/>
            </p:custDataLst>
          </p:nvPr>
        </p:nvSpPr>
        <p:spPr bwMode="auto">
          <a:xfrm>
            <a:off x="990600" y="3581400"/>
            <a:ext cx="0" cy="228600"/>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sp>
        <p:nvSpPr>
          <p:cNvPr id="119" name="Line 45"/>
          <p:cNvSpPr>
            <a:spLocks noChangeShapeType="1"/>
          </p:cNvSpPr>
          <p:nvPr>
            <p:custDataLst>
              <p:tags r:id="rId54"/>
            </p:custDataLst>
          </p:nvPr>
        </p:nvSpPr>
        <p:spPr bwMode="auto">
          <a:xfrm flipH="1" flipV="1">
            <a:off x="685800" y="3581400"/>
            <a:ext cx="0" cy="8382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21" name="Line 9"/>
          <p:cNvSpPr>
            <a:spLocks noChangeShapeType="1"/>
          </p:cNvSpPr>
          <p:nvPr>
            <p:custDataLst>
              <p:tags r:id="rId55"/>
            </p:custDataLst>
          </p:nvPr>
        </p:nvSpPr>
        <p:spPr bwMode="auto">
          <a:xfrm flipV="1">
            <a:off x="1447800" y="4419600"/>
            <a:ext cx="685800" cy="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23" name="Oval 122"/>
          <p:cNvSpPr/>
          <p:nvPr>
            <p:custDataLst>
              <p:tags r:id="rId56"/>
            </p:custDataLst>
          </p:nvPr>
        </p:nvSpPr>
        <p:spPr>
          <a:xfrm>
            <a:off x="1143000" y="4267200"/>
            <a:ext cx="304800" cy="3048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noAutofit/>
          </a:bodyPr>
          <a:lstStyle/>
          <a:p>
            <a:pPr algn="ctr"/>
            <a:r>
              <a:rPr lang="en-US" dirty="0" smtClean="0"/>
              <a:t>||</a:t>
            </a:r>
            <a:endParaRPr lang="en-US" dirty="0"/>
          </a:p>
        </p:txBody>
      </p:sp>
      <p:sp>
        <p:nvSpPr>
          <p:cNvPr id="124" name="Line 9"/>
          <p:cNvSpPr>
            <a:spLocks noChangeShapeType="1"/>
          </p:cNvSpPr>
          <p:nvPr>
            <p:custDataLst>
              <p:tags r:id="rId57"/>
            </p:custDataLst>
          </p:nvPr>
        </p:nvSpPr>
        <p:spPr bwMode="auto">
          <a:xfrm flipV="1">
            <a:off x="685800" y="4419600"/>
            <a:ext cx="457200" cy="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25" name="Line 18"/>
          <p:cNvSpPr>
            <a:spLocks noChangeShapeType="1"/>
          </p:cNvSpPr>
          <p:nvPr>
            <p:custDataLst>
              <p:tags r:id="rId58"/>
            </p:custDataLst>
          </p:nvPr>
        </p:nvSpPr>
        <p:spPr bwMode="auto">
          <a:xfrm flipH="1">
            <a:off x="1295400" y="2286000"/>
            <a:ext cx="0" cy="1981200"/>
          </a:xfrm>
          <a:prstGeom prst="line">
            <a:avLst/>
          </a:prstGeom>
          <a:noFill/>
          <a:ln w="25400" cap="sq">
            <a:solidFill>
              <a:schemeClr val="accent1"/>
            </a:solidFill>
            <a:round/>
            <a:headEnd type="none" w="med" len="med"/>
            <a:tailEnd type="none" w="med" len="med"/>
          </a:ln>
          <a:effectLst/>
        </p:spPr>
        <p:txBody>
          <a:bodyPr wrap="square" anchor="ctr" anchorCtr="1">
            <a:noAutofit/>
          </a:bodyPr>
          <a:lstStyle/>
          <a:p>
            <a:endParaRPr lang="en-US"/>
          </a:p>
        </p:txBody>
      </p:sp>
      <p:sp>
        <p:nvSpPr>
          <p:cNvPr id="127" name="Line 18"/>
          <p:cNvSpPr>
            <a:spLocks noChangeShapeType="1"/>
          </p:cNvSpPr>
          <p:nvPr>
            <p:custDataLst>
              <p:tags r:id="rId59"/>
            </p:custDataLst>
          </p:nvPr>
        </p:nvSpPr>
        <p:spPr bwMode="auto">
          <a:xfrm flipH="1">
            <a:off x="990600" y="3810000"/>
            <a:ext cx="304800" cy="0"/>
          </a:xfrm>
          <a:prstGeom prst="line">
            <a:avLst/>
          </a:prstGeom>
          <a:noFill/>
          <a:ln w="25400" cap="sq">
            <a:solidFill>
              <a:schemeClr val="accent1"/>
            </a:solidFill>
            <a:round/>
            <a:headEnd type="oval" w="med" len="med"/>
            <a:tailEnd type="none" w="med" len="med"/>
          </a:ln>
          <a:effectLst/>
        </p:spPr>
        <p:txBody>
          <a:bodyPr wrap="square" anchor="ctr" anchorCtr="1">
            <a:noAutofit/>
          </a:bodyPr>
          <a:lstStyle/>
          <a:p>
            <a:endParaRPr lang="en-US"/>
          </a:p>
        </p:txBody>
      </p:sp>
      <p:cxnSp>
        <p:nvCxnSpPr>
          <p:cNvPr id="135" name="Straight Connector 134"/>
          <p:cNvCxnSpPr/>
          <p:nvPr>
            <p:custDataLst>
              <p:tags r:id="rId60"/>
            </p:custDataLst>
          </p:nvPr>
        </p:nvCxnSpPr>
        <p:spPr>
          <a:xfrm rot="5400000" flipH="1" flipV="1">
            <a:off x="5295900" y="2857500"/>
            <a:ext cx="228600" cy="0"/>
          </a:xfrm>
          <a:prstGeom prst="line">
            <a:avLst/>
          </a:prstGeom>
          <a:ln w="88900">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Line 49"/>
          <p:cNvSpPr>
            <a:spLocks noChangeShapeType="1"/>
          </p:cNvSpPr>
          <p:nvPr>
            <p:custDataLst>
              <p:tags r:id="rId61"/>
            </p:custDataLst>
          </p:nvPr>
        </p:nvSpPr>
        <p:spPr bwMode="auto">
          <a:xfrm>
            <a:off x="5410200" y="2438400"/>
            <a:ext cx="0" cy="1523999"/>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79" name="Text Box 5"/>
          <p:cNvSpPr txBox="1">
            <a:spLocks noChangeArrowheads="1"/>
          </p:cNvSpPr>
          <p:nvPr>
            <p:custDataLst>
              <p:tags r:id="rId62"/>
            </p:custDataLst>
          </p:nvPr>
        </p:nvSpPr>
        <p:spPr bwMode="auto">
          <a:xfrm>
            <a:off x="6858000" y="2895600"/>
            <a:ext cx="976100" cy="413639"/>
          </a:xfrm>
          <a:prstGeom prst="rect">
            <a:avLst/>
          </a:prstGeom>
          <a:noFill/>
          <a:ln w="25400" cap="sq" algn="ctr">
            <a:solidFill>
              <a:schemeClr val="tx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Data </a:t>
            </a:r>
            <a:r>
              <a:rPr lang="en-US" sz="2400" dirty="0" err="1" smtClean="0">
                <a:solidFill>
                  <a:srgbClr val="FFFFFF"/>
                </a:solidFill>
                <a:latin typeface="Calibri"/>
              </a:rPr>
              <a:t>Mem</a:t>
            </a:r>
            <a:endParaRPr lang="en-US" sz="2400" dirty="0">
              <a:solidFill>
                <a:srgbClr val="FFFFFF"/>
              </a:solidFill>
              <a:latin typeface="Calibri"/>
            </a:endParaRPr>
          </a:p>
        </p:txBody>
      </p:sp>
      <p:sp>
        <p:nvSpPr>
          <p:cNvPr id="93" name="Text Box 5"/>
          <p:cNvSpPr txBox="1">
            <a:spLocks noChangeArrowheads="1"/>
          </p:cNvSpPr>
          <p:nvPr>
            <p:custDataLst>
              <p:tags r:id="rId63"/>
            </p:custDataLst>
          </p:nvPr>
        </p:nvSpPr>
        <p:spPr bwMode="auto">
          <a:xfrm>
            <a:off x="6781800" y="2286000"/>
            <a:ext cx="9761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000" dirty="0" err="1" smtClean="0">
                <a:solidFill>
                  <a:srgbClr val="FFFFFF"/>
                </a:solidFill>
                <a:latin typeface="Calibri"/>
              </a:rPr>
              <a:t>addr</a:t>
            </a:r>
            <a:endParaRPr lang="en-US" sz="2000" dirty="0">
              <a:solidFill>
                <a:srgbClr val="FFFFFF"/>
              </a:solidFill>
              <a:latin typeface="Calibri"/>
            </a:endParaRPr>
          </a:p>
        </p:txBody>
      </p:sp>
      <p:sp>
        <p:nvSpPr>
          <p:cNvPr id="94" name="Text Box 11"/>
          <p:cNvSpPr txBox="1">
            <a:spLocks noChangeArrowheads="1"/>
          </p:cNvSpPr>
          <p:nvPr>
            <p:custDataLst>
              <p:tags r:id="rId64"/>
            </p:custDataLst>
          </p:nvPr>
        </p:nvSpPr>
        <p:spPr bwMode="auto">
          <a:xfrm>
            <a:off x="3810000" y="3810000"/>
            <a:ext cx="685800" cy="304800"/>
          </a:xfrm>
          <a:prstGeom prst="rect">
            <a:avLst/>
          </a:prstGeom>
          <a:noFill/>
          <a:ln w="25400" cap="sq" algn="ctr">
            <a:solidFill>
              <a:schemeClr val="bg1"/>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rPr>
              <a:t>ext</a:t>
            </a:r>
            <a:endParaRPr lang="en-US" sz="2400" dirty="0">
              <a:solidFill>
                <a:srgbClr val="FFFFFF"/>
              </a:solidFill>
            </a:endParaRPr>
          </a:p>
        </p:txBody>
      </p:sp>
      <p:sp>
        <p:nvSpPr>
          <p:cNvPr id="109" name="Text Box 29"/>
          <p:cNvSpPr txBox="1">
            <a:spLocks noChangeArrowheads="1"/>
          </p:cNvSpPr>
          <p:nvPr>
            <p:custDataLst>
              <p:tags r:id="rId65"/>
            </p:custDataLst>
          </p:nvPr>
        </p:nvSpPr>
        <p:spPr bwMode="auto">
          <a:xfrm>
            <a:off x="2971800" y="2441476"/>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112" name="Text Box 29"/>
          <p:cNvSpPr txBox="1">
            <a:spLocks noChangeArrowheads="1"/>
          </p:cNvSpPr>
          <p:nvPr>
            <p:custDataLst>
              <p:tags r:id="rId66"/>
            </p:custDataLst>
          </p:nvPr>
        </p:nvSpPr>
        <p:spPr bwMode="auto">
          <a:xfrm>
            <a:off x="3200401" y="2441476"/>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118" name="Text Box 29"/>
          <p:cNvSpPr txBox="1">
            <a:spLocks noChangeArrowheads="1"/>
          </p:cNvSpPr>
          <p:nvPr>
            <p:custDataLst>
              <p:tags r:id="rId67"/>
            </p:custDataLst>
          </p:nvPr>
        </p:nvSpPr>
        <p:spPr bwMode="auto">
          <a:xfrm>
            <a:off x="3429001" y="2441476"/>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120" name="Rectangle 22"/>
          <p:cNvSpPr>
            <a:spLocks noChangeArrowheads="1"/>
          </p:cNvSpPr>
          <p:nvPr>
            <p:custDataLst>
              <p:tags r:id="rId68"/>
            </p:custDataLst>
          </p:nvPr>
        </p:nvSpPr>
        <p:spPr bwMode="auto">
          <a:xfrm>
            <a:off x="2590799" y="914400"/>
            <a:ext cx="1143001" cy="1363663"/>
          </a:xfrm>
          <a:prstGeom prst="rect">
            <a:avLst/>
          </a:prstGeom>
          <a:noFill/>
          <a:ln w="25400" cap="sq" algn="ctr">
            <a:solidFill>
              <a:srgbClr val="FFFFFF"/>
            </a:solidFill>
            <a:miter lim="800000"/>
            <a:headEnd/>
            <a:tailEnd/>
          </a:ln>
          <a:effectLst/>
        </p:spPr>
        <p:txBody>
          <a:bodyPr anchor="ctr" anchorCtr="1">
            <a:noAutofit/>
          </a:bodyPr>
          <a:lstStyle/>
          <a:p>
            <a:pPr algn="ctr"/>
            <a:r>
              <a:rPr lang="en-US" sz="2400" dirty="0" smtClean="0">
                <a:solidFill>
                  <a:schemeClr val="bg1"/>
                </a:solidFill>
              </a:rPr>
              <a:t>Reg.</a:t>
            </a:r>
            <a:br>
              <a:rPr lang="en-US" sz="2400" dirty="0" smtClean="0">
                <a:solidFill>
                  <a:schemeClr val="bg1"/>
                </a:solidFill>
              </a:rPr>
            </a:br>
            <a:r>
              <a:rPr lang="en-US" sz="2400" dirty="0" smtClean="0">
                <a:solidFill>
                  <a:schemeClr val="bg1"/>
                </a:solidFill>
              </a:rPr>
              <a:t>File</a:t>
            </a:r>
            <a:endParaRPr lang="en-US" sz="2400" dirty="0">
              <a:solidFill>
                <a:schemeClr val="bg1"/>
              </a:solidFill>
            </a:endParaRPr>
          </a:p>
        </p:txBody>
      </p:sp>
      <p:sp>
        <p:nvSpPr>
          <p:cNvPr id="128" name="Text Box 11"/>
          <p:cNvSpPr txBox="1">
            <a:spLocks noChangeArrowheads="1"/>
          </p:cNvSpPr>
          <p:nvPr>
            <p:custDataLst>
              <p:tags r:id="rId69"/>
            </p:custDataLst>
          </p:nvPr>
        </p:nvSpPr>
        <p:spPr bwMode="auto">
          <a:xfrm>
            <a:off x="381000" y="2670076"/>
            <a:ext cx="762000" cy="304799"/>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onsolas" pitchFamily="49" charset="0"/>
              </a:rPr>
              <a:t>PC</a:t>
            </a:r>
            <a:endParaRPr lang="en-US" sz="2400" dirty="0">
              <a:solidFill>
                <a:srgbClr val="FFFFFF"/>
              </a:solidFill>
              <a:latin typeface="Consolas" pitchFamily="49" charset="0"/>
            </a:endParaRPr>
          </a:p>
        </p:txBody>
      </p:sp>
      <p:sp>
        <p:nvSpPr>
          <p:cNvPr id="133" name="Rectangle 4"/>
          <p:cNvSpPr>
            <a:spLocks noChangeArrowheads="1"/>
          </p:cNvSpPr>
          <p:nvPr>
            <p:custDataLst>
              <p:tags r:id="rId70"/>
            </p:custDataLst>
          </p:nvPr>
        </p:nvSpPr>
        <p:spPr bwMode="auto">
          <a:xfrm>
            <a:off x="228600" y="838200"/>
            <a:ext cx="990600" cy="1066800"/>
          </a:xfrm>
          <a:prstGeom prst="rect">
            <a:avLst/>
          </a:prstGeom>
          <a:noFill/>
          <a:ln w="25400" cap="sq" algn="ctr">
            <a:solidFill>
              <a:srgbClr val="FFFFFF"/>
            </a:solidFill>
            <a:miter lim="800000"/>
            <a:headEnd/>
            <a:tailEnd/>
          </a:ln>
          <a:effectLst/>
        </p:spPr>
        <p:txBody>
          <a:bodyPr wrap="square" anchor="ctr" anchorCtr="1">
            <a:noAutofit/>
          </a:bodyPr>
          <a:lstStyle/>
          <a:p>
            <a:pPr algn="ctr"/>
            <a:r>
              <a:rPr lang="en-US" sz="2400" dirty="0" err="1" smtClean="0">
                <a:solidFill>
                  <a:schemeClr val="bg1"/>
                </a:solidFill>
              </a:rPr>
              <a:t>Prog</a:t>
            </a:r>
            <a:r>
              <a:rPr lang="en-US" sz="2400" dirty="0" smtClean="0">
                <a:solidFill>
                  <a:schemeClr val="bg1"/>
                </a:solidFill>
              </a:rPr>
              <a:t>.</a:t>
            </a:r>
          </a:p>
          <a:p>
            <a:pPr algn="ctr"/>
            <a:r>
              <a:rPr lang="en-US" sz="2400" dirty="0" err="1" smtClean="0">
                <a:solidFill>
                  <a:schemeClr val="bg1"/>
                </a:solidFill>
              </a:rPr>
              <a:t>Mem</a:t>
            </a:r>
            <a:endParaRPr lang="en-US" sz="2400" dirty="0">
              <a:solidFill>
                <a:schemeClr val="bg1"/>
              </a:solidFill>
            </a:endParaRPr>
          </a:p>
        </p:txBody>
      </p:sp>
      <p:sp>
        <p:nvSpPr>
          <p:cNvPr id="134" name="Text Box 52"/>
          <p:cNvSpPr txBox="1">
            <a:spLocks noChangeArrowheads="1"/>
          </p:cNvSpPr>
          <p:nvPr>
            <p:custDataLst>
              <p:tags r:id="rId71"/>
            </p:custDataLst>
          </p:nvPr>
        </p:nvSpPr>
        <p:spPr bwMode="auto">
          <a:xfrm>
            <a:off x="6096000" y="1146076"/>
            <a:ext cx="470000" cy="394275"/>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ALU</a:t>
            </a:r>
            <a:endParaRPr lang="en-US" sz="2400" dirty="0">
              <a:solidFill>
                <a:srgbClr val="FFFFFF"/>
              </a:solidFill>
              <a:latin typeface="Calibri"/>
            </a:endParaRPr>
          </a:p>
        </p:txBody>
      </p:sp>
      <p:sp>
        <p:nvSpPr>
          <p:cNvPr id="136" name="Text Box 29"/>
          <p:cNvSpPr txBox="1">
            <a:spLocks noChangeArrowheads="1"/>
          </p:cNvSpPr>
          <p:nvPr>
            <p:custDataLst>
              <p:tags r:id="rId72"/>
            </p:custDataLst>
          </p:nvPr>
        </p:nvSpPr>
        <p:spPr bwMode="auto">
          <a:xfrm>
            <a:off x="1295400" y="1072952"/>
            <a:ext cx="3992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inst</a:t>
            </a:r>
            <a:endParaRPr lang="en-US" sz="2400" dirty="0">
              <a:solidFill>
                <a:srgbClr val="FFFFFF"/>
              </a:solidFill>
              <a:latin typeface="Calibri"/>
            </a:endParaRPr>
          </a:p>
        </p:txBody>
      </p:sp>
      <p:sp>
        <p:nvSpPr>
          <p:cNvPr id="137" name="Oval 24"/>
          <p:cNvSpPr>
            <a:spLocks noChangeArrowheads="1"/>
          </p:cNvSpPr>
          <p:nvPr>
            <p:custDataLst>
              <p:tags r:id="rId73"/>
            </p:custDataLst>
          </p:nvPr>
        </p:nvSpPr>
        <p:spPr bwMode="auto">
          <a:xfrm>
            <a:off x="2590800" y="2898677"/>
            <a:ext cx="1219200" cy="457199"/>
          </a:xfrm>
          <a:prstGeom prst="ellipse">
            <a:avLst/>
          </a:prstGeom>
          <a:solidFill>
            <a:schemeClr val="tx1"/>
          </a:solidFill>
          <a:ln w="25400" cap="sq" algn="ctr">
            <a:solidFill>
              <a:schemeClr val="accent1"/>
            </a:solidFill>
            <a:round/>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a:solidFill>
                  <a:srgbClr val="FFFFFF"/>
                </a:solidFill>
                <a:latin typeface="Calibri"/>
              </a:rPr>
              <a:t>control</a:t>
            </a:r>
          </a:p>
        </p:txBody>
      </p:sp>
      <p:sp>
        <p:nvSpPr>
          <p:cNvPr id="138" name="Line 44"/>
          <p:cNvSpPr>
            <a:spLocks noChangeShapeType="1"/>
          </p:cNvSpPr>
          <p:nvPr>
            <p:custDataLst>
              <p:tags r:id="rId74"/>
            </p:custDataLst>
          </p:nvPr>
        </p:nvSpPr>
        <p:spPr bwMode="auto">
          <a:xfrm flipV="1">
            <a:off x="6553200" y="2057400"/>
            <a:ext cx="0" cy="22860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39" name="Text Box 29"/>
          <p:cNvSpPr txBox="1">
            <a:spLocks noChangeArrowheads="1"/>
          </p:cNvSpPr>
          <p:nvPr>
            <p:custDataLst>
              <p:tags r:id="rId75"/>
            </p:custDataLst>
          </p:nvPr>
        </p:nvSpPr>
        <p:spPr bwMode="auto">
          <a:xfrm>
            <a:off x="2496360" y="3660676"/>
            <a:ext cx="5516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err="1" smtClean="0">
                <a:solidFill>
                  <a:srgbClr val="FFFFFF"/>
                </a:solidFill>
                <a:latin typeface="Calibri"/>
              </a:rPr>
              <a:t>imm</a:t>
            </a:r>
            <a:endParaRPr lang="en-US" sz="2400" dirty="0">
              <a:solidFill>
                <a:srgbClr val="FFFFFF"/>
              </a:solidFill>
              <a:latin typeface="Calibri"/>
            </a:endParaRPr>
          </a:p>
        </p:txBody>
      </p:sp>
      <p:sp>
        <p:nvSpPr>
          <p:cNvPr id="82" name="Line 49"/>
          <p:cNvSpPr>
            <a:spLocks noChangeShapeType="1"/>
          </p:cNvSpPr>
          <p:nvPr>
            <p:custDataLst>
              <p:tags r:id="rId76"/>
            </p:custDataLst>
          </p:nvPr>
        </p:nvSpPr>
        <p:spPr bwMode="auto">
          <a:xfrm flipV="1">
            <a:off x="2123844" y="3200400"/>
            <a:ext cx="152400" cy="15240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83" name="Text Box 29"/>
          <p:cNvSpPr txBox="1">
            <a:spLocks noChangeArrowheads="1"/>
          </p:cNvSpPr>
          <p:nvPr>
            <p:custDataLst>
              <p:tags r:id="rId77"/>
            </p:custDataLst>
          </p:nvPr>
        </p:nvSpPr>
        <p:spPr bwMode="auto">
          <a:xfrm>
            <a:off x="1676400" y="3048000"/>
            <a:ext cx="53340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offset</a:t>
            </a:r>
            <a:endParaRPr lang="en-US" sz="2000" dirty="0">
              <a:solidFill>
                <a:srgbClr val="FFFFFF"/>
              </a:solidFill>
              <a:latin typeface="Calibri"/>
            </a:endParaRPr>
          </a:p>
        </p:txBody>
      </p:sp>
      <p:sp>
        <p:nvSpPr>
          <p:cNvPr id="85" name="Line 18"/>
          <p:cNvSpPr>
            <a:spLocks noChangeShapeType="1"/>
          </p:cNvSpPr>
          <p:nvPr>
            <p:custDataLst>
              <p:tags r:id="rId78"/>
            </p:custDataLst>
          </p:nvPr>
        </p:nvSpPr>
        <p:spPr bwMode="auto">
          <a:xfrm>
            <a:off x="1295400" y="3276600"/>
            <a:ext cx="228600" cy="0"/>
          </a:xfrm>
          <a:prstGeom prst="line">
            <a:avLst/>
          </a:prstGeom>
          <a:noFill/>
          <a:ln w="25400" cap="sq">
            <a:solidFill>
              <a:schemeClr val="accent1"/>
            </a:solidFill>
            <a:round/>
            <a:headEnd type="oval" w="med" len="med"/>
            <a:tailEnd type="none" w="med" len="med"/>
          </a:ln>
          <a:effectLst/>
        </p:spPr>
        <p:txBody>
          <a:bodyPr wrap="square" anchor="ctr" anchorCtr="1">
            <a:noAutofit/>
          </a:bodyPr>
          <a:lstStyle/>
          <a:p>
            <a:endParaRPr lang="en-US"/>
          </a:p>
        </p:txBody>
      </p:sp>
      <p:sp>
        <p:nvSpPr>
          <p:cNvPr id="96" name="Line 9"/>
          <p:cNvSpPr>
            <a:spLocks noChangeShapeType="1"/>
          </p:cNvSpPr>
          <p:nvPr>
            <p:custDataLst>
              <p:tags r:id="rId79"/>
            </p:custDataLst>
          </p:nvPr>
        </p:nvSpPr>
        <p:spPr bwMode="auto">
          <a:xfrm flipV="1">
            <a:off x="1905000" y="3352800"/>
            <a:ext cx="228600" cy="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04" name="Line 21"/>
          <p:cNvSpPr>
            <a:spLocks noChangeShapeType="1"/>
          </p:cNvSpPr>
          <p:nvPr>
            <p:custDataLst>
              <p:tags r:id="rId80"/>
            </p:custDataLst>
          </p:nvPr>
        </p:nvSpPr>
        <p:spPr bwMode="auto">
          <a:xfrm flipH="1" flipV="1">
            <a:off x="1905000" y="3352800"/>
            <a:ext cx="0" cy="228600"/>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sp>
        <p:nvSpPr>
          <p:cNvPr id="107" name="Line 21"/>
          <p:cNvSpPr>
            <a:spLocks noChangeShapeType="1"/>
          </p:cNvSpPr>
          <p:nvPr>
            <p:custDataLst>
              <p:tags r:id="rId81"/>
            </p:custDataLst>
          </p:nvPr>
        </p:nvSpPr>
        <p:spPr bwMode="auto">
          <a:xfrm flipH="1" flipV="1">
            <a:off x="1524000" y="3276600"/>
            <a:ext cx="0" cy="304800"/>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sp>
        <p:nvSpPr>
          <p:cNvPr id="115" name="Line 21"/>
          <p:cNvSpPr>
            <a:spLocks noChangeShapeType="1"/>
          </p:cNvSpPr>
          <p:nvPr>
            <p:custDataLst>
              <p:tags r:id="rId82"/>
            </p:custDataLst>
          </p:nvPr>
        </p:nvSpPr>
        <p:spPr bwMode="auto">
          <a:xfrm>
            <a:off x="838200" y="3581400"/>
            <a:ext cx="0" cy="457200"/>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grpSp>
        <p:nvGrpSpPr>
          <p:cNvPr id="3" name="Group 115"/>
          <p:cNvGrpSpPr/>
          <p:nvPr>
            <p:custDataLst>
              <p:tags r:id="rId83"/>
            </p:custDataLst>
          </p:nvPr>
        </p:nvGrpSpPr>
        <p:grpSpPr>
          <a:xfrm rot="5400000">
            <a:off x="1600200" y="3429000"/>
            <a:ext cx="304800" cy="609600"/>
            <a:chOff x="990600" y="2971800"/>
            <a:chExt cx="304800" cy="304800"/>
          </a:xfrm>
        </p:grpSpPr>
        <p:sp>
          <p:nvSpPr>
            <p:cNvPr id="117" name="Freeform 116"/>
            <p:cNvSpPr/>
            <p:nvPr>
              <p:custDataLst>
                <p:tags r:id="rId114"/>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no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 Box 11"/>
            <p:cNvSpPr txBox="1">
              <a:spLocks noChangeArrowheads="1"/>
            </p:cNvSpPr>
            <p:nvPr>
              <p:custDataLst>
                <p:tags r:id="rId115"/>
              </p:custDataLst>
            </p:nvPr>
          </p:nvSpPr>
          <p:spPr bwMode="auto">
            <a:xfrm>
              <a:off x="1081087" y="2990848"/>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onsolas" pitchFamily="49" charset="0"/>
                </a:rPr>
                <a:t>+</a:t>
              </a:r>
              <a:endParaRPr lang="en-US" sz="2000" dirty="0">
                <a:solidFill>
                  <a:srgbClr val="FFFFFF"/>
                </a:solidFill>
                <a:latin typeface="Consolas" pitchFamily="49" charset="0"/>
              </a:endParaRPr>
            </a:p>
          </p:txBody>
        </p:sp>
      </p:grpSp>
      <p:sp>
        <p:nvSpPr>
          <p:cNvPr id="142" name="Line 49"/>
          <p:cNvSpPr>
            <a:spLocks noChangeShapeType="1"/>
          </p:cNvSpPr>
          <p:nvPr>
            <p:custDataLst>
              <p:tags r:id="rId84"/>
            </p:custDataLst>
          </p:nvPr>
        </p:nvSpPr>
        <p:spPr bwMode="auto">
          <a:xfrm flipH="1" flipV="1">
            <a:off x="533400" y="4724400"/>
            <a:ext cx="4267200" cy="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43" name="Line 45"/>
          <p:cNvSpPr>
            <a:spLocks noChangeShapeType="1"/>
          </p:cNvSpPr>
          <p:nvPr>
            <p:custDataLst>
              <p:tags r:id="rId85"/>
            </p:custDataLst>
          </p:nvPr>
        </p:nvSpPr>
        <p:spPr bwMode="auto">
          <a:xfrm flipH="1" flipV="1">
            <a:off x="533400" y="3581400"/>
            <a:ext cx="0" cy="11430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cxnSp>
        <p:nvCxnSpPr>
          <p:cNvPr id="146" name="Straight Connector 145"/>
          <p:cNvCxnSpPr/>
          <p:nvPr>
            <p:custDataLst>
              <p:tags r:id="rId86"/>
            </p:custDataLst>
          </p:nvPr>
        </p:nvCxnSpPr>
        <p:spPr>
          <a:xfrm rot="5400000" flipH="1" flipV="1">
            <a:off x="4686300" y="3924300"/>
            <a:ext cx="228600" cy="0"/>
          </a:xfrm>
          <a:prstGeom prst="line">
            <a:avLst/>
          </a:prstGeom>
          <a:ln w="88900">
            <a:solidFill>
              <a:schemeClr val="tx1"/>
            </a:solidFill>
          </a:ln>
        </p:spPr>
        <p:style>
          <a:lnRef idx="1">
            <a:schemeClr val="accent1"/>
          </a:lnRef>
          <a:fillRef idx="0">
            <a:schemeClr val="accent1"/>
          </a:fillRef>
          <a:effectRef idx="0">
            <a:schemeClr val="accent1"/>
          </a:effectRef>
          <a:fontRef idx="minor">
            <a:schemeClr val="tx1"/>
          </a:fontRef>
        </p:style>
      </p:cxnSp>
      <p:sp>
        <p:nvSpPr>
          <p:cNvPr id="147" name="Line 49"/>
          <p:cNvSpPr>
            <a:spLocks noChangeShapeType="1"/>
          </p:cNvSpPr>
          <p:nvPr>
            <p:custDataLst>
              <p:tags r:id="rId87"/>
            </p:custDataLst>
          </p:nvPr>
        </p:nvSpPr>
        <p:spPr bwMode="auto">
          <a:xfrm flipV="1">
            <a:off x="4800600" y="2743200"/>
            <a:ext cx="0" cy="198120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49" name="Line 45"/>
          <p:cNvSpPr>
            <a:spLocks noChangeShapeType="1"/>
          </p:cNvSpPr>
          <p:nvPr>
            <p:custDataLst>
              <p:tags r:id="rId88"/>
            </p:custDataLst>
          </p:nvPr>
        </p:nvSpPr>
        <p:spPr bwMode="auto">
          <a:xfrm flipH="1">
            <a:off x="3733800" y="2667000"/>
            <a:ext cx="76200" cy="3048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50" name="Line 49"/>
          <p:cNvSpPr>
            <a:spLocks noChangeShapeType="1"/>
          </p:cNvSpPr>
          <p:nvPr>
            <p:custDataLst>
              <p:tags r:id="rId89"/>
            </p:custDataLst>
          </p:nvPr>
        </p:nvSpPr>
        <p:spPr bwMode="auto">
          <a:xfrm flipV="1">
            <a:off x="3810000" y="2667000"/>
            <a:ext cx="228600" cy="0"/>
          </a:xfrm>
          <a:prstGeom prst="line">
            <a:avLst/>
          </a:prstGeom>
          <a:noFill/>
          <a:ln w="25400" cap="sq">
            <a:solidFill>
              <a:schemeClr val="accent1"/>
            </a:solidFill>
            <a:round/>
            <a:headEnd/>
            <a:tailEnd/>
          </a:ln>
          <a:effectLst/>
        </p:spPr>
        <p:txBody>
          <a:bodyPr wrap="square" anchor="ctr" anchorCtr="1">
            <a:noAutofit/>
          </a:bodyPr>
          <a:lstStyle/>
          <a:p>
            <a:endParaRPr lang="en-US" dirty="0"/>
          </a:p>
        </p:txBody>
      </p:sp>
      <p:sp>
        <p:nvSpPr>
          <p:cNvPr id="152" name="Text Box 11"/>
          <p:cNvSpPr txBox="1">
            <a:spLocks noChangeArrowheads="1"/>
          </p:cNvSpPr>
          <p:nvPr>
            <p:custDataLst>
              <p:tags r:id="rId90"/>
            </p:custDataLst>
          </p:nvPr>
        </p:nvSpPr>
        <p:spPr bwMode="auto">
          <a:xfrm>
            <a:off x="4038600" y="2514600"/>
            <a:ext cx="381000" cy="304800"/>
          </a:xfrm>
          <a:prstGeom prst="rect">
            <a:avLst/>
          </a:prstGeom>
          <a:noFill/>
          <a:ln w="25400" cap="sq" algn="ctr">
            <a:solidFill>
              <a:schemeClr val="bg1"/>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rPr>
              <a:t>=?</a:t>
            </a:r>
            <a:endParaRPr lang="en-US" dirty="0">
              <a:solidFill>
                <a:srgbClr val="FFFFFF"/>
              </a:solidFill>
            </a:endParaRPr>
          </a:p>
        </p:txBody>
      </p:sp>
      <p:sp>
        <p:nvSpPr>
          <p:cNvPr id="153" name="Line 44"/>
          <p:cNvSpPr>
            <a:spLocks noChangeShapeType="1"/>
          </p:cNvSpPr>
          <p:nvPr>
            <p:custDataLst>
              <p:tags r:id="rId91"/>
            </p:custDataLst>
          </p:nvPr>
        </p:nvSpPr>
        <p:spPr bwMode="auto">
          <a:xfrm flipH="1">
            <a:off x="4419600" y="2743200"/>
            <a:ext cx="381000" cy="0"/>
          </a:xfrm>
          <a:prstGeom prst="line">
            <a:avLst/>
          </a:prstGeom>
          <a:noFill/>
          <a:ln w="25400" cap="sq">
            <a:solidFill>
              <a:srgbClr val="66FF33"/>
            </a:solidFill>
            <a:round/>
            <a:headEnd type="oval" w="med" len="med"/>
            <a:tailEnd type="arrow" w="med" len="med"/>
          </a:ln>
          <a:effectLst/>
        </p:spPr>
        <p:txBody>
          <a:bodyPr wrap="square" anchor="ctr" anchorCtr="1">
            <a:noAutofit/>
          </a:bodyPr>
          <a:lstStyle/>
          <a:p>
            <a:endParaRPr lang="en-US"/>
          </a:p>
        </p:txBody>
      </p:sp>
      <p:cxnSp>
        <p:nvCxnSpPr>
          <p:cNvPr id="154" name="Straight Connector 153"/>
          <p:cNvCxnSpPr/>
          <p:nvPr>
            <p:custDataLst>
              <p:tags r:id="rId92"/>
            </p:custDataLst>
          </p:nvPr>
        </p:nvCxnSpPr>
        <p:spPr>
          <a:xfrm rot="5400000" flipH="1" flipV="1">
            <a:off x="4686300" y="2552700"/>
            <a:ext cx="228600" cy="0"/>
          </a:xfrm>
          <a:prstGeom prst="line">
            <a:avLst/>
          </a:prstGeom>
          <a:ln w="889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custDataLst>
              <p:tags r:id="rId93"/>
            </p:custDataLst>
          </p:nvPr>
        </p:nvCxnSpPr>
        <p:spPr>
          <a:xfrm rot="5400000" flipH="1" flipV="1">
            <a:off x="4686300" y="1943100"/>
            <a:ext cx="228600" cy="0"/>
          </a:xfrm>
          <a:prstGeom prst="line">
            <a:avLst/>
          </a:prstGeom>
          <a:ln w="88900">
            <a:solidFill>
              <a:schemeClr val="tx1"/>
            </a:solidFill>
          </a:ln>
        </p:spPr>
        <p:style>
          <a:lnRef idx="1">
            <a:schemeClr val="accent1"/>
          </a:lnRef>
          <a:fillRef idx="0">
            <a:schemeClr val="accent1"/>
          </a:fillRef>
          <a:effectRef idx="0">
            <a:schemeClr val="accent1"/>
          </a:effectRef>
          <a:fontRef idx="minor">
            <a:schemeClr val="tx1"/>
          </a:fontRef>
        </p:style>
      </p:cxnSp>
      <p:sp>
        <p:nvSpPr>
          <p:cNvPr id="156" name="Line 49"/>
          <p:cNvSpPr>
            <a:spLocks noChangeShapeType="1"/>
          </p:cNvSpPr>
          <p:nvPr>
            <p:custDataLst>
              <p:tags r:id="rId94"/>
            </p:custDataLst>
          </p:nvPr>
        </p:nvSpPr>
        <p:spPr bwMode="auto">
          <a:xfrm flipV="1">
            <a:off x="4800600" y="1143000"/>
            <a:ext cx="0" cy="1600200"/>
          </a:xfrm>
          <a:prstGeom prst="line">
            <a:avLst/>
          </a:prstGeom>
          <a:noFill/>
          <a:ln w="25400" cap="sq">
            <a:solidFill>
              <a:srgbClr val="66FF33"/>
            </a:solidFill>
            <a:round/>
            <a:headEnd/>
            <a:tailEnd type="oval"/>
          </a:ln>
          <a:effectLst/>
        </p:spPr>
        <p:txBody>
          <a:bodyPr wrap="square" anchor="ctr" anchorCtr="1">
            <a:noAutofit/>
          </a:bodyPr>
          <a:lstStyle/>
          <a:p>
            <a:endParaRPr lang="en-US"/>
          </a:p>
        </p:txBody>
      </p:sp>
      <p:sp>
        <p:nvSpPr>
          <p:cNvPr id="157" name="Line 9"/>
          <p:cNvSpPr>
            <a:spLocks noChangeShapeType="1"/>
          </p:cNvSpPr>
          <p:nvPr>
            <p:custDataLst>
              <p:tags r:id="rId95"/>
            </p:custDataLst>
          </p:nvPr>
        </p:nvSpPr>
        <p:spPr bwMode="auto">
          <a:xfrm>
            <a:off x="1752600" y="3886200"/>
            <a:ext cx="0" cy="15240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16" name="Line 45"/>
          <p:cNvSpPr>
            <a:spLocks noChangeShapeType="1"/>
          </p:cNvSpPr>
          <p:nvPr>
            <p:custDataLst>
              <p:tags r:id="rId96"/>
            </p:custDataLst>
          </p:nvPr>
        </p:nvSpPr>
        <p:spPr bwMode="auto">
          <a:xfrm flipH="1">
            <a:off x="3810000" y="3124200"/>
            <a:ext cx="228600" cy="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40" name="Text Box 11"/>
          <p:cNvSpPr txBox="1">
            <a:spLocks noChangeArrowheads="1"/>
          </p:cNvSpPr>
          <p:nvPr>
            <p:custDataLst>
              <p:tags r:id="rId97"/>
            </p:custDataLst>
          </p:nvPr>
        </p:nvSpPr>
        <p:spPr bwMode="auto">
          <a:xfrm>
            <a:off x="4038600" y="2971800"/>
            <a:ext cx="381000" cy="304800"/>
          </a:xfrm>
          <a:prstGeom prst="rect">
            <a:avLst/>
          </a:prstGeom>
          <a:noFill/>
          <a:ln w="25400" cap="sq" algn="ctr">
            <a:solidFill>
              <a:schemeClr val="bg1"/>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sz="1600" dirty="0" err="1" smtClean="0">
                <a:solidFill>
                  <a:srgbClr val="FFFFFF"/>
                </a:solidFill>
              </a:rPr>
              <a:t>cmp</a:t>
            </a:r>
            <a:endParaRPr lang="en-US" sz="1600" dirty="0">
              <a:solidFill>
                <a:srgbClr val="FFFFFF"/>
              </a:solidFill>
            </a:endParaRPr>
          </a:p>
        </p:txBody>
      </p:sp>
      <p:sp>
        <p:nvSpPr>
          <p:cNvPr id="141" name="Line 45"/>
          <p:cNvSpPr>
            <a:spLocks noChangeShapeType="1"/>
          </p:cNvSpPr>
          <p:nvPr>
            <p:custDataLst>
              <p:tags r:id="rId98"/>
            </p:custDataLst>
          </p:nvPr>
        </p:nvSpPr>
        <p:spPr bwMode="auto">
          <a:xfrm flipV="1">
            <a:off x="4191000" y="3276600"/>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59" name="Line 44"/>
          <p:cNvSpPr>
            <a:spLocks noChangeShapeType="1"/>
          </p:cNvSpPr>
          <p:nvPr>
            <p:custDataLst>
              <p:tags r:id="rId99"/>
            </p:custDataLst>
          </p:nvPr>
        </p:nvSpPr>
        <p:spPr bwMode="auto">
          <a:xfrm flipH="1">
            <a:off x="4419600" y="3124200"/>
            <a:ext cx="381000" cy="0"/>
          </a:xfrm>
          <a:prstGeom prst="line">
            <a:avLst/>
          </a:prstGeom>
          <a:noFill/>
          <a:ln w="25400" cap="sq">
            <a:solidFill>
              <a:srgbClr val="66FF33"/>
            </a:solidFill>
            <a:round/>
            <a:headEnd type="oval" w="med" len="med"/>
            <a:tailEnd type="arrow" w="med" len="med"/>
          </a:ln>
          <a:effectLst/>
        </p:spPr>
        <p:txBody>
          <a:bodyPr wrap="square" anchor="ctr" anchorCtr="1">
            <a:noAutofit/>
          </a:bodyPr>
          <a:lstStyle/>
          <a:p>
            <a:endParaRPr lang="en-US"/>
          </a:p>
        </p:txBody>
      </p:sp>
      <p:sp>
        <p:nvSpPr>
          <p:cNvPr id="160" name="Line 49"/>
          <p:cNvSpPr>
            <a:spLocks noChangeShapeType="1"/>
          </p:cNvSpPr>
          <p:nvPr>
            <p:custDataLst>
              <p:tags r:id="rId100"/>
            </p:custDataLst>
          </p:nvPr>
        </p:nvSpPr>
        <p:spPr bwMode="auto">
          <a:xfrm flipV="1">
            <a:off x="4800600" y="1143000"/>
            <a:ext cx="0" cy="1981200"/>
          </a:xfrm>
          <a:prstGeom prst="line">
            <a:avLst/>
          </a:prstGeom>
          <a:noFill/>
          <a:ln w="25400" cap="sq">
            <a:solidFill>
              <a:srgbClr val="66FF33"/>
            </a:solidFill>
            <a:round/>
            <a:headEnd type="none"/>
            <a:tailEnd type="oval"/>
          </a:ln>
          <a:effectLst/>
        </p:spPr>
        <p:txBody>
          <a:bodyPr wrap="square" anchor="ctr" anchorCtr="1">
            <a:noAutofit/>
          </a:bodyPr>
          <a:lstStyle/>
          <a:p>
            <a:endParaRPr lang="en-US"/>
          </a:p>
        </p:txBody>
      </p:sp>
      <p:sp>
        <p:nvSpPr>
          <p:cNvPr id="161" name="Rectangle 19"/>
          <p:cNvSpPr>
            <a:spLocks noChangeArrowheads="1"/>
          </p:cNvSpPr>
          <p:nvPr>
            <p:custDataLst>
              <p:tags r:id="rId101"/>
            </p:custDataLst>
          </p:nvPr>
        </p:nvSpPr>
        <p:spPr bwMode="auto">
          <a:xfrm>
            <a:off x="2209800" y="16764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sp>
        <p:nvSpPr>
          <p:cNvPr id="162" name="Line 18"/>
          <p:cNvSpPr>
            <a:spLocks noChangeShapeType="1"/>
          </p:cNvSpPr>
          <p:nvPr>
            <p:custDataLst>
              <p:tags r:id="rId102"/>
            </p:custDataLst>
          </p:nvPr>
        </p:nvSpPr>
        <p:spPr bwMode="auto">
          <a:xfrm flipH="1">
            <a:off x="1295400" y="2286000"/>
            <a:ext cx="0" cy="1981200"/>
          </a:xfrm>
          <a:prstGeom prst="line">
            <a:avLst/>
          </a:prstGeom>
          <a:noFill/>
          <a:ln w="25400" cap="sq">
            <a:solidFill>
              <a:schemeClr val="accent1"/>
            </a:solidFill>
            <a:round/>
            <a:headEnd type="oval" w="med" len="med"/>
            <a:tailEnd type="none" w="med" len="med"/>
          </a:ln>
          <a:effectLst/>
        </p:spPr>
        <p:txBody>
          <a:bodyPr wrap="square" anchor="ctr" anchorCtr="1">
            <a:noAutofit/>
          </a:bodyPr>
          <a:lstStyle/>
          <a:p>
            <a:endParaRPr lang="en-US"/>
          </a:p>
        </p:txBody>
      </p:sp>
      <p:sp>
        <p:nvSpPr>
          <p:cNvPr id="163" name="Line 45"/>
          <p:cNvSpPr>
            <a:spLocks noChangeShapeType="1"/>
          </p:cNvSpPr>
          <p:nvPr>
            <p:custDataLst>
              <p:tags r:id="rId103"/>
            </p:custDataLst>
          </p:nvPr>
        </p:nvSpPr>
        <p:spPr bwMode="auto">
          <a:xfrm flipV="1">
            <a:off x="2286000" y="2438400"/>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64" name="Line 8"/>
          <p:cNvSpPr>
            <a:spLocks noChangeShapeType="1"/>
          </p:cNvSpPr>
          <p:nvPr>
            <p:custDataLst>
              <p:tags r:id="rId104"/>
            </p:custDataLst>
          </p:nvPr>
        </p:nvSpPr>
        <p:spPr bwMode="auto">
          <a:xfrm flipH="1">
            <a:off x="1981200" y="2286000"/>
            <a:ext cx="228600" cy="0"/>
          </a:xfrm>
          <a:prstGeom prst="line">
            <a:avLst/>
          </a:prstGeom>
          <a:noFill/>
          <a:ln w="25400" cap="sq">
            <a:solidFill>
              <a:schemeClr val="accent1"/>
            </a:solidFill>
            <a:round/>
            <a:headEnd type="arrow" w="med" len="med"/>
            <a:tailEnd type="none" w="med" len="med"/>
          </a:ln>
          <a:effectLst/>
        </p:spPr>
        <p:txBody>
          <a:bodyPr wrap="square" anchor="ctr" anchorCtr="1">
            <a:noAutofit/>
          </a:bodyPr>
          <a:lstStyle/>
          <a:p>
            <a:endParaRPr lang="en-US"/>
          </a:p>
        </p:txBody>
      </p:sp>
      <p:cxnSp>
        <p:nvCxnSpPr>
          <p:cNvPr id="171" name="Straight Connector 170"/>
          <p:cNvCxnSpPr/>
          <p:nvPr>
            <p:custDataLst>
              <p:tags r:id="rId105"/>
            </p:custDataLst>
          </p:nvPr>
        </p:nvCxnSpPr>
        <p:spPr>
          <a:xfrm rot="10800000">
            <a:off x="1371600" y="2286000"/>
            <a:ext cx="304800" cy="0"/>
          </a:xfrm>
          <a:prstGeom prst="line">
            <a:avLst/>
          </a:prstGeom>
          <a:ln w="88900">
            <a:solidFill>
              <a:schemeClr val="tx1"/>
            </a:solidFill>
          </a:ln>
        </p:spPr>
        <p:style>
          <a:lnRef idx="1">
            <a:schemeClr val="accent1"/>
          </a:lnRef>
          <a:fillRef idx="0">
            <a:schemeClr val="accent1"/>
          </a:fillRef>
          <a:effectRef idx="0">
            <a:schemeClr val="accent1"/>
          </a:effectRef>
          <a:fontRef idx="minor">
            <a:schemeClr val="tx1"/>
          </a:fontRef>
        </p:style>
      </p:cxnSp>
      <p:sp>
        <p:nvSpPr>
          <p:cNvPr id="172" name="Line 9"/>
          <p:cNvSpPr>
            <a:spLocks noChangeShapeType="1"/>
          </p:cNvSpPr>
          <p:nvPr>
            <p:custDataLst>
              <p:tags r:id="rId106"/>
            </p:custDataLst>
          </p:nvPr>
        </p:nvSpPr>
        <p:spPr bwMode="auto">
          <a:xfrm>
            <a:off x="1219200" y="2286000"/>
            <a:ext cx="457200" cy="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74" name="Line 44"/>
          <p:cNvSpPr>
            <a:spLocks noChangeShapeType="1"/>
          </p:cNvSpPr>
          <p:nvPr>
            <p:custDataLst>
              <p:tags r:id="rId107"/>
            </p:custDataLst>
          </p:nvPr>
        </p:nvSpPr>
        <p:spPr bwMode="auto">
          <a:xfrm>
            <a:off x="1981200" y="182880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cxnSp>
        <p:nvCxnSpPr>
          <p:cNvPr id="144" name="Straight Connector 143"/>
          <p:cNvCxnSpPr/>
          <p:nvPr>
            <p:custDataLst>
              <p:tags r:id="rId108"/>
            </p:custDataLst>
          </p:nvPr>
        </p:nvCxnSpPr>
        <p:spPr>
          <a:xfrm rot="10800000">
            <a:off x="1143000" y="4038600"/>
            <a:ext cx="3048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45" name="Line 9"/>
          <p:cNvSpPr>
            <a:spLocks noChangeShapeType="1"/>
          </p:cNvSpPr>
          <p:nvPr>
            <p:custDataLst>
              <p:tags r:id="rId109"/>
            </p:custDataLst>
          </p:nvPr>
        </p:nvSpPr>
        <p:spPr bwMode="auto">
          <a:xfrm flipV="1">
            <a:off x="838200" y="4038600"/>
            <a:ext cx="914400" cy="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77" name="Rounded Rectangular Callout 176"/>
          <p:cNvSpPr/>
          <p:nvPr>
            <p:custDataLst>
              <p:tags r:id="rId110"/>
            </p:custDataLst>
          </p:nvPr>
        </p:nvSpPr>
        <p:spPr>
          <a:xfrm>
            <a:off x="1981200" y="5486400"/>
            <a:ext cx="1524000" cy="1066800"/>
          </a:xfrm>
          <a:prstGeom prst="wedgeRoundRectCallout">
            <a:avLst>
              <a:gd name="adj1" fmla="val -50441"/>
              <a:gd name="adj2" fmla="val -88992"/>
              <a:gd name="adj3" fmla="val 16667"/>
            </a:avLst>
          </a:prstGeom>
          <a:noFill/>
          <a:ln w="28575">
            <a:solidFill>
              <a:srgbClr val="FFFF00">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Could have used ALU for link add</a:t>
            </a:r>
            <a:endParaRPr lang="en-US" b="1" dirty="0"/>
          </a:p>
        </p:txBody>
      </p:sp>
      <p:grpSp>
        <p:nvGrpSpPr>
          <p:cNvPr id="4" name="Group 165"/>
          <p:cNvGrpSpPr/>
          <p:nvPr>
            <p:custDataLst>
              <p:tags r:id="rId111"/>
            </p:custDataLst>
          </p:nvPr>
        </p:nvGrpSpPr>
        <p:grpSpPr>
          <a:xfrm>
            <a:off x="1676400" y="2133600"/>
            <a:ext cx="304800" cy="304800"/>
            <a:chOff x="990600" y="2971800"/>
            <a:chExt cx="304800" cy="304800"/>
          </a:xfrm>
        </p:grpSpPr>
        <p:sp>
          <p:nvSpPr>
            <p:cNvPr id="169" name="Text Box 11"/>
            <p:cNvSpPr txBox="1">
              <a:spLocks noChangeArrowheads="1"/>
            </p:cNvSpPr>
            <p:nvPr>
              <p:custDataLst>
                <p:tags r:id="rId112"/>
              </p:custDataLst>
            </p:nvPr>
          </p:nvSpPr>
          <p:spPr bwMode="auto">
            <a:xfrm>
              <a:off x="1081086"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sp>
          <p:nvSpPr>
            <p:cNvPr id="167" name="Freeform 166"/>
            <p:cNvSpPr/>
            <p:nvPr>
              <p:custDataLst>
                <p:tags r:id="rId113"/>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no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2"/>
                                        </p:tgtEl>
                                        <p:attrNameLst>
                                          <p:attrName>style.visibility</p:attrName>
                                        </p:attrNameLst>
                                      </p:cBhvr>
                                      <p:to>
                                        <p:strVal val="visible"/>
                                      </p:to>
                                    </p:set>
                                  </p:childTnLst>
                                </p:cTn>
                              </p:par>
                              <p:par>
                                <p:cTn id="19" presetID="1" presetClass="exit" presetSubtype="0" fill="hold" grpId="0" nodeType="withEffect">
                                  <p:stCondLst>
                                    <p:cond delay="0"/>
                                  </p:stCondLst>
                                  <p:childTnLst>
                                    <p:set>
                                      <p:cBhvr>
                                        <p:cTn id="20" dur="1" fill="hold">
                                          <p:stCondLst>
                                            <p:cond delay="0"/>
                                          </p:stCondLst>
                                        </p:cTn>
                                        <p:tgtEl>
                                          <p:spTgt spid="2249779"/>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17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 grpId="0" animBg="1"/>
      <p:bldP spid="2249779" grpId="0" animBg="1"/>
      <p:bldP spid="161" grpId="0" animBg="1"/>
      <p:bldP spid="162" grpId="0" animBg="1"/>
      <p:bldP spid="163" grpId="0" animBg="1"/>
      <p:bldP spid="164" grpId="0" animBg="1"/>
      <p:bldP spid="172" grpId="0" animBg="1"/>
      <p:bldP spid="174" grpId="0" animBg="1"/>
      <p:bldP spid="177"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Memory Layout</a:t>
            </a:r>
            <a:endParaRPr lang="en-US" dirty="0"/>
          </a:p>
        </p:txBody>
      </p:sp>
      <p:sp>
        <p:nvSpPr>
          <p:cNvPr id="5" name="Content Placeholder 4"/>
          <p:cNvSpPr>
            <a:spLocks noGrp="1"/>
          </p:cNvSpPr>
          <p:nvPr>
            <p:ph idx="1"/>
            <p:custDataLst>
              <p:tags r:id="rId2"/>
            </p:custDataLst>
          </p:nvPr>
        </p:nvSpPr>
        <p:spPr>
          <a:xfrm>
            <a:off x="228600" y="533400"/>
            <a:ext cx="5257800" cy="6172200"/>
          </a:xfrm>
        </p:spPr>
        <p:txBody>
          <a:bodyPr/>
          <a:lstStyle/>
          <a:p>
            <a:r>
              <a:rPr lang="en-US" dirty="0" smtClean="0">
                <a:solidFill>
                  <a:schemeClr val="accent1"/>
                </a:solidFill>
              </a:rPr>
              <a:t>Examples:</a:t>
            </a:r>
          </a:p>
          <a:p>
            <a:r>
              <a:rPr lang="en-US" dirty="0" smtClean="0"/>
              <a:t>	# r5 contains 0x5</a:t>
            </a:r>
            <a:br>
              <a:rPr lang="en-US" dirty="0" smtClean="0"/>
            </a:br>
            <a:r>
              <a:rPr lang="en-US" dirty="0" err="1" smtClean="0"/>
              <a:t>sb</a:t>
            </a:r>
            <a:r>
              <a:rPr lang="en-US" dirty="0" smtClean="0"/>
              <a:t> r5, 2(r0)</a:t>
            </a:r>
          </a:p>
          <a:p>
            <a:r>
              <a:rPr lang="en-US" dirty="0"/>
              <a:t>		</a:t>
            </a:r>
            <a:r>
              <a:rPr lang="en-US" sz="1800" dirty="0" smtClean="0"/>
              <a:t>M[R[</a:t>
            </a:r>
            <a:r>
              <a:rPr lang="en-US" sz="1800" dirty="0" err="1" smtClean="0"/>
              <a:t>rs</a:t>
            </a:r>
            <a:r>
              <a:rPr lang="en-US" sz="1800" dirty="0" smtClean="0"/>
              <a:t>] + </a:t>
            </a:r>
            <a:r>
              <a:rPr lang="en-US" sz="1800" dirty="0" err="1" smtClean="0"/>
              <a:t>SigExtImm</a:t>
            </a:r>
            <a:r>
              <a:rPr lang="en-US" sz="1800" dirty="0" smtClean="0"/>
              <a:t>](7:0) = R[</a:t>
            </a:r>
            <a:r>
              <a:rPr lang="en-US" sz="1800" dirty="0" err="1" smtClean="0"/>
              <a:t>rd</a:t>
            </a:r>
            <a:r>
              <a:rPr lang="en-US" sz="1800" dirty="0" smtClean="0"/>
              <a:t>](7:0)</a:t>
            </a:r>
            <a:r>
              <a:rPr lang="en-US" dirty="0" smtClean="0"/>
              <a:t/>
            </a:r>
            <a:br>
              <a:rPr lang="en-US" dirty="0" smtClean="0"/>
            </a:br>
            <a:r>
              <a:rPr lang="en-US" dirty="0" smtClean="0"/>
              <a:t>lb r6, 2(r0)</a:t>
            </a:r>
            <a:br>
              <a:rPr lang="en-US" dirty="0" smtClean="0"/>
            </a:br>
            <a:r>
              <a:rPr lang="en-US" dirty="0" smtClean="0"/>
              <a:t>	</a:t>
            </a:r>
            <a:br>
              <a:rPr lang="en-US" dirty="0" smtClean="0"/>
            </a:br>
            <a:r>
              <a:rPr lang="en-US" dirty="0" smtClean="0"/>
              <a:t>sw r5, 8(r0)</a:t>
            </a:r>
            <a:br>
              <a:rPr lang="en-US" dirty="0" smtClean="0"/>
            </a:br>
            <a:r>
              <a:rPr lang="en-US" dirty="0" smtClean="0"/>
              <a:t>lb r7, 8(r0)</a:t>
            </a:r>
            <a:br>
              <a:rPr lang="en-US" dirty="0" smtClean="0"/>
            </a:br>
            <a:r>
              <a:rPr lang="en-US" dirty="0" smtClean="0"/>
              <a:t>lb r8, 11(r0)</a:t>
            </a:r>
            <a:br>
              <a:rPr lang="en-US" dirty="0" smtClean="0"/>
            </a:br>
            <a:endParaRPr lang="en-US" dirty="0" smtClean="0"/>
          </a:p>
        </p:txBody>
      </p:sp>
      <p:graphicFrame>
        <p:nvGraphicFramePr>
          <p:cNvPr id="4" name="Table 3"/>
          <p:cNvGraphicFramePr>
            <a:graphicFrameLocks noGrp="1"/>
          </p:cNvGraphicFramePr>
          <p:nvPr>
            <p:custDataLst>
              <p:tags r:id="rId3"/>
            </p:custDataLst>
            <p:extLst>
              <p:ext uri="{D42A27DB-BD31-4B8C-83A1-F6EECF244321}">
                <p14:modId xmlns:p14="http://schemas.microsoft.com/office/powerpoint/2010/main" val="3170398465"/>
              </p:ext>
            </p:extLst>
          </p:nvPr>
        </p:nvGraphicFramePr>
        <p:xfrm>
          <a:off x="5410200" y="457200"/>
          <a:ext cx="3276600" cy="6400800"/>
        </p:xfrm>
        <a:graphic>
          <a:graphicData uri="http://schemas.openxmlformats.org/drawingml/2006/table">
            <a:tbl>
              <a:tblPr firstRow="1" bandRow="1">
                <a:tableStyleId>{5C22544A-7EE6-4342-B048-85BDC9FD1C3A}</a:tableStyleId>
              </a:tblPr>
              <a:tblGrid>
                <a:gridCol w="1402870"/>
                <a:gridCol w="1873730"/>
              </a:tblGrid>
              <a:tr h="375073">
                <a:tc>
                  <a:txBody>
                    <a:bodyPr/>
                    <a:lstStyle/>
                    <a:p>
                      <a:pPr algn="r"/>
                      <a:endParaRPr lang="en-US"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400" b="0" dirty="0" smtClean="0">
                          <a:solidFill>
                            <a:schemeClr val="bg1"/>
                          </a:solidFill>
                          <a:latin typeface="Consolas" pitchFamily="49" charset="0"/>
                        </a:rPr>
                        <a:t>0x00000000</a:t>
                      </a:r>
                      <a:endParaRPr lang="en-US" sz="2400"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5073">
                <a:tc>
                  <a:txBody>
                    <a:bodyPr/>
                    <a:lstStyle/>
                    <a:p>
                      <a:pPr algn="r"/>
                      <a:endParaRPr lang="en-US"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400" b="0" dirty="0" smtClean="0">
                          <a:solidFill>
                            <a:schemeClr val="bg1"/>
                          </a:solidFill>
                          <a:latin typeface="Consolas" pitchFamily="49" charset="0"/>
                        </a:rPr>
                        <a:t>0x00000001</a:t>
                      </a:r>
                      <a:endParaRPr lang="en-US" sz="2400"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5073">
                <a:tc>
                  <a:txBody>
                    <a:bodyPr/>
                    <a:lstStyle/>
                    <a:p>
                      <a:pPr algn="r"/>
                      <a:endParaRPr lang="en-US"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400" b="0" dirty="0" smtClean="0">
                          <a:solidFill>
                            <a:schemeClr val="bg1"/>
                          </a:solidFill>
                          <a:latin typeface="Consolas" pitchFamily="49" charset="0"/>
                        </a:rPr>
                        <a:t>0x00000002</a:t>
                      </a:r>
                      <a:endParaRPr lang="en-US" sz="2400"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5073">
                <a:tc>
                  <a:txBody>
                    <a:bodyPr/>
                    <a:lstStyle/>
                    <a:p>
                      <a:pPr algn="r"/>
                      <a:endParaRPr lang="en-US"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400" b="0" dirty="0" smtClean="0">
                          <a:solidFill>
                            <a:schemeClr val="bg1"/>
                          </a:solidFill>
                          <a:latin typeface="Consolas" pitchFamily="49" charset="0"/>
                        </a:rPr>
                        <a:t>0x00000003</a:t>
                      </a:r>
                      <a:endParaRPr lang="en-US" sz="2400"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5073">
                <a:tc>
                  <a:txBody>
                    <a:bodyPr/>
                    <a:lstStyle/>
                    <a:p>
                      <a:pPr algn="r"/>
                      <a:endParaRPr lang="en-US"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400" b="0" dirty="0" smtClean="0">
                          <a:solidFill>
                            <a:schemeClr val="bg1"/>
                          </a:solidFill>
                          <a:latin typeface="Consolas" pitchFamily="49" charset="0"/>
                        </a:rPr>
                        <a:t>0x00000004</a:t>
                      </a:r>
                      <a:endParaRPr lang="en-US" sz="2400"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5073">
                <a:tc>
                  <a:txBody>
                    <a:bodyPr/>
                    <a:lstStyle/>
                    <a:p>
                      <a:pPr algn="r"/>
                      <a:endParaRPr lang="en-US"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400" b="0" dirty="0" smtClean="0">
                          <a:solidFill>
                            <a:schemeClr val="bg1"/>
                          </a:solidFill>
                          <a:latin typeface="Consolas" pitchFamily="49" charset="0"/>
                        </a:rPr>
                        <a:t>0x00000005</a:t>
                      </a:r>
                      <a:endParaRPr lang="en-US" sz="2400"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5073">
                <a:tc>
                  <a:txBody>
                    <a:bodyPr/>
                    <a:lstStyle/>
                    <a:p>
                      <a:pPr algn="r"/>
                      <a:endParaRPr lang="en-US"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400" b="0" dirty="0" smtClean="0">
                          <a:solidFill>
                            <a:schemeClr val="bg1"/>
                          </a:solidFill>
                          <a:latin typeface="Consolas" pitchFamily="49" charset="0"/>
                        </a:rPr>
                        <a:t>0x00000006</a:t>
                      </a:r>
                      <a:endParaRPr lang="en-US" sz="2400"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5073">
                <a:tc>
                  <a:txBody>
                    <a:bodyPr/>
                    <a:lstStyle/>
                    <a:p>
                      <a:pPr algn="r"/>
                      <a:endParaRPr lang="en-US"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400" b="0" dirty="0" smtClean="0">
                          <a:solidFill>
                            <a:schemeClr val="bg1"/>
                          </a:solidFill>
                          <a:latin typeface="Consolas" pitchFamily="49" charset="0"/>
                        </a:rPr>
                        <a:t>0x00000007</a:t>
                      </a:r>
                      <a:endParaRPr lang="en-US" sz="2400"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5073">
                <a:tc>
                  <a:txBody>
                    <a:bodyPr/>
                    <a:lstStyle/>
                    <a:p>
                      <a:pPr algn="r"/>
                      <a:endParaRPr lang="en-US"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400" b="0" dirty="0" smtClean="0">
                          <a:solidFill>
                            <a:schemeClr val="bg1"/>
                          </a:solidFill>
                          <a:latin typeface="Consolas" pitchFamily="49" charset="0"/>
                        </a:rPr>
                        <a:t>0x00000008</a:t>
                      </a:r>
                      <a:endParaRPr lang="en-US" sz="2400"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5073">
                <a:tc>
                  <a:txBody>
                    <a:bodyPr/>
                    <a:lstStyle/>
                    <a:p>
                      <a:pPr algn="r"/>
                      <a:endParaRPr lang="en-US"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400" b="0" dirty="0" smtClean="0">
                          <a:solidFill>
                            <a:schemeClr val="bg1"/>
                          </a:solidFill>
                          <a:latin typeface="Consolas" pitchFamily="49" charset="0"/>
                        </a:rPr>
                        <a:t>0x00000009</a:t>
                      </a:r>
                      <a:endParaRPr lang="en-US" sz="2400"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5073">
                <a:tc>
                  <a:txBody>
                    <a:bodyPr/>
                    <a:lstStyle/>
                    <a:p>
                      <a:pPr algn="r"/>
                      <a:endParaRPr lang="en-US"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400" b="0" dirty="0" smtClean="0">
                          <a:solidFill>
                            <a:schemeClr val="bg1"/>
                          </a:solidFill>
                          <a:latin typeface="Consolas" pitchFamily="49" charset="0"/>
                        </a:rPr>
                        <a:t>0x0000000a</a:t>
                      </a:r>
                      <a:endParaRPr lang="en-US" sz="2400"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69997">
                <a:tc>
                  <a:txBody>
                    <a:bodyPr/>
                    <a:lstStyle/>
                    <a:p>
                      <a:pPr algn="r"/>
                      <a:endParaRPr lang="en-US"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400" b="0" dirty="0" smtClean="0">
                          <a:solidFill>
                            <a:schemeClr val="bg1"/>
                          </a:solidFill>
                          <a:latin typeface="Consolas" pitchFamily="49" charset="0"/>
                        </a:rPr>
                        <a:t>0x0000000b</a:t>
                      </a:r>
                      <a:endParaRPr lang="en-US" sz="2400"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5073">
                <a:tc>
                  <a:txBody>
                    <a:bodyPr/>
                    <a:lstStyle/>
                    <a:p>
                      <a:pPr algn="r"/>
                      <a:endParaRPr lang="en-US"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400" b="0" dirty="0" smtClean="0">
                          <a:solidFill>
                            <a:schemeClr val="bg1"/>
                          </a:solidFill>
                          <a:latin typeface="Consolas" pitchFamily="49" charset="0"/>
                        </a:rPr>
                        <a:t>...</a:t>
                      </a:r>
                      <a:endParaRPr lang="en-US" sz="2400"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5073">
                <a:tc>
                  <a:txBody>
                    <a:bodyPr/>
                    <a:lstStyle/>
                    <a:p>
                      <a:pPr algn="r"/>
                      <a:endParaRPr lang="en-US"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400" b="0" dirty="0" smtClean="0">
                          <a:solidFill>
                            <a:schemeClr val="bg1"/>
                          </a:solidFill>
                          <a:latin typeface="Consolas" pitchFamily="49" charset="0"/>
                        </a:rPr>
                        <a:t>0xffffffff</a:t>
                      </a:r>
                      <a:endParaRPr lang="en-US" sz="2400"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339675185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en-US" dirty="0" smtClean="0"/>
              <a:t>Endianness</a:t>
            </a:r>
            <a:endParaRPr lang="en-US" dirty="0"/>
          </a:p>
        </p:txBody>
      </p:sp>
      <p:sp>
        <p:nvSpPr>
          <p:cNvPr id="3" name="Content Placeholder 2"/>
          <p:cNvSpPr>
            <a:spLocks noGrp="1"/>
          </p:cNvSpPr>
          <p:nvPr>
            <p:ph idx="1"/>
            <p:custDataLst>
              <p:tags r:id="rId2"/>
            </p:custDataLst>
          </p:nvPr>
        </p:nvSpPr>
        <p:spPr>
          <a:xfrm>
            <a:off x="228600" y="578160"/>
            <a:ext cx="8686800" cy="533400"/>
          </a:xfrm>
        </p:spPr>
        <p:txBody>
          <a:bodyPr>
            <a:normAutofit/>
          </a:bodyPr>
          <a:lstStyle/>
          <a:p>
            <a:r>
              <a:rPr lang="en-US" sz="2800" dirty="0" smtClean="0"/>
              <a:t>Endianness: 	Ordering of bytes within a memory word</a:t>
            </a:r>
          </a:p>
        </p:txBody>
      </p:sp>
      <p:graphicFrame>
        <p:nvGraphicFramePr>
          <p:cNvPr id="4" name="Table 3"/>
          <p:cNvGraphicFramePr>
            <a:graphicFrameLocks noGrp="1"/>
          </p:cNvGraphicFramePr>
          <p:nvPr>
            <p:custDataLst>
              <p:tags r:id="rId3"/>
            </p:custDataLst>
            <p:extLst>
              <p:ext uri="{D42A27DB-BD31-4B8C-83A1-F6EECF244321}">
                <p14:modId xmlns:p14="http://schemas.microsoft.com/office/powerpoint/2010/main" val="593552239"/>
              </p:ext>
            </p:extLst>
          </p:nvPr>
        </p:nvGraphicFramePr>
        <p:xfrm>
          <a:off x="2362200" y="1598050"/>
          <a:ext cx="6096000" cy="797560"/>
        </p:xfrm>
        <a:graphic>
          <a:graphicData uri="http://schemas.openxmlformats.org/drawingml/2006/table">
            <a:tbl>
              <a:tblPr>
                <a:tableStyleId>{5C22544A-7EE6-4342-B048-85BDC9FD1C3A}</a:tableStyleId>
              </a:tblPr>
              <a:tblGrid>
                <a:gridCol w="1524000"/>
                <a:gridCol w="1524000"/>
                <a:gridCol w="1524000"/>
                <a:gridCol w="1524000"/>
              </a:tblGrid>
              <a:tr h="370840">
                <a:tc>
                  <a:txBody>
                    <a:bodyPr/>
                    <a:lstStyle/>
                    <a:p>
                      <a:pPr algn="ctr"/>
                      <a:r>
                        <a:rPr lang="en-US" sz="2800" b="0" dirty="0" smtClean="0">
                          <a:solidFill>
                            <a:schemeClr val="accent1"/>
                          </a:solidFill>
                        </a:rPr>
                        <a:t>1000</a:t>
                      </a:r>
                      <a:endParaRPr lang="en-US" sz="2800" b="0" dirty="0">
                        <a:solidFill>
                          <a:schemeClr val="accent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b="0" dirty="0" smtClean="0">
                          <a:solidFill>
                            <a:schemeClr val="accent1"/>
                          </a:solidFill>
                        </a:rPr>
                        <a:t>1001</a:t>
                      </a:r>
                      <a:endParaRPr lang="en-US" sz="2800" b="0" dirty="0">
                        <a:solidFill>
                          <a:schemeClr val="accent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b="0" dirty="0" smtClean="0">
                          <a:solidFill>
                            <a:schemeClr val="accent1"/>
                          </a:solidFill>
                        </a:rPr>
                        <a:t>1002</a:t>
                      </a:r>
                      <a:endParaRPr lang="en-US" sz="2800" b="0" dirty="0">
                        <a:solidFill>
                          <a:schemeClr val="accent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b="0" dirty="0" smtClean="0">
                          <a:solidFill>
                            <a:schemeClr val="accent1"/>
                          </a:solidFill>
                        </a:rPr>
                        <a:t>1003</a:t>
                      </a:r>
                      <a:endParaRPr lang="en-US" sz="2800" b="0" dirty="0">
                        <a:solidFill>
                          <a:schemeClr val="accent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endParaRPr lang="en-US" b="0" dirty="0">
                        <a:solidFill>
                          <a:schemeClr val="bg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b="0" dirty="0">
                        <a:solidFill>
                          <a:schemeClr val="bg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b="0" dirty="0">
                        <a:solidFill>
                          <a:schemeClr val="bg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b="0" dirty="0">
                        <a:solidFill>
                          <a:schemeClr val="bg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7" name="Table 6"/>
          <p:cNvGraphicFramePr>
            <a:graphicFrameLocks noGrp="1"/>
          </p:cNvGraphicFramePr>
          <p:nvPr>
            <p:custDataLst>
              <p:tags r:id="rId4"/>
            </p:custDataLst>
            <p:extLst>
              <p:ext uri="{D42A27DB-BD31-4B8C-83A1-F6EECF244321}">
                <p14:modId xmlns:p14="http://schemas.microsoft.com/office/powerpoint/2010/main" val="3960555404"/>
              </p:ext>
            </p:extLst>
          </p:nvPr>
        </p:nvGraphicFramePr>
        <p:xfrm>
          <a:off x="2362200" y="2970840"/>
          <a:ext cx="6096000" cy="426720"/>
        </p:xfrm>
        <a:graphic>
          <a:graphicData uri="http://schemas.openxmlformats.org/drawingml/2006/table">
            <a:tbl>
              <a:tblPr>
                <a:tableStyleId>{5C22544A-7EE6-4342-B048-85BDC9FD1C3A}</a:tableStyleId>
              </a:tblPr>
              <a:tblGrid>
                <a:gridCol w="6096000"/>
              </a:tblGrid>
              <a:tr h="370840">
                <a:tc>
                  <a:txBody>
                    <a:bodyPr/>
                    <a:lstStyle/>
                    <a:p>
                      <a:pPr algn="ctr"/>
                      <a:r>
                        <a:rPr lang="en-US" sz="2800" b="0" dirty="0" smtClean="0">
                          <a:solidFill>
                            <a:schemeClr val="bg1"/>
                          </a:solidFill>
                        </a:rPr>
                        <a:t>0x12345678</a:t>
                      </a:r>
                      <a:endParaRPr lang="en-US" sz="2800" b="0" dirty="0">
                        <a:solidFill>
                          <a:schemeClr val="bg1"/>
                        </a:solidFill>
                      </a:endParaRP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8" name="Table 7"/>
          <p:cNvGraphicFramePr>
            <a:graphicFrameLocks noGrp="1"/>
          </p:cNvGraphicFramePr>
          <p:nvPr>
            <p:custDataLst>
              <p:tags r:id="rId5"/>
            </p:custDataLst>
            <p:extLst>
              <p:ext uri="{D42A27DB-BD31-4B8C-83A1-F6EECF244321}">
                <p14:modId xmlns:p14="http://schemas.microsoft.com/office/powerpoint/2010/main" val="508985164"/>
              </p:ext>
            </p:extLst>
          </p:nvPr>
        </p:nvGraphicFramePr>
        <p:xfrm>
          <a:off x="2362200" y="2493320"/>
          <a:ext cx="6096000" cy="370840"/>
        </p:xfrm>
        <a:graphic>
          <a:graphicData uri="http://schemas.openxmlformats.org/drawingml/2006/table">
            <a:tbl>
              <a:tblPr>
                <a:tableStyleId>{5C22544A-7EE6-4342-B048-85BDC9FD1C3A}</a:tableStyleId>
              </a:tblPr>
              <a:tblGrid>
                <a:gridCol w="1524000"/>
                <a:gridCol w="1524000"/>
                <a:gridCol w="1524000"/>
                <a:gridCol w="1524000"/>
              </a:tblGrid>
              <a:tr h="370840">
                <a:tc gridSpan="2">
                  <a:txBody>
                    <a:bodyPr/>
                    <a:lstStyle/>
                    <a:p>
                      <a:endParaRPr lang="en-US" b="0" dirty="0">
                        <a:solidFill>
                          <a:schemeClr val="bg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b="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endParaRPr lang="en-US" b="0" dirty="0">
                        <a:solidFill>
                          <a:schemeClr val="bg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b="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2" name="Rectangle 11"/>
          <p:cNvSpPr/>
          <p:nvPr>
            <p:custDataLst>
              <p:tags r:id="rId6"/>
            </p:custDataLst>
          </p:nvPr>
        </p:nvSpPr>
        <p:spPr>
          <a:xfrm>
            <a:off x="304800" y="3778560"/>
            <a:ext cx="8255530" cy="523220"/>
          </a:xfrm>
          <a:prstGeom prst="rect">
            <a:avLst/>
          </a:prstGeom>
        </p:spPr>
        <p:txBody>
          <a:bodyPr wrap="none">
            <a:spAutoFit/>
          </a:bodyPr>
          <a:lstStyle/>
          <a:p>
            <a:r>
              <a:rPr lang="en-US" sz="2800" dirty="0" smtClean="0">
                <a:solidFill>
                  <a:schemeClr val="accent1"/>
                </a:solidFill>
              </a:rPr>
              <a:t>Big Endian </a:t>
            </a:r>
            <a:r>
              <a:rPr lang="en-US" sz="2800" dirty="0" smtClean="0">
                <a:solidFill>
                  <a:schemeClr val="bg1"/>
                </a:solidFill>
              </a:rPr>
              <a:t>= most significant part first (MIPS, networks)</a:t>
            </a:r>
          </a:p>
        </p:txBody>
      </p:sp>
      <p:sp>
        <p:nvSpPr>
          <p:cNvPr id="13" name="Rectangle 12"/>
          <p:cNvSpPr/>
          <p:nvPr>
            <p:custDataLst>
              <p:tags r:id="rId7"/>
            </p:custDataLst>
          </p:nvPr>
        </p:nvSpPr>
        <p:spPr>
          <a:xfrm>
            <a:off x="304800" y="1035360"/>
            <a:ext cx="7741286" cy="523220"/>
          </a:xfrm>
          <a:prstGeom prst="rect">
            <a:avLst/>
          </a:prstGeom>
        </p:spPr>
        <p:txBody>
          <a:bodyPr wrap="none">
            <a:spAutoFit/>
          </a:bodyPr>
          <a:lstStyle/>
          <a:p>
            <a:r>
              <a:rPr lang="en-US" sz="2800" dirty="0" smtClean="0">
                <a:solidFill>
                  <a:schemeClr val="accent1"/>
                </a:solidFill>
              </a:rPr>
              <a:t>Little Endian </a:t>
            </a:r>
            <a:r>
              <a:rPr lang="en-US" sz="2800" dirty="0" smtClean="0">
                <a:solidFill>
                  <a:schemeClr val="bg1"/>
                </a:solidFill>
              </a:rPr>
              <a:t>= least significant part first (MIPS, x86)</a:t>
            </a:r>
          </a:p>
        </p:txBody>
      </p:sp>
      <p:sp>
        <p:nvSpPr>
          <p:cNvPr id="16" name="Rectangle 15"/>
          <p:cNvSpPr/>
          <p:nvPr>
            <p:custDataLst>
              <p:tags r:id="rId8"/>
            </p:custDataLst>
          </p:nvPr>
        </p:nvSpPr>
        <p:spPr>
          <a:xfrm>
            <a:off x="762000" y="1873560"/>
            <a:ext cx="1629933" cy="523220"/>
          </a:xfrm>
          <a:prstGeom prst="rect">
            <a:avLst/>
          </a:prstGeom>
        </p:spPr>
        <p:txBody>
          <a:bodyPr wrap="none">
            <a:spAutoFit/>
          </a:bodyPr>
          <a:lstStyle/>
          <a:p>
            <a:r>
              <a:rPr lang="en-US" sz="2800" dirty="0" smtClean="0">
                <a:solidFill>
                  <a:schemeClr val="bg1"/>
                </a:solidFill>
              </a:rPr>
              <a:t>as 4 bytes</a:t>
            </a:r>
          </a:p>
        </p:txBody>
      </p:sp>
      <p:sp>
        <p:nvSpPr>
          <p:cNvPr id="17" name="Rectangle 16"/>
          <p:cNvSpPr/>
          <p:nvPr>
            <p:custDataLst>
              <p:tags r:id="rId9"/>
            </p:custDataLst>
          </p:nvPr>
        </p:nvSpPr>
        <p:spPr>
          <a:xfrm>
            <a:off x="76200" y="2417140"/>
            <a:ext cx="2288575" cy="523220"/>
          </a:xfrm>
          <a:prstGeom prst="rect">
            <a:avLst/>
          </a:prstGeom>
        </p:spPr>
        <p:txBody>
          <a:bodyPr wrap="none">
            <a:spAutoFit/>
          </a:bodyPr>
          <a:lstStyle/>
          <a:p>
            <a:r>
              <a:rPr lang="en-US" sz="2800" dirty="0" smtClean="0">
                <a:solidFill>
                  <a:schemeClr val="bg1"/>
                </a:solidFill>
              </a:rPr>
              <a:t>as 2 </a:t>
            </a:r>
            <a:r>
              <a:rPr lang="en-US" sz="2800" dirty="0" err="1" smtClean="0">
                <a:solidFill>
                  <a:schemeClr val="bg1"/>
                </a:solidFill>
              </a:rPr>
              <a:t>halfwords</a:t>
            </a:r>
            <a:endParaRPr lang="en-US" sz="2800" dirty="0" smtClean="0">
              <a:solidFill>
                <a:schemeClr val="bg1"/>
              </a:solidFill>
            </a:endParaRPr>
          </a:p>
        </p:txBody>
      </p:sp>
      <p:sp>
        <p:nvSpPr>
          <p:cNvPr id="18" name="Rectangle 17"/>
          <p:cNvSpPr/>
          <p:nvPr>
            <p:custDataLst>
              <p:tags r:id="rId10"/>
            </p:custDataLst>
          </p:nvPr>
        </p:nvSpPr>
        <p:spPr>
          <a:xfrm>
            <a:off x="762000" y="2940360"/>
            <a:ext cx="1595052" cy="523220"/>
          </a:xfrm>
          <a:prstGeom prst="rect">
            <a:avLst/>
          </a:prstGeom>
        </p:spPr>
        <p:txBody>
          <a:bodyPr wrap="none">
            <a:spAutoFit/>
          </a:bodyPr>
          <a:lstStyle/>
          <a:p>
            <a:r>
              <a:rPr lang="en-US" sz="2800" dirty="0" smtClean="0">
                <a:solidFill>
                  <a:schemeClr val="bg1"/>
                </a:solidFill>
              </a:rPr>
              <a:t>as 1 word</a:t>
            </a:r>
          </a:p>
        </p:txBody>
      </p:sp>
      <p:graphicFrame>
        <p:nvGraphicFramePr>
          <p:cNvPr id="22" name="Table 21"/>
          <p:cNvGraphicFramePr>
            <a:graphicFrameLocks noGrp="1"/>
          </p:cNvGraphicFramePr>
          <p:nvPr>
            <p:custDataLst>
              <p:tags r:id="rId11"/>
            </p:custDataLst>
            <p:extLst>
              <p:ext uri="{D42A27DB-BD31-4B8C-83A1-F6EECF244321}">
                <p14:modId xmlns:p14="http://schemas.microsoft.com/office/powerpoint/2010/main" val="3224575804"/>
              </p:ext>
            </p:extLst>
          </p:nvPr>
        </p:nvGraphicFramePr>
        <p:xfrm>
          <a:off x="2362200" y="4275230"/>
          <a:ext cx="6096000" cy="797560"/>
        </p:xfrm>
        <a:graphic>
          <a:graphicData uri="http://schemas.openxmlformats.org/drawingml/2006/table">
            <a:tbl>
              <a:tblPr>
                <a:tableStyleId>{5C22544A-7EE6-4342-B048-85BDC9FD1C3A}</a:tableStyleId>
              </a:tblPr>
              <a:tblGrid>
                <a:gridCol w="1524000"/>
                <a:gridCol w="1524000"/>
                <a:gridCol w="1524000"/>
                <a:gridCol w="1524000"/>
              </a:tblGrid>
              <a:tr h="370840">
                <a:tc>
                  <a:txBody>
                    <a:bodyPr/>
                    <a:lstStyle/>
                    <a:p>
                      <a:pPr algn="ctr"/>
                      <a:r>
                        <a:rPr lang="en-US" sz="2800" b="0" dirty="0" smtClean="0">
                          <a:solidFill>
                            <a:schemeClr val="accent1"/>
                          </a:solidFill>
                        </a:rPr>
                        <a:t>1000</a:t>
                      </a:r>
                      <a:endParaRPr lang="en-US" sz="2800" b="0" dirty="0">
                        <a:solidFill>
                          <a:schemeClr val="accent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b="0" dirty="0" smtClean="0">
                          <a:solidFill>
                            <a:schemeClr val="accent1"/>
                          </a:solidFill>
                        </a:rPr>
                        <a:t>1001</a:t>
                      </a:r>
                      <a:endParaRPr lang="en-US" sz="2800" b="0" dirty="0">
                        <a:solidFill>
                          <a:schemeClr val="accent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b="0" dirty="0" smtClean="0">
                          <a:solidFill>
                            <a:schemeClr val="accent1"/>
                          </a:solidFill>
                        </a:rPr>
                        <a:t>1002</a:t>
                      </a:r>
                      <a:endParaRPr lang="en-US" sz="2800" b="0" dirty="0">
                        <a:solidFill>
                          <a:schemeClr val="accent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b="0" dirty="0" smtClean="0">
                          <a:solidFill>
                            <a:schemeClr val="accent1"/>
                          </a:solidFill>
                        </a:rPr>
                        <a:t>1003</a:t>
                      </a:r>
                      <a:endParaRPr lang="en-US" sz="2800" b="0" dirty="0">
                        <a:solidFill>
                          <a:schemeClr val="accent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endParaRPr lang="en-US" b="0" dirty="0">
                        <a:solidFill>
                          <a:schemeClr val="bg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b="0" dirty="0">
                        <a:solidFill>
                          <a:schemeClr val="bg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b="0" dirty="0">
                        <a:solidFill>
                          <a:schemeClr val="bg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b="0" dirty="0">
                        <a:solidFill>
                          <a:schemeClr val="bg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23" name="Table 22"/>
          <p:cNvGraphicFramePr>
            <a:graphicFrameLocks noGrp="1"/>
          </p:cNvGraphicFramePr>
          <p:nvPr>
            <p:custDataLst>
              <p:tags r:id="rId12"/>
            </p:custDataLst>
            <p:extLst>
              <p:ext uri="{D42A27DB-BD31-4B8C-83A1-F6EECF244321}">
                <p14:modId xmlns:p14="http://schemas.microsoft.com/office/powerpoint/2010/main" val="2148711754"/>
              </p:ext>
            </p:extLst>
          </p:nvPr>
        </p:nvGraphicFramePr>
        <p:xfrm>
          <a:off x="2362200" y="5648020"/>
          <a:ext cx="6096000" cy="426720"/>
        </p:xfrm>
        <a:graphic>
          <a:graphicData uri="http://schemas.openxmlformats.org/drawingml/2006/table">
            <a:tbl>
              <a:tblPr>
                <a:tableStyleId>{5C22544A-7EE6-4342-B048-85BDC9FD1C3A}</a:tableStyleId>
              </a:tblPr>
              <a:tblGrid>
                <a:gridCol w="6096000"/>
              </a:tblGrid>
              <a:tr h="370840">
                <a:tc>
                  <a:txBody>
                    <a:bodyPr/>
                    <a:lstStyle/>
                    <a:p>
                      <a:pPr algn="ctr"/>
                      <a:r>
                        <a:rPr lang="en-US" sz="2800" b="0" dirty="0" smtClean="0">
                          <a:solidFill>
                            <a:schemeClr val="bg1"/>
                          </a:solidFill>
                        </a:rPr>
                        <a:t>0x12345678</a:t>
                      </a:r>
                      <a:endParaRPr lang="en-US" sz="2800" b="0" dirty="0">
                        <a:solidFill>
                          <a:schemeClr val="bg1"/>
                        </a:solidFill>
                      </a:endParaRP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24" name="Table 23"/>
          <p:cNvGraphicFramePr>
            <a:graphicFrameLocks noGrp="1"/>
          </p:cNvGraphicFramePr>
          <p:nvPr>
            <p:custDataLst>
              <p:tags r:id="rId13"/>
            </p:custDataLst>
            <p:extLst>
              <p:ext uri="{D42A27DB-BD31-4B8C-83A1-F6EECF244321}">
                <p14:modId xmlns:p14="http://schemas.microsoft.com/office/powerpoint/2010/main" val="4014925903"/>
              </p:ext>
            </p:extLst>
          </p:nvPr>
        </p:nvGraphicFramePr>
        <p:xfrm>
          <a:off x="2362200" y="5170500"/>
          <a:ext cx="6096000" cy="370840"/>
        </p:xfrm>
        <a:graphic>
          <a:graphicData uri="http://schemas.openxmlformats.org/drawingml/2006/table">
            <a:tbl>
              <a:tblPr>
                <a:tableStyleId>{5C22544A-7EE6-4342-B048-85BDC9FD1C3A}</a:tableStyleId>
              </a:tblPr>
              <a:tblGrid>
                <a:gridCol w="1524000"/>
                <a:gridCol w="1524000"/>
                <a:gridCol w="1524000"/>
                <a:gridCol w="1524000"/>
              </a:tblGrid>
              <a:tr h="370840">
                <a:tc gridSpan="2">
                  <a:txBody>
                    <a:bodyPr/>
                    <a:lstStyle/>
                    <a:p>
                      <a:endParaRPr lang="en-US" b="0" dirty="0">
                        <a:solidFill>
                          <a:schemeClr val="bg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b="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endParaRPr lang="en-US" b="0" dirty="0">
                        <a:solidFill>
                          <a:schemeClr val="bg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b="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25" name="Rectangle 24"/>
          <p:cNvSpPr/>
          <p:nvPr>
            <p:custDataLst>
              <p:tags r:id="rId14"/>
            </p:custDataLst>
          </p:nvPr>
        </p:nvSpPr>
        <p:spPr>
          <a:xfrm>
            <a:off x="762000" y="4550740"/>
            <a:ext cx="1629933" cy="523220"/>
          </a:xfrm>
          <a:prstGeom prst="rect">
            <a:avLst/>
          </a:prstGeom>
        </p:spPr>
        <p:txBody>
          <a:bodyPr wrap="none">
            <a:spAutoFit/>
          </a:bodyPr>
          <a:lstStyle/>
          <a:p>
            <a:r>
              <a:rPr lang="en-US" sz="2800" dirty="0" smtClean="0">
                <a:solidFill>
                  <a:schemeClr val="bg1"/>
                </a:solidFill>
              </a:rPr>
              <a:t>as 4 bytes</a:t>
            </a:r>
          </a:p>
        </p:txBody>
      </p:sp>
      <p:sp>
        <p:nvSpPr>
          <p:cNvPr id="26" name="Rectangle 25"/>
          <p:cNvSpPr/>
          <p:nvPr>
            <p:custDataLst>
              <p:tags r:id="rId15"/>
            </p:custDataLst>
          </p:nvPr>
        </p:nvSpPr>
        <p:spPr>
          <a:xfrm>
            <a:off x="76200" y="5094320"/>
            <a:ext cx="2288575" cy="523220"/>
          </a:xfrm>
          <a:prstGeom prst="rect">
            <a:avLst/>
          </a:prstGeom>
        </p:spPr>
        <p:txBody>
          <a:bodyPr wrap="none">
            <a:spAutoFit/>
          </a:bodyPr>
          <a:lstStyle/>
          <a:p>
            <a:r>
              <a:rPr lang="en-US" sz="2800" dirty="0" smtClean="0">
                <a:solidFill>
                  <a:schemeClr val="bg1"/>
                </a:solidFill>
              </a:rPr>
              <a:t>as 2 </a:t>
            </a:r>
            <a:r>
              <a:rPr lang="en-US" sz="2800" dirty="0" err="1" smtClean="0">
                <a:solidFill>
                  <a:schemeClr val="bg1"/>
                </a:solidFill>
              </a:rPr>
              <a:t>halfwords</a:t>
            </a:r>
            <a:endParaRPr lang="en-US" sz="2800" dirty="0" smtClean="0">
              <a:solidFill>
                <a:schemeClr val="bg1"/>
              </a:solidFill>
            </a:endParaRPr>
          </a:p>
        </p:txBody>
      </p:sp>
      <p:sp>
        <p:nvSpPr>
          <p:cNvPr id="27" name="Rectangle 26"/>
          <p:cNvSpPr/>
          <p:nvPr>
            <p:custDataLst>
              <p:tags r:id="rId16"/>
            </p:custDataLst>
          </p:nvPr>
        </p:nvSpPr>
        <p:spPr>
          <a:xfrm>
            <a:off x="762000" y="5617540"/>
            <a:ext cx="1595052" cy="523220"/>
          </a:xfrm>
          <a:prstGeom prst="rect">
            <a:avLst/>
          </a:prstGeom>
        </p:spPr>
        <p:txBody>
          <a:bodyPr wrap="none">
            <a:spAutoFit/>
          </a:bodyPr>
          <a:lstStyle/>
          <a:p>
            <a:r>
              <a:rPr lang="en-US" sz="2800" dirty="0" smtClean="0">
                <a:solidFill>
                  <a:schemeClr val="bg1"/>
                </a:solidFill>
              </a:rPr>
              <a:t>as 1 word</a:t>
            </a:r>
          </a:p>
        </p:txBody>
      </p:sp>
    </p:spTree>
    <p:extLst>
      <p:ext uri="{BB962C8B-B14F-4D97-AF65-F5344CB8AC3E}">
        <p14:creationId xmlns:p14="http://schemas.microsoft.com/office/powerpoint/2010/main" val="14702245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Time</a:t>
            </a:r>
            <a:endParaRPr lang="en-US" dirty="0"/>
          </a:p>
        </p:txBody>
      </p:sp>
      <p:sp>
        <p:nvSpPr>
          <p:cNvPr id="3" name="Content Placeholder 2"/>
          <p:cNvSpPr>
            <a:spLocks noGrp="1"/>
          </p:cNvSpPr>
          <p:nvPr>
            <p:ph idx="1"/>
          </p:nvPr>
        </p:nvSpPr>
        <p:spPr/>
        <p:txBody>
          <a:bodyPr/>
          <a:lstStyle/>
          <a:p>
            <a:r>
              <a:rPr lang="en-US" dirty="0" smtClean="0"/>
              <a:t>CPU Performance</a:t>
            </a:r>
          </a:p>
          <a:p>
            <a:r>
              <a:rPr lang="en-US" dirty="0" smtClean="0"/>
              <a:t>Pipelined CPU</a:t>
            </a:r>
            <a:endParaRPr lang="en-US" dirty="0"/>
          </a:p>
        </p:txBody>
      </p:sp>
    </p:spTree>
    <p:extLst>
      <p:ext uri="{BB962C8B-B14F-4D97-AF65-F5344CB8AC3E}">
        <p14:creationId xmlns:p14="http://schemas.microsoft.com/office/powerpoint/2010/main" val="22607633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2642" name="Rectangle 2"/>
          <p:cNvSpPr>
            <a:spLocks noGrp="1" noChangeArrowheads="1"/>
          </p:cNvSpPr>
          <p:nvPr>
            <p:ph type="title"/>
            <p:custDataLst>
              <p:tags r:id="rId1"/>
            </p:custDataLst>
          </p:nvPr>
        </p:nvSpPr>
        <p:spPr/>
        <p:txBody>
          <a:bodyPr>
            <a:noAutofit/>
          </a:bodyPr>
          <a:lstStyle/>
          <a:p>
            <a:r>
              <a:rPr lang="en-US"/>
              <a:t>Basic Computer System</a:t>
            </a:r>
          </a:p>
        </p:txBody>
      </p:sp>
      <p:sp>
        <p:nvSpPr>
          <p:cNvPr id="2032643" name="Rectangle 3"/>
          <p:cNvSpPr>
            <a:spLocks noGrp="1" noChangeArrowheads="1"/>
          </p:cNvSpPr>
          <p:nvPr>
            <p:ph idx="1"/>
            <p:custDataLst>
              <p:tags r:id="rId2"/>
            </p:custDataLst>
          </p:nvPr>
        </p:nvSpPr>
        <p:spPr>
          <a:xfrm>
            <a:off x="228600" y="533400"/>
            <a:ext cx="8686800" cy="1524000"/>
          </a:xfrm>
        </p:spPr>
        <p:txBody>
          <a:bodyPr>
            <a:noAutofit/>
          </a:bodyPr>
          <a:lstStyle/>
          <a:p>
            <a:pPr>
              <a:lnSpc>
                <a:spcPct val="92000"/>
              </a:lnSpc>
            </a:pPr>
            <a:r>
              <a:rPr lang="en-US" dirty="0" smtClean="0"/>
              <a:t>Let’s build a </a:t>
            </a:r>
            <a:r>
              <a:rPr lang="en-US" dirty="0" smtClean="0">
                <a:solidFill>
                  <a:schemeClr val="accent1"/>
                </a:solidFill>
              </a:rPr>
              <a:t>MIPS CPU</a:t>
            </a:r>
          </a:p>
          <a:p>
            <a:pPr lvl="1">
              <a:lnSpc>
                <a:spcPct val="92000"/>
              </a:lnSpc>
            </a:pPr>
            <a:r>
              <a:rPr lang="en-US" dirty="0" smtClean="0"/>
              <a:t>…but using (modified) Harvard architecture</a:t>
            </a:r>
            <a:endParaRPr lang="en-US" dirty="0"/>
          </a:p>
        </p:txBody>
      </p:sp>
      <p:sp>
        <p:nvSpPr>
          <p:cNvPr id="13" name="Rectangle 12"/>
          <p:cNvSpPr/>
          <p:nvPr>
            <p:custDataLst>
              <p:tags r:id="rId3"/>
            </p:custDataLst>
          </p:nvPr>
        </p:nvSpPr>
        <p:spPr>
          <a:xfrm>
            <a:off x="685799" y="1676400"/>
            <a:ext cx="2667000" cy="2362200"/>
          </a:xfrm>
          <a:prstGeom prst="rect">
            <a:avLst/>
          </a:prstGeom>
          <a:noFill/>
          <a:ln w="28575">
            <a:solidFill>
              <a:srgbClr val="FFFF00"/>
            </a:solidFill>
            <a:prstDash val="solid"/>
          </a:ln>
        </p:spPr>
        <p:txBody>
          <a:bodyPr vert="horz" lIns="99000" tIns="54000" rIns="99000" bIns="5400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ctr" rtl="0" hangingPunct="0">
              <a:lnSpc>
                <a:spcPct val="100000"/>
              </a:lnSpc>
              <a:spcBef>
                <a:spcPts val="0"/>
              </a:spcBef>
              <a:spcAft>
                <a:spcPts val="0"/>
              </a:spcAft>
              <a:buNone/>
              <a:tabLst/>
            </a:pPr>
            <a:endParaRPr lang="en-US" sz="1800" b="0" i="0" u="none" strike="noStrike" kern="1200" dirty="0">
              <a:ln>
                <a:noFill/>
              </a:ln>
              <a:solidFill>
                <a:srgbClr val="FFFFFF"/>
              </a:solidFill>
              <a:latin typeface="Calibri" pitchFamily="34" charset="0"/>
              <a:ea typeface="DejaVu Sans" pitchFamily="2"/>
              <a:cs typeface="DejaVu Sans" pitchFamily="2"/>
            </a:endParaRPr>
          </a:p>
          <a:p>
            <a:pPr marL="0" marR="0" lvl="0" indent="0" algn="ctr" rtl="0" hangingPunct="0">
              <a:lnSpc>
                <a:spcPct val="100000"/>
              </a:lnSpc>
              <a:spcBef>
                <a:spcPts val="0"/>
              </a:spcBef>
              <a:spcAft>
                <a:spcPts val="0"/>
              </a:spcAft>
              <a:buNone/>
              <a:tabLst/>
            </a:pPr>
            <a:endParaRPr lang="en-US" sz="1800" b="0" i="0" u="none" strike="noStrike" kern="1200" dirty="0">
              <a:ln>
                <a:noFill/>
              </a:ln>
              <a:solidFill>
                <a:srgbClr val="FFFFFF"/>
              </a:solidFill>
              <a:latin typeface="Calibri" pitchFamily="34" charset="0"/>
              <a:ea typeface="DejaVu Sans" pitchFamily="2"/>
              <a:cs typeface="DejaVu Sans" pitchFamily="2"/>
            </a:endParaRPr>
          </a:p>
          <a:p>
            <a:pPr marL="0" marR="0" lvl="0" indent="0" algn="ctr" rtl="0" hangingPunct="0">
              <a:lnSpc>
                <a:spcPct val="100000"/>
              </a:lnSpc>
              <a:spcBef>
                <a:spcPts val="0"/>
              </a:spcBef>
              <a:spcAft>
                <a:spcPts val="0"/>
              </a:spcAft>
              <a:buNone/>
              <a:tabLst/>
            </a:pPr>
            <a:endParaRPr lang="en-US" sz="1800" b="0" i="0" u="none" strike="noStrike" kern="1200" dirty="0">
              <a:ln>
                <a:noFill/>
              </a:ln>
              <a:solidFill>
                <a:srgbClr val="FFFFFF"/>
              </a:solidFill>
              <a:latin typeface="Calibri" pitchFamily="34" charset="0"/>
              <a:ea typeface="DejaVu Sans" pitchFamily="2"/>
              <a:cs typeface="DejaVu Sans" pitchFamily="2"/>
            </a:endParaRPr>
          </a:p>
          <a:p>
            <a:pPr marL="0" marR="0" lvl="0" indent="0" algn="ctr" rtl="0" hangingPunct="0">
              <a:lnSpc>
                <a:spcPct val="100000"/>
              </a:lnSpc>
              <a:spcBef>
                <a:spcPts val="0"/>
              </a:spcBef>
              <a:spcAft>
                <a:spcPts val="0"/>
              </a:spcAft>
              <a:buNone/>
              <a:tabLst/>
            </a:pPr>
            <a:endParaRPr lang="en-US" sz="2800" b="0" i="0" u="none" strike="noStrike" kern="1200" dirty="0" smtClean="0">
              <a:ln>
                <a:noFill/>
              </a:ln>
              <a:solidFill>
                <a:srgbClr val="FFFFFF"/>
              </a:solidFill>
              <a:latin typeface="Calibri" pitchFamily="34" charset="0"/>
              <a:ea typeface="DejaVu Sans" pitchFamily="2"/>
              <a:cs typeface="DejaVu Sans" pitchFamily="2"/>
            </a:endParaRPr>
          </a:p>
          <a:p>
            <a:pPr marL="0" marR="0" lvl="0" indent="0" algn="ctr" rtl="0" hangingPunct="0">
              <a:lnSpc>
                <a:spcPct val="100000"/>
              </a:lnSpc>
              <a:spcBef>
                <a:spcPts val="0"/>
              </a:spcBef>
              <a:spcAft>
                <a:spcPts val="0"/>
              </a:spcAft>
              <a:buNone/>
              <a:tabLst/>
            </a:pPr>
            <a:endParaRPr lang="en-US" sz="2800" dirty="0" smtClean="0">
              <a:solidFill>
                <a:srgbClr val="FFFFFF"/>
              </a:solidFill>
              <a:latin typeface="Calibri" pitchFamily="34" charset="0"/>
              <a:ea typeface="DejaVu Sans" pitchFamily="2"/>
              <a:cs typeface="DejaVu Sans" pitchFamily="2"/>
            </a:endParaRPr>
          </a:p>
          <a:p>
            <a:pPr marL="0" marR="0" lvl="0" indent="0" algn="ctr" rtl="0" hangingPunct="0">
              <a:lnSpc>
                <a:spcPct val="100000"/>
              </a:lnSpc>
              <a:spcBef>
                <a:spcPts val="0"/>
              </a:spcBef>
              <a:spcAft>
                <a:spcPts val="0"/>
              </a:spcAft>
              <a:buNone/>
              <a:tabLst/>
            </a:pPr>
            <a:r>
              <a:rPr lang="en-US" sz="2800" b="0" i="0" u="none" strike="noStrike" kern="1200" dirty="0" smtClean="0">
                <a:ln>
                  <a:noFill/>
                </a:ln>
                <a:solidFill>
                  <a:srgbClr val="FFFFFF"/>
                </a:solidFill>
                <a:latin typeface="Calibri" pitchFamily="34" charset="0"/>
                <a:ea typeface="DejaVu Sans" pitchFamily="2"/>
                <a:cs typeface="DejaVu Sans" pitchFamily="2"/>
              </a:rPr>
              <a:t>CPU</a:t>
            </a:r>
            <a:endParaRPr lang="en-US" sz="2800" b="0" i="0" u="none" strike="noStrike" kern="1200" dirty="0">
              <a:ln>
                <a:noFill/>
              </a:ln>
              <a:solidFill>
                <a:srgbClr val="FFFFFF"/>
              </a:solidFill>
              <a:latin typeface="Calibri" pitchFamily="34" charset="0"/>
              <a:ea typeface="DejaVu Sans" pitchFamily="2"/>
              <a:cs typeface="DejaVu Sans" pitchFamily="2"/>
            </a:endParaRPr>
          </a:p>
        </p:txBody>
      </p:sp>
      <p:sp>
        <p:nvSpPr>
          <p:cNvPr id="14" name="Rectangle 13"/>
          <p:cNvSpPr/>
          <p:nvPr>
            <p:custDataLst>
              <p:tags r:id="rId4"/>
            </p:custDataLst>
          </p:nvPr>
        </p:nvSpPr>
        <p:spPr>
          <a:xfrm>
            <a:off x="838199" y="1828800"/>
            <a:ext cx="1371599" cy="457200"/>
          </a:xfrm>
          <a:prstGeom prst="rect">
            <a:avLst/>
          </a:prstGeom>
          <a:noFill/>
          <a:ln w="28575">
            <a:solidFill>
              <a:srgbClr val="FFFF00"/>
            </a:solidFill>
            <a:prstDash val="solid"/>
          </a:ln>
        </p:spPr>
        <p:txBody>
          <a:bodyPr vert="horz" lIns="99000" tIns="54000" rIns="99000" bIns="5400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ctr" rtl="0" hangingPunct="0">
              <a:lnSpc>
                <a:spcPct val="100000"/>
              </a:lnSpc>
              <a:spcBef>
                <a:spcPts val="0"/>
              </a:spcBef>
              <a:spcAft>
                <a:spcPts val="0"/>
              </a:spcAft>
              <a:buNone/>
              <a:tabLst/>
            </a:pPr>
            <a:r>
              <a:rPr lang="en-US" sz="2000" b="0" i="0" u="none" strike="noStrike" kern="1200" dirty="0">
                <a:ln>
                  <a:noFill/>
                </a:ln>
                <a:solidFill>
                  <a:srgbClr val="FFFFFF"/>
                </a:solidFill>
                <a:latin typeface="Calibri" pitchFamily="34" charset="0"/>
                <a:ea typeface="DejaVu Sans" pitchFamily="2"/>
                <a:cs typeface="DejaVu Sans" pitchFamily="2"/>
              </a:rPr>
              <a:t>Registers</a:t>
            </a:r>
          </a:p>
        </p:txBody>
      </p:sp>
      <p:sp>
        <p:nvSpPr>
          <p:cNvPr id="15" name="Straight Connector 14"/>
          <p:cNvSpPr/>
          <p:nvPr>
            <p:custDataLst>
              <p:tags r:id="rId5"/>
            </p:custDataLst>
          </p:nvPr>
        </p:nvSpPr>
        <p:spPr>
          <a:xfrm>
            <a:off x="3352800" y="3124200"/>
            <a:ext cx="2514600" cy="0"/>
          </a:xfrm>
          <a:prstGeom prst="line">
            <a:avLst/>
          </a:prstGeom>
          <a:noFill/>
          <a:ln w="28575">
            <a:solidFill>
              <a:srgbClr val="FFFF00"/>
            </a:solidFill>
            <a:prstDash val="solid"/>
            <a:headEnd type="arrow" w="med" len="med"/>
            <a:tailEnd type="arrow" w="med" len="med"/>
          </a:ln>
        </p:spPr>
        <p:txBody>
          <a:bodyPr vert="horz" lIns="99000" tIns="54000" rIns="99000" bIns="5400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en-US" sz="1800" b="0" i="0" u="none" strike="noStrike" kern="1200" dirty="0">
              <a:ln>
                <a:noFill/>
              </a:ln>
              <a:latin typeface="Calibri" pitchFamily="34" charset="0"/>
              <a:ea typeface="DejaVu Sans" pitchFamily="2"/>
              <a:cs typeface="DejaVu Sans" pitchFamily="2"/>
            </a:endParaRPr>
          </a:p>
        </p:txBody>
      </p:sp>
      <p:sp>
        <p:nvSpPr>
          <p:cNvPr id="16" name="Rectangle 15"/>
          <p:cNvSpPr/>
          <p:nvPr>
            <p:custDataLst>
              <p:tags r:id="rId6"/>
            </p:custDataLst>
          </p:nvPr>
        </p:nvSpPr>
        <p:spPr>
          <a:xfrm>
            <a:off x="5867400" y="1676400"/>
            <a:ext cx="2057400" cy="2362200"/>
          </a:xfrm>
          <a:prstGeom prst="rect">
            <a:avLst/>
          </a:prstGeom>
          <a:noFill/>
          <a:ln w="28575">
            <a:solidFill>
              <a:srgbClr val="FFFF00"/>
            </a:solidFill>
            <a:prstDash val="solid"/>
          </a:ln>
        </p:spPr>
        <p:txBody>
          <a:bodyPr vert="horz" lIns="99000" tIns="54000" rIns="99000" bIns="5400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ctr" rtl="0" hangingPunct="0">
              <a:lnSpc>
                <a:spcPct val="100000"/>
              </a:lnSpc>
              <a:spcBef>
                <a:spcPts val="0"/>
              </a:spcBef>
              <a:spcAft>
                <a:spcPts val="0"/>
              </a:spcAft>
              <a:buNone/>
              <a:tabLst/>
            </a:pPr>
            <a:endParaRPr lang="en-US" sz="2800" b="0" i="0" u="none" strike="noStrike" kern="1200" dirty="0" smtClean="0">
              <a:ln>
                <a:noFill/>
              </a:ln>
              <a:solidFill>
                <a:srgbClr val="FFFFFF"/>
              </a:solidFill>
              <a:latin typeface="Calibri" pitchFamily="34" charset="0"/>
              <a:ea typeface="DejaVu Sans" pitchFamily="2"/>
              <a:cs typeface="DejaVu Sans" pitchFamily="2"/>
            </a:endParaRPr>
          </a:p>
          <a:p>
            <a:pPr marL="0" marR="0" lvl="0" indent="0" algn="ctr" rtl="0" hangingPunct="0">
              <a:lnSpc>
                <a:spcPct val="100000"/>
              </a:lnSpc>
              <a:spcBef>
                <a:spcPts val="0"/>
              </a:spcBef>
              <a:spcAft>
                <a:spcPts val="0"/>
              </a:spcAft>
              <a:buNone/>
              <a:tabLst/>
            </a:pPr>
            <a:endParaRPr lang="en-US" sz="2800" dirty="0" smtClean="0">
              <a:solidFill>
                <a:srgbClr val="FFFFFF"/>
              </a:solidFill>
              <a:latin typeface="Calibri" pitchFamily="34" charset="0"/>
              <a:ea typeface="DejaVu Sans" pitchFamily="2"/>
              <a:cs typeface="DejaVu Sans" pitchFamily="2"/>
            </a:endParaRPr>
          </a:p>
          <a:p>
            <a:pPr marL="0" marR="0" lvl="0" indent="0" algn="ctr" rtl="0" hangingPunct="0">
              <a:lnSpc>
                <a:spcPct val="100000"/>
              </a:lnSpc>
              <a:spcBef>
                <a:spcPts val="0"/>
              </a:spcBef>
              <a:spcAft>
                <a:spcPts val="0"/>
              </a:spcAft>
              <a:buNone/>
              <a:tabLst/>
            </a:pPr>
            <a:endParaRPr lang="en-US" sz="2800" b="0" i="0" u="none" strike="noStrike" kern="1200" dirty="0" smtClean="0">
              <a:ln>
                <a:noFill/>
              </a:ln>
              <a:solidFill>
                <a:srgbClr val="FFFFFF"/>
              </a:solidFill>
              <a:latin typeface="Calibri" pitchFamily="34" charset="0"/>
              <a:ea typeface="DejaVu Sans" pitchFamily="2"/>
              <a:cs typeface="DejaVu Sans" pitchFamily="2"/>
            </a:endParaRPr>
          </a:p>
          <a:p>
            <a:pPr marL="0" marR="0" lvl="0" indent="0" algn="ctr" rtl="0" hangingPunct="0">
              <a:lnSpc>
                <a:spcPct val="100000"/>
              </a:lnSpc>
              <a:spcBef>
                <a:spcPts val="0"/>
              </a:spcBef>
              <a:spcAft>
                <a:spcPts val="0"/>
              </a:spcAft>
              <a:buNone/>
              <a:tabLst/>
            </a:pPr>
            <a:r>
              <a:rPr lang="en-US" sz="2800" b="0" i="0" u="none" strike="noStrike" kern="1200" dirty="0" smtClean="0">
                <a:ln>
                  <a:noFill/>
                </a:ln>
                <a:solidFill>
                  <a:srgbClr val="FFFFFF"/>
                </a:solidFill>
                <a:latin typeface="Calibri" pitchFamily="34" charset="0"/>
                <a:ea typeface="DejaVu Sans" pitchFamily="2"/>
                <a:cs typeface="DejaVu Sans" pitchFamily="2"/>
              </a:rPr>
              <a:t>Data</a:t>
            </a:r>
            <a:br>
              <a:rPr lang="en-US" sz="2800" b="0" i="0" u="none" strike="noStrike" kern="1200" dirty="0" smtClean="0">
                <a:ln>
                  <a:noFill/>
                </a:ln>
                <a:solidFill>
                  <a:srgbClr val="FFFFFF"/>
                </a:solidFill>
                <a:latin typeface="Calibri" pitchFamily="34" charset="0"/>
                <a:ea typeface="DejaVu Sans" pitchFamily="2"/>
                <a:cs typeface="DejaVu Sans" pitchFamily="2"/>
              </a:rPr>
            </a:br>
            <a:r>
              <a:rPr lang="en-US" sz="2800" b="0" i="0" u="none" strike="noStrike" kern="1200" dirty="0" smtClean="0">
                <a:ln>
                  <a:noFill/>
                </a:ln>
                <a:solidFill>
                  <a:srgbClr val="FFFFFF"/>
                </a:solidFill>
                <a:latin typeface="Calibri" pitchFamily="34" charset="0"/>
                <a:ea typeface="DejaVu Sans" pitchFamily="2"/>
                <a:cs typeface="DejaVu Sans" pitchFamily="2"/>
              </a:rPr>
              <a:t>Memory</a:t>
            </a:r>
            <a:endParaRPr lang="en-US" sz="2800" b="0" i="0" u="none" strike="noStrike" kern="1200" dirty="0">
              <a:ln>
                <a:noFill/>
              </a:ln>
              <a:solidFill>
                <a:srgbClr val="FFFFFF"/>
              </a:solidFill>
              <a:latin typeface="Calibri" pitchFamily="34" charset="0"/>
              <a:ea typeface="DejaVu Sans" pitchFamily="2"/>
              <a:cs typeface="DejaVu Sans" pitchFamily="2"/>
            </a:endParaRPr>
          </a:p>
        </p:txBody>
      </p:sp>
      <p:sp>
        <p:nvSpPr>
          <p:cNvPr id="18" name="TextBox 17"/>
          <p:cNvSpPr txBox="1"/>
          <p:nvPr>
            <p:custDataLst>
              <p:tags r:id="rId7"/>
            </p:custDataLst>
          </p:nvPr>
        </p:nvSpPr>
        <p:spPr>
          <a:xfrm>
            <a:off x="3657599" y="2286000"/>
            <a:ext cx="1981200" cy="842238"/>
          </a:xfrm>
          <a:prstGeom prst="rect">
            <a:avLst/>
          </a:prstGeom>
          <a:noFill/>
          <a:ln w="28575">
            <a:noFill/>
          </a:ln>
        </p:spPr>
        <p:txBody>
          <a:bodyPr vert="horz" wrap="square" lIns="90000" tIns="45000" rIns="90000" bIns="4500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ctr" rtl="0" hangingPunct="0">
              <a:lnSpc>
                <a:spcPct val="100000"/>
              </a:lnSpc>
              <a:spcBef>
                <a:spcPts val="0"/>
              </a:spcBef>
              <a:spcAft>
                <a:spcPts val="0"/>
              </a:spcAft>
              <a:buNone/>
              <a:tabLst/>
            </a:pPr>
            <a:r>
              <a:rPr lang="en-US" sz="2400" b="0" i="0" u="none" strike="noStrike" kern="1200" dirty="0" smtClean="0">
                <a:ln>
                  <a:noFill/>
                </a:ln>
                <a:solidFill>
                  <a:schemeClr val="bg1"/>
                </a:solidFill>
                <a:latin typeface="Calibri" pitchFamily="34" charset="0"/>
                <a:ea typeface="DejaVu Sans" pitchFamily="2"/>
                <a:cs typeface="DejaVu Sans" pitchFamily="2"/>
              </a:rPr>
              <a:t>data, address, </a:t>
            </a:r>
          </a:p>
          <a:p>
            <a:pPr marL="0" marR="0" lvl="0" indent="0" algn="ctr" rtl="0" hangingPunct="0">
              <a:lnSpc>
                <a:spcPct val="100000"/>
              </a:lnSpc>
              <a:spcBef>
                <a:spcPts val="0"/>
              </a:spcBef>
              <a:spcAft>
                <a:spcPts val="0"/>
              </a:spcAft>
              <a:buNone/>
              <a:tabLst/>
            </a:pPr>
            <a:r>
              <a:rPr lang="en-US" sz="2400" b="0" i="0" u="none" strike="noStrike" kern="1200" dirty="0" smtClean="0">
                <a:ln>
                  <a:noFill/>
                </a:ln>
                <a:solidFill>
                  <a:schemeClr val="bg1"/>
                </a:solidFill>
                <a:latin typeface="Calibri" pitchFamily="34" charset="0"/>
                <a:ea typeface="DejaVu Sans" pitchFamily="2"/>
                <a:cs typeface="DejaVu Sans" pitchFamily="2"/>
              </a:rPr>
              <a:t>control</a:t>
            </a:r>
            <a:endParaRPr lang="en-US" sz="2400" b="0" i="0" u="none" strike="noStrike" kern="1200" dirty="0">
              <a:ln>
                <a:noFill/>
              </a:ln>
              <a:solidFill>
                <a:schemeClr val="bg1"/>
              </a:solidFill>
              <a:latin typeface="Calibri" pitchFamily="34" charset="0"/>
              <a:ea typeface="DejaVu Sans" pitchFamily="2"/>
              <a:cs typeface="DejaVu Sans" pitchFamily="2"/>
            </a:endParaRPr>
          </a:p>
        </p:txBody>
      </p:sp>
      <p:sp>
        <p:nvSpPr>
          <p:cNvPr id="26" name="Freeform 9"/>
          <p:cNvSpPr>
            <a:spLocks noChangeArrowheads="1"/>
          </p:cNvSpPr>
          <p:nvPr>
            <p:custDataLst>
              <p:tags r:id="rId8"/>
            </p:custDataLst>
          </p:nvPr>
        </p:nvSpPr>
        <p:spPr bwMode="auto">
          <a:xfrm>
            <a:off x="838199" y="2438400"/>
            <a:ext cx="1361397" cy="457211"/>
          </a:xfrm>
          <a:custGeom>
            <a:avLst/>
            <a:gdLst>
              <a:gd name="connsiteX0" fmla="*/ 0 w 9998"/>
              <a:gd name="connsiteY0" fmla="*/ 0 h 10688"/>
              <a:gd name="connsiteX1" fmla="*/ 4247 w 9998"/>
              <a:gd name="connsiteY1" fmla="*/ 0 h 10688"/>
              <a:gd name="connsiteX2" fmla="*/ 4983 w 9998"/>
              <a:gd name="connsiteY2" fmla="*/ 2082 h 10688"/>
              <a:gd name="connsiteX3" fmla="*/ 5615 w 9998"/>
              <a:gd name="connsiteY3" fmla="*/ 0 h 10688"/>
              <a:gd name="connsiteX4" fmla="*/ 9998 w 9998"/>
              <a:gd name="connsiteY4" fmla="*/ 0 h 10688"/>
              <a:gd name="connsiteX5" fmla="*/ 8394 w 9998"/>
              <a:gd name="connsiteY5" fmla="*/ 10688 h 10688"/>
              <a:gd name="connsiteX6" fmla="*/ 2500 w 9998"/>
              <a:gd name="connsiteY6" fmla="*/ 9996 h 10688"/>
              <a:gd name="connsiteX7" fmla="*/ 0 w 9998"/>
              <a:gd name="connsiteY7" fmla="*/ 0 h 10688"/>
              <a:gd name="connsiteX0" fmla="*/ 0 w 10000"/>
              <a:gd name="connsiteY0" fmla="*/ 0 h 10000"/>
              <a:gd name="connsiteX1" fmla="*/ 4248 w 10000"/>
              <a:gd name="connsiteY1" fmla="*/ 0 h 10000"/>
              <a:gd name="connsiteX2" fmla="*/ 4984 w 10000"/>
              <a:gd name="connsiteY2" fmla="*/ 1948 h 10000"/>
              <a:gd name="connsiteX3" fmla="*/ 5616 w 10000"/>
              <a:gd name="connsiteY3" fmla="*/ 0 h 10000"/>
              <a:gd name="connsiteX4" fmla="*/ 10000 w 10000"/>
              <a:gd name="connsiteY4" fmla="*/ 0 h 10000"/>
              <a:gd name="connsiteX5" fmla="*/ 8396 w 10000"/>
              <a:gd name="connsiteY5" fmla="*/ 10000 h 10000"/>
              <a:gd name="connsiteX6" fmla="*/ 1679 w 10000"/>
              <a:gd name="connsiteY6" fmla="*/ 10000 h 10000"/>
              <a:gd name="connsiteX7" fmla="*/ 0 w 10000"/>
              <a:gd name="connsiteY7"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00" h="10000">
                <a:moveTo>
                  <a:pt x="0" y="0"/>
                </a:moveTo>
                <a:lnTo>
                  <a:pt x="4248" y="0"/>
                </a:lnTo>
                <a:lnTo>
                  <a:pt x="4984" y="1948"/>
                </a:lnTo>
                <a:lnTo>
                  <a:pt x="5616" y="0"/>
                </a:lnTo>
                <a:lnTo>
                  <a:pt x="10000" y="0"/>
                </a:lnTo>
                <a:lnTo>
                  <a:pt x="8396" y="10000"/>
                </a:lnTo>
                <a:lnTo>
                  <a:pt x="1679" y="10000"/>
                </a:lnTo>
                <a:lnTo>
                  <a:pt x="0" y="0"/>
                </a:lnTo>
              </a:path>
            </a:pathLst>
          </a:custGeom>
          <a:noFill/>
          <a:ln w="28575">
            <a:solidFill>
              <a:srgbClr val="FFFF00"/>
            </a:solidFill>
            <a:round/>
            <a:headEnd/>
            <a:tailEnd/>
          </a:ln>
          <a:effectLst/>
        </p:spPr>
        <p:txBody>
          <a:bodyPr wrap="none" anchor="ctr"/>
          <a:lstStyle/>
          <a:p>
            <a:endParaRPr lang="en-US" dirty="0">
              <a:latin typeface="Calibri" pitchFamily="34" charset="0"/>
            </a:endParaRPr>
          </a:p>
        </p:txBody>
      </p:sp>
      <p:sp>
        <p:nvSpPr>
          <p:cNvPr id="27" name="Text Box 10"/>
          <p:cNvSpPr txBox="1">
            <a:spLocks noChangeArrowheads="1"/>
          </p:cNvSpPr>
          <p:nvPr>
            <p:custDataLst>
              <p:tags r:id="rId9"/>
            </p:custDataLst>
          </p:nvPr>
        </p:nvSpPr>
        <p:spPr bwMode="auto">
          <a:xfrm>
            <a:off x="838199" y="2438400"/>
            <a:ext cx="1361669" cy="427780"/>
          </a:xfrm>
          <a:prstGeom prst="rect">
            <a:avLst/>
          </a:prstGeom>
          <a:noFill/>
          <a:ln w="28575">
            <a:noFill/>
            <a:miter lim="800000"/>
            <a:headEnd/>
            <a:tailEnd/>
          </a:ln>
        </p:spPr>
        <p:txBody>
          <a:bodyPr lIns="99000" tIns="69876" rIns="99000" bIns="54000" anchor="ctr" anchorCtr="1"/>
          <a:lstStyle/>
          <a:p>
            <a:pPr algn="ctr">
              <a:tabLst>
                <a:tab pos="723900" algn="l"/>
                <a:tab pos="1447800" algn="l"/>
              </a:tabLst>
            </a:pPr>
            <a:r>
              <a:rPr lang="en-US" sz="2000" dirty="0" smtClean="0">
                <a:solidFill>
                  <a:srgbClr val="FFFFFF"/>
                </a:solidFill>
                <a:latin typeface="Calibri" pitchFamily="34" charset="0"/>
              </a:rPr>
              <a:t>ALU</a:t>
            </a:r>
            <a:endParaRPr lang="en-US" sz="2000" dirty="0">
              <a:solidFill>
                <a:srgbClr val="FFFFFF"/>
              </a:solidFill>
              <a:latin typeface="Calibri" pitchFamily="34" charset="0"/>
            </a:endParaRPr>
          </a:p>
        </p:txBody>
      </p:sp>
      <p:sp>
        <p:nvSpPr>
          <p:cNvPr id="28" name="Oval 27"/>
          <p:cNvSpPr/>
          <p:nvPr>
            <p:custDataLst>
              <p:tags r:id="rId10"/>
            </p:custDataLst>
          </p:nvPr>
        </p:nvSpPr>
        <p:spPr>
          <a:xfrm>
            <a:off x="2285999" y="2057400"/>
            <a:ext cx="990600" cy="609600"/>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custDataLst>
              <p:tags r:id="rId11"/>
            </p:custDataLst>
          </p:nvPr>
        </p:nvSpPr>
        <p:spPr>
          <a:xfrm>
            <a:off x="2285999" y="2133600"/>
            <a:ext cx="990600" cy="400110"/>
          </a:xfrm>
          <a:prstGeom prst="rect">
            <a:avLst/>
          </a:prstGeom>
          <a:noFill/>
        </p:spPr>
        <p:txBody>
          <a:bodyPr wrap="square" rtlCol="0">
            <a:spAutoFit/>
          </a:bodyPr>
          <a:lstStyle/>
          <a:p>
            <a:r>
              <a:rPr lang="en-US" sz="2000" dirty="0" smtClean="0">
                <a:solidFill>
                  <a:schemeClr val="bg1"/>
                </a:solidFill>
              </a:rPr>
              <a:t>Control</a:t>
            </a:r>
          </a:p>
        </p:txBody>
      </p:sp>
      <p:sp>
        <p:nvSpPr>
          <p:cNvPr id="31" name="Rectangle 30"/>
          <p:cNvSpPr/>
          <p:nvPr>
            <p:custDataLst>
              <p:tags r:id="rId12"/>
            </p:custDataLst>
          </p:nvPr>
        </p:nvSpPr>
        <p:spPr>
          <a:xfrm>
            <a:off x="6019799" y="1828800"/>
            <a:ext cx="1600200" cy="1078500"/>
          </a:xfrm>
          <a:prstGeom prst="rect">
            <a:avLst/>
          </a:prstGeom>
        </p:spPr>
        <p:txBody>
          <a:bodyPr wrap="square">
            <a:spAutoFit/>
          </a:bodyPr>
          <a:lstStyle/>
          <a:p>
            <a:pPr>
              <a:lnSpc>
                <a:spcPct val="89000"/>
              </a:lnSpc>
              <a:tabLst>
                <a:tab pos="723900" algn="l"/>
                <a:tab pos="1447800" algn="l"/>
                <a:tab pos="2171700" algn="l"/>
                <a:tab pos="2895600" algn="l"/>
                <a:tab pos="3619500" algn="l"/>
                <a:tab pos="4343400" algn="l"/>
                <a:tab pos="5067300" algn="l"/>
              </a:tabLst>
            </a:pPr>
            <a:r>
              <a:rPr lang="en-US" dirty="0" smtClean="0">
                <a:solidFill>
                  <a:srgbClr val="FFFFFF"/>
                </a:solidFill>
                <a:latin typeface="Consolas" pitchFamily="49" charset="0"/>
              </a:rPr>
              <a:t>00100000001</a:t>
            </a:r>
          </a:p>
          <a:p>
            <a:pPr>
              <a:lnSpc>
                <a:spcPct val="89000"/>
              </a:lnSpc>
              <a:tabLst>
                <a:tab pos="723900" algn="l"/>
                <a:tab pos="1447800" algn="l"/>
                <a:tab pos="2171700" algn="l"/>
                <a:tab pos="2895600" algn="l"/>
                <a:tab pos="3619500" algn="l"/>
                <a:tab pos="4343400" algn="l"/>
                <a:tab pos="5067300" algn="l"/>
              </a:tabLst>
            </a:pPr>
            <a:r>
              <a:rPr lang="en-US" dirty="0" smtClean="0">
                <a:solidFill>
                  <a:srgbClr val="FFFFFF"/>
                </a:solidFill>
                <a:latin typeface="Consolas" pitchFamily="49" charset="0"/>
              </a:rPr>
              <a:t>00100000010</a:t>
            </a:r>
          </a:p>
          <a:p>
            <a:pPr>
              <a:lnSpc>
                <a:spcPct val="89000"/>
              </a:lnSpc>
              <a:tabLst>
                <a:tab pos="723900" algn="l"/>
                <a:tab pos="1447800" algn="l"/>
                <a:tab pos="2171700" algn="l"/>
                <a:tab pos="2895600" algn="l"/>
                <a:tab pos="3619500" algn="l"/>
                <a:tab pos="4343400" algn="l"/>
                <a:tab pos="5067300" algn="l"/>
              </a:tabLst>
            </a:pPr>
            <a:r>
              <a:rPr lang="en-US" dirty="0" smtClean="0">
                <a:solidFill>
                  <a:srgbClr val="FFFFFF"/>
                </a:solidFill>
                <a:latin typeface="Consolas" pitchFamily="49" charset="0"/>
              </a:rPr>
              <a:t>00010000100</a:t>
            </a:r>
          </a:p>
          <a:p>
            <a:pPr>
              <a:lnSpc>
                <a:spcPct val="89000"/>
              </a:lnSpc>
              <a:tabLst>
                <a:tab pos="723900" algn="l"/>
                <a:tab pos="1447800" algn="l"/>
                <a:tab pos="2171700" algn="l"/>
                <a:tab pos="2895600" algn="l"/>
                <a:tab pos="3619500" algn="l"/>
                <a:tab pos="4343400" algn="l"/>
                <a:tab pos="5067300" algn="l"/>
              </a:tabLst>
            </a:pPr>
            <a:r>
              <a:rPr lang="en-US" dirty="0" smtClean="0">
                <a:solidFill>
                  <a:srgbClr val="FFFFFF"/>
                </a:solidFill>
                <a:latin typeface="Consolas" pitchFamily="49" charset="0"/>
              </a:rPr>
              <a:t>...</a:t>
            </a:r>
            <a:endParaRPr lang="en-US" dirty="0">
              <a:solidFill>
                <a:srgbClr val="FFFFFF"/>
              </a:solidFill>
            </a:endParaRPr>
          </a:p>
        </p:txBody>
      </p:sp>
      <p:sp>
        <p:nvSpPr>
          <p:cNvPr id="17" name="Rectangle 16"/>
          <p:cNvSpPr/>
          <p:nvPr>
            <p:custDataLst>
              <p:tags r:id="rId13"/>
            </p:custDataLst>
          </p:nvPr>
        </p:nvSpPr>
        <p:spPr>
          <a:xfrm>
            <a:off x="3581400" y="3657600"/>
            <a:ext cx="2057400" cy="2362200"/>
          </a:xfrm>
          <a:prstGeom prst="rect">
            <a:avLst/>
          </a:prstGeom>
          <a:noFill/>
          <a:ln w="28575">
            <a:solidFill>
              <a:srgbClr val="FFFF00"/>
            </a:solidFill>
            <a:prstDash val="solid"/>
          </a:ln>
        </p:spPr>
        <p:txBody>
          <a:bodyPr vert="horz" lIns="99000" tIns="54000" rIns="99000" bIns="5400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ctr" rtl="0" hangingPunct="0">
              <a:lnSpc>
                <a:spcPct val="100000"/>
              </a:lnSpc>
              <a:spcBef>
                <a:spcPts val="0"/>
              </a:spcBef>
              <a:spcAft>
                <a:spcPts val="0"/>
              </a:spcAft>
              <a:buNone/>
              <a:tabLst/>
            </a:pPr>
            <a:endParaRPr lang="en-US" sz="2800" b="0" i="0" u="none" strike="noStrike" kern="1200" dirty="0" smtClean="0">
              <a:ln>
                <a:noFill/>
              </a:ln>
              <a:solidFill>
                <a:srgbClr val="FFFFFF"/>
              </a:solidFill>
              <a:latin typeface="Calibri" pitchFamily="34" charset="0"/>
              <a:ea typeface="DejaVu Sans" pitchFamily="2"/>
              <a:cs typeface="DejaVu Sans" pitchFamily="2"/>
            </a:endParaRPr>
          </a:p>
          <a:p>
            <a:pPr marL="0" marR="0" lvl="0" indent="0" algn="ctr" rtl="0" hangingPunct="0">
              <a:lnSpc>
                <a:spcPct val="100000"/>
              </a:lnSpc>
              <a:spcBef>
                <a:spcPts val="0"/>
              </a:spcBef>
              <a:spcAft>
                <a:spcPts val="0"/>
              </a:spcAft>
              <a:buNone/>
              <a:tabLst/>
            </a:pPr>
            <a:endParaRPr lang="en-US" sz="2800" dirty="0" smtClean="0">
              <a:solidFill>
                <a:srgbClr val="FFFFFF"/>
              </a:solidFill>
              <a:latin typeface="Calibri" pitchFamily="34" charset="0"/>
              <a:ea typeface="DejaVu Sans" pitchFamily="2"/>
              <a:cs typeface="DejaVu Sans" pitchFamily="2"/>
            </a:endParaRPr>
          </a:p>
          <a:p>
            <a:pPr marL="0" marR="0" lvl="0" indent="0" algn="ctr" rtl="0" hangingPunct="0">
              <a:lnSpc>
                <a:spcPct val="100000"/>
              </a:lnSpc>
              <a:spcBef>
                <a:spcPts val="0"/>
              </a:spcBef>
              <a:spcAft>
                <a:spcPts val="0"/>
              </a:spcAft>
              <a:buNone/>
              <a:tabLst/>
            </a:pPr>
            <a:endParaRPr lang="en-US" sz="2800" b="0" i="0" u="none" strike="noStrike" kern="1200" dirty="0" smtClean="0">
              <a:ln>
                <a:noFill/>
              </a:ln>
              <a:solidFill>
                <a:srgbClr val="FFFFFF"/>
              </a:solidFill>
              <a:latin typeface="Calibri" pitchFamily="34" charset="0"/>
              <a:ea typeface="DejaVu Sans" pitchFamily="2"/>
              <a:cs typeface="DejaVu Sans" pitchFamily="2"/>
            </a:endParaRPr>
          </a:p>
          <a:p>
            <a:pPr marL="0" marR="0" lvl="0" indent="0" algn="ctr" rtl="0" hangingPunct="0">
              <a:lnSpc>
                <a:spcPct val="100000"/>
              </a:lnSpc>
              <a:spcBef>
                <a:spcPts val="0"/>
              </a:spcBef>
              <a:spcAft>
                <a:spcPts val="0"/>
              </a:spcAft>
              <a:buNone/>
              <a:tabLst/>
            </a:pPr>
            <a:r>
              <a:rPr lang="en-US" sz="2800" b="0" i="0" u="none" strike="noStrike" kern="1200" dirty="0" smtClean="0">
                <a:ln>
                  <a:noFill/>
                </a:ln>
                <a:solidFill>
                  <a:srgbClr val="FFFFFF"/>
                </a:solidFill>
                <a:latin typeface="Calibri" pitchFamily="34" charset="0"/>
                <a:ea typeface="DejaVu Sans" pitchFamily="2"/>
                <a:cs typeface="DejaVu Sans" pitchFamily="2"/>
              </a:rPr>
              <a:t>Program</a:t>
            </a:r>
            <a:br>
              <a:rPr lang="en-US" sz="2800" b="0" i="0" u="none" strike="noStrike" kern="1200" dirty="0" smtClean="0">
                <a:ln>
                  <a:noFill/>
                </a:ln>
                <a:solidFill>
                  <a:srgbClr val="FFFFFF"/>
                </a:solidFill>
                <a:latin typeface="Calibri" pitchFamily="34" charset="0"/>
                <a:ea typeface="DejaVu Sans" pitchFamily="2"/>
                <a:cs typeface="DejaVu Sans" pitchFamily="2"/>
              </a:rPr>
            </a:br>
            <a:r>
              <a:rPr lang="en-US" sz="2800" b="0" i="0" u="none" strike="noStrike" kern="1200" dirty="0" smtClean="0">
                <a:ln>
                  <a:noFill/>
                </a:ln>
                <a:solidFill>
                  <a:srgbClr val="FFFFFF"/>
                </a:solidFill>
                <a:latin typeface="Calibri" pitchFamily="34" charset="0"/>
                <a:ea typeface="DejaVu Sans" pitchFamily="2"/>
                <a:cs typeface="DejaVu Sans" pitchFamily="2"/>
              </a:rPr>
              <a:t>Memory</a:t>
            </a:r>
            <a:endParaRPr lang="en-US" sz="2800" b="0" i="0" u="none" strike="noStrike" kern="1200" dirty="0">
              <a:ln>
                <a:noFill/>
              </a:ln>
              <a:solidFill>
                <a:srgbClr val="FFFFFF"/>
              </a:solidFill>
              <a:latin typeface="Calibri" pitchFamily="34" charset="0"/>
              <a:ea typeface="DejaVu Sans" pitchFamily="2"/>
              <a:cs typeface="DejaVu Sans" pitchFamily="2"/>
            </a:endParaRPr>
          </a:p>
        </p:txBody>
      </p:sp>
      <p:sp>
        <p:nvSpPr>
          <p:cNvPr id="19" name="Rectangle 18"/>
          <p:cNvSpPr/>
          <p:nvPr>
            <p:custDataLst>
              <p:tags r:id="rId14"/>
            </p:custDataLst>
          </p:nvPr>
        </p:nvSpPr>
        <p:spPr>
          <a:xfrm>
            <a:off x="3733800" y="3733800"/>
            <a:ext cx="1600200" cy="1078500"/>
          </a:xfrm>
          <a:prstGeom prst="rect">
            <a:avLst/>
          </a:prstGeom>
        </p:spPr>
        <p:txBody>
          <a:bodyPr wrap="square">
            <a:spAutoFit/>
          </a:bodyPr>
          <a:lstStyle/>
          <a:p>
            <a:pPr>
              <a:lnSpc>
                <a:spcPct val="89000"/>
              </a:lnSpc>
              <a:tabLst>
                <a:tab pos="723900" algn="l"/>
                <a:tab pos="1447800" algn="l"/>
                <a:tab pos="2171700" algn="l"/>
                <a:tab pos="2895600" algn="l"/>
                <a:tab pos="3619500" algn="l"/>
                <a:tab pos="4343400" algn="l"/>
                <a:tab pos="5067300" algn="l"/>
              </a:tabLst>
            </a:pPr>
            <a:r>
              <a:rPr lang="en-US" dirty="0" smtClean="0">
                <a:solidFill>
                  <a:srgbClr val="FFFFFF"/>
                </a:solidFill>
                <a:latin typeface="Consolas" pitchFamily="49" charset="0"/>
              </a:rPr>
              <a:t>10100010000</a:t>
            </a:r>
          </a:p>
          <a:p>
            <a:pPr>
              <a:lnSpc>
                <a:spcPct val="89000"/>
              </a:lnSpc>
              <a:tabLst>
                <a:tab pos="723900" algn="l"/>
                <a:tab pos="1447800" algn="l"/>
                <a:tab pos="2171700" algn="l"/>
                <a:tab pos="2895600" algn="l"/>
                <a:tab pos="3619500" algn="l"/>
                <a:tab pos="4343400" algn="l"/>
                <a:tab pos="5067300" algn="l"/>
              </a:tabLst>
            </a:pPr>
            <a:r>
              <a:rPr lang="en-US" dirty="0" smtClean="0">
                <a:solidFill>
                  <a:srgbClr val="FFFFFF"/>
                </a:solidFill>
                <a:latin typeface="Consolas" pitchFamily="49" charset="0"/>
              </a:rPr>
              <a:t>10110000011</a:t>
            </a:r>
          </a:p>
          <a:p>
            <a:pPr>
              <a:lnSpc>
                <a:spcPct val="89000"/>
              </a:lnSpc>
              <a:tabLst>
                <a:tab pos="723900" algn="l"/>
                <a:tab pos="1447800" algn="l"/>
                <a:tab pos="2171700" algn="l"/>
                <a:tab pos="2895600" algn="l"/>
                <a:tab pos="3619500" algn="l"/>
                <a:tab pos="4343400" algn="l"/>
                <a:tab pos="5067300" algn="l"/>
              </a:tabLst>
            </a:pPr>
            <a:r>
              <a:rPr lang="en-US" dirty="0" smtClean="0">
                <a:solidFill>
                  <a:srgbClr val="FFFFFF"/>
                </a:solidFill>
                <a:latin typeface="Consolas" pitchFamily="49" charset="0"/>
              </a:rPr>
              <a:t>00100010101</a:t>
            </a:r>
          </a:p>
          <a:p>
            <a:pPr>
              <a:lnSpc>
                <a:spcPct val="89000"/>
              </a:lnSpc>
              <a:tabLst>
                <a:tab pos="723900" algn="l"/>
                <a:tab pos="1447800" algn="l"/>
                <a:tab pos="2171700" algn="l"/>
                <a:tab pos="2895600" algn="l"/>
                <a:tab pos="3619500" algn="l"/>
                <a:tab pos="4343400" algn="l"/>
                <a:tab pos="5067300" algn="l"/>
              </a:tabLst>
            </a:pPr>
            <a:r>
              <a:rPr lang="en-US" dirty="0" smtClean="0">
                <a:solidFill>
                  <a:srgbClr val="FFFFFF"/>
                </a:solidFill>
                <a:latin typeface="Consolas" pitchFamily="49" charset="0"/>
              </a:rPr>
              <a:t>...</a:t>
            </a:r>
            <a:endParaRPr lang="en-US" dirty="0">
              <a:solidFill>
                <a:srgbClr val="FFFFFF"/>
              </a:solidFill>
            </a:endParaRPr>
          </a:p>
        </p:txBody>
      </p:sp>
      <p:sp>
        <p:nvSpPr>
          <p:cNvPr id="20" name="Straight Connector 19"/>
          <p:cNvSpPr/>
          <p:nvPr>
            <p:custDataLst>
              <p:tags r:id="rId15"/>
            </p:custDataLst>
          </p:nvPr>
        </p:nvSpPr>
        <p:spPr>
          <a:xfrm flipH="1">
            <a:off x="2590800" y="4648200"/>
            <a:ext cx="990600" cy="0"/>
          </a:xfrm>
          <a:prstGeom prst="line">
            <a:avLst/>
          </a:prstGeom>
          <a:noFill/>
          <a:ln w="28575">
            <a:solidFill>
              <a:srgbClr val="FFFF00"/>
            </a:solidFill>
            <a:prstDash val="solid"/>
            <a:headEnd type="arrow" w="med" len="med"/>
            <a:tailEnd type="none" w="med" len="med"/>
          </a:ln>
        </p:spPr>
        <p:txBody>
          <a:bodyPr vert="horz" lIns="99000" tIns="54000" rIns="99000" bIns="5400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en-US" sz="1800" b="0" i="0" u="none" strike="noStrike" kern="1200" dirty="0">
              <a:ln>
                <a:noFill/>
              </a:ln>
              <a:latin typeface="Calibri" pitchFamily="34" charset="0"/>
              <a:ea typeface="DejaVu Sans" pitchFamily="2"/>
              <a:cs typeface="DejaVu Sans" pitchFamily="2"/>
            </a:endParaRPr>
          </a:p>
        </p:txBody>
      </p:sp>
      <p:sp>
        <p:nvSpPr>
          <p:cNvPr id="21" name="Straight Connector 20"/>
          <p:cNvSpPr/>
          <p:nvPr>
            <p:custDataLst>
              <p:tags r:id="rId16"/>
            </p:custDataLst>
          </p:nvPr>
        </p:nvSpPr>
        <p:spPr>
          <a:xfrm>
            <a:off x="2590800" y="4038600"/>
            <a:ext cx="0" cy="609600"/>
          </a:xfrm>
          <a:prstGeom prst="line">
            <a:avLst/>
          </a:prstGeom>
          <a:noFill/>
          <a:ln w="28575">
            <a:solidFill>
              <a:srgbClr val="FFFF00"/>
            </a:solidFill>
            <a:prstDash val="solid"/>
            <a:headEnd type="arrow" w="med" len="med"/>
            <a:tailEnd type="none" w="med" len="med"/>
          </a:ln>
        </p:spPr>
        <p:txBody>
          <a:bodyPr vert="horz" lIns="99000" tIns="54000" rIns="99000" bIns="5400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en-US" sz="1800" b="0" i="0" u="none" strike="noStrike" kern="1200" dirty="0">
              <a:ln>
                <a:noFill/>
              </a:ln>
              <a:latin typeface="Calibri" pitchFamily="34" charset="0"/>
              <a:ea typeface="DejaVu Sans" pitchFamily="2"/>
              <a:cs typeface="DejaVu Sans" pitchFamily="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3264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p:bldP spid="20" grpId="0" animBg="1"/>
      <p:bldP spid="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pPr marL="457200" indent="-457200">
              <a:buFont typeface="Arial" pitchFamily="34" charset="0"/>
              <a:buChar char="•"/>
            </a:pPr>
            <a:r>
              <a:rPr lang="en-US" dirty="0" smtClean="0"/>
              <a:t>Stages of </a:t>
            </a:r>
            <a:r>
              <a:rPr lang="en-US" dirty="0" err="1" smtClean="0"/>
              <a:t>datapath</a:t>
            </a:r>
            <a:endParaRPr lang="en-US" dirty="0" smtClean="0"/>
          </a:p>
          <a:p>
            <a:pPr marL="457200" indent="-457200">
              <a:buFont typeface="Arial" pitchFamily="34" charset="0"/>
              <a:buChar char="•"/>
            </a:pPr>
            <a:r>
              <a:rPr lang="en-US" dirty="0" err="1" smtClean="0"/>
              <a:t>Datapath</a:t>
            </a:r>
            <a:r>
              <a:rPr lang="en-US" dirty="0" smtClean="0"/>
              <a:t> Walkthroughs</a:t>
            </a:r>
          </a:p>
          <a:p>
            <a:pPr marL="457200" indent="-457200">
              <a:buFont typeface="Arial" pitchFamily="34" charset="0"/>
              <a:buChar char="•"/>
            </a:pPr>
            <a:r>
              <a:rPr lang="en-US" dirty="0" smtClean="0"/>
              <a:t>Detailed design / Instruction format</a:t>
            </a:r>
            <a:endParaRPr lang="en-US" dirty="0"/>
          </a:p>
        </p:txBody>
      </p:sp>
    </p:spTree>
    <p:extLst>
      <p:ext uri="{BB962C8B-B14F-4D97-AF65-F5344CB8AC3E}">
        <p14:creationId xmlns:p14="http://schemas.microsoft.com/office/powerpoint/2010/main" val="32331983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0594" name="Rectangle 2"/>
          <p:cNvSpPr>
            <a:spLocks noGrp="1" noChangeArrowheads="1"/>
          </p:cNvSpPr>
          <p:nvPr>
            <p:ph type="title"/>
            <p:custDataLst>
              <p:tags r:id="rId1"/>
            </p:custDataLst>
          </p:nvPr>
        </p:nvSpPr>
        <p:spPr/>
        <p:txBody>
          <a:bodyPr>
            <a:noAutofit/>
          </a:bodyPr>
          <a:lstStyle/>
          <a:p>
            <a:r>
              <a:rPr lang="en-US" dirty="0" smtClean="0"/>
              <a:t>Levels of Interpretation</a:t>
            </a:r>
            <a:endParaRPr lang="en-US" dirty="0"/>
          </a:p>
        </p:txBody>
      </p:sp>
      <p:sp>
        <p:nvSpPr>
          <p:cNvPr id="2030595" name="Rectangle 3"/>
          <p:cNvSpPr>
            <a:spLocks noGrp="1" noChangeArrowheads="1"/>
          </p:cNvSpPr>
          <p:nvPr>
            <p:ph idx="1"/>
            <p:custDataLst>
              <p:tags r:id="rId2"/>
            </p:custDataLst>
          </p:nvPr>
        </p:nvSpPr>
        <p:spPr>
          <a:xfrm>
            <a:off x="4428744" y="724419"/>
            <a:ext cx="3886200" cy="923018"/>
          </a:xfrm>
        </p:spPr>
        <p:txBody>
          <a:bodyPr>
            <a:noAutofit/>
          </a:bodyPr>
          <a:lstStyle/>
          <a:p>
            <a:pPr>
              <a:lnSpc>
                <a:spcPct val="92000"/>
              </a:lnSpc>
            </a:pPr>
            <a:r>
              <a:rPr lang="en-US" sz="1600" dirty="0" smtClean="0"/>
              <a:t>High Level Language</a:t>
            </a:r>
          </a:p>
          <a:p>
            <a:pPr lvl="1">
              <a:lnSpc>
                <a:spcPct val="92000"/>
              </a:lnSpc>
            </a:pPr>
            <a:r>
              <a:rPr lang="en-US" sz="1600" dirty="0" smtClean="0"/>
              <a:t>C</a:t>
            </a:r>
            <a:r>
              <a:rPr lang="en-US" sz="1600" dirty="0"/>
              <a:t>, Java, Python, </a:t>
            </a:r>
            <a:r>
              <a:rPr lang="en-US" sz="1600" dirty="0" smtClean="0"/>
              <a:t>Ruby, </a:t>
            </a:r>
            <a:r>
              <a:rPr lang="en-US" sz="1600" dirty="0"/>
              <a:t>…</a:t>
            </a:r>
          </a:p>
          <a:p>
            <a:pPr lvl="1">
              <a:lnSpc>
                <a:spcPct val="92000"/>
              </a:lnSpc>
            </a:pPr>
            <a:r>
              <a:rPr lang="en-US" sz="1600" dirty="0"/>
              <a:t>Loops, control flow, </a:t>
            </a:r>
            <a:r>
              <a:rPr lang="en-US" sz="1600" dirty="0" smtClean="0"/>
              <a:t>variables</a:t>
            </a:r>
            <a:endParaRPr lang="en-US" sz="1600" dirty="0"/>
          </a:p>
        </p:txBody>
      </p:sp>
      <p:grpSp>
        <p:nvGrpSpPr>
          <p:cNvPr id="2" name="Group 1"/>
          <p:cNvGrpSpPr/>
          <p:nvPr/>
        </p:nvGrpSpPr>
        <p:grpSpPr>
          <a:xfrm>
            <a:off x="445420" y="756044"/>
            <a:ext cx="3810000" cy="4073895"/>
            <a:chOff x="228600" y="1212850"/>
            <a:chExt cx="4267200" cy="4179040"/>
          </a:xfrm>
        </p:grpSpPr>
        <p:sp>
          <p:nvSpPr>
            <p:cNvPr id="2030596" name="Text Box 4"/>
            <p:cNvSpPr txBox="1">
              <a:spLocks noChangeArrowheads="1"/>
            </p:cNvSpPr>
            <p:nvPr>
              <p:custDataLst>
                <p:tags r:id="rId7"/>
              </p:custDataLst>
            </p:nvPr>
          </p:nvSpPr>
          <p:spPr bwMode="auto">
            <a:xfrm>
              <a:off x="228600" y="1212850"/>
              <a:ext cx="4267200" cy="592213"/>
            </a:xfrm>
            <a:prstGeom prst="rect">
              <a:avLst/>
            </a:prstGeom>
            <a:noFill/>
            <a:ln w="25400" algn="ctr">
              <a:solidFill>
                <a:schemeClr val="accent5"/>
              </a:solidFill>
              <a:miter lim="800000"/>
              <a:headEnd/>
              <a:tailEnd/>
            </a:ln>
            <a:effectLst/>
          </p:spPr>
          <p:txBody>
            <a:bodyPr wrap="square">
              <a:spAutoFit/>
            </a:bodyPr>
            <a:lstStyle/>
            <a:p>
              <a:pPr algn="ctr" eaLnBrk="1" hangingPunct="1">
                <a:lnSpc>
                  <a:spcPct val="116000"/>
                </a:lnSpc>
                <a:spcBef>
                  <a:spcPct val="50000"/>
                </a:spcBef>
                <a:buClr>
                  <a:srgbClr val="40458C"/>
                </a:buClr>
                <a:buSzPct val="100000"/>
                <a:buFont typeface="Times New Roman" pitchFamily="18" charset="0"/>
                <a:buNone/>
              </a:pPr>
              <a:r>
                <a:rPr lang="en-US" sz="1400" b="1" dirty="0" smtClean="0">
                  <a:solidFill>
                    <a:srgbClr val="FFFFFF"/>
                  </a:solidFill>
                  <a:latin typeface="Consolas" pitchFamily="49" charset="0"/>
                </a:rPr>
                <a:t>for (</a:t>
              </a:r>
              <a:r>
                <a:rPr lang="en-US" sz="1400" b="1" dirty="0" err="1">
                  <a:solidFill>
                    <a:srgbClr val="FFFFFF"/>
                  </a:solidFill>
                  <a:latin typeface="Consolas" pitchFamily="49" charset="0"/>
                </a:rPr>
                <a:t>i</a:t>
              </a:r>
              <a:r>
                <a:rPr lang="en-US" sz="1400" b="1" dirty="0">
                  <a:solidFill>
                    <a:srgbClr val="FFFFFF"/>
                  </a:solidFill>
                  <a:latin typeface="Consolas" pitchFamily="49" charset="0"/>
                </a:rPr>
                <a:t> = 0; </a:t>
              </a:r>
              <a:r>
                <a:rPr lang="en-US" sz="1400" b="1" dirty="0" err="1" smtClean="0">
                  <a:solidFill>
                    <a:srgbClr val="FFFFFF"/>
                  </a:solidFill>
                  <a:latin typeface="Consolas" pitchFamily="49" charset="0"/>
                </a:rPr>
                <a:t>i</a:t>
              </a:r>
              <a:r>
                <a:rPr lang="en-US" sz="1400" b="1" dirty="0" smtClean="0">
                  <a:solidFill>
                    <a:srgbClr val="FFFFFF"/>
                  </a:solidFill>
                  <a:latin typeface="Consolas" pitchFamily="49" charset="0"/>
                </a:rPr>
                <a:t> </a:t>
              </a:r>
              <a:r>
                <a:rPr lang="en-US" sz="1400" b="1" dirty="0">
                  <a:solidFill>
                    <a:srgbClr val="FFFFFF"/>
                  </a:solidFill>
                  <a:latin typeface="Consolas" pitchFamily="49" charset="0"/>
                </a:rPr>
                <a:t>&lt; 10</a:t>
              </a:r>
              <a:r>
                <a:rPr lang="en-US" sz="1400" b="1" dirty="0" smtClean="0">
                  <a:solidFill>
                    <a:srgbClr val="FFFFFF"/>
                  </a:solidFill>
                  <a:latin typeface="Consolas" pitchFamily="49" charset="0"/>
                </a:rPr>
                <a:t>; </a:t>
              </a:r>
              <a:r>
                <a:rPr lang="en-US" sz="1400" b="1" dirty="0" err="1" smtClean="0">
                  <a:solidFill>
                    <a:srgbClr val="FFFFFF"/>
                  </a:solidFill>
                  <a:latin typeface="Consolas" pitchFamily="49" charset="0"/>
                </a:rPr>
                <a:t>i</a:t>
              </a:r>
              <a:r>
                <a:rPr lang="en-US" sz="1400" b="1" dirty="0" smtClean="0">
                  <a:solidFill>
                    <a:srgbClr val="FFFFFF"/>
                  </a:solidFill>
                  <a:latin typeface="Consolas" pitchFamily="49" charset="0"/>
                </a:rPr>
                <a:t>++)</a:t>
              </a:r>
              <a:r>
                <a:rPr lang="en-US" sz="1400" b="1" dirty="0">
                  <a:solidFill>
                    <a:srgbClr val="FFFFFF"/>
                  </a:solidFill>
                  <a:latin typeface="Consolas" pitchFamily="49" charset="0"/>
                </a:rPr>
                <a:t/>
              </a:r>
              <a:br>
                <a:rPr lang="en-US" sz="1400" b="1" dirty="0">
                  <a:solidFill>
                    <a:srgbClr val="FFFFFF"/>
                  </a:solidFill>
                  <a:latin typeface="Consolas" pitchFamily="49" charset="0"/>
                </a:rPr>
              </a:br>
              <a:r>
                <a:rPr lang="en-US" sz="1400" b="1" dirty="0" smtClean="0">
                  <a:solidFill>
                    <a:srgbClr val="FFFFFF"/>
                  </a:solidFill>
                  <a:latin typeface="Consolas" pitchFamily="49" charset="0"/>
                </a:rPr>
                <a:t>	</a:t>
              </a:r>
              <a:r>
                <a:rPr lang="en-US" sz="1400" b="1" dirty="0" err="1" smtClean="0">
                  <a:solidFill>
                    <a:srgbClr val="FFFFFF"/>
                  </a:solidFill>
                  <a:latin typeface="Consolas" pitchFamily="49" charset="0"/>
                </a:rPr>
                <a:t>printf</a:t>
              </a:r>
              <a:r>
                <a:rPr lang="en-US" sz="1400" b="1" dirty="0">
                  <a:solidFill>
                    <a:srgbClr val="FFFFFF"/>
                  </a:solidFill>
                  <a:latin typeface="Consolas" pitchFamily="49" charset="0"/>
                </a:rPr>
                <a:t>(“go </a:t>
              </a:r>
              <a:r>
                <a:rPr lang="en-US" sz="1400" b="1" dirty="0" err="1" smtClean="0">
                  <a:solidFill>
                    <a:srgbClr val="FFFFFF"/>
                  </a:solidFill>
                  <a:latin typeface="Consolas" pitchFamily="49" charset="0"/>
                </a:rPr>
                <a:t>cucs</a:t>
              </a:r>
              <a:r>
                <a:rPr lang="en-US" sz="1400" b="1" dirty="0">
                  <a:solidFill>
                    <a:srgbClr val="FFFFFF"/>
                  </a:solidFill>
                  <a:latin typeface="Consolas" pitchFamily="49" charset="0"/>
                </a:rPr>
                <a:t>”);</a:t>
              </a:r>
            </a:p>
          </p:txBody>
        </p:sp>
        <p:sp>
          <p:nvSpPr>
            <p:cNvPr id="2030597" name="Text Box 5"/>
            <p:cNvSpPr txBox="1">
              <a:spLocks noChangeArrowheads="1"/>
            </p:cNvSpPr>
            <p:nvPr>
              <p:custDataLst>
                <p:tags r:id="rId8"/>
              </p:custDataLst>
            </p:nvPr>
          </p:nvSpPr>
          <p:spPr bwMode="auto">
            <a:xfrm>
              <a:off x="228600" y="2736850"/>
              <a:ext cx="4267200" cy="954107"/>
            </a:xfrm>
            <a:prstGeom prst="rect">
              <a:avLst/>
            </a:prstGeom>
            <a:noFill/>
            <a:ln w="25400" algn="ctr">
              <a:solidFill>
                <a:schemeClr val="accent1"/>
              </a:solidFill>
              <a:miter lim="800000"/>
              <a:headEnd/>
              <a:tailEnd/>
            </a:ln>
            <a:effectLst/>
          </p:spPr>
          <p:txBody>
            <a:bodyPr wrap="square">
              <a:spAutoFit/>
            </a:bodyPr>
            <a:lstStyle/>
            <a:p>
              <a:pPr eaLnBrk="1" hangingPunct="1">
                <a:buClr>
                  <a:srgbClr val="40458C"/>
                </a:buClr>
                <a:buSzPct val="100000"/>
                <a:buFont typeface="Times New Roman" pitchFamily="18" charset="0"/>
                <a:buNone/>
              </a:pPr>
              <a:r>
                <a:rPr lang="en-US" sz="1400" b="1" dirty="0" smtClean="0">
                  <a:solidFill>
                    <a:srgbClr val="FFFFFF"/>
                  </a:solidFill>
                  <a:latin typeface="Consolas" pitchFamily="49" charset="0"/>
                </a:rPr>
                <a:t> main:</a:t>
              </a:r>
              <a:r>
                <a:rPr lang="en-US" sz="1400" b="1" dirty="0">
                  <a:solidFill>
                    <a:srgbClr val="FFFFFF"/>
                  </a:solidFill>
                  <a:latin typeface="Consolas" pitchFamily="49" charset="0"/>
                </a:rPr>
                <a:t>	</a:t>
              </a:r>
              <a:r>
                <a:rPr lang="en-US" sz="1400" b="1" dirty="0" err="1" smtClean="0">
                  <a:solidFill>
                    <a:srgbClr val="FFFFFF"/>
                  </a:solidFill>
                  <a:latin typeface="Consolas" pitchFamily="49" charset="0"/>
                </a:rPr>
                <a:t>addi</a:t>
              </a:r>
              <a:r>
                <a:rPr lang="en-US" sz="1400" b="1" dirty="0" smtClean="0">
                  <a:solidFill>
                    <a:srgbClr val="FFFFFF"/>
                  </a:solidFill>
                  <a:latin typeface="Consolas" pitchFamily="49" charset="0"/>
                </a:rPr>
                <a:t> </a:t>
              </a:r>
              <a:r>
                <a:rPr lang="en-US" sz="1400" b="1" dirty="0">
                  <a:solidFill>
                    <a:srgbClr val="FFFFFF"/>
                  </a:solidFill>
                  <a:latin typeface="Consolas" pitchFamily="49" charset="0"/>
                </a:rPr>
                <a:t>r2, </a:t>
              </a:r>
              <a:r>
                <a:rPr lang="en-US" sz="1400" b="1" dirty="0" smtClean="0">
                  <a:solidFill>
                    <a:srgbClr val="FFFFFF"/>
                  </a:solidFill>
                  <a:latin typeface="Consolas" pitchFamily="49" charset="0"/>
                </a:rPr>
                <a:t>r0, 10</a:t>
              </a:r>
              <a:endParaRPr lang="en-US" sz="1400" b="1" dirty="0">
                <a:solidFill>
                  <a:srgbClr val="FFFFFF"/>
                </a:solidFill>
                <a:latin typeface="Consolas" pitchFamily="49" charset="0"/>
              </a:endParaRPr>
            </a:p>
            <a:p>
              <a:pPr eaLnBrk="1" hangingPunct="1">
                <a:buClr>
                  <a:srgbClr val="40458C"/>
                </a:buClr>
                <a:buSzPct val="100000"/>
                <a:buFont typeface="Times New Roman" pitchFamily="18" charset="0"/>
                <a:buNone/>
              </a:pPr>
              <a:r>
                <a:rPr lang="en-US" sz="1400" b="1" dirty="0">
                  <a:solidFill>
                    <a:srgbClr val="FFFFFF"/>
                  </a:solidFill>
                  <a:latin typeface="Consolas" pitchFamily="49" charset="0"/>
                </a:rPr>
                <a:t>	</a:t>
              </a:r>
              <a:r>
                <a:rPr lang="en-US" sz="1400" b="1" dirty="0" err="1" smtClean="0">
                  <a:solidFill>
                    <a:srgbClr val="FFFFFF"/>
                  </a:solidFill>
                  <a:latin typeface="Consolas" pitchFamily="49" charset="0"/>
                </a:rPr>
                <a:t>addi</a:t>
              </a:r>
              <a:r>
                <a:rPr lang="en-US" sz="1400" b="1" dirty="0" smtClean="0">
                  <a:solidFill>
                    <a:srgbClr val="FFFFFF"/>
                  </a:solidFill>
                  <a:latin typeface="Consolas" pitchFamily="49" charset="0"/>
                </a:rPr>
                <a:t> </a:t>
              </a:r>
              <a:r>
                <a:rPr lang="en-US" sz="1400" b="1" dirty="0">
                  <a:solidFill>
                    <a:srgbClr val="FFFFFF"/>
                  </a:solidFill>
                  <a:latin typeface="Consolas" pitchFamily="49" charset="0"/>
                </a:rPr>
                <a:t>r1, </a:t>
              </a:r>
              <a:r>
                <a:rPr lang="en-US" sz="1400" b="1" dirty="0" smtClean="0">
                  <a:solidFill>
                    <a:srgbClr val="FFFFFF"/>
                  </a:solidFill>
                  <a:latin typeface="Consolas" pitchFamily="49" charset="0"/>
                </a:rPr>
                <a:t>r0, 0</a:t>
              </a:r>
              <a:endParaRPr lang="en-US" sz="1400" b="1" dirty="0">
                <a:solidFill>
                  <a:srgbClr val="FFFFFF"/>
                </a:solidFill>
                <a:latin typeface="Consolas" pitchFamily="49" charset="0"/>
              </a:endParaRPr>
            </a:p>
            <a:p>
              <a:pPr eaLnBrk="1" hangingPunct="1">
                <a:buClr>
                  <a:srgbClr val="40458C"/>
                </a:buClr>
                <a:buSzPct val="100000"/>
                <a:buFont typeface="Times New Roman" pitchFamily="18" charset="0"/>
                <a:buNone/>
              </a:pPr>
              <a:r>
                <a:rPr lang="en-US" sz="1400" b="1" dirty="0" smtClean="0">
                  <a:solidFill>
                    <a:srgbClr val="FFFFFF"/>
                  </a:solidFill>
                  <a:latin typeface="Consolas" pitchFamily="49" charset="0"/>
                </a:rPr>
                <a:t> loop:</a:t>
              </a:r>
              <a:r>
                <a:rPr lang="en-US" sz="1400" b="1" dirty="0">
                  <a:solidFill>
                    <a:srgbClr val="FFFFFF"/>
                  </a:solidFill>
                  <a:latin typeface="Consolas" pitchFamily="49" charset="0"/>
                </a:rPr>
                <a:t>	</a:t>
              </a:r>
              <a:r>
                <a:rPr lang="en-US" sz="1400" b="1" dirty="0" err="1">
                  <a:solidFill>
                    <a:srgbClr val="FFFFFF"/>
                  </a:solidFill>
                  <a:latin typeface="Consolas" pitchFamily="49" charset="0"/>
                </a:rPr>
                <a:t>slt</a:t>
              </a:r>
              <a:r>
                <a:rPr lang="en-US" sz="1400" b="1" dirty="0">
                  <a:solidFill>
                    <a:srgbClr val="FFFFFF"/>
                  </a:solidFill>
                  <a:latin typeface="Consolas" pitchFamily="49" charset="0"/>
                </a:rPr>
                <a:t> r3, r1, r2</a:t>
              </a:r>
            </a:p>
            <a:p>
              <a:pPr eaLnBrk="1" hangingPunct="1">
                <a:buClr>
                  <a:srgbClr val="40458C"/>
                </a:buClr>
                <a:buSzPct val="100000"/>
                <a:buFont typeface="Times New Roman" pitchFamily="18" charset="0"/>
                <a:buNone/>
              </a:pPr>
              <a:r>
                <a:rPr lang="en-US" sz="1400" b="1" dirty="0">
                  <a:solidFill>
                    <a:srgbClr val="FFFFFF"/>
                  </a:solidFill>
                  <a:latin typeface="Consolas" pitchFamily="49" charset="0"/>
                </a:rPr>
                <a:t>	</a:t>
              </a:r>
              <a:r>
                <a:rPr lang="en-US" sz="1400" b="1" dirty="0" smtClean="0">
                  <a:solidFill>
                    <a:srgbClr val="FFFFFF"/>
                  </a:solidFill>
                  <a:latin typeface="Consolas" pitchFamily="49" charset="0"/>
                </a:rPr>
                <a:t>...</a:t>
              </a:r>
              <a:endParaRPr lang="en-US" sz="1400" b="1" dirty="0">
                <a:solidFill>
                  <a:srgbClr val="FFFFFF"/>
                </a:solidFill>
                <a:latin typeface="Consolas" pitchFamily="49" charset="0"/>
              </a:endParaRPr>
            </a:p>
          </p:txBody>
        </p:sp>
        <p:sp>
          <p:nvSpPr>
            <p:cNvPr id="2030598" name="Text Box 6"/>
            <p:cNvSpPr txBox="1">
              <a:spLocks noChangeArrowheads="1"/>
            </p:cNvSpPr>
            <p:nvPr>
              <p:custDataLst>
                <p:tags r:id="rId9"/>
              </p:custDataLst>
            </p:nvPr>
          </p:nvSpPr>
          <p:spPr bwMode="auto">
            <a:xfrm>
              <a:off x="228600" y="4724400"/>
              <a:ext cx="4267200" cy="667490"/>
            </a:xfrm>
            <a:prstGeom prst="rect">
              <a:avLst/>
            </a:prstGeom>
            <a:noFill/>
            <a:ln w="25400" algn="ctr">
              <a:solidFill>
                <a:srgbClr val="FF0000"/>
              </a:solidFill>
              <a:miter lim="800000"/>
              <a:headEnd/>
              <a:tailEnd/>
            </a:ln>
            <a:effectLst/>
          </p:spPr>
          <p:txBody>
            <a:bodyPr wrap="square">
              <a:spAutoFit/>
            </a:bodyPr>
            <a:lstStyle/>
            <a:p>
              <a:pPr algn="ctr">
                <a:lnSpc>
                  <a:spcPct val="89000"/>
                </a:lnSpc>
                <a:tabLst>
                  <a:tab pos="723900" algn="l"/>
                  <a:tab pos="1447800" algn="l"/>
                  <a:tab pos="2171700" algn="l"/>
                  <a:tab pos="2895600" algn="l"/>
                  <a:tab pos="3619500" algn="l"/>
                  <a:tab pos="4343400" algn="l"/>
                  <a:tab pos="5067300" algn="l"/>
                </a:tabLst>
              </a:pPr>
              <a:r>
                <a:rPr lang="en-US" sz="1400" b="1" dirty="0" smtClean="0">
                  <a:solidFill>
                    <a:srgbClr val="FFFFFF"/>
                  </a:solidFill>
                  <a:latin typeface="Consolas" pitchFamily="49" charset="0"/>
                </a:rPr>
                <a:t>00100000000000100000000000001010</a:t>
              </a:r>
            </a:p>
            <a:p>
              <a:pPr algn="ctr">
                <a:lnSpc>
                  <a:spcPct val="89000"/>
                </a:lnSpc>
                <a:tabLst>
                  <a:tab pos="723900" algn="l"/>
                  <a:tab pos="1447800" algn="l"/>
                  <a:tab pos="2171700" algn="l"/>
                  <a:tab pos="2895600" algn="l"/>
                  <a:tab pos="3619500" algn="l"/>
                  <a:tab pos="4343400" algn="l"/>
                  <a:tab pos="5067300" algn="l"/>
                </a:tabLst>
              </a:pPr>
              <a:r>
                <a:rPr lang="en-US" sz="1400" b="1" dirty="0" smtClean="0">
                  <a:solidFill>
                    <a:srgbClr val="FFFFFF"/>
                  </a:solidFill>
                  <a:latin typeface="Consolas" pitchFamily="49" charset="0"/>
                </a:rPr>
                <a:t>00100000000000010000000000000000</a:t>
              </a:r>
            </a:p>
            <a:p>
              <a:pPr algn="ctr">
                <a:lnSpc>
                  <a:spcPct val="89000"/>
                </a:lnSpc>
                <a:tabLst>
                  <a:tab pos="723900" algn="l"/>
                  <a:tab pos="1447800" algn="l"/>
                  <a:tab pos="2171700" algn="l"/>
                  <a:tab pos="2895600" algn="l"/>
                  <a:tab pos="3619500" algn="l"/>
                  <a:tab pos="4343400" algn="l"/>
                  <a:tab pos="5067300" algn="l"/>
                </a:tabLst>
              </a:pPr>
              <a:r>
                <a:rPr lang="en-US" sz="1400" b="1" dirty="0" smtClean="0">
                  <a:solidFill>
                    <a:srgbClr val="FFFFFF"/>
                  </a:solidFill>
                  <a:latin typeface="Consolas" pitchFamily="49" charset="0"/>
                </a:rPr>
                <a:t>00000000001000100001100000101010</a:t>
              </a:r>
              <a:endParaRPr lang="en-US" sz="1400" b="1" dirty="0">
                <a:solidFill>
                  <a:srgbClr val="FFFFFF"/>
                </a:solidFill>
                <a:latin typeface="Calibri"/>
              </a:endParaRPr>
            </a:p>
          </p:txBody>
        </p:sp>
        <p:sp>
          <p:nvSpPr>
            <p:cNvPr id="2030599" name="AutoShape 7" descr="Wide downward diagonal"/>
            <p:cNvSpPr>
              <a:spLocks noChangeArrowheads="1"/>
            </p:cNvSpPr>
            <p:nvPr>
              <p:custDataLst>
                <p:tags r:id="rId10"/>
              </p:custDataLst>
            </p:nvPr>
          </p:nvSpPr>
          <p:spPr bwMode="auto">
            <a:xfrm rot="5400000">
              <a:off x="2096116" y="1899232"/>
              <a:ext cx="304800" cy="760836"/>
            </a:xfrm>
            <a:prstGeom prst="rightArrow">
              <a:avLst>
                <a:gd name="adj1" fmla="val 50000"/>
                <a:gd name="adj2" fmla="val 25000"/>
              </a:avLst>
            </a:prstGeom>
            <a:solidFill>
              <a:schemeClr val="accent1"/>
            </a:solidFill>
            <a:ln w="25400" algn="ctr">
              <a:solidFill>
                <a:schemeClr val="accent1"/>
              </a:solidFill>
              <a:miter lim="800000"/>
              <a:headEnd/>
              <a:tailEnd/>
            </a:ln>
            <a:effectLst/>
          </p:spPr>
          <p:txBody>
            <a:bodyPr wrap="square" anchor="ctr">
              <a:spAutoFit/>
            </a:bodyPr>
            <a:lstStyle/>
            <a:p>
              <a:endParaRPr lang="en-US"/>
            </a:p>
          </p:txBody>
        </p:sp>
        <p:sp>
          <p:nvSpPr>
            <p:cNvPr id="2030600" name="AutoShape 8" descr="Wide downward diagonal"/>
            <p:cNvSpPr>
              <a:spLocks noChangeArrowheads="1"/>
            </p:cNvSpPr>
            <p:nvPr>
              <p:custDataLst>
                <p:tags r:id="rId11"/>
              </p:custDataLst>
            </p:nvPr>
          </p:nvSpPr>
          <p:spPr bwMode="auto">
            <a:xfrm rot="5400000">
              <a:off x="2118003" y="3909007"/>
              <a:ext cx="304800" cy="760836"/>
            </a:xfrm>
            <a:prstGeom prst="rightArrow">
              <a:avLst>
                <a:gd name="adj1" fmla="val 50000"/>
                <a:gd name="adj2" fmla="val 25000"/>
              </a:avLst>
            </a:prstGeom>
            <a:solidFill>
              <a:schemeClr val="accent1"/>
            </a:solidFill>
            <a:ln w="25400" algn="ctr">
              <a:solidFill>
                <a:schemeClr val="accent1"/>
              </a:solidFill>
              <a:miter lim="800000"/>
              <a:headEnd/>
              <a:tailEnd/>
            </a:ln>
            <a:effectLst/>
          </p:spPr>
          <p:txBody>
            <a:bodyPr wrap="square" anchor="ctr">
              <a:spAutoFit/>
            </a:bodyPr>
            <a:lstStyle/>
            <a:p>
              <a:endParaRPr lang="en-US"/>
            </a:p>
          </p:txBody>
        </p:sp>
      </p:grpSp>
      <p:sp>
        <p:nvSpPr>
          <p:cNvPr id="9" name="Rectangle 3"/>
          <p:cNvSpPr txBox="1">
            <a:spLocks noChangeArrowheads="1"/>
          </p:cNvSpPr>
          <p:nvPr>
            <p:custDataLst>
              <p:tags r:id="rId3"/>
            </p:custDataLst>
          </p:nvPr>
        </p:nvSpPr>
        <p:spPr>
          <a:xfrm>
            <a:off x="4419600" y="2216829"/>
            <a:ext cx="3276600" cy="856463"/>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92000"/>
              </a:lnSpc>
              <a:spcBef>
                <a:spcPct val="20000"/>
              </a:spcBef>
              <a:spcAft>
                <a:spcPts val="0"/>
              </a:spcAft>
              <a:buClrTx/>
              <a:buSzPct val="80000"/>
              <a:buFontTx/>
              <a:buNone/>
              <a:tabLst/>
              <a:defRPr/>
            </a:pPr>
            <a:r>
              <a:rPr kumimoji="0" lang="en-US" sz="1600" b="0" i="0" u="none" strike="noStrike" kern="1200" cap="none" spc="0" normalizeH="0" baseline="0" noProof="0" dirty="0" smtClean="0">
                <a:ln>
                  <a:noFill/>
                </a:ln>
                <a:solidFill>
                  <a:schemeClr val="bg1"/>
                </a:solidFill>
                <a:effectLst/>
                <a:uLnTx/>
                <a:uFillTx/>
                <a:latin typeface="Calibri" pitchFamily="34" charset="0"/>
                <a:cs typeface="Arial" pitchFamily="34" charset="0"/>
              </a:rPr>
              <a:t>Assembly</a:t>
            </a:r>
            <a:r>
              <a:rPr kumimoji="0" lang="en-US" sz="1600" b="0" i="0" u="none" strike="noStrike" kern="1200" cap="none" spc="0" normalizeH="0" noProof="0" dirty="0" smtClean="0">
                <a:ln>
                  <a:noFill/>
                </a:ln>
                <a:solidFill>
                  <a:schemeClr val="bg1"/>
                </a:solidFill>
                <a:effectLst/>
                <a:uLnTx/>
                <a:uFillTx/>
                <a:latin typeface="Calibri" pitchFamily="34" charset="0"/>
                <a:cs typeface="Arial" pitchFamily="34" charset="0"/>
              </a:rPr>
              <a:t> Language</a:t>
            </a:r>
            <a:endParaRPr kumimoji="0" lang="en-US" sz="1600" b="0" i="0" u="none" strike="noStrike" kern="1200" cap="none" spc="0" normalizeH="0" baseline="0" noProof="0" dirty="0" smtClean="0">
              <a:ln>
                <a:noFill/>
              </a:ln>
              <a:solidFill>
                <a:schemeClr val="bg1"/>
              </a:solidFill>
              <a:effectLst/>
              <a:uLnTx/>
              <a:uFillTx/>
              <a:latin typeface="Calibri" pitchFamily="34" charset="0"/>
              <a:cs typeface="Arial" pitchFamily="34" charset="0"/>
            </a:endParaRPr>
          </a:p>
          <a:p>
            <a:pPr marL="458788" marR="0" lvl="1" indent="-285750" algn="l" defTabSz="914400" rtl="0" eaLnBrk="1" fontAlgn="auto" latinLnBrk="0" hangingPunct="1">
              <a:lnSpc>
                <a:spcPct val="92000"/>
              </a:lnSpc>
              <a:spcBef>
                <a:spcPct val="20000"/>
              </a:spcBef>
              <a:spcAft>
                <a:spcPts val="0"/>
              </a:spcAft>
              <a:buClr>
                <a:schemeClr val="accent1"/>
              </a:buClr>
              <a:buSzTx/>
              <a:buFont typeface="Arial" pitchFamily="34" charset="0"/>
              <a:buChar char="•"/>
              <a:tabLst/>
              <a:defRPr/>
            </a:pPr>
            <a:r>
              <a:rPr lang="en-US" sz="1600" dirty="0" smtClean="0">
                <a:solidFill>
                  <a:schemeClr val="bg1"/>
                </a:solidFill>
                <a:latin typeface="Calibri" pitchFamily="34" charset="0"/>
                <a:cs typeface="Arial" pitchFamily="34" charset="0"/>
              </a:rPr>
              <a:t>No symbols (except labels)</a:t>
            </a:r>
          </a:p>
          <a:p>
            <a:pPr marL="458788" marR="0" lvl="1" indent="-285750" algn="l" defTabSz="914400" rtl="0" eaLnBrk="1" fontAlgn="auto" latinLnBrk="0" hangingPunct="1">
              <a:lnSpc>
                <a:spcPct val="92000"/>
              </a:lnSpc>
              <a:spcBef>
                <a:spcPct val="20000"/>
              </a:spcBef>
              <a:spcAft>
                <a:spcPts val="0"/>
              </a:spcAft>
              <a:buClr>
                <a:schemeClr val="accent1"/>
              </a:buClr>
              <a:buSzTx/>
              <a:buFont typeface="Arial" pitchFamily="34" charset="0"/>
              <a:buChar char="•"/>
              <a:tabLst/>
              <a:defRPr/>
            </a:pPr>
            <a:r>
              <a:rPr kumimoji="0" lang="en-US" sz="1600" b="0" i="0" u="none" strike="noStrike" kern="1200" cap="none" spc="0" normalizeH="0" baseline="0" noProof="0" dirty="0" smtClean="0">
                <a:ln>
                  <a:noFill/>
                </a:ln>
                <a:solidFill>
                  <a:schemeClr val="bg1"/>
                </a:solidFill>
                <a:effectLst/>
                <a:uLnTx/>
                <a:uFillTx/>
                <a:latin typeface="Calibri" pitchFamily="34" charset="0"/>
                <a:cs typeface="Arial" pitchFamily="34" charset="0"/>
              </a:rPr>
              <a:t>One</a:t>
            </a:r>
            <a:r>
              <a:rPr lang="en-US" sz="1600" dirty="0" smtClean="0">
                <a:solidFill>
                  <a:schemeClr val="bg1"/>
                </a:solidFill>
                <a:latin typeface="Calibri" pitchFamily="34" charset="0"/>
                <a:cs typeface="Arial" pitchFamily="34" charset="0"/>
              </a:rPr>
              <a:t> operation per statement</a:t>
            </a:r>
          </a:p>
        </p:txBody>
      </p:sp>
      <p:sp>
        <p:nvSpPr>
          <p:cNvPr id="10" name="Rectangle 3"/>
          <p:cNvSpPr txBox="1">
            <a:spLocks noChangeArrowheads="1"/>
          </p:cNvSpPr>
          <p:nvPr>
            <p:custDataLst>
              <p:tags r:id="rId4"/>
            </p:custDataLst>
          </p:nvPr>
        </p:nvSpPr>
        <p:spPr>
          <a:xfrm>
            <a:off x="4419600" y="4152246"/>
            <a:ext cx="3048000" cy="914400"/>
          </a:xfrm>
          <a:prstGeom prst="rect">
            <a:avLst/>
          </a:prstGeom>
        </p:spPr>
        <p:txBody>
          <a:bodyPr vert="horz" lIns="91440" tIns="45720" rIns="91440" bIns="45720" rtlCol="0">
            <a:noAutofit/>
          </a:bodyPr>
          <a:lstStyle/>
          <a:p>
            <a:pPr marL="1588" indent="-285750">
              <a:lnSpc>
                <a:spcPct val="92000"/>
              </a:lnSpc>
              <a:spcBef>
                <a:spcPct val="20000"/>
              </a:spcBef>
              <a:buClr>
                <a:schemeClr val="accent1"/>
              </a:buClr>
            </a:pPr>
            <a:r>
              <a:rPr kumimoji="0" lang="en-US" sz="1600" b="0" i="0" u="none" strike="noStrike" kern="1200" cap="none" spc="0" normalizeH="0" baseline="0" noProof="0" dirty="0" smtClean="0">
                <a:ln>
                  <a:noFill/>
                </a:ln>
                <a:solidFill>
                  <a:schemeClr val="bg1"/>
                </a:solidFill>
                <a:effectLst/>
                <a:uLnTx/>
                <a:uFillTx/>
                <a:latin typeface="Calibri" pitchFamily="34" charset="0"/>
                <a:cs typeface="Arial" pitchFamily="34" charset="0"/>
              </a:rPr>
              <a:t>Machine </a:t>
            </a:r>
            <a:r>
              <a:rPr kumimoji="0" lang="en-US" sz="1600" b="0" i="0" u="none" strike="noStrike" kern="1200" cap="none" spc="0" normalizeH="0" baseline="0" noProof="0" dirty="0" err="1" smtClean="0">
                <a:ln>
                  <a:noFill/>
                </a:ln>
                <a:solidFill>
                  <a:schemeClr val="bg1"/>
                </a:solidFill>
                <a:effectLst/>
                <a:uLnTx/>
                <a:uFillTx/>
                <a:latin typeface="Calibri" pitchFamily="34" charset="0"/>
                <a:cs typeface="Arial" pitchFamily="34" charset="0"/>
              </a:rPr>
              <a:t>Langauge</a:t>
            </a:r>
            <a:endParaRPr kumimoji="0" lang="en-US" sz="1600" b="0" i="0" u="none" strike="noStrike" kern="1200" cap="none" spc="0" normalizeH="0" baseline="0" noProof="0" dirty="0" smtClean="0">
              <a:ln>
                <a:noFill/>
              </a:ln>
              <a:solidFill>
                <a:schemeClr val="bg1"/>
              </a:solidFill>
              <a:effectLst/>
              <a:uLnTx/>
              <a:uFillTx/>
              <a:latin typeface="Calibri" pitchFamily="34" charset="0"/>
              <a:cs typeface="Arial" pitchFamily="34" charset="0"/>
            </a:endParaRPr>
          </a:p>
          <a:p>
            <a:pPr marL="458788" marR="0" lvl="1" indent="-285750" algn="l" defTabSz="914400" rtl="0" eaLnBrk="1" fontAlgn="auto" latinLnBrk="0" hangingPunct="1">
              <a:lnSpc>
                <a:spcPct val="92000"/>
              </a:lnSpc>
              <a:spcBef>
                <a:spcPct val="20000"/>
              </a:spcBef>
              <a:spcAft>
                <a:spcPts val="0"/>
              </a:spcAft>
              <a:buClr>
                <a:schemeClr val="accent1"/>
              </a:buClr>
              <a:buSzTx/>
              <a:buFont typeface="Arial" pitchFamily="34" charset="0"/>
              <a:buChar char="•"/>
              <a:tabLst/>
              <a:defRPr/>
            </a:pPr>
            <a:r>
              <a:rPr kumimoji="0" lang="en-US" sz="1600" b="0" i="0" u="none" strike="noStrike" kern="1200" cap="none" spc="0" normalizeH="0" baseline="0" noProof="0" dirty="0" smtClean="0">
                <a:ln>
                  <a:noFill/>
                </a:ln>
                <a:solidFill>
                  <a:schemeClr val="bg1"/>
                </a:solidFill>
                <a:effectLst/>
                <a:uLnTx/>
                <a:uFillTx/>
                <a:latin typeface="Calibri" pitchFamily="34" charset="0"/>
                <a:cs typeface="Arial" pitchFamily="34" charset="0"/>
              </a:rPr>
              <a:t>Binary-encoded assembly</a:t>
            </a:r>
          </a:p>
          <a:p>
            <a:pPr marL="458788" marR="0" lvl="1" indent="-285750" algn="l" defTabSz="914400" rtl="0" eaLnBrk="1" fontAlgn="auto" latinLnBrk="0" hangingPunct="1">
              <a:lnSpc>
                <a:spcPct val="92000"/>
              </a:lnSpc>
              <a:spcBef>
                <a:spcPct val="20000"/>
              </a:spcBef>
              <a:spcAft>
                <a:spcPts val="0"/>
              </a:spcAft>
              <a:buClr>
                <a:schemeClr val="accent1"/>
              </a:buClr>
              <a:buSzTx/>
              <a:buFont typeface="Arial" pitchFamily="34" charset="0"/>
              <a:buChar char="•"/>
              <a:tabLst/>
              <a:defRPr/>
            </a:pPr>
            <a:r>
              <a:rPr lang="en-US" sz="1600" dirty="0" smtClean="0">
                <a:solidFill>
                  <a:schemeClr val="bg1"/>
                </a:solidFill>
                <a:latin typeface="Calibri" pitchFamily="34" charset="0"/>
                <a:cs typeface="Arial" pitchFamily="34" charset="0"/>
              </a:rPr>
              <a:t>Labels become addresses</a:t>
            </a:r>
            <a:endParaRPr kumimoji="0" lang="en-US" sz="1600" b="0" i="0" u="none" strike="noStrike" kern="1200" cap="none" spc="0" normalizeH="0" baseline="0" noProof="0" dirty="0" smtClean="0">
              <a:ln>
                <a:noFill/>
              </a:ln>
              <a:solidFill>
                <a:schemeClr val="bg1"/>
              </a:solidFill>
              <a:effectLst/>
              <a:uLnTx/>
              <a:uFillTx/>
              <a:latin typeface="Calibri" pitchFamily="34" charset="0"/>
              <a:cs typeface="Arial" pitchFamily="34" charset="0"/>
            </a:endParaRPr>
          </a:p>
          <a:p>
            <a:pPr marL="342900" marR="0" lvl="0" indent="-342900" algn="l" defTabSz="914400" rtl="0" eaLnBrk="1" fontAlgn="auto" latinLnBrk="0" hangingPunct="1">
              <a:lnSpc>
                <a:spcPct val="92000"/>
              </a:lnSpc>
              <a:spcBef>
                <a:spcPct val="20000"/>
              </a:spcBef>
              <a:spcAft>
                <a:spcPts val="0"/>
              </a:spcAft>
              <a:buClrTx/>
              <a:buSzPct val="80000"/>
              <a:buFontTx/>
              <a:buNone/>
              <a:tabLst/>
              <a:defRPr/>
            </a:pPr>
            <a:endParaRPr kumimoji="0" lang="en-US" sz="1600" b="0" i="0" u="none" strike="noStrike" kern="1200" cap="none" spc="0" normalizeH="0" baseline="0" noProof="0" dirty="0">
              <a:ln>
                <a:noFill/>
              </a:ln>
              <a:solidFill>
                <a:schemeClr val="bg1"/>
              </a:solidFill>
              <a:effectLst/>
              <a:uLnTx/>
              <a:uFillTx/>
              <a:latin typeface="Calibri" pitchFamily="34" charset="0"/>
              <a:cs typeface="Arial" pitchFamily="34" charset="0"/>
            </a:endParaRPr>
          </a:p>
        </p:txBody>
      </p:sp>
      <p:sp>
        <p:nvSpPr>
          <p:cNvPr id="12" name="AutoShape 8" descr="Wide downward diagonal"/>
          <p:cNvSpPr>
            <a:spLocks noChangeArrowheads="1"/>
          </p:cNvSpPr>
          <p:nvPr>
            <p:custDataLst>
              <p:tags r:id="rId5"/>
            </p:custDataLst>
          </p:nvPr>
        </p:nvSpPr>
        <p:spPr bwMode="auto">
          <a:xfrm rot="5400000">
            <a:off x="2100350" y="4875553"/>
            <a:ext cx="297131" cy="679318"/>
          </a:xfrm>
          <a:prstGeom prst="rightArrow">
            <a:avLst>
              <a:gd name="adj1" fmla="val 50000"/>
              <a:gd name="adj2" fmla="val 25000"/>
            </a:avLst>
          </a:prstGeom>
          <a:solidFill>
            <a:schemeClr val="accent1"/>
          </a:solidFill>
          <a:ln w="25400" algn="ctr">
            <a:solidFill>
              <a:schemeClr val="accent1"/>
            </a:solidFill>
            <a:miter lim="800000"/>
            <a:headEnd/>
            <a:tailEnd/>
          </a:ln>
          <a:effectLst/>
        </p:spPr>
        <p:txBody>
          <a:bodyPr wrap="square" anchor="ctr">
            <a:spAutoFit/>
          </a:bodyPr>
          <a:lstStyle/>
          <a:p>
            <a:endParaRPr lang="en-US"/>
          </a:p>
        </p:txBody>
      </p:sp>
      <p:sp>
        <p:nvSpPr>
          <p:cNvPr id="3" name="Rectangle 2"/>
          <p:cNvSpPr/>
          <p:nvPr/>
        </p:nvSpPr>
        <p:spPr>
          <a:xfrm>
            <a:off x="445420" y="5486400"/>
            <a:ext cx="3810000" cy="83820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ALU, Control, Register File, …</a:t>
            </a:r>
            <a:endParaRPr lang="en-US" dirty="0"/>
          </a:p>
        </p:txBody>
      </p:sp>
      <p:sp>
        <p:nvSpPr>
          <p:cNvPr id="17" name="Rectangle 3"/>
          <p:cNvSpPr txBox="1">
            <a:spLocks noChangeArrowheads="1"/>
          </p:cNvSpPr>
          <p:nvPr>
            <p:custDataLst>
              <p:tags r:id="rId6"/>
            </p:custDataLst>
          </p:nvPr>
        </p:nvSpPr>
        <p:spPr>
          <a:xfrm>
            <a:off x="4419600" y="5676900"/>
            <a:ext cx="3048000" cy="457200"/>
          </a:xfrm>
          <a:prstGeom prst="rect">
            <a:avLst/>
          </a:prstGeom>
        </p:spPr>
        <p:txBody>
          <a:bodyPr vert="horz" lIns="91440" tIns="45720" rIns="91440" bIns="45720" rtlCol="0">
            <a:noAutofit/>
          </a:bodyPr>
          <a:lstStyle/>
          <a:p>
            <a:pPr marL="1588" indent="-285750">
              <a:lnSpc>
                <a:spcPct val="92000"/>
              </a:lnSpc>
              <a:spcBef>
                <a:spcPct val="20000"/>
              </a:spcBef>
              <a:buClr>
                <a:schemeClr val="accent1"/>
              </a:buClr>
            </a:pPr>
            <a:r>
              <a:rPr kumimoji="0" lang="en-US" sz="1600" b="0" i="0" u="none" strike="noStrike" kern="1200" cap="none" spc="0" normalizeH="0" baseline="0" noProof="0" dirty="0" smtClean="0">
                <a:ln>
                  <a:noFill/>
                </a:ln>
                <a:solidFill>
                  <a:schemeClr val="bg1"/>
                </a:solidFill>
                <a:effectLst/>
                <a:uLnTx/>
                <a:uFillTx/>
                <a:latin typeface="Calibri" pitchFamily="34" charset="0"/>
                <a:cs typeface="Arial" pitchFamily="34" charset="0"/>
              </a:rPr>
              <a:t>Machine Implementation</a:t>
            </a:r>
          </a:p>
          <a:p>
            <a:pPr marL="342900" marR="0" lvl="0" indent="-342900" algn="l" defTabSz="914400" rtl="0" eaLnBrk="1" fontAlgn="auto" latinLnBrk="0" hangingPunct="1">
              <a:lnSpc>
                <a:spcPct val="92000"/>
              </a:lnSpc>
              <a:spcBef>
                <a:spcPct val="20000"/>
              </a:spcBef>
              <a:spcAft>
                <a:spcPts val="0"/>
              </a:spcAft>
              <a:buClrTx/>
              <a:buSzPct val="80000"/>
              <a:buFontTx/>
              <a:buNone/>
              <a:tabLst/>
              <a:defRPr/>
            </a:pPr>
            <a:endParaRPr kumimoji="0" lang="en-US" sz="1600" b="0" i="0" u="none" strike="noStrike" kern="1200" cap="none" spc="0" normalizeH="0" baseline="0" noProof="0" dirty="0">
              <a:ln>
                <a:noFill/>
              </a:ln>
              <a:solidFill>
                <a:schemeClr val="bg1"/>
              </a:solidFill>
              <a:effectLst/>
              <a:uLnTx/>
              <a:uFillTx/>
              <a:latin typeface="Calibri" pitchFamily="34" charset="0"/>
              <a:cs typeface="Arial" pitchFamily="34" charset="0"/>
            </a:endParaRPr>
          </a:p>
        </p:txBody>
      </p:sp>
      <p:sp>
        <p:nvSpPr>
          <p:cNvPr id="7" name="Rectangle 6"/>
          <p:cNvSpPr/>
          <p:nvPr/>
        </p:nvSpPr>
        <p:spPr>
          <a:xfrm>
            <a:off x="304800" y="2133600"/>
            <a:ext cx="4114800" cy="434340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Instruction Set Architecture</a:t>
            </a:r>
            <a:endParaRPr lang="en-US" dirty="0"/>
          </a:p>
        </p:txBody>
      </p:sp>
      <p:sp>
        <p:nvSpPr>
          <p:cNvPr id="3" name="Content Placeholder 2"/>
          <p:cNvSpPr>
            <a:spLocks noGrp="1"/>
          </p:cNvSpPr>
          <p:nvPr>
            <p:ph idx="1"/>
          </p:nvPr>
        </p:nvSpPr>
        <p:spPr/>
        <p:txBody>
          <a:bodyPr>
            <a:normAutofit fontScale="85000" lnSpcReduction="20000"/>
          </a:bodyPr>
          <a:lstStyle/>
          <a:p>
            <a:pPr marL="457200" indent="-457200">
              <a:buFont typeface="Wingdings" pitchFamily="2" charset="2"/>
              <a:buChar char="q"/>
            </a:pPr>
            <a:r>
              <a:rPr lang="en-US" dirty="0" smtClean="0">
                <a:solidFill>
                  <a:srgbClr val="FFFF00"/>
                </a:solidFill>
              </a:rPr>
              <a:t>Instruction Set Architecture (ISA)</a:t>
            </a:r>
          </a:p>
          <a:p>
            <a:pPr marL="573088" lvl="1" indent="-457200"/>
            <a:r>
              <a:rPr lang="en-US" dirty="0" smtClean="0"/>
              <a:t>Different CPU architecture specifies different set of instructions. Intel x86, IBM PowerPC, Sun </a:t>
            </a:r>
            <a:r>
              <a:rPr lang="en-US" dirty="0" err="1" smtClean="0"/>
              <a:t>Sparc</a:t>
            </a:r>
            <a:r>
              <a:rPr lang="en-US" dirty="0" smtClean="0"/>
              <a:t>, MIPS, etc. </a:t>
            </a:r>
          </a:p>
          <a:p>
            <a:pPr marL="457200" indent="-457200">
              <a:buFont typeface="Wingdings" pitchFamily="2" charset="2"/>
              <a:buChar char="q"/>
            </a:pPr>
            <a:r>
              <a:rPr lang="en-US" dirty="0">
                <a:solidFill>
                  <a:schemeClr val="accent1"/>
                </a:solidFill>
              </a:rPr>
              <a:t>MIPS</a:t>
            </a:r>
          </a:p>
          <a:p>
            <a:pPr lvl="1"/>
            <a:r>
              <a:rPr lang="en-US" dirty="0"/>
              <a:t>≈ 200 instructions, 32 bits each, 3 formats</a:t>
            </a:r>
          </a:p>
          <a:p>
            <a:pPr lvl="2"/>
            <a:r>
              <a:rPr lang="en-US" dirty="0"/>
              <a:t>mostly orthogonal</a:t>
            </a:r>
          </a:p>
          <a:p>
            <a:pPr lvl="1"/>
            <a:r>
              <a:rPr lang="en-US" dirty="0"/>
              <a:t>all operands in registers</a:t>
            </a:r>
          </a:p>
          <a:p>
            <a:pPr lvl="2"/>
            <a:r>
              <a:rPr lang="en-US" dirty="0"/>
              <a:t>almost all are 32 bits each, can be used interchangeably</a:t>
            </a:r>
          </a:p>
          <a:p>
            <a:pPr lvl="1"/>
            <a:r>
              <a:rPr lang="en-US" dirty="0"/>
              <a:t>≈ 1 addressing mode: </a:t>
            </a:r>
            <a:r>
              <a:rPr lang="en-US" dirty="0" err="1"/>
              <a:t>Mem</a:t>
            </a:r>
            <a:r>
              <a:rPr lang="en-US" dirty="0"/>
              <a:t>[</a:t>
            </a:r>
            <a:r>
              <a:rPr lang="en-US" dirty="0" err="1"/>
              <a:t>reg</a:t>
            </a:r>
            <a:r>
              <a:rPr lang="en-US" dirty="0"/>
              <a:t> + </a:t>
            </a:r>
            <a:r>
              <a:rPr lang="en-US" dirty="0" err="1"/>
              <a:t>imm</a:t>
            </a:r>
            <a:r>
              <a:rPr lang="en-US" dirty="0"/>
              <a:t>]</a:t>
            </a:r>
          </a:p>
          <a:p>
            <a:pPr marL="457200" indent="-457200">
              <a:buFont typeface="Wingdings" pitchFamily="2" charset="2"/>
              <a:buChar char="q"/>
            </a:pPr>
            <a:r>
              <a:rPr lang="en-US" dirty="0">
                <a:solidFill>
                  <a:schemeClr val="accent1"/>
                </a:solidFill>
              </a:rPr>
              <a:t>x86 = Complex Instruction Set Computer (</a:t>
            </a:r>
            <a:r>
              <a:rPr lang="en-US" dirty="0" err="1">
                <a:solidFill>
                  <a:schemeClr val="accent1"/>
                </a:solidFill>
              </a:rPr>
              <a:t>ClSC</a:t>
            </a:r>
            <a:r>
              <a:rPr lang="en-US" dirty="0">
                <a:solidFill>
                  <a:schemeClr val="accent1"/>
                </a:solidFill>
              </a:rPr>
              <a:t>)</a:t>
            </a:r>
          </a:p>
          <a:p>
            <a:pPr lvl="1"/>
            <a:r>
              <a:rPr lang="en-US" dirty="0"/>
              <a:t>&gt; 1000 instructions, 1 to 15 bytes each</a:t>
            </a:r>
          </a:p>
          <a:p>
            <a:pPr lvl="1"/>
            <a:r>
              <a:rPr lang="en-US" dirty="0"/>
              <a:t>operands in special registers,  general purpose registers,  memory, on stack, …</a:t>
            </a:r>
          </a:p>
          <a:p>
            <a:pPr lvl="2"/>
            <a:r>
              <a:rPr lang="en-US" dirty="0"/>
              <a:t>can be 1, 2, 4, 8 bytes, signed or unsigned</a:t>
            </a:r>
          </a:p>
          <a:p>
            <a:pPr lvl="1"/>
            <a:r>
              <a:rPr lang="en-US" dirty="0"/>
              <a:t>10s of addressing modes</a:t>
            </a:r>
          </a:p>
          <a:p>
            <a:pPr lvl="2"/>
            <a:r>
              <a:rPr lang="en-US" dirty="0"/>
              <a:t>e.g.  </a:t>
            </a:r>
            <a:r>
              <a:rPr lang="en-US" dirty="0" err="1"/>
              <a:t>Mem</a:t>
            </a:r>
            <a:r>
              <a:rPr lang="en-US" dirty="0"/>
              <a:t>[segment + </a:t>
            </a:r>
            <a:r>
              <a:rPr lang="en-US" dirty="0" err="1"/>
              <a:t>reg</a:t>
            </a:r>
            <a:r>
              <a:rPr lang="en-US" dirty="0"/>
              <a:t> + </a:t>
            </a:r>
            <a:r>
              <a:rPr lang="en-US" dirty="0" err="1"/>
              <a:t>reg</a:t>
            </a:r>
            <a:r>
              <a:rPr lang="en-US" dirty="0"/>
              <a:t>*scale + offset]</a:t>
            </a:r>
          </a:p>
          <a:p>
            <a:pPr marL="573088" lvl="1" indent="-457200">
              <a:buFont typeface="Wingdings" pitchFamily="2" charset="2"/>
              <a:buChar char="§"/>
            </a:pPr>
            <a:endParaRPr lang="en-US" dirty="0"/>
          </a:p>
        </p:txBody>
      </p:sp>
    </p:spTree>
    <p:extLst>
      <p:ext uri="{BB962C8B-B14F-4D97-AF65-F5344CB8AC3E}">
        <p14:creationId xmlns:p14="http://schemas.microsoft.com/office/powerpoint/2010/main" val="243254745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6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8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8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Dark 3410">
  <a:themeElements>
    <a:clrScheme name="Dark 3410">
      <a:dk1>
        <a:srgbClr val="000000"/>
      </a:dk1>
      <a:lt1>
        <a:srgbClr val="FFFFFF"/>
      </a:lt1>
      <a:dk2>
        <a:srgbClr val="000000"/>
      </a:dk2>
      <a:lt2>
        <a:srgbClr val="808080"/>
      </a:lt2>
      <a:accent1>
        <a:srgbClr val="FFFF00"/>
      </a:accent1>
      <a:accent2>
        <a:srgbClr val="FF0000"/>
      </a:accent2>
      <a:accent3>
        <a:srgbClr val="7030A0"/>
      </a:accent3>
      <a:accent4>
        <a:srgbClr val="00B0F0"/>
      </a:accent4>
      <a:accent5>
        <a:srgbClr val="AAE2CA"/>
      </a:accent5>
      <a:accent6>
        <a:srgbClr val="FFC000"/>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28575">
          <a:solidFill>
            <a:schemeClr val="bg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bg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800" dirty="0" err="1" smtClean="0">
            <a:solidFill>
              <a:schemeClr val="bg1"/>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Dark 3410</Template>
  <TotalTime>3696</TotalTime>
  <Words>3124</Words>
  <Application>Microsoft Office PowerPoint</Application>
  <PresentationFormat>On-screen Show (4:3)</PresentationFormat>
  <Paragraphs>964</Paragraphs>
  <Slides>59</Slides>
  <Notes>36</Notes>
  <HiddenSlides>2</HiddenSlides>
  <MMClips>0</MMClips>
  <ScaleCrop>false</ScaleCrop>
  <HeadingPairs>
    <vt:vector size="4" baseType="variant">
      <vt:variant>
        <vt:lpstr>Theme</vt:lpstr>
      </vt:variant>
      <vt:variant>
        <vt:i4>1</vt:i4>
      </vt:variant>
      <vt:variant>
        <vt:lpstr>Slide Titles</vt:lpstr>
      </vt:variant>
      <vt:variant>
        <vt:i4>59</vt:i4>
      </vt:variant>
    </vt:vector>
  </HeadingPairs>
  <TitlesOfParts>
    <vt:vector size="60" baseType="lpstr">
      <vt:lpstr>Dark 3410</vt:lpstr>
      <vt:lpstr>Processor</vt:lpstr>
      <vt:lpstr>Announcements</vt:lpstr>
      <vt:lpstr>MIPS Register file</vt:lpstr>
      <vt:lpstr>MIPS Register file</vt:lpstr>
      <vt:lpstr>MIPS Memory</vt:lpstr>
      <vt:lpstr>Basic Computer System</vt:lpstr>
      <vt:lpstr>Agenda</vt:lpstr>
      <vt:lpstr>Levels of Interpretation</vt:lpstr>
      <vt:lpstr>Instruction Set Architecture</vt:lpstr>
      <vt:lpstr>Instruction Types</vt:lpstr>
      <vt:lpstr>Addition and Subtraction</vt:lpstr>
      <vt:lpstr>Five Stages of MIPS datapath</vt:lpstr>
      <vt:lpstr>Stages of datapath (1/5)</vt:lpstr>
      <vt:lpstr>Stages of datapath (2/5)</vt:lpstr>
      <vt:lpstr>Stages of datapath (3/5)</vt:lpstr>
      <vt:lpstr>Stages of datapath (4/5)</vt:lpstr>
      <vt:lpstr>Stages of datapath (5/5)</vt:lpstr>
      <vt:lpstr>Datapath and Clocking</vt:lpstr>
      <vt:lpstr>Datapath walkthrough</vt:lpstr>
      <vt:lpstr>Example: ADDU instruction</vt:lpstr>
      <vt:lpstr>Datapath walkthrough</vt:lpstr>
      <vt:lpstr>Example: SLTI instruction</vt:lpstr>
      <vt:lpstr>Datapath walkthrough</vt:lpstr>
      <vt:lpstr>Example: LW instruction</vt:lpstr>
      <vt:lpstr>Datapath walkthrough</vt:lpstr>
      <vt:lpstr>MIPS instruction formats</vt:lpstr>
      <vt:lpstr>Arithmetic Instructions</vt:lpstr>
      <vt:lpstr>Instruction Fetch</vt:lpstr>
      <vt:lpstr>Arithmetic and Logic</vt:lpstr>
      <vt:lpstr>Example Programs</vt:lpstr>
      <vt:lpstr>PowerPoint Presentation</vt:lpstr>
      <vt:lpstr>Arithmetic Instructions: Shift</vt:lpstr>
      <vt:lpstr>Shift</vt:lpstr>
      <vt:lpstr>Arithmetic Instructions: Immediates</vt:lpstr>
      <vt:lpstr>Immediates</vt:lpstr>
      <vt:lpstr>Immediates</vt:lpstr>
      <vt:lpstr>Arithmetic Instructions: Immediates</vt:lpstr>
      <vt:lpstr>Immediates</vt:lpstr>
      <vt:lpstr>MIPS Instruction Types</vt:lpstr>
      <vt:lpstr>Memory Instructions</vt:lpstr>
      <vt:lpstr>Memory Operations</vt:lpstr>
      <vt:lpstr>Example</vt:lpstr>
      <vt:lpstr>Control Flow: Absolute Jump</vt:lpstr>
      <vt:lpstr>Absolute Jump</vt:lpstr>
      <vt:lpstr>Control Flow: Jump Register</vt:lpstr>
      <vt:lpstr>Jump Register</vt:lpstr>
      <vt:lpstr>Examples (2)</vt:lpstr>
      <vt:lpstr>Examples (2)</vt:lpstr>
      <vt:lpstr>Control Flow: Branches</vt:lpstr>
      <vt:lpstr>Examples (3)</vt:lpstr>
      <vt:lpstr>Absolute Jump</vt:lpstr>
      <vt:lpstr>Absolute Jump</vt:lpstr>
      <vt:lpstr>Control Flow: More Branches</vt:lpstr>
      <vt:lpstr>Absolute Jump</vt:lpstr>
      <vt:lpstr>Control Flow: Jump and Link</vt:lpstr>
      <vt:lpstr>Absolute Jump</vt:lpstr>
      <vt:lpstr>Memory Layout</vt:lpstr>
      <vt:lpstr>Endianness</vt:lpstr>
      <vt:lpstr>Next Time</vt:lpstr>
    </vt:vector>
  </TitlesOfParts>
  <Company>Cornell University</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Hakim Weatherspoon</dc:creator>
  <cp:lastModifiedBy>Hakim Weatherspoon</cp:lastModifiedBy>
  <cp:revision>663</cp:revision>
  <dcterms:created xsi:type="dcterms:W3CDTF">2009-12-10T18:46:56Z</dcterms:created>
  <dcterms:modified xsi:type="dcterms:W3CDTF">2012-03-26T09:32:59Z</dcterms:modified>
</cp:coreProperties>
</file>