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4.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6.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7.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8.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notesSlides/notesSlide9.xml" ContentType="application/vnd.openxmlformats-officedocument.presentationml.notesSlide+xml"/>
  <Override PartName="/ppt/tags/tag507.xml" ContentType="application/vnd.openxmlformats-officedocument.presentationml.tags+xml"/>
  <Override PartName="/ppt/tags/tag508.xml" ContentType="application/vnd.openxmlformats-officedocument.presentationml.tags+xml"/>
  <Override PartName="/ppt/notesSlides/notesSlide10.xml" ContentType="application/vnd.openxmlformats-officedocument.presentationml.notesSlide+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notesSlides/notesSlide11.xml" ContentType="application/vnd.openxmlformats-officedocument.presentationml.notesSlide+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12.xml" ContentType="application/vnd.openxmlformats-officedocument.presentationml.notesSlide+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notesSlides/notesSlide13.xml" ContentType="application/vnd.openxmlformats-officedocument.presentationml.notesSlide+xml"/>
  <Override PartName="/ppt/tags/tag655.xml" ContentType="application/vnd.openxmlformats-officedocument.presentationml.tags+xml"/>
  <Override PartName="/ppt/notesSlides/notesSlide14.xml" ContentType="application/vnd.openxmlformats-officedocument.presentationml.notesSlide+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notesSlides/notesSlide15.xml" ContentType="application/vnd.openxmlformats-officedocument.presentationml.notesSlide+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notesSlides/notesSlide16.xml" ContentType="application/vnd.openxmlformats-officedocument.presentationml.notesSlide+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notesSlides/notesSlide17.xml" ContentType="application/vnd.openxmlformats-officedocument.presentationml.notesSlide+xml"/>
  <Override PartName="/ppt/tags/tag872.xml" ContentType="application/vnd.openxmlformats-officedocument.presentationml.tags+xml"/>
  <Override PartName="/ppt/tags/tag873.xml" ContentType="application/vnd.openxmlformats-officedocument.presentationml.tags+xml"/>
  <Override PartName="/ppt/notesSlides/notesSlide18.xml" ContentType="application/vnd.openxmlformats-officedocument.presentationml.notesSlide+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notesSlides/notesSlide19.xml" ContentType="application/vnd.openxmlformats-officedocument.presentationml.notesSlide+xml"/>
  <Override PartName="/ppt/tags/tag897.xml" ContentType="application/vnd.openxmlformats-officedocument.presentationml.tags+xml"/>
  <Override PartName="/ppt/tags/tag898.xml" ContentType="application/vnd.openxmlformats-officedocument.presentationml.tags+xml"/>
  <Override PartName="/ppt/notesSlides/notesSlide20.xml" ContentType="application/vnd.openxmlformats-officedocument.presentationml.notesSlide+xml"/>
  <Override PartName="/ppt/tags/tag899.xml" ContentType="application/vnd.openxmlformats-officedocument.presentationml.tags+xml"/>
  <Override PartName="/ppt/tags/tag900.xml" ContentType="application/vnd.openxmlformats-officedocument.presentationml.tags+xml"/>
  <Override PartName="/ppt/notesSlides/notesSlide21.xml" ContentType="application/vnd.openxmlformats-officedocument.presentationml.notesSlide+xml"/>
  <Override PartName="/ppt/tags/tag901.xml" ContentType="application/vnd.openxmlformats-officedocument.presentationml.tags+xml"/>
  <Override PartName="/ppt/tags/tag90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29" r:id="rId3"/>
    <p:sldId id="311" r:id="rId4"/>
    <p:sldId id="330" r:id="rId5"/>
    <p:sldId id="331" r:id="rId6"/>
    <p:sldId id="332" r:id="rId7"/>
    <p:sldId id="333" r:id="rId8"/>
    <p:sldId id="334" r:id="rId9"/>
    <p:sldId id="336" r:id="rId10"/>
    <p:sldId id="338" r:id="rId11"/>
    <p:sldId id="339" r:id="rId12"/>
    <p:sldId id="340" r:id="rId13"/>
    <p:sldId id="341" r:id="rId14"/>
    <p:sldId id="342" r:id="rId15"/>
    <p:sldId id="343" r:id="rId16"/>
    <p:sldId id="344" r:id="rId17"/>
    <p:sldId id="258" r:id="rId18"/>
    <p:sldId id="324" r:id="rId19"/>
    <p:sldId id="325" r:id="rId20"/>
    <p:sldId id="262" r:id="rId21"/>
    <p:sldId id="287" r:id="rId22"/>
    <p:sldId id="288" r:id="rId23"/>
    <p:sldId id="328" r:id="rId24"/>
    <p:sldId id="279" r:id="rId25"/>
    <p:sldId id="263" r:id="rId26"/>
    <p:sldId id="327" r:id="rId27"/>
    <p:sldId id="281" r:id="rId28"/>
    <p:sldId id="283" r:id="rId29"/>
    <p:sldId id="282" r:id="rId30"/>
    <p:sldId id="271" r:id="rId31"/>
    <p:sldId id="272" r:id="rId32"/>
    <p:sldId id="273" r:id="rId33"/>
    <p:sldId id="289" r:id="rId34"/>
    <p:sldId id="274"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0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B37E-18BE-4185-8861-E22527930285}" type="datetimeFigureOut">
              <a:rPr lang="en-US" smtClean="0"/>
              <a:pPr/>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D20E1-E5DC-47F2-AC29-DB6EA0AB5065}" type="slidenum">
              <a:rPr lang="en-US" smtClean="0"/>
              <a:pPr/>
              <a:t>‹#›</a:t>
            </a:fld>
            <a:endParaRPr lang="en-US"/>
          </a:p>
        </p:txBody>
      </p:sp>
    </p:spTree>
    <p:extLst>
      <p:ext uri="{BB962C8B-B14F-4D97-AF65-F5344CB8AC3E}">
        <p14:creationId xmlns:p14="http://schemas.microsoft.com/office/powerpoint/2010/main" val="264871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91425" tIns="45712" rIns="91425" bIns="4571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dirty="0" smtClean="0"/>
              <a:t>Caption on C.9.1 is incorrect</a:t>
            </a:r>
          </a:p>
          <a:p>
            <a:r>
              <a:rPr lang="en-US" sz="1200" b="0" i="0" u="none" strike="noStrike" kern="1200" baseline="0" dirty="0" smtClean="0">
                <a:solidFill>
                  <a:schemeClr val="tx1"/>
                </a:solidFill>
                <a:latin typeface="+mn-lt"/>
                <a:ea typeface="+mn-ea"/>
                <a:cs typeface="+mn-cs"/>
              </a:rPr>
              <a:t>Output enable is useful for connecting multiple memories to a single-output bus and using Output enable to determine which memory drives the bus.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a:t>
            </a:r>
          </a:p>
          <a:p>
            <a:r>
              <a:rPr lang="en-US" sz="1200" b="0" i="0" u="none" strike="noStrike" kern="1200" baseline="0" dirty="0" smtClean="0">
                <a:solidFill>
                  <a:schemeClr val="tx1"/>
                </a:solidFill>
                <a:latin typeface="+mn-lt"/>
                <a:ea typeface="+mn-ea"/>
                <a:cs typeface="+mn-cs"/>
              </a:rPr>
              <a:t>read access times for SRAMs in 2004 varied from about 2–4 ns for the fastest CMOS</a:t>
            </a:r>
          </a:p>
          <a:p>
            <a:r>
              <a:rPr lang="en-US" sz="1200" b="0" i="0" u="none" strike="noStrike" kern="1200" baseline="0" dirty="0" smtClean="0">
                <a:solidFill>
                  <a:schemeClr val="tx1"/>
                </a:solidFill>
                <a:latin typeface="+mn-lt"/>
                <a:ea typeface="+mn-ea"/>
                <a:cs typeface="+mn-cs"/>
              </a:rPr>
              <a:t>parts, which tend to be somewhat smaller and narrower, to 8–20 ns for the typical</a:t>
            </a:r>
          </a:p>
          <a:p>
            <a:r>
              <a:rPr lang="en-US" sz="1200" b="0" i="0" u="none" strike="noStrike" kern="1200" baseline="0" dirty="0" smtClean="0">
                <a:solidFill>
                  <a:schemeClr val="tx1"/>
                </a:solidFill>
                <a:latin typeface="+mn-lt"/>
                <a:ea typeface="+mn-ea"/>
                <a:cs typeface="+mn-cs"/>
              </a:rPr>
              <a:t>largest parts, which in 2004 had more than 32 million bits of data.</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28</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sz="1200" b="0" i="0" u="none" strike="noStrike" kern="1200" baseline="0" dirty="0" smtClean="0">
                <a:solidFill>
                  <a:schemeClr val="tx1"/>
                </a:solidFill>
                <a:latin typeface="+mn-lt"/>
                <a:ea typeface="+mn-ea"/>
                <a:cs typeface="+mn-cs"/>
              </a:rPr>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sz="1200" b="0" i="0" u="none" strike="noStrike" kern="1200" baseline="0" dirty="0" smtClean="0">
                <a:solidFill>
                  <a:schemeClr val="tx1"/>
                </a:solidFill>
                <a:latin typeface="+mn-lt"/>
                <a:ea typeface="+mn-ea"/>
                <a:cs typeface="+mn-cs"/>
              </a:rPr>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sz="1200" b="0" i="0" u="none" strike="noStrike" kern="1200" baseline="0" dirty="0" smtClean="0">
                <a:solidFill>
                  <a:schemeClr val="tx1"/>
                </a:solidFill>
                <a:latin typeface="+mn-lt"/>
                <a:ea typeface="+mn-ea"/>
                <a:cs typeface="+mn-cs"/>
              </a:rPr>
              <a:t>value kept in a cell is stored as a charge in a capacitor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refresh the cell, we merely read its contents and write it back.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DRAMs store the charge on a capacitor, it cannot be kept indefinitely and must periodically be </a:t>
            </a:r>
            <a:r>
              <a:rPr lang="en-US" sz="1200" b="0" i="1" u="none" strike="noStrike" kern="1200" baseline="0" dirty="0" smtClean="0">
                <a:solidFill>
                  <a:schemeClr val="tx1"/>
                </a:solidFill>
                <a:latin typeface="+mn-lt"/>
                <a:ea typeface="+mn-ea"/>
                <a:cs typeface="+mn-cs"/>
              </a:rPr>
              <a:t>refreshed</a:t>
            </a:r>
            <a:r>
              <a:rPr lang="en-US" sz="1200" b="0" i="0" u="none" strike="noStrike" kern="1200" baseline="0" dirty="0" smtClean="0">
                <a:solidFill>
                  <a:schemeClr val="tx1"/>
                </a:solidFill>
                <a:latin typeface="+mn-lt"/>
                <a:ea typeface="+mn-ea"/>
                <a:cs typeface="+mn-cs"/>
              </a:rPr>
              <a:t>. That is why this memory structure is called </a:t>
            </a:r>
            <a:r>
              <a:rPr lang="en-US" sz="1200" b="0" i="1" u="none" strike="noStrike" kern="1200" baseline="0" dirty="0" smtClean="0">
                <a:solidFill>
                  <a:schemeClr val="tx1"/>
                </a:solidFill>
                <a:latin typeface="+mn-lt"/>
                <a:ea typeface="+mn-ea"/>
                <a:cs typeface="+mn-cs"/>
              </a:rPr>
              <a:t>dynamic</a:t>
            </a:r>
            <a:r>
              <a:rPr lang="en-US" sz="1200" b="0" i="0" u="none" strike="noStrike" kern="1200" baseline="0" dirty="0" smtClean="0">
                <a:solidFill>
                  <a:schemeClr val="tx1"/>
                </a:solidFill>
                <a:latin typeface="+mn-lt"/>
                <a:ea typeface="+mn-ea"/>
                <a:cs typeface="+mn-cs"/>
              </a:rPr>
              <a:t>, as opposed to the static storage in an SRAM cell.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sz="1200" b="0" i="0" u="none" strike="noStrike" kern="1200" baseline="0" dirty="0" err="1" smtClean="0">
                <a:solidFill>
                  <a:schemeClr val="tx1"/>
                </a:solidFill>
                <a:latin typeface="+mn-lt"/>
                <a:ea typeface="+mn-ea"/>
                <a:cs typeface="+mn-cs"/>
              </a:rPr>
              <a:t>amplifi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which can detect small changes in voltage.</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150274" y="687989"/>
            <a:ext cx="4554335" cy="3427436"/>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14815" y="4343714"/>
            <a:ext cx="5025259" cy="4109171"/>
          </a:xfrm>
          <a:prstGeom prst="rect">
            <a:avLst/>
          </a:prstGeom>
          <a:solidFill>
            <a:srgbClr val="FFFFFF"/>
          </a:solidFill>
          <a:ln>
            <a:solidFill>
              <a:srgbClr val="000000"/>
            </a:solidFill>
            <a:miter lim="800000"/>
            <a:headEnd/>
            <a:tailEnd/>
          </a:ln>
        </p:spPr>
        <p:txBody>
          <a:bodyPr lIns="90402" tIns="45201" rIns="90402" bIns="45201"/>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150274" y="687989"/>
            <a:ext cx="4554335" cy="3427436"/>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14815" y="4343714"/>
            <a:ext cx="5025259" cy="4109171"/>
          </a:xfrm>
          <a:prstGeom prst="rect">
            <a:avLst/>
          </a:prstGeom>
          <a:solidFill>
            <a:srgbClr val="FFFFFF"/>
          </a:solidFill>
          <a:ln>
            <a:solidFill>
              <a:srgbClr val="000000"/>
            </a:solidFill>
            <a:miter lim="800000"/>
            <a:headEnd/>
            <a:tailEnd/>
          </a:ln>
        </p:spPr>
        <p:txBody>
          <a:bodyPr lIns="90402" tIns="45201" rIns="90402" bIns="4520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150274" y="687989"/>
            <a:ext cx="4554335" cy="3427436"/>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14815" y="4343714"/>
            <a:ext cx="5025259" cy="4109171"/>
          </a:xfrm>
          <a:prstGeom prst="rect">
            <a:avLst/>
          </a:prstGeom>
          <a:solidFill>
            <a:srgbClr val="FFFFFF"/>
          </a:solidFill>
          <a:ln>
            <a:solidFill>
              <a:srgbClr val="000000"/>
            </a:solidFill>
            <a:miter lim="800000"/>
            <a:headEnd/>
            <a:tailEnd/>
          </a:ln>
        </p:spPr>
        <p:txBody>
          <a:bodyPr lIns="90402" tIns="45201" rIns="90402" bIns="45201"/>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150274" y="687989"/>
            <a:ext cx="4554335" cy="3427436"/>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14815" y="4343714"/>
            <a:ext cx="5025259" cy="4109171"/>
          </a:xfrm>
          <a:prstGeom prst="rect">
            <a:avLst/>
          </a:prstGeom>
          <a:solidFill>
            <a:srgbClr val="FFFFFF"/>
          </a:solidFill>
          <a:ln>
            <a:solidFill>
              <a:srgbClr val="000000"/>
            </a:solidFill>
            <a:miter lim="800000"/>
            <a:headEnd/>
            <a:tailEnd/>
          </a:ln>
        </p:spPr>
        <p:txBody>
          <a:bodyPr lIns="90402" tIns="45201" rIns="90402" bIns="4520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150274" y="687989"/>
            <a:ext cx="4554335" cy="3427436"/>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14815" y="4343714"/>
            <a:ext cx="5025259" cy="4109171"/>
          </a:xfrm>
          <a:prstGeom prst="rect">
            <a:avLst/>
          </a:prstGeom>
          <a:solidFill>
            <a:srgbClr val="FFFFFF"/>
          </a:solidFill>
          <a:ln>
            <a:solidFill>
              <a:srgbClr val="000000"/>
            </a:solidFill>
            <a:miter lim="800000"/>
            <a:headEnd/>
            <a:tailEnd/>
          </a:ln>
        </p:spPr>
        <p:txBody>
          <a:bodyPr lIns="90402" tIns="45201" rIns="90402" bIns="4520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1440976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50954-8E67-42A4-A318-A558BB74D83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7274-4571-4BC9-A558-29C8133D4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a:t>
            </a:r>
            <a:r>
              <a:rPr lang="en-US" sz="2700" b="1" baseline="0" dirty="0" smtClean="0">
                <a:solidFill>
                  <a:srgbClr val="898989"/>
                </a:solidFill>
              </a:rPr>
              <a:t> Weatherspoon</a:t>
            </a:r>
            <a:endParaRPr lang="en-US" sz="2700" b="1" dirty="0" smtClean="0">
              <a:solidFill>
                <a:srgbClr val="898989"/>
              </a:solidFill>
            </a:endParaRP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a:t>
            </a:r>
            <a:r>
              <a:rPr lang="en-US" sz="2700" b="1" dirty="0" smtClean="0">
                <a:solidFill>
                  <a:srgbClr val="898989"/>
                </a:solidFill>
              </a:rPr>
              <a:t>2012</a:t>
            </a:r>
            <a:endParaRPr lang="en-US" sz="2700" b="1" dirty="0" smtClean="0">
              <a:solidFill>
                <a:srgbClr val="898989"/>
              </a:solidFill>
            </a:endParaRP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EC550954-8E67-42A4-A318-A558BB74D836}" type="datetimeFigureOut">
              <a:rPr lang="en-US" smtClean="0"/>
              <a:pPr/>
              <a:t>2/8/2012</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50954-8E67-42A4-A318-A558BB74D836}"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50954-8E67-42A4-A318-A558BB74D83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50954-8E67-42A4-A318-A558BB74D836}" type="datetimeFigureOut">
              <a:rPr lang="en-US" smtClean="0"/>
              <a:pPr/>
              <a:t>2/8/2012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50954-8E67-42A4-A318-A558BB74D836}" type="datetimeFigureOut">
              <a:rPr lang="en-US" smtClean="0"/>
              <a:pPr/>
              <a:t>2/8/2012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0954-8E67-42A4-A318-A558BB74D836}" type="datetimeFigureOut">
              <a:rPr lang="en-US" smtClean="0"/>
              <a:pPr/>
              <a:t>2/8/2012</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820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EC550954-8E67-42A4-A318-A558BB74D836}" type="datetimeFigureOut">
              <a:rPr lang="en-US" smtClean="0"/>
              <a:pPr/>
              <a:t>2/8/2012</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322D7274-4571-4BC9-A558-29C8133D4853}"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68300" y="6096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tags" Target="../tags/tag305.xml"/><Relationship Id="rId18" Type="http://schemas.openxmlformats.org/officeDocument/2006/relationships/tags" Target="../tags/tag310.xml"/><Relationship Id="rId26" Type="http://schemas.openxmlformats.org/officeDocument/2006/relationships/tags" Target="../tags/tag318.xml"/><Relationship Id="rId39" Type="http://schemas.openxmlformats.org/officeDocument/2006/relationships/tags" Target="../tags/tag331.xml"/><Relationship Id="rId3" Type="http://schemas.openxmlformats.org/officeDocument/2006/relationships/tags" Target="../tags/tag295.xml"/><Relationship Id="rId21" Type="http://schemas.openxmlformats.org/officeDocument/2006/relationships/tags" Target="../tags/tag313.xml"/><Relationship Id="rId34" Type="http://schemas.openxmlformats.org/officeDocument/2006/relationships/tags" Target="../tags/tag326.xml"/><Relationship Id="rId42" Type="http://schemas.openxmlformats.org/officeDocument/2006/relationships/tags" Target="../tags/tag334.xml"/><Relationship Id="rId47" Type="http://schemas.openxmlformats.org/officeDocument/2006/relationships/tags" Target="../tags/tag339.xml"/><Relationship Id="rId50" Type="http://schemas.openxmlformats.org/officeDocument/2006/relationships/tags" Target="../tags/tag342.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tags" Target="../tags/tag317.xml"/><Relationship Id="rId33" Type="http://schemas.openxmlformats.org/officeDocument/2006/relationships/tags" Target="../tags/tag325.xml"/><Relationship Id="rId38" Type="http://schemas.openxmlformats.org/officeDocument/2006/relationships/tags" Target="../tags/tag330.xml"/><Relationship Id="rId46" Type="http://schemas.openxmlformats.org/officeDocument/2006/relationships/tags" Target="../tags/tag338.xml"/><Relationship Id="rId2" Type="http://schemas.openxmlformats.org/officeDocument/2006/relationships/tags" Target="../tags/tag294.xml"/><Relationship Id="rId16" Type="http://schemas.openxmlformats.org/officeDocument/2006/relationships/tags" Target="../tags/tag308.xml"/><Relationship Id="rId20" Type="http://schemas.openxmlformats.org/officeDocument/2006/relationships/tags" Target="../tags/tag312.xml"/><Relationship Id="rId29" Type="http://schemas.openxmlformats.org/officeDocument/2006/relationships/tags" Target="../tags/tag321.xml"/><Relationship Id="rId41" Type="http://schemas.openxmlformats.org/officeDocument/2006/relationships/tags" Target="../tags/tag333.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24" Type="http://schemas.openxmlformats.org/officeDocument/2006/relationships/tags" Target="../tags/tag316.xml"/><Relationship Id="rId32" Type="http://schemas.openxmlformats.org/officeDocument/2006/relationships/tags" Target="../tags/tag324.xml"/><Relationship Id="rId37" Type="http://schemas.openxmlformats.org/officeDocument/2006/relationships/tags" Target="../tags/tag329.xml"/><Relationship Id="rId40" Type="http://schemas.openxmlformats.org/officeDocument/2006/relationships/tags" Target="../tags/tag332.xml"/><Relationship Id="rId45" Type="http://schemas.openxmlformats.org/officeDocument/2006/relationships/tags" Target="../tags/tag337.xml"/><Relationship Id="rId5" Type="http://schemas.openxmlformats.org/officeDocument/2006/relationships/tags" Target="../tags/tag297.xml"/><Relationship Id="rId15" Type="http://schemas.openxmlformats.org/officeDocument/2006/relationships/tags" Target="../tags/tag307.xml"/><Relationship Id="rId23" Type="http://schemas.openxmlformats.org/officeDocument/2006/relationships/tags" Target="../tags/tag315.xml"/><Relationship Id="rId28" Type="http://schemas.openxmlformats.org/officeDocument/2006/relationships/tags" Target="../tags/tag320.xml"/><Relationship Id="rId36" Type="http://schemas.openxmlformats.org/officeDocument/2006/relationships/tags" Target="../tags/tag328.xml"/><Relationship Id="rId49" Type="http://schemas.openxmlformats.org/officeDocument/2006/relationships/tags" Target="../tags/tag341.xml"/><Relationship Id="rId10" Type="http://schemas.openxmlformats.org/officeDocument/2006/relationships/tags" Target="../tags/tag302.xml"/><Relationship Id="rId19" Type="http://schemas.openxmlformats.org/officeDocument/2006/relationships/tags" Target="../tags/tag311.xml"/><Relationship Id="rId31" Type="http://schemas.openxmlformats.org/officeDocument/2006/relationships/tags" Target="../tags/tag323.xml"/><Relationship Id="rId44" Type="http://schemas.openxmlformats.org/officeDocument/2006/relationships/tags" Target="../tags/tag336.xml"/><Relationship Id="rId52" Type="http://schemas.openxmlformats.org/officeDocument/2006/relationships/notesSlide" Target="../notesSlides/notesSlide5.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tags" Target="../tags/tag319.xml"/><Relationship Id="rId30" Type="http://schemas.openxmlformats.org/officeDocument/2006/relationships/tags" Target="../tags/tag322.xml"/><Relationship Id="rId35" Type="http://schemas.openxmlformats.org/officeDocument/2006/relationships/tags" Target="../tags/tag327.xml"/><Relationship Id="rId43" Type="http://schemas.openxmlformats.org/officeDocument/2006/relationships/tags" Target="../tags/tag335.xml"/><Relationship Id="rId48" Type="http://schemas.openxmlformats.org/officeDocument/2006/relationships/tags" Target="../tags/tag340.xml"/><Relationship Id="rId8" Type="http://schemas.openxmlformats.org/officeDocument/2006/relationships/tags" Target="../tags/tag300.xml"/><Relationship Id="rId5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 Type="http://schemas.openxmlformats.org/officeDocument/2006/relationships/tags" Target="../tags/tag345.xml"/><Relationship Id="rId21" Type="http://schemas.openxmlformats.org/officeDocument/2006/relationships/tags" Target="../tags/tag363.xml"/><Relationship Id="rId34" Type="http://schemas.openxmlformats.org/officeDocument/2006/relationships/tags" Target="../tags/tag376.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tags" Target="../tags/tag374.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image" Target="../media/image3.png"/><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tags" Target="../tags/tag394.xml"/><Relationship Id="rId26" Type="http://schemas.openxmlformats.org/officeDocument/2006/relationships/tags" Target="../tags/tag402.xml"/><Relationship Id="rId39" Type="http://schemas.openxmlformats.org/officeDocument/2006/relationships/notesSlide" Target="../notesSlides/notesSlide6.xml"/><Relationship Id="rId3" Type="http://schemas.openxmlformats.org/officeDocument/2006/relationships/tags" Target="../tags/tag379.xml"/><Relationship Id="rId21" Type="http://schemas.openxmlformats.org/officeDocument/2006/relationships/tags" Target="../tags/tag397.xml"/><Relationship Id="rId34" Type="http://schemas.openxmlformats.org/officeDocument/2006/relationships/tags" Target="../tags/tag410.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5" Type="http://schemas.openxmlformats.org/officeDocument/2006/relationships/tags" Target="../tags/tag401.xml"/><Relationship Id="rId33" Type="http://schemas.openxmlformats.org/officeDocument/2006/relationships/tags" Target="../tags/tag409.xml"/><Relationship Id="rId38" Type="http://schemas.openxmlformats.org/officeDocument/2006/relationships/slideLayout" Target="../slideLayouts/slideLayout7.xml"/><Relationship Id="rId2" Type="http://schemas.openxmlformats.org/officeDocument/2006/relationships/tags" Target="../tags/tag378.xml"/><Relationship Id="rId16" Type="http://schemas.openxmlformats.org/officeDocument/2006/relationships/tags" Target="../tags/tag392.xml"/><Relationship Id="rId20" Type="http://schemas.openxmlformats.org/officeDocument/2006/relationships/tags" Target="../tags/tag396.xml"/><Relationship Id="rId29" Type="http://schemas.openxmlformats.org/officeDocument/2006/relationships/tags" Target="../tags/tag405.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24" Type="http://schemas.openxmlformats.org/officeDocument/2006/relationships/tags" Target="../tags/tag400.xml"/><Relationship Id="rId32" Type="http://schemas.openxmlformats.org/officeDocument/2006/relationships/tags" Target="../tags/tag408.xml"/><Relationship Id="rId37" Type="http://schemas.openxmlformats.org/officeDocument/2006/relationships/tags" Target="../tags/tag413.xml"/><Relationship Id="rId40" Type="http://schemas.openxmlformats.org/officeDocument/2006/relationships/image" Target="../media/image3.png"/><Relationship Id="rId5" Type="http://schemas.openxmlformats.org/officeDocument/2006/relationships/tags" Target="../tags/tag381.xml"/><Relationship Id="rId15" Type="http://schemas.openxmlformats.org/officeDocument/2006/relationships/tags" Target="../tags/tag391.xml"/><Relationship Id="rId23" Type="http://schemas.openxmlformats.org/officeDocument/2006/relationships/tags" Target="../tags/tag399.xml"/><Relationship Id="rId28" Type="http://schemas.openxmlformats.org/officeDocument/2006/relationships/tags" Target="../tags/tag404.xml"/><Relationship Id="rId36" Type="http://schemas.openxmlformats.org/officeDocument/2006/relationships/tags" Target="../tags/tag412.xml"/><Relationship Id="rId10" Type="http://schemas.openxmlformats.org/officeDocument/2006/relationships/tags" Target="../tags/tag386.xml"/><Relationship Id="rId19" Type="http://schemas.openxmlformats.org/officeDocument/2006/relationships/tags" Target="../tags/tag395.xml"/><Relationship Id="rId31" Type="http://schemas.openxmlformats.org/officeDocument/2006/relationships/tags" Target="../tags/tag407.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 Id="rId22" Type="http://schemas.openxmlformats.org/officeDocument/2006/relationships/tags" Target="../tags/tag398.xml"/><Relationship Id="rId27" Type="http://schemas.openxmlformats.org/officeDocument/2006/relationships/tags" Target="../tags/tag403.xml"/><Relationship Id="rId30" Type="http://schemas.openxmlformats.org/officeDocument/2006/relationships/tags" Target="../tags/tag406.xml"/><Relationship Id="rId35" Type="http://schemas.openxmlformats.org/officeDocument/2006/relationships/tags" Target="../tags/tag4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tags" Target="../tags/tag439.xml"/><Relationship Id="rId3" Type="http://schemas.openxmlformats.org/officeDocument/2006/relationships/tags" Target="../tags/tag416.xml"/><Relationship Id="rId21" Type="http://schemas.openxmlformats.org/officeDocument/2006/relationships/tags" Target="../tags/tag434.xml"/><Relationship Id="rId7" Type="http://schemas.openxmlformats.org/officeDocument/2006/relationships/tags" Target="../tags/tag420.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tags" Target="../tags/tag438.xml"/><Relationship Id="rId33" Type="http://schemas.openxmlformats.org/officeDocument/2006/relationships/notesSlide" Target="../notesSlides/notesSlide7.xml"/><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tags" Target="../tags/tag433.xml"/><Relationship Id="rId29" Type="http://schemas.openxmlformats.org/officeDocument/2006/relationships/tags" Target="../tags/tag442.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tags" Target="../tags/tag437.xml"/><Relationship Id="rId32" Type="http://schemas.openxmlformats.org/officeDocument/2006/relationships/slideLayout" Target="../slideLayouts/slideLayout3.xml"/><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tags" Target="../tags/tag436.xml"/><Relationship Id="rId28" Type="http://schemas.openxmlformats.org/officeDocument/2006/relationships/tags" Target="../tags/tag441.xml"/><Relationship Id="rId10" Type="http://schemas.openxmlformats.org/officeDocument/2006/relationships/tags" Target="../tags/tag423.xml"/><Relationship Id="rId19" Type="http://schemas.openxmlformats.org/officeDocument/2006/relationships/tags" Target="../tags/tag432.xml"/><Relationship Id="rId31" Type="http://schemas.openxmlformats.org/officeDocument/2006/relationships/tags" Target="../tags/tag444.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tags" Target="../tags/tag435.xml"/><Relationship Id="rId27" Type="http://schemas.openxmlformats.org/officeDocument/2006/relationships/tags" Target="../tags/tag440.xml"/><Relationship Id="rId30" Type="http://schemas.openxmlformats.org/officeDocument/2006/relationships/tags" Target="../tags/tag443.xml"/></Relationships>
</file>

<file path=ppt/slides/_rels/slide18.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26" Type="http://schemas.openxmlformats.org/officeDocument/2006/relationships/tags" Target="../tags/tag470.xml"/><Relationship Id="rId3" Type="http://schemas.openxmlformats.org/officeDocument/2006/relationships/tags" Target="../tags/tag447.xml"/><Relationship Id="rId21" Type="http://schemas.openxmlformats.org/officeDocument/2006/relationships/tags" Target="../tags/tag465.xml"/><Relationship Id="rId34" Type="http://schemas.openxmlformats.org/officeDocument/2006/relationships/image" Target="../media/image4.png"/><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5" Type="http://schemas.openxmlformats.org/officeDocument/2006/relationships/tags" Target="../tags/tag469.xml"/><Relationship Id="rId33" Type="http://schemas.openxmlformats.org/officeDocument/2006/relationships/notesSlide" Target="../notesSlides/notesSlide8.xml"/><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tags" Target="../tags/tag464.xml"/><Relationship Id="rId29" Type="http://schemas.openxmlformats.org/officeDocument/2006/relationships/tags" Target="../tags/tag473.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24" Type="http://schemas.openxmlformats.org/officeDocument/2006/relationships/tags" Target="../tags/tag468.xml"/><Relationship Id="rId32" Type="http://schemas.openxmlformats.org/officeDocument/2006/relationships/slideLayout" Target="../slideLayouts/slideLayout3.xml"/><Relationship Id="rId5" Type="http://schemas.openxmlformats.org/officeDocument/2006/relationships/tags" Target="../tags/tag449.xml"/><Relationship Id="rId15" Type="http://schemas.openxmlformats.org/officeDocument/2006/relationships/tags" Target="../tags/tag459.xml"/><Relationship Id="rId23" Type="http://schemas.openxmlformats.org/officeDocument/2006/relationships/tags" Target="../tags/tag467.xml"/><Relationship Id="rId28" Type="http://schemas.openxmlformats.org/officeDocument/2006/relationships/tags" Target="../tags/tag472.xml"/><Relationship Id="rId10" Type="http://schemas.openxmlformats.org/officeDocument/2006/relationships/tags" Target="../tags/tag454.xml"/><Relationship Id="rId19" Type="http://schemas.openxmlformats.org/officeDocument/2006/relationships/tags" Target="../tags/tag463.xml"/><Relationship Id="rId31" Type="http://schemas.openxmlformats.org/officeDocument/2006/relationships/tags" Target="../tags/tag475.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 Id="rId22" Type="http://schemas.openxmlformats.org/officeDocument/2006/relationships/tags" Target="../tags/tag466.xml"/><Relationship Id="rId27" Type="http://schemas.openxmlformats.org/officeDocument/2006/relationships/tags" Target="../tags/tag471.xml"/><Relationship Id="rId30" Type="http://schemas.openxmlformats.org/officeDocument/2006/relationships/tags" Target="../tags/tag474.xml"/></Relationships>
</file>

<file path=ppt/slides/_rels/slide19.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18" Type="http://schemas.openxmlformats.org/officeDocument/2006/relationships/tags" Target="../tags/tag493.xml"/><Relationship Id="rId26" Type="http://schemas.openxmlformats.org/officeDocument/2006/relationships/tags" Target="../tags/tag501.xml"/><Relationship Id="rId3" Type="http://schemas.openxmlformats.org/officeDocument/2006/relationships/tags" Target="../tags/tag478.xml"/><Relationship Id="rId21" Type="http://schemas.openxmlformats.org/officeDocument/2006/relationships/tags" Target="../tags/tag496.xml"/><Relationship Id="rId34" Type="http://schemas.openxmlformats.org/officeDocument/2006/relationships/image" Target="../media/image5.png"/><Relationship Id="rId7" Type="http://schemas.openxmlformats.org/officeDocument/2006/relationships/tags" Target="../tags/tag482.xml"/><Relationship Id="rId12" Type="http://schemas.openxmlformats.org/officeDocument/2006/relationships/tags" Target="../tags/tag487.xml"/><Relationship Id="rId17" Type="http://schemas.openxmlformats.org/officeDocument/2006/relationships/tags" Target="../tags/tag492.xml"/><Relationship Id="rId25" Type="http://schemas.openxmlformats.org/officeDocument/2006/relationships/tags" Target="../tags/tag500.xml"/><Relationship Id="rId33" Type="http://schemas.openxmlformats.org/officeDocument/2006/relationships/notesSlide" Target="../notesSlides/notesSlide9.xml"/><Relationship Id="rId2" Type="http://schemas.openxmlformats.org/officeDocument/2006/relationships/tags" Target="../tags/tag477.xml"/><Relationship Id="rId16" Type="http://schemas.openxmlformats.org/officeDocument/2006/relationships/tags" Target="../tags/tag491.xml"/><Relationship Id="rId20" Type="http://schemas.openxmlformats.org/officeDocument/2006/relationships/tags" Target="../tags/tag495.xml"/><Relationship Id="rId29" Type="http://schemas.openxmlformats.org/officeDocument/2006/relationships/tags" Target="../tags/tag504.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24" Type="http://schemas.openxmlformats.org/officeDocument/2006/relationships/tags" Target="../tags/tag499.xml"/><Relationship Id="rId32" Type="http://schemas.openxmlformats.org/officeDocument/2006/relationships/slideLayout" Target="../slideLayouts/slideLayout3.xml"/><Relationship Id="rId5" Type="http://schemas.openxmlformats.org/officeDocument/2006/relationships/tags" Target="../tags/tag480.xml"/><Relationship Id="rId15" Type="http://schemas.openxmlformats.org/officeDocument/2006/relationships/tags" Target="../tags/tag490.xml"/><Relationship Id="rId23" Type="http://schemas.openxmlformats.org/officeDocument/2006/relationships/tags" Target="../tags/tag498.xml"/><Relationship Id="rId28" Type="http://schemas.openxmlformats.org/officeDocument/2006/relationships/tags" Target="../tags/tag503.xml"/><Relationship Id="rId10" Type="http://schemas.openxmlformats.org/officeDocument/2006/relationships/tags" Target="../tags/tag485.xml"/><Relationship Id="rId19" Type="http://schemas.openxmlformats.org/officeDocument/2006/relationships/tags" Target="../tags/tag494.xml"/><Relationship Id="rId31" Type="http://schemas.openxmlformats.org/officeDocument/2006/relationships/tags" Target="../tags/tag506.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 Id="rId22" Type="http://schemas.openxmlformats.org/officeDocument/2006/relationships/tags" Target="../tags/tag497.xml"/><Relationship Id="rId27" Type="http://schemas.openxmlformats.org/officeDocument/2006/relationships/tags" Target="../tags/tag502.xml"/><Relationship Id="rId30" Type="http://schemas.openxmlformats.org/officeDocument/2006/relationships/tags" Target="../tags/tag505.xml"/></Relationships>
</file>

<file path=ppt/slides/_rels/slide2.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9" Type="http://schemas.openxmlformats.org/officeDocument/2006/relationships/tags" Target="../tags/tag56.xml"/><Relationship Id="rId21" Type="http://schemas.openxmlformats.org/officeDocument/2006/relationships/tags" Target="../tags/tag38.xml"/><Relationship Id="rId34" Type="http://schemas.openxmlformats.org/officeDocument/2006/relationships/tags" Target="../tags/tag51.xml"/><Relationship Id="rId42" Type="http://schemas.openxmlformats.org/officeDocument/2006/relationships/tags" Target="../tags/tag59.xml"/><Relationship Id="rId47" Type="http://schemas.openxmlformats.org/officeDocument/2006/relationships/tags" Target="../tags/tag64.xml"/><Relationship Id="rId50" Type="http://schemas.openxmlformats.org/officeDocument/2006/relationships/tags" Target="../tags/tag67.xml"/><Relationship Id="rId55" Type="http://schemas.openxmlformats.org/officeDocument/2006/relationships/tags" Target="../tags/tag72.xml"/><Relationship Id="rId63" Type="http://schemas.openxmlformats.org/officeDocument/2006/relationships/tags" Target="../tags/tag80.xml"/><Relationship Id="rId68" Type="http://schemas.openxmlformats.org/officeDocument/2006/relationships/tags" Target="../tags/tag85.xml"/><Relationship Id="rId76" Type="http://schemas.openxmlformats.org/officeDocument/2006/relationships/tags" Target="../tags/tag93.xml"/><Relationship Id="rId84" Type="http://schemas.openxmlformats.org/officeDocument/2006/relationships/tags" Target="../tags/tag101.xml"/><Relationship Id="rId89" Type="http://schemas.openxmlformats.org/officeDocument/2006/relationships/tags" Target="../tags/tag106.xml"/><Relationship Id="rId7" Type="http://schemas.openxmlformats.org/officeDocument/2006/relationships/tags" Target="../tags/tag24.xml"/><Relationship Id="rId71" Type="http://schemas.openxmlformats.org/officeDocument/2006/relationships/tags" Target="../tags/tag88.xml"/><Relationship Id="rId92" Type="http://schemas.openxmlformats.org/officeDocument/2006/relationships/tags" Target="../tags/tag109.xml"/><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tags" Target="../tags/tag4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tags" Target="../tags/tag49.xml"/><Relationship Id="rId37" Type="http://schemas.openxmlformats.org/officeDocument/2006/relationships/tags" Target="../tags/tag54.xml"/><Relationship Id="rId40" Type="http://schemas.openxmlformats.org/officeDocument/2006/relationships/tags" Target="../tags/tag57.xml"/><Relationship Id="rId45" Type="http://schemas.openxmlformats.org/officeDocument/2006/relationships/tags" Target="../tags/tag62.xml"/><Relationship Id="rId53" Type="http://schemas.openxmlformats.org/officeDocument/2006/relationships/tags" Target="../tags/tag70.xml"/><Relationship Id="rId58" Type="http://schemas.openxmlformats.org/officeDocument/2006/relationships/tags" Target="../tags/tag75.xml"/><Relationship Id="rId66" Type="http://schemas.openxmlformats.org/officeDocument/2006/relationships/tags" Target="../tags/tag83.xml"/><Relationship Id="rId74" Type="http://schemas.openxmlformats.org/officeDocument/2006/relationships/tags" Target="../tags/tag91.xml"/><Relationship Id="rId79" Type="http://schemas.openxmlformats.org/officeDocument/2006/relationships/tags" Target="../tags/tag96.xml"/><Relationship Id="rId87" Type="http://schemas.openxmlformats.org/officeDocument/2006/relationships/tags" Target="../tags/tag104.xml"/><Relationship Id="rId5" Type="http://schemas.openxmlformats.org/officeDocument/2006/relationships/tags" Target="../tags/tag22.xml"/><Relationship Id="rId61" Type="http://schemas.openxmlformats.org/officeDocument/2006/relationships/tags" Target="../tags/tag78.xml"/><Relationship Id="rId82" Type="http://schemas.openxmlformats.org/officeDocument/2006/relationships/tags" Target="../tags/tag99.xml"/><Relationship Id="rId90" Type="http://schemas.openxmlformats.org/officeDocument/2006/relationships/tags" Target="../tags/tag107.xml"/><Relationship Id="rId95" Type="http://schemas.openxmlformats.org/officeDocument/2006/relationships/notesSlide" Target="../notesSlides/notesSlide1.xml"/><Relationship Id="rId19" Type="http://schemas.openxmlformats.org/officeDocument/2006/relationships/tags" Target="../tags/tag3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tags" Target="../tags/tag52.xml"/><Relationship Id="rId43" Type="http://schemas.openxmlformats.org/officeDocument/2006/relationships/tags" Target="../tags/tag60.xml"/><Relationship Id="rId48" Type="http://schemas.openxmlformats.org/officeDocument/2006/relationships/tags" Target="../tags/tag65.xml"/><Relationship Id="rId56" Type="http://schemas.openxmlformats.org/officeDocument/2006/relationships/tags" Target="../tags/tag73.xml"/><Relationship Id="rId64" Type="http://schemas.openxmlformats.org/officeDocument/2006/relationships/tags" Target="../tags/tag81.xml"/><Relationship Id="rId69" Type="http://schemas.openxmlformats.org/officeDocument/2006/relationships/tags" Target="../tags/tag86.xml"/><Relationship Id="rId77" Type="http://schemas.openxmlformats.org/officeDocument/2006/relationships/tags" Target="../tags/tag94.xml"/><Relationship Id="rId8" Type="http://schemas.openxmlformats.org/officeDocument/2006/relationships/tags" Target="../tags/tag25.xml"/><Relationship Id="rId51" Type="http://schemas.openxmlformats.org/officeDocument/2006/relationships/tags" Target="../tags/tag68.xml"/><Relationship Id="rId72" Type="http://schemas.openxmlformats.org/officeDocument/2006/relationships/tags" Target="../tags/tag89.xml"/><Relationship Id="rId80" Type="http://schemas.openxmlformats.org/officeDocument/2006/relationships/tags" Target="../tags/tag97.xml"/><Relationship Id="rId85" Type="http://schemas.openxmlformats.org/officeDocument/2006/relationships/tags" Target="../tags/tag102.xml"/><Relationship Id="rId93" Type="http://schemas.openxmlformats.org/officeDocument/2006/relationships/tags" Target="../tags/tag110.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tags" Target="../tags/tag50.xml"/><Relationship Id="rId38" Type="http://schemas.openxmlformats.org/officeDocument/2006/relationships/tags" Target="../tags/tag55.xml"/><Relationship Id="rId46" Type="http://schemas.openxmlformats.org/officeDocument/2006/relationships/tags" Target="../tags/tag63.xml"/><Relationship Id="rId59" Type="http://schemas.openxmlformats.org/officeDocument/2006/relationships/tags" Target="../tags/tag76.xml"/><Relationship Id="rId67" Type="http://schemas.openxmlformats.org/officeDocument/2006/relationships/tags" Target="../tags/tag84.xml"/><Relationship Id="rId20" Type="http://schemas.openxmlformats.org/officeDocument/2006/relationships/tags" Target="../tags/tag37.xml"/><Relationship Id="rId41" Type="http://schemas.openxmlformats.org/officeDocument/2006/relationships/tags" Target="../tags/tag58.xml"/><Relationship Id="rId54" Type="http://schemas.openxmlformats.org/officeDocument/2006/relationships/tags" Target="../tags/tag71.xml"/><Relationship Id="rId62" Type="http://schemas.openxmlformats.org/officeDocument/2006/relationships/tags" Target="../tags/tag79.xml"/><Relationship Id="rId70" Type="http://schemas.openxmlformats.org/officeDocument/2006/relationships/tags" Target="../tags/tag87.xml"/><Relationship Id="rId75" Type="http://schemas.openxmlformats.org/officeDocument/2006/relationships/tags" Target="../tags/tag92.xml"/><Relationship Id="rId83" Type="http://schemas.openxmlformats.org/officeDocument/2006/relationships/tags" Target="../tags/tag100.xml"/><Relationship Id="rId88" Type="http://schemas.openxmlformats.org/officeDocument/2006/relationships/tags" Target="../tags/tag105.xml"/><Relationship Id="rId91" Type="http://schemas.openxmlformats.org/officeDocument/2006/relationships/tags" Target="../tags/tag108.xml"/><Relationship Id="rId1" Type="http://schemas.openxmlformats.org/officeDocument/2006/relationships/tags" Target="../tags/tag18.xml"/><Relationship Id="rId6" Type="http://schemas.openxmlformats.org/officeDocument/2006/relationships/tags" Target="../tags/tag23.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36" Type="http://schemas.openxmlformats.org/officeDocument/2006/relationships/tags" Target="../tags/tag53.xml"/><Relationship Id="rId49" Type="http://schemas.openxmlformats.org/officeDocument/2006/relationships/tags" Target="../tags/tag66.xml"/><Relationship Id="rId57" Type="http://schemas.openxmlformats.org/officeDocument/2006/relationships/tags" Target="../tags/tag74.xml"/><Relationship Id="rId10" Type="http://schemas.openxmlformats.org/officeDocument/2006/relationships/tags" Target="../tags/tag27.xml"/><Relationship Id="rId31" Type="http://schemas.openxmlformats.org/officeDocument/2006/relationships/tags" Target="../tags/tag48.xml"/><Relationship Id="rId44" Type="http://schemas.openxmlformats.org/officeDocument/2006/relationships/tags" Target="../tags/tag61.xml"/><Relationship Id="rId52" Type="http://schemas.openxmlformats.org/officeDocument/2006/relationships/tags" Target="../tags/tag69.xml"/><Relationship Id="rId60" Type="http://schemas.openxmlformats.org/officeDocument/2006/relationships/tags" Target="../tags/tag77.xml"/><Relationship Id="rId65" Type="http://schemas.openxmlformats.org/officeDocument/2006/relationships/tags" Target="../tags/tag82.xml"/><Relationship Id="rId73" Type="http://schemas.openxmlformats.org/officeDocument/2006/relationships/tags" Target="../tags/tag90.xml"/><Relationship Id="rId78" Type="http://schemas.openxmlformats.org/officeDocument/2006/relationships/tags" Target="../tags/tag95.xml"/><Relationship Id="rId81" Type="http://schemas.openxmlformats.org/officeDocument/2006/relationships/tags" Target="../tags/tag98.xml"/><Relationship Id="rId86" Type="http://schemas.openxmlformats.org/officeDocument/2006/relationships/tags" Target="../tags/tag103.xml"/><Relationship Id="rId94"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8.xml"/><Relationship Id="rId1" Type="http://schemas.openxmlformats.org/officeDocument/2006/relationships/tags" Target="../tags/tag507.xml"/><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0.xml"/><Relationship Id="rId1" Type="http://schemas.openxmlformats.org/officeDocument/2006/relationships/tags" Target="../tags/tag509.xml"/></Relationships>
</file>

<file path=ppt/slides/_rels/slide22.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tags" Target="../tags/tag523.xml"/><Relationship Id="rId18" Type="http://schemas.openxmlformats.org/officeDocument/2006/relationships/tags" Target="../tags/tag528.xml"/><Relationship Id="rId26" Type="http://schemas.openxmlformats.org/officeDocument/2006/relationships/tags" Target="../tags/tag536.xml"/><Relationship Id="rId39" Type="http://schemas.openxmlformats.org/officeDocument/2006/relationships/tags" Target="../tags/tag549.xml"/><Relationship Id="rId3" Type="http://schemas.openxmlformats.org/officeDocument/2006/relationships/tags" Target="../tags/tag513.xml"/><Relationship Id="rId21" Type="http://schemas.openxmlformats.org/officeDocument/2006/relationships/tags" Target="../tags/tag531.xml"/><Relationship Id="rId34" Type="http://schemas.openxmlformats.org/officeDocument/2006/relationships/tags" Target="../tags/tag544.xml"/><Relationship Id="rId42" Type="http://schemas.openxmlformats.org/officeDocument/2006/relationships/tags" Target="../tags/tag552.xml"/><Relationship Id="rId7" Type="http://schemas.openxmlformats.org/officeDocument/2006/relationships/tags" Target="../tags/tag517.xml"/><Relationship Id="rId12" Type="http://schemas.openxmlformats.org/officeDocument/2006/relationships/tags" Target="../tags/tag522.xml"/><Relationship Id="rId17" Type="http://schemas.openxmlformats.org/officeDocument/2006/relationships/tags" Target="../tags/tag527.xml"/><Relationship Id="rId25" Type="http://schemas.openxmlformats.org/officeDocument/2006/relationships/tags" Target="../tags/tag535.xml"/><Relationship Id="rId33" Type="http://schemas.openxmlformats.org/officeDocument/2006/relationships/tags" Target="../tags/tag543.xml"/><Relationship Id="rId38" Type="http://schemas.openxmlformats.org/officeDocument/2006/relationships/tags" Target="../tags/tag548.xml"/><Relationship Id="rId46" Type="http://schemas.openxmlformats.org/officeDocument/2006/relationships/notesSlide" Target="../notesSlides/notesSlide11.xml"/><Relationship Id="rId2" Type="http://schemas.openxmlformats.org/officeDocument/2006/relationships/tags" Target="../tags/tag512.xml"/><Relationship Id="rId16" Type="http://schemas.openxmlformats.org/officeDocument/2006/relationships/tags" Target="../tags/tag526.xml"/><Relationship Id="rId20" Type="http://schemas.openxmlformats.org/officeDocument/2006/relationships/tags" Target="../tags/tag530.xml"/><Relationship Id="rId29" Type="http://schemas.openxmlformats.org/officeDocument/2006/relationships/tags" Target="../tags/tag539.xml"/><Relationship Id="rId41" Type="http://schemas.openxmlformats.org/officeDocument/2006/relationships/tags" Target="../tags/tag551.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tags" Target="../tags/tag521.xml"/><Relationship Id="rId24" Type="http://schemas.openxmlformats.org/officeDocument/2006/relationships/tags" Target="../tags/tag534.xml"/><Relationship Id="rId32" Type="http://schemas.openxmlformats.org/officeDocument/2006/relationships/tags" Target="../tags/tag542.xml"/><Relationship Id="rId37" Type="http://schemas.openxmlformats.org/officeDocument/2006/relationships/tags" Target="../tags/tag547.xml"/><Relationship Id="rId40" Type="http://schemas.openxmlformats.org/officeDocument/2006/relationships/tags" Target="../tags/tag550.xml"/><Relationship Id="rId45" Type="http://schemas.openxmlformats.org/officeDocument/2006/relationships/slideLayout" Target="../slideLayouts/slideLayout7.xml"/><Relationship Id="rId5" Type="http://schemas.openxmlformats.org/officeDocument/2006/relationships/tags" Target="../tags/tag515.xml"/><Relationship Id="rId15" Type="http://schemas.openxmlformats.org/officeDocument/2006/relationships/tags" Target="../tags/tag525.xml"/><Relationship Id="rId23" Type="http://schemas.openxmlformats.org/officeDocument/2006/relationships/tags" Target="../tags/tag533.xml"/><Relationship Id="rId28" Type="http://schemas.openxmlformats.org/officeDocument/2006/relationships/tags" Target="../tags/tag538.xml"/><Relationship Id="rId36" Type="http://schemas.openxmlformats.org/officeDocument/2006/relationships/tags" Target="../tags/tag546.xml"/><Relationship Id="rId10" Type="http://schemas.openxmlformats.org/officeDocument/2006/relationships/tags" Target="../tags/tag520.xml"/><Relationship Id="rId19" Type="http://schemas.openxmlformats.org/officeDocument/2006/relationships/tags" Target="../tags/tag529.xml"/><Relationship Id="rId31" Type="http://schemas.openxmlformats.org/officeDocument/2006/relationships/tags" Target="../tags/tag541.xml"/><Relationship Id="rId44" Type="http://schemas.openxmlformats.org/officeDocument/2006/relationships/tags" Target="../tags/tag554.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tags" Target="../tags/tag524.xml"/><Relationship Id="rId22" Type="http://schemas.openxmlformats.org/officeDocument/2006/relationships/tags" Target="../tags/tag532.xml"/><Relationship Id="rId27" Type="http://schemas.openxmlformats.org/officeDocument/2006/relationships/tags" Target="../tags/tag537.xml"/><Relationship Id="rId30" Type="http://schemas.openxmlformats.org/officeDocument/2006/relationships/tags" Target="../tags/tag540.xml"/><Relationship Id="rId35" Type="http://schemas.openxmlformats.org/officeDocument/2006/relationships/tags" Target="../tags/tag545.xml"/><Relationship Id="rId43" Type="http://schemas.openxmlformats.org/officeDocument/2006/relationships/tags" Target="../tags/tag553.xml"/></Relationships>
</file>

<file path=ppt/slides/_rels/slide23.xml.rels><?xml version="1.0" encoding="UTF-8" standalone="yes"?>
<Relationships xmlns="http://schemas.openxmlformats.org/package/2006/relationships"><Relationship Id="rId8" Type="http://schemas.openxmlformats.org/officeDocument/2006/relationships/tags" Target="../tags/tag562.xml"/><Relationship Id="rId13" Type="http://schemas.openxmlformats.org/officeDocument/2006/relationships/tags" Target="../tags/tag567.xml"/><Relationship Id="rId18" Type="http://schemas.openxmlformats.org/officeDocument/2006/relationships/tags" Target="../tags/tag572.xml"/><Relationship Id="rId26" Type="http://schemas.openxmlformats.org/officeDocument/2006/relationships/tags" Target="../tags/tag580.xml"/><Relationship Id="rId39" Type="http://schemas.openxmlformats.org/officeDocument/2006/relationships/tags" Target="../tags/tag593.xml"/><Relationship Id="rId3" Type="http://schemas.openxmlformats.org/officeDocument/2006/relationships/tags" Target="../tags/tag557.xml"/><Relationship Id="rId21" Type="http://schemas.openxmlformats.org/officeDocument/2006/relationships/tags" Target="../tags/tag575.xml"/><Relationship Id="rId34" Type="http://schemas.openxmlformats.org/officeDocument/2006/relationships/tags" Target="../tags/tag588.xml"/><Relationship Id="rId42" Type="http://schemas.openxmlformats.org/officeDocument/2006/relationships/tags" Target="../tags/tag596.xml"/><Relationship Id="rId7" Type="http://schemas.openxmlformats.org/officeDocument/2006/relationships/tags" Target="../tags/tag561.xml"/><Relationship Id="rId12" Type="http://schemas.openxmlformats.org/officeDocument/2006/relationships/tags" Target="../tags/tag566.xml"/><Relationship Id="rId17" Type="http://schemas.openxmlformats.org/officeDocument/2006/relationships/tags" Target="../tags/tag571.xml"/><Relationship Id="rId25" Type="http://schemas.openxmlformats.org/officeDocument/2006/relationships/tags" Target="../tags/tag579.xml"/><Relationship Id="rId33" Type="http://schemas.openxmlformats.org/officeDocument/2006/relationships/tags" Target="../tags/tag587.xml"/><Relationship Id="rId38" Type="http://schemas.openxmlformats.org/officeDocument/2006/relationships/tags" Target="../tags/tag592.xml"/><Relationship Id="rId46" Type="http://schemas.openxmlformats.org/officeDocument/2006/relationships/notesSlide" Target="../notesSlides/notesSlide12.xml"/><Relationship Id="rId2" Type="http://schemas.openxmlformats.org/officeDocument/2006/relationships/tags" Target="../tags/tag556.xml"/><Relationship Id="rId16" Type="http://schemas.openxmlformats.org/officeDocument/2006/relationships/tags" Target="../tags/tag570.xml"/><Relationship Id="rId20" Type="http://schemas.openxmlformats.org/officeDocument/2006/relationships/tags" Target="../tags/tag574.xml"/><Relationship Id="rId29" Type="http://schemas.openxmlformats.org/officeDocument/2006/relationships/tags" Target="../tags/tag583.xml"/><Relationship Id="rId41" Type="http://schemas.openxmlformats.org/officeDocument/2006/relationships/tags" Target="../tags/tag595.xml"/><Relationship Id="rId1" Type="http://schemas.openxmlformats.org/officeDocument/2006/relationships/tags" Target="../tags/tag555.xml"/><Relationship Id="rId6" Type="http://schemas.openxmlformats.org/officeDocument/2006/relationships/tags" Target="../tags/tag560.xml"/><Relationship Id="rId11" Type="http://schemas.openxmlformats.org/officeDocument/2006/relationships/tags" Target="../tags/tag565.xml"/><Relationship Id="rId24" Type="http://schemas.openxmlformats.org/officeDocument/2006/relationships/tags" Target="../tags/tag578.xml"/><Relationship Id="rId32" Type="http://schemas.openxmlformats.org/officeDocument/2006/relationships/tags" Target="../tags/tag586.xml"/><Relationship Id="rId37" Type="http://schemas.openxmlformats.org/officeDocument/2006/relationships/tags" Target="../tags/tag591.xml"/><Relationship Id="rId40" Type="http://schemas.openxmlformats.org/officeDocument/2006/relationships/tags" Target="../tags/tag594.xml"/><Relationship Id="rId45" Type="http://schemas.openxmlformats.org/officeDocument/2006/relationships/slideLayout" Target="../slideLayouts/slideLayout7.xml"/><Relationship Id="rId5" Type="http://schemas.openxmlformats.org/officeDocument/2006/relationships/tags" Target="../tags/tag559.xml"/><Relationship Id="rId15" Type="http://schemas.openxmlformats.org/officeDocument/2006/relationships/tags" Target="../tags/tag569.xml"/><Relationship Id="rId23" Type="http://schemas.openxmlformats.org/officeDocument/2006/relationships/tags" Target="../tags/tag577.xml"/><Relationship Id="rId28" Type="http://schemas.openxmlformats.org/officeDocument/2006/relationships/tags" Target="../tags/tag582.xml"/><Relationship Id="rId36" Type="http://schemas.openxmlformats.org/officeDocument/2006/relationships/tags" Target="../tags/tag590.xml"/><Relationship Id="rId10" Type="http://schemas.openxmlformats.org/officeDocument/2006/relationships/tags" Target="../tags/tag564.xml"/><Relationship Id="rId19" Type="http://schemas.openxmlformats.org/officeDocument/2006/relationships/tags" Target="../tags/tag573.xml"/><Relationship Id="rId31" Type="http://schemas.openxmlformats.org/officeDocument/2006/relationships/tags" Target="../tags/tag585.xml"/><Relationship Id="rId44" Type="http://schemas.openxmlformats.org/officeDocument/2006/relationships/tags" Target="../tags/tag598.xml"/><Relationship Id="rId4" Type="http://schemas.openxmlformats.org/officeDocument/2006/relationships/tags" Target="../tags/tag558.xml"/><Relationship Id="rId9" Type="http://schemas.openxmlformats.org/officeDocument/2006/relationships/tags" Target="../tags/tag563.xml"/><Relationship Id="rId14" Type="http://schemas.openxmlformats.org/officeDocument/2006/relationships/tags" Target="../tags/tag568.xml"/><Relationship Id="rId22" Type="http://schemas.openxmlformats.org/officeDocument/2006/relationships/tags" Target="../tags/tag576.xml"/><Relationship Id="rId27" Type="http://schemas.openxmlformats.org/officeDocument/2006/relationships/tags" Target="../tags/tag581.xml"/><Relationship Id="rId30" Type="http://schemas.openxmlformats.org/officeDocument/2006/relationships/tags" Target="../tags/tag584.xml"/><Relationship Id="rId35" Type="http://schemas.openxmlformats.org/officeDocument/2006/relationships/tags" Target="../tags/tag589.xml"/><Relationship Id="rId43" Type="http://schemas.openxmlformats.org/officeDocument/2006/relationships/tags" Target="../tags/tag597.xml"/></Relationships>
</file>

<file path=ppt/slides/_rels/slide24.xml.rels><?xml version="1.0" encoding="UTF-8" standalone="yes"?>
<Relationships xmlns="http://schemas.openxmlformats.org/package/2006/relationships"><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tags" Target="../tags/tag624.xml"/><Relationship Id="rId39" Type="http://schemas.openxmlformats.org/officeDocument/2006/relationships/tags" Target="../tags/tag637.xml"/><Relationship Id="rId3" Type="http://schemas.openxmlformats.org/officeDocument/2006/relationships/tags" Target="../tags/tag601.xml"/><Relationship Id="rId21" Type="http://schemas.openxmlformats.org/officeDocument/2006/relationships/tags" Target="../tags/tag619.xml"/><Relationship Id="rId34" Type="http://schemas.openxmlformats.org/officeDocument/2006/relationships/tags" Target="../tags/tag632.xml"/><Relationship Id="rId42" Type="http://schemas.openxmlformats.org/officeDocument/2006/relationships/tags" Target="../tags/tag640.xml"/><Relationship Id="rId47" Type="http://schemas.openxmlformats.org/officeDocument/2006/relationships/tags" Target="../tags/tag645.xml"/><Relationship Id="rId50" Type="http://schemas.openxmlformats.org/officeDocument/2006/relationships/tags" Target="../tags/tag648.xml"/><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tags" Target="../tags/tag623.xml"/><Relationship Id="rId33" Type="http://schemas.openxmlformats.org/officeDocument/2006/relationships/tags" Target="../tags/tag631.xml"/><Relationship Id="rId38" Type="http://schemas.openxmlformats.org/officeDocument/2006/relationships/tags" Target="../tags/tag636.xml"/><Relationship Id="rId46" Type="http://schemas.openxmlformats.org/officeDocument/2006/relationships/tags" Target="../tags/tag644.xml"/><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29" Type="http://schemas.openxmlformats.org/officeDocument/2006/relationships/tags" Target="../tags/tag627.xml"/><Relationship Id="rId41" Type="http://schemas.openxmlformats.org/officeDocument/2006/relationships/tags" Target="../tags/tag639.xml"/><Relationship Id="rId54" Type="http://schemas.openxmlformats.org/officeDocument/2006/relationships/slideLayout" Target="../slideLayouts/slideLayout7.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tags" Target="../tags/tag622.xml"/><Relationship Id="rId32" Type="http://schemas.openxmlformats.org/officeDocument/2006/relationships/tags" Target="../tags/tag630.xml"/><Relationship Id="rId37" Type="http://schemas.openxmlformats.org/officeDocument/2006/relationships/tags" Target="../tags/tag635.xml"/><Relationship Id="rId40" Type="http://schemas.openxmlformats.org/officeDocument/2006/relationships/tags" Target="../tags/tag638.xml"/><Relationship Id="rId45" Type="http://schemas.openxmlformats.org/officeDocument/2006/relationships/tags" Target="../tags/tag643.xml"/><Relationship Id="rId53" Type="http://schemas.openxmlformats.org/officeDocument/2006/relationships/tags" Target="../tags/tag651.xml"/><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tags" Target="../tags/tag626.xml"/><Relationship Id="rId36" Type="http://schemas.openxmlformats.org/officeDocument/2006/relationships/tags" Target="../tags/tag634.xml"/><Relationship Id="rId49" Type="http://schemas.openxmlformats.org/officeDocument/2006/relationships/tags" Target="../tags/tag647.xml"/><Relationship Id="rId10" Type="http://schemas.openxmlformats.org/officeDocument/2006/relationships/tags" Target="../tags/tag608.xml"/><Relationship Id="rId19" Type="http://schemas.openxmlformats.org/officeDocument/2006/relationships/tags" Target="../tags/tag617.xml"/><Relationship Id="rId31" Type="http://schemas.openxmlformats.org/officeDocument/2006/relationships/tags" Target="../tags/tag629.xml"/><Relationship Id="rId44" Type="http://schemas.openxmlformats.org/officeDocument/2006/relationships/tags" Target="../tags/tag642.xml"/><Relationship Id="rId52" Type="http://schemas.openxmlformats.org/officeDocument/2006/relationships/tags" Target="../tags/tag650.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tags" Target="../tags/tag625.xml"/><Relationship Id="rId30" Type="http://schemas.openxmlformats.org/officeDocument/2006/relationships/tags" Target="../tags/tag628.xml"/><Relationship Id="rId35" Type="http://schemas.openxmlformats.org/officeDocument/2006/relationships/tags" Target="../tags/tag633.xml"/><Relationship Id="rId43" Type="http://schemas.openxmlformats.org/officeDocument/2006/relationships/tags" Target="../tags/tag641.xml"/><Relationship Id="rId48" Type="http://schemas.openxmlformats.org/officeDocument/2006/relationships/tags" Target="../tags/tag646.xml"/><Relationship Id="rId8" Type="http://schemas.openxmlformats.org/officeDocument/2006/relationships/tags" Target="../tags/tag606.xml"/><Relationship Id="rId51" Type="http://schemas.openxmlformats.org/officeDocument/2006/relationships/tags" Target="../tags/tag649.xml"/></Relationships>
</file>

<file path=ppt/slides/_rels/slide25.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5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tags" Target="../tags/tag681.xml"/><Relationship Id="rId39" Type="http://schemas.openxmlformats.org/officeDocument/2006/relationships/tags" Target="../tags/tag694.xml"/><Relationship Id="rId21" Type="http://schemas.openxmlformats.org/officeDocument/2006/relationships/tags" Target="../tags/tag676.xml"/><Relationship Id="rId34" Type="http://schemas.openxmlformats.org/officeDocument/2006/relationships/tags" Target="../tags/tag689.xml"/><Relationship Id="rId42" Type="http://schemas.openxmlformats.org/officeDocument/2006/relationships/tags" Target="../tags/tag697.xml"/><Relationship Id="rId47" Type="http://schemas.openxmlformats.org/officeDocument/2006/relationships/tags" Target="../tags/tag702.xml"/><Relationship Id="rId50" Type="http://schemas.openxmlformats.org/officeDocument/2006/relationships/tags" Target="../tags/tag705.xml"/><Relationship Id="rId55" Type="http://schemas.openxmlformats.org/officeDocument/2006/relationships/tags" Target="../tags/tag710.xml"/><Relationship Id="rId63" Type="http://schemas.openxmlformats.org/officeDocument/2006/relationships/tags" Target="../tags/tag718.xml"/><Relationship Id="rId68" Type="http://schemas.openxmlformats.org/officeDocument/2006/relationships/tags" Target="../tags/tag723.xml"/><Relationship Id="rId7" Type="http://schemas.openxmlformats.org/officeDocument/2006/relationships/tags" Target="../tags/tag662.xml"/><Relationship Id="rId71" Type="http://schemas.openxmlformats.org/officeDocument/2006/relationships/tags" Target="../tags/tag726.xml"/><Relationship Id="rId2" Type="http://schemas.openxmlformats.org/officeDocument/2006/relationships/tags" Target="../tags/tag657.xml"/><Relationship Id="rId16" Type="http://schemas.openxmlformats.org/officeDocument/2006/relationships/tags" Target="../tags/tag671.xml"/><Relationship Id="rId29" Type="http://schemas.openxmlformats.org/officeDocument/2006/relationships/tags" Target="../tags/tag684.xml"/><Relationship Id="rId11" Type="http://schemas.openxmlformats.org/officeDocument/2006/relationships/tags" Target="../tags/tag666.xml"/><Relationship Id="rId24" Type="http://schemas.openxmlformats.org/officeDocument/2006/relationships/tags" Target="../tags/tag679.xml"/><Relationship Id="rId32" Type="http://schemas.openxmlformats.org/officeDocument/2006/relationships/tags" Target="../tags/tag687.xml"/><Relationship Id="rId37" Type="http://schemas.openxmlformats.org/officeDocument/2006/relationships/tags" Target="../tags/tag692.xml"/><Relationship Id="rId40" Type="http://schemas.openxmlformats.org/officeDocument/2006/relationships/tags" Target="../tags/tag695.xml"/><Relationship Id="rId45" Type="http://schemas.openxmlformats.org/officeDocument/2006/relationships/tags" Target="../tags/tag700.xml"/><Relationship Id="rId53" Type="http://schemas.openxmlformats.org/officeDocument/2006/relationships/tags" Target="../tags/tag708.xml"/><Relationship Id="rId58" Type="http://schemas.openxmlformats.org/officeDocument/2006/relationships/tags" Target="../tags/tag713.xml"/><Relationship Id="rId66" Type="http://schemas.openxmlformats.org/officeDocument/2006/relationships/tags" Target="../tags/tag721.xml"/><Relationship Id="rId5" Type="http://schemas.openxmlformats.org/officeDocument/2006/relationships/tags" Target="../tags/tag660.xml"/><Relationship Id="rId15" Type="http://schemas.openxmlformats.org/officeDocument/2006/relationships/tags" Target="../tags/tag670.xml"/><Relationship Id="rId23" Type="http://schemas.openxmlformats.org/officeDocument/2006/relationships/tags" Target="../tags/tag678.xml"/><Relationship Id="rId28" Type="http://schemas.openxmlformats.org/officeDocument/2006/relationships/tags" Target="../tags/tag683.xml"/><Relationship Id="rId36" Type="http://schemas.openxmlformats.org/officeDocument/2006/relationships/tags" Target="../tags/tag691.xml"/><Relationship Id="rId49" Type="http://schemas.openxmlformats.org/officeDocument/2006/relationships/tags" Target="../tags/tag704.xml"/><Relationship Id="rId57" Type="http://schemas.openxmlformats.org/officeDocument/2006/relationships/tags" Target="../tags/tag712.xml"/><Relationship Id="rId61" Type="http://schemas.openxmlformats.org/officeDocument/2006/relationships/tags" Target="../tags/tag716.xml"/><Relationship Id="rId10" Type="http://schemas.openxmlformats.org/officeDocument/2006/relationships/tags" Target="../tags/tag665.xml"/><Relationship Id="rId19" Type="http://schemas.openxmlformats.org/officeDocument/2006/relationships/tags" Target="../tags/tag674.xml"/><Relationship Id="rId31" Type="http://schemas.openxmlformats.org/officeDocument/2006/relationships/tags" Target="../tags/tag686.xml"/><Relationship Id="rId44" Type="http://schemas.openxmlformats.org/officeDocument/2006/relationships/tags" Target="../tags/tag699.xml"/><Relationship Id="rId52" Type="http://schemas.openxmlformats.org/officeDocument/2006/relationships/tags" Target="../tags/tag707.xml"/><Relationship Id="rId60" Type="http://schemas.openxmlformats.org/officeDocument/2006/relationships/tags" Target="../tags/tag715.xml"/><Relationship Id="rId65" Type="http://schemas.openxmlformats.org/officeDocument/2006/relationships/tags" Target="../tags/tag720.xml"/><Relationship Id="rId73" Type="http://schemas.openxmlformats.org/officeDocument/2006/relationships/notesSlide" Target="../notesSlides/notesSlide15.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tags" Target="../tags/tag682.xml"/><Relationship Id="rId30" Type="http://schemas.openxmlformats.org/officeDocument/2006/relationships/tags" Target="../tags/tag685.xml"/><Relationship Id="rId35" Type="http://schemas.openxmlformats.org/officeDocument/2006/relationships/tags" Target="../tags/tag690.xml"/><Relationship Id="rId43" Type="http://schemas.openxmlformats.org/officeDocument/2006/relationships/tags" Target="../tags/tag698.xml"/><Relationship Id="rId48" Type="http://schemas.openxmlformats.org/officeDocument/2006/relationships/tags" Target="../tags/tag703.xml"/><Relationship Id="rId56" Type="http://schemas.openxmlformats.org/officeDocument/2006/relationships/tags" Target="../tags/tag711.xml"/><Relationship Id="rId64" Type="http://schemas.openxmlformats.org/officeDocument/2006/relationships/tags" Target="../tags/tag719.xml"/><Relationship Id="rId69" Type="http://schemas.openxmlformats.org/officeDocument/2006/relationships/tags" Target="../tags/tag724.xml"/><Relationship Id="rId8" Type="http://schemas.openxmlformats.org/officeDocument/2006/relationships/tags" Target="../tags/tag663.xml"/><Relationship Id="rId51" Type="http://schemas.openxmlformats.org/officeDocument/2006/relationships/tags" Target="../tags/tag706.xml"/><Relationship Id="rId72" Type="http://schemas.openxmlformats.org/officeDocument/2006/relationships/slideLayout" Target="../slideLayouts/slideLayout7.xml"/><Relationship Id="rId3" Type="http://schemas.openxmlformats.org/officeDocument/2006/relationships/tags" Target="../tags/tag658.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33" Type="http://schemas.openxmlformats.org/officeDocument/2006/relationships/tags" Target="../tags/tag688.xml"/><Relationship Id="rId38" Type="http://schemas.openxmlformats.org/officeDocument/2006/relationships/tags" Target="../tags/tag693.xml"/><Relationship Id="rId46" Type="http://schemas.openxmlformats.org/officeDocument/2006/relationships/tags" Target="../tags/tag701.xml"/><Relationship Id="rId59" Type="http://schemas.openxmlformats.org/officeDocument/2006/relationships/tags" Target="../tags/tag714.xml"/><Relationship Id="rId67" Type="http://schemas.openxmlformats.org/officeDocument/2006/relationships/tags" Target="../tags/tag722.xml"/><Relationship Id="rId20" Type="http://schemas.openxmlformats.org/officeDocument/2006/relationships/tags" Target="../tags/tag675.xml"/><Relationship Id="rId41" Type="http://schemas.openxmlformats.org/officeDocument/2006/relationships/tags" Target="../tags/tag696.xml"/><Relationship Id="rId54" Type="http://schemas.openxmlformats.org/officeDocument/2006/relationships/tags" Target="../tags/tag709.xml"/><Relationship Id="rId62" Type="http://schemas.openxmlformats.org/officeDocument/2006/relationships/tags" Target="../tags/tag717.xml"/><Relationship Id="rId70" Type="http://schemas.openxmlformats.org/officeDocument/2006/relationships/tags" Target="../tags/tag725.xml"/><Relationship Id="rId1" Type="http://schemas.openxmlformats.org/officeDocument/2006/relationships/tags" Target="../tags/tag656.xml"/><Relationship Id="rId6" Type="http://schemas.openxmlformats.org/officeDocument/2006/relationships/tags" Target="../tags/tag661.xml"/></Relationships>
</file>

<file path=ppt/slides/_rels/slide28.xml.rels><?xml version="1.0" encoding="UTF-8" standalone="yes"?>
<Relationships xmlns="http://schemas.openxmlformats.org/package/2006/relationships"><Relationship Id="rId8" Type="http://schemas.openxmlformats.org/officeDocument/2006/relationships/tags" Target="../tags/tag734.xml"/><Relationship Id="rId13" Type="http://schemas.openxmlformats.org/officeDocument/2006/relationships/tags" Target="../tags/tag739.xml"/><Relationship Id="rId18" Type="http://schemas.openxmlformats.org/officeDocument/2006/relationships/tags" Target="../tags/tag744.xml"/><Relationship Id="rId26" Type="http://schemas.openxmlformats.org/officeDocument/2006/relationships/tags" Target="../tags/tag752.xml"/><Relationship Id="rId39" Type="http://schemas.openxmlformats.org/officeDocument/2006/relationships/tags" Target="../tags/tag765.xml"/><Relationship Id="rId3" Type="http://schemas.openxmlformats.org/officeDocument/2006/relationships/tags" Target="../tags/tag729.xml"/><Relationship Id="rId21" Type="http://schemas.openxmlformats.org/officeDocument/2006/relationships/tags" Target="../tags/tag747.xml"/><Relationship Id="rId34" Type="http://schemas.openxmlformats.org/officeDocument/2006/relationships/tags" Target="../tags/tag760.xml"/><Relationship Id="rId42" Type="http://schemas.openxmlformats.org/officeDocument/2006/relationships/slideLayout" Target="../slideLayouts/slideLayout3.xml"/><Relationship Id="rId7" Type="http://schemas.openxmlformats.org/officeDocument/2006/relationships/tags" Target="../tags/tag733.xml"/><Relationship Id="rId12" Type="http://schemas.openxmlformats.org/officeDocument/2006/relationships/tags" Target="../tags/tag738.xml"/><Relationship Id="rId17" Type="http://schemas.openxmlformats.org/officeDocument/2006/relationships/tags" Target="../tags/tag743.xml"/><Relationship Id="rId25" Type="http://schemas.openxmlformats.org/officeDocument/2006/relationships/tags" Target="../tags/tag751.xml"/><Relationship Id="rId33" Type="http://schemas.openxmlformats.org/officeDocument/2006/relationships/tags" Target="../tags/tag759.xml"/><Relationship Id="rId38" Type="http://schemas.openxmlformats.org/officeDocument/2006/relationships/tags" Target="../tags/tag764.xml"/><Relationship Id="rId2" Type="http://schemas.openxmlformats.org/officeDocument/2006/relationships/tags" Target="../tags/tag728.xml"/><Relationship Id="rId16" Type="http://schemas.openxmlformats.org/officeDocument/2006/relationships/tags" Target="../tags/tag742.xml"/><Relationship Id="rId20" Type="http://schemas.openxmlformats.org/officeDocument/2006/relationships/tags" Target="../tags/tag746.xml"/><Relationship Id="rId29" Type="http://schemas.openxmlformats.org/officeDocument/2006/relationships/tags" Target="../tags/tag755.xml"/><Relationship Id="rId41" Type="http://schemas.openxmlformats.org/officeDocument/2006/relationships/tags" Target="../tags/tag767.xml"/><Relationship Id="rId1" Type="http://schemas.openxmlformats.org/officeDocument/2006/relationships/tags" Target="../tags/tag727.xml"/><Relationship Id="rId6" Type="http://schemas.openxmlformats.org/officeDocument/2006/relationships/tags" Target="../tags/tag732.xml"/><Relationship Id="rId11" Type="http://schemas.openxmlformats.org/officeDocument/2006/relationships/tags" Target="../tags/tag737.xml"/><Relationship Id="rId24" Type="http://schemas.openxmlformats.org/officeDocument/2006/relationships/tags" Target="../tags/tag750.xml"/><Relationship Id="rId32" Type="http://schemas.openxmlformats.org/officeDocument/2006/relationships/tags" Target="../tags/tag758.xml"/><Relationship Id="rId37" Type="http://schemas.openxmlformats.org/officeDocument/2006/relationships/tags" Target="../tags/tag763.xml"/><Relationship Id="rId40" Type="http://schemas.openxmlformats.org/officeDocument/2006/relationships/tags" Target="../tags/tag766.xml"/><Relationship Id="rId5" Type="http://schemas.openxmlformats.org/officeDocument/2006/relationships/tags" Target="../tags/tag731.xml"/><Relationship Id="rId15" Type="http://schemas.openxmlformats.org/officeDocument/2006/relationships/tags" Target="../tags/tag741.xml"/><Relationship Id="rId23" Type="http://schemas.openxmlformats.org/officeDocument/2006/relationships/tags" Target="../tags/tag749.xml"/><Relationship Id="rId28" Type="http://schemas.openxmlformats.org/officeDocument/2006/relationships/tags" Target="../tags/tag754.xml"/><Relationship Id="rId36" Type="http://schemas.openxmlformats.org/officeDocument/2006/relationships/tags" Target="../tags/tag762.xml"/><Relationship Id="rId10" Type="http://schemas.openxmlformats.org/officeDocument/2006/relationships/tags" Target="../tags/tag736.xml"/><Relationship Id="rId19" Type="http://schemas.openxmlformats.org/officeDocument/2006/relationships/tags" Target="../tags/tag745.xml"/><Relationship Id="rId31" Type="http://schemas.openxmlformats.org/officeDocument/2006/relationships/tags" Target="../tags/tag757.xml"/><Relationship Id="rId4" Type="http://schemas.openxmlformats.org/officeDocument/2006/relationships/tags" Target="../tags/tag730.xml"/><Relationship Id="rId9" Type="http://schemas.openxmlformats.org/officeDocument/2006/relationships/tags" Target="../tags/tag735.xml"/><Relationship Id="rId14" Type="http://schemas.openxmlformats.org/officeDocument/2006/relationships/tags" Target="../tags/tag740.xml"/><Relationship Id="rId22" Type="http://schemas.openxmlformats.org/officeDocument/2006/relationships/tags" Target="../tags/tag748.xml"/><Relationship Id="rId27" Type="http://schemas.openxmlformats.org/officeDocument/2006/relationships/tags" Target="../tags/tag753.xml"/><Relationship Id="rId30" Type="http://schemas.openxmlformats.org/officeDocument/2006/relationships/tags" Target="../tags/tag756.xml"/><Relationship Id="rId35" Type="http://schemas.openxmlformats.org/officeDocument/2006/relationships/tags" Target="../tags/tag761.xml"/><Relationship Id="rId43"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26" Type="http://schemas.openxmlformats.org/officeDocument/2006/relationships/tags" Target="../tags/tag793.xml"/><Relationship Id="rId21" Type="http://schemas.openxmlformats.org/officeDocument/2006/relationships/tags" Target="../tags/tag788.xml"/><Relationship Id="rId42" Type="http://schemas.openxmlformats.org/officeDocument/2006/relationships/tags" Target="../tags/tag809.xml"/><Relationship Id="rId47" Type="http://schemas.openxmlformats.org/officeDocument/2006/relationships/tags" Target="../tags/tag814.xml"/><Relationship Id="rId63" Type="http://schemas.openxmlformats.org/officeDocument/2006/relationships/tags" Target="../tags/tag830.xml"/><Relationship Id="rId68" Type="http://schemas.openxmlformats.org/officeDocument/2006/relationships/tags" Target="../tags/tag835.xml"/><Relationship Id="rId84" Type="http://schemas.openxmlformats.org/officeDocument/2006/relationships/tags" Target="../tags/tag851.xml"/><Relationship Id="rId89" Type="http://schemas.openxmlformats.org/officeDocument/2006/relationships/tags" Target="../tags/tag856.xml"/><Relationship Id="rId7" Type="http://schemas.openxmlformats.org/officeDocument/2006/relationships/tags" Target="../tags/tag774.xml"/><Relationship Id="rId71" Type="http://schemas.openxmlformats.org/officeDocument/2006/relationships/tags" Target="../tags/tag838.xml"/><Relationship Id="rId92" Type="http://schemas.openxmlformats.org/officeDocument/2006/relationships/tags" Target="../tags/tag859.xml"/><Relationship Id="rId2" Type="http://schemas.openxmlformats.org/officeDocument/2006/relationships/tags" Target="../tags/tag769.xml"/><Relationship Id="rId16" Type="http://schemas.openxmlformats.org/officeDocument/2006/relationships/tags" Target="../tags/tag783.xml"/><Relationship Id="rId29" Type="http://schemas.openxmlformats.org/officeDocument/2006/relationships/tags" Target="../tags/tag796.xml"/><Relationship Id="rId11" Type="http://schemas.openxmlformats.org/officeDocument/2006/relationships/tags" Target="../tags/tag778.xml"/><Relationship Id="rId24" Type="http://schemas.openxmlformats.org/officeDocument/2006/relationships/tags" Target="../tags/tag791.xml"/><Relationship Id="rId32" Type="http://schemas.openxmlformats.org/officeDocument/2006/relationships/tags" Target="../tags/tag799.xml"/><Relationship Id="rId37" Type="http://schemas.openxmlformats.org/officeDocument/2006/relationships/tags" Target="../tags/tag804.xml"/><Relationship Id="rId40" Type="http://schemas.openxmlformats.org/officeDocument/2006/relationships/tags" Target="../tags/tag807.xml"/><Relationship Id="rId45" Type="http://schemas.openxmlformats.org/officeDocument/2006/relationships/tags" Target="../tags/tag812.xml"/><Relationship Id="rId53" Type="http://schemas.openxmlformats.org/officeDocument/2006/relationships/tags" Target="../tags/tag820.xml"/><Relationship Id="rId58" Type="http://schemas.openxmlformats.org/officeDocument/2006/relationships/tags" Target="../tags/tag825.xml"/><Relationship Id="rId66" Type="http://schemas.openxmlformats.org/officeDocument/2006/relationships/tags" Target="../tags/tag833.xml"/><Relationship Id="rId74" Type="http://schemas.openxmlformats.org/officeDocument/2006/relationships/tags" Target="../tags/tag841.xml"/><Relationship Id="rId79" Type="http://schemas.openxmlformats.org/officeDocument/2006/relationships/tags" Target="../tags/tag846.xml"/><Relationship Id="rId87" Type="http://schemas.openxmlformats.org/officeDocument/2006/relationships/tags" Target="../tags/tag854.xml"/><Relationship Id="rId102" Type="http://schemas.openxmlformats.org/officeDocument/2006/relationships/tags" Target="../tags/tag869.xml"/><Relationship Id="rId5" Type="http://schemas.openxmlformats.org/officeDocument/2006/relationships/tags" Target="../tags/tag772.xml"/><Relationship Id="rId61" Type="http://schemas.openxmlformats.org/officeDocument/2006/relationships/tags" Target="../tags/tag828.xml"/><Relationship Id="rId82" Type="http://schemas.openxmlformats.org/officeDocument/2006/relationships/tags" Target="../tags/tag849.xml"/><Relationship Id="rId90" Type="http://schemas.openxmlformats.org/officeDocument/2006/relationships/tags" Target="../tags/tag857.xml"/><Relationship Id="rId95" Type="http://schemas.openxmlformats.org/officeDocument/2006/relationships/tags" Target="../tags/tag862.xml"/><Relationship Id="rId19" Type="http://schemas.openxmlformats.org/officeDocument/2006/relationships/tags" Target="../tags/tag786.xml"/><Relationship Id="rId14" Type="http://schemas.openxmlformats.org/officeDocument/2006/relationships/tags" Target="../tags/tag781.xml"/><Relationship Id="rId22" Type="http://schemas.openxmlformats.org/officeDocument/2006/relationships/tags" Target="../tags/tag789.xml"/><Relationship Id="rId27" Type="http://schemas.openxmlformats.org/officeDocument/2006/relationships/tags" Target="../tags/tag794.xml"/><Relationship Id="rId30" Type="http://schemas.openxmlformats.org/officeDocument/2006/relationships/tags" Target="../tags/tag797.xml"/><Relationship Id="rId35" Type="http://schemas.openxmlformats.org/officeDocument/2006/relationships/tags" Target="../tags/tag802.xml"/><Relationship Id="rId43" Type="http://schemas.openxmlformats.org/officeDocument/2006/relationships/tags" Target="../tags/tag810.xml"/><Relationship Id="rId48" Type="http://schemas.openxmlformats.org/officeDocument/2006/relationships/tags" Target="../tags/tag815.xml"/><Relationship Id="rId56" Type="http://schemas.openxmlformats.org/officeDocument/2006/relationships/tags" Target="../tags/tag823.xml"/><Relationship Id="rId64" Type="http://schemas.openxmlformats.org/officeDocument/2006/relationships/tags" Target="../tags/tag831.xml"/><Relationship Id="rId69" Type="http://schemas.openxmlformats.org/officeDocument/2006/relationships/tags" Target="../tags/tag836.xml"/><Relationship Id="rId77" Type="http://schemas.openxmlformats.org/officeDocument/2006/relationships/tags" Target="../tags/tag844.xml"/><Relationship Id="rId100" Type="http://schemas.openxmlformats.org/officeDocument/2006/relationships/tags" Target="../tags/tag867.xml"/><Relationship Id="rId105" Type="http://schemas.openxmlformats.org/officeDocument/2006/relationships/slideLayout" Target="../slideLayouts/slideLayout7.xml"/><Relationship Id="rId8" Type="http://schemas.openxmlformats.org/officeDocument/2006/relationships/tags" Target="../tags/tag775.xml"/><Relationship Id="rId51" Type="http://schemas.openxmlformats.org/officeDocument/2006/relationships/tags" Target="../tags/tag818.xml"/><Relationship Id="rId72" Type="http://schemas.openxmlformats.org/officeDocument/2006/relationships/tags" Target="../tags/tag839.xml"/><Relationship Id="rId80" Type="http://schemas.openxmlformats.org/officeDocument/2006/relationships/tags" Target="../tags/tag847.xml"/><Relationship Id="rId85" Type="http://schemas.openxmlformats.org/officeDocument/2006/relationships/tags" Target="../tags/tag852.xml"/><Relationship Id="rId93" Type="http://schemas.openxmlformats.org/officeDocument/2006/relationships/tags" Target="../tags/tag860.xml"/><Relationship Id="rId98" Type="http://schemas.openxmlformats.org/officeDocument/2006/relationships/tags" Target="../tags/tag865.xml"/><Relationship Id="rId3" Type="http://schemas.openxmlformats.org/officeDocument/2006/relationships/tags" Target="../tags/tag770.xml"/><Relationship Id="rId12" Type="http://schemas.openxmlformats.org/officeDocument/2006/relationships/tags" Target="../tags/tag779.xml"/><Relationship Id="rId17" Type="http://schemas.openxmlformats.org/officeDocument/2006/relationships/tags" Target="../tags/tag784.xml"/><Relationship Id="rId25" Type="http://schemas.openxmlformats.org/officeDocument/2006/relationships/tags" Target="../tags/tag792.xml"/><Relationship Id="rId33" Type="http://schemas.openxmlformats.org/officeDocument/2006/relationships/tags" Target="../tags/tag800.xml"/><Relationship Id="rId38" Type="http://schemas.openxmlformats.org/officeDocument/2006/relationships/tags" Target="../tags/tag805.xml"/><Relationship Id="rId46" Type="http://schemas.openxmlformats.org/officeDocument/2006/relationships/tags" Target="../tags/tag813.xml"/><Relationship Id="rId59" Type="http://schemas.openxmlformats.org/officeDocument/2006/relationships/tags" Target="../tags/tag826.xml"/><Relationship Id="rId67" Type="http://schemas.openxmlformats.org/officeDocument/2006/relationships/tags" Target="../tags/tag834.xml"/><Relationship Id="rId103" Type="http://schemas.openxmlformats.org/officeDocument/2006/relationships/tags" Target="../tags/tag870.xml"/><Relationship Id="rId20" Type="http://schemas.openxmlformats.org/officeDocument/2006/relationships/tags" Target="../tags/tag787.xml"/><Relationship Id="rId41" Type="http://schemas.openxmlformats.org/officeDocument/2006/relationships/tags" Target="../tags/tag808.xml"/><Relationship Id="rId54" Type="http://schemas.openxmlformats.org/officeDocument/2006/relationships/tags" Target="../tags/tag821.xml"/><Relationship Id="rId62" Type="http://schemas.openxmlformats.org/officeDocument/2006/relationships/tags" Target="../tags/tag829.xml"/><Relationship Id="rId70" Type="http://schemas.openxmlformats.org/officeDocument/2006/relationships/tags" Target="../tags/tag837.xml"/><Relationship Id="rId75" Type="http://schemas.openxmlformats.org/officeDocument/2006/relationships/tags" Target="../tags/tag842.xml"/><Relationship Id="rId83" Type="http://schemas.openxmlformats.org/officeDocument/2006/relationships/tags" Target="../tags/tag850.xml"/><Relationship Id="rId88" Type="http://schemas.openxmlformats.org/officeDocument/2006/relationships/tags" Target="../tags/tag855.xml"/><Relationship Id="rId91" Type="http://schemas.openxmlformats.org/officeDocument/2006/relationships/tags" Target="../tags/tag858.xml"/><Relationship Id="rId96" Type="http://schemas.openxmlformats.org/officeDocument/2006/relationships/tags" Target="../tags/tag863.xml"/><Relationship Id="rId1" Type="http://schemas.openxmlformats.org/officeDocument/2006/relationships/tags" Target="../tags/tag768.xml"/><Relationship Id="rId6" Type="http://schemas.openxmlformats.org/officeDocument/2006/relationships/tags" Target="../tags/tag773.xml"/><Relationship Id="rId15" Type="http://schemas.openxmlformats.org/officeDocument/2006/relationships/tags" Target="../tags/tag782.xml"/><Relationship Id="rId23" Type="http://schemas.openxmlformats.org/officeDocument/2006/relationships/tags" Target="../tags/tag790.xml"/><Relationship Id="rId28" Type="http://schemas.openxmlformats.org/officeDocument/2006/relationships/tags" Target="../tags/tag795.xml"/><Relationship Id="rId36" Type="http://schemas.openxmlformats.org/officeDocument/2006/relationships/tags" Target="../tags/tag803.xml"/><Relationship Id="rId49" Type="http://schemas.openxmlformats.org/officeDocument/2006/relationships/tags" Target="../tags/tag816.xml"/><Relationship Id="rId57" Type="http://schemas.openxmlformats.org/officeDocument/2006/relationships/tags" Target="../tags/tag824.xml"/><Relationship Id="rId106" Type="http://schemas.openxmlformats.org/officeDocument/2006/relationships/notesSlide" Target="../notesSlides/notesSlide17.xml"/><Relationship Id="rId10" Type="http://schemas.openxmlformats.org/officeDocument/2006/relationships/tags" Target="../tags/tag777.xml"/><Relationship Id="rId31" Type="http://schemas.openxmlformats.org/officeDocument/2006/relationships/tags" Target="../tags/tag798.xml"/><Relationship Id="rId44" Type="http://schemas.openxmlformats.org/officeDocument/2006/relationships/tags" Target="../tags/tag811.xml"/><Relationship Id="rId52" Type="http://schemas.openxmlformats.org/officeDocument/2006/relationships/tags" Target="../tags/tag819.xml"/><Relationship Id="rId60" Type="http://schemas.openxmlformats.org/officeDocument/2006/relationships/tags" Target="../tags/tag827.xml"/><Relationship Id="rId65" Type="http://schemas.openxmlformats.org/officeDocument/2006/relationships/tags" Target="../tags/tag832.xml"/><Relationship Id="rId73" Type="http://schemas.openxmlformats.org/officeDocument/2006/relationships/tags" Target="../tags/tag840.xml"/><Relationship Id="rId78" Type="http://schemas.openxmlformats.org/officeDocument/2006/relationships/tags" Target="../tags/tag845.xml"/><Relationship Id="rId81" Type="http://schemas.openxmlformats.org/officeDocument/2006/relationships/tags" Target="../tags/tag848.xml"/><Relationship Id="rId86" Type="http://schemas.openxmlformats.org/officeDocument/2006/relationships/tags" Target="../tags/tag853.xml"/><Relationship Id="rId94" Type="http://schemas.openxmlformats.org/officeDocument/2006/relationships/tags" Target="../tags/tag861.xml"/><Relationship Id="rId99" Type="http://schemas.openxmlformats.org/officeDocument/2006/relationships/tags" Target="../tags/tag866.xml"/><Relationship Id="rId101" Type="http://schemas.openxmlformats.org/officeDocument/2006/relationships/tags" Target="../tags/tag868.xml"/><Relationship Id="rId4" Type="http://schemas.openxmlformats.org/officeDocument/2006/relationships/tags" Target="../tags/tag771.xml"/><Relationship Id="rId9" Type="http://schemas.openxmlformats.org/officeDocument/2006/relationships/tags" Target="../tags/tag776.xml"/><Relationship Id="rId13" Type="http://schemas.openxmlformats.org/officeDocument/2006/relationships/tags" Target="../tags/tag780.xml"/><Relationship Id="rId18" Type="http://schemas.openxmlformats.org/officeDocument/2006/relationships/tags" Target="../tags/tag785.xml"/><Relationship Id="rId39" Type="http://schemas.openxmlformats.org/officeDocument/2006/relationships/tags" Target="../tags/tag806.xml"/><Relationship Id="rId34" Type="http://schemas.openxmlformats.org/officeDocument/2006/relationships/tags" Target="../tags/tag801.xml"/><Relationship Id="rId50" Type="http://schemas.openxmlformats.org/officeDocument/2006/relationships/tags" Target="../tags/tag817.xml"/><Relationship Id="rId55" Type="http://schemas.openxmlformats.org/officeDocument/2006/relationships/tags" Target="../tags/tag822.xml"/><Relationship Id="rId76" Type="http://schemas.openxmlformats.org/officeDocument/2006/relationships/tags" Target="../tags/tag843.xml"/><Relationship Id="rId97" Type="http://schemas.openxmlformats.org/officeDocument/2006/relationships/tags" Target="../tags/tag864.xml"/><Relationship Id="rId104" Type="http://schemas.openxmlformats.org/officeDocument/2006/relationships/tags" Target="../tags/tag8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3.xml"/><Relationship Id="rId1" Type="http://schemas.openxmlformats.org/officeDocument/2006/relationships/tags" Target="../tags/tag872.xml"/><Relationship Id="rId4"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8" Type="http://schemas.openxmlformats.org/officeDocument/2006/relationships/tags" Target="../tags/tag881.xml"/><Relationship Id="rId13" Type="http://schemas.openxmlformats.org/officeDocument/2006/relationships/tags" Target="../tags/tag886.xml"/><Relationship Id="rId18" Type="http://schemas.openxmlformats.org/officeDocument/2006/relationships/tags" Target="../tags/tag891.xml"/><Relationship Id="rId3" Type="http://schemas.openxmlformats.org/officeDocument/2006/relationships/tags" Target="../tags/tag876.xml"/><Relationship Id="rId21" Type="http://schemas.openxmlformats.org/officeDocument/2006/relationships/tags" Target="../tags/tag894.xml"/><Relationship Id="rId7" Type="http://schemas.openxmlformats.org/officeDocument/2006/relationships/tags" Target="../tags/tag880.xml"/><Relationship Id="rId12" Type="http://schemas.openxmlformats.org/officeDocument/2006/relationships/tags" Target="../tags/tag885.xml"/><Relationship Id="rId17" Type="http://schemas.openxmlformats.org/officeDocument/2006/relationships/tags" Target="../tags/tag890.xml"/><Relationship Id="rId25" Type="http://schemas.openxmlformats.org/officeDocument/2006/relationships/notesSlide" Target="../notesSlides/notesSlide19.xml"/><Relationship Id="rId2" Type="http://schemas.openxmlformats.org/officeDocument/2006/relationships/tags" Target="../tags/tag875.xml"/><Relationship Id="rId16" Type="http://schemas.openxmlformats.org/officeDocument/2006/relationships/tags" Target="../tags/tag889.xml"/><Relationship Id="rId20" Type="http://schemas.openxmlformats.org/officeDocument/2006/relationships/tags" Target="../tags/tag893.xml"/><Relationship Id="rId1" Type="http://schemas.openxmlformats.org/officeDocument/2006/relationships/tags" Target="../tags/tag874.xml"/><Relationship Id="rId6" Type="http://schemas.openxmlformats.org/officeDocument/2006/relationships/tags" Target="../tags/tag879.xml"/><Relationship Id="rId11" Type="http://schemas.openxmlformats.org/officeDocument/2006/relationships/tags" Target="../tags/tag884.xml"/><Relationship Id="rId24" Type="http://schemas.openxmlformats.org/officeDocument/2006/relationships/slideLayout" Target="../slideLayouts/slideLayout3.xml"/><Relationship Id="rId5" Type="http://schemas.openxmlformats.org/officeDocument/2006/relationships/tags" Target="../tags/tag878.xml"/><Relationship Id="rId15" Type="http://schemas.openxmlformats.org/officeDocument/2006/relationships/tags" Target="../tags/tag888.xml"/><Relationship Id="rId23" Type="http://schemas.openxmlformats.org/officeDocument/2006/relationships/tags" Target="../tags/tag896.xml"/><Relationship Id="rId10" Type="http://schemas.openxmlformats.org/officeDocument/2006/relationships/tags" Target="../tags/tag883.xml"/><Relationship Id="rId19" Type="http://schemas.openxmlformats.org/officeDocument/2006/relationships/tags" Target="../tags/tag892.xml"/><Relationship Id="rId4" Type="http://schemas.openxmlformats.org/officeDocument/2006/relationships/tags" Target="../tags/tag877.xml"/><Relationship Id="rId9" Type="http://schemas.openxmlformats.org/officeDocument/2006/relationships/tags" Target="../tags/tag882.xml"/><Relationship Id="rId14" Type="http://schemas.openxmlformats.org/officeDocument/2006/relationships/tags" Target="../tags/tag887.xml"/><Relationship Id="rId22" Type="http://schemas.openxmlformats.org/officeDocument/2006/relationships/tags" Target="../tags/tag89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8.xml"/><Relationship Id="rId1" Type="http://schemas.openxmlformats.org/officeDocument/2006/relationships/tags" Target="../tags/tag897.xml"/><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0.xml"/><Relationship Id="rId1" Type="http://schemas.openxmlformats.org/officeDocument/2006/relationships/tags" Target="../tags/tag899.xml"/><Relationship Id="rId4"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2.xml"/><Relationship Id="rId1" Type="http://schemas.openxmlformats.org/officeDocument/2006/relationships/tags" Target="../tags/tag901.xml"/><Relationship Id="rId4"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tags" Target="../tags/tag125.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image" Target="../media/image3.png"/><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3.png"/><Relationship Id="rId2" Type="http://schemas.openxmlformats.org/officeDocument/2006/relationships/tags" Target="../tags/tag128.xml"/><Relationship Id="rId16" Type="http://schemas.openxmlformats.org/officeDocument/2006/relationships/slideLayout" Target="../slideLayouts/slideLayout3.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7.xml.rels><?xml version="1.0" encoding="UTF-8" standalone="yes"?>
<Relationships xmlns="http://schemas.openxmlformats.org/package/2006/relationships"><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9" Type="http://schemas.openxmlformats.org/officeDocument/2006/relationships/tags" Target="../tags/tag180.xml"/><Relationship Id="rId21" Type="http://schemas.openxmlformats.org/officeDocument/2006/relationships/tags" Target="../tags/tag162.xml"/><Relationship Id="rId34" Type="http://schemas.openxmlformats.org/officeDocument/2006/relationships/tags" Target="../tags/tag175.xml"/><Relationship Id="rId42" Type="http://schemas.openxmlformats.org/officeDocument/2006/relationships/tags" Target="../tags/tag183.xml"/><Relationship Id="rId47" Type="http://schemas.openxmlformats.org/officeDocument/2006/relationships/tags" Target="../tags/tag188.xml"/><Relationship Id="rId50" Type="http://schemas.openxmlformats.org/officeDocument/2006/relationships/tags" Target="../tags/tag191.xml"/><Relationship Id="rId55" Type="http://schemas.openxmlformats.org/officeDocument/2006/relationships/notesSlide" Target="../notesSlides/notesSlide2.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33" Type="http://schemas.openxmlformats.org/officeDocument/2006/relationships/tags" Target="../tags/tag174.xml"/><Relationship Id="rId38" Type="http://schemas.openxmlformats.org/officeDocument/2006/relationships/tags" Target="../tags/tag179.xml"/><Relationship Id="rId46" Type="http://schemas.openxmlformats.org/officeDocument/2006/relationships/tags" Target="../tags/tag187.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tags" Target="../tags/tag161.xml"/><Relationship Id="rId29" Type="http://schemas.openxmlformats.org/officeDocument/2006/relationships/tags" Target="../tags/tag170.xml"/><Relationship Id="rId41" Type="http://schemas.openxmlformats.org/officeDocument/2006/relationships/tags" Target="../tags/tag182.xml"/><Relationship Id="rId54" Type="http://schemas.openxmlformats.org/officeDocument/2006/relationships/slideLayout" Target="../slideLayouts/slideLayout7.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tags" Target="../tags/tag165.xml"/><Relationship Id="rId32" Type="http://schemas.openxmlformats.org/officeDocument/2006/relationships/tags" Target="../tags/tag173.xml"/><Relationship Id="rId37" Type="http://schemas.openxmlformats.org/officeDocument/2006/relationships/tags" Target="../tags/tag178.xml"/><Relationship Id="rId40" Type="http://schemas.openxmlformats.org/officeDocument/2006/relationships/tags" Target="../tags/tag181.xml"/><Relationship Id="rId45" Type="http://schemas.openxmlformats.org/officeDocument/2006/relationships/tags" Target="../tags/tag186.xml"/><Relationship Id="rId53" Type="http://schemas.openxmlformats.org/officeDocument/2006/relationships/tags" Target="../tags/tag194.xml"/><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tags" Target="../tags/tag169.xml"/><Relationship Id="rId36" Type="http://schemas.openxmlformats.org/officeDocument/2006/relationships/tags" Target="../tags/tag177.xml"/><Relationship Id="rId49" Type="http://schemas.openxmlformats.org/officeDocument/2006/relationships/tags" Target="../tags/tag190.xml"/><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tags" Target="../tags/tag172.xml"/><Relationship Id="rId44" Type="http://schemas.openxmlformats.org/officeDocument/2006/relationships/tags" Target="../tags/tag185.xml"/><Relationship Id="rId52" Type="http://schemas.openxmlformats.org/officeDocument/2006/relationships/tags" Target="../tags/tag193.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tags" Target="../tags/tag168.xml"/><Relationship Id="rId30" Type="http://schemas.openxmlformats.org/officeDocument/2006/relationships/tags" Target="../tags/tag171.xml"/><Relationship Id="rId35" Type="http://schemas.openxmlformats.org/officeDocument/2006/relationships/tags" Target="../tags/tag176.xml"/><Relationship Id="rId43" Type="http://schemas.openxmlformats.org/officeDocument/2006/relationships/tags" Target="../tags/tag184.xml"/><Relationship Id="rId48" Type="http://schemas.openxmlformats.org/officeDocument/2006/relationships/tags" Target="../tags/tag189.xml"/><Relationship Id="rId8" Type="http://schemas.openxmlformats.org/officeDocument/2006/relationships/tags" Target="../tags/tag149.xml"/><Relationship Id="rId51" Type="http://schemas.openxmlformats.org/officeDocument/2006/relationships/tags" Target="../tags/tag192.xml"/><Relationship Id="rId3" Type="http://schemas.openxmlformats.org/officeDocument/2006/relationships/tags" Target="../tags/tag144.xml"/></Relationships>
</file>

<file path=ppt/slides/_rels/slide8.xml.rels><?xml version="1.0" encoding="UTF-8" standalone="yes"?>
<Relationships xmlns="http://schemas.openxmlformats.org/package/2006/relationships"><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9" Type="http://schemas.openxmlformats.org/officeDocument/2006/relationships/tags" Target="../tags/tag233.xml"/><Relationship Id="rId3" Type="http://schemas.openxmlformats.org/officeDocument/2006/relationships/tags" Target="../tags/tag197.xml"/><Relationship Id="rId21" Type="http://schemas.openxmlformats.org/officeDocument/2006/relationships/tags" Target="../tags/tag215.xml"/><Relationship Id="rId34" Type="http://schemas.openxmlformats.org/officeDocument/2006/relationships/tags" Target="../tags/tag228.xml"/><Relationship Id="rId42" Type="http://schemas.openxmlformats.org/officeDocument/2006/relationships/tags" Target="../tags/tag236.xml"/><Relationship Id="rId47" Type="http://schemas.openxmlformats.org/officeDocument/2006/relationships/tags" Target="../tags/tag241.xml"/><Relationship Id="rId50" Type="http://schemas.openxmlformats.org/officeDocument/2006/relationships/notesSlide" Target="../notesSlides/notesSlide3.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tags" Target="../tags/tag227.xml"/><Relationship Id="rId38" Type="http://schemas.openxmlformats.org/officeDocument/2006/relationships/tags" Target="../tags/tag232.xml"/><Relationship Id="rId46" Type="http://schemas.openxmlformats.org/officeDocument/2006/relationships/tags" Target="../tags/tag240.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29" Type="http://schemas.openxmlformats.org/officeDocument/2006/relationships/tags" Target="../tags/tag223.xml"/><Relationship Id="rId41" Type="http://schemas.openxmlformats.org/officeDocument/2006/relationships/tags" Target="../tags/tag235.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32" Type="http://schemas.openxmlformats.org/officeDocument/2006/relationships/tags" Target="../tags/tag226.xml"/><Relationship Id="rId37" Type="http://schemas.openxmlformats.org/officeDocument/2006/relationships/tags" Target="../tags/tag231.xml"/><Relationship Id="rId40" Type="http://schemas.openxmlformats.org/officeDocument/2006/relationships/tags" Target="../tags/tag234.xml"/><Relationship Id="rId45" Type="http://schemas.openxmlformats.org/officeDocument/2006/relationships/tags" Target="../tags/tag239.xm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36" Type="http://schemas.openxmlformats.org/officeDocument/2006/relationships/tags" Target="../tags/tag230.xml"/><Relationship Id="rId49" Type="http://schemas.openxmlformats.org/officeDocument/2006/relationships/slideLayout" Target="../slideLayouts/slideLayout7.xml"/><Relationship Id="rId10" Type="http://schemas.openxmlformats.org/officeDocument/2006/relationships/tags" Target="../tags/tag204.xml"/><Relationship Id="rId19" Type="http://schemas.openxmlformats.org/officeDocument/2006/relationships/tags" Target="../tags/tag213.xml"/><Relationship Id="rId31" Type="http://schemas.openxmlformats.org/officeDocument/2006/relationships/tags" Target="../tags/tag225.xml"/><Relationship Id="rId44" Type="http://schemas.openxmlformats.org/officeDocument/2006/relationships/tags" Target="../tags/tag238.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tags" Target="../tags/tag224.xml"/><Relationship Id="rId35" Type="http://schemas.openxmlformats.org/officeDocument/2006/relationships/tags" Target="../tags/tag229.xml"/><Relationship Id="rId43" Type="http://schemas.openxmlformats.org/officeDocument/2006/relationships/tags" Target="../tags/tag237.xml"/><Relationship Id="rId48" Type="http://schemas.openxmlformats.org/officeDocument/2006/relationships/tags" Target="../tags/tag242.xml"/><Relationship Id="rId8" Type="http://schemas.openxmlformats.org/officeDocument/2006/relationships/tags" Target="../tags/tag202.xml"/></Relationships>
</file>

<file path=ppt/slides/_rels/slide9.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3" Type="http://schemas.openxmlformats.org/officeDocument/2006/relationships/tags" Target="../tags/tag245.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tags" Target="../tags/tag289.xml"/><Relationship Id="rId50" Type="http://schemas.openxmlformats.org/officeDocument/2006/relationships/tags" Target="../tags/tag292.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openxmlformats.org/officeDocument/2006/relationships/tags" Target="../tags/tag283.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tags" Target="../tags/tag291.xml"/><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notesSlide" Target="../notesSlides/notesSlide4.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tags" Target="../tags/tag290.xml"/><Relationship Id="rId8" Type="http://schemas.openxmlformats.org/officeDocument/2006/relationships/tags" Target="../tags/tag250.xml"/><Relationship Id="rId5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Memory</a:t>
            </a:r>
            <a:endParaRPr lang="en-US" dirty="0"/>
          </a:p>
        </p:txBody>
      </p:sp>
      <p:sp>
        <p:nvSpPr>
          <p:cNvPr id="3" name="Subtitle 2"/>
          <p:cNvSpPr>
            <a:spLocks noGrp="1"/>
          </p:cNvSpPr>
          <p:nvPr>
            <p:ph type="body" sz="quarter" idx="13"/>
            <p:custDataLst>
              <p:tags r:id="rId2"/>
            </p:custDataLst>
          </p:nvPr>
        </p:nvSpPr>
        <p:spPr/>
        <p:txBody>
          <a:bodyPr/>
          <a:lstStyle/>
          <a:p>
            <a:r>
              <a:rPr lang="en-US" dirty="0" smtClean="0"/>
              <a:t>See: P&amp;H Appendix C.8, C.9</a:t>
            </a:r>
            <a:endParaRPr lang="en-US" dirty="0"/>
          </a:p>
        </p:txBody>
      </p:sp>
      <p:pic>
        <p:nvPicPr>
          <p:cNvPr id="1026" name="CP3 Ink ec9ceed9-842c-45d3-b4a9-657e2a005d25"/>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144834" y="249390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graphicFrame>
        <p:nvGraphicFramePr>
          <p:cNvPr id="64" name="Table 63"/>
          <p:cNvGraphicFramePr>
            <a:graphicFrameLocks noGrp="1"/>
          </p:cNvGraphicFramePr>
          <p:nvPr>
            <p:custDataLst>
              <p:tags r:id="rId49"/>
            </p:custDataLst>
            <p:extLst>
              <p:ext uri="{D42A27DB-BD31-4B8C-83A1-F6EECF244321}">
                <p14:modId xmlns:p14="http://schemas.microsoft.com/office/powerpoint/2010/main" val="1632330648"/>
              </p:ext>
            </p:extLst>
          </p:nvPr>
        </p:nvGraphicFramePr>
        <p:xfrm>
          <a:off x="4648200" y="9906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49" name="Table 148"/>
          <p:cNvGraphicFramePr>
            <a:graphicFrameLocks noGrp="1"/>
          </p:cNvGraphicFramePr>
          <p:nvPr>
            <p:custDataLst>
              <p:tags r:id="rId50"/>
            </p:custDataLst>
            <p:extLst>
              <p:ext uri="{D42A27DB-BD31-4B8C-83A1-F6EECF244321}">
                <p14:modId xmlns:p14="http://schemas.microsoft.com/office/powerpoint/2010/main" val="783419124"/>
              </p:ext>
            </p:extLst>
          </p:nvPr>
        </p:nvGraphicFramePr>
        <p:xfrm>
          <a:off x="4648200" y="9906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any</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5048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custDataLst>
              <p:tags r:id="rId1"/>
            </p:custDataLst>
            <p:extLst>
              <p:ext uri="{D42A27DB-BD31-4B8C-83A1-F6EECF244321}">
                <p14:modId xmlns:p14="http://schemas.microsoft.com/office/powerpoint/2010/main" val="2403367373"/>
              </p:ext>
            </p:extLst>
          </p:nvPr>
        </p:nvGraphicFramePr>
        <p:xfrm>
          <a:off x="4648200" y="685799"/>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any</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sp>
        <p:nvSpPr>
          <p:cNvPr id="2" name="Title 1"/>
          <p:cNvSpPr>
            <a:spLocks noGrp="1"/>
          </p:cNvSpPr>
          <p:nvPr>
            <p:ph type="title"/>
            <p:custDataLst>
              <p:tags r:id="rId2"/>
            </p:custDataLst>
          </p:nvPr>
        </p:nvSpPr>
        <p:spPr/>
        <p:txBody>
          <a:bodyPr>
            <a:normAutofit fontScale="90000"/>
          </a:bodyPr>
          <a:lstStyle/>
          <a:p>
            <a:r>
              <a:rPr lang="en-US" dirty="0" smtClean="0"/>
              <a:t>State Table Encoding</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17013244"/>
              </p:ext>
            </p:extLst>
          </p:nvPr>
        </p:nvGraphicFramePr>
        <p:xfrm>
          <a:off x="533400" y="685799"/>
          <a:ext cx="3276600" cy="2595880"/>
        </p:xfrm>
        <a:graphic>
          <a:graphicData uri="http://schemas.openxmlformats.org/drawingml/2006/table">
            <a:tbl>
              <a:tblPr firstRow="1" bandRow="1">
                <a:tableStyleId>{5C22544A-7EE6-4342-B048-85BDC9FD1C3A}</a:tableStyleId>
              </a:tblPr>
              <a:tblGrid>
                <a:gridCol w="1433513"/>
                <a:gridCol w="1843087"/>
              </a:tblGrid>
              <a:tr h="370840">
                <a:tc>
                  <a:txBody>
                    <a:bodyPr/>
                    <a:lstStyle/>
                    <a:p>
                      <a:pPr algn="ctr"/>
                      <a:r>
                        <a:rPr lang="en-US" sz="2000" b="1" dirty="0" smtClean="0">
                          <a:solidFill>
                            <a:schemeClr val="accent1"/>
                          </a:solidFill>
                        </a:rPr>
                        <a:t>Cur.</a:t>
                      </a:r>
                      <a:r>
                        <a:rPr lang="en-US" sz="2000" b="1" baseline="0" dirty="0" smtClean="0">
                          <a:solidFill>
                            <a:schemeClr val="accent1"/>
                          </a:solidFill>
                        </a:rPr>
                        <a:t> </a:t>
                      </a:r>
                      <a:r>
                        <a:rPr lang="en-US" sz="2000" b="1" dirty="0" smtClean="0">
                          <a:solidFill>
                            <a:schemeClr val="accent1"/>
                          </a:solidFill>
                        </a:rPr>
                        <a:t>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Output</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“3”, U</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pSp>
        <p:nvGrpSpPr>
          <p:cNvPr id="18" name="Group 17"/>
          <p:cNvGrpSpPr/>
          <p:nvPr>
            <p:custDataLst>
              <p:tags r:id="rId4"/>
            </p:custDataLst>
          </p:nvPr>
        </p:nvGrpSpPr>
        <p:grpSpPr>
          <a:xfrm>
            <a:off x="152400" y="3505199"/>
            <a:ext cx="4305300" cy="2438400"/>
            <a:chOff x="152400" y="3429000"/>
            <a:chExt cx="4305300" cy="2438400"/>
          </a:xfrm>
        </p:grpSpPr>
        <p:cxnSp>
          <p:nvCxnSpPr>
            <p:cNvPr id="5" name="Straight Connector 4"/>
            <p:cNvCxnSpPr/>
            <p:nvPr>
              <p:custDataLst>
                <p:tags r:id="rId22"/>
              </p:custDataLst>
            </p:nvPr>
          </p:nvCxnSpPr>
          <p:spPr>
            <a:xfrm rot="5400000" flipH="1" flipV="1">
              <a:off x="2857500" y="43815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3"/>
            </p:cNvCxnSpPr>
            <p:nvPr>
              <p:custDataLst>
                <p:tags r:id="rId23"/>
              </p:custDataLst>
            </p:nvPr>
          </p:nvCxnSpPr>
          <p:spPr>
            <a:xfrm rot="10800000">
              <a:off x="2895600" y="38862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4"/>
              </p:custDataLst>
            </p:nvPr>
          </p:nvCxnSpPr>
          <p:spPr>
            <a:xfrm rot="16200000">
              <a:off x="2400300" y="46863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5"/>
              </p:custDataLst>
            </p:nvPr>
          </p:nvCxnSpPr>
          <p:spPr>
            <a:xfrm rot="10800000">
              <a:off x="1676400" y="42672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custDataLst>
                <p:tags r:id="rId26"/>
              </p:custDataLst>
            </p:nvPr>
          </p:nvPicPr>
          <p:blipFill>
            <a:blip r:embed="rId36" cstate="print"/>
            <a:srcRect l="5440" t="47941" r="-653" b="4118"/>
            <a:stretch>
              <a:fillRect/>
            </a:stretch>
          </p:blipFill>
          <p:spPr bwMode="auto">
            <a:xfrm>
              <a:off x="2590800" y="4800600"/>
              <a:ext cx="1866900" cy="1066800"/>
            </a:xfrm>
            <a:prstGeom prst="rect">
              <a:avLst/>
            </a:prstGeom>
            <a:noFill/>
            <a:ln w="9525">
              <a:noFill/>
              <a:miter lim="800000"/>
              <a:headEnd/>
              <a:tailEnd/>
            </a:ln>
            <a:effectLst/>
          </p:spPr>
        </p:pic>
        <p:sp>
          <p:nvSpPr>
            <p:cNvPr id="10" name="TextBox 9"/>
            <p:cNvSpPr txBox="1"/>
            <p:nvPr>
              <p:custDataLst>
                <p:tags r:id="rId27"/>
              </p:custDataLst>
            </p:nvPr>
          </p:nvSpPr>
          <p:spPr>
            <a:xfrm>
              <a:off x="1295400" y="4038600"/>
              <a:ext cx="304800" cy="584775"/>
            </a:xfrm>
            <a:prstGeom prst="rect">
              <a:avLst/>
            </a:prstGeom>
            <a:noFill/>
          </p:spPr>
          <p:txBody>
            <a:bodyPr wrap="square" rtlCol="0">
              <a:spAutoFit/>
            </a:bodyPr>
            <a:lstStyle/>
            <a:p>
              <a:r>
                <a:rPr lang="en-US" sz="3200" dirty="0" smtClean="0">
                  <a:solidFill>
                    <a:schemeClr val="bg1"/>
                  </a:solidFill>
                </a:rPr>
                <a:t>U</a:t>
              </a:r>
              <a:endParaRPr lang="en-US" sz="3200" dirty="0">
                <a:solidFill>
                  <a:schemeClr val="bg1"/>
                </a:solidFill>
              </a:endParaRPr>
            </a:p>
          </p:txBody>
        </p:sp>
        <p:sp>
          <p:nvSpPr>
            <p:cNvPr id="11" name="TextBox 10"/>
            <p:cNvSpPr txBox="1"/>
            <p:nvPr>
              <p:custDataLst>
                <p:tags r:id="rId28"/>
              </p:custDataLst>
            </p:nvPr>
          </p:nvSpPr>
          <p:spPr>
            <a:xfrm>
              <a:off x="152400" y="3581400"/>
              <a:ext cx="16764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a:t>
              </a:r>
              <a:r>
                <a:rPr lang="en-US" sz="2800" dirty="0" smtClean="0">
                  <a:solidFill>
                    <a:schemeClr val="bg1"/>
                  </a:solidFill>
                </a:rPr>
                <a:t>D</a:t>
              </a:r>
              <a:r>
                <a:rPr lang="en-US" sz="2800" baseline="-25000" dirty="0" smtClean="0">
                  <a:solidFill>
                    <a:schemeClr val="bg1"/>
                  </a:solidFill>
                </a:rPr>
                <a:t>2</a:t>
              </a:r>
              <a:r>
                <a:rPr lang="en-US" sz="2800" dirty="0" smtClean="0">
                  <a:solidFill>
                    <a:schemeClr val="bg1"/>
                  </a:solidFill>
                </a:rPr>
                <a:t>D</a:t>
              </a:r>
              <a:r>
                <a:rPr lang="en-US" sz="2800" baseline="-25000" dirty="0" smtClean="0">
                  <a:solidFill>
                    <a:schemeClr val="bg1"/>
                  </a:solidFill>
                </a:rPr>
                <a:t>1</a:t>
              </a:r>
              <a:r>
                <a:rPr lang="en-US" sz="2800" dirty="0" smtClean="0">
                  <a:solidFill>
                    <a:schemeClr val="bg1"/>
                  </a:solidFill>
                </a:rPr>
                <a:t>D</a:t>
              </a:r>
              <a:r>
                <a:rPr lang="en-US" sz="2800" baseline="-25000" dirty="0" smtClean="0">
                  <a:solidFill>
                    <a:schemeClr val="bg1"/>
                  </a:solidFill>
                </a:rPr>
                <a:t>0</a:t>
              </a:r>
              <a:endParaRPr lang="en-US" sz="2800" baseline="-25000" dirty="0">
                <a:solidFill>
                  <a:schemeClr val="bg1"/>
                </a:solidFill>
              </a:endParaRPr>
            </a:p>
          </p:txBody>
        </p:sp>
        <p:cxnSp>
          <p:nvCxnSpPr>
            <p:cNvPr id="12" name="Straight Connector 11"/>
            <p:cNvCxnSpPr/>
            <p:nvPr>
              <p:custDataLst>
                <p:tags r:id="rId29"/>
              </p:custDataLst>
            </p:nvPr>
          </p:nvCxnSpPr>
          <p:spPr>
            <a:xfrm rot="5400000">
              <a:off x="1907742" y="38481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30"/>
              </p:custDataLst>
            </p:nvPr>
          </p:nvSpPr>
          <p:spPr>
            <a:xfrm>
              <a:off x="1793442" y="3429000"/>
              <a:ext cx="340158" cy="461665"/>
            </a:xfrm>
            <a:prstGeom prst="rect">
              <a:avLst/>
            </a:prstGeom>
            <a:noFill/>
          </p:spPr>
          <p:txBody>
            <a:bodyPr wrap="none" rtlCol="0">
              <a:spAutoFit/>
            </a:bodyPr>
            <a:lstStyle/>
            <a:p>
              <a:r>
                <a:rPr lang="en-US" sz="2400" dirty="0" smtClean="0">
                  <a:solidFill>
                    <a:schemeClr val="bg1"/>
                  </a:solidFill>
                </a:rPr>
                <a:t>4</a:t>
              </a:r>
            </a:p>
          </p:txBody>
        </p:sp>
        <p:sp>
          <p:nvSpPr>
            <p:cNvPr id="14" name="Rectangle 13"/>
            <p:cNvSpPr/>
            <p:nvPr>
              <p:custDataLst>
                <p:tags r:id="rId31"/>
              </p:custDataLst>
            </p:nvPr>
          </p:nvSpPr>
          <p:spPr>
            <a:xfrm>
              <a:off x="2209800" y="3733800"/>
              <a:ext cx="685800"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dec</a:t>
              </a:r>
              <a:endParaRPr lang="en-US" sz="2400" dirty="0"/>
            </a:p>
          </p:txBody>
        </p:sp>
        <p:cxnSp>
          <p:nvCxnSpPr>
            <p:cNvPr id="15" name="Straight Connector 14"/>
            <p:cNvCxnSpPr>
              <a:stCxn id="14" idx="1"/>
            </p:cNvCxnSpPr>
            <p:nvPr>
              <p:custDataLst>
                <p:tags r:id="rId32"/>
              </p:custDataLst>
            </p:nvPr>
          </p:nvCxnSpPr>
          <p:spPr>
            <a:xfrm rot="10800000">
              <a:off x="1676400" y="38862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33"/>
              </p:custDataLst>
            </p:nvPr>
          </p:nvCxnSpPr>
          <p:spPr>
            <a:xfrm rot="5400000">
              <a:off x="3050742" y="38481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34"/>
              </p:custDataLst>
            </p:nvPr>
          </p:nvSpPr>
          <p:spPr>
            <a:xfrm>
              <a:off x="2936442" y="3429000"/>
              <a:ext cx="340158" cy="461665"/>
            </a:xfrm>
            <a:prstGeom prst="rect">
              <a:avLst/>
            </a:prstGeom>
            <a:noFill/>
          </p:spPr>
          <p:txBody>
            <a:bodyPr wrap="none" rtlCol="0">
              <a:spAutoFit/>
            </a:bodyPr>
            <a:lstStyle/>
            <a:p>
              <a:r>
                <a:rPr lang="en-US" sz="2400" dirty="0" smtClean="0">
                  <a:solidFill>
                    <a:schemeClr val="bg1"/>
                  </a:solidFill>
                </a:rPr>
                <a:t>8</a:t>
              </a:r>
            </a:p>
          </p:txBody>
        </p:sp>
      </p:gr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3805304819"/>
              </p:ext>
            </p:extLst>
          </p:nvPr>
        </p:nvGraphicFramePr>
        <p:xfrm>
          <a:off x="1981200" y="685799"/>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pSp>
        <p:nvGrpSpPr>
          <p:cNvPr id="19" name="Group 30"/>
          <p:cNvGrpSpPr/>
          <p:nvPr>
            <p:custDataLst>
              <p:tags r:id="rId6"/>
            </p:custDataLst>
          </p:nvPr>
        </p:nvGrpSpPr>
        <p:grpSpPr>
          <a:xfrm>
            <a:off x="685800" y="3377624"/>
            <a:ext cx="2514600" cy="2642175"/>
            <a:chOff x="457200" y="1524000"/>
            <a:chExt cx="2514600" cy="2642175"/>
          </a:xfrm>
        </p:grpSpPr>
        <p:cxnSp>
          <p:nvCxnSpPr>
            <p:cNvPr id="21" name="Straight Connector 20"/>
            <p:cNvCxnSpPr/>
            <p:nvPr>
              <p:custDataLst>
                <p:tags r:id="rId12"/>
              </p:custDataLst>
            </p:nvPr>
          </p:nvCxnSpPr>
          <p:spPr>
            <a:xfrm rot="5400000">
              <a:off x="152400" y="3352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3"/>
              </p:custDataLst>
            </p:nvPr>
          </p:nvCxnSpPr>
          <p:spPr>
            <a:xfrm>
              <a:off x="609600" y="3810000"/>
              <a:ext cx="2057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4"/>
              </p:custDataLst>
            </p:nvPr>
          </p:nvCxnSpPr>
          <p:spPr>
            <a:xfrm rot="5400000">
              <a:off x="495300" y="30861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5"/>
              </p:custDataLst>
            </p:nvPr>
          </p:nvCxnSpPr>
          <p:spPr>
            <a:xfrm>
              <a:off x="914400" y="3505200"/>
              <a:ext cx="1752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6"/>
              </p:custDataLst>
            </p:nvPr>
          </p:nvCxnSpPr>
          <p:spPr>
            <a:xfrm rot="5400000">
              <a:off x="800100" y="27813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7"/>
              </p:custDataLst>
            </p:nvPr>
          </p:nvCxnSpPr>
          <p:spPr>
            <a:xfrm>
              <a:off x="1219200" y="3200400"/>
              <a:ext cx="1447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custDataLst>
                <p:tags r:id="rId18"/>
              </p:custDataLst>
            </p:nvPr>
          </p:nvPicPr>
          <p:blipFill>
            <a:blip r:embed="rId36" cstate="print"/>
            <a:srcRect l="12241" t="-1" r="46954" b="46067"/>
            <a:stretch>
              <a:fillRect/>
            </a:stretch>
          </p:blipFill>
          <p:spPr bwMode="auto">
            <a:xfrm>
              <a:off x="457200" y="1524000"/>
              <a:ext cx="914400" cy="1371600"/>
            </a:xfrm>
            <a:prstGeom prst="rect">
              <a:avLst/>
            </a:prstGeom>
            <a:noFill/>
            <a:ln w="9525">
              <a:noFill/>
              <a:miter lim="800000"/>
              <a:headEnd/>
              <a:tailEnd/>
            </a:ln>
            <a:effectLst/>
          </p:spPr>
        </p:pic>
        <p:sp>
          <p:nvSpPr>
            <p:cNvPr id="28" name="TextBox 27"/>
            <p:cNvSpPr txBox="1"/>
            <p:nvPr>
              <p:custDataLst>
                <p:tags r:id="rId19"/>
              </p:custDataLst>
            </p:nvPr>
          </p:nvSpPr>
          <p:spPr>
            <a:xfrm>
              <a:off x="2667000" y="2819400"/>
              <a:ext cx="304800" cy="584775"/>
            </a:xfrm>
            <a:prstGeom prst="rect">
              <a:avLst/>
            </a:prstGeom>
            <a:noFill/>
          </p:spPr>
          <p:txBody>
            <a:bodyPr wrap="square" rtlCol="0">
              <a:spAutoFit/>
            </a:bodyPr>
            <a:lstStyle/>
            <a:p>
              <a:r>
                <a:rPr lang="en-US" sz="3200" dirty="0" smtClean="0">
                  <a:solidFill>
                    <a:schemeClr val="bg1"/>
                  </a:solidFill>
                </a:rPr>
                <a:t>R</a:t>
              </a:r>
              <a:endParaRPr lang="en-US" sz="3200" dirty="0">
                <a:solidFill>
                  <a:schemeClr val="bg1"/>
                </a:solidFill>
              </a:endParaRPr>
            </a:p>
          </p:txBody>
        </p:sp>
        <p:sp>
          <p:nvSpPr>
            <p:cNvPr id="29" name="TextBox 28"/>
            <p:cNvSpPr txBox="1"/>
            <p:nvPr>
              <p:custDataLst>
                <p:tags r:id="rId20"/>
              </p:custDataLst>
            </p:nvPr>
          </p:nvSpPr>
          <p:spPr>
            <a:xfrm>
              <a:off x="2667000" y="3200400"/>
              <a:ext cx="304800" cy="584775"/>
            </a:xfrm>
            <a:prstGeom prst="rect">
              <a:avLst/>
            </a:prstGeom>
            <a:noFill/>
          </p:spPr>
          <p:txBody>
            <a:bodyPr wrap="square" rtlCol="0">
              <a:spAutoFit/>
            </a:bodyPr>
            <a:lstStyle/>
            <a:p>
              <a:r>
                <a:rPr lang="en-US" sz="3200" dirty="0" smtClean="0">
                  <a:solidFill>
                    <a:schemeClr val="bg1"/>
                  </a:solidFill>
                </a:rPr>
                <a:t>P</a:t>
              </a:r>
              <a:endParaRPr lang="en-US" sz="3200" dirty="0">
                <a:solidFill>
                  <a:schemeClr val="bg1"/>
                </a:solidFill>
              </a:endParaRPr>
            </a:p>
          </p:txBody>
        </p:sp>
        <p:sp>
          <p:nvSpPr>
            <p:cNvPr id="30" name="TextBox 29"/>
            <p:cNvSpPr txBox="1"/>
            <p:nvPr>
              <p:custDataLst>
                <p:tags r:id="rId21"/>
              </p:custDataLst>
            </p:nvPr>
          </p:nvSpPr>
          <p:spPr>
            <a:xfrm>
              <a:off x="2667000" y="3581400"/>
              <a:ext cx="304800" cy="584775"/>
            </a:xfrm>
            <a:prstGeom prst="rect">
              <a:avLst/>
            </a:prstGeom>
            <a:noFill/>
          </p:spPr>
          <p:txBody>
            <a:bodyPr wrap="square" rtlCol="0">
              <a:spAutoFit/>
            </a:bodyPr>
            <a:lstStyle/>
            <a:p>
              <a:r>
                <a:rPr lang="en-US" sz="3200" dirty="0" smtClean="0">
                  <a:solidFill>
                    <a:schemeClr val="bg1"/>
                  </a:solidFill>
                </a:rPr>
                <a:t>Q</a:t>
              </a:r>
              <a:endParaRPr lang="en-US" sz="3200" dirty="0">
                <a:solidFill>
                  <a:schemeClr val="bg1"/>
                </a:solidFill>
              </a:endParaRPr>
            </a:p>
          </p:txBody>
        </p:sp>
      </p:grpSp>
      <p:graphicFrame>
        <p:nvGraphicFramePr>
          <p:cNvPr id="34" name="Table 33"/>
          <p:cNvGraphicFramePr>
            <a:graphicFrameLocks noGrp="1"/>
          </p:cNvGraphicFramePr>
          <p:nvPr>
            <p:custDataLst>
              <p:tags r:id="rId7"/>
            </p:custDataLst>
            <p:extLst>
              <p:ext uri="{D42A27DB-BD31-4B8C-83A1-F6EECF244321}">
                <p14:modId xmlns:p14="http://schemas.microsoft.com/office/powerpoint/2010/main" val="3462688994"/>
              </p:ext>
            </p:extLst>
          </p:nvPr>
        </p:nvGraphicFramePr>
        <p:xfrm>
          <a:off x="762000" y="3657599"/>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bg1"/>
                          </a:solidFill>
                        </a:rPr>
                        <a:t>K</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A</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B</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dirty="0" smtClean="0">
                          <a:solidFill>
                            <a:schemeClr val="bg1"/>
                          </a:solidFill>
                        </a:rPr>
                        <a:t>Meaning</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0</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b="0" dirty="0" smtClean="0">
                          <a:solidFill>
                            <a:schemeClr val="bg1"/>
                          </a:solidFill>
                        </a:rPr>
                        <a:t>Ø (</a:t>
                      </a:r>
                      <a:r>
                        <a:rPr lang="en-US" sz="2400" dirty="0" smtClean="0">
                          <a:solidFill>
                            <a:schemeClr val="bg1"/>
                          </a:solidFill>
                        </a:rPr>
                        <a:t>no key)</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1</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dirty="0" smtClean="0">
                          <a:solidFill>
                            <a:schemeClr val="bg1"/>
                          </a:solidFill>
                        </a:rPr>
                        <a:t>‘A’ pressed</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1</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r>
                        <a:rPr lang="en-US" sz="2400" dirty="0" smtClean="0">
                          <a:solidFill>
                            <a:schemeClr val="bg1"/>
                          </a:solidFill>
                        </a:rPr>
                        <a:t>‘B’ pressed</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35" name="Table 34"/>
          <p:cNvGraphicFramePr>
            <a:graphicFrameLocks noGrp="1"/>
          </p:cNvGraphicFramePr>
          <p:nvPr>
            <p:custDataLst>
              <p:tags r:id="rId8"/>
            </p:custDataLst>
            <p:extLst>
              <p:ext uri="{D42A27DB-BD31-4B8C-83A1-F6EECF244321}">
                <p14:modId xmlns:p14="http://schemas.microsoft.com/office/powerpoint/2010/main" val="1587784540"/>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41" name="Table 40"/>
          <p:cNvGraphicFramePr>
            <a:graphicFrameLocks noGrp="1"/>
          </p:cNvGraphicFramePr>
          <p:nvPr>
            <p:custDataLst>
              <p:tags r:id="rId9"/>
            </p:custDataLst>
            <p:extLst>
              <p:ext uri="{D42A27DB-BD31-4B8C-83A1-F6EECF244321}">
                <p14:modId xmlns:p14="http://schemas.microsoft.com/office/powerpoint/2010/main" val="3971220333"/>
              </p:ext>
            </p:extLst>
          </p:nvPr>
        </p:nvGraphicFramePr>
        <p:xfrm>
          <a:off x="547686" y="685799"/>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42" name="Table 41"/>
          <p:cNvGraphicFramePr>
            <a:graphicFrameLocks noGrp="1"/>
          </p:cNvGraphicFramePr>
          <p:nvPr>
            <p:custDataLst>
              <p:tags r:id="rId10"/>
            </p:custDataLst>
            <p:extLst>
              <p:ext uri="{D42A27DB-BD31-4B8C-83A1-F6EECF244321}">
                <p14:modId xmlns:p14="http://schemas.microsoft.com/office/powerpoint/2010/main" val="1087238739"/>
              </p:ext>
            </p:extLst>
          </p:nvPr>
        </p:nvGraphicFramePr>
        <p:xfrm>
          <a:off x="685800" y="3505200"/>
          <a:ext cx="3124200" cy="3200400"/>
        </p:xfrm>
        <a:graphic>
          <a:graphicData uri="http://schemas.openxmlformats.org/drawingml/2006/table">
            <a:tbl>
              <a:tblPr firstRow="1" bandRow="1">
                <a:tableStyleId>{5C22544A-7EE6-4342-B048-85BDC9FD1C3A}</a:tableStyleId>
              </a:tblPr>
              <a:tblGrid>
                <a:gridCol w="1295400"/>
                <a:gridCol w="609600"/>
                <a:gridCol w="609600"/>
                <a:gridCol w="609600"/>
              </a:tblGrid>
              <a:tr h="435428">
                <a:tc>
                  <a:txBody>
                    <a:bodyPr/>
                    <a:lstStyle/>
                    <a:p>
                      <a:pPr algn="ctr"/>
                      <a:r>
                        <a:rPr lang="en-US" sz="2400" dirty="0" smtClean="0">
                          <a:solidFill>
                            <a:schemeClr val="bg1"/>
                          </a:solidFill>
                        </a:rPr>
                        <a:t>State</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2</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1</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0</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Idle</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G2</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G3</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B1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B2</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55" name="Table 54"/>
          <p:cNvGraphicFramePr>
            <a:graphicFrameLocks noGrp="1"/>
          </p:cNvGraphicFramePr>
          <p:nvPr>
            <p:custDataLst>
              <p:tags r:id="rId11"/>
            </p:custDataLst>
            <p:extLst>
              <p:ext uri="{D42A27DB-BD31-4B8C-83A1-F6EECF244321}">
                <p14:modId xmlns:p14="http://schemas.microsoft.com/office/powerpoint/2010/main" val="2234088219"/>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8434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0"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p:spPr>
        <p:txBody>
          <a:bodyPr wrap="none" rtlCol="0">
            <a:spAutoFit/>
          </a:bodyPr>
          <a:lstStyle/>
          <a:p>
            <a:r>
              <a:rPr lang="en-US" sz="2400" dirty="0" smtClean="0">
                <a:solidFill>
                  <a:schemeClr val="bg1"/>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dec</a:t>
            </a:r>
            <a:endParaRPr lang="en-US" dirty="0"/>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3bit</a:t>
            </a:r>
            <a:br>
              <a:rPr lang="en-US" dirty="0" smtClean="0"/>
            </a:br>
            <a:r>
              <a:rPr lang="en-US" dirty="0" err="1" smtClean="0"/>
              <a:t>Reg</a:t>
            </a:r>
            <a:endParaRPr lang="en-US" dirty="0"/>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p:spPr>
        <p:txBody>
          <a:bodyPr wrap="none" rtlCol="0">
            <a:spAutoFit/>
          </a:bodyPr>
          <a:lstStyle/>
          <a:p>
            <a:r>
              <a:rPr lang="en-US" sz="2400" dirty="0" err="1" smtClean="0">
                <a:solidFill>
                  <a:schemeClr val="bg1"/>
                </a:solidFill>
              </a:rPr>
              <a:t>clk</a:t>
            </a:r>
            <a:endParaRPr lang="en-US" sz="2400" dirty="0" smtClean="0">
              <a:solidFill>
                <a:schemeClr val="bg1"/>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schemeClr val="bg1"/>
                </a:solidFill>
              </a:rPr>
              <a:t>U</a:t>
            </a:r>
            <a:endParaRPr lang="en-US" sz="2800" dirty="0">
              <a:solidFill>
                <a:schemeClr val="bg1"/>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3-0</a:t>
            </a:r>
            <a:endParaRPr lang="en-US" sz="2800" baseline="-25000" dirty="0">
              <a:solidFill>
                <a:schemeClr val="bg1"/>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smtClean="0">
                <a:solidFill>
                  <a:schemeClr val="bg1"/>
                </a:solidFill>
              </a:rPr>
              <a:t>A</a:t>
            </a:r>
            <a:endParaRPr lang="en-US" sz="2800" dirty="0">
              <a:solidFill>
                <a:schemeClr val="bg1"/>
              </a:solidFill>
            </a:endParaRP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smtClean="0">
                <a:solidFill>
                  <a:schemeClr val="bg1"/>
                </a:solidFill>
              </a:rPr>
              <a:t>B</a:t>
            </a:r>
            <a:endParaRPr lang="en-US" sz="2800" dirty="0">
              <a:solidFill>
                <a:schemeClr val="bg1"/>
              </a:solidFill>
            </a:endParaRP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smtClean="0">
                <a:solidFill>
                  <a:schemeClr val="bg1"/>
                </a:solidFill>
              </a:rPr>
              <a:t>C</a:t>
            </a:r>
            <a:endParaRPr lang="en-US" sz="2800" dirty="0">
              <a:solidFill>
                <a:schemeClr val="bg1"/>
              </a:solidFill>
            </a:endParaRP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pic>
        <p:nvPicPr>
          <p:cNvPr id="100" name="Picture 5"/>
          <p:cNvPicPr>
            <a:picLocks noChangeAspect="1" noChangeArrowheads="1"/>
          </p:cNvPicPr>
          <p:nvPr>
            <p:custDataLst>
              <p:tags r:id="rId36"/>
            </p:custDataLst>
          </p:nvPr>
        </p:nvPicPr>
        <p:blipFill>
          <a:blip r:embed="rId40"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sp>
        <p:nvSpPr>
          <p:cNvPr id="38" name="Rectangle 37"/>
          <p:cNvSpPr/>
          <p:nvPr>
            <p:custDataLst>
              <p:tags r:id="rId37"/>
            </p:custDataLst>
          </p:nvPr>
        </p:nvSpPr>
        <p:spPr>
          <a:xfrm>
            <a:off x="457200" y="4382631"/>
            <a:ext cx="8534400" cy="2246769"/>
          </a:xfrm>
          <a:prstGeom prst="rect">
            <a:avLst/>
          </a:prstGeom>
        </p:spPr>
        <p:txBody>
          <a:bodyPr wrap="square">
            <a:spAutoFit/>
          </a:bodyPr>
          <a:lstStyle/>
          <a:p>
            <a:r>
              <a:rPr lang="en-US" sz="2800" dirty="0" smtClean="0">
                <a:solidFill>
                  <a:schemeClr val="accent1"/>
                </a:solidFill>
              </a:rPr>
              <a:t>Strategy:</a:t>
            </a:r>
          </a:p>
          <a:p>
            <a:pPr marL="233363" indent="-233363"/>
            <a:r>
              <a:rPr lang="en-US" sz="2800" dirty="0" smtClean="0">
                <a:solidFill>
                  <a:schemeClr val="bg1"/>
                </a:solidFill>
              </a:rPr>
              <a:t>(1) Draw a state diagram (e.g. Moore Machine)</a:t>
            </a:r>
          </a:p>
          <a:p>
            <a:pPr marL="233363" indent="-233363"/>
            <a:r>
              <a:rPr lang="en-US" sz="2800" dirty="0" smtClean="0">
                <a:solidFill>
                  <a:schemeClr val="bg1"/>
                </a:solidFill>
              </a:rPr>
              <a:t>(2) Write output and next-state tables</a:t>
            </a:r>
          </a:p>
          <a:p>
            <a:pPr marL="233363" indent="-233363"/>
            <a:r>
              <a:rPr lang="en-US" sz="2800" dirty="0" smtClean="0">
                <a:solidFill>
                  <a:schemeClr val="bg1"/>
                </a:solidFill>
              </a:rPr>
              <a:t>(3) Encode states, inputs, and outputs as bits</a:t>
            </a:r>
          </a:p>
          <a:p>
            <a:pPr marL="233363" indent="-233363"/>
            <a:r>
              <a:rPr lang="en-US" sz="2800" dirty="0" smtClean="0">
                <a:solidFill>
                  <a:schemeClr val="bg1"/>
                </a:solidFill>
              </a:rPr>
              <a:t>(4) Determine logic equations for next state and outputs</a:t>
            </a:r>
            <a:endParaRPr lang="en-US" sz="2800" dirty="0">
              <a:solidFill>
                <a:schemeClr val="bg1"/>
              </a:solidFill>
            </a:endParaRPr>
          </a:p>
        </p:txBody>
      </p:sp>
    </p:spTree>
    <p:extLst>
      <p:ext uri="{BB962C8B-B14F-4D97-AF65-F5344CB8AC3E}">
        <p14:creationId xmlns:p14="http://schemas.microsoft.com/office/powerpoint/2010/main" val="147012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pPr marL="0" indent="0"/>
            <a:r>
              <a:rPr lang="en-US" sz="2800" dirty="0" smtClean="0">
                <a:solidFill>
                  <a:srgbClr val="FFFF00"/>
                </a:solidFill>
              </a:rPr>
              <a:t>Make sure partner in same </a:t>
            </a:r>
            <a:r>
              <a:rPr lang="en-US" sz="2800" dirty="0">
                <a:solidFill>
                  <a:srgbClr val="FFFF00"/>
                </a:solidFill>
              </a:rPr>
              <a:t>Lab Section </a:t>
            </a:r>
            <a:r>
              <a:rPr lang="en-US" sz="2800" b="1" i="1" dirty="0" smtClean="0">
                <a:solidFill>
                  <a:srgbClr val="FFFF00"/>
                </a:solidFill>
              </a:rPr>
              <a:t>this week</a:t>
            </a:r>
            <a:endParaRPr lang="en-US" sz="2800" dirty="0" smtClean="0">
              <a:solidFill>
                <a:srgbClr val="FFFF00"/>
              </a:solidFill>
            </a:endParaRPr>
          </a:p>
          <a:p>
            <a:pPr marL="0" indent="0">
              <a:buNone/>
            </a:pPr>
            <a:endParaRPr lang="en-US" dirty="0"/>
          </a:p>
          <a:p>
            <a:pPr marL="0" indent="0">
              <a:buNone/>
            </a:pPr>
            <a:r>
              <a:rPr lang="en-US" sz="2800" dirty="0" smtClean="0">
                <a:solidFill>
                  <a:srgbClr val="FFFF00"/>
                </a:solidFill>
              </a:rPr>
              <a:t>Lab2 is out</a:t>
            </a:r>
            <a:endParaRPr lang="en-US" sz="2800" dirty="0"/>
          </a:p>
          <a:p>
            <a:r>
              <a:rPr lang="en-US" sz="2800" dirty="0"/>
              <a:t>D</a:t>
            </a:r>
            <a:r>
              <a:rPr lang="en-US" sz="2800" dirty="0" smtClean="0"/>
              <a:t>ue in one week, next Monday, start early</a:t>
            </a:r>
          </a:p>
          <a:p>
            <a:r>
              <a:rPr lang="en-US" sz="2800" dirty="0" smtClean="0"/>
              <a:t>Work </a:t>
            </a:r>
            <a:r>
              <a:rPr lang="en-US" sz="2800" dirty="0" smtClean="0">
                <a:solidFill>
                  <a:srgbClr val="FFFF00"/>
                </a:solidFill>
              </a:rPr>
              <a:t>alone</a:t>
            </a:r>
            <a:endParaRPr lang="en-US" sz="2800" dirty="0">
              <a:solidFill>
                <a:srgbClr val="FFFF00"/>
              </a:solidFill>
            </a:endParaRPr>
          </a:p>
          <a:p>
            <a:r>
              <a:rPr lang="en-US" sz="2800" dirty="0" smtClean="0">
                <a:solidFill>
                  <a:srgbClr val="FFFF00"/>
                </a:solidFill>
              </a:rPr>
              <a:t>But</a:t>
            </a:r>
            <a:r>
              <a:rPr lang="en-US" sz="2800" dirty="0" smtClean="0"/>
              <a:t>, use your resources</a:t>
            </a:r>
          </a:p>
          <a:p>
            <a:pPr lvl="1"/>
            <a:r>
              <a:rPr lang="en-US" sz="2400" dirty="0" smtClean="0"/>
              <a:t>Lab Section, Piazza.com, Office Hours,  Homework Help Session,</a:t>
            </a:r>
          </a:p>
          <a:p>
            <a:pPr lvl="1"/>
            <a:r>
              <a:rPr lang="en-US" sz="2400" dirty="0" smtClean="0"/>
              <a:t>Class notes, book, Sections, </a:t>
            </a:r>
            <a:r>
              <a:rPr lang="en-US" sz="2400" dirty="0" err="1" smtClean="0"/>
              <a:t>CSUGLab</a:t>
            </a:r>
            <a:endParaRPr lang="en-US" sz="2400" dirty="0" smtClean="0"/>
          </a:p>
          <a:p>
            <a:pPr marL="0" indent="0">
              <a:buNone/>
            </a:pPr>
            <a:endParaRPr lang="en-US" sz="3300" dirty="0" smtClean="0"/>
          </a:p>
          <a:p>
            <a:pPr marL="0" indent="0">
              <a:buNone/>
            </a:pPr>
            <a:r>
              <a:rPr lang="en-US" sz="2800" dirty="0" smtClean="0"/>
              <a:t>No Homework this week</a:t>
            </a:r>
            <a:endParaRPr lang="en-US" sz="2800" dirty="0"/>
          </a:p>
        </p:txBody>
      </p:sp>
    </p:spTree>
    <p:extLst>
      <p:ext uri="{BB962C8B-B14F-4D97-AF65-F5344CB8AC3E}">
        <p14:creationId xmlns:p14="http://schemas.microsoft.com/office/powerpoint/2010/main" val="3577926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762000"/>
            <a:ext cx="9144000" cy="5943600"/>
          </a:xfrm>
        </p:spPr>
        <p:txBody>
          <a:bodyPr>
            <a:normAutofit/>
          </a:bodyPr>
          <a:lstStyle/>
          <a:p>
            <a:pPr marL="0" indent="0">
              <a:buNone/>
            </a:pPr>
            <a:r>
              <a:rPr lang="en-US" sz="2800" dirty="0" smtClean="0"/>
              <a:t>Check online syllabus/schedule </a:t>
            </a:r>
            <a:endParaRPr lang="en-US" sz="2800" dirty="0"/>
          </a:p>
          <a:p>
            <a:pPr marL="91440" lvl="1" indent="-274320">
              <a:buSzPct val="85000"/>
              <a:buFont typeface="Arial"/>
              <a:buChar char="•"/>
            </a:pPr>
            <a:r>
              <a:rPr lang="en-US" sz="2400" dirty="0" smtClean="0">
                <a:solidFill>
                  <a:srgbClr val="FFFF00"/>
                </a:solidFill>
              </a:rPr>
              <a:t>http</a:t>
            </a:r>
            <a:r>
              <a:rPr lang="en-US" sz="2400" dirty="0">
                <a:solidFill>
                  <a:srgbClr val="FFFF00"/>
                </a:solidFill>
              </a:rPr>
              <a:t>://www.cs.cornell.edu/Courses/CS3410/2012sp/schedule.html</a:t>
            </a:r>
            <a:endParaRPr lang="en-US" sz="2400" dirty="0"/>
          </a:p>
          <a:p>
            <a:r>
              <a:rPr lang="en-US" sz="2400" dirty="0" smtClean="0"/>
              <a:t>Slides and Reading for lectures</a:t>
            </a:r>
          </a:p>
          <a:p>
            <a:r>
              <a:rPr lang="en-US" sz="2400" dirty="0" smtClean="0"/>
              <a:t>Office Hours</a:t>
            </a:r>
          </a:p>
          <a:p>
            <a:r>
              <a:rPr lang="en-US" sz="2400" dirty="0" smtClean="0"/>
              <a:t>Homework and Programming Assignments</a:t>
            </a:r>
          </a:p>
          <a:p>
            <a:r>
              <a:rPr lang="en-US" sz="2400" dirty="0" smtClean="0"/>
              <a:t>Prelims (in evenings): </a:t>
            </a:r>
          </a:p>
          <a:p>
            <a:pPr lvl="1"/>
            <a:r>
              <a:rPr lang="en-US" sz="2000" dirty="0" smtClean="0">
                <a:solidFill>
                  <a:srgbClr val="FFFF00"/>
                </a:solidFill>
              </a:rPr>
              <a:t>Tuesday, February 28</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March 29</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April 26</a:t>
            </a:r>
            <a:r>
              <a:rPr lang="en-US" sz="2000" baseline="30000" dirty="0" smtClean="0">
                <a:solidFill>
                  <a:srgbClr val="FFFF00"/>
                </a:solidFill>
              </a:rPr>
              <a:t>th</a:t>
            </a:r>
            <a:r>
              <a:rPr lang="en-US" sz="2000" dirty="0" smtClean="0">
                <a:solidFill>
                  <a:srgbClr val="FFFF00"/>
                </a:solidFill>
              </a:rPr>
              <a:t> </a:t>
            </a:r>
            <a:endParaRPr lang="en-US" sz="2000" dirty="0" smtClean="0"/>
          </a:p>
          <a:p>
            <a:endParaRPr lang="en-US" dirty="0"/>
          </a:p>
          <a:p>
            <a:pPr marL="0" indent="0">
              <a:buNone/>
            </a:pPr>
            <a:r>
              <a:rPr lang="en-US" sz="2800" dirty="0" smtClean="0"/>
              <a:t>Schedule is subject to change</a:t>
            </a:r>
            <a:endParaRPr lang="en-US" sz="2800" dirty="0"/>
          </a:p>
        </p:txBody>
      </p:sp>
    </p:spTree>
    <p:extLst>
      <p:ext uri="{BB962C8B-B14F-4D97-AF65-F5344CB8AC3E}">
        <p14:creationId xmlns:p14="http://schemas.microsoft.com/office/powerpoint/2010/main" val="1608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1"/>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1"/>
                </a:solidFill>
              </a:rPr>
              <a:t>total of </a:t>
            </a:r>
            <a:r>
              <a:rPr lang="en-US" sz="2400" b="1" i="1" dirty="0">
                <a:solidFill>
                  <a:schemeClr val="accent1"/>
                </a:solidFill>
              </a:rPr>
              <a:t>four</a:t>
            </a:r>
            <a:r>
              <a:rPr lang="en-US" sz="2400" dirty="0">
                <a:solidFill>
                  <a:schemeClr val="accent1"/>
                </a:solidFill>
              </a:rPr>
              <a:t> “slip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dirty="0"/>
              <a:t>20% 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339917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endParaRPr lang="en-US" dirty="0" smtClean="0"/>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45391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4">
            <a:extLst>
              <a:ext uri="{28A0092B-C50C-407E-A947-70E740481C1C}">
                <a14:useLocalDpi xmlns:a14="http://schemas.microsoft.com/office/drawing/2010/main" val="0"/>
              </a:ext>
            </a:extLst>
          </a:blip>
          <a:srcRect l="14609" t="18625" r="32462" b="12625"/>
          <a:stretch>
            <a:fillRect/>
          </a:stretch>
        </p:blipFill>
        <p:spPr bwMode="auto">
          <a:xfrm>
            <a:off x="4237466" y="788396"/>
            <a:ext cx="4754134" cy="38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68304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4">
            <a:extLst>
              <a:ext uri="{28A0092B-C50C-407E-A947-70E740481C1C}">
                <a14:useLocalDpi xmlns:a14="http://schemas.microsoft.com/office/drawing/2010/main" val="0"/>
              </a:ext>
            </a:extLst>
          </a:blip>
          <a:srcRect l="30508" t="17416" r="16145" b="16605"/>
          <a:stretch>
            <a:fillRect/>
          </a:stretch>
        </p:blipFill>
        <p:spPr bwMode="auto">
          <a:xfrm>
            <a:off x="4191000" y="838200"/>
            <a:ext cx="4846951"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9808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19"/>
            </p:custDataLst>
          </p:nvPr>
        </p:nvSpPr>
        <p:spPr bwMode="auto">
          <a:xfrm>
            <a:off x="6858000" y="38862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0"/>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1"/>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2"/>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3"/>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4"/>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5"/>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6"/>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7"/>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8"/>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9"/>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0"/>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1"/>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2"/>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3"/>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4"/>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5"/>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6"/>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7"/>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8"/>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9"/>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0"/>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1"/>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2"/>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3"/>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4"/>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5"/>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6"/>
            </p:custDataLst>
          </p:nvPr>
        </p:nvSpPr>
        <p:spPr bwMode="auto">
          <a:xfrm>
            <a:off x="2590800" y="3733801"/>
            <a:ext cx="1219200" cy="457199"/>
          </a:xfrm>
          <a:prstGeom prst="ellipse">
            <a:avLst/>
          </a:prstGeom>
          <a:solidFill>
            <a:schemeClr val="tx1"/>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7"/>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8"/>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9"/>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0"/>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1"/>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2"/>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3"/>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4"/>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5"/>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6"/>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7"/>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8"/>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9"/>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0"/>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1"/>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2"/>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3"/>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4"/>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5"/>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6"/>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7"/>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8"/>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9"/>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0"/>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1"/>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2"/>
            </p:custDataLst>
          </p:nvPr>
        </p:nvCxnSpPr>
        <p:spPr>
          <a:xfrm>
            <a:off x="1447800" y="31242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3"/>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4"/>
            </p:custDataLst>
          </p:nvPr>
        </p:nvCxnSpPr>
        <p:spPr>
          <a:xfrm>
            <a:off x="4724400" y="48006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5"/>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6"/>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7"/>
            </p:custDataLst>
          </p:nvPr>
        </p:nvCxnSpPr>
        <p:spPr>
          <a:xfrm rot="5400000">
            <a:off x="4724400" y="28194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8"/>
            </p:custDataLst>
          </p:nvPr>
        </p:nvCxnSpPr>
        <p:spPr>
          <a:xfrm rot="5400000">
            <a:off x="4724400" y="34290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9"/>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0"/>
            </p:custDataLst>
          </p:nvPr>
        </p:nvCxnSpPr>
        <p:spPr>
          <a:xfrm rot="5400000">
            <a:off x="5181600" y="37338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1"/>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82"/>
            </p:custDataLst>
          </p:nvPr>
        </p:nvGrpSpPr>
        <p:grpSpPr>
          <a:xfrm>
            <a:off x="914400" y="2971800"/>
            <a:ext cx="304800" cy="304800"/>
            <a:chOff x="990600" y="2971800"/>
            <a:chExt cx="304800" cy="304800"/>
          </a:xfrm>
          <a:solidFill>
            <a:schemeClr val="tx1"/>
          </a:solidFill>
        </p:grpSpPr>
        <p:sp>
          <p:nvSpPr>
            <p:cNvPr id="137" name="Freeform 136"/>
            <p:cNvSpPr/>
            <p:nvPr>
              <p:custDataLst>
                <p:tags r:id="rId9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83"/>
            </p:custDataLst>
          </p:nvPr>
        </p:nvGrpSpPr>
        <p:grpSpPr>
          <a:xfrm>
            <a:off x="1676400" y="2971800"/>
            <a:ext cx="304800" cy="304800"/>
            <a:chOff x="990600" y="2971800"/>
            <a:chExt cx="304800" cy="304800"/>
          </a:xfrm>
          <a:solidFill>
            <a:schemeClr val="tx1"/>
          </a:solidFill>
        </p:grpSpPr>
        <p:sp>
          <p:nvSpPr>
            <p:cNvPr id="140" name="Freeform 139"/>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84"/>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5"/>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6"/>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7"/>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8"/>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9"/>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3876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9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9"/>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1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1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34"/>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3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78" grpId="0" animBg="1"/>
      <p:bldP spid="80" grpId="0" animBg="1"/>
      <p:bldP spid="81" grpId="0" animBg="1"/>
      <p:bldP spid="82" grpId="0"/>
      <p:bldP spid="83" grpId="0"/>
      <p:bldP spid="84" grpId="0" animBg="1"/>
      <p:bldP spid="85" grpId="0"/>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0"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dirty="0" smtClean="0"/>
              <a:t>Tradeoffs</a:t>
            </a:r>
            <a:endParaRPr lang="en-US" dirty="0"/>
          </a:p>
        </p:txBody>
      </p:sp>
      <p:sp>
        <p:nvSpPr>
          <p:cNvPr id="2003971" name="Rectangle 3"/>
          <p:cNvSpPr>
            <a:spLocks noGrp="1" noChangeArrowheads="1"/>
          </p:cNvSpPr>
          <p:nvPr>
            <p:ph idx="1"/>
            <p:custDataLst>
              <p:tags r:id="rId2"/>
            </p:custDataLst>
          </p:nvPr>
        </p:nvSpPr>
        <p:spPr/>
        <p:txBody>
          <a:bodyPr>
            <a:noAutofit/>
          </a:bodyPr>
          <a:lstStyle/>
          <a:p>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both read and write)</a:t>
            </a:r>
          </a:p>
          <a:p>
            <a:pPr lvl="1">
              <a:buNone/>
            </a:pPr>
            <a:r>
              <a:rPr lang="en-US" dirty="0" smtClean="0">
                <a:solidFill>
                  <a:schemeClr val="accent1"/>
                </a:solidFill>
              </a:rPr>
              <a:t>+</a:t>
            </a:r>
            <a:r>
              <a:rPr lang="en-US" dirty="0" smtClean="0"/>
              <a:t>	Adding extra ports is straightforward</a:t>
            </a:r>
          </a:p>
          <a:p>
            <a:pPr lvl="1">
              <a:buNone/>
            </a:pPr>
            <a:r>
              <a:rPr lang="en-US" dirty="0" smtClean="0">
                <a:solidFill>
                  <a:schemeClr val="accent1"/>
                </a:solidFill>
              </a:rPr>
              <a:t>–</a:t>
            </a:r>
            <a:r>
              <a:rPr lang="en-US" dirty="0" smtClean="0"/>
              <a:t> 	Doesn’t scale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ln>
            <a:noFill/>
          </a:ln>
        </p:spPr>
        <p:txBody>
          <a:bodyPr>
            <a:normAutofit/>
          </a:bodyPr>
          <a:lstStyle/>
          <a:p>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a:buClr>
                <a:schemeClr val="accent1"/>
              </a:buClr>
              <a:buFont typeface="Arial" pitchFamily="34" charset="0"/>
              <a:buChar char="•"/>
            </a:pPr>
            <a:r>
              <a:rPr lang="en-US" dirty="0" smtClean="0"/>
              <a:t>Many FFs/outputs/etc. connected to single wire</a:t>
            </a:r>
          </a:p>
          <a:p>
            <a:pPr>
              <a:buClr>
                <a:schemeClr val="accent1"/>
              </a:buClr>
              <a:buFont typeface="Arial" pitchFamily="34" charset="0"/>
              <a:buChar char="•"/>
            </a:pPr>
            <a:r>
              <a:rPr lang="en-US" dirty="0" smtClean="0"/>
              <a:t>Only one output </a:t>
            </a:r>
            <a:r>
              <a:rPr lang="en-US" i="1" dirty="0" smtClean="0"/>
              <a:t>drives</a:t>
            </a:r>
            <a:r>
              <a:rPr lang="en-US" dirty="0" smtClean="0"/>
              <a:t> the bus at a time</a:t>
            </a:r>
          </a:p>
          <a:p>
            <a:pPr>
              <a:buClr>
                <a:schemeClr val="accent1"/>
              </a:buCl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593361541"/>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843256049"/>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spTree>
    <p:extLst>
      <p:ext uri="{BB962C8B-B14F-4D97-AF65-F5344CB8AC3E}">
        <p14:creationId xmlns:p14="http://schemas.microsoft.com/office/powerpoint/2010/main" val="39414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6"/>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7"/>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8"/>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9"/>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2"/>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3"/>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4"/>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5"/>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3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50" name="Group 49"/>
          <p:cNvGrpSpPr/>
          <p:nvPr>
            <p:custDataLst>
              <p:tags r:id="rId19"/>
            </p:custDataLst>
          </p:nvPr>
        </p:nvGrpSpPr>
        <p:grpSpPr>
          <a:xfrm rot="5400000">
            <a:off x="6248398" y="1295400"/>
            <a:ext cx="685800" cy="381000"/>
            <a:chOff x="2209800" y="4381500"/>
            <a:chExt cx="1447800" cy="800100"/>
          </a:xfrm>
        </p:grpSpPr>
        <p:sp>
          <p:nvSpPr>
            <p:cNvPr id="51" name="Isosceles Triangle 50"/>
            <p:cNvSpPr/>
            <p:nvPr>
              <p:custDataLst>
                <p:tags r:id="rId34"/>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5"/>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6"/>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7"/>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20"/>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custDataLst>
              <p:tags r:id="rId21"/>
            </p:custDataLst>
          </p:nvPr>
        </p:nvGrpSpPr>
        <p:grpSpPr>
          <a:xfrm rot="5400000">
            <a:off x="7696198" y="1295400"/>
            <a:ext cx="685800" cy="381000"/>
            <a:chOff x="2209800" y="4381500"/>
            <a:chExt cx="1447800" cy="800100"/>
          </a:xfrm>
        </p:grpSpPr>
        <p:sp>
          <p:nvSpPr>
            <p:cNvPr id="59" name="Isosceles Triangle 58"/>
            <p:cNvSpPr/>
            <p:nvPr>
              <p:custDataLst>
                <p:tags r:id="rId3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3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2"/>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3"/>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4"/>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5"/>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6"/>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7"/>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8"/>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9"/>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6" cstate="print"/>
          <a:srcRect/>
          <a:stretch>
            <a:fillRect/>
          </a:stretch>
        </p:blipFill>
        <p:spPr bwMode="auto">
          <a:xfrm>
            <a:off x="838200" y="1627187"/>
            <a:ext cx="6749437" cy="3706813"/>
          </a:xfrm>
          <a:prstGeom prst="rect">
            <a:avLst/>
          </a:prstGeom>
          <a:noFill/>
          <a:ln w="9525">
            <a:noFill/>
            <a:miter lim="800000"/>
            <a:headEnd/>
            <a:tailEnd/>
          </a:ln>
          <a:effectLst/>
        </p:spPr>
      </p:pic>
      <p:sp>
        <p:nvSpPr>
          <p:cNvPr id="5" name="Title 4"/>
          <p:cNvSpPr>
            <a:spLocks noGrp="1"/>
          </p:cNvSpPr>
          <p:nvPr>
            <p:ph type="title"/>
            <p:custDataLst>
              <p:tags r:id="rId2"/>
            </p:custDataLst>
          </p:nvPr>
        </p:nvSpPr>
        <p:spPr/>
        <p:txBody>
          <a:bodyPr/>
          <a:lstStyle/>
          <a:p>
            <a:r>
              <a:rPr lang="en-US" dirty="0" smtClean="0"/>
              <a:t>SRAM</a:t>
            </a:r>
            <a:endParaRPr lang="en-US" dirty="0"/>
          </a:p>
        </p:txBody>
      </p:sp>
      <p:sp>
        <p:nvSpPr>
          <p:cNvPr id="2006019" name="Rectangle 3"/>
          <p:cNvSpPr>
            <a:spLocks noGrp="1" noChangeArrowheads="1"/>
          </p:cNvSpPr>
          <p:nvPr>
            <p:ph idx="1"/>
            <p:custDataLst>
              <p:tags r:id="rId3"/>
            </p:custDataLst>
          </p:nvPr>
        </p:nvSpPr>
        <p:spPr>
          <a:xfrm>
            <a:off x="228600" y="636587"/>
            <a:ext cx="8686800" cy="1371600"/>
          </a:xfrm>
        </p:spPr>
        <p:txBody>
          <a:bodyPr>
            <a:normAutofit/>
          </a:bodyPr>
          <a:lstStyle/>
          <a:p>
            <a:r>
              <a:rPr lang="en-US" dirty="0" smtClean="0">
                <a:solidFill>
                  <a:schemeClr val="accent1"/>
                </a:solidFill>
              </a:rPr>
              <a:t>Static RAM (SRAM)</a:t>
            </a:r>
            <a:endParaRPr lang="en-US" dirty="0">
              <a:solidFill>
                <a:schemeClr val="accent1"/>
              </a:solidFill>
            </a:endParaRPr>
          </a:p>
          <a:p>
            <a:pPr lvl="1"/>
            <a:r>
              <a:rPr lang="en-US" dirty="0" smtClean="0"/>
              <a:t>Essentially just SR Latches + tri-states buffers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SRAM Chip</a:t>
            </a:r>
            <a:endParaRPr lang="en-US" dirty="0"/>
          </a:p>
        </p:txBody>
      </p:sp>
      <p:pic>
        <p:nvPicPr>
          <p:cNvPr id="76" name="Picture 4"/>
          <p:cNvPicPr>
            <a:picLocks noChangeAspect="1" noChangeArrowheads="1"/>
          </p:cNvPicPr>
          <p:nvPr/>
        </p:nvPicPr>
        <p:blipFill>
          <a:blip r:embed="rId4">
            <a:extLst>
              <a:ext uri="{28A0092B-C50C-407E-A947-70E740481C1C}">
                <a14:useLocalDpi xmlns:a14="http://schemas.microsoft.com/office/drawing/2010/main" val="0"/>
              </a:ext>
            </a:extLst>
          </a:blip>
          <a:srcRect l="9187" t="34453" r="12000" b="43060"/>
          <a:stretch>
            <a:fillRect/>
          </a:stretch>
        </p:blipFill>
        <p:spPr bwMode="auto">
          <a:xfrm>
            <a:off x="87313" y="1627188"/>
            <a:ext cx="887095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0983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268"/>
          <p:cNvSpPr/>
          <p:nvPr>
            <p:custDataLst>
              <p:tags r:id="rId1"/>
            </p:custDataLst>
          </p:nvPr>
        </p:nvSpPr>
        <p:spPr>
          <a:xfrm>
            <a:off x="2057400" y="915846"/>
            <a:ext cx="4724400" cy="36576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smtClean="0"/>
              <a:t>SRAM Chip</a:t>
            </a:r>
            <a:endParaRPr lang="en-US" dirty="0"/>
          </a:p>
        </p:txBody>
      </p:sp>
      <p:sp>
        <p:nvSpPr>
          <p:cNvPr id="38" name="Rectangle 37"/>
          <p:cNvSpPr/>
          <p:nvPr>
            <p:custDataLst>
              <p:tags r:id="rId3"/>
            </p:custDataLst>
          </p:nvPr>
        </p:nvSpPr>
        <p:spPr>
          <a:xfrm>
            <a:off x="1066800" y="839646"/>
            <a:ext cx="609600" cy="381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custDataLst>
              <p:tags r:id="rId4"/>
            </p:custDataLst>
          </p:nvPr>
        </p:nvSpPr>
        <p:spPr>
          <a:xfrm>
            <a:off x="1066800" y="1758257"/>
            <a:ext cx="553998" cy="1672189"/>
          </a:xfrm>
          <a:prstGeom prst="rect">
            <a:avLst/>
          </a:prstGeom>
          <a:noFill/>
        </p:spPr>
        <p:txBody>
          <a:bodyPr vert="vert270" wrap="none" rtlCol="0">
            <a:spAutoFit/>
          </a:bodyPr>
          <a:lstStyle/>
          <a:p>
            <a:r>
              <a:rPr lang="en-US" sz="2400" dirty="0" smtClean="0">
                <a:solidFill>
                  <a:schemeClr val="bg1"/>
                </a:solidFill>
              </a:rPr>
              <a:t>row decoder</a:t>
            </a:r>
          </a:p>
        </p:txBody>
      </p:sp>
      <p:cxnSp>
        <p:nvCxnSpPr>
          <p:cNvPr id="44" name="Straight Connector 43"/>
          <p:cNvCxnSpPr/>
          <p:nvPr>
            <p:custDataLst>
              <p:tags r:id="rId5"/>
            </p:custDataLst>
          </p:nvPr>
        </p:nvCxnSpPr>
        <p:spPr>
          <a:xfrm>
            <a:off x="1219200" y="510684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6"/>
            </p:custDataLst>
          </p:nvPr>
        </p:nvSpPr>
        <p:spPr>
          <a:xfrm>
            <a:off x="304800" y="4878246"/>
            <a:ext cx="954107"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21-10</a:t>
            </a:r>
          </a:p>
        </p:txBody>
      </p:sp>
      <p:grpSp>
        <p:nvGrpSpPr>
          <p:cNvPr id="242" name="Group 241"/>
          <p:cNvGrpSpPr/>
          <p:nvPr>
            <p:custDataLst>
              <p:tags r:id="rId7"/>
            </p:custDataLst>
          </p:nvPr>
        </p:nvGrpSpPr>
        <p:grpSpPr>
          <a:xfrm>
            <a:off x="1676400" y="992046"/>
            <a:ext cx="5181600" cy="3505200"/>
            <a:chOff x="1676400" y="609600"/>
            <a:chExt cx="304800" cy="3505200"/>
          </a:xfrm>
        </p:grpSpPr>
        <p:cxnSp>
          <p:nvCxnSpPr>
            <p:cNvPr id="183" name="Straight Connector 182"/>
            <p:cNvCxnSpPr/>
            <p:nvPr>
              <p:custDataLst>
                <p:tags r:id="rId48"/>
              </p:custDataLst>
            </p:nvPr>
          </p:nvCxnSpPr>
          <p:spPr>
            <a:xfrm>
              <a:off x="1676400" y="914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49"/>
              </p:custDataLst>
            </p:nvPr>
          </p:nvCxnSpPr>
          <p:spPr>
            <a:xfrm>
              <a:off x="1676400" y="762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50"/>
              </p:custDataLst>
            </p:nvPr>
          </p:nvCxnSpPr>
          <p:spPr>
            <a:xfrm>
              <a:off x="1676400" y="609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51"/>
              </p:custDataLst>
            </p:nvPr>
          </p:nvCxnSpPr>
          <p:spPr>
            <a:xfrm>
              <a:off x="1676400" y="1066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52"/>
              </p:custDataLst>
            </p:nvPr>
          </p:nvCxnSpPr>
          <p:spPr>
            <a:xfrm>
              <a:off x="1676400" y="1524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53"/>
              </p:custDataLst>
            </p:nvPr>
          </p:nvCxnSpPr>
          <p:spPr>
            <a:xfrm>
              <a:off x="1676400" y="1371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4"/>
              </p:custDataLst>
            </p:nvPr>
          </p:nvCxnSpPr>
          <p:spPr>
            <a:xfrm>
              <a:off x="1676400" y="1219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55"/>
              </p:custDataLst>
            </p:nvPr>
          </p:nvCxnSpPr>
          <p:spPr>
            <a:xfrm>
              <a:off x="1676400" y="1676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56"/>
              </p:custDataLst>
            </p:nvPr>
          </p:nvCxnSpPr>
          <p:spPr>
            <a:xfrm>
              <a:off x="1676400" y="2133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7"/>
              </p:custDataLst>
            </p:nvPr>
          </p:nvCxnSpPr>
          <p:spPr>
            <a:xfrm>
              <a:off x="1676400" y="1981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8"/>
              </p:custDataLst>
            </p:nvPr>
          </p:nvCxnSpPr>
          <p:spPr>
            <a:xfrm>
              <a:off x="1676400" y="1828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59"/>
              </p:custDataLst>
            </p:nvPr>
          </p:nvCxnSpPr>
          <p:spPr>
            <a:xfrm>
              <a:off x="1676400" y="2286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60"/>
              </p:custDataLst>
            </p:nvPr>
          </p:nvCxnSpPr>
          <p:spPr>
            <a:xfrm>
              <a:off x="1676400" y="2743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61"/>
              </p:custDataLst>
            </p:nvPr>
          </p:nvCxnSpPr>
          <p:spPr>
            <a:xfrm>
              <a:off x="1676400" y="2590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62"/>
              </p:custDataLst>
            </p:nvPr>
          </p:nvCxnSpPr>
          <p:spPr>
            <a:xfrm>
              <a:off x="1676400" y="2438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63"/>
              </p:custDataLst>
            </p:nvPr>
          </p:nvCxnSpPr>
          <p:spPr>
            <a:xfrm>
              <a:off x="1676400" y="2895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64"/>
              </p:custDataLst>
            </p:nvPr>
          </p:nvCxnSpPr>
          <p:spPr>
            <a:xfrm>
              <a:off x="1676400" y="3352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65"/>
              </p:custDataLst>
            </p:nvPr>
          </p:nvCxnSpPr>
          <p:spPr>
            <a:xfrm>
              <a:off x="1676400" y="3200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custDataLst>
                <p:tags r:id="rId66"/>
              </p:custDataLst>
            </p:nvPr>
          </p:nvCxnSpPr>
          <p:spPr>
            <a:xfrm>
              <a:off x="1676400" y="3048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custDataLst>
                <p:tags r:id="rId67"/>
              </p:custDataLst>
            </p:nvPr>
          </p:nvCxnSpPr>
          <p:spPr>
            <a:xfrm>
              <a:off x="1676400" y="3505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custDataLst>
                <p:tags r:id="rId68"/>
              </p:custDataLst>
            </p:nvPr>
          </p:nvCxnSpPr>
          <p:spPr>
            <a:xfrm>
              <a:off x="1676400" y="3962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custDataLst>
                <p:tags r:id="rId69"/>
              </p:custDataLst>
            </p:nvPr>
          </p:nvCxnSpPr>
          <p:spPr>
            <a:xfrm>
              <a:off x="1676400" y="3810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custDataLst>
                <p:tags r:id="rId70"/>
              </p:custDataLst>
            </p:nvPr>
          </p:nvCxnSpPr>
          <p:spPr>
            <a:xfrm>
              <a:off x="1676400" y="3657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custDataLst>
                <p:tags r:id="rId71"/>
              </p:custDataLst>
            </p:nvPr>
          </p:nvCxnSpPr>
          <p:spPr>
            <a:xfrm>
              <a:off x="1676400" y="4114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custDataLst>
              <p:tags r:id="rId8"/>
            </p:custDataLst>
          </p:nvPr>
        </p:nvCxnSpPr>
        <p:spPr>
          <a:xfrm rot="5400000">
            <a:off x="430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custDataLst>
              <p:tags r:id="rId9"/>
            </p:custDataLst>
          </p:nvPr>
        </p:nvCxnSpPr>
        <p:spPr>
          <a:xfrm rot="5400000">
            <a:off x="445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custDataLst>
              <p:tags r:id="rId10"/>
            </p:custDataLst>
          </p:nvPr>
        </p:nvCxnSpPr>
        <p:spPr>
          <a:xfrm rot="5400000">
            <a:off x="461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custDataLst>
              <p:tags r:id="rId11"/>
            </p:custDataLst>
          </p:nvPr>
        </p:nvCxnSpPr>
        <p:spPr>
          <a:xfrm rot="5400000">
            <a:off x="415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custDataLst>
              <p:tags r:id="rId12"/>
            </p:custDataLst>
          </p:nvPr>
        </p:nvCxnSpPr>
        <p:spPr>
          <a:xfrm rot="5400000">
            <a:off x="3695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custDataLst>
              <p:tags r:id="rId13"/>
            </p:custDataLst>
          </p:nvPr>
        </p:nvCxnSpPr>
        <p:spPr>
          <a:xfrm rot="5400000">
            <a:off x="384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custDataLst>
              <p:tags r:id="rId14"/>
            </p:custDataLst>
          </p:nvPr>
        </p:nvCxnSpPr>
        <p:spPr>
          <a:xfrm rot="5400000">
            <a:off x="400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custDataLst>
              <p:tags r:id="rId15"/>
            </p:custDataLst>
          </p:nvPr>
        </p:nvCxnSpPr>
        <p:spPr>
          <a:xfrm rot="5400000">
            <a:off x="3543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custDataLst>
              <p:tags r:id="rId16"/>
            </p:custDataLst>
          </p:nvPr>
        </p:nvCxnSpPr>
        <p:spPr>
          <a:xfrm rot="5400000">
            <a:off x="3086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custDataLst>
              <p:tags r:id="rId17"/>
            </p:custDataLst>
          </p:nvPr>
        </p:nvCxnSpPr>
        <p:spPr>
          <a:xfrm rot="5400000">
            <a:off x="3238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18"/>
            </p:custDataLst>
          </p:nvPr>
        </p:nvCxnSpPr>
        <p:spPr>
          <a:xfrm rot="5400000">
            <a:off x="3390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19"/>
            </p:custDataLst>
          </p:nvPr>
        </p:nvCxnSpPr>
        <p:spPr>
          <a:xfrm rot="5400000">
            <a:off x="2933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20"/>
            </p:custDataLst>
          </p:nvPr>
        </p:nvCxnSpPr>
        <p:spPr>
          <a:xfrm rot="5400000">
            <a:off x="2476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21"/>
            </p:custDataLst>
          </p:nvPr>
        </p:nvCxnSpPr>
        <p:spPr>
          <a:xfrm rot="5400000">
            <a:off x="2628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custDataLst>
              <p:tags r:id="rId22"/>
            </p:custDataLst>
          </p:nvPr>
        </p:nvCxnSpPr>
        <p:spPr>
          <a:xfrm rot="5400000">
            <a:off x="2781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custDataLst>
              <p:tags r:id="rId23"/>
            </p:custDataLst>
          </p:nvPr>
        </p:nvCxnSpPr>
        <p:spPr>
          <a:xfrm rot="5400000">
            <a:off x="2324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custDataLst>
              <p:tags r:id="rId24"/>
            </p:custDataLst>
          </p:nvPr>
        </p:nvCxnSpPr>
        <p:spPr>
          <a:xfrm rot="5400000">
            <a:off x="1866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custDataLst>
              <p:tags r:id="rId25"/>
            </p:custDataLst>
          </p:nvPr>
        </p:nvCxnSpPr>
        <p:spPr>
          <a:xfrm rot="5400000">
            <a:off x="2019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custDataLst>
              <p:tags r:id="rId26"/>
            </p:custDataLst>
          </p:nvPr>
        </p:nvCxnSpPr>
        <p:spPr>
          <a:xfrm rot="5400000">
            <a:off x="2171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custDataLst>
              <p:tags r:id="rId27"/>
            </p:custDataLst>
          </p:nvPr>
        </p:nvCxnSpPr>
        <p:spPr>
          <a:xfrm rot="5400000">
            <a:off x="1714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custDataLst>
              <p:tags r:id="rId28"/>
            </p:custDataLst>
          </p:nvPr>
        </p:nvCxnSpPr>
        <p:spPr>
          <a:xfrm rot="5400000">
            <a:off x="1257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custDataLst>
              <p:tags r:id="rId29"/>
            </p:custDataLst>
          </p:nvPr>
        </p:nvCxnSpPr>
        <p:spPr>
          <a:xfrm rot="5400000">
            <a:off x="1409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custDataLst>
              <p:tags r:id="rId30"/>
            </p:custDataLst>
          </p:nvPr>
        </p:nvCxnSpPr>
        <p:spPr>
          <a:xfrm rot="5400000">
            <a:off x="1562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custDataLst>
              <p:tags r:id="rId31"/>
            </p:custDataLst>
          </p:nvPr>
        </p:nvCxnSpPr>
        <p:spPr>
          <a:xfrm rot="5400000">
            <a:off x="1104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2"/>
            </p:custDataLst>
          </p:nvPr>
        </p:nvCxnSpPr>
        <p:spPr>
          <a:xfrm rot="5400000">
            <a:off x="952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custDataLst>
              <p:tags r:id="rId33"/>
            </p:custDataLst>
          </p:nvPr>
        </p:nvCxnSpPr>
        <p:spPr>
          <a:xfrm rot="5400000">
            <a:off x="49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custDataLst>
              <p:tags r:id="rId34"/>
            </p:custDataLst>
          </p:nvPr>
        </p:nvCxnSpPr>
        <p:spPr>
          <a:xfrm rot="5400000">
            <a:off x="64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custDataLst>
              <p:tags r:id="rId35"/>
            </p:custDataLst>
          </p:nvPr>
        </p:nvCxnSpPr>
        <p:spPr>
          <a:xfrm rot="5400000">
            <a:off x="80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36"/>
            </p:custDataLst>
          </p:nvPr>
        </p:nvCxnSpPr>
        <p:spPr>
          <a:xfrm rot="5400000">
            <a:off x="34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37"/>
            </p:custDataLst>
          </p:nvPr>
        </p:nvCxnSpPr>
        <p:spPr>
          <a:xfrm rot="5400000">
            <a:off x="3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38"/>
            </p:custDataLst>
          </p:nvPr>
        </p:nvCxnSpPr>
        <p:spPr>
          <a:xfrm rot="5400000">
            <a:off x="19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9" name="Rectangle 278"/>
          <p:cNvSpPr/>
          <p:nvPr>
            <p:custDataLst>
              <p:tags r:id="rId39"/>
            </p:custDataLst>
          </p:nvPr>
        </p:nvSpPr>
        <p:spPr>
          <a:xfrm>
            <a:off x="1981200" y="5030646"/>
            <a:ext cx="49530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282" name="Straight Arrow Connector 281"/>
          <p:cNvCxnSpPr/>
          <p:nvPr>
            <p:custDataLst>
              <p:tags r:id="rId40"/>
            </p:custDataLst>
          </p:nvPr>
        </p:nvCxnSpPr>
        <p:spPr>
          <a:xfrm rot="5400000" flipH="1" flipV="1">
            <a:off x="1219200" y="4878246"/>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p:cNvSpPr txBox="1"/>
          <p:nvPr>
            <p:custDataLst>
              <p:tags r:id="rId41"/>
            </p:custDataLst>
          </p:nvPr>
        </p:nvSpPr>
        <p:spPr>
          <a:xfrm>
            <a:off x="304800" y="5335446"/>
            <a:ext cx="710451"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9-0</a:t>
            </a:r>
          </a:p>
        </p:txBody>
      </p:sp>
      <p:cxnSp>
        <p:nvCxnSpPr>
          <p:cNvPr id="285" name="Straight Arrow Connector 284"/>
          <p:cNvCxnSpPr/>
          <p:nvPr>
            <p:custDataLst>
              <p:tags r:id="rId42"/>
            </p:custDataLst>
          </p:nvPr>
        </p:nvCxnSpPr>
        <p:spPr>
          <a:xfrm flipV="1">
            <a:off x="1066800" y="5564046"/>
            <a:ext cx="915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7" name="TextBox 286"/>
          <p:cNvSpPr txBox="1"/>
          <p:nvPr>
            <p:custDataLst>
              <p:tags r:id="rId43"/>
            </p:custDataLst>
          </p:nvPr>
        </p:nvSpPr>
        <p:spPr>
          <a:xfrm>
            <a:off x="7391400" y="4878246"/>
            <a:ext cx="1143000" cy="954107"/>
          </a:xfrm>
          <a:prstGeom prst="rect">
            <a:avLst/>
          </a:prstGeom>
          <a:noFill/>
        </p:spPr>
        <p:txBody>
          <a:bodyPr wrap="square" rtlCol="0">
            <a:spAutoFit/>
          </a:bodyPr>
          <a:lstStyle/>
          <a:p>
            <a:r>
              <a:rPr lang="en-US" sz="2800" dirty="0" smtClean="0">
                <a:solidFill>
                  <a:schemeClr val="bg1"/>
                </a:solidFill>
              </a:rPr>
              <a:t>CS</a:t>
            </a:r>
            <a:br>
              <a:rPr lang="en-US" sz="2800" dirty="0" smtClean="0">
                <a:solidFill>
                  <a:schemeClr val="bg1"/>
                </a:solidFill>
              </a:rPr>
            </a:br>
            <a:r>
              <a:rPr lang="en-US" sz="2800" dirty="0" smtClean="0">
                <a:solidFill>
                  <a:schemeClr val="bg1"/>
                </a:solidFill>
              </a:rPr>
              <a:t>R/W</a:t>
            </a:r>
          </a:p>
        </p:txBody>
      </p:sp>
      <p:sp>
        <p:nvSpPr>
          <p:cNvPr id="288" name="TextBox 287"/>
          <p:cNvSpPr txBox="1"/>
          <p:nvPr>
            <p:custDataLst>
              <p:tags r:id="rId44"/>
            </p:custDataLst>
          </p:nvPr>
        </p:nvSpPr>
        <p:spPr>
          <a:xfrm>
            <a:off x="2819400" y="6107626"/>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289" name="Straight Arrow Connector 288"/>
          <p:cNvCxnSpPr/>
          <p:nvPr>
            <p:custDataLst>
              <p:tags r:id="rId45"/>
            </p:custDataLst>
          </p:nvPr>
        </p:nvCxnSpPr>
        <p:spPr>
          <a:xfrm rot="5400000" flipH="1" flipV="1">
            <a:off x="4191397" y="5944649"/>
            <a:ext cx="457200" cy="794"/>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custDataLst>
              <p:tags r:id="rId46"/>
            </p:custDataLst>
          </p:nvPr>
        </p:nvCxnSpPr>
        <p:spPr>
          <a:xfrm rot="10800000">
            <a:off x="6934201" y="5181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custDataLst>
              <p:tags r:id="rId47"/>
            </p:custDataLst>
          </p:nvPr>
        </p:nvCxnSpPr>
        <p:spPr>
          <a:xfrm rot="10800000">
            <a:off x="6934201" y="5562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645855"/>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11270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28415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119767"/>
            <a:ext cx="1562100" cy="533400"/>
            <a:chOff x="3238500" y="3162300"/>
            <a:chExt cx="1562100" cy="533400"/>
          </a:xfrm>
        </p:grpSpPr>
        <p:sp>
          <p:nvSpPr>
            <p:cNvPr id="9" name="Isosceles Triangle 8"/>
            <p:cNvSpPr/>
            <p:nvPr>
              <p:custDataLst>
                <p:tags r:id="rId38"/>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39"/>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0"/>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41"/>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855655"/>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851953"/>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855655"/>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855655"/>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941255"/>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512755"/>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465777"/>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941255"/>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941255"/>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617655"/>
            <a:ext cx="457200" cy="523220"/>
          </a:xfrm>
          <a:prstGeom prst="rect">
            <a:avLst/>
          </a:prstGeom>
          <a:noFill/>
        </p:spPr>
        <p:txBody>
          <a:bodyPr wrap="square" rtlCol="0">
            <a:spAutoFit/>
          </a:bodyPr>
          <a:lstStyle/>
          <a:p>
            <a:r>
              <a:rPr lang="en-US" sz="2800" dirty="0" smtClean="0">
                <a:solidFill>
                  <a:schemeClr val="bg1"/>
                </a:solidFill>
              </a:rPr>
              <a:t>B</a:t>
            </a:r>
          </a:p>
        </p:txBody>
      </p:sp>
      <p:sp>
        <p:nvSpPr>
          <p:cNvPr id="62" name="TextBox 61"/>
          <p:cNvSpPr txBox="1"/>
          <p:nvPr>
            <p:custDataLst>
              <p:tags r:id="rId30"/>
            </p:custDataLst>
          </p:nvPr>
        </p:nvSpPr>
        <p:spPr>
          <a:xfrm>
            <a:off x="2057400" y="3617655"/>
            <a:ext cx="457200" cy="523220"/>
          </a:xfrm>
          <a:prstGeom prst="rect">
            <a:avLst/>
          </a:prstGeom>
          <a:noFill/>
        </p:spPr>
        <p:txBody>
          <a:bodyPr wrap="square" rtlCol="0">
            <a:spAutoFit/>
          </a:bodyPr>
          <a:lstStyle/>
          <a:p>
            <a:r>
              <a:rPr lang="en-US" sz="2800" dirty="0" smtClean="0">
                <a:solidFill>
                  <a:schemeClr val="bg1"/>
                </a:solidFill>
              </a:rPr>
              <a:t>B</a:t>
            </a:r>
          </a:p>
        </p:txBody>
      </p:sp>
      <p:cxnSp>
        <p:nvCxnSpPr>
          <p:cNvPr id="64" name="Straight Connector 63"/>
          <p:cNvCxnSpPr/>
          <p:nvPr>
            <p:custDataLst>
              <p:tags r:id="rId31"/>
            </p:custDataLst>
          </p:nvPr>
        </p:nvCxnSpPr>
        <p:spPr>
          <a:xfrm>
            <a:off x="2169112" y="3724363"/>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2"/>
            </p:custDataLst>
          </p:nvPr>
        </p:nvSpPr>
        <p:spPr>
          <a:xfrm>
            <a:off x="6858000" y="1494235"/>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722055"/>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4"/>
            </p:custDataLst>
          </p:nvPr>
        </p:nvSpPr>
        <p:spPr>
          <a:xfrm>
            <a:off x="381000" y="4151055"/>
            <a:ext cx="8077200" cy="2554545"/>
          </a:xfrm>
          <a:prstGeom prst="rect">
            <a:avLst/>
          </a:prstGeom>
          <a:noFill/>
        </p:spPr>
        <p:txBody>
          <a:bodyPr wrap="square" rtlCol="0">
            <a:spAutoFit/>
          </a:bodyPr>
          <a:lstStyle/>
          <a:p>
            <a:pPr marL="230188" indent="-230188">
              <a:buClr>
                <a:schemeClr val="accent1"/>
              </a:buClr>
            </a:pPr>
            <a:r>
              <a:rPr lang="en-US" sz="2000" dirty="0" smtClean="0">
                <a:solidFill>
                  <a:schemeClr val="bg1"/>
                </a:solidFill>
              </a:rPr>
              <a:t>Each cell stores one bit, and requires 4 – 8 transistors (6 is typical)</a:t>
            </a:r>
          </a:p>
          <a:p>
            <a:pPr marL="230188" indent="-230188">
              <a:buClr>
                <a:schemeClr val="accent1"/>
              </a:buClr>
            </a:pPr>
            <a:r>
              <a:rPr lang="en-US" sz="2000" dirty="0" smtClean="0">
                <a:solidFill>
                  <a:schemeClr val="accent1"/>
                </a:solidFill>
              </a:rPr>
              <a:t>Read:</a:t>
            </a:r>
          </a:p>
          <a:p>
            <a:pPr marL="230188" indent="-230188">
              <a:buClr>
                <a:schemeClr val="accent1"/>
              </a:buClr>
              <a:buFont typeface="Arial" pitchFamily="34" charset="0"/>
              <a:buChar char="•"/>
            </a:pPr>
            <a:r>
              <a:rPr lang="en-US" sz="2000" dirty="0" smtClean="0">
                <a:solidFill>
                  <a:schemeClr val="bg1"/>
                </a:solidFill>
              </a:rPr>
              <a:t>pre-charge B and B to </a:t>
            </a:r>
            <a:r>
              <a:rPr lang="en-US" sz="2000" dirty="0" err="1" smtClean="0">
                <a:solidFill>
                  <a:schemeClr val="bg1"/>
                </a:solidFill>
              </a:rPr>
              <a:t>Vdd</a:t>
            </a:r>
            <a:r>
              <a:rPr lang="en-US" sz="2000" dirty="0" smtClean="0">
                <a:solidFill>
                  <a:schemeClr val="bg1"/>
                </a:solidFill>
              </a:rPr>
              <a:t>/2</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cell pulls B or B low, sense amp detects voltage difference</a:t>
            </a:r>
          </a:p>
          <a:p>
            <a:pPr marL="230188" indent="-230188">
              <a:buClr>
                <a:schemeClr val="accent1"/>
              </a:buClr>
            </a:pPr>
            <a:r>
              <a:rPr lang="en-US" sz="2000" dirty="0" smtClean="0">
                <a:solidFill>
                  <a:schemeClr val="accent1"/>
                </a:solidFill>
              </a:rPr>
              <a:t>Write:</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drive B and B to flip cell</a:t>
            </a:r>
          </a:p>
        </p:txBody>
      </p:sp>
      <p:cxnSp>
        <p:nvCxnSpPr>
          <p:cNvPr id="71" name="Straight Connector 70"/>
          <p:cNvCxnSpPr/>
          <p:nvPr>
            <p:custDataLst>
              <p:tags r:id="rId35"/>
            </p:custDataLst>
          </p:nvPr>
        </p:nvCxnSpPr>
        <p:spPr>
          <a:xfrm>
            <a:off x="2496844" y="4836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6"/>
            </p:custDataLst>
          </p:nvPr>
        </p:nvCxnSpPr>
        <p:spPr>
          <a:xfrm>
            <a:off x="2115844" y="5446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37"/>
            </p:custDataLst>
          </p:nvPr>
        </p:nvCxnSpPr>
        <p:spPr>
          <a:xfrm>
            <a:off x="1896122" y="6360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endParaRPr lang="en-US" dirty="0" smtClean="0"/>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2732338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1"/>
                </a:solidFill>
              </a:rPr>
              <a:t>SRAM</a:t>
            </a:r>
          </a:p>
          <a:p>
            <a:pPr>
              <a:buClr>
                <a:schemeClr val="accent1"/>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1"/>
              </a:buClr>
              <a:buFont typeface="Arial" pitchFamily="34" charset="0"/>
              <a:buChar char="•"/>
            </a:pPr>
            <a:r>
              <a:rPr lang="en-US" dirty="0"/>
              <a:t>Used for </a:t>
            </a:r>
            <a:r>
              <a:rPr lang="en-US" dirty="0" smtClean="0"/>
              <a:t>working memory</a:t>
            </a:r>
            <a:r>
              <a:rPr lang="en-US" dirty="0"/>
              <a:t> </a:t>
            </a:r>
            <a:r>
              <a:rPr lang="en-US" dirty="0" smtClean="0"/>
              <a:t>(caches)</a:t>
            </a:r>
            <a:endParaRPr lang="en-US" dirty="0"/>
          </a:p>
          <a:p>
            <a:pPr>
              <a:buClr>
                <a:schemeClr val="accent1"/>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lstStyle/>
          <a:p>
            <a:r>
              <a:rPr lang="en-US" dirty="0" smtClean="0"/>
              <a:t>SRAM Summary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lstStyle/>
          <a:p>
            <a:r>
              <a:rPr lang="en-US" dirty="0" smtClean="0"/>
              <a:t>DRAM vs. SRAM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1"/>
                </a:solidFill>
              </a:rPr>
              <a:t>Volatile Memory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lstStyle/>
          <a:p>
            <a:r>
              <a:rPr lang="en-US"/>
              <a:t>Summary</a:t>
            </a:r>
          </a:p>
        </p:txBody>
      </p:sp>
      <p:sp>
        <p:nvSpPr>
          <p:cNvPr id="2026499" name="Rectangle 3"/>
          <p:cNvSpPr>
            <a:spLocks noGrp="1" noChangeArrowheads="1"/>
          </p:cNvSpPr>
          <p:nvPr>
            <p:ph idx="1"/>
            <p:custDataLst>
              <p:tags r:id="rId2"/>
            </p:custDataLst>
          </p:nvPr>
        </p:nvSpPr>
        <p:spPr/>
        <p:txBody>
          <a:bodyPr>
            <a:normAutofit lnSpcReduction="10000"/>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r>
              <a:rPr lang="en-US" dirty="0" smtClean="0"/>
              <a:t>…)</a:t>
            </a:r>
          </a:p>
          <a:p>
            <a:endParaRPr lang="en-US" dirty="0"/>
          </a:p>
          <a:p>
            <a:r>
              <a:rPr lang="en-US" dirty="0" smtClean="0">
                <a:solidFill>
                  <a:schemeClr val="accent1"/>
                </a:solidFill>
              </a:rPr>
              <a:t>Next time we will build a simple processor!</a:t>
            </a:r>
            <a:endParaRPr lang="en-US" dirty="0" smtClean="0">
              <a:solidFill>
                <a:schemeClr val="accent1"/>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 Digital Door Lock</a:t>
            </a:r>
            <a:endParaRPr lang="en-US" dirty="0"/>
          </a:p>
        </p:txBody>
      </p:sp>
      <p:sp>
        <p:nvSpPr>
          <p:cNvPr id="6" name="Content Placeholder 5"/>
          <p:cNvSpPr>
            <a:spLocks noGrp="1"/>
          </p:cNvSpPr>
          <p:nvPr>
            <p:ph idx="1"/>
            <p:custDataLst>
              <p:tags r:id="rId2"/>
            </p:custDataLst>
          </p:nvPr>
        </p:nvSpPr>
        <p:spPr>
          <a:xfrm>
            <a:off x="2438400" y="762000"/>
            <a:ext cx="6477000" cy="3657600"/>
          </a:xfrm>
        </p:spPr>
        <p:txBody>
          <a:bodyPr>
            <a:normAutofit fontScale="92500" lnSpcReduction="10000"/>
          </a:bodyPr>
          <a:lstStyle/>
          <a:p>
            <a:r>
              <a:rPr lang="en-US" dirty="0" smtClean="0">
                <a:solidFill>
                  <a:schemeClr val="accent1"/>
                </a:solidFill>
              </a:rPr>
              <a:t>Digital Door Lock</a:t>
            </a:r>
          </a:p>
          <a:p>
            <a:r>
              <a:rPr lang="en-US" dirty="0" smtClean="0"/>
              <a:t>Inputs: </a:t>
            </a:r>
          </a:p>
          <a:p>
            <a:pPr>
              <a:buFont typeface="Arial" pitchFamily="34" charset="0"/>
              <a:buChar char="•"/>
            </a:pPr>
            <a:r>
              <a:rPr lang="en-US" dirty="0" err="1" smtClean="0"/>
              <a:t>keycodes</a:t>
            </a:r>
            <a:r>
              <a:rPr lang="en-US" dirty="0" smtClean="0"/>
              <a:t> from keypad</a:t>
            </a:r>
          </a:p>
          <a:p>
            <a:pPr>
              <a:buFont typeface="Arial" pitchFamily="34" charset="0"/>
              <a:buChar char="•"/>
            </a:pPr>
            <a:r>
              <a:rPr lang="en-US" dirty="0" smtClean="0"/>
              <a:t>clock</a:t>
            </a:r>
          </a:p>
          <a:p>
            <a:r>
              <a:rPr lang="en-US" dirty="0" smtClean="0"/>
              <a:t>Outputs: </a:t>
            </a:r>
          </a:p>
          <a:p>
            <a:pPr>
              <a:buFont typeface="Arial" pitchFamily="34" charset="0"/>
              <a:buChar char="•"/>
            </a:pPr>
            <a:r>
              <a:rPr lang="en-US" dirty="0" smtClean="0"/>
              <a:t>“unlock” signal</a:t>
            </a:r>
          </a:p>
          <a:p>
            <a:pPr>
              <a:buFont typeface="Arial" pitchFamily="34" charset="0"/>
              <a:buChar char="•"/>
            </a:pPr>
            <a:r>
              <a:rPr lang="en-US" dirty="0" smtClean="0"/>
              <a:t>display how many keys pressed so far</a:t>
            </a:r>
          </a:p>
        </p:txBody>
      </p:sp>
      <p:pic>
        <p:nvPicPr>
          <p:cNvPr id="15365" name="Picture 5"/>
          <p:cNvPicPr>
            <a:picLocks noChangeAspect="1" noChangeArrowheads="1"/>
          </p:cNvPicPr>
          <p:nvPr>
            <p:custDataLst>
              <p:tags r:id="rId3"/>
            </p:custDataLst>
          </p:nvPr>
        </p:nvPicPr>
        <p:blipFill>
          <a:blip r:embed="rId5" cstate="print"/>
          <a:srcRect/>
          <a:stretch>
            <a:fillRect/>
          </a:stretch>
        </p:blipFill>
        <p:spPr bwMode="auto">
          <a:xfrm>
            <a:off x="381000" y="914400"/>
            <a:ext cx="1867441" cy="2119312"/>
          </a:xfrm>
          <a:prstGeom prst="rect">
            <a:avLst/>
          </a:prstGeom>
          <a:noFill/>
          <a:ln w="9525">
            <a:noFill/>
            <a:miter lim="800000"/>
            <a:headEnd/>
            <a:tailEnd/>
          </a:ln>
          <a:effectLst/>
        </p:spPr>
      </p:pic>
    </p:spTree>
    <p:extLst>
      <p:ext uri="{BB962C8B-B14F-4D97-AF65-F5344CB8AC3E}">
        <p14:creationId xmlns:p14="http://schemas.microsoft.com/office/powerpoint/2010/main" val="369989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Inputs</a:t>
            </a:r>
            <a:endParaRPr lang="en-US" dirty="0"/>
          </a:p>
        </p:txBody>
      </p:sp>
      <p:sp>
        <p:nvSpPr>
          <p:cNvPr id="24" name="Content Placeholder 23"/>
          <p:cNvSpPr>
            <a:spLocks noGrp="1"/>
          </p:cNvSpPr>
          <p:nvPr>
            <p:ph idx="1"/>
            <p:custDataLst>
              <p:tags r:id="rId2"/>
            </p:custDataLst>
          </p:nvPr>
        </p:nvSpPr>
        <p:spPr>
          <a:xfrm>
            <a:off x="2971800" y="609600"/>
            <a:ext cx="5943600" cy="2971800"/>
          </a:xfrm>
        </p:spPr>
        <p:txBody>
          <a:bodyPr/>
          <a:lstStyle/>
          <a:p>
            <a:r>
              <a:rPr lang="en-US" dirty="0" smtClean="0"/>
              <a:t>Assumptions:</a:t>
            </a:r>
          </a:p>
          <a:p>
            <a:pPr>
              <a:buFont typeface="Arial" pitchFamily="34" charset="0"/>
              <a:buChar char="•"/>
            </a:pPr>
            <a:r>
              <a:rPr lang="en-US" dirty="0" smtClean="0"/>
              <a:t>signals are synchronized to clock</a:t>
            </a:r>
          </a:p>
          <a:p>
            <a:pPr>
              <a:buFont typeface="Arial" pitchFamily="34" charset="0"/>
              <a:buChar char="•"/>
            </a:pPr>
            <a:r>
              <a:rPr lang="en-US" dirty="0" smtClean="0"/>
              <a:t>Password is B-A-B</a:t>
            </a:r>
          </a:p>
        </p:txBody>
      </p:sp>
      <p:cxnSp>
        <p:nvCxnSpPr>
          <p:cNvPr id="7" name="Straight Connector 6"/>
          <p:cNvCxnSpPr/>
          <p:nvPr>
            <p:custDataLst>
              <p:tags r:id="rId3"/>
            </p:custDataLst>
          </p:nvPr>
        </p:nvCxnSpPr>
        <p:spPr>
          <a:xfrm rot="5400000">
            <a:off x="152400" y="36576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a:off x="609600" y="4114800"/>
            <a:ext cx="2057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5400000">
            <a:off x="495300" y="33909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a:off x="914400" y="3810000"/>
            <a:ext cx="1752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a:xfrm rot="5400000">
            <a:off x="800100" y="30861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a:xfrm>
            <a:off x="1219200" y="3505200"/>
            <a:ext cx="1447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9"/>
            </p:custDataLst>
          </p:nvPr>
        </p:nvPicPr>
        <p:blipFill>
          <a:blip r:embed="rId15" cstate="print"/>
          <a:srcRect l="12241" t="-1" r="46954" b="46067"/>
          <a:stretch>
            <a:fillRect/>
          </a:stretch>
        </p:blipFill>
        <p:spPr bwMode="auto">
          <a:xfrm>
            <a:off x="381000" y="1600200"/>
            <a:ext cx="1066800" cy="1600200"/>
          </a:xfrm>
          <a:prstGeom prst="rect">
            <a:avLst/>
          </a:prstGeom>
          <a:noFill/>
          <a:ln w="9525">
            <a:noFill/>
            <a:miter lim="800000"/>
            <a:headEnd/>
            <a:tailEnd/>
          </a:ln>
          <a:effectLst/>
        </p:spPr>
      </p:pic>
      <p:sp>
        <p:nvSpPr>
          <p:cNvPr id="21" name="TextBox 20"/>
          <p:cNvSpPr txBox="1"/>
          <p:nvPr>
            <p:custDataLst>
              <p:tags r:id="rId10"/>
            </p:custDataLst>
          </p:nvPr>
        </p:nvSpPr>
        <p:spPr>
          <a:xfrm>
            <a:off x="2667000" y="3124200"/>
            <a:ext cx="304800" cy="584775"/>
          </a:xfrm>
          <a:prstGeom prst="rect">
            <a:avLst/>
          </a:prstGeom>
          <a:noFill/>
        </p:spPr>
        <p:txBody>
          <a:bodyPr wrap="square" rtlCol="0">
            <a:spAutoFit/>
          </a:bodyPr>
          <a:lstStyle/>
          <a:p>
            <a:r>
              <a:rPr lang="en-US" sz="3200" dirty="0" smtClean="0">
                <a:solidFill>
                  <a:schemeClr val="bg1"/>
                </a:solidFill>
              </a:rPr>
              <a:t>K</a:t>
            </a:r>
            <a:endParaRPr lang="en-US" sz="3200" dirty="0">
              <a:solidFill>
                <a:schemeClr val="bg1"/>
              </a:solidFill>
            </a:endParaRPr>
          </a:p>
        </p:txBody>
      </p:sp>
      <p:sp>
        <p:nvSpPr>
          <p:cNvPr id="22" name="TextBox 21"/>
          <p:cNvSpPr txBox="1"/>
          <p:nvPr>
            <p:custDataLst>
              <p:tags r:id="rId11"/>
            </p:custDataLst>
          </p:nvPr>
        </p:nvSpPr>
        <p:spPr>
          <a:xfrm>
            <a:off x="2667000" y="3505200"/>
            <a:ext cx="304800" cy="584775"/>
          </a:xfrm>
          <a:prstGeom prst="rect">
            <a:avLst/>
          </a:prstGeom>
          <a:noFill/>
        </p:spPr>
        <p:txBody>
          <a:bodyPr wrap="square" rtlCol="0">
            <a:spAutoFit/>
          </a:bodyPr>
          <a:lstStyle/>
          <a:p>
            <a:r>
              <a:rPr lang="en-US" sz="3200" dirty="0" smtClean="0">
                <a:solidFill>
                  <a:schemeClr val="bg1"/>
                </a:solidFill>
              </a:rPr>
              <a:t>A</a:t>
            </a:r>
            <a:endParaRPr lang="en-US" sz="3200" dirty="0">
              <a:solidFill>
                <a:schemeClr val="bg1"/>
              </a:solidFill>
            </a:endParaRPr>
          </a:p>
        </p:txBody>
      </p:sp>
      <p:sp>
        <p:nvSpPr>
          <p:cNvPr id="23" name="TextBox 22"/>
          <p:cNvSpPr txBox="1"/>
          <p:nvPr>
            <p:custDataLst>
              <p:tags r:id="rId12"/>
            </p:custDataLst>
          </p:nvPr>
        </p:nvSpPr>
        <p:spPr>
          <a:xfrm>
            <a:off x="2667000" y="3886200"/>
            <a:ext cx="3048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graphicFrame>
        <p:nvGraphicFramePr>
          <p:cNvPr id="25" name="Table 24"/>
          <p:cNvGraphicFramePr>
            <a:graphicFrameLocks noGrp="1"/>
          </p:cNvGraphicFramePr>
          <p:nvPr>
            <p:custDataLst>
              <p:tags r:id="rId13"/>
            </p:custDataLst>
            <p:extLst>
              <p:ext uri="{D42A27DB-BD31-4B8C-83A1-F6EECF244321}">
                <p14:modId xmlns:p14="http://schemas.microsoft.com/office/powerpoint/2010/main" val="3345935619"/>
              </p:ext>
            </p:extLst>
          </p:nvPr>
        </p:nvGraphicFramePr>
        <p:xfrm>
          <a:off x="4800600" y="2667000"/>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bg1"/>
                          </a:solidFill>
                        </a:rPr>
                        <a:t>K</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A</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B</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Meaning</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0</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Ø </a:t>
                      </a:r>
                      <a:r>
                        <a:rPr lang="en-US" sz="2400" baseline="0" dirty="0" smtClean="0">
                          <a:solidFill>
                            <a:schemeClr val="bg1"/>
                          </a:solidFill>
                        </a:rPr>
                        <a:t> (</a:t>
                      </a:r>
                      <a:r>
                        <a:rPr lang="en-US" sz="2400" dirty="0" smtClean="0">
                          <a:solidFill>
                            <a:schemeClr val="bg1"/>
                          </a:solidFill>
                        </a:rPr>
                        <a:t>no key)</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‘A’ pressed</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r>
                        <a:rPr lang="en-US" sz="2400" dirty="0" smtClean="0">
                          <a:solidFill>
                            <a:schemeClr val="bg1"/>
                          </a:solidFill>
                        </a:rPr>
                        <a:t>‘B’ pressed</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62091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Outputs</a:t>
            </a:r>
            <a:endParaRPr lang="en-US" dirty="0"/>
          </a:p>
        </p:txBody>
      </p:sp>
      <p:sp>
        <p:nvSpPr>
          <p:cNvPr id="24" name="Content Placeholder 23"/>
          <p:cNvSpPr>
            <a:spLocks noGrp="1"/>
          </p:cNvSpPr>
          <p:nvPr>
            <p:ph idx="1"/>
            <p:custDataLst>
              <p:tags r:id="rId2"/>
            </p:custDataLst>
          </p:nvPr>
        </p:nvSpPr>
        <p:spPr>
          <a:xfrm>
            <a:off x="2971800" y="609600"/>
            <a:ext cx="5867400" cy="2819400"/>
          </a:xfrm>
        </p:spPr>
        <p:txBody>
          <a:bodyPr/>
          <a:lstStyle/>
          <a:p>
            <a:r>
              <a:rPr lang="en-US" dirty="0" smtClean="0"/>
              <a:t>Assumptions:</a:t>
            </a:r>
          </a:p>
          <a:p>
            <a:pPr>
              <a:buFont typeface="Arial" pitchFamily="34" charset="0"/>
              <a:buChar char="•"/>
            </a:pPr>
            <a:r>
              <a:rPr lang="en-US" dirty="0" smtClean="0"/>
              <a:t>High pulse on U unlocks door</a:t>
            </a:r>
          </a:p>
        </p:txBody>
      </p:sp>
      <p:cxnSp>
        <p:nvCxnSpPr>
          <p:cNvPr id="7" name="Straight Connector 6"/>
          <p:cNvCxnSpPr/>
          <p:nvPr>
            <p:custDataLst>
              <p:tags r:id="rId3"/>
            </p:custDataLst>
          </p:nvPr>
        </p:nvCxnSpPr>
        <p:spPr>
          <a:xfrm rot="5400000" flipH="1" flipV="1">
            <a:off x="3086100" y="29337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3124200" y="24384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16200000">
            <a:off x="2628900" y="32385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rot="10800000">
            <a:off x="1905000" y="28194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7"/>
            </p:custDataLst>
          </p:nvPr>
        </p:nvPicPr>
        <p:blipFill>
          <a:blip r:embed="rId17" cstate="print"/>
          <a:srcRect l="5440" t="47941" r="-653" b="4118"/>
          <a:stretch>
            <a:fillRect/>
          </a:stretch>
        </p:blipFill>
        <p:spPr bwMode="auto">
          <a:xfrm>
            <a:off x="2819400" y="3429000"/>
            <a:ext cx="2133600" cy="1219200"/>
          </a:xfrm>
          <a:prstGeom prst="rect">
            <a:avLst/>
          </a:prstGeom>
          <a:noFill/>
          <a:ln w="9525">
            <a:noFill/>
            <a:miter lim="800000"/>
            <a:headEnd/>
            <a:tailEnd/>
          </a:ln>
          <a:effectLst/>
        </p:spPr>
      </p:pic>
      <p:sp>
        <p:nvSpPr>
          <p:cNvPr id="18" name="TextBox 17"/>
          <p:cNvSpPr txBox="1"/>
          <p:nvPr>
            <p:custDataLst>
              <p:tags r:id="rId8"/>
            </p:custDataLst>
          </p:nvPr>
        </p:nvSpPr>
        <p:spPr>
          <a:xfrm>
            <a:off x="1524000" y="2590800"/>
            <a:ext cx="304800" cy="584775"/>
          </a:xfrm>
          <a:prstGeom prst="rect">
            <a:avLst/>
          </a:prstGeom>
          <a:noFill/>
        </p:spPr>
        <p:txBody>
          <a:bodyPr wrap="square" rtlCol="0">
            <a:spAutoFit/>
          </a:bodyPr>
          <a:lstStyle/>
          <a:p>
            <a:r>
              <a:rPr lang="en-US" sz="3200" dirty="0" smtClean="0">
                <a:solidFill>
                  <a:schemeClr val="bg1"/>
                </a:solidFill>
              </a:rPr>
              <a:t>U</a:t>
            </a:r>
            <a:endParaRPr lang="en-US" sz="3200" dirty="0">
              <a:solidFill>
                <a:schemeClr val="bg1"/>
              </a:solidFill>
            </a:endParaRPr>
          </a:p>
        </p:txBody>
      </p:sp>
      <p:sp>
        <p:nvSpPr>
          <p:cNvPr id="19" name="TextBox 18"/>
          <p:cNvSpPr txBox="1"/>
          <p:nvPr>
            <p:custDataLst>
              <p:tags r:id="rId9"/>
            </p:custDataLst>
          </p:nvPr>
        </p:nvSpPr>
        <p:spPr>
          <a:xfrm>
            <a:off x="381000" y="2133600"/>
            <a:ext cx="16764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a:t>
            </a:r>
            <a:r>
              <a:rPr lang="en-US" sz="2800" dirty="0" smtClean="0">
                <a:solidFill>
                  <a:schemeClr val="bg1"/>
                </a:solidFill>
              </a:rPr>
              <a:t>D</a:t>
            </a:r>
            <a:r>
              <a:rPr lang="en-US" sz="2800" baseline="-25000" dirty="0" smtClean="0">
                <a:solidFill>
                  <a:schemeClr val="bg1"/>
                </a:solidFill>
              </a:rPr>
              <a:t>2</a:t>
            </a:r>
            <a:r>
              <a:rPr lang="en-US" sz="2800" dirty="0" smtClean="0">
                <a:solidFill>
                  <a:schemeClr val="bg1"/>
                </a:solidFill>
              </a:rPr>
              <a:t>D</a:t>
            </a:r>
            <a:r>
              <a:rPr lang="en-US" sz="2800" baseline="-25000" dirty="0" smtClean="0">
                <a:solidFill>
                  <a:schemeClr val="bg1"/>
                </a:solidFill>
              </a:rPr>
              <a:t>1</a:t>
            </a:r>
            <a:r>
              <a:rPr lang="en-US" sz="2800" dirty="0" smtClean="0">
                <a:solidFill>
                  <a:schemeClr val="bg1"/>
                </a:solidFill>
              </a:rPr>
              <a:t>D</a:t>
            </a:r>
            <a:r>
              <a:rPr lang="en-US" sz="2800" baseline="-25000" dirty="0" smtClean="0">
                <a:solidFill>
                  <a:schemeClr val="bg1"/>
                </a:solidFill>
              </a:rPr>
              <a:t>0</a:t>
            </a:r>
            <a:endParaRPr lang="en-US" sz="2800" baseline="-25000" dirty="0">
              <a:solidFill>
                <a:schemeClr val="bg1"/>
              </a:solidFill>
            </a:endParaRPr>
          </a:p>
        </p:txBody>
      </p:sp>
      <p:cxnSp>
        <p:nvCxnSpPr>
          <p:cNvPr id="29" name="Straight Connector 28"/>
          <p:cNvCxnSpPr/>
          <p:nvPr>
            <p:custDataLst>
              <p:tags r:id="rId10"/>
            </p:custDataLst>
          </p:nvPr>
        </p:nvCxnSpPr>
        <p:spPr>
          <a:xfrm rot="5400000">
            <a:off x="2136342" y="24003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11"/>
            </p:custDataLst>
          </p:nvPr>
        </p:nvSpPr>
        <p:spPr>
          <a:xfrm>
            <a:off x="2022042" y="1981200"/>
            <a:ext cx="340158" cy="461665"/>
          </a:xfrm>
          <a:prstGeom prst="rect">
            <a:avLst/>
          </a:prstGeom>
          <a:noFill/>
        </p:spPr>
        <p:txBody>
          <a:bodyPr wrap="none" rtlCol="0">
            <a:spAutoFit/>
          </a:bodyPr>
          <a:lstStyle/>
          <a:p>
            <a:r>
              <a:rPr lang="en-US" sz="2400" dirty="0" smtClean="0">
                <a:solidFill>
                  <a:schemeClr val="bg1"/>
                </a:solidFill>
              </a:rPr>
              <a:t>4</a:t>
            </a:r>
          </a:p>
        </p:txBody>
      </p:sp>
      <p:sp>
        <p:nvSpPr>
          <p:cNvPr id="34" name="Rectangle 33"/>
          <p:cNvSpPr/>
          <p:nvPr>
            <p:custDataLst>
              <p:tags r:id="rId12"/>
            </p:custDataLst>
          </p:nvPr>
        </p:nvSpPr>
        <p:spPr>
          <a:xfrm>
            <a:off x="2438400" y="1905000"/>
            <a:ext cx="6858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LED</a:t>
            </a:r>
            <a:br>
              <a:rPr lang="en-US" sz="2400" dirty="0" smtClean="0"/>
            </a:br>
            <a:r>
              <a:rPr lang="en-US" sz="2400" dirty="0" err="1" smtClean="0"/>
              <a:t>dec</a:t>
            </a:r>
            <a:endParaRPr lang="en-US" sz="2400" dirty="0"/>
          </a:p>
        </p:txBody>
      </p:sp>
      <p:cxnSp>
        <p:nvCxnSpPr>
          <p:cNvPr id="39" name="Straight Connector 38"/>
          <p:cNvCxnSpPr/>
          <p:nvPr>
            <p:custDataLst>
              <p:tags r:id="rId13"/>
            </p:custDataLst>
          </p:nvPr>
        </p:nvCxnSpPr>
        <p:spPr>
          <a:xfrm rot="10800000">
            <a:off x="1905000" y="24384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4"/>
            </p:custDataLst>
          </p:nvPr>
        </p:nvCxnSpPr>
        <p:spPr>
          <a:xfrm rot="5400000">
            <a:off x="3279342" y="24003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15"/>
            </p:custDataLst>
          </p:nvPr>
        </p:nvSpPr>
        <p:spPr>
          <a:xfrm>
            <a:off x="3165042" y="1981200"/>
            <a:ext cx="340158" cy="461665"/>
          </a:xfrm>
          <a:prstGeom prst="rect">
            <a:avLst/>
          </a:prstGeom>
          <a:noFill/>
        </p:spPr>
        <p:txBody>
          <a:bodyPr wrap="none" rtlCol="0">
            <a:spAutoFit/>
          </a:bodyPr>
          <a:lstStyle/>
          <a:p>
            <a:r>
              <a:rPr lang="en-US" sz="2400" dirty="0" smtClean="0">
                <a:solidFill>
                  <a:schemeClr val="bg1"/>
                </a:solidFill>
              </a:rPr>
              <a:t>8</a:t>
            </a:r>
          </a:p>
        </p:txBody>
      </p:sp>
    </p:spTree>
    <p:extLst>
      <p:ext uri="{BB962C8B-B14F-4D97-AF65-F5344CB8AC3E}">
        <p14:creationId xmlns:p14="http://schemas.microsoft.com/office/powerpoint/2010/main" val="1650947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9" name="Freeform 98"/>
          <p:cNvSpPr/>
          <p:nvPr>
            <p:custDataLst>
              <p:tags r:id="rId31"/>
            </p:custDataLst>
          </p:nvPr>
        </p:nvSpPr>
        <p:spPr>
          <a:xfrm flipV="1">
            <a:off x="1676400" y="3798888"/>
            <a:ext cx="4572000"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4" name="Rectangle 9"/>
          <p:cNvSpPr>
            <a:spLocks noChangeArrowheads="1"/>
          </p:cNvSpPr>
          <p:nvPr>
            <p:custDataLst>
              <p:tags r:id="rId41"/>
            </p:custDataLst>
          </p:nvPr>
        </p:nvSpPr>
        <p:spPr bwMode="auto">
          <a:xfrm>
            <a:off x="5562600" y="41036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5257800" y="213266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55" name="Oval 6"/>
          <p:cNvSpPr>
            <a:spLocks noChangeArrowheads="1"/>
          </p:cNvSpPr>
          <p:nvPr>
            <p:custDataLst>
              <p:tags r:id="rId48"/>
            </p:custDataLst>
          </p:nvPr>
        </p:nvSpPr>
        <p:spPr bwMode="auto">
          <a:xfrm>
            <a:off x="6324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4" name="Rectangle 8"/>
          <p:cNvSpPr>
            <a:spLocks noChangeArrowheads="1"/>
          </p:cNvSpPr>
          <p:nvPr>
            <p:custDataLst>
              <p:tags r:id="rId49"/>
            </p:custDataLst>
          </p:nvPr>
        </p:nvSpPr>
        <p:spPr bwMode="auto">
          <a:xfrm>
            <a:off x="6405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B3</a:t>
            </a:r>
            <a:endParaRPr lang="en-US" sz="2400" b="1" dirty="0">
              <a:solidFill>
                <a:srgbClr val="FFC000"/>
              </a:solidFill>
            </a:endParaRPr>
          </a:p>
        </p:txBody>
      </p:sp>
      <p:sp>
        <p:nvSpPr>
          <p:cNvPr id="65" name="Rectangle 9"/>
          <p:cNvSpPr>
            <a:spLocks noChangeArrowheads="1"/>
          </p:cNvSpPr>
          <p:nvPr>
            <p:custDataLst>
              <p:tags r:id="rId50"/>
            </p:custDataLst>
          </p:nvPr>
        </p:nvSpPr>
        <p:spPr bwMode="auto">
          <a:xfrm>
            <a:off x="6477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a:t>
            </a:r>
            <a:endParaRPr lang="en-US" sz="2400" b="1" dirty="0">
              <a:solidFill>
                <a:schemeClr val="accent2">
                  <a:lumMod val="20000"/>
                  <a:lumOff val="80000"/>
                </a:schemeClr>
              </a:solidFill>
            </a:endParaRPr>
          </a:p>
        </p:txBody>
      </p:sp>
      <p:cxnSp>
        <p:nvCxnSpPr>
          <p:cNvPr id="75" name="Straight Arrow Connector 74"/>
          <p:cNvCxnSpPr/>
          <p:nvPr>
            <p:custDataLst>
              <p:tags r:id="rId51"/>
            </p:custDataLst>
          </p:nvPr>
        </p:nvCxnSpPr>
        <p:spPr>
          <a:xfrm rot="16200000" flipH="1">
            <a:off x="4572000" y="2655889"/>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52"/>
            </p:custDataLst>
          </p:nvPr>
        </p:nvCxnSpPr>
        <p:spPr>
          <a:xfrm>
            <a:off x="5029200" y="5170488"/>
            <a:ext cx="12192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78" name="Rectangle 9"/>
          <p:cNvSpPr>
            <a:spLocks noChangeArrowheads="1"/>
          </p:cNvSpPr>
          <p:nvPr>
            <p:custDataLst>
              <p:tags r:id="rId53"/>
            </p:custDataLst>
          </p:nvPr>
        </p:nvSpPr>
        <p:spPr bwMode="auto">
          <a:xfrm>
            <a:off x="50292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Tree>
    <p:extLst>
      <p:ext uri="{BB962C8B-B14F-4D97-AF65-F5344CB8AC3E}">
        <p14:creationId xmlns:p14="http://schemas.microsoft.com/office/powerpoint/2010/main" val="294321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9" name="Freeform 9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4"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70" name="Freeform 69"/>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Tree>
    <p:extLst>
      <p:ext uri="{BB962C8B-B14F-4D97-AF65-F5344CB8AC3E}">
        <p14:creationId xmlns:p14="http://schemas.microsoft.com/office/powerpoint/2010/main" val="52185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graphicFrame>
        <p:nvGraphicFramePr>
          <p:cNvPr id="55" name="Table 54"/>
          <p:cNvGraphicFramePr>
            <a:graphicFrameLocks noGrp="1"/>
          </p:cNvGraphicFramePr>
          <p:nvPr>
            <p:custDataLst>
              <p:tags r:id="rId49"/>
            </p:custDataLst>
            <p:extLst>
              <p:ext uri="{D42A27DB-BD31-4B8C-83A1-F6EECF244321}">
                <p14:modId xmlns:p14="http://schemas.microsoft.com/office/powerpoint/2010/main" val="1211269365"/>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47" name="Table 146"/>
          <p:cNvGraphicFramePr>
            <a:graphicFrameLocks noGrp="1"/>
          </p:cNvGraphicFramePr>
          <p:nvPr>
            <p:custDataLst>
              <p:tags r:id="rId50"/>
            </p:custDataLst>
            <p:extLst>
              <p:ext uri="{D42A27DB-BD31-4B8C-83A1-F6EECF244321}">
                <p14:modId xmlns:p14="http://schemas.microsoft.com/office/powerpoint/2010/main" val="3375798901"/>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Idle</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“0”</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G1</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“1”</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G2</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“2”</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G3</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“3”, U</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B1</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“1”</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B2</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“2”</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39173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CP3_INK_TAG" val="base64:AJwBHAOAgAQdAgYEARC00xSaHoinQ4c7RfF0naWrAwRIEEU1BQM4C2QZIDIJAJCbAwE3wB5FMwkAkIICAdvFHkU4CAD+AwB7hdI0Ek7ApD/TAKQ/CkkKhPytZfla5Z54sjVQg/4PFv4PB8dZ3DnQh4VOoLAKXAYbGYjCACE2EOWzhg5YZHC1g5b4lrTE0bLXDPFlWtmrFzhcs2jhs5bg"/>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1746</TotalTime>
  <Words>1978</Words>
  <Application>Microsoft Office PowerPoint</Application>
  <PresentationFormat>On-screen Show (4:3)</PresentationFormat>
  <Paragraphs>882</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Dark 3410</vt:lpstr>
      <vt:lpstr>Memory</vt:lpstr>
      <vt:lpstr>Big Picture:  Building a Processor</vt:lpstr>
      <vt:lpstr>Goals for today</vt:lpstr>
      <vt:lpstr>Example: Digital Door Lock</vt:lpstr>
      <vt:lpstr>Door Lock: Inputs</vt:lpstr>
      <vt:lpstr>Door Lock: Outputs</vt:lpstr>
      <vt:lpstr>Door Lock: Simplified State Diagram</vt:lpstr>
      <vt:lpstr>Door Lock: Simplified State Diagram</vt:lpstr>
      <vt:lpstr>Door Lock: Simplified State Diagram</vt:lpstr>
      <vt:lpstr>Door Lock: Simplified State Diagram</vt:lpstr>
      <vt:lpstr>State Table Encoding</vt:lpstr>
      <vt:lpstr>Door Lock: Implementation</vt:lpstr>
      <vt:lpstr>Administrivia</vt:lpstr>
      <vt:lpstr>Administrivia</vt:lpstr>
      <vt:lpstr>Collaboration, Late, Re-grading Policies</vt:lpstr>
      <vt:lpstr>Goals for today</vt:lpstr>
      <vt:lpstr>Register File</vt:lpstr>
      <vt:lpstr>Register File</vt:lpstr>
      <vt:lpstr>Register File</vt:lpstr>
      <vt:lpstr>Tradeoffs</vt:lpstr>
      <vt:lpstr>Building Large Memories</vt:lpstr>
      <vt:lpstr>Tri-State Devices</vt:lpstr>
      <vt:lpstr>Tri-State Devices</vt:lpstr>
      <vt:lpstr>Shared Bus</vt:lpstr>
      <vt:lpstr>SRAM</vt:lpstr>
      <vt:lpstr>SRAM Chip</vt:lpstr>
      <vt:lpstr>SRAM Chip</vt:lpstr>
      <vt:lpstr>SRAM Cell</vt:lpstr>
      <vt:lpstr>SRAM Modules and Arrays</vt:lpstr>
      <vt:lpstr>SRAM Summary</vt:lpstr>
      <vt:lpstr>Dynamic RAM: DRAM</vt:lpstr>
      <vt:lpstr>DRAM vs. SRAM</vt:lpstr>
      <vt:lpstr>Memory</vt:lpstr>
      <vt:lpstr>Summary</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Hakim Weatherspoon</dc:creator>
  <cp:lastModifiedBy>Hakim Weatherspoon</cp:lastModifiedBy>
  <cp:revision>293</cp:revision>
  <dcterms:created xsi:type="dcterms:W3CDTF">2009-12-09T04:00:14Z</dcterms:created>
  <dcterms:modified xsi:type="dcterms:W3CDTF">2012-02-08T16:10:40Z</dcterms:modified>
</cp:coreProperties>
</file>