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notesSlides/notesSlide4.xml" ContentType="application/vnd.openxmlformats-officedocument.presentationml.notesSlide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notesSlides/notesSlide5.xml" ContentType="application/vnd.openxmlformats-officedocument.presentationml.notesSlide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notesSlides/notesSlide6.xml" ContentType="application/vnd.openxmlformats-officedocument.presentationml.notesSlide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notesSlides/notesSlide7.xml" ContentType="application/vnd.openxmlformats-officedocument.presentationml.notesSlide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notesSlides/notesSlide8.xml" ContentType="application/vnd.openxmlformats-officedocument.presentationml.notesSlide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notesSlides/notesSlide9.xml" ContentType="application/vnd.openxmlformats-officedocument.presentationml.notesSlide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notesSlides/notesSlide10.xml" ContentType="application/vnd.openxmlformats-officedocument.presentationml.notesSlide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notesSlides/notesSlide11.xml" ContentType="application/vnd.openxmlformats-officedocument.presentationml.notesSlide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notesSlides/notesSlide12.xml" ContentType="application/vnd.openxmlformats-officedocument.presentationml.notesSlide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notesSlides/notesSlide13.xml" ContentType="application/vnd.openxmlformats-officedocument.presentationml.notesSlide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notesSlides/notesSlide14.xml" ContentType="application/vnd.openxmlformats-officedocument.presentationml.notesSlide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notesSlides/notesSlide15.xml" ContentType="application/vnd.openxmlformats-officedocument.presentationml.notesSlide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notesSlides/notesSlide16.xml" ContentType="application/vnd.openxmlformats-officedocument.presentationml.notesSlide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notesSlides/notesSlide19.xml" ContentType="application/vnd.openxmlformats-officedocument.presentationml.notesSlide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notesSlides/notesSlide20.xml" ContentType="application/vnd.openxmlformats-officedocument.presentationml.notesSlide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  <p:sldMasterId id="2147483825" r:id="rId2"/>
  </p:sldMasterIdLst>
  <p:notesMasterIdLst>
    <p:notesMasterId r:id="rId47"/>
  </p:notesMasterIdLst>
  <p:handoutMasterIdLst>
    <p:handoutMasterId r:id="rId48"/>
  </p:handoutMasterIdLst>
  <p:sldIdLst>
    <p:sldId id="1097" r:id="rId3"/>
    <p:sldId id="1023" r:id="rId4"/>
    <p:sldId id="1134" r:id="rId5"/>
    <p:sldId id="1024" r:id="rId6"/>
    <p:sldId id="1079" r:id="rId7"/>
    <p:sldId id="1080" r:id="rId8"/>
    <p:sldId id="1081" r:id="rId9"/>
    <p:sldId id="1082" r:id="rId10"/>
    <p:sldId id="1083" r:id="rId11"/>
    <p:sldId id="1084" r:id="rId12"/>
    <p:sldId id="1086" r:id="rId13"/>
    <p:sldId id="1088" r:id="rId14"/>
    <p:sldId id="1087" r:id="rId15"/>
    <p:sldId id="1089" r:id="rId16"/>
    <p:sldId id="1090" r:id="rId17"/>
    <p:sldId id="1027" r:id="rId18"/>
    <p:sldId id="1028" r:id="rId19"/>
    <p:sldId id="1029" r:id="rId20"/>
    <p:sldId id="1063" r:id="rId21"/>
    <p:sldId id="1062" r:id="rId22"/>
    <p:sldId id="1030" r:id="rId23"/>
    <p:sldId id="1031" r:id="rId24"/>
    <p:sldId id="1032" r:id="rId25"/>
    <p:sldId id="1033" r:id="rId26"/>
    <p:sldId id="1122" r:id="rId27"/>
    <p:sldId id="1034" r:id="rId28"/>
    <p:sldId id="1060" r:id="rId29"/>
    <p:sldId id="1121" r:id="rId30"/>
    <p:sldId id="1095" r:id="rId31"/>
    <p:sldId id="1099" r:id="rId32"/>
    <p:sldId id="1123" r:id="rId33"/>
    <p:sldId id="1124" r:id="rId34"/>
    <p:sldId id="1125" r:id="rId35"/>
    <p:sldId id="1126" r:id="rId36"/>
    <p:sldId id="1127" r:id="rId37"/>
    <p:sldId id="1128" r:id="rId38"/>
    <p:sldId id="1129" r:id="rId39"/>
    <p:sldId id="1130" r:id="rId40"/>
    <p:sldId id="1100" r:id="rId41"/>
    <p:sldId id="1101" r:id="rId42"/>
    <p:sldId id="1132" r:id="rId43"/>
    <p:sldId id="1133" r:id="rId44"/>
    <p:sldId id="1102" r:id="rId45"/>
    <p:sldId id="1120" r:id="rId46"/>
  </p:sldIdLst>
  <p:sldSz cx="9144000" cy="6858000" type="screen4x3"/>
  <p:notesSz cx="7315200" cy="96012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6600CC"/>
    <a:srgbClr val="33CC33"/>
    <a:srgbClr val="4519E7"/>
    <a:srgbClr val="000000"/>
    <a:srgbClr val="000066"/>
    <a:srgbClr val="3366FF"/>
    <a:srgbClr val="31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88965" autoAdjust="0"/>
  </p:normalViewPr>
  <p:slideViewPr>
    <p:cSldViewPr snapToObjects="1">
      <p:cViewPr varScale="1">
        <p:scale>
          <a:sx n="61" d="100"/>
          <a:sy n="61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4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B23648B8-D35D-427E-B188-6696B66923C3}" type="slidenum">
              <a:rPr lang="en-US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1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9" tIns="48330" rIns="96659" bIns="4833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aa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ac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a(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a(1 + 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Think-Pair-Share: Why does minimization</a:t>
            </a:r>
            <a:r>
              <a:rPr lang="en-US" baseline="0" dirty="0" smtClean="0"/>
              <a:t>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8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neutral -&gt; conductor</a:t>
            </a:r>
          </a:p>
          <a:p>
            <a:r>
              <a:rPr lang="en-US" dirty="0" smtClean="0"/>
              <a:t>high voltage -&gt;</a:t>
            </a:r>
            <a:r>
              <a:rPr lang="en-US" baseline="0" dirty="0" smtClean="0"/>
              <a:t> insulator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623304C-82AB-45A5-9F6A-23F57D9B52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neutral -&gt;</a:t>
            </a:r>
            <a:r>
              <a:rPr lang="en-US" baseline="0" dirty="0" smtClean="0"/>
              <a:t> conductor</a:t>
            </a:r>
          </a:p>
          <a:p>
            <a:r>
              <a:rPr lang="en-US" baseline="0" dirty="0" smtClean="0"/>
              <a:t>low voltage -&gt; insulator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623304C-82AB-45A5-9F6A-23F57D9B52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40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53" tIns="48326" rIns="96653" bIns="48326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1FB7AA-250D-2A47-B5B1-0002D1751CA6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5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  <a:latin typeface="+mn-lt"/>
              </a:rPr>
              <a:t> Weatherspoon</a:t>
            </a:r>
            <a:endParaRPr lang="en-US" sz="2700" b="1" dirty="0" smtClean="0">
              <a:solidFill>
                <a:srgbClr val="898989"/>
              </a:solidFill>
              <a:latin typeface="+mn-lt"/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CS 3410, Spring 2012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74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33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06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6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55638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55638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340350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24050"/>
            <a:ext cx="3236913" cy="455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848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1"/>
          </a:solidFill>
          <a:latin typeface="Helvetica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2588" y="881063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3.xml"/><Relationship Id="rId13" Type="http://schemas.openxmlformats.org/officeDocument/2006/relationships/tags" Target="../tags/tag1208.xml"/><Relationship Id="rId18" Type="http://schemas.openxmlformats.org/officeDocument/2006/relationships/image" Target="../media/image7.png"/><Relationship Id="rId3" Type="http://schemas.openxmlformats.org/officeDocument/2006/relationships/tags" Target="../tags/tag1198.xml"/><Relationship Id="rId7" Type="http://schemas.openxmlformats.org/officeDocument/2006/relationships/tags" Target="../tags/tag1202.xml"/><Relationship Id="rId12" Type="http://schemas.openxmlformats.org/officeDocument/2006/relationships/tags" Target="../tags/tag1207.xml"/><Relationship Id="rId17" Type="http://schemas.openxmlformats.org/officeDocument/2006/relationships/image" Target="../media/image6.jpeg"/><Relationship Id="rId2" Type="http://schemas.openxmlformats.org/officeDocument/2006/relationships/tags" Target="../tags/tag1197.xml"/><Relationship Id="rId16" Type="http://schemas.openxmlformats.org/officeDocument/2006/relationships/image" Target="../media/image5.png"/><Relationship Id="rId1" Type="http://schemas.openxmlformats.org/officeDocument/2006/relationships/tags" Target="../tags/tag1196.xml"/><Relationship Id="rId6" Type="http://schemas.openxmlformats.org/officeDocument/2006/relationships/tags" Target="../tags/tag1201.xml"/><Relationship Id="rId11" Type="http://schemas.openxmlformats.org/officeDocument/2006/relationships/tags" Target="../tags/tag1206.xml"/><Relationship Id="rId5" Type="http://schemas.openxmlformats.org/officeDocument/2006/relationships/tags" Target="../tags/tag1200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1205.xml"/><Relationship Id="rId19" Type="http://schemas.openxmlformats.org/officeDocument/2006/relationships/image" Target="../media/image8.png"/><Relationship Id="rId4" Type="http://schemas.openxmlformats.org/officeDocument/2006/relationships/tags" Target="../tags/tag1199.xml"/><Relationship Id="rId9" Type="http://schemas.openxmlformats.org/officeDocument/2006/relationships/tags" Target="../tags/tag1204.xml"/><Relationship Id="rId1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16.xml"/><Relationship Id="rId13" Type="http://schemas.openxmlformats.org/officeDocument/2006/relationships/tags" Target="../tags/tag1221.xml"/><Relationship Id="rId18" Type="http://schemas.openxmlformats.org/officeDocument/2006/relationships/tags" Target="../tags/tag1226.xml"/><Relationship Id="rId26" Type="http://schemas.openxmlformats.org/officeDocument/2006/relationships/tags" Target="../tags/tag1234.xml"/><Relationship Id="rId39" Type="http://schemas.openxmlformats.org/officeDocument/2006/relationships/tags" Target="../tags/tag1247.xml"/><Relationship Id="rId3" Type="http://schemas.openxmlformats.org/officeDocument/2006/relationships/tags" Target="../tags/tag1211.xml"/><Relationship Id="rId21" Type="http://schemas.openxmlformats.org/officeDocument/2006/relationships/tags" Target="../tags/tag1229.xml"/><Relationship Id="rId34" Type="http://schemas.openxmlformats.org/officeDocument/2006/relationships/tags" Target="../tags/tag1242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1215.xml"/><Relationship Id="rId12" Type="http://schemas.openxmlformats.org/officeDocument/2006/relationships/tags" Target="../tags/tag1220.xml"/><Relationship Id="rId17" Type="http://schemas.openxmlformats.org/officeDocument/2006/relationships/tags" Target="../tags/tag1225.xml"/><Relationship Id="rId25" Type="http://schemas.openxmlformats.org/officeDocument/2006/relationships/tags" Target="../tags/tag1233.xml"/><Relationship Id="rId33" Type="http://schemas.openxmlformats.org/officeDocument/2006/relationships/tags" Target="../tags/tag1241.xml"/><Relationship Id="rId38" Type="http://schemas.openxmlformats.org/officeDocument/2006/relationships/tags" Target="../tags/tag1246.xml"/><Relationship Id="rId2" Type="http://schemas.openxmlformats.org/officeDocument/2006/relationships/tags" Target="../tags/tag1210.xml"/><Relationship Id="rId16" Type="http://schemas.openxmlformats.org/officeDocument/2006/relationships/tags" Target="../tags/tag1224.xml"/><Relationship Id="rId20" Type="http://schemas.openxmlformats.org/officeDocument/2006/relationships/tags" Target="../tags/tag1228.xml"/><Relationship Id="rId29" Type="http://schemas.openxmlformats.org/officeDocument/2006/relationships/tags" Target="../tags/tag1237.xml"/><Relationship Id="rId41" Type="http://schemas.openxmlformats.org/officeDocument/2006/relationships/tags" Target="../tags/tag1249.xml"/><Relationship Id="rId1" Type="http://schemas.openxmlformats.org/officeDocument/2006/relationships/tags" Target="../tags/tag1209.xml"/><Relationship Id="rId6" Type="http://schemas.openxmlformats.org/officeDocument/2006/relationships/tags" Target="../tags/tag1214.xml"/><Relationship Id="rId11" Type="http://schemas.openxmlformats.org/officeDocument/2006/relationships/tags" Target="../tags/tag1219.xml"/><Relationship Id="rId24" Type="http://schemas.openxmlformats.org/officeDocument/2006/relationships/tags" Target="../tags/tag1232.xml"/><Relationship Id="rId32" Type="http://schemas.openxmlformats.org/officeDocument/2006/relationships/tags" Target="../tags/tag1240.xml"/><Relationship Id="rId37" Type="http://schemas.openxmlformats.org/officeDocument/2006/relationships/tags" Target="../tags/tag1245.xml"/><Relationship Id="rId40" Type="http://schemas.openxmlformats.org/officeDocument/2006/relationships/tags" Target="../tags/tag1248.xml"/><Relationship Id="rId5" Type="http://schemas.openxmlformats.org/officeDocument/2006/relationships/tags" Target="../tags/tag1213.xml"/><Relationship Id="rId15" Type="http://schemas.openxmlformats.org/officeDocument/2006/relationships/tags" Target="../tags/tag1223.xml"/><Relationship Id="rId23" Type="http://schemas.openxmlformats.org/officeDocument/2006/relationships/tags" Target="../tags/tag1231.xml"/><Relationship Id="rId28" Type="http://schemas.openxmlformats.org/officeDocument/2006/relationships/tags" Target="../tags/tag1236.xml"/><Relationship Id="rId36" Type="http://schemas.openxmlformats.org/officeDocument/2006/relationships/tags" Target="../tags/tag1244.xml"/><Relationship Id="rId10" Type="http://schemas.openxmlformats.org/officeDocument/2006/relationships/tags" Target="../tags/tag1218.xml"/><Relationship Id="rId19" Type="http://schemas.openxmlformats.org/officeDocument/2006/relationships/tags" Target="../tags/tag1227.xml"/><Relationship Id="rId31" Type="http://schemas.openxmlformats.org/officeDocument/2006/relationships/tags" Target="../tags/tag1239.xml"/><Relationship Id="rId4" Type="http://schemas.openxmlformats.org/officeDocument/2006/relationships/tags" Target="../tags/tag1212.xml"/><Relationship Id="rId9" Type="http://schemas.openxmlformats.org/officeDocument/2006/relationships/tags" Target="../tags/tag1217.xml"/><Relationship Id="rId14" Type="http://schemas.openxmlformats.org/officeDocument/2006/relationships/tags" Target="../tags/tag1222.xml"/><Relationship Id="rId22" Type="http://schemas.openxmlformats.org/officeDocument/2006/relationships/tags" Target="../tags/tag1230.xml"/><Relationship Id="rId27" Type="http://schemas.openxmlformats.org/officeDocument/2006/relationships/tags" Target="../tags/tag1235.xml"/><Relationship Id="rId30" Type="http://schemas.openxmlformats.org/officeDocument/2006/relationships/tags" Target="../tags/tag1238.xml"/><Relationship Id="rId35" Type="http://schemas.openxmlformats.org/officeDocument/2006/relationships/tags" Target="../tags/tag12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57.xml"/><Relationship Id="rId13" Type="http://schemas.openxmlformats.org/officeDocument/2006/relationships/tags" Target="../tags/tag1262.xml"/><Relationship Id="rId18" Type="http://schemas.openxmlformats.org/officeDocument/2006/relationships/tags" Target="../tags/tag1267.xml"/><Relationship Id="rId26" Type="http://schemas.openxmlformats.org/officeDocument/2006/relationships/tags" Target="../tags/tag1275.xml"/><Relationship Id="rId39" Type="http://schemas.openxmlformats.org/officeDocument/2006/relationships/tags" Target="../tags/tag1288.xml"/><Relationship Id="rId3" Type="http://schemas.openxmlformats.org/officeDocument/2006/relationships/tags" Target="../tags/tag1252.xml"/><Relationship Id="rId21" Type="http://schemas.openxmlformats.org/officeDocument/2006/relationships/tags" Target="../tags/tag1270.xml"/><Relationship Id="rId34" Type="http://schemas.openxmlformats.org/officeDocument/2006/relationships/tags" Target="../tags/tag1283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1256.xml"/><Relationship Id="rId12" Type="http://schemas.openxmlformats.org/officeDocument/2006/relationships/tags" Target="../tags/tag1261.xml"/><Relationship Id="rId17" Type="http://schemas.openxmlformats.org/officeDocument/2006/relationships/tags" Target="../tags/tag1266.xml"/><Relationship Id="rId25" Type="http://schemas.openxmlformats.org/officeDocument/2006/relationships/tags" Target="../tags/tag1274.xml"/><Relationship Id="rId33" Type="http://schemas.openxmlformats.org/officeDocument/2006/relationships/tags" Target="../tags/tag1282.xml"/><Relationship Id="rId38" Type="http://schemas.openxmlformats.org/officeDocument/2006/relationships/tags" Target="../tags/tag1287.xml"/><Relationship Id="rId2" Type="http://schemas.openxmlformats.org/officeDocument/2006/relationships/tags" Target="../tags/tag1251.xml"/><Relationship Id="rId16" Type="http://schemas.openxmlformats.org/officeDocument/2006/relationships/tags" Target="../tags/tag1265.xml"/><Relationship Id="rId20" Type="http://schemas.openxmlformats.org/officeDocument/2006/relationships/tags" Target="../tags/tag1269.xml"/><Relationship Id="rId29" Type="http://schemas.openxmlformats.org/officeDocument/2006/relationships/tags" Target="../tags/tag1278.xml"/><Relationship Id="rId41" Type="http://schemas.openxmlformats.org/officeDocument/2006/relationships/tags" Target="../tags/tag1290.xml"/><Relationship Id="rId1" Type="http://schemas.openxmlformats.org/officeDocument/2006/relationships/tags" Target="../tags/tag1250.xml"/><Relationship Id="rId6" Type="http://schemas.openxmlformats.org/officeDocument/2006/relationships/tags" Target="../tags/tag1255.xml"/><Relationship Id="rId11" Type="http://schemas.openxmlformats.org/officeDocument/2006/relationships/tags" Target="../tags/tag1260.xml"/><Relationship Id="rId24" Type="http://schemas.openxmlformats.org/officeDocument/2006/relationships/tags" Target="../tags/tag1273.xml"/><Relationship Id="rId32" Type="http://schemas.openxmlformats.org/officeDocument/2006/relationships/tags" Target="../tags/tag1281.xml"/><Relationship Id="rId37" Type="http://schemas.openxmlformats.org/officeDocument/2006/relationships/tags" Target="../tags/tag1286.xml"/><Relationship Id="rId40" Type="http://schemas.openxmlformats.org/officeDocument/2006/relationships/tags" Target="../tags/tag1289.xml"/><Relationship Id="rId5" Type="http://schemas.openxmlformats.org/officeDocument/2006/relationships/tags" Target="../tags/tag1254.xml"/><Relationship Id="rId15" Type="http://schemas.openxmlformats.org/officeDocument/2006/relationships/tags" Target="../tags/tag1264.xml"/><Relationship Id="rId23" Type="http://schemas.openxmlformats.org/officeDocument/2006/relationships/tags" Target="../tags/tag1272.xml"/><Relationship Id="rId28" Type="http://schemas.openxmlformats.org/officeDocument/2006/relationships/tags" Target="../tags/tag1277.xml"/><Relationship Id="rId36" Type="http://schemas.openxmlformats.org/officeDocument/2006/relationships/tags" Target="../tags/tag1285.xml"/><Relationship Id="rId10" Type="http://schemas.openxmlformats.org/officeDocument/2006/relationships/tags" Target="../tags/tag1259.xml"/><Relationship Id="rId19" Type="http://schemas.openxmlformats.org/officeDocument/2006/relationships/tags" Target="../tags/tag1268.xml"/><Relationship Id="rId31" Type="http://schemas.openxmlformats.org/officeDocument/2006/relationships/tags" Target="../tags/tag1280.xml"/><Relationship Id="rId4" Type="http://schemas.openxmlformats.org/officeDocument/2006/relationships/tags" Target="../tags/tag1253.xml"/><Relationship Id="rId9" Type="http://schemas.openxmlformats.org/officeDocument/2006/relationships/tags" Target="../tags/tag1258.xml"/><Relationship Id="rId14" Type="http://schemas.openxmlformats.org/officeDocument/2006/relationships/tags" Target="../tags/tag1263.xml"/><Relationship Id="rId22" Type="http://schemas.openxmlformats.org/officeDocument/2006/relationships/tags" Target="../tags/tag1271.xml"/><Relationship Id="rId27" Type="http://schemas.openxmlformats.org/officeDocument/2006/relationships/tags" Target="../tags/tag1276.xml"/><Relationship Id="rId30" Type="http://schemas.openxmlformats.org/officeDocument/2006/relationships/tags" Target="../tags/tag1279.xml"/><Relationship Id="rId35" Type="http://schemas.openxmlformats.org/officeDocument/2006/relationships/tags" Target="../tags/tag128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03.xml"/><Relationship Id="rId18" Type="http://schemas.openxmlformats.org/officeDocument/2006/relationships/tags" Target="../tags/tag1308.xml"/><Relationship Id="rId26" Type="http://schemas.openxmlformats.org/officeDocument/2006/relationships/tags" Target="../tags/tag1316.xml"/><Relationship Id="rId39" Type="http://schemas.openxmlformats.org/officeDocument/2006/relationships/tags" Target="../tags/tag1329.xml"/><Relationship Id="rId21" Type="http://schemas.openxmlformats.org/officeDocument/2006/relationships/tags" Target="../tags/tag1311.xml"/><Relationship Id="rId34" Type="http://schemas.openxmlformats.org/officeDocument/2006/relationships/tags" Target="../tags/tag1324.xml"/><Relationship Id="rId42" Type="http://schemas.openxmlformats.org/officeDocument/2006/relationships/tags" Target="../tags/tag1332.xml"/><Relationship Id="rId47" Type="http://schemas.openxmlformats.org/officeDocument/2006/relationships/tags" Target="../tags/tag1337.xml"/><Relationship Id="rId50" Type="http://schemas.openxmlformats.org/officeDocument/2006/relationships/tags" Target="../tags/tag1340.xml"/><Relationship Id="rId55" Type="http://schemas.openxmlformats.org/officeDocument/2006/relationships/tags" Target="../tags/tag1345.xml"/><Relationship Id="rId63" Type="http://schemas.openxmlformats.org/officeDocument/2006/relationships/tags" Target="../tags/tag1353.xml"/><Relationship Id="rId68" Type="http://schemas.openxmlformats.org/officeDocument/2006/relationships/tags" Target="../tags/tag1358.xml"/><Relationship Id="rId76" Type="http://schemas.openxmlformats.org/officeDocument/2006/relationships/slideLayout" Target="../slideLayouts/slideLayout7.xml"/><Relationship Id="rId7" Type="http://schemas.openxmlformats.org/officeDocument/2006/relationships/tags" Target="../tags/tag1297.xml"/><Relationship Id="rId71" Type="http://schemas.openxmlformats.org/officeDocument/2006/relationships/tags" Target="../tags/tag1361.xml"/><Relationship Id="rId2" Type="http://schemas.openxmlformats.org/officeDocument/2006/relationships/tags" Target="../tags/tag1292.xml"/><Relationship Id="rId16" Type="http://schemas.openxmlformats.org/officeDocument/2006/relationships/tags" Target="../tags/tag1306.xml"/><Relationship Id="rId29" Type="http://schemas.openxmlformats.org/officeDocument/2006/relationships/tags" Target="../tags/tag1319.xml"/><Relationship Id="rId11" Type="http://schemas.openxmlformats.org/officeDocument/2006/relationships/tags" Target="../tags/tag1301.xml"/><Relationship Id="rId24" Type="http://schemas.openxmlformats.org/officeDocument/2006/relationships/tags" Target="../tags/tag1314.xml"/><Relationship Id="rId32" Type="http://schemas.openxmlformats.org/officeDocument/2006/relationships/tags" Target="../tags/tag1322.xml"/><Relationship Id="rId37" Type="http://schemas.openxmlformats.org/officeDocument/2006/relationships/tags" Target="../tags/tag1327.xml"/><Relationship Id="rId40" Type="http://schemas.openxmlformats.org/officeDocument/2006/relationships/tags" Target="../tags/tag1330.xml"/><Relationship Id="rId45" Type="http://schemas.openxmlformats.org/officeDocument/2006/relationships/tags" Target="../tags/tag1335.xml"/><Relationship Id="rId53" Type="http://schemas.openxmlformats.org/officeDocument/2006/relationships/tags" Target="../tags/tag1343.xml"/><Relationship Id="rId58" Type="http://schemas.openxmlformats.org/officeDocument/2006/relationships/tags" Target="../tags/tag1348.xml"/><Relationship Id="rId66" Type="http://schemas.openxmlformats.org/officeDocument/2006/relationships/tags" Target="../tags/tag1356.xml"/><Relationship Id="rId74" Type="http://schemas.openxmlformats.org/officeDocument/2006/relationships/tags" Target="../tags/tag1364.xml"/><Relationship Id="rId5" Type="http://schemas.openxmlformats.org/officeDocument/2006/relationships/tags" Target="../tags/tag1295.xml"/><Relationship Id="rId15" Type="http://schemas.openxmlformats.org/officeDocument/2006/relationships/tags" Target="../tags/tag1305.xml"/><Relationship Id="rId23" Type="http://schemas.openxmlformats.org/officeDocument/2006/relationships/tags" Target="../tags/tag1313.xml"/><Relationship Id="rId28" Type="http://schemas.openxmlformats.org/officeDocument/2006/relationships/tags" Target="../tags/tag1318.xml"/><Relationship Id="rId36" Type="http://schemas.openxmlformats.org/officeDocument/2006/relationships/tags" Target="../tags/tag1326.xml"/><Relationship Id="rId49" Type="http://schemas.openxmlformats.org/officeDocument/2006/relationships/tags" Target="../tags/tag1339.xml"/><Relationship Id="rId57" Type="http://schemas.openxmlformats.org/officeDocument/2006/relationships/tags" Target="../tags/tag1347.xml"/><Relationship Id="rId61" Type="http://schemas.openxmlformats.org/officeDocument/2006/relationships/tags" Target="../tags/tag1351.xml"/><Relationship Id="rId10" Type="http://schemas.openxmlformats.org/officeDocument/2006/relationships/tags" Target="../tags/tag1300.xml"/><Relationship Id="rId19" Type="http://schemas.openxmlformats.org/officeDocument/2006/relationships/tags" Target="../tags/tag1309.xml"/><Relationship Id="rId31" Type="http://schemas.openxmlformats.org/officeDocument/2006/relationships/tags" Target="../tags/tag1321.xml"/><Relationship Id="rId44" Type="http://schemas.openxmlformats.org/officeDocument/2006/relationships/tags" Target="../tags/tag1334.xml"/><Relationship Id="rId52" Type="http://schemas.openxmlformats.org/officeDocument/2006/relationships/tags" Target="../tags/tag1342.xml"/><Relationship Id="rId60" Type="http://schemas.openxmlformats.org/officeDocument/2006/relationships/tags" Target="../tags/tag1350.xml"/><Relationship Id="rId65" Type="http://schemas.openxmlformats.org/officeDocument/2006/relationships/tags" Target="../tags/tag1355.xml"/><Relationship Id="rId73" Type="http://schemas.openxmlformats.org/officeDocument/2006/relationships/tags" Target="../tags/tag1363.xml"/><Relationship Id="rId4" Type="http://schemas.openxmlformats.org/officeDocument/2006/relationships/tags" Target="../tags/tag1294.xml"/><Relationship Id="rId9" Type="http://schemas.openxmlformats.org/officeDocument/2006/relationships/tags" Target="../tags/tag1299.xml"/><Relationship Id="rId14" Type="http://schemas.openxmlformats.org/officeDocument/2006/relationships/tags" Target="../tags/tag1304.xml"/><Relationship Id="rId22" Type="http://schemas.openxmlformats.org/officeDocument/2006/relationships/tags" Target="../tags/tag1312.xml"/><Relationship Id="rId27" Type="http://schemas.openxmlformats.org/officeDocument/2006/relationships/tags" Target="../tags/tag1317.xml"/><Relationship Id="rId30" Type="http://schemas.openxmlformats.org/officeDocument/2006/relationships/tags" Target="../tags/tag1320.xml"/><Relationship Id="rId35" Type="http://schemas.openxmlformats.org/officeDocument/2006/relationships/tags" Target="../tags/tag1325.xml"/><Relationship Id="rId43" Type="http://schemas.openxmlformats.org/officeDocument/2006/relationships/tags" Target="../tags/tag1333.xml"/><Relationship Id="rId48" Type="http://schemas.openxmlformats.org/officeDocument/2006/relationships/tags" Target="../tags/tag1338.xml"/><Relationship Id="rId56" Type="http://schemas.openxmlformats.org/officeDocument/2006/relationships/tags" Target="../tags/tag1346.xml"/><Relationship Id="rId64" Type="http://schemas.openxmlformats.org/officeDocument/2006/relationships/tags" Target="../tags/tag1354.xml"/><Relationship Id="rId69" Type="http://schemas.openxmlformats.org/officeDocument/2006/relationships/tags" Target="../tags/tag1359.xml"/><Relationship Id="rId8" Type="http://schemas.openxmlformats.org/officeDocument/2006/relationships/tags" Target="../tags/tag1298.xml"/><Relationship Id="rId51" Type="http://schemas.openxmlformats.org/officeDocument/2006/relationships/tags" Target="../tags/tag1341.xml"/><Relationship Id="rId72" Type="http://schemas.openxmlformats.org/officeDocument/2006/relationships/tags" Target="../tags/tag1362.xml"/><Relationship Id="rId3" Type="http://schemas.openxmlformats.org/officeDocument/2006/relationships/tags" Target="../tags/tag1293.xml"/><Relationship Id="rId12" Type="http://schemas.openxmlformats.org/officeDocument/2006/relationships/tags" Target="../tags/tag1302.xml"/><Relationship Id="rId17" Type="http://schemas.openxmlformats.org/officeDocument/2006/relationships/tags" Target="../tags/tag1307.xml"/><Relationship Id="rId25" Type="http://schemas.openxmlformats.org/officeDocument/2006/relationships/tags" Target="../tags/tag1315.xml"/><Relationship Id="rId33" Type="http://schemas.openxmlformats.org/officeDocument/2006/relationships/tags" Target="../tags/tag1323.xml"/><Relationship Id="rId38" Type="http://schemas.openxmlformats.org/officeDocument/2006/relationships/tags" Target="../tags/tag1328.xml"/><Relationship Id="rId46" Type="http://schemas.openxmlformats.org/officeDocument/2006/relationships/tags" Target="../tags/tag1336.xml"/><Relationship Id="rId59" Type="http://schemas.openxmlformats.org/officeDocument/2006/relationships/tags" Target="../tags/tag1349.xml"/><Relationship Id="rId67" Type="http://schemas.openxmlformats.org/officeDocument/2006/relationships/tags" Target="../tags/tag1357.xml"/><Relationship Id="rId20" Type="http://schemas.openxmlformats.org/officeDocument/2006/relationships/tags" Target="../tags/tag1310.xml"/><Relationship Id="rId41" Type="http://schemas.openxmlformats.org/officeDocument/2006/relationships/tags" Target="../tags/tag1331.xml"/><Relationship Id="rId54" Type="http://schemas.openxmlformats.org/officeDocument/2006/relationships/tags" Target="../tags/tag1344.xml"/><Relationship Id="rId62" Type="http://schemas.openxmlformats.org/officeDocument/2006/relationships/tags" Target="../tags/tag1352.xml"/><Relationship Id="rId70" Type="http://schemas.openxmlformats.org/officeDocument/2006/relationships/tags" Target="../tags/tag1360.xml"/><Relationship Id="rId75" Type="http://schemas.openxmlformats.org/officeDocument/2006/relationships/tags" Target="../tags/tag1365.xml"/><Relationship Id="rId1" Type="http://schemas.openxmlformats.org/officeDocument/2006/relationships/tags" Target="../tags/tag1291.xml"/><Relationship Id="rId6" Type="http://schemas.openxmlformats.org/officeDocument/2006/relationships/tags" Target="../tags/tag129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73.xml"/><Relationship Id="rId13" Type="http://schemas.openxmlformats.org/officeDocument/2006/relationships/tags" Target="../tags/tag1378.xml"/><Relationship Id="rId3" Type="http://schemas.openxmlformats.org/officeDocument/2006/relationships/tags" Target="../tags/tag1368.xml"/><Relationship Id="rId7" Type="http://schemas.openxmlformats.org/officeDocument/2006/relationships/tags" Target="../tags/tag1372.xml"/><Relationship Id="rId12" Type="http://schemas.openxmlformats.org/officeDocument/2006/relationships/tags" Target="../tags/tag1377.xml"/><Relationship Id="rId2" Type="http://schemas.openxmlformats.org/officeDocument/2006/relationships/tags" Target="../tags/tag1367.xml"/><Relationship Id="rId16" Type="http://schemas.openxmlformats.org/officeDocument/2006/relationships/image" Target="../media/image9.png"/><Relationship Id="rId1" Type="http://schemas.openxmlformats.org/officeDocument/2006/relationships/tags" Target="../tags/tag1366.xml"/><Relationship Id="rId6" Type="http://schemas.openxmlformats.org/officeDocument/2006/relationships/tags" Target="../tags/tag1371.xml"/><Relationship Id="rId11" Type="http://schemas.openxmlformats.org/officeDocument/2006/relationships/tags" Target="../tags/tag1376.xml"/><Relationship Id="rId5" Type="http://schemas.openxmlformats.org/officeDocument/2006/relationships/tags" Target="../tags/tag1370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1375.xml"/><Relationship Id="rId4" Type="http://schemas.openxmlformats.org/officeDocument/2006/relationships/tags" Target="../tags/tag1369.xml"/><Relationship Id="rId9" Type="http://schemas.openxmlformats.org/officeDocument/2006/relationships/tags" Target="../tags/tag1374.xml"/><Relationship Id="rId1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381.xml"/><Relationship Id="rId7" Type="http://schemas.openxmlformats.org/officeDocument/2006/relationships/tags" Target="../tags/tag1385.xml"/><Relationship Id="rId2" Type="http://schemas.openxmlformats.org/officeDocument/2006/relationships/tags" Target="../tags/tag1380.xml"/><Relationship Id="rId1" Type="http://schemas.openxmlformats.org/officeDocument/2006/relationships/tags" Target="../tags/tag1379.xml"/><Relationship Id="rId6" Type="http://schemas.openxmlformats.org/officeDocument/2006/relationships/tags" Target="../tags/tag1384.xml"/><Relationship Id="rId5" Type="http://schemas.openxmlformats.org/officeDocument/2006/relationships/tags" Target="../tags/tag1383.xml"/><Relationship Id="rId4" Type="http://schemas.openxmlformats.org/officeDocument/2006/relationships/tags" Target="../tags/tag1382.xml"/><Relationship Id="rId9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98.xml"/><Relationship Id="rId18" Type="http://schemas.openxmlformats.org/officeDocument/2006/relationships/tags" Target="../tags/tag1403.xml"/><Relationship Id="rId26" Type="http://schemas.openxmlformats.org/officeDocument/2006/relationships/tags" Target="../tags/tag1411.xml"/><Relationship Id="rId39" Type="http://schemas.openxmlformats.org/officeDocument/2006/relationships/tags" Target="../tags/tag1424.xml"/><Relationship Id="rId21" Type="http://schemas.openxmlformats.org/officeDocument/2006/relationships/tags" Target="../tags/tag1406.xml"/><Relationship Id="rId34" Type="http://schemas.openxmlformats.org/officeDocument/2006/relationships/tags" Target="../tags/tag1419.xml"/><Relationship Id="rId42" Type="http://schemas.openxmlformats.org/officeDocument/2006/relationships/tags" Target="../tags/tag1427.xml"/><Relationship Id="rId47" Type="http://schemas.openxmlformats.org/officeDocument/2006/relationships/tags" Target="../tags/tag1432.xml"/><Relationship Id="rId50" Type="http://schemas.openxmlformats.org/officeDocument/2006/relationships/tags" Target="../tags/tag1435.xml"/><Relationship Id="rId55" Type="http://schemas.openxmlformats.org/officeDocument/2006/relationships/tags" Target="../tags/tag1440.xml"/><Relationship Id="rId63" Type="http://schemas.openxmlformats.org/officeDocument/2006/relationships/tags" Target="../tags/tag1448.xml"/><Relationship Id="rId68" Type="http://schemas.openxmlformats.org/officeDocument/2006/relationships/tags" Target="../tags/tag1453.xml"/><Relationship Id="rId7" Type="http://schemas.openxmlformats.org/officeDocument/2006/relationships/tags" Target="../tags/tag1392.xml"/><Relationship Id="rId71" Type="http://schemas.openxmlformats.org/officeDocument/2006/relationships/notesSlide" Target="../notesSlides/notesSlide9.xml"/><Relationship Id="rId2" Type="http://schemas.openxmlformats.org/officeDocument/2006/relationships/tags" Target="../tags/tag1387.xml"/><Relationship Id="rId16" Type="http://schemas.openxmlformats.org/officeDocument/2006/relationships/tags" Target="../tags/tag1401.xml"/><Relationship Id="rId29" Type="http://schemas.openxmlformats.org/officeDocument/2006/relationships/tags" Target="../tags/tag1414.xml"/><Relationship Id="rId1" Type="http://schemas.openxmlformats.org/officeDocument/2006/relationships/tags" Target="../tags/tag1386.xml"/><Relationship Id="rId6" Type="http://schemas.openxmlformats.org/officeDocument/2006/relationships/tags" Target="../tags/tag1391.xml"/><Relationship Id="rId11" Type="http://schemas.openxmlformats.org/officeDocument/2006/relationships/tags" Target="../tags/tag1396.xml"/><Relationship Id="rId24" Type="http://schemas.openxmlformats.org/officeDocument/2006/relationships/tags" Target="../tags/tag1409.xml"/><Relationship Id="rId32" Type="http://schemas.openxmlformats.org/officeDocument/2006/relationships/tags" Target="../tags/tag1417.xml"/><Relationship Id="rId37" Type="http://schemas.openxmlformats.org/officeDocument/2006/relationships/tags" Target="../tags/tag1422.xml"/><Relationship Id="rId40" Type="http://schemas.openxmlformats.org/officeDocument/2006/relationships/tags" Target="../tags/tag1425.xml"/><Relationship Id="rId45" Type="http://schemas.openxmlformats.org/officeDocument/2006/relationships/tags" Target="../tags/tag1430.xml"/><Relationship Id="rId53" Type="http://schemas.openxmlformats.org/officeDocument/2006/relationships/tags" Target="../tags/tag1438.xml"/><Relationship Id="rId58" Type="http://schemas.openxmlformats.org/officeDocument/2006/relationships/tags" Target="../tags/tag1443.xml"/><Relationship Id="rId66" Type="http://schemas.openxmlformats.org/officeDocument/2006/relationships/tags" Target="../tags/tag1451.xml"/><Relationship Id="rId5" Type="http://schemas.openxmlformats.org/officeDocument/2006/relationships/tags" Target="../tags/tag1390.xml"/><Relationship Id="rId15" Type="http://schemas.openxmlformats.org/officeDocument/2006/relationships/tags" Target="../tags/tag1400.xml"/><Relationship Id="rId23" Type="http://schemas.openxmlformats.org/officeDocument/2006/relationships/tags" Target="../tags/tag1408.xml"/><Relationship Id="rId28" Type="http://schemas.openxmlformats.org/officeDocument/2006/relationships/tags" Target="../tags/tag1413.xml"/><Relationship Id="rId36" Type="http://schemas.openxmlformats.org/officeDocument/2006/relationships/tags" Target="../tags/tag1421.xml"/><Relationship Id="rId49" Type="http://schemas.openxmlformats.org/officeDocument/2006/relationships/tags" Target="../tags/tag1434.xml"/><Relationship Id="rId57" Type="http://schemas.openxmlformats.org/officeDocument/2006/relationships/tags" Target="../tags/tag1442.xml"/><Relationship Id="rId61" Type="http://schemas.openxmlformats.org/officeDocument/2006/relationships/tags" Target="../tags/tag1446.xml"/><Relationship Id="rId10" Type="http://schemas.openxmlformats.org/officeDocument/2006/relationships/tags" Target="../tags/tag1395.xml"/><Relationship Id="rId19" Type="http://schemas.openxmlformats.org/officeDocument/2006/relationships/tags" Target="../tags/tag1404.xml"/><Relationship Id="rId31" Type="http://schemas.openxmlformats.org/officeDocument/2006/relationships/tags" Target="../tags/tag1416.xml"/><Relationship Id="rId44" Type="http://schemas.openxmlformats.org/officeDocument/2006/relationships/tags" Target="../tags/tag1429.xml"/><Relationship Id="rId52" Type="http://schemas.openxmlformats.org/officeDocument/2006/relationships/tags" Target="../tags/tag1437.xml"/><Relationship Id="rId60" Type="http://schemas.openxmlformats.org/officeDocument/2006/relationships/tags" Target="../tags/tag1445.xml"/><Relationship Id="rId65" Type="http://schemas.openxmlformats.org/officeDocument/2006/relationships/tags" Target="../tags/tag1450.xml"/><Relationship Id="rId4" Type="http://schemas.openxmlformats.org/officeDocument/2006/relationships/tags" Target="../tags/tag1389.xml"/><Relationship Id="rId9" Type="http://schemas.openxmlformats.org/officeDocument/2006/relationships/tags" Target="../tags/tag1394.xml"/><Relationship Id="rId14" Type="http://schemas.openxmlformats.org/officeDocument/2006/relationships/tags" Target="../tags/tag1399.xml"/><Relationship Id="rId22" Type="http://schemas.openxmlformats.org/officeDocument/2006/relationships/tags" Target="../tags/tag1407.xml"/><Relationship Id="rId27" Type="http://schemas.openxmlformats.org/officeDocument/2006/relationships/tags" Target="../tags/tag1412.xml"/><Relationship Id="rId30" Type="http://schemas.openxmlformats.org/officeDocument/2006/relationships/tags" Target="../tags/tag1415.xml"/><Relationship Id="rId35" Type="http://schemas.openxmlformats.org/officeDocument/2006/relationships/tags" Target="../tags/tag1420.xml"/><Relationship Id="rId43" Type="http://schemas.openxmlformats.org/officeDocument/2006/relationships/tags" Target="../tags/tag1428.xml"/><Relationship Id="rId48" Type="http://schemas.openxmlformats.org/officeDocument/2006/relationships/tags" Target="../tags/tag1433.xml"/><Relationship Id="rId56" Type="http://schemas.openxmlformats.org/officeDocument/2006/relationships/tags" Target="../tags/tag1441.xml"/><Relationship Id="rId64" Type="http://schemas.openxmlformats.org/officeDocument/2006/relationships/tags" Target="../tags/tag1449.xml"/><Relationship Id="rId69" Type="http://schemas.openxmlformats.org/officeDocument/2006/relationships/tags" Target="../tags/tag1454.xml"/><Relationship Id="rId8" Type="http://schemas.openxmlformats.org/officeDocument/2006/relationships/tags" Target="../tags/tag1393.xml"/><Relationship Id="rId51" Type="http://schemas.openxmlformats.org/officeDocument/2006/relationships/tags" Target="../tags/tag1436.xml"/><Relationship Id="rId72" Type="http://schemas.openxmlformats.org/officeDocument/2006/relationships/image" Target="../media/image10.png"/><Relationship Id="rId3" Type="http://schemas.openxmlformats.org/officeDocument/2006/relationships/tags" Target="../tags/tag1388.xml"/><Relationship Id="rId12" Type="http://schemas.openxmlformats.org/officeDocument/2006/relationships/tags" Target="../tags/tag1397.xml"/><Relationship Id="rId17" Type="http://schemas.openxmlformats.org/officeDocument/2006/relationships/tags" Target="../tags/tag1402.xml"/><Relationship Id="rId25" Type="http://schemas.openxmlformats.org/officeDocument/2006/relationships/tags" Target="../tags/tag1410.xml"/><Relationship Id="rId33" Type="http://schemas.openxmlformats.org/officeDocument/2006/relationships/tags" Target="../tags/tag1418.xml"/><Relationship Id="rId38" Type="http://schemas.openxmlformats.org/officeDocument/2006/relationships/tags" Target="../tags/tag1423.xml"/><Relationship Id="rId46" Type="http://schemas.openxmlformats.org/officeDocument/2006/relationships/tags" Target="../tags/tag1431.xml"/><Relationship Id="rId59" Type="http://schemas.openxmlformats.org/officeDocument/2006/relationships/tags" Target="../tags/tag1444.xml"/><Relationship Id="rId67" Type="http://schemas.openxmlformats.org/officeDocument/2006/relationships/tags" Target="../tags/tag1452.xml"/><Relationship Id="rId20" Type="http://schemas.openxmlformats.org/officeDocument/2006/relationships/tags" Target="../tags/tag1405.xml"/><Relationship Id="rId41" Type="http://schemas.openxmlformats.org/officeDocument/2006/relationships/tags" Target="../tags/tag1426.xml"/><Relationship Id="rId54" Type="http://schemas.openxmlformats.org/officeDocument/2006/relationships/tags" Target="../tags/tag1439.xml"/><Relationship Id="rId62" Type="http://schemas.openxmlformats.org/officeDocument/2006/relationships/tags" Target="../tags/tag1447.xml"/><Relationship Id="rId70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62.xml"/><Relationship Id="rId13" Type="http://schemas.openxmlformats.org/officeDocument/2006/relationships/tags" Target="../tags/tag1467.xml"/><Relationship Id="rId18" Type="http://schemas.openxmlformats.org/officeDocument/2006/relationships/tags" Target="../tags/tag1472.xml"/><Relationship Id="rId26" Type="http://schemas.openxmlformats.org/officeDocument/2006/relationships/tags" Target="../tags/tag1480.xml"/><Relationship Id="rId3" Type="http://schemas.openxmlformats.org/officeDocument/2006/relationships/tags" Target="../tags/tag1457.xml"/><Relationship Id="rId21" Type="http://schemas.openxmlformats.org/officeDocument/2006/relationships/tags" Target="../tags/tag1475.xml"/><Relationship Id="rId7" Type="http://schemas.openxmlformats.org/officeDocument/2006/relationships/tags" Target="../tags/tag1461.xml"/><Relationship Id="rId12" Type="http://schemas.openxmlformats.org/officeDocument/2006/relationships/tags" Target="../tags/tag1466.xml"/><Relationship Id="rId17" Type="http://schemas.openxmlformats.org/officeDocument/2006/relationships/tags" Target="../tags/tag1471.xml"/><Relationship Id="rId25" Type="http://schemas.openxmlformats.org/officeDocument/2006/relationships/tags" Target="../tags/tag1479.xml"/><Relationship Id="rId2" Type="http://schemas.openxmlformats.org/officeDocument/2006/relationships/tags" Target="../tags/tag1456.xml"/><Relationship Id="rId16" Type="http://schemas.openxmlformats.org/officeDocument/2006/relationships/tags" Target="../tags/tag1470.xml"/><Relationship Id="rId20" Type="http://schemas.openxmlformats.org/officeDocument/2006/relationships/tags" Target="../tags/tag1474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1455.xml"/><Relationship Id="rId6" Type="http://schemas.openxmlformats.org/officeDocument/2006/relationships/tags" Target="../tags/tag1460.xml"/><Relationship Id="rId11" Type="http://schemas.openxmlformats.org/officeDocument/2006/relationships/tags" Target="../tags/tag1465.xml"/><Relationship Id="rId24" Type="http://schemas.openxmlformats.org/officeDocument/2006/relationships/tags" Target="../tags/tag1478.xml"/><Relationship Id="rId5" Type="http://schemas.openxmlformats.org/officeDocument/2006/relationships/tags" Target="../tags/tag1459.xml"/><Relationship Id="rId15" Type="http://schemas.openxmlformats.org/officeDocument/2006/relationships/tags" Target="../tags/tag1469.xml"/><Relationship Id="rId23" Type="http://schemas.openxmlformats.org/officeDocument/2006/relationships/tags" Target="../tags/tag1477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464.xml"/><Relationship Id="rId19" Type="http://schemas.openxmlformats.org/officeDocument/2006/relationships/tags" Target="../tags/tag1473.xml"/><Relationship Id="rId4" Type="http://schemas.openxmlformats.org/officeDocument/2006/relationships/tags" Target="../tags/tag1458.xml"/><Relationship Id="rId9" Type="http://schemas.openxmlformats.org/officeDocument/2006/relationships/tags" Target="../tags/tag1463.xml"/><Relationship Id="rId14" Type="http://schemas.openxmlformats.org/officeDocument/2006/relationships/tags" Target="../tags/tag1468.xml"/><Relationship Id="rId22" Type="http://schemas.openxmlformats.org/officeDocument/2006/relationships/tags" Target="../tags/tag1476.xml"/><Relationship Id="rId27" Type="http://schemas.openxmlformats.org/officeDocument/2006/relationships/tags" Target="../tags/tag148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89.xml"/><Relationship Id="rId13" Type="http://schemas.openxmlformats.org/officeDocument/2006/relationships/tags" Target="../tags/tag1494.xml"/><Relationship Id="rId18" Type="http://schemas.openxmlformats.org/officeDocument/2006/relationships/tags" Target="../tags/tag1499.xml"/><Relationship Id="rId26" Type="http://schemas.openxmlformats.org/officeDocument/2006/relationships/tags" Target="../tags/tag1507.xml"/><Relationship Id="rId3" Type="http://schemas.openxmlformats.org/officeDocument/2006/relationships/tags" Target="../tags/tag1484.xml"/><Relationship Id="rId21" Type="http://schemas.openxmlformats.org/officeDocument/2006/relationships/tags" Target="../tags/tag1502.xml"/><Relationship Id="rId34" Type="http://schemas.openxmlformats.org/officeDocument/2006/relationships/tags" Target="../tags/tag1515.xml"/><Relationship Id="rId7" Type="http://schemas.openxmlformats.org/officeDocument/2006/relationships/tags" Target="../tags/tag1488.xml"/><Relationship Id="rId12" Type="http://schemas.openxmlformats.org/officeDocument/2006/relationships/tags" Target="../tags/tag1493.xml"/><Relationship Id="rId17" Type="http://schemas.openxmlformats.org/officeDocument/2006/relationships/tags" Target="../tags/tag1498.xml"/><Relationship Id="rId25" Type="http://schemas.openxmlformats.org/officeDocument/2006/relationships/tags" Target="../tags/tag1506.xml"/><Relationship Id="rId33" Type="http://schemas.openxmlformats.org/officeDocument/2006/relationships/tags" Target="../tags/tag1514.xml"/><Relationship Id="rId2" Type="http://schemas.openxmlformats.org/officeDocument/2006/relationships/tags" Target="../tags/tag1483.xml"/><Relationship Id="rId16" Type="http://schemas.openxmlformats.org/officeDocument/2006/relationships/tags" Target="../tags/tag1497.xml"/><Relationship Id="rId20" Type="http://schemas.openxmlformats.org/officeDocument/2006/relationships/tags" Target="../tags/tag1501.xml"/><Relationship Id="rId29" Type="http://schemas.openxmlformats.org/officeDocument/2006/relationships/tags" Target="../tags/tag1510.xml"/><Relationship Id="rId1" Type="http://schemas.openxmlformats.org/officeDocument/2006/relationships/tags" Target="../tags/tag1482.xml"/><Relationship Id="rId6" Type="http://schemas.openxmlformats.org/officeDocument/2006/relationships/tags" Target="../tags/tag1487.xml"/><Relationship Id="rId11" Type="http://schemas.openxmlformats.org/officeDocument/2006/relationships/tags" Target="../tags/tag1492.xml"/><Relationship Id="rId24" Type="http://schemas.openxmlformats.org/officeDocument/2006/relationships/tags" Target="../tags/tag1505.xml"/><Relationship Id="rId32" Type="http://schemas.openxmlformats.org/officeDocument/2006/relationships/tags" Target="../tags/tag1513.xml"/><Relationship Id="rId5" Type="http://schemas.openxmlformats.org/officeDocument/2006/relationships/tags" Target="../tags/tag1486.xml"/><Relationship Id="rId15" Type="http://schemas.openxmlformats.org/officeDocument/2006/relationships/tags" Target="../tags/tag1496.xml"/><Relationship Id="rId23" Type="http://schemas.openxmlformats.org/officeDocument/2006/relationships/tags" Target="../tags/tag1504.xml"/><Relationship Id="rId28" Type="http://schemas.openxmlformats.org/officeDocument/2006/relationships/tags" Target="../tags/tag1509.xml"/><Relationship Id="rId36" Type="http://schemas.openxmlformats.org/officeDocument/2006/relationships/notesSlide" Target="../notesSlides/notesSlide11.xml"/><Relationship Id="rId10" Type="http://schemas.openxmlformats.org/officeDocument/2006/relationships/tags" Target="../tags/tag1491.xml"/><Relationship Id="rId19" Type="http://schemas.openxmlformats.org/officeDocument/2006/relationships/tags" Target="../tags/tag1500.xml"/><Relationship Id="rId31" Type="http://schemas.openxmlformats.org/officeDocument/2006/relationships/tags" Target="../tags/tag1512.xml"/><Relationship Id="rId4" Type="http://schemas.openxmlformats.org/officeDocument/2006/relationships/tags" Target="../tags/tag1485.xml"/><Relationship Id="rId9" Type="http://schemas.openxmlformats.org/officeDocument/2006/relationships/tags" Target="../tags/tag1490.xml"/><Relationship Id="rId14" Type="http://schemas.openxmlformats.org/officeDocument/2006/relationships/tags" Target="../tags/tag1495.xml"/><Relationship Id="rId22" Type="http://schemas.openxmlformats.org/officeDocument/2006/relationships/tags" Target="../tags/tag1503.xml"/><Relationship Id="rId27" Type="http://schemas.openxmlformats.org/officeDocument/2006/relationships/tags" Target="../tags/tag1508.xml"/><Relationship Id="rId30" Type="http://schemas.openxmlformats.org/officeDocument/2006/relationships/tags" Target="../tags/tag1511.xml"/><Relationship Id="rId35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23.xml"/><Relationship Id="rId13" Type="http://schemas.openxmlformats.org/officeDocument/2006/relationships/tags" Target="../tags/tag1528.xml"/><Relationship Id="rId18" Type="http://schemas.openxmlformats.org/officeDocument/2006/relationships/tags" Target="../tags/tag1533.xml"/><Relationship Id="rId26" Type="http://schemas.openxmlformats.org/officeDocument/2006/relationships/tags" Target="../tags/tag1541.xml"/><Relationship Id="rId39" Type="http://schemas.openxmlformats.org/officeDocument/2006/relationships/slideLayout" Target="../slideLayouts/slideLayout7.xml"/><Relationship Id="rId3" Type="http://schemas.openxmlformats.org/officeDocument/2006/relationships/tags" Target="../tags/tag1518.xml"/><Relationship Id="rId21" Type="http://schemas.openxmlformats.org/officeDocument/2006/relationships/tags" Target="../tags/tag1536.xml"/><Relationship Id="rId34" Type="http://schemas.openxmlformats.org/officeDocument/2006/relationships/tags" Target="../tags/tag1549.xml"/><Relationship Id="rId7" Type="http://schemas.openxmlformats.org/officeDocument/2006/relationships/tags" Target="../tags/tag1522.xml"/><Relationship Id="rId12" Type="http://schemas.openxmlformats.org/officeDocument/2006/relationships/tags" Target="../tags/tag1527.xml"/><Relationship Id="rId17" Type="http://schemas.openxmlformats.org/officeDocument/2006/relationships/tags" Target="../tags/tag1532.xml"/><Relationship Id="rId25" Type="http://schemas.openxmlformats.org/officeDocument/2006/relationships/tags" Target="../tags/tag1540.xml"/><Relationship Id="rId33" Type="http://schemas.openxmlformats.org/officeDocument/2006/relationships/tags" Target="../tags/tag1548.xml"/><Relationship Id="rId38" Type="http://schemas.openxmlformats.org/officeDocument/2006/relationships/tags" Target="../tags/tag1553.xml"/><Relationship Id="rId2" Type="http://schemas.openxmlformats.org/officeDocument/2006/relationships/tags" Target="../tags/tag1517.xml"/><Relationship Id="rId16" Type="http://schemas.openxmlformats.org/officeDocument/2006/relationships/tags" Target="../tags/tag1531.xml"/><Relationship Id="rId20" Type="http://schemas.openxmlformats.org/officeDocument/2006/relationships/tags" Target="../tags/tag1535.xml"/><Relationship Id="rId29" Type="http://schemas.openxmlformats.org/officeDocument/2006/relationships/tags" Target="../tags/tag1544.xml"/><Relationship Id="rId1" Type="http://schemas.openxmlformats.org/officeDocument/2006/relationships/tags" Target="../tags/tag1516.xml"/><Relationship Id="rId6" Type="http://schemas.openxmlformats.org/officeDocument/2006/relationships/tags" Target="../tags/tag1521.xml"/><Relationship Id="rId11" Type="http://schemas.openxmlformats.org/officeDocument/2006/relationships/tags" Target="../tags/tag1526.xml"/><Relationship Id="rId24" Type="http://schemas.openxmlformats.org/officeDocument/2006/relationships/tags" Target="../tags/tag1539.xml"/><Relationship Id="rId32" Type="http://schemas.openxmlformats.org/officeDocument/2006/relationships/tags" Target="../tags/tag1547.xml"/><Relationship Id="rId37" Type="http://schemas.openxmlformats.org/officeDocument/2006/relationships/tags" Target="../tags/tag1552.xml"/><Relationship Id="rId40" Type="http://schemas.openxmlformats.org/officeDocument/2006/relationships/notesSlide" Target="../notesSlides/notesSlide12.xml"/><Relationship Id="rId5" Type="http://schemas.openxmlformats.org/officeDocument/2006/relationships/tags" Target="../tags/tag1520.xml"/><Relationship Id="rId15" Type="http://schemas.openxmlformats.org/officeDocument/2006/relationships/tags" Target="../tags/tag1530.xml"/><Relationship Id="rId23" Type="http://schemas.openxmlformats.org/officeDocument/2006/relationships/tags" Target="../tags/tag1538.xml"/><Relationship Id="rId28" Type="http://schemas.openxmlformats.org/officeDocument/2006/relationships/tags" Target="../tags/tag1543.xml"/><Relationship Id="rId36" Type="http://schemas.openxmlformats.org/officeDocument/2006/relationships/tags" Target="../tags/tag1551.xml"/><Relationship Id="rId10" Type="http://schemas.openxmlformats.org/officeDocument/2006/relationships/tags" Target="../tags/tag1525.xml"/><Relationship Id="rId19" Type="http://schemas.openxmlformats.org/officeDocument/2006/relationships/tags" Target="../tags/tag1534.xml"/><Relationship Id="rId31" Type="http://schemas.openxmlformats.org/officeDocument/2006/relationships/tags" Target="../tags/tag1546.xml"/><Relationship Id="rId4" Type="http://schemas.openxmlformats.org/officeDocument/2006/relationships/tags" Target="../tags/tag1519.xml"/><Relationship Id="rId9" Type="http://schemas.openxmlformats.org/officeDocument/2006/relationships/tags" Target="../tags/tag1524.xml"/><Relationship Id="rId14" Type="http://schemas.openxmlformats.org/officeDocument/2006/relationships/tags" Target="../tags/tag1529.xml"/><Relationship Id="rId22" Type="http://schemas.openxmlformats.org/officeDocument/2006/relationships/tags" Target="../tags/tag1537.xml"/><Relationship Id="rId27" Type="http://schemas.openxmlformats.org/officeDocument/2006/relationships/tags" Target="../tags/tag1542.xml"/><Relationship Id="rId30" Type="http://schemas.openxmlformats.org/officeDocument/2006/relationships/tags" Target="../tags/tag1545.xml"/><Relationship Id="rId35" Type="http://schemas.openxmlformats.org/officeDocument/2006/relationships/tags" Target="../tags/tag15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3.png"/><Relationship Id="rId2" Type="http://schemas.openxmlformats.org/officeDocument/2006/relationships/tags" Target="../tags/tag16.xml"/><Relationship Id="rId16" Type="http://schemas.openxmlformats.org/officeDocument/2006/relationships/image" Target="../media/image2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1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61.xml"/><Relationship Id="rId13" Type="http://schemas.openxmlformats.org/officeDocument/2006/relationships/tags" Target="../tags/tag1566.xml"/><Relationship Id="rId18" Type="http://schemas.openxmlformats.org/officeDocument/2006/relationships/tags" Target="../tags/tag1571.xml"/><Relationship Id="rId26" Type="http://schemas.openxmlformats.org/officeDocument/2006/relationships/tags" Target="../tags/tag1579.xml"/><Relationship Id="rId3" Type="http://schemas.openxmlformats.org/officeDocument/2006/relationships/tags" Target="../tags/tag1556.xml"/><Relationship Id="rId21" Type="http://schemas.openxmlformats.org/officeDocument/2006/relationships/tags" Target="../tags/tag1574.xml"/><Relationship Id="rId34" Type="http://schemas.openxmlformats.org/officeDocument/2006/relationships/tags" Target="../tags/tag1587.xml"/><Relationship Id="rId7" Type="http://schemas.openxmlformats.org/officeDocument/2006/relationships/tags" Target="../tags/tag1560.xml"/><Relationship Id="rId12" Type="http://schemas.openxmlformats.org/officeDocument/2006/relationships/tags" Target="../tags/tag1565.xml"/><Relationship Id="rId17" Type="http://schemas.openxmlformats.org/officeDocument/2006/relationships/tags" Target="../tags/tag1570.xml"/><Relationship Id="rId25" Type="http://schemas.openxmlformats.org/officeDocument/2006/relationships/tags" Target="../tags/tag1578.xml"/><Relationship Id="rId33" Type="http://schemas.openxmlformats.org/officeDocument/2006/relationships/tags" Target="../tags/tag1586.xml"/><Relationship Id="rId2" Type="http://schemas.openxmlformats.org/officeDocument/2006/relationships/tags" Target="../tags/tag1555.xml"/><Relationship Id="rId16" Type="http://schemas.openxmlformats.org/officeDocument/2006/relationships/tags" Target="../tags/tag1569.xml"/><Relationship Id="rId20" Type="http://schemas.openxmlformats.org/officeDocument/2006/relationships/tags" Target="../tags/tag1573.xml"/><Relationship Id="rId29" Type="http://schemas.openxmlformats.org/officeDocument/2006/relationships/tags" Target="../tags/tag1582.xml"/><Relationship Id="rId1" Type="http://schemas.openxmlformats.org/officeDocument/2006/relationships/tags" Target="../tags/tag1554.xml"/><Relationship Id="rId6" Type="http://schemas.openxmlformats.org/officeDocument/2006/relationships/tags" Target="../tags/tag1559.xml"/><Relationship Id="rId11" Type="http://schemas.openxmlformats.org/officeDocument/2006/relationships/tags" Target="../tags/tag1564.xml"/><Relationship Id="rId24" Type="http://schemas.openxmlformats.org/officeDocument/2006/relationships/tags" Target="../tags/tag1577.xml"/><Relationship Id="rId32" Type="http://schemas.openxmlformats.org/officeDocument/2006/relationships/tags" Target="../tags/tag1585.xml"/><Relationship Id="rId37" Type="http://schemas.openxmlformats.org/officeDocument/2006/relationships/image" Target="../media/image11.emf"/><Relationship Id="rId5" Type="http://schemas.openxmlformats.org/officeDocument/2006/relationships/tags" Target="../tags/tag1558.xml"/><Relationship Id="rId15" Type="http://schemas.openxmlformats.org/officeDocument/2006/relationships/tags" Target="../tags/tag1568.xml"/><Relationship Id="rId23" Type="http://schemas.openxmlformats.org/officeDocument/2006/relationships/tags" Target="../tags/tag1576.xml"/><Relationship Id="rId28" Type="http://schemas.openxmlformats.org/officeDocument/2006/relationships/tags" Target="../tags/tag1581.xml"/><Relationship Id="rId36" Type="http://schemas.openxmlformats.org/officeDocument/2006/relationships/notesSlide" Target="../notesSlides/notesSlide13.xml"/><Relationship Id="rId10" Type="http://schemas.openxmlformats.org/officeDocument/2006/relationships/tags" Target="../tags/tag1563.xml"/><Relationship Id="rId19" Type="http://schemas.openxmlformats.org/officeDocument/2006/relationships/tags" Target="../tags/tag1572.xml"/><Relationship Id="rId31" Type="http://schemas.openxmlformats.org/officeDocument/2006/relationships/tags" Target="../tags/tag1584.xml"/><Relationship Id="rId4" Type="http://schemas.openxmlformats.org/officeDocument/2006/relationships/tags" Target="../tags/tag1557.xml"/><Relationship Id="rId9" Type="http://schemas.openxmlformats.org/officeDocument/2006/relationships/tags" Target="../tags/tag1562.xml"/><Relationship Id="rId14" Type="http://schemas.openxmlformats.org/officeDocument/2006/relationships/tags" Target="../tags/tag1567.xml"/><Relationship Id="rId22" Type="http://schemas.openxmlformats.org/officeDocument/2006/relationships/tags" Target="../tags/tag1575.xml"/><Relationship Id="rId27" Type="http://schemas.openxmlformats.org/officeDocument/2006/relationships/tags" Target="../tags/tag1580.xml"/><Relationship Id="rId30" Type="http://schemas.openxmlformats.org/officeDocument/2006/relationships/tags" Target="../tags/tag1583.xml"/><Relationship Id="rId35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600.xml"/><Relationship Id="rId18" Type="http://schemas.openxmlformats.org/officeDocument/2006/relationships/tags" Target="../tags/tag1605.xml"/><Relationship Id="rId26" Type="http://schemas.openxmlformats.org/officeDocument/2006/relationships/tags" Target="../tags/tag1613.xml"/><Relationship Id="rId39" Type="http://schemas.openxmlformats.org/officeDocument/2006/relationships/tags" Target="../tags/tag1626.xml"/><Relationship Id="rId3" Type="http://schemas.openxmlformats.org/officeDocument/2006/relationships/tags" Target="../tags/tag1590.xml"/><Relationship Id="rId21" Type="http://schemas.openxmlformats.org/officeDocument/2006/relationships/tags" Target="../tags/tag1608.xml"/><Relationship Id="rId34" Type="http://schemas.openxmlformats.org/officeDocument/2006/relationships/tags" Target="../tags/tag1621.xml"/><Relationship Id="rId42" Type="http://schemas.openxmlformats.org/officeDocument/2006/relationships/tags" Target="../tags/tag1629.xml"/><Relationship Id="rId47" Type="http://schemas.openxmlformats.org/officeDocument/2006/relationships/tags" Target="../tags/tag1634.xml"/><Relationship Id="rId50" Type="http://schemas.openxmlformats.org/officeDocument/2006/relationships/tags" Target="../tags/tag1637.xml"/><Relationship Id="rId7" Type="http://schemas.openxmlformats.org/officeDocument/2006/relationships/tags" Target="../tags/tag1594.xml"/><Relationship Id="rId12" Type="http://schemas.openxmlformats.org/officeDocument/2006/relationships/tags" Target="../tags/tag1599.xml"/><Relationship Id="rId17" Type="http://schemas.openxmlformats.org/officeDocument/2006/relationships/tags" Target="../tags/tag1604.xml"/><Relationship Id="rId25" Type="http://schemas.openxmlformats.org/officeDocument/2006/relationships/tags" Target="../tags/tag1612.xml"/><Relationship Id="rId33" Type="http://schemas.openxmlformats.org/officeDocument/2006/relationships/tags" Target="../tags/tag1620.xml"/><Relationship Id="rId38" Type="http://schemas.openxmlformats.org/officeDocument/2006/relationships/tags" Target="../tags/tag1625.xml"/><Relationship Id="rId46" Type="http://schemas.openxmlformats.org/officeDocument/2006/relationships/tags" Target="../tags/tag1633.xml"/><Relationship Id="rId2" Type="http://schemas.openxmlformats.org/officeDocument/2006/relationships/tags" Target="../tags/tag1589.xml"/><Relationship Id="rId16" Type="http://schemas.openxmlformats.org/officeDocument/2006/relationships/tags" Target="../tags/tag1603.xml"/><Relationship Id="rId20" Type="http://schemas.openxmlformats.org/officeDocument/2006/relationships/tags" Target="../tags/tag1607.xml"/><Relationship Id="rId29" Type="http://schemas.openxmlformats.org/officeDocument/2006/relationships/tags" Target="../tags/tag1616.xml"/><Relationship Id="rId41" Type="http://schemas.openxmlformats.org/officeDocument/2006/relationships/tags" Target="../tags/tag1628.xml"/><Relationship Id="rId54" Type="http://schemas.openxmlformats.org/officeDocument/2006/relationships/notesSlide" Target="../notesSlides/notesSlide14.xml"/><Relationship Id="rId1" Type="http://schemas.openxmlformats.org/officeDocument/2006/relationships/tags" Target="../tags/tag1588.xml"/><Relationship Id="rId6" Type="http://schemas.openxmlformats.org/officeDocument/2006/relationships/tags" Target="../tags/tag1593.xml"/><Relationship Id="rId11" Type="http://schemas.openxmlformats.org/officeDocument/2006/relationships/tags" Target="../tags/tag1598.xml"/><Relationship Id="rId24" Type="http://schemas.openxmlformats.org/officeDocument/2006/relationships/tags" Target="../tags/tag1611.xml"/><Relationship Id="rId32" Type="http://schemas.openxmlformats.org/officeDocument/2006/relationships/tags" Target="../tags/tag1619.xml"/><Relationship Id="rId37" Type="http://schemas.openxmlformats.org/officeDocument/2006/relationships/tags" Target="../tags/tag1624.xml"/><Relationship Id="rId40" Type="http://schemas.openxmlformats.org/officeDocument/2006/relationships/tags" Target="../tags/tag1627.xml"/><Relationship Id="rId45" Type="http://schemas.openxmlformats.org/officeDocument/2006/relationships/tags" Target="../tags/tag1632.xml"/><Relationship Id="rId53" Type="http://schemas.openxmlformats.org/officeDocument/2006/relationships/slideLayout" Target="../slideLayouts/slideLayout5.xml"/><Relationship Id="rId5" Type="http://schemas.openxmlformats.org/officeDocument/2006/relationships/tags" Target="../tags/tag1592.xml"/><Relationship Id="rId15" Type="http://schemas.openxmlformats.org/officeDocument/2006/relationships/tags" Target="../tags/tag1602.xml"/><Relationship Id="rId23" Type="http://schemas.openxmlformats.org/officeDocument/2006/relationships/tags" Target="../tags/tag1610.xml"/><Relationship Id="rId28" Type="http://schemas.openxmlformats.org/officeDocument/2006/relationships/tags" Target="../tags/tag1615.xml"/><Relationship Id="rId36" Type="http://schemas.openxmlformats.org/officeDocument/2006/relationships/tags" Target="../tags/tag1623.xml"/><Relationship Id="rId49" Type="http://schemas.openxmlformats.org/officeDocument/2006/relationships/tags" Target="../tags/tag1636.xml"/><Relationship Id="rId10" Type="http://schemas.openxmlformats.org/officeDocument/2006/relationships/tags" Target="../tags/tag1597.xml"/><Relationship Id="rId19" Type="http://schemas.openxmlformats.org/officeDocument/2006/relationships/tags" Target="../tags/tag1606.xml"/><Relationship Id="rId31" Type="http://schemas.openxmlformats.org/officeDocument/2006/relationships/tags" Target="../tags/tag1618.xml"/><Relationship Id="rId44" Type="http://schemas.openxmlformats.org/officeDocument/2006/relationships/tags" Target="../tags/tag1631.xml"/><Relationship Id="rId52" Type="http://schemas.openxmlformats.org/officeDocument/2006/relationships/tags" Target="../tags/tag1639.xml"/><Relationship Id="rId4" Type="http://schemas.openxmlformats.org/officeDocument/2006/relationships/tags" Target="../tags/tag1591.xml"/><Relationship Id="rId9" Type="http://schemas.openxmlformats.org/officeDocument/2006/relationships/tags" Target="../tags/tag1596.xml"/><Relationship Id="rId14" Type="http://schemas.openxmlformats.org/officeDocument/2006/relationships/tags" Target="../tags/tag1601.xml"/><Relationship Id="rId22" Type="http://schemas.openxmlformats.org/officeDocument/2006/relationships/tags" Target="../tags/tag1609.xml"/><Relationship Id="rId27" Type="http://schemas.openxmlformats.org/officeDocument/2006/relationships/tags" Target="../tags/tag1614.xml"/><Relationship Id="rId30" Type="http://schemas.openxmlformats.org/officeDocument/2006/relationships/tags" Target="../tags/tag1617.xml"/><Relationship Id="rId35" Type="http://schemas.openxmlformats.org/officeDocument/2006/relationships/tags" Target="../tags/tag1622.xml"/><Relationship Id="rId43" Type="http://schemas.openxmlformats.org/officeDocument/2006/relationships/tags" Target="../tags/tag1630.xml"/><Relationship Id="rId48" Type="http://schemas.openxmlformats.org/officeDocument/2006/relationships/tags" Target="../tags/tag1635.xml"/><Relationship Id="rId8" Type="http://schemas.openxmlformats.org/officeDocument/2006/relationships/tags" Target="../tags/tag1595.xml"/><Relationship Id="rId51" Type="http://schemas.openxmlformats.org/officeDocument/2006/relationships/tags" Target="../tags/tag163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652.xml"/><Relationship Id="rId18" Type="http://schemas.openxmlformats.org/officeDocument/2006/relationships/tags" Target="../tags/tag1657.xml"/><Relationship Id="rId26" Type="http://schemas.openxmlformats.org/officeDocument/2006/relationships/tags" Target="../tags/tag1665.xml"/><Relationship Id="rId39" Type="http://schemas.openxmlformats.org/officeDocument/2006/relationships/tags" Target="../tags/tag1678.xml"/><Relationship Id="rId3" Type="http://schemas.openxmlformats.org/officeDocument/2006/relationships/tags" Target="../tags/tag1642.xml"/><Relationship Id="rId21" Type="http://schemas.openxmlformats.org/officeDocument/2006/relationships/tags" Target="../tags/tag1660.xml"/><Relationship Id="rId34" Type="http://schemas.openxmlformats.org/officeDocument/2006/relationships/tags" Target="../tags/tag1673.xml"/><Relationship Id="rId42" Type="http://schemas.openxmlformats.org/officeDocument/2006/relationships/tags" Target="../tags/tag1681.xml"/><Relationship Id="rId47" Type="http://schemas.openxmlformats.org/officeDocument/2006/relationships/tags" Target="../tags/tag1686.xml"/><Relationship Id="rId50" Type="http://schemas.openxmlformats.org/officeDocument/2006/relationships/tags" Target="../tags/tag1689.xml"/><Relationship Id="rId7" Type="http://schemas.openxmlformats.org/officeDocument/2006/relationships/tags" Target="../tags/tag1646.xml"/><Relationship Id="rId12" Type="http://schemas.openxmlformats.org/officeDocument/2006/relationships/tags" Target="../tags/tag1651.xml"/><Relationship Id="rId17" Type="http://schemas.openxmlformats.org/officeDocument/2006/relationships/tags" Target="../tags/tag1656.xml"/><Relationship Id="rId25" Type="http://schemas.openxmlformats.org/officeDocument/2006/relationships/tags" Target="../tags/tag1664.xml"/><Relationship Id="rId33" Type="http://schemas.openxmlformats.org/officeDocument/2006/relationships/tags" Target="../tags/tag1672.xml"/><Relationship Id="rId38" Type="http://schemas.openxmlformats.org/officeDocument/2006/relationships/tags" Target="../tags/tag1677.xml"/><Relationship Id="rId46" Type="http://schemas.openxmlformats.org/officeDocument/2006/relationships/tags" Target="../tags/tag1685.xml"/><Relationship Id="rId2" Type="http://schemas.openxmlformats.org/officeDocument/2006/relationships/tags" Target="../tags/tag1641.xml"/><Relationship Id="rId16" Type="http://schemas.openxmlformats.org/officeDocument/2006/relationships/tags" Target="../tags/tag1655.xml"/><Relationship Id="rId20" Type="http://schemas.openxmlformats.org/officeDocument/2006/relationships/tags" Target="../tags/tag1659.xml"/><Relationship Id="rId29" Type="http://schemas.openxmlformats.org/officeDocument/2006/relationships/tags" Target="../tags/tag1668.xml"/><Relationship Id="rId41" Type="http://schemas.openxmlformats.org/officeDocument/2006/relationships/tags" Target="../tags/tag1680.xml"/><Relationship Id="rId54" Type="http://schemas.openxmlformats.org/officeDocument/2006/relationships/notesSlide" Target="../notesSlides/notesSlide15.xml"/><Relationship Id="rId1" Type="http://schemas.openxmlformats.org/officeDocument/2006/relationships/tags" Target="../tags/tag1640.xml"/><Relationship Id="rId6" Type="http://schemas.openxmlformats.org/officeDocument/2006/relationships/tags" Target="../tags/tag1645.xml"/><Relationship Id="rId11" Type="http://schemas.openxmlformats.org/officeDocument/2006/relationships/tags" Target="../tags/tag1650.xml"/><Relationship Id="rId24" Type="http://schemas.openxmlformats.org/officeDocument/2006/relationships/tags" Target="../tags/tag1663.xml"/><Relationship Id="rId32" Type="http://schemas.openxmlformats.org/officeDocument/2006/relationships/tags" Target="../tags/tag1671.xml"/><Relationship Id="rId37" Type="http://schemas.openxmlformats.org/officeDocument/2006/relationships/tags" Target="../tags/tag1676.xml"/><Relationship Id="rId40" Type="http://schemas.openxmlformats.org/officeDocument/2006/relationships/tags" Target="../tags/tag1679.xml"/><Relationship Id="rId45" Type="http://schemas.openxmlformats.org/officeDocument/2006/relationships/tags" Target="../tags/tag1684.xml"/><Relationship Id="rId53" Type="http://schemas.openxmlformats.org/officeDocument/2006/relationships/slideLayout" Target="../slideLayouts/slideLayout7.xml"/><Relationship Id="rId5" Type="http://schemas.openxmlformats.org/officeDocument/2006/relationships/tags" Target="../tags/tag1644.xml"/><Relationship Id="rId15" Type="http://schemas.openxmlformats.org/officeDocument/2006/relationships/tags" Target="../tags/tag1654.xml"/><Relationship Id="rId23" Type="http://schemas.openxmlformats.org/officeDocument/2006/relationships/tags" Target="../tags/tag1662.xml"/><Relationship Id="rId28" Type="http://schemas.openxmlformats.org/officeDocument/2006/relationships/tags" Target="../tags/tag1667.xml"/><Relationship Id="rId36" Type="http://schemas.openxmlformats.org/officeDocument/2006/relationships/tags" Target="../tags/tag1675.xml"/><Relationship Id="rId49" Type="http://schemas.openxmlformats.org/officeDocument/2006/relationships/tags" Target="../tags/tag1688.xml"/><Relationship Id="rId10" Type="http://schemas.openxmlformats.org/officeDocument/2006/relationships/tags" Target="../tags/tag1649.xml"/><Relationship Id="rId19" Type="http://schemas.openxmlformats.org/officeDocument/2006/relationships/tags" Target="../tags/tag1658.xml"/><Relationship Id="rId31" Type="http://schemas.openxmlformats.org/officeDocument/2006/relationships/tags" Target="../tags/tag1670.xml"/><Relationship Id="rId44" Type="http://schemas.openxmlformats.org/officeDocument/2006/relationships/tags" Target="../tags/tag1683.xml"/><Relationship Id="rId52" Type="http://schemas.openxmlformats.org/officeDocument/2006/relationships/tags" Target="../tags/tag1691.xml"/><Relationship Id="rId4" Type="http://schemas.openxmlformats.org/officeDocument/2006/relationships/tags" Target="../tags/tag1643.xml"/><Relationship Id="rId9" Type="http://schemas.openxmlformats.org/officeDocument/2006/relationships/tags" Target="../tags/tag1648.xml"/><Relationship Id="rId14" Type="http://schemas.openxmlformats.org/officeDocument/2006/relationships/tags" Target="../tags/tag1653.xml"/><Relationship Id="rId22" Type="http://schemas.openxmlformats.org/officeDocument/2006/relationships/tags" Target="../tags/tag1661.xml"/><Relationship Id="rId27" Type="http://schemas.openxmlformats.org/officeDocument/2006/relationships/tags" Target="../tags/tag1666.xml"/><Relationship Id="rId30" Type="http://schemas.openxmlformats.org/officeDocument/2006/relationships/tags" Target="../tags/tag1669.xml"/><Relationship Id="rId35" Type="http://schemas.openxmlformats.org/officeDocument/2006/relationships/tags" Target="../tags/tag1674.xml"/><Relationship Id="rId43" Type="http://schemas.openxmlformats.org/officeDocument/2006/relationships/tags" Target="../tags/tag1682.xml"/><Relationship Id="rId48" Type="http://schemas.openxmlformats.org/officeDocument/2006/relationships/tags" Target="../tags/tag1687.xml"/><Relationship Id="rId8" Type="http://schemas.openxmlformats.org/officeDocument/2006/relationships/tags" Target="../tags/tag1647.xml"/><Relationship Id="rId51" Type="http://schemas.openxmlformats.org/officeDocument/2006/relationships/tags" Target="../tags/tag169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99.xml"/><Relationship Id="rId13" Type="http://schemas.openxmlformats.org/officeDocument/2006/relationships/tags" Target="../tags/tag170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694.xml"/><Relationship Id="rId7" Type="http://schemas.openxmlformats.org/officeDocument/2006/relationships/tags" Target="../tags/tag1698.xml"/><Relationship Id="rId12" Type="http://schemas.openxmlformats.org/officeDocument/2006/relationships/tags" Target="../tags/tag1703.xml"/><Relationship Id="rId17" Type="http://schemas.openxmlformats.org/officeDocument/2006/relationships/tags" Target="../tags/tag1708.xml"/><Relationship Id="rId2" Type="http://schemas.openxmlformats.org/officeDocument/2006/relationships/tags" Target="../tags/tag1693.xml"/><Relationship Id="rId16" Type="http://schemas.openxmlformats.org/officeDocument/2006/relationships/tags" Target="../tags/tag1707.xml"/><Relationship Id="rId1" Type="http://schemas.openxmlformats.org/officeDocument/2006/relationships/tags" Target="../tags/tag1692.xml"/><Relationship Id="rId6" Type="http://schemas.openxmlformats.org/officeDocument/2006/relationships/tags" Target="../tags/tag1697.xml"/><Relationship Id="rId11" Type="http://schemas.openxmlformats.org/officeDocument/2006/relationships/tags" Target="../tags/tag1702.xml"/><Relationship Id="rId5" Type="http://schemas.openxmlformats.org/officeDocument/2006/relationships/tags" Target="../tags/tag1696.xml"/><Relationship Id="rId15" Type="http://schemas.openxmlformats.org/officeDocument/2006/relationships/tags" Target="../tags/tag1706.xml"/><Relationship Id="rId10" Type="http://schemas.openxmlformats.org/officeDocument/2006/relationships/tags" Target="../tags/tag1701.xml"/><Relationship Id="rId19" Type="http://schemas.openxmlformats.org/officeDocument/2006/relationships/notesSlide" Target="../notesSlides/notesSlide16.xml"/><Relationship Id="rId4" Type="http://schemas.openxmlformats.org/officeDocument/2006/relationships/tags" Target="../tags/tag1695.xml"/><Relationship Id="rId9" Type="http://schemas.openxmlformats.org/officeDocument/2006/relationships/tags" Target="../tags/tag1700.xml"/><Relationship Id="rId14" Type="http://schemas.openxmlformats.org/officeDocument/2006/relationships/tags" Target="../tags/tag170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16.xml"/><Relationship Id="rId3" Type="http://schemas.openxmlformats.org/officeDocument/2006/relationships/tags" Target="../tags/tag1711.xml"/><Relationship Id="rId7" Type="http://schemas.openxmlformats.org/officeDocument/2006/relationships/tags" Target="../tags/tag1715.xml"/><Relationship Id="rId2" Type="http://schemas.openxmlformats.org/officeDocument/2006/relationships/tags" Target="../tags/tag1710.xml"/><Relationship Id="rId1" Type="http://schemas.openxmlformats.org/officeDocument/2006/relationships/tags" Target="../tags/tag1709.xml"/><Relationship Id="rId6" Type="http://schemas.openxmlformats.org/officeDocument/2006/relationships/tags" Target="../tags/tag1714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71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712.xml"/><Relationship Id="rId9" Type="http://schemas.openxmlformats.org/officeDocument/2006/relationships/tags" Target="../tags/tag17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19.xml"/><Relationship Id="rId1" Type="http://schemas.openxmlformats.org/officeDocument/2006/relationships/tags" Target="../tags/tag1718.xml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27.xml"/><Relationship Id="rId13" Type="http://schemas.openxmlformats.org/officeDocument/2006/relationships/tags" Target="../tags/tag1732.xml"/><Relationship Id="rId3" Type="http://schemas.openxmlformats.org/officeDocument/2006/relationships/tags" Target="../tags/tag1722.xml"/><Relationship Id="rId7" Type="http://schemas.openxmlformats.org/officeDocument/2006/relationships/tags" Target="../tags/tag1726.xml"/><Relationship Id="rId12" Type="http://schemas.openxmlformats.org/officeDocument/2006/relationships/tags" Target="../tags/tag1731.xml"/><Relationship Id="rId2" Type="http://schemas.openxmlformats.org/officeDocument/2006/relationships/tags" Target="../tags/tag1721.xml"/><Relationship Id="rId1" Type="http://schemas.openxmlformats.org/officeDocument/2006/relationships/tags" Target="../tags/tag1720.xml"/><Relationship Id="rId6" Type="http://schemas.openxmlformats.org/officeDocument/2006/relationships/tags" Target="../tags/tag1725.xml"/><Relationship Id="rId11" Type="http://schemas.openxmlformats.org/officeDocument/2006/relationships/tags" Target="../tags/tag1730.xml"/><Relationship Id="rId5" Type="http://schemas.openxmlformats.org/officeDocument/2006/relationships/tags" Target="../tags/tag1724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1729.xml"/><Relationship Id="rId4" Type="http://schemas.openxmlformats.org/officeDocument/2006/relationships/tags" Target="../tags/tag1723.xml"/><Relationship Id="rId9" Type="http://schemas.openxmlformats.org/officeDocument/2006/relationships/tags" Target="../tags/tag1728.xml"/><Relationship Id="rId1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735.xml"/><Relationship Id="rId2" Type="http://schemas.openxmlformats.org/officeDocument/2006/relationships/tags" Target="../tags/tag1734.xml"/><Relationship Id="rId1" Type="http://schemas.openxmlformats.org/officeDocument/2006/relationships/tags" Target="../tags/tag1733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19" Type="http://schemas.openxmlformats.org/officeDocument/2006/relationships/image" Target="../media/image4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slideLayout" Target="../slideLayouts/slideLayout7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231.xml"/><Relationship Id="rId299" Type="http://schemas.openxmlformats.org/officeDocument/2006/relationships/tags" Target="../tags/tag413.xml"/><Relationship Id="rId303" Type="http://schemas.openxmlformats.org/officeDocument/2006/relationships/tags" Target="../tags/tag417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63" Type="http://schemas.openxmlformats.org/officeDocument/2006/relationships/tags" Target="../tags/tag177.xml"/><Relationship Id="rId84" Type="http://schemas.openxmlformats.org/officeDocument/2006/relationships/tags" Target="../tags/tag198.xml"/><Relationship Id="rId138" Type="http://schemas.openxmlformats.org/officeDocument/2006/relationships/tags" Target="../tags/tag252.xml"/><Relationship Id="rId159" Type="http://schemas.openxmlformats.org/officeDocument/2006/relationships/tags" Target="../tags/tag273.xml"/><Relationship Id="rId324" Type="http://schemas.openxmlformats.org/officeDocument/2006/relationships/tags" Target="../tags/tag438.xml"/><Relationship Id="rId345" Type="http://schemas.openxmlformats.org/officeDocument/2006/relationships/tags" Target="../tags/tag459.xml"/><Relationship Id="rId170" Type="http://schemas.openxmlformats.org/officeDocument/2006/relationships/tags" Target="../tags/tag284.xml"/><Relationship Id="rId191" Type="http://schemas.openxmlformats.org/officeDocument/2006/relationships/tags" Target="../tags/tag305.xml"/><Relationship Id="rId205" Type="http://schemas.openxmlformats.org/officeDocument/2006/relationships/tags" Target="../tags/tag319.xml"/><Relationship Id="rId226" Type="http://schemas.openxmlformats.org/officeDocument/2006/relationships/tags" Target="../tags/tag340.xml"/><Relationship Id="rId247" Type="http://schemas.openxmlformats.org/officeDocument/2006/relationships/tags" Target="../tags/tag361.xml"/><Relationship Id="rId107" Type="http://schemas.openxmlformats.org/officeDocument/2006/relationships/tags" Target="../tags/tag221.xml"/><Relationship Id="rId268" Type="http://schemas.openxmlformats.org/officeDocument/2006/relationships/tags" Target="../tags/tag382.xml"/><Relationship Id="rId289" Type="http://schemas.openxmlformats.org/officeDocument/2006/relationships/tags" Target="../tags/tag403.xml"/><Relationship Id="rId11" Type="http://schemas.openxmlformats.org/officeDocument/2006/relationships/tags" Target="../tags/tag125.xml"/><Relationship Id="rId32" Type="http://schemas.openxmlformats.org/officeDocument/2006/relationships/tags" Target="../tags/tag146.xml"/><Relationship Id="rId53" Type="http://schemas.openxmlformats.org/officeDocument/2006/relationships/tags" Target="../tags/tag167.xml"/><Relationship Id="rId74" Type="http://schemas.openxmlformats.org/officeDocument/2006/relationships/tags" Target="../tags/tag188.xml"/><Relationship Id="rId128" Type="http://schemas.openxmlformats.org/officeDocument/2006/relationships/tags" Target="../tags/tag242.xml"/><Relationship Id="rId149" Type="http://schemas.openxmlformats.org/officeDocument/2006/relationships/tags" Target="../tags/tag263.xml"/><Relationship Id="rId314" Type="http://schemas.openxmlformats.org/officeDocument/2006/relationships/tags" Target="../tags/tag428.xml"/><Relationship Id="rId335" Type="http://schemas.openxmlformats.org/officeDocument/2006/relationships/tags" Target="../tags/tag449.xml"/><Relationship Id="rId356" Type="http://schemas.openxmlformats.org/officeDocument/2006/relationships/tags" Target="../tags/tag470.xml"/><Relationship Id="rId5" Type="http://schemas.openxmlformats.org/officeDocument/2006/relationships/tags" Target="../tags/tag119.xml"/><Relationship Id="rId95" Type="http://schemas.openxmlformats.org/officeDocument/2006/relationships/tags" Target="../tags/tag209.xml"/><Relationship Id="rId160" Type="http://schemas.openxmlformats.org/officeDocument/2006/relationships/tags" Target="../tags/tag274.xml"/><Relationship Id="rId181" Type="http://schemas.openxmlformats.org/officeDocument/2006/relationships/tags" Target="../tags/tag295.xml"/><Relationship Id="rId216" Type="http://schemas.openxmlformats.org/officeDocument/2006/relationships/tags" Target="../tags/tag330.xml"/><Relationship Id="rId237" Type="http://schemas.openxmlformats.org/officeDocument/2006/relationships/tags" Target="../tags/tag351.xml"/><Relationship Id="rId258" Type="http://schemas.openxmlformats.org/officeDocument/2006/relationships/tags" Target="../tags/tag372.xml"/><Relationship Id="rId279" Type="http://schemas.openxmlformats.org/officeDocument/2006/relationships/tags" Target="../tags/tag393.xml"/><Relationship Id="rId22" Type="http://schemas.openxmlformats.org/officeDocument/2006/relationships/tags" Target="../tags/tag136.xml"/><Relationship Id="rId43" Type="http://schemas.openxmlformats.org/officeDocument/2006/relationships/tags" Target="../tags/tag157.xml"/><Relationship Id="rId64" Type="http://schemas.openxmlformats.org/officeDocument/2006/relationships/tags" Target="../tags/tag178.xml"/><Relationship Id="rId118" Type="http://schemas.openxmlformats.org/officeDocument/2006/relationships/tags" Target="../tags/tag232.xml"/><Relationship Id="rId139" Type="http://schemas.openxmlformats.org/officeDocument/2006/relationships/tags" Target="../tags/tag253.xml"/><Relationship Id="rId290" Type="http://schemas.openxmlformats.org/officeDocument/2006/relationships/tags" Target="../tags/tag404.xml"/><Relationship Id="rId304" Type="http://schemas.openxmlformats.org/officeDocument/2006/relationships/tags" Target="../tags/tag418.xml"/><Relationship Id="rId325" Type="http://schemas.openxmlformats.org/officeDocument/2006/relationships/tags" Target="../tags/tag439.xml"/><Relationship Id="rId346" Type="http://schemas.openxmlformats.org/officeDocument/2006/relationships/tags" Target="../tags/tag460.xml"/><Relationship Id="rId85" Type="http://schemas.openxmlformats.org/officeDocument/2006/relationships/tags" Target="../tags/tag199.xml"/><Relationship Id="rId150" Type="http://schemas.openxmlformats.org/officeDocument/2006/relationships/tags" Target="../tags/tag264.xml"/><Relationship Id="rId171" Type="http://schemas.openxmlformats.org/officeDocument/2006/relationships/tags" Target="../tags/tag285.xml"/><Relationship Id="rId192" Type="http://schemas.openxmlformats.org/officeDocument/2006/relationships/tags" Target="../tags/tag306.xml"/><Relationship Id="rId206" Type="http://schemas.openxmlformats.org/officeDocument/2006/relationships/tags" Target="../tags/tag320.xml"/><Relationship Id="rId227" Type="http://schemas.openxmlformats.org/officeDocument/2006/relationships/tags" Target="../tags/tag341.xml"/><Relationship Id="rId248" Type="http://schemas.openxmlformats.org/officeDocument/2006/relationships/tags" Target="../tags/tag362.xml"/><Relationship Id="rId269" Type="http://schemas.openxmlformats.org/officeDocument/2006/relationships/tags" Target="../tags/tag383.xml"/><Relationship Id="rId12" Type="http://schemas.openxmlformats.org/officeDocument/2006/relationships/tags" Target="../tags/tag126.xml"/><Relationship Id="rId33" Type="http://schemas.openxmlformats.org/officeDocument/2006/relationships/tags" Target="../tags/tag147.xml"/><Relationship Id="rId108" Type="http://schemas.openxmlformats.org/officeDocument/2006/relationships/tags" Target="../tags/tag222.xml"/><Relationship Id="rId129" Type="http://schemas.openxmlformats.org/officeDocument/2006/relationships/tags" Target="../tags/tag243.xml"/><Relationship Id="rId280" Type="http://schemas.openxmlformats.org/officeDocument/2006/relationships/tags" Target="../tags/tag394.xml"/><Relationship Id="rId315" Type="http://schemas.openxmlformats.org/officeDocument/2006/relationships/tags" Target="../tags/tag429.xml"/><Relationship Id="rId336" Type="http://schemas.openxmlformats.org/officeDocument/2006/relationships/tags" Target="../tags/tag450.xml"/><Relationship Id="rId357" Type="http://schemas.openxmlformats.org/officeDocument/2006/relationships/slideLayout" Target="../slideLayouts/slideLayout7.xml"/><Relationship Id="rId54" Type="http://schemas.openxmlformats.org/officeDocument/2006/relationships/tags" Target="../tags/tag168.xml"/><Relationship Id="rId75" Type="http://schemas.openxmlformats.org/officeDocument/2006/relationships/tags" Target="../tags/tag189.xml"/><Relationship Id="rId96" Type="http://schemas.openxmlformats.org/officeDocument/2006/relationships/tags" Target="../tags/tag210.xml"/><Relationship Id="rId140" Type="http://schemas.openxmlformats.org/officeDocument/2006/relationships/tags" Target="../tags/tag254.xml"/><Relationship Id="rId161" Type="http://schemas.openxmlformats.org/officeDocument/2006/relationships/tags" Target="../tags/tag275.xml"/><Relationship Id="rId182" Type="http://schemas.openxmlformats.org/officeDocument/2006/relationships/tags" Target="../tags/tag296.xml"/><Relationship Id="rId217" Type="http://schemas.openxmlformats.org/officeDocument/2006/relationships/tags" Target="../tags/tag331.xml"/><Relationship Id="rId6" Type="http://schemas.openxmlformats.org/officeDocument/2006/relationships/tags" Target="../tags/tag120.xml"/><Relationship Id="rId238" Type="http://schemas.openxmlformats.org/officeDocument/2006/relationships/tags" Target="../tags/tag352.xml"/><Relationship Id="rId259" Type="http://schemas.openxmlformats.org/officeDocument/2006/relationships/tags" Target="../tags/tag373.xml"/><Relationship Id="rId23" Type="http://schemas.openxmlformats.org/officeDocument/2006/relationships/tags" Target="../tags/tag137.xml"/><Relationship Id="rId119" Type="http://schemas.openxmlformats.org/officeDocument/2006/relationships/tags" Target="../tags/tag233.xml"/><Relationship Id="rId270" Type="http://schemas.openxmlformats.org/officeDocument/2006/relationships/tags" Target="../tags/tag384.xml"/><Relationship Id="rId291" Type="http://schemas.openxmlformats.org/officeDocument/2006/relationships/tags" Target="../tags/tag405.xml"/><Relationship Id="rId305" Type="http://schemas.openxmlformats.org/officeDocument/2006/relationships/tags" Target="../tags/tag419.xml"/><Relationship Id="rId326" Type="http://schemas.openxmlformats.org/officeDocument/2006/relationships/tags" Target="../tags/tag440.xml"/><Relationship Id="rId347" Type="http://schemas.openxmlformats.org/officeDocument/2006/relationships/tags" Target="../tags/tag461.xml"/><Relationship Id="rId44" Type="http://schemas.openxmlformats.org/officeDocument/2006/relationships/tags" Target="../tags/tag158.xml"/><Relationship Id="rId65" Type="http://schemas.openxmlformats.org/officeDocument/2006/relationships/tags" Target="../tags/tag179.xml"/><Relationship Id="rId86" Type="http://schemas.openxmlformats.org/officeDocument/2006/relationships/tags" Target="../tags/tag200.xml"/><Relationship Id="rId130" Type="http://schemas.openxmlformats.org/officeDocument/2006/relationships/tags" Target="../tags/tag244.xml"/><Relationship Id="rId151" Type="http://schemas.openxmlformats.org/officeDocument/2006/relationships/tags" Target="../tags/tag265.xml"/><Relationship Id="rId172" Type="http://schemas.openxmlformats.org/officeDocument/2006/relationships/tags" Target="../tags/tag286.xml"/><Relationship Id="rId193" Type="http://schemas.openxmlformats.org/officeDocument/2006/relationships/tags" Target="../tags/tag307.xml"/><Relationship Id="rId207" Type="http://schemas.openxmlformats.org/officeDocument/2006/relationships/tags" Target="../tags/tag321.xml"/><Relationship Id="rId228" Type="http://schemas.openxmlformats.org/officeDocument/2006/relationships/tags" Target="../tags/tag342.xml"/><Relationship Id="rId249" Type="http://schemas.openxmlformats.org/officeDocument/2006/relationships/tags" Target="../tags/tag363.xml"/><Relationship Id="rId13" Type="http://schemas.openxmlformats.org/officeDocument/2006/relationships/tags" Target="../tags/tag127.xml"/><Relationship Id="rId109" Type="http://schemas.openxmlformats.org/officeDocument/2006/relationships/tags" Target="../tags/tag223.xml"/><Relationship Id="rId260" Type="http://schemas.openxmlformats.org/officeDocument/2006/relationships/tags" Target="../tags/tag374.xml"/><Relationship Id="rId281" Type="http://schemas.openxmlformats.org/officeDocument/2006/relationships/tags" Target="../tags/tag395.xml"/><Relationship Id="rId316" Type="http://schemas.openxmlformats.org/officeDocument/2006/relationships/tags" Target="../tags/tag430.xml"/><Relationship Id="rId337" Type="http://schemas.openxmlformats.org/officeDocument/2006/relationships/tags" Target="../tags/tag451.xml"/><Relationship Id="rId34" Type="http://schemas.openxmlformats.org/officeDocument/2006/relationships/tags" Target="../tags/tag148.xml"/><Relationship Id="rId55" Type="http://schemas.openxmlformats.org/officeDocument/2006/relationships/tags" Target="../tags/tag169.xml"/><Relationship Id="rId76" Type="http://schemas.openxmlformats.org/officeDocument/2006/relationships/tags" Target="../tags/tag190.xml"/><Relationship Id="rId97" Type="http://schemas.openxmlformats.org/officeDocument/2006/relationships/tags" Target="../tags/tag211.xml"/><Relationship Id="rId120" Type="http://schemas.openxmlformats.org/officeDocument/2006/relationships/tags" Target="../tags/tag234.xml"/><Relationship Id="rId141" Type="http://schemas.openxmlformats.org/officeDocument/2006/relationships/tags" Target="../tags/tag255.xml"/><Relationship Id="rId7" Type="http://schemas.openxmlformats.org/officeDocument/2006/relationships/tags" Target="../tags/tag121.xml"/><Relationship Id="rId162" Type="http://schemas.openxmlformats.org/officeDocument/2006/relationships/tags" Target="../tags/tag276.xml"/><Relationship Id="rId183" Type="http://schemas.openxmlformats.org/officeDocument/2006/relationships/tags" Target="../tags/tag297.xml"/><Relationship Id="rId218" Type="http://schemas.openxmlformats.org/officeDocument/2006/relationships/tags" Target="../tags/tag332.xml"/><Relationship Id="rId239" Type="http://schemas.openxmlformats.org/officeDocument/2006/relationships/tags" Target="../tags/tag353.xml"/><Relationship Id="rId250" Type="http://schemas.openxmlformats.org/officeDocument/2006/relationships/tags" Target="../tags/tag364.xml"/><Relationship Id="rId271" Type="http://schemas.openxmlformats.org/officeDocument/2006/relationships/tags" Target="../tags/tag385.xml"/><Relationship Id="rId292" Type="http://schemas.openxmlformats.org/officeDocument/2006/relationships/tags" Target="../tags/tag406.xml"/><Relationship Id="rId306" Type="http://schemas.openxmlformats.org/officeDocument/2006/relationships/tags" Target="../tags/tag420.xml"/><Relationship Id="rId24" Type="http://schemas.openxmlformats.org/officeDocument/2006/relationships/tags" Target="../tags/tag138.xml"/><Relationship Id="rId45" Type="http://schemas.openxmlformats.org/officeDocument/2006/relationships/tags" Target="../tags/tag159.xml"/><Relationship Id="rId66" Type="http://schemas.openxmlformats.org/officeDocument/2006/relationships/tags" Target="../tags/tag180.xml"/><Relationship Id="rId87" Type="http://schemas.openxmlformats.org/officeDocument/2006/relationships/tags" Target="../tags/tag201.xml"/><Relationship Id="rId110" Type="http://schemas.openxmlformats.org/officeDocument/2006/relationships/tags" Target="../tags/tag224.xml"/><Relationship Id="rId131" Type="http://schemas.openxmlformats.org/officeDocument/2006/relationships/tags" Target="../tags/tag245.xml"/><Relationship Id="rId327" Type="http://schemas.openxmlformats.org/officeDocument/2006/relationships/tags" Target="../tags/tag441.xml"/><Relationship Id="rId348" Type="http://schemas.openxmlformats.org/officeDocument/2006/relationships/tags" Target="../tags/tag462.xml"/><Relationship Id="rId152" Type="http://schemas.openxmlformats.org/officeDocument/2006/relationships/tags" Target="../tags/tag266.xml"/><Relationship Id="rId173" Type="http://schemas.openxmlformats.org/officeDocument/2006/relationships/tags" Target="../tags/tag287.xml"/><Relationship Id="rId194" Type="http://schemas.openxmlformats.org/officeDocument/2006/relationships/tags" Target="../tags/tag308.xml"/><Relationship Id="rId208" Type="http://schemas.openxmlformats.org/officeDocument/2006/relationships/tags" Target="../tags/tag322.xml"/><Relationship Id="rId229" Type="http://schemas.openxmlformats.org/officeDocument/2006/relationships/tags" Target="../tags/tag343.xml"/><Relationship Id="rId240" Type="http://schemas.openxmlformats.org/officeDocument/2006/relationships/tags" Target="../tags/tag354.xml"/><Relationship Id="rId261" Type="http://schemas.openxmlformats.org/officeDocument/2006/relationships/tags" Target="../tags/tag375.xml"/><Relationship Id="rId14" Type="http://schemas.openxmlformats.org/officeDocument/2006/relationships/tags" Target="../tags/tag128.xml"/><Relationship Id="rId35" Type="http://schemas.openxmlformats.org/officeDocument/2006/relationships/tags" Target="../tags/tag149.xml"/><Relationship Id="rId56" Type="http://schemas.openxmlformats.org/officeDocument/2006/relationships/tags" Target="../tags/tag170.xml"/><Relationship Id="rId77" Type="http://schemas.openxmlformats.org/officeDocument/2006/relationships/tags" Target="../tags/tag191.xml"/><Relationship Id="rId100" Type="http://schemas.openxmlformats.org/officeDocument/2006/relationships/tags" Target="../tags/tag214.xml"/><Relationship Id="rId282" Type="http://schemas.openxmlformats.org/officeDocument/2006/relationships/tags" Target="../tags/tag396.xml"/><Relationship Id="rId317" Type="http://schemas.openxmlformats.org/officeDocument/2006/relationships/tags" Target="../tags/tag431.xml"/><Relationship Id="rId338" Type="http://schemas.openxmlformats.org/officeDocument/2006/relationships/tags" Target="../tags/tag452.xml"/><Relationship Id="rId8" Type="http://schemas.openxmlformats.org/officeDocument/2006/relationships/tags" Target="../tags/tag122.xml"/><Relationship Id="rId98" Type="http://schemas.openxmlformats.org/officeDocument/2006/relationships/tags" Target="../tags/tag212.xml"/><Relationship Id="rId121" Type="http://schemas.openxmlformats.org/officeDocument/2006/relationships/tags" Target="../tags/tag235.xml"/><Relationship Id="rId142" Type="http://schemas.openxmlformats.org/officeDocument/2006/relationships/tags" Target="../tags/tag256.xml"/><Relationship Id="rId163" Type="http://schemas.openxmlformats.org/officeDocument/2006/relationships/tags" Target="../tags/tag277.xml"/><Relationship Id="rId184" Type="http://schemas.openxmlformats.org/officeDocument/2006/relationships/tags" Target="../tags/tag298.xml"/><Relationship Id="rId219" Type="http://schemas.openxmlformats.org/officeDocument/2006/relationships/tags" Target="../tags/tag333.xml"/><Relationship Id="rId230" Type="http://schemas.openxmlformats.org/officeDocument/2006/relationships/tags" Target="../tags/tag344.xml"/><Relationship Id="rId251" Type="http://schemas.openxmlformats.org/officeDocument/2006/relationships/tags" Target="../tags/tag365.xml"/><Relationship Id="rId25" Type="http://schemas.openxmlformats.org/officeDocument/2006/relationships/tags" Target="../tags/tag139.xml"/><Relationship Id="rId46" Type="http://schemas.openxmlformats.org/officeDocument/2006/relationships/tags" Target="../tags/tag160.xml"/><Relationship Id="rId67" Type="http://schemas.openxmlformats.org/officeDocument/2006/relationships/tags" Target="../tags/tag181.xml"/><Relationship Id="rId272" Type="http://schemas.openxmlformats.org/officeDocument/2006/relationships/tags" Target="../tags/tag386.xml"/><Relationship Id="rId293" Type="http://schemas.openxmlformats.org/officeDocument/2006/relationships/tags" Target="../tags/tag407.xml"/><Relationship Id="rId307" Type="http://schemas.openxmlformats.org/officeDocument/2006/relationships/tags" Target="../tags/tag421.xml"/><Relationship Id="rId328" Type="http://schemas.openxmlformats.org/officeDocument/2006/relationships/tags" Target="../tags/tag442.xml"/><Relationship Id="rId349" Type="http://schemas.openxmlformats.org/officeDocument/2006/relationships/tags" Target="../tags/tag463.xml"/><Relationship Id="rId88" Type="http://schemas.openxmlformats.org/officeDocument/2006/relationships/tags" Target="../tags/tag202.xml"/><Relationship Id="rId111" Type="http://schemas.openxmlformats.org/officeDocument/2006/relationships/tags" Target="../tags/tag225.xml"/><Relationship Id="rId132" Type="http://schemas.openxmlformats.org/officeDocument/2006/relationships/tags" Target="../tags/tag246.xml"/><Relationship Id="rId153" Type="http://schemas.openxmlformats.org/officeDocument/2006/relationships/tags" Target="../tags/tag267.xml"/><Relationship Id="rId174" Type="http://schemas.openxmlformats.org/officeDocument/2006/relationships/tags" Target="../tags/tag288.xml"/><Relationship Id="rId195" Type="http://schemas.openxmlformats.org/officeDocument/2006/relationships/tags" Target="../tags/tag309.xml"/><Relationship Id="rId209" Type="http://schemas.openxmlformats.org/officeDocument/2006/relationships/tags" Target="../tags/tag323.xml"/><Relationship Id="rId190" Type="http://schemas.openxmlformats.org/officeDocument/2006/relationships/tags" Target="../tags/tag304.xml"/><Relationship Id="rId204" Type="http://schemas.openxmlformats.org/officeDocument/2006/relationships/tags" Target="../tags/tag318.xml"/><Relationship Id="rId220" Type="http://schemas.openxmlformats.org/officeDocument/2006/relationships/tags" Target="../tags/tag334.xml"/><Relationship Id="rId225" Type="http://schemas.openxmlformats.org/officeDocument/2006/relationships/tags" Target="../tags/tag339.xml"/><Relationship Id="rId241" Type="http://schemas.openxmlformats.org/officeDocument/2006/relationships/tags" Target="../tags/tag355.xml"/><Relationship Id="rId246" Type="http://schemas.openxmlformats.org/officeDocument/2006/relationships/tags" Target="../tags/tag360.xml"/><Relationship Id="rId267" Type="http://schemas.openxmlformats.org/officeDocument/2006/relationships/tags" Target="../tags/tag381.xml"/><Relationship Id="rId288" Type="http://schemas.openxmlformats.org/officeDocument/2006/relationships/tags" Target="../tags/tag402.xml"/><Relationship Id="rId15" Type="http://schemas.openxmlformats.org/officeDocument/2006/relationships/tags" Target="../tags/tag129.xml"/><Relationship Id="rId36" Type="http://schemas.openxmlformats.org/officeDocument/2006/relationships/tags" Target="../tags/tag150.xml"/><Relationship Id="rId57" Type="http://schemas.openxmlformats.org/officeDocument/2006/relationships/tags" Target="../tags/tag171.xml"/><Relationship Id="rId106" Type="http://schemas.openxmlformats.org/officeDocument/2006/relationships/tags" Target="../tags/tag220.xml"/><Relationship Id="rId127" Type="http://schemas.openxmlformats.org/officeDocument/2006/relationships/tags" Target="../tags/tag241.xml"/><Relationship Id="rId262" Type="http://schemas.openxmlformats.org/officeDocument/2006/relationships/tags" Target="../tags/tag376.xml"/><Relationship Id="rId283" Type="http://schemas.openxmlformats.org/officeDocument/2006/relationships/tags" Target="../tags/tag397.xml"/><Relationship Id="rId313" Type="http://schemas.openxmlformats.org/officeDocument/2006/relationships/tags" Target="../tags/tag427.xml"/><Relationship Id="rId318" Type="http://schemas.openxmlformats.org/officeDocument/2006/relationships/tags" Target="../tags/tag432.xml"/><Relationship Id="rId339" Type="http://schemas.openxmlformats.org/officeDocument/2006/relationships/tags" Target="../tags/tag453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52" Type="http://schemas.openxmlformats.org/officeDocument/2006/relationships/tags" Target="../tags/tag166.xml"/><Relationship Id="rId73" Type="http://schemas.openxmlformats.org/officeDocument/2006/relationships/tags" Target="../tags/tag187.xml"/><Relationship Id="rId78" Type="http://schemas.openxmlformats.org/officeDocument/2006/relationships/tags" Target="../tags/tag192.xml"/><Relationship Id="rId94" Type="http://schemas.openxmlformats.org/officeDocument/2006/relationships/tags" Target="../tags/tag208.xml"/><Relationship Id="rId99" Type="http://schemas.openxmlformats.org/officeDocument/2006/relationships/tags" Target="../tags/tag213.xml"/><Relationship Id="rId101" Type="http://schemas.openxmlformats.org/officeDocument/2006/relationships/tags" Target="../tags/tag215.xml"/><Relationship Id="rId122" Type="http://schemas.openxmlformats.org/officeDocument/2006/relationships/tags" Target="../tags/tag236.xml"/><Relationship Id="rId143" Type="http://schemas.openxmlformats.org/officeDocument/2006/relationships/tags" Target="../tags/tag257.xml"/><Relationship Id="rId148" Type="http://schemas.openxmlformats.org/officeDocument/2006/relationships/tags" Target="../tags/tag262.xml"/><Relationship Id="rId164" Type="http://schemas.openxmlformats.org/officeDocument/2006/relationships/tags" Target="../tags/tag278.xml"/><Relationship Id="rId169" Type="http://schemas.openxmlformats.org/officeDocument/2006/relationships/tags" Target="../tags/tag283.xml"/><Relationship Id="rId185" Type="http://schemas.openxmlformats.org/officeDocument/2006/relationships/tags" Target="../tags/tag299.xml"/><Relationship Id="rId334" Type="http://schemas.openxmlformats.org/officeDocument/2006/relationships/tags" Target="../tags/tag448.xml"/><Relationship Id="rId350" Type="http://schemas.openxmlformats.org/officeDocument/2006/relationships/tags" Target="../tags/tag464.xml"/><Relationship Id="rId355" Type="http://schemas.openxmlformats.org/officeDocument/2006/relationships/tags" Target="../tags/tag469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80" Type="http://schemas.openxmlformats.org/officeDocument/2006/relationships/tags" Target="../tags/tag294.xml"/><Relationship Id="rId210" Type="http://schemas.openxmlformats.org/officeDocument/2006/relationships/tags" Target="../tags/tag324.xml"/><Relationship Id="rId215" Type="http://schemas.openxmlformats.org/officeDocument/2006/relationships/tags" Target="../tags/tag329.xml"/><Relationship Id="rId236" Type="http://schemas.openxmlformats.org/officeDocument/2006/relationships/tags" Target="../tags/tag350.xml"/><Relationship Id="rId257" Type="http://schemas.openxmlformats.org/officeDocument/2006/relationships/tags" Target="../tags/tag371.xml"/><Relationship Id="rId278" Type="http://schemas.openxmlformats.org/officeDocument/2006/relationships/tags" Target="../tags/tag392.xml"/><Relationship Id="rId26" Type="http://schemas.openxmlformats.org/officeDocument/2006/relationships/tags" Target="../tags/tag140.xml"/><Relationship Id="rId231" Type="http://schemas.openxmlformats.org/officeDocument/2006/relationships/tags" Target="../tags/tag345.xml"/><Relationship Id="rId252" Type="http://schemas.openxmlformats.org/officeDocument/2006/relationships/tags" Target="../tags/tag366.xml"/><Relationship Id="rId273" Type="http://schemas.openxmlformats.org/officeDocument/2006/relationships/tags" Target="../tags/tag387.xml"/><Relationship Id="rId294" Type="http://schemas.openxmlformats.org/officeDocument/2006/relationships/tags" Target="../tags/tag408.xml"/><Relationship Id="rId308" Type="http://schemas.openxmlformats.org/officeDocument/2006/relationships/tags" Target="../tags/tag422.xml"/><Relationship Id="rId329" Type="http://schemas.openxmlformats.org/officeDocument/2006/relationships/tags" Target="../tags/tag443.xml"/><Relationship Id="rId47" Type="http://schemas.openxmlformats.org/officeDocument/2006/relationships/tags" Target="../tags/tag161.xml"/><Relationship Id="rId68" Type="http://schemas.openxmlformats.org/officeDocument/2006/relationships/tags" Target="../tags/tag182.xml"/><Relationship Id="rId89" Type="http://schemas.openxmlformats.org/officeDocument/2006/relationships/tags" Target="../tags/tag203.xml"/><Relationship Id="rId112" Type="http://schemas.openxmlformats.org/officeDocument/2006/relationships/tags" Target="../tags/tag226.xml"/><Relationship Id="rId133" Type="http://schemas.openxmlformats.org/officeDocument/2006/relationships/tags" Target="../tags/tag247.xml"/><Relationship Id="rId154" Type="http://schemas.openxmlformats.org/officeDocument/2006/relationships/tags" Target="../tags/tag268.xml"/><Relationship Id="rId175" Type="http://schemas.openxmlformats.org/officeDocument/2006/relationships/tags" Target="../tags/tag289.xml"/><Relationship Id="rId340" Type="http://schemas.openxmlformats.org/officeDocument/2006/relationships/tags" Target="../tags/tag454.xml"/><Relationship Id="rId196" Type="http://schemas.openxmlformats.org/officeDocument/2006/relationships/tags" Target="../tags/tag310.xml"/><Relationship Id="rId200" Type="http://schemas.openxmlformats.org/officeDocument/2006/relationships/tags" Target="../tags/tag314.xml"/><Relationship Id="rId16" Type="http://schemas.openxmlformats.org/officeDocument/2006/relationships/tags" Target="../tags/tag130.xml"/><Relationship Id="rId221" Type="http://schemas.openxmlformats.org/officeDocument/2006/relationships/tags" Target="../tags/tag335.xml"/><Relationship Id="rId242" Type="http://schemas.openxmlformats.org/officeDocument/2006/relationships/tags" Target="../tags/tag356.xml"/><Relationship Id="rId263" Type="http://schemas.openxmlformats.org/officeDocument/2006/relationships/tags" Target="../tags/tag377.xml"/><Relationship Id="rId284" Type="http://schemas.openxmlformats.org/officeDocument/2006/relationships/tags" Target="../tags/tag398.xml"/><Relationship Id="rId319" Type="http://schemas.openxmlformats.org/officeDocument/2006/relationships/tags" Target="../tags/tag433.xml"/><Relationship Id="rId37" Type="http://schemas.openxmlformats.org/officeDocument/2006/relationships/tags" Target="../tags/tag151.xml"/><Relationship Id="rId58" Type="http://schemas.openxmlformats.org/officeDocument/2006/relationships/tags" Target="../tags/tag172.xml"/><Relationship Id="rId79" Type="http://schemas.openxmlformats.org/officeDocument/2006/relationships/tags" Target="../tags/tag193.xml"/><Relationship Id="rId102" Type="http://schemas.openxmlformats.org/officeDocument/2006/relationships/tags" Target="../tags/tag216.xml"/><Relationship Id="rId123" Type="http://schemas.openxmlformats.org/officeDocument/2006/relationships/tags" Target="../tags/tag237.xml"/><Relationship Id="rId144" Type="http://schemas.openxmlformats.org/officeDocument/2006/relationships/tags" Target="../tags/tag258.xml"/><Relationship Id="rId330" Type="http://schemas.openxmlformats.org/officeDocument/2006/relationships/tags" Target="../tags/tag444.xml"/><Relationship Id="rId90" Type="http://schemas.openxmlformats.org/officeDocument/2006/relationships/tags" Target="../tags/tag204.xml"/><Relationship Id="rId165" Type="http://schemas.openxmlformats.org/officeDocument/2006/relationships/tags" Target="../tags/tag279.xml"/><Relationship Id="rId186" Type="http://schemas.openxmlformats.org/officeDocument/2006/relationships/tags" Target="../tags/tag300.xml"/><Relationship Id="rId351" Type="http://schemas.openxmlformats.org/officeDocument/2006/relationships/tags" Target="../tags/tag465.xml"/><Relationship Id="rId211" Type="http://schemas.openxmlformats.org/officeDocument/2006/relationships/tags" Target="../tags/tag325.xml"/><Relationship Id="rId232" Type="http://schemas.openxmlformats.org/officeDocument/2006/relationships/tags" Target="../tags/tag346.xml"/><Relationship Id="rId253" Type="http://schemas.openxmlformats.org/officeDocument/2006/relationships/tags" Target="../tags/tag367.xml"/><Relationship Id="rId274" Type="http://schemas.openxmlformats.org/officeDocument/2006/relationships/tags" Target="../tags/tag388.xml"/><Relationship Id="rId295" Type="http://schemas.openxmlformats.org/officeDocument/2006/relationships/tags" Target="../tags/tag409.xml"/><Relationship Id="rId309" Type="http://schemas.openxmlformats.org/officeDocument/2006/relationships/tags" Target="../tags/tag423.xml"/><Relationship Id="rId27" Type="http://schemas.openxmlformats.org/officeDocument/2006/relationships/tags" Target="../tags/tag141.xml"/><Relationship Id="rId48" Type="http://schemas.openxmlformats.org/officeDocument/2006/relationships/tags" Target="../tags/tag162.xml"/><Relationship Id="rId69" Type="http://schemas.openxmlformats.org/officeDocument/2006/relationships/tags" Target="../tags/tag183.xml"/><Relationship Id="rId113" Type="http://schemas.openxmlformats.org/officeDocument/2006/relationships/tags" Target="../tags/tag227.xml"/><Relationship Id="rId134" Type="http://schemas.openxmlformats.org/officeDocument/2006/relationships/tags" Target="../tags/tag248.xml"/><Relationship Id="rId320" Type="http://schemas.openxmlformats.org/officeDocument/2006/relationships/tags" Target="../tags/tag434.xml"/><Relationship Id="rId80" Type="http://schemas.openxmlformats.org/officeDocument/2006/relationships/tags" Target="../tags/tag194.xml"/><Relationship Id="rId155" Type="http://schemas.openxmlformats.org/officeDocument/2006/relationships/tags" Target="../tags/tag269.xml"/><Relationship Id="rId176" Type="http://schemas.openxmlformats.org/officeDocument/2006/relationships/tags" Target="../tags/tag290.xml"/><Relationship Id="rId197" Type="http://schemas.openxmlformats.org/officeDocument/2006/relationships/tags" Target="../tags/tag311.xml"/><Relationship Id="rId341" Type="http://schemas.openxmlformats.org/officeDocument/2006/relationships/tags" Target="../tags/tag455.xml"/><Relationship Id="rId201" Type="http://schemas.openxmlformats.org/officeDocument/2006/relationships/tags" Target="../tags/tag315.xml"/><Relationship Id="rId222" Type="http://schemas.openxmlformats.org/officeDocument/2006/relationships/tags" Target="../tags/tag336.xml"/><Relationship Id="rId243" Type="http://schemas.openxmlformats.org/officeDocument/2006/relationships/tags" Target="../tags/tag357.xml"/><Relationship Id="rId264" Type="http://schemas.openxmlformats.org/officeDocument/2006/relationships/tags" Target="../tags/tag378.xml"/><Relationship Id="rId285" Type="http://schemas.openxmlformats.org/officeDocument/2006/relationships/tags" Target="../tags/tag399.xml"/><Relationship Id="rId17" Type="http://schemas.openxmlformats.org/officeDocument/2006/relationships/tags" Target="../tags/tag131.xml"/><Relationship Id="rId38" Type="http://schemas.openxmlformats.org/officeDocument/2006/relationships/tags" Target="../tags/tag152.xml"/><Relationship Id="rId59" Type="http://schemas.openxmlformats.org/officeDocument/2006/relationships/tags" Target="../tags/tag173.xml"/><Relationship Id="rId103" Type="http://schemas.openxmlformats.org/officeDocument/2006/relationships/tags" Target="../tags/tag217.xml"/><Relationship Id="rId124" Type="http://schemas.openxmlformats.org/officeDocument/2006/relationships/tags" Target="../tags/tag238.xml"/><Relationship Id="rId310" Type="http://schemas.openxmlformats.org/officeDocument/2006/relationships/tags" Target="../tags/tag424.xml"/><Relationship Id="rId70" Type="http://schemas.openxmlformats.org/officeDocument/2006/relationships/tags" Target="../tags/tag184.xml"/><Relationship Id="rId91" Type="http://schemas.openxmlformats.org/officeDocument/2006/relationships/tags" Target="../tags/tag205.xml"/><Relationship Id="rId145" Type="http://schemas.openxmlformats.org/officeDocument/2006/relationships/tags" Target="../tags/tag259.xml"/><Relationship Id="rId166" Type="http://schemas.openxmlformats.org/officeDocument/2006/relationships/tags" Target="../tags/tag280.xml"/><Relationship Id="rId187" Type="http://schemas.openxmlformats.org/officeDocument/2006/relationships/tags" Target="../tags/tag301.xml"/><Relationship Id="rId331" Type="http://schemas.openxmlformats.org/officeDocument/2006/relationships/tags" Target="../tags/tag445.xml"/><Relationship Id="rId352" Type="http://schemas.openxmlformats.org/officeDocument/2006/relationships/tags" Target="../tags/tag466.xml"/><Relationship Id="rId1" Type="http://schemas.openxmlformats.org/officeDocument/2006/relationships/tags" Target="../tags/tag115.xml"/><Relationship Id="rId212" Type="http://schemas.openxmlformats.org/officeDocument/2006/relationships/tags" Target="../tags/tag326.xml"/><Relationship Id="rId233" Type="http://schemas.openxmlformats.org/officeDocument/2006/relationships/tags" Target="../tags/tag347.xml"/><Relationship Id="rId254" Type="http://schemas.openxmlformats.org/officeDocument/2006/relationships/tags" Target="../tags/tag368.xml"/><Relationship Id="rId28" Type="http://schemas.openxmlformats.org/officeDocument/2006/relationships/tags" Target="../tags/tag142.xml"/><Relationship Id="rId49" Type="http://schemas.openxmlformats.org/officeDocument/2006/relationships/tags" Target="../tags/tag163.xml"/><Relationship Id="rId114" Type="http://schemas.openxmlformats.org/officeDocument/2006/relationships/tags" Target="../tags/tag228.xml"/><Relationship Id="rId275" Type="http://schemas.openxmlformats.org/officeDocument/2006/relationships/tags" Target="../tags/tag389.xml"/><Relationship Id="rId296" Type="http://schemas.openxmlformats.org/officeDocument/2006/relationships/tags" Target="../tags/tag410.xml"/><Relationship Id="rId300" Type="http://schemas.openxmlformats.org/officeDocument/2006/relationships/tags" Target="../tags/tag414.xml"/><Relationship Id="rId60" Type="http://schemas.openxmlformats.org/officeDocument/2006/relationships/tags" Target="../tags/tag174.xml"/><Relationship Id="rId81" Type="http://schemas.openxmlformats.org/officeDocument/2006/relationships/tags" Target="../tags/tag195.xml"/><Relationship Id="rId135" Type="http://schemas.openxmlformats.org/officeDocument/2006/relationships/tags" Target="../tags/tag249.xml"/><Relationship Id="rId156" Type="http://schemas.openxmlformats.org/officeDocument/2006/relationships/tags" Target="../tags/tag270.xml"/><Relationship Id="rId177" Type="http://schemas.openxmlformats.org/officeDocument/2006/relationships/tags" Target="../tags/tag291.xml"/><Relationship Id="rId198" Type="http://schemas.openxmlformats.org/officeDocument/2006/relationships/tags" Target="../tags/tag312.xml"/><Relationship Id="rId321" Type="http://schemas.openxmlformats.org/officeDocument/2006/relationships/tags" Target="../tags/tag435.xml"/><Relationship Id="rId342" Type="http://schemas.openxmlformats.org/officeDocument/2006/relationships/tags" Target="../tags/tag456.xml"/><Relationship Id="rId202" Type="http://schemas.openxmlformats.org/officeDocument/2006/relationships/tags" Target="../tags/tag316.xml"/><Relationship Id="rId223" Type="http://schemas.openxmlformats.org/officeDocument/2006/relationships/tags" Target="../tags/tag337.xml"/><Relationship Id="rId244" Type="http://schemas.openxmlformats.org/officeDocument/2006/relationships/tags" Target="../tags/tag358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265" Type="http://schemas.openxmlformats.org/officeDocument/2006/relationships/tags" Target="../tags/tag379.xml"/><Relationship Id="rId286" Type="http://schemas.openxmlformats.org/officeDocument/2006/relationships/tags" Target="../tags/tag400.xml"/><Relationship Id="rId50" Type="http://schemas.openxmlformats.org/officeDocument/2006/relationships/tags" Target="../tags/tag164.xml"/><Relationship Id="rId104" Type="http://schemas.openxmlformats.org/officeDocument/2006/relationships/tags" Target="../tags/tag218.xml"/><Relationship Id="rId125" Type="http://schemas.openxmlformats.org/officeDocument/2006/relationships/tags" Target="../tags/tag239.xml"/><Relationship Id="rId146" Type="http://schemas.openxmlformats.org/officeDocument/2006/relationships/tags" Target="../tags/tag260.xml"/><Relationship Id="rId167" Type="http://schemas.openxmlformats.org/officeDocument/2006/relationships/tags" Target="../tags/tag281.xml"/><Relationship Id="rId188" Type="http://schemas.openxmlformats.org/officeDocument/2006/relationships/tags" Target="../tags/tag302.xml"/><Relationship Id="rId311" Type="http://schemas.openxmlformats.org/officeDocument/2006/relationships/tags" Target="../tags/tag425.xml"/><Relationship Id="rId332" Type="http://schemas.openxmlformats.org/officeDocument/2006/relationships/tags" Target="../tags/tag446.xml"/><Relationship Id="rId353" Type="http://schemas.openxmlformats.org/officeDocument/2006/relationships/tags" Target="../tags/tag467.xml"/><Relationship Id="rId71" Type="http://schemas.openxmlformats.org/officeDocument/2006/relationships/tags" Target="../tags/tag185.xml"/><Relationship Id="rId92" Type="http://schemas.openxmlformats.org/officeDocument/2006/relationships/tags" Target="../tags/tag206.xml"/><Relationship Id="rId213" Type="http://schemas.openxmlformats.org/officeDocument/2006/relationships/tags" Target="../tags/tag327.xml"/><Relationship Id="rId234" Type="http://schemas.openxmlformats.org/officeDocument/2006/relationships/tags" Target="../tags/tag348.xml"/><Relationship Id="rId2" Type="http://schemas.openxmlformats.org/officeDocument/2006/relationships/tags" Target="../tags/tag116.xml"/><Relationship Id="rId29" Type="http://schemas.openxmlformats.org/officeDocument/2006/relationships/tags" Target="../tags/tag143.xml"/><Relationship Id="rId255" Type="http://schemas.openxmlformats.org/officeDocument/2006/relationships/tags" Target="../tags/tag369.xml"/><Relationship Id="rId276" Type="http://schemas.openxmlformats.org/officeDocument/2006/relationships/tags" Target="../tags/tag390.xml"/><Relationship Id="rId297" Type="http://schemas.openxmlformats.org/officeDocument/2006/relationships/tags" Target="../tags/tag411.xml"/><Relationship Id="rId40" Type="http://schemas.openxmlformats.org/officeDocument/2006/relationships/tags" Target="../tags/tag154.xml"/><Relationship Id="rId115" Type="http://schemas.openxmlformats.org/officeDocument/2006/relationships/tags" Target="../tags/tag229.xml"/><Relationship Id="rId136" Type="http://schemas.openxmlformats.org/officeDocument/2006/relationships/tags" Target="../tags/tag250.xml"/><Relationship Id="rId157" Type="http://schemas.openxmlformats.org/officeDocument/2006/relationships/tags" Target="../tags/tag271.xml"/><Relationship Id="rId178" Type="http://schemas.openxmlformats.org/officeDocument/2006/relationships/tags" Target="../tags/tag292.xml"/><Relationship Id="rId301" Type="http://schemas.openxmlformats.org/officeDocument/2006/relationships/tags" Target="../tags/tag415.xml"/><Relationship Id="rId322" Type="http://schemas.openxmlformats.org/officeDocument/2006/relationships/tags" Target="../tags/tag436.xml"/><Relationship Id="rId343" Type="http://schemas.openxmlformats.org/officeDocument/2006/relationships/tags" Target="../tags/tag457.xml"/><Relationship Id="rId61" Type="http://schemas.openxmlformats.org/officeDocument/2006/relationships/tags" Target="../tags/tag175.xml"/><Relationship Id="rId82" Type="http://schemas.openxmlformats.org/officeDocument/2006/relationships/tags" Target="../tags/tag196.xml"/><Relationship Id="rId199" Type="http://schemas.openxmlformats.org/officeDocument/2006/relationships/tags" Target="../tags/tag313.xml"/><Relationship Id="rId203" Type="http://schemas.openxmlformats.org/officeDocument/2006/relationships/tags" Target="../tags/tag317.xml"/><Relationship Id="rId19" Type="http://schemas.openxmlformats.org/officeDocument/2006/relationships/tags" Target="../tags/tag133.xml"/><Relationship Id="rId224" Type="http://schemas.openxmlformats.org/officeDocument/2006/relationships/tags" Target="../tags/tag338.xml"/><Relationship Id="rId245" Type="http://schemas.openxmlformats.org/officeDocument/2006/relationships/tags" Target="../tags/tag359.xml"/><Relationship Id="rId266" Type="http://schemas.openxmlformats.org/officeDocument/2006/relationships/tags" Target="../tags/tag380.xml"/><Relationship Id="rId287" Type="http://schemas.openxmlformats.org/officeDocument/2006/relationships/tags" Target="../tags/tag401.xml"/><Relationship Id="rId30" Type="http://schemas.openxmlformats.org/officeDocument/2006/relationships/tags" Target="../tags/tag144.xml"/><Relationship Id="rId105" Type="http://schemas.openxmlformats.org/officeDocument/2006/relationships/tags" Target="../tags/tag219.xml"/><Relationship Id="rId126" Type="http://schemas.openxmlformats.org/officeDocument/2006/relationships/tags" Target="../tags/tag240.xml"/><Relationship Id="rId147" Type="http://schemas.openxmlformats.org/officeDocument/2006/relationships/tags" Target="../tags/tag261.xml"/><Relationship Id="rId168" Type="http://schemas.openxmlformats.org/officeDocument/2006/relationships/tags" Target="../tags/tag282.xml"/><Relationship Id="rId312" Type="http://schemas.openxmlformats.org/officeDocument/2006/relationships/tags" Target="../tags/tag426.xml"/><Relationship Id="rId333" Type="http://schemas.openxmlformats.org/officeDocument/2006/relationships/tags" Target="../tags/tag447.xml"/><Relationship Id="rId354" Type="http://schemas.openxmlformats.org/officeDocument/2006/relationships/tags" Target="../tags/tag468.xml"/><Relationship Id="rId51" Type="http://schemas.openxmlformats.org/officeDocument/2006/relationships/tags" Target="../tags/tag165.xml"/><Relationship Id="rId72" Type="http://schemas.openxmlformats.org/officeDocument/2006/relationships/tags" Target="../tags/tag186.xml"/><Relationship Id="rId93" Type="http://schemas.openxmlformats.org/officeDocument/2006/relationships/tags" Target="../tags/tag207.xml"/><Relationship Id="rId189" Type="http://schemas.openxmlformats.org/officeDocument/2006/relationships/tags" Target="../tags/tag303.xml"/><Relationship Id="rId3" Type="http://schemas.openxmlformats.org/officeDocument/2006/relationships/tags" Target="../tags/tag117.xml"/><Relationship Id="rId214" Type="http://schemas.openxmlformats.org/officeDocument/2006/relationships/tags" Target="../tags/tag328.xml"/><Relationship Id="rId235" Type="http://schemas.openxmlformats.org/officeDocument/2006/relationships/tags" Target="../tags/tag349.xml"/><Relationship Id="rId256" Type="http://schemas.openxmlformats.org/officeDocument/2006/relationships/tags" Target="../tags/tag370.xml"/><Relationship Id="rId277" Type="http://schemas.openxmlformats.org/officeDocument/2006/relationships/tags" Target="../tags/tag391.xml"/><Relationship Id="rId298" Type="http://schemas.openxmlformats.org/officeDocument/2006/relationships/tags" Target="../tags/tag412.xml"/><Relationship Id="rId116" Type="http://schemas.openxmlformats.org/officeDocument/2006/relationships/tags" Target="../tags/tag230.xml"/><Relationship Id="rId137" Type="http://schemas.openxmlformats.org/officeDocument/2006/relationships/tags" Target="../tags/tag251.xml"/><Relationship Id="rId158" Type="http://schemas.openxmlformats.org/officeDocument/2006/relationships/tags" Target="../tags/tag272.xml"/><Relationship Id="rId302" Type="http://schemas.openxmlformats.org/officeDocument/2006/relationships/tags" Target="../tags/tag416.xml"/><Relationship Id="rId323" Type="http://schemas.openxmlformats.org/officeDocument/2006/relationships/tags" Target="../tags/tag437.xml"/><Relationship Id="rId344" Type="http://schemas.openxmlformats.org/officeDocument/2006/relationships/tags" Target="../tags/tag458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62" Type="http://schemas.openxmlformats.org/officeDocument/2006/relationships/tags" Target="../tags/tag176.xml"/><Relationship Id="rId83" Type="http://schemas.openxmlformats.org/officeDocument/2006/relationships/tags" Target="../tags/tag197.xml"/><Relationship Id="rId179" Type="http://schemas.openxmlformats.org/officeDocument/2006/relationships/tags" Target="../tags/tag29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587.xml"/><Relationship Id="rId299" Type="http://schemas.openxmlformats.org/officeDocument/2006/relationships/tags" Target="../tags/tag769.xml"/><Relationship Id="rId303" Type="http://schemas.openxmlformats.org/officeDocument/2006/relationships/tags" Target="../tags/tag773.xml"/><Relationship Id="rId21" Type="http://schemas.openxmlformats.org/officeDocument/2006/relationships/tags" Target="../tags/tag491.xml"/><Relationship Id="rId42" Type="http://schemas.openxmlformats.org/officeDocument/2006/relationships/tags" Target="../tags/tag512.xml"/><Relationship Id="rId63" Type="http://schemas.openxmlformats.org/officeDocument/2006/relationships/tags" Target="../tags/tag533.xml"/><Relationship Id="rId84" Type="http://schemas.openxmlformats.org/officeDocument/2006/relationships/tags" Target="../tags/tag554.xml"/><Relationship Id="rId138" Type="http://schemas.openxmlformats.org/officeDocument/2006/relationships/tags" Target="../tags/tag608.xml"/><Relationship Id="rId159" Type="http://schemas.openxmlformats.org/officeDocument/2006/relationships/tags" Target="../tags/tag629.xml"/><Relationship Id="rId324" Type="http://schemas.openxmlformats.org/officeDocument/2006/relationships/tags" Target="../tags/tag794.xml"/><Relationship Id="rId345" Type="http://schemas.openxmlformats.org/officeDocument/2006/relationships/tags" Target="../tags/tag815.xml"/><Relationship Id="rId366" Type="http://schemas.openxmlformats.org/officeDocument/2006/relationships/tags" Target="../tags/tag836.xml"/><Relationship Id="rId170" Type="http://schemas.openxmlformats.org/officeDocument/2006/relationships/tags" Target="../tags/tag640.xml"/><Relationship Id="rId191" Type="http://schemas.openxmlformats.org/officeDocument/2006/relationships/tags" Target="../tags/tag661.xml"/><Relationship Id="rId205" Type="http://schemas.openxmlformats.org/officeDocument/2006/relationships/tags" Target="../tags/tag675.xml"/><Relationship Id="rId226" Type="http://schemas.openxmlformats.org/officeDocument/2006/relationships/tags" Target="../tags/tag696.xml"/><Relationship Id="rId247" Type="http://schemas.openxmlformats.org/officeDocument/2006/relationships/tags" Target="../tags/tag717.xml"/><Relationship Id="rId107" Type="http://schemas.openxmlformats.org/officeDocument/2006/relationships/tags" Target="../tags/tag577.xml"/><Relationship Id="rId268" Type="http://schemas.openxmlformats.org/officeDocument/2006/relationships/tags" Target="../tags/tag738.xml"/><Relationship Id="rId289" Type="http://schemas.openxmlformats.org/officeDocument/2006/relationships/tags" Target="../tags/tag759.xml"/><Relationship Id="rId11" Type="http://schemas.openxmlformats.org/officeDocument/2006/relationships/tags" Target="../tags/tag481.xml"/><Relationship Id="rId32" Type="http://schemas.openxmlformats.org/officeDocument/2006/relationships/tags" Target="../tags/tag502.xml"/><Relationship Id="rId53" Type="http://schemas.openxmlformats.org/officeDocument/2006/relationships/tags" Target="../tags/tag523.xml"/><Relationship Id="rId74" Type="http://schemas.openxmlformats.org/officeDocument/2006/relationships/tags" Target="../tags/tag544.xml"/><Relationship Id="rId128" Type="http://schemas.openxmlformats.org/officeDocument/2006/relationships/tags" Target="../tags/tag598.xml"/><Relationship Id="rId149" Type="http://schemas.openxmlformats.org/officeDocument/2006/relationships/tags" Target="../tags/tag619.xml"/><Relationship Id="rId314" Type="http://schemas.openxmlformats.org/officeDocument/2006/relationships/tags" Target="../tags/tag784.xml"/><Relationship Id="rId335" Type="http://schemas.openxmlformats.org/officeDocument/2006/relationships/tags" Target="../tags/tag805.xml"/><Relationship Id="rId356" Type="http://schemas.openxmlformats.org/officeDocument/2006/relationships/tags" Target="../tags/tag826.xml"/><Relationship Id="rId5" Type="http://schemas.openxmlformats.org/officeDocument/2006/relationships/tags" Target="../tags/tag475.xml"/><Relationship Id="rId95" Type="http://schemas.openxmlformats.org/officeDocument/2006/relationships/tags" Target="../tags/tag565.xml"/><Relationship Id="rId160" Type="http://schemas.openxmlformats.org/officeDocument/2006/relationships/tags" Target="../tags/tag630.xml"/><Relationship Id="rId181" Type="http://schemas.openxmlformats.org/officeDocument/2006/relationships/tags" Target="../tags/tag651.xml"/><Relationship Id="rId216" Type="http://schemas.openxmlformats.org/officeDocument/2006/relationships/tags" Target="../tags/tag686.xml"/><Relationship Id="rId237" Type="http://schemas.openxmlformats.org/officeDocument/2006/relationships/tags" Target="../tags/tag707.xml"/><Relationship Id="rId258" Type="http://schemas.openxmlformats.org/officeDocument/2006/relationships/tags" Target="../tags/tag728.xml"/><Relationship Id="rId279" Type="http://schemas.openxmlformats.org/officeDocument/2006/relationships/tags" Target="../tags/tag749.xml"/><Relationship Id="rId22" Type="http://schemas.openxmlformats.org/officeDocument/2006/relationships/tags" Target="../tags/tag492.xml"/><Relationship Id="rId43" Type="http://schemas.openxmlformats.org/officeDocument/2006/relationships/tags" Target="../tags/tag513.xml"/><Relationship Id="rId64" Type="http://schemas.openxmlformats.org/officeDocument/2006/relationships/tags" Target="../tags/tag534.xml"/><Relationship Id="rId118" Type="http://schemas.openxmlformats.org/officeDocument/2006/relationships/tags" Target="../tags/tag588.xml"/><Relationship Id="rId139" Type="http://schemas.openxmlformats.org/officeDocument/2006/relationships/tags" Target="../tags/tag609.xml"/><Relationship Id="rId290" Type="http://schemas.openxmlformats.org/officeDocument/2006/relationships/tags" Target="../tags/tag760.xml"/><Relationship Id="rId304" Type="http://schemas.openxmlformats.org/officeDocument/2006/relationships/tags" Target="../tags/tag774.xml"/><Relationship Id="rId325" Type="http://schemas.openxmlformats.org/officeDocument/2006/relationships/tags" Target="../tags/tag795.xml"/><Relationship Id="rId346" Type="http://schemas.openxmlformats.org/officeDocument/2006/relationships/tags" Target="../tags/tag816.xml"/><Relationship Id="rId367" Type="http://schemas.openxmlformats.org/officeDocument/2006/relationships/tags" Target="../tags/tag837.xml"/><Relationship Id="rId85" Type="http://schemas.openxmlformats.org/officeDocument/2006/relationships/tags" Target="../tags/tag555.xml"/><Relationship Id="rId150" Type="http://schemas.openxmlformats.org/officeDocument/2006/relationships/tags" Target="../tags/tag620.xml"/><Relationship Id="rId171" Type="http://schemas.openxmlformats.org/officeDocument/2006/relationships/tags" Target="../tags/tag641.xml"/><Relationship Id="rId192" Type="http://schemas.openxmlformats.org/officeDocument/2006/relationships/tags" Target="../tags/tag662.xml"/><Relationship Id="rId206" Type="http://schemas.openxmlformats.org/officeDocument/2006/relationships/tags" Target="../tags/tag676.xml"/><Relationship Id="rId227" Type="http://schemas.openxmlformats.org/officeDocument/2006/relationships/tags" Target="../tags/tag697.xml"/><Relationship Id="rId248" Type="http://schemas.openxmlformats.org/officeDocument/2006/relationships/tags" Target="../tags/tag718.xml"/><Relationship Id="rId269" Type="http://schemas.openxmlformats.org/officeDocument/2006/relationships/tags" Target="../tags/tag739.xml"/><Relationship Id="rId12" Type="http://schemas.openxmlformats.org/officeDocument/2006/relationships/tags" Target="../tags/tag482.xml"/><Relationship Id="rId33" Type="http://schemas.openxmlformats.org/officeDocument/2006/relationships/tags" Target="../tags/tag503.xml"/><Relationship Id="rId108" Type="http://schemas.openxmlformats.org/officeDocument/2006/relationships/tags" Target="../tags/tag578.xml"/><Relationship Id="rId129" Type="http://schemas.openxmlformats.org/officeDocument/2006/relationships/tags" Target="../tags/tag599.xml"/><Relationship Id="rId280" Type="http://schemas.openxmlformats.org/officeDocument/2006/relationships/tags" Target="../tags/tag750.xml"/><Relationship Id="rId315" Type="http://schemas.openxmlformats.org/officeDocument/2006/relationships/tags" Target="../tags/tag785.xml"/><Relationship Id="rId336" Type="http://schemas.openxmlformats.org/officeDocument/2006/relationships/tags" Target="../tags/tag806.xml"/><Relationship Id="rId357" Type="http://schemas.openxmlformats.org/officeDocument/2006/relationships/tags" Target="../tags/tag827.xml"/><Relationship Id="rId54" Type="http://schemas.openxmlformats.org/officeDocument/2006/relationships/tags" Target="../tags/tag524.xml"/><Relationship Id="rId75" Type="http://schemas.openxmlformats.org/officeDocument/2006/relationships/tags" Target="../tags/tag545.xml"/><Relationship Id="rId96" Type="http://schemas.openxmlformats.org/officeDocument/2006/relationships/tags" Target="../tags/tag566.xml"/><Relationship Id="rId140" Type="http://schemas.openxmlformats.org/officeDocument/2006/relationships/tags" Target="../tags/tag610.xml"/><Relationship Id="rId161" Type="http://schemas.openxmlformats.org/officeDocument/2006/relationships/tags" Target="../tags/tag631.xml"/><Relationship Id="rId182" Type="http://schemas.openxmlformats.org/officeDocument/2006/relationships/tags" Target="../tags/tag652.xml"/><Relationship Id="rId217" Type="http://schemas.openxmlformats.org/officeDocument/2006/relationships/tags" Target="../tags/tag687.xml"/><Relationship Id="rId6" Type="http://schemas.openxmlformats.org/officeDocument/2006/relationships/tags" Target="../tags/tag476.xml"/><Relationship Id="rId238" Type="http://schemas.openxmlformats.org/officeDocument/2006/relationships/tags" Target="../tags/tag708.xml"/><Relationship Id="rId259" Type="http://schemas.openxmlformats.org/officeDocument/2006/relationships/tags" Target="../tags/tag729.xml"/><Relationship Id="rId23" Type="http://schemas.openxmlformats.org/officeDocument/2006/relationships/tags" Target="../tags/tag493.xml"/><Relationship Id="rId119" Type="http://schemas.openxmlformats.org/officeDocument/2006/relationships/tags" Target="../tags/tag589.xml"/><Relationship Id="rId270" Type="http://schemas.openxmlformats.org/officeDocument/2006/relationships/tags" Target="../tags/tag740.xml"/><Relationship Id="rId291" Type="http://schemas.openxmlformats.org/officeDocument/2006/relationships/tags" Target="../tags/tag761.xml"/><Relationship Id="rId305" Type="http://schemas.openxmlformats.org/officeDocument/2006/relationships/tags" Target="../tags/tag775.xml"/><Relationship Id="rId326" Type="http://schemas.openxmlformats.org/officeDocument/2006/relationships/tags" Target="../tags/tag796.xml"/><Relationship Id="rId347" Type="http://schemas.openxmlformats.org/officeDocument/2006/relationships/tags" Target="../tags/tag817.xml"/><Relationship Id="rId44" Type="http://schemas.openxmlformats.org/officeDocument/2006/relationships/tags" Target="../tags/tag514.xml"/><Relationship Id="rId65" Type="http://schemas.openxmlformats.org/officeDocument/2006/relationships/tags" Target="../tags/tag535.xml"/><Relationship Id="rId86" Type="http://schemas.openxmlformats.org/officeDocument/2006/relationships/tags" Target="../tags/tag556.xml"/><Relationship Id="rId130" Type="http://schemas.openxmlformats.org/officeDocument/2006/relationships/tags" Target="../tags/tag600.xml"/><Relationship Id="rId151" Type="http://schemas.openxmlformats.org/officeDocument/2006/relationships/tags" Target="../tags/tag621.xml"/><Relationship Id="rId368" Type="http://schemas.openxmlformats.org/officeDocument/2006/relationships/tags" Target="../tags/tag838.xml"/><Relationship Id="rId172" Type="http://schemas.openxmlformats.org/officeDocument/2006/relationships/tags" Target="../tags/tag642.xml"/><Relationship Id="rId193" Type="http://schemas.openxmlformats.org/officeDocument/2006/relationships/tags" Target="../tags/tag663.xml"/><Relationship Id="rId207" Type="http://schemas.openxmlformats.org/officeDocument/2006/relationships/tags" Target="../tags/tag677.xml"/><Relationship Id="rId228" Type="http://schemas.openxmlformats.org/officeDocument/2006/relationships/tags" Target="../tags/tag698.xml"/><Relationship Id="rId249" Type="http://schemas.openxmlformats.org/officeDocument/2006/relationships/tags" Target="../tags/tag719.xml"/><Relationship Id="rId13" Type="http://schemas.openxmlformats.org/officeDocument/2006/relationships/tags" Target="../tags/tag483.xml"/><Relationship Id="rId109" Type="http://schemas.openxmlformats.org/officeDocument/2006/relationships/tags" Target="../tags/tag579.xml"/><Relationship Id="rId260" Type="http://schemas.openxmlformats.org/officeDocument/2006/relationships/tags" Target="../tags/tag730.xml"/><Relationship Id="rId281" Type="http://schemas.openxmlformats.org/officeDocument/2006/relationships/tags" Target="../tags/tag751.xml"/><Relationship Id="rId316" Type="http://schemas.openxmlformats.org/officeDocument/2006/relationships/tags" Target="../tags/tag786.xml"/><Relationship Id="rId337" Type="http://schemas.openxmlformats.org/officeDocument/2006/relationships/tags" Target="../tags/tag807.xml"/><Relationship Id="rId34" Type="http://schemas.openxmlformats.org/officeDocument/2006/relationships/tags" Target="../tags/tag504.xml"/><Relationship Id="rId55" Type="http://schemas.openxmlformats.org/officeDocument/2006/relationships/tags" Target="../tags/tag525.xml"/><Relationship Id="rId76" Type="http://schemas.openxmlformats.org/officeDocument/2006/relationships/tags" Target="../tags/tag546.xml"/><Relationship Id="rId97" Type="http://schemas.openxmlformats.org/officeDocument/2006/relationships/tags" Target="../tags/tag567.xml"/><Relationship Id="rId120" Type="http://schemas.openxmlformats.org/officeDocument/2006/relationships/tags" Target="../tags/tag590.xml"/><Relationship Id="rId141" Type="http://schemas.openxmlformats.org/officeDocument/2006/relationships/tags" Target="../tags/tag611.xml"/><Relationship Id="rId358" Type="http://schemas.openxmlformats.org/officeDocument/2006/relationships/tags" Target="../tags/tag828.xml"/><Relationship Id="rId7" Type="http://schemas.openxmlformats.org/officeDocument/2006/relationships/tags" Target="../tags/tag477.xml"/><Relationship Id="rId162" Type="http://schemas.openxmlformats.org/officeDocument/2006/relationships/tags" Target="../tags/tag632.xml"/><Relationship Id="rId183" Type="http://schemas.openxmlformats.org/officeDocument/2006/relationships/tags" Target="../tags/tag653.xml"/><Relationship Id="rId218" Type="http://schemas.openxmlformats.org/officeDocument/2006/relationships/tags" Target="../tags/tag688.xml"/><Relationship Id="rId239" Type="http://schemas.openxmlformats.org/officeDocument/2006/relationships/tags" Target="../tags/tag709.xml"/><Relationship Id="rId250" Type="http://schemas.openxmlformats.org/officeDocument/2006/relationships/tags" Target="../tags/tag720.xml"/><Relationship Id="rId271" Type="http://schemas.openxmlformats.org/officeDocument/2006/relationships/tags" Target="../tags/tag741.xml"/><Relationship Id="rId292" Type="http://schemas.openxmlformats.org/officeDocument/2006/relationships/tags" Target="../tags/tag762.xml"/><Relationship Id="rId306" Type="http://schemas.openxmlformats.org/officeDocument/2006/relationships/tags" Target="../tags/tag776.xml"/><Relationship Id="rId24" Type="http://schemas.openxmlformats.org/officeDocument/2006/relationships/tags" Target="../tags/tag494.xml"/><Relationship Id="rId45" Type="http://schemas.openxmlformats.org/officeDocument/2006/relationships/tags" Target="../tags/tag515.xml"/><Relationship Id="rId66" Type="http://schemas.openxmlformats.org/officeDocument/2006/relationships/tags" Target="../tags/tag536.xml"/><Relationship Id="rId87" Type="http://schemas.openxmlformats.org/officeDocument/2006/relationships/tags" Target="../tags/tag557.xml"/><Relationship Id="rId110" Type="http://schemas.openxmlformats.org/officeDocument/2006/relationships/tags" Target="../tags/tag580.xml"/><Relationship Id="rId131" Type="http://schemas.openxmlformats.org/officeDocument/2006/relationships/tags" Target="../tags/tag601.xml"/><Relationship Id="rId327" Type="http://schemas.openxmlformats.org/officeDocument/2006/relationships/tags" Target="../tags/tag797.xml"/><Relationship Id="rId348" Type="http://schemas.openxmlformats.org/officeDocument/2006/relationships/tags" Target="../tags/tag818.xml"/><Relationship Id="rId369" Type="http://schemas.openxmlformats.org/officeDocument/2006/relationships/tags" Target="../tags/tag839.xml"/><Relationship Id="rId152" Type="http://schemas.openxmlformats.org/officeDocument/2006/relationships/tags" Target="../tags/tag622.xml"/><Relationship Id="rId173" Type="http://schemas.openxmlformats.org/officeDocument/2006/relationships/tags" Target="../tags/tag643.xml"/><Relationship Id="rId194" Type="http://schemas.openxmlformats.org/officeDocument/2006/relationships/tags" Target="../tags/tag664.xml"/><Relationship Id="rId208" Type="http://schemas.openxmlformats.org/officeDocument/2006/relationships/tags" Target="../tags/tag678.xml"/><Relationship Id="rId229" Type="http://schemas.openxmlformats.org/officeDocument/2006/relationships/tags" Target="../tags/tag699.xml"/><Relationship Id="rId240" Type="http://schemas.openxmlformats.org/officeDocument/2006/relationships/tags" Target="../tags/tag710.xml"/><Relationship Id="rId261" Type="http://schemas.openxmlformats.org/officeDocument/2006/relationships/tags" Target="../tags/tag731.xml"/><Relationship Id="rId14" Type="http://schemas.openxmlformats.org/officeDocument/2006/relationships/tags" Target="../tags/tag484.xml"/><Relationship Id="rId35" Type="http://schemas.openxmlformats.org/officeDocument/2006/relationships/tags" Target="../tags/tag505.xml"/><Relationship Id="rId56" Type="http://schemas.openxmlformats.org/officeDocument/2006/relationships/tags" Target="../tags/tag526.xml"/><Relationship Id="rId77" Type="http://schemas.openxmlformats.org/officeDocument/2006/relationships/tags" Target="../tags/tag547.xml"/><Relationship Id="rId100" Type="http://schemas.openxmlformats.org/officeDocument/2006/relationships/tags" Target="../tags/tag570.xml"/><Relationship Id="rId282" Type="http://schemas.openxmlformats.org/officeDocument/2006/relationships/tags" Target="../tags/tag752.xml"/><Relationship Id="rId317" Type="http://schemas.openxmlformats.org/officeDocument/2006/relationships/tags" Target="../tags/tag787.xml"/><Relationship Id="rId338" Type="http://schemas.openxmlformats.org/officeDocument/2006/relationships/tags" Target="../tags/tag808.xml"/><Relationship Id="rId359" Type="http://schemas.openxmlformats.org/officeDocument/2006/relationships/tags" Target="../tags/tag829.xml"/><Relationship Id="rId8" Type="http://schemas.openxmlformats.org/officeDocument/2006/relationships/tags" Target="../tags/tag478.xml"/><Relationship Id="rId98" Type="http://schemas.openxmlformats.org/officeDocument/2006/relationships/tags" Target="../tags/tag568.xml"/><Relationship Id="rId121" Type="http://schemas.openxmlformats.org/officeDocument/2006/relationships/tags" Target="../tags/tag591.xml"/><Relationship Id="rId142" Type="http://schemas.openxmlformats.org/officeDocument/2006/relationships/tags" Target="../tags/tag612.xml"/><Relationship Id="rId163" Type="http://schemas.openxmlformats.org/officeDocument/2006/relationships/tags" Target="../tags/tag633.xml"/><Relationship Id="rId184" Type="http://schemas.openxmlformats.org/officeDocument/2006/relationships/tags" Target="../tags/tag654.xml"/><Relationship Id="rId219" Type="http://schemas.openxmlformats.org/officeDocument/2006/relationships/tags" Target="../tags/tag689.xml"/><Relationship Id="rId370" Type="http://schemas.openxmlformats.org/officeDocument/2006/relationships/tags" Target="../tags/tag840.xml"/><Relationship Id="rId230" Type="http://schemas.openxmlformats.org/officeDocument/2006/relationships/tags" Target="../tags/tag700.xml"/><Relationship Id="rId251" Type="http://schemas.openxmlformats.org/officeDocument/2006/relationships/tags" Target="../tags/tag721.xml"/><Relationship Id="rId25" Type="http://schemas.openxmlformats.org/officeDocument/2006/relationships/tags" Target="../tags/tag495.xml"/><Relationship Id="rId46" Type="http://schemas.openxmlformats.org/officeDocument/2006/relationships/tags" Target="../tags/tag516.xml"/><Relationship Id="rId67" Type="http://schemas.openxmlformats.org/officeDocument/2006/relationships/tags" Target="../tags/tag537.xml"/><Relationship Id="rId272" Type="http://schemas.openxmlformats.org/officeDocument/2006/relationships/tags" Target="../tags/tag742.xml"/><Relationship Id="rId293" Type="http://schemas.openxmlformats.org/officeDocument/2006/relationships/tags" Target="../tags/tag763.xml"/><Relationship Id="rId307" Type="http://schemas.openxmlformats.org/officeDocument/2006/relationships/tags" Target="../tags/tag777.xml"/><Relationship Id="rId328" Type="http://schemas.openxmlformats.org/officeDocument/2006/relationships/tags" Target="../tags/tag798.xml"/><Relationship Id="rId349" Type="http://schemas.openxmlformats.org/officeDocument/2006/relationships/tags" Target="../tags/tag819.xml"/><Relationship Id="rId88" Type="http://schemas.openxmlformats.org/officeDocument/2006/relationships/tags" Target="../tags/tag558.xml"/><Relationship Id="rId111" Type="http://schemas.openxmlformats.org/officeDocument/2006/relationships/tags" Target="../tags/tag581.xml"/><Relationship Id="rId132" Type="http://schemas.openxmlformats.org/officeDocument/2006/relationships/tags" Target="../tags/tag602.xml"/><Relationship Id="rId153" Type="http://schemas.openxmlformats.org/officeDocument/2006/relationships/tags" Target="../tags/tag623.xml"/><Relationship Id="rId174" Type="http://schemas.openxmlformats.org/officeDocument/2006/relationships/tags" Target="../tags/tag644.xml"/><Relationship Id="rId195" Type="http://schemas.openxmlformats.org/officeDocument/2006/relationships/tags" Target="../tags/tag665.xml"/><Relationship Id="rId209" Type="http://schemas.openxmlformats.org/officeDocument/2006/relationships/tags" Target="../tags/tag679.xml"/><Relationship Id="rId360" Type="http://schemas.openxmlformats.org/officeDocument/2006/relationships/tags" Target="../tags/tag830.xml"/><Relationship Id="rId220" Type="http://schemas.openxmlformats.org/officeDocument/2006/relationships/tags" Target="../tags/tag690.xml"/><Relationship Id="rId241" Type="http://schemas.openxmlformats.org/officeDocument/2006/relationships/tags" Target="../tags/tag711.xml"/><Relationship Id="rId15" Type="http://schemas.openxmlformats.org/officeDocument/2006/relationships/tags" Target="../tags/tag485.xml"/><Relationship Id="rId36" Type="http://schemas.openxmlformats.org/officeDocument/2006/relationships/tags" Target="../tags/tag506.xml"/><Relationship Id="rId57" Type="http://schemas.openxmlformats.org/officeDocument/2006/relationships/tags" Target="../tags/tag527.xml"/><Relationship Id="rId262" Type="http://schemas.openxmlformats.org/officeDocument/2006/relationships/tags" Target="../tags/tag732.xml"/><Relationship Id="rId283" Type="http://schemas.openxmlformats.org/officeDocument/2006/relationships/tags" Target="../tags/tag753.xml"/><Relationship Id="rId318" Type="http://schemas.openxmlformats.org/officeDocument/2006/relationships/tags" Target="../tags/tag788.xml"/><Relationship Id="rId339" Type="http://schemas.openxmlformats.org/officeDocument/2006/relationships/tags" Target="../tags/tag809.xml"/><Relationship Id="rId78" Type="http://schemas.openxmlformats.org/officeDocument/2006/relationships/tags" Target="../tags/tag548.xml"/><Relationship Id="rId99" Type="http://schemas.openxmlformats.org/officeDocument/2006/relationships/tags" Target="../tags/tag569.xml"/><Relationship Id="rId101" Type="http://schemas.openxmlformats.org/officeDocument/2006/relationships/tags" Target="../tags/tag571.xml"/><Relationship Id="rId122" Type="http://schemas.openxmlformats.org/officeDocument/2006/relationships/tags" Target="../tags/tag592.xml"/><Relationship Id="rId143" Type="http://schemas.openxmlformats.org/officeDocument/2006/relationships/tags" Target="../tags/tag613.xml"/><Relationship Id="rId164" Type="http://schemas.openxmlformats.org/officeDocument/2006/relationships/tags" Target="../tags/tag634.xml"/><Relationship Id="rId185" Type="http://schemas.openxmlformats.org/officeDocument/2006/relationships/tags" Target="../tags/tag655.xml"/><Relationship Id="rId350" Type="http://schemas.openxmlformats.org/officeDocument/2006/relationships/tags" Target="../tags/tag820.xml"/><Relationship Id="rId371" Type="http://schemas.openxmlformats.org/officeDocument/2006/relationships/tags" Target="../tags/tag841.xml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80" Type="http://schemas.openxmlformats.org/officeDocument/2006/relationships/tags" Target="../tags/tag650.xml"/><Relationship Id="rId210" Type="http://schemas.openxmlformats.org/officeDocument/2006/relationships/tags" Target="../tags/tag680.xml"/><Relationship Id="rId215" Type="http://schemas.openxmlformats.org/officeDocument/2006/relationships/tags" Target="../tags/tag685.xml"/><Relationship Id="rId236" Type="http://schemas.openxmlformats.org/officeDocument/2006/relationships/tags" Target="../tags/tag706.xml"/><Relationship Id="rId257" Type="http://schemas.openxmlformats.org/officeDocument/2006/relationships/tags" Target="../tags/tag727.xml"/><Relationship Id="rId278" Type="http://schemas.openxmlformats.org/officeDocument/2006/relationships/tags" Target="../tags/tag748.xml"/><Relationship Id="rId26" Type="http://schemas.openxmlformats.org/officeDocument/2006/relationships/tags" Target="../tags/tag496.xml"/><Relationship Id="rId231" Type="http://schemas.openxmlformats.org/officeDocument/2006/relationships/tags" Target="../tags/tag701.xml"/><Relationship Id="rId252" Type="http://schemas.openxmlformats.org/officeDocument/2006/relationships/tags" Target="../tags/tag722.xml"/><Relationship Id="rId273" Type="http://schemas.openxmlformats.org/officeDocument/2006/relationships/tags" Target="../tags/tag743.xml"/><Relationship Id="rId294" Type="http://schemas.openxmlformats.org/officeDocument/2006/relationships/tags" Target="../tags/tag764.xml"/><Relationship Id="rId308" Type="http://schemas.openxmlformats.org/officeDocument/2006/relationships/tags" Target="../tags/tag778.xml"/><Relationship Id="rId329" Type="http://schemas.openxmlformats.org/officeDocument/2006/relationships/tags" Target="../tags/tag799.xml"/><Relationship Id="rId47" Type="http://schemas.openxmlformats.org/officeDocument/2006/relationships/tags" Target="../tags/tag517.xml"/><Relationship Id="rId68" Type="http://schemas.openxmlformats.org/officeDocument/2006/relationships/tags" Target="../tags/tag538.xml"/><Relationship Id="rId89" Type="http://schemas.openxmlformats.org/officeDocument/2006/relationships/tags" Target="../tags/tag559.xml"/><Relationship Id="rId112" Type="http://schemas.openxmlformats.org/officeDocument/2006/relationships/tags" Target="../tags/tag582.xml"/><Relationship Id="rId133" Type="http://schemas.openxmlformats.org/officeDocument/2006/relationships/tags" Target="../tags/tag603.xml"/><Relationship Id="rId154" Type="http://schemas.openxmlformats.org/officeDocument/2006/relationships/tags" Target="../tags/tag624.xml"/><Relationship Id="rId175" Type="http://schemas.openxmlformats.org/officeDocument/2006/relationships/tags" Target="../tags/tag645.xml"/><Relationship Id="rId340" Type="http://schemas.openxmlformats.org/officeDocument/2006/relationships/tags" Target="../tags/tag810.xml"/><Relationship Id="rId361" Type="http://schemas.openxmlformats.org/officeDocument/2006/relationships/tags" Target="../tags/tag831.xml"/><Relationship Id="rId196" Type="http://schemas.openxmlformats.org/officeDocument/2006/relationships/tags" Target="../tags/tag666.xml"/><Relationship Id="rId200" Type="http://schemas.openxmlformats.org/officeDocument/2006/relationships/tags" Target="../tags/tag670.xml"/><Relationship Id="rId16" Type="http://schemas.openxmlformats.org/officeDocument/2006/relationships/tags" Target="../tags/tag486.xml"/><Relationship Id="rId221" Type="http://schemas.openxmlformats.org/officeDocument/2006/relationships/tags" Target="../tags/tag691.xml"/><Relationship Id="rId242" Type="http://schemas.openxmlformats.org/officeDocument/2006/relationships/tags" Target="../tags/tag712.xml"/><Relationship Id="rId263" Type="http://schemas.openxmlformats.org/officeDocument/2006/relationships/tags" Target="../tags/tag733.xml"/><Relationship Id="rId284" Type="http://schemas.openxmlformats.org/officeDocument/2006/relationships/tags" Target="../tags/tag754.xml"/><Relationship Id="rId319" Type="http://schemas.openxmlformats.org/officeDocument/2006/relationships/tags" Target="../tags/tag789.xml"/><Relationship Id="rId37" Type="http://schemas.openxmlformats.org/officeDocument/2006/relationships/tags" Target="../tags/tag507.xml"/><Relationship Id="rId58" Type="http://schemas.openxmlformats.org/officeDocument/2006/relationships/tags" Target="../tags/tag528.xml"/><Relationship Id="rId79" Type="http://schemas.openxmlformats.org/officeDocument/2006/relationships/tags" Target="../tags/tag549.xml"/><Relationship Id="rId102" Type="http://schemas.openxmlformats.org/officeDocument/2006/relationships/tags" Target="../tags/tag572.xml"/><Relationship Id="rId123" Type="http://schemas.openxmlformats.org/officeDocument/2006/relationships/tags" Target="../tags/tag593.xml"/><Relationship Id="rId144" Type="http://schemas.openxmlformats.org/officeDocument/2006/relationships/tags" Target="../tags/tag614.xml"/><Relationship Id="rId330" Type="http://schemas.openxmlformats.org/officeDocument/2006/relationships/tags" Target="../tags/tag800.xml"/><Relationship Id="rId90" Type="http://schemas.openxmlformats.org/officeDocument/2006/relationships/tags" Target="../tags/tag560.xml"/><Relationship Id="rId165" Type="http://schemas.openxmlformats.org/officeDocument/2006/relationships/tags" Target="../tags/tag635.xml"/><Relationship Id="rId186" Type="http://schemas.openxmlformats.org/officeDocument/2006/relationships/tags" Target="../tags/tag656.xml"/><Relationship Id="rId351" Type="http://schemas.openxmlformats.org/officeDocument/2006/relationships/tags" Target="../tags/tag821.xml"/><Relationship Id="rId372" Type="http://schemas.openxmlformats.org/officeDocument/2006/relationships/tags" Target="../tags/tag842.xml"/><Relationship Id="rId211" Type="http://schemas.openxmlformats.org/officeDocument/2006/relationships/tags" Target="../tags/tag681.xml"/><Relationship Id="rId232" Type="http://schemas.openxmlformats.org/officeDocument/2006/relationships/tags" Target="../tags/tag702.xml"/><Relationship Id="rId253" Type="http://schemas.openxmlformats.org/officeDocument/2006/relationships/tags" Target="../tags/tag723.xml"/><Relationship Id="rId274" Type="http://schemas.openxmlformats.org/officeDocument/2006/relationships/tags" Target="../tags/tag744.xml"/><Relationship Id="rId295" Type="http://schemas.openxmlformats.org/officeDocument/2006/relationships/tags" Target="../tags/tag765.xml"/><Relationship Id="rId309" Type="http://schemas.openxmlformats.org/officeDocument/2006/relationships/tags" Target="../tags/tag779.xml"/><Relationship Id="rId27" Type="http://schemas.openxmlformats.org/officeDocument/2006/relationships/tags" Target="../tags/tag497.xml"/><Relationship Id="rId48" Type="http://schemas.openxmlformats.org/officeDocument/2006/relationships/tags" Target="../tags/tag518.xml"/><Relationship Id="rId69" Type="http://schemas.openxmlformats.org/officeDocument/2006/relationships/tags" Target="../tags/tag539.xml"/><Relationship Id="rId113" Type="http://schemas.openxmlformats.org/officeDocument/2006/relationships/tags" Target="../tags/tag583.xml"/><Relationship Id="rId134" Type="http://schemas.openxmlformats.org/officeDocument/2006/relationships/tags" Target="../tags/tag604.xml"/><Relationship Id="rId320" Type="http://schemas.openxmlformats.org/officeDocument/2006/relationships/tags" Target="../tags/tag790.xml"/><Relationship Id="rId80" Type="http://schemas.openxmlformats.org/officeDocument/2006/relationships/tags" Target="../tags/tag550.xml"/><Relationship Id="rId155" Type="http://schemas.openxmlformats.org/officeDocument/2006/relationships/tags" Target="../tags/tag625.xml"/><Relationship Id="rId176" Type="http://schemas.openxmlformats.org/officeDocument/2006/relationships/tags" Target="../tags/tag646.xml"/><Relationship Id="rId197" Type="http://schemas.openxmlformats.org/officeDocument/2006/relationships/tags" Target="../tags/tag667.xml"/><Relationship Id="rId341" Type="http://schemas.openxmlformats.org/officeDocument/2006/relationships/tags" Target="../tags/tag811.xml"/><Relationship Id="rId362" Type="http://schemas.openxmlformats.org/officeDocument/2006/relationships/tags" Target="../tags/tag832.xml"/><Relationship Id="rId201" Type="http://schemas.openxmlformats.org/officeDocument/2006/relationships/tags" Target="../tags/tag671.xml"/><Relationship Id="rId222" Type="http://schemas.openxmlformats.org/officeDocument/2006/relationships/tags" Target="../tags/tag692.xml"/><Relationship Id="rId243" Type="http://schemas.openxmlformats.org/officeDocument/2006/relationships/tags" Target="../tags/tag713.xml"/><Relationship Id="rId264" Type="http://schemas.openxmlformats.org/officeDocument/2006/relationships/tags" Target="../tags/tag734.xml"/><Relationship Id="rId285" Type="http://schemas.openxmlformats.org/officeDocument/2006/relationships/tags" Target="../tags/tag755.xml"/><Relationship Id="rId17" Type="http://schemas.openxmlformats.org/officeDocument/2006/relationships/tags" Target="../tags/tag487.xml"/><Relationship Id="rId38" Type="http://schemas.openxmlformats.org/officeDocument/2006/relationships/tags" Target="../tags/tag508.xml"/><Relationship Id="rId59" Type="http://schemas.openxmlformats.org/officeDocument/2006/relationships/tags" Target="../tags/tag529.xml"/><Relationship Id="rId103" Type="http://schemas.openxmlformats.org/officeDocument/2006/relationships/tags" Target="../tags/tag573.xml"/><Relationship Id="rId124" Type="http://schemas.openxmlformats.org/officeDocument/2006/relationships/tags" Target="../tags/tag594.xml"/><Relationship Id="rId310" Type="http://schemas.openxmlformats.org/officeDocument/2006/relationships/tags" Target="../tags/tag780.xml"/><Relationship Id="rId70" Type="http://schemas.openxmlformats.org/officeDocument/2006/relationships/tags" Target="../tags/tag540.xml"/><Relationship Id="rId91" Type="http://schemas.openxmlformats.org/officeDocument/2006/relationships/tags" Target="../tags/tag561.xml"/><Relationship Id="rId145" Type="http://schemas.openxmlformats.org/officeDocument/2006/relationships/tags" Target="../tags/tag615.xml"/><Relationship Id="rId166" Type="http://schemas.openxmlformats.org/officeDocument/2006/relationships/tags" Target="../tags/tag636.xml"/><Relationship Id="rId187" Type="http://schemas.openxmlformats.org/officeDocument/2006/relationships/tags" Target="../tags/tag657.xml"/><Relationship Id="rId331" Type="http://schemas.openxmlformats.org/officeDocument/2006/relationships/tags" Target="../tags/tag801.xml"/><Relationship Id="rId352" Type="http://schemas.openxmlformats.org/officeDocument/2006/relationships/tags" Target="../tags/tag822.xml"/><Relationship Id="rId373" Type="http://schemas.openxmlformats.org/officeDocument/2006/relationships/slideLayout" Target="../slideLayouts/slideLayout7.xml"/><Relationship Id="rId1" Type="http://schemas.openxmlformats.org/officeDocument/2006/relationships/tags" Target="../tags/tag471.xml"/><Relationship Id="rId212" Type="http://schemas.openxmlformats.org/officeDocument/2006/relationships/tags" Target="../tags/tag682.xml"/><Relationship Id="rId233" Type="http://schemas.openxmlformats.org/officeDocument/2006/relationships/tags" Target="../tags/tag703.xml"/><Relationship Id="rId254" Type="http://schemas.openxmlformats.org/officeDocument/2006/relationships/tags" Target="../tags/tag724.xml"/><Relationship Id="rId28" Type="http://schemas.openxmlformats.org/officeDocument/2006/relationships/tags" Target="../tags/tag498.xml"/><Relationship Id="rId49" Type="http://schemas.openxmlformats.org/officeDocument/2006/relationships/tags" Target="../tags/tag519.xml"/><Relationship Id="rId114" Type="http://schemas.openxmlformats.org/officeDocument/2006/relationships/tags" Target="../tags/tag584.xml"/><Relationship Id="rId275" Type="http://schemas.openxmlformats.org/officeDocument/2006/relationships/tags" Target="../tags/tag745.xml"/><Relationship Id="rId296" Type="http://schemas.openxmlformats.org/officeDocument/2006/relationships/tags" Target="../tags/tag766.xml"/><Relationship Id="rId300" Type="http://schemas.openxmlformats.org/officeDocument/2006/relationships/tags" Target="../tags/tag770.xml"/><Relationship Id="rId60" Type="http://schemas.openxmlformats.org/officeDocument/2006/relationships/tags" Target="../tags/tag530.xml"/><Relationship Id="rId81" Type="http://schemas.openxmlformats.org/officeDocument/2006/relationships/tags" Target="../tags/tag551.xml"/><Relationship Id="rId135" Type="http://schemas.openxmlformats.org/officeDocument/2006/relationships/tags" Target="../tags/tag605.xml"/><Relationship Id="rId156" Type="http://schemas.openxmlformats.org/officeDocument/2006/relationships/tags" Target="../tags/tag626.xml"/><Relationship Id="rId177" Type="http://schemas.openxmlformats.org/officeDocument/2006/relationships/tags" Target="../tags/tag647.xml"/><Relationship Id="rId198" Type="http://schemas.openxmlformats.org/officeDocument/2006/relationships/tags" Target="../tags/tag668.xml"/><Relationship Id="rId321" Type="http://schemas.openxmlformats.org/officeDocument/2006/relationships/tags" Target="../tags/tag791.xml"/><Relationship Id="rId342" Type="http://schemas.openxmlformats.org/officeDocument/2006/relationships/tags" Target="../tags/tag812.xml"/><Relationship Id="rId363" Type="http://schemas.openxmlformats.org/officeDocument/2006/relationships/tags" Target="../tags/tag833.xml"/><Relationship Id="rId202" Type="http://schemas.openxmlformats.org/officeDocument/2006/relationships/tags" Target="../tags/tag672.xml"/><Relationship Id="rId223" Type="http://schemas.openxmlformats.org/officeDocument/2006/relationships/tags" Target="../tags/tag693.xml"/><Relationship Id="rId244" Type="http://schemas.openxmlformats.org/officeDocument/2006/relationships/tags" Target="../tags/tag714.xml"/><Relationship Id="rId18" Type="http://schemas.openxmlformats.org/officeDocument/2006/relationships/tags" Target="../tags/tag488.xml"/><Relationship Id="rId39" Type="http://schemas.openxmlformats.org/officeDocument/2006/relationships/tags" Target="../tags/tag509.xml"/><Relationship Id="rId265" Type="http://schemas.openxmlformats.org/officeDocument/2006/relationships/tags" Target="../tags/tag735.xml"/><Relationship Id="rId286" Type="http://schemas.openxmlformats.org/officeDocument/2006/relationships/tags" Target="../tags/tag756.xml"/><Relationship Id="rId50" Type="http://schemas.openxmlformats.org/officeDocument/2006/relationships/tags" Target="../tags/tag520.xml"/><Relationship Id="rId104" Type="http://schemas.openxmlformats.org/officeDocument/2006/relationships/tags" Target="../tags/tag574.xml"/><Relationship Id="rId125" Type="http://schemas.openxmlformats.org/officeDocument/2006/relationships/tags" Target="../tags/tag595.xml"/><Relationship Id="rId146" Type="http://schemas.openxmlformats.org/officeDocument/2006/relationships/tags" Target="../tags/tag616.xml"/><Relationship Id="rId167" Type="http://schemas.openxmlformats.org/officeDocument/2006/relationships/tags" Target="../tags/tag637.xml"/><Relationship Id="rId188" Type="http://schemas.openxmlformats.org/officeDocument/2006/relationships/tags" Target="../tags/tag658.xml"/><Relationship Id="rId311" Type="http://schemas.openxmlformats.org/officeDocument/2006/relationships/tags" Target="../tags/tag781.xml"/><Relationship Id="rId332" Type="http://schemas.openxmlformats.org/officeDocument/2006/relationships/tags" Target="../tags/tag802.xml"/><Relationship Id="rId353" Type="http://schemas.openxmlformats.org/officeDocument/2006/relationships/tags" Target="../tags/tag823.xml"/><Relationship Id="rId374" Type="http://schemas.openxmlformats.org/officeDocument/2006/relationships/notesSlide" Target="../notesSlides/notesSlide4.xml"/><Relationship Id="rId71" Type="http://schemas.openxmlformats.org/officeDocument/2006/relationships/tags" Target="../tags/tag541.xml"/><Relationship Id="rId92" Type="http://schemas.openxmlformats.org/officeDocument/2006/relationships/tags" Target="../tags/tag562.xml"/><Relationship Id="rId213" Type="http://schemas.openxmlformats.org/officeDocument/2006/relationships/tags" Target="../tags/tag683.xml"/><Relationship Id="rId234" Type="http://schemas.openxmlformats.org/officeDocument/2006/relationships/tags" Target="../tags/tag704.xml"/><Relationship Id="rId2" Type="http://schemas.openxmlformats.org/officeDocument/2006/relationships/tags" Target="../tags/tag472.xml"/><Relationship Id="rId29" Type="http://schemas.openxmlformats.org/officeDocument/2006/relationships/tags" Target="../tags/tag499.xml"/><Relationship Id="rId255" Type="http://schemas.openxmlformats.org/officeDocument/2006/relationships/tags" Target="../tags/tag725.xml"/><Relationship Id="rId276" Type="http://schemas.openxmlformats.org/officeDocument/2006/relationships/tags" Target="../tags/tag746.xml"/><Relationship Id="rId297" Type="http://schemas.openxmlformats.org/officeDocument/2006/relationships/tags" Target="../tags/tag767.xml"/><Relationship Id="rId40" Type="http://schemas.openxmlformats.org/officeDocument/2006/relationships/tags" Target="../tags/tag510.xml"/><Relationship Id="rId115" Type="http://schemas.openxmlformats.org/officeDocument/2006/relationships/tags" Target="../tags/tag585.xml"/><Relationship Id="rId136" Type="http://schemas.openxmlformats.org/officeDocument/2006/relationships/tags" Target="../tags/tag606.xml"/><Relationship Id="rId157" Type="http://schemas.openxmlformats.org/officeDocument/2006/relationships/tags" Target="../tags/tag627.xml"/><Relationship Id="rId178" Type="http://schemas.openxmlformats.org/officeDocument/2006/relationships/tags" Target="../tags/tag648.xml"/><Relationship Id="rId301" Type="http://schemas.openxmlformats.org/officeDocument/2006/relationships/tags" Target="../tags/tag771.xml"/><Relationship Id="rId322" Type="http://schemas.openxmlformats.org/officeDocument/2006/relationships/tags" Target="../tags/tag792.xml"/><Relationship Id="rId343" Type="http://schemas.openxmlformats.org/officeDocument/2006/relationships/tags" Target="../tags/tag813.xml"/><Relationship Id="rId364" Type="http://schemas.openxmlformats.org/officeDocument/2006/relationships/tags" Target="../tags/tag834.xml"/><Relationship Id="rId61" Type="http://schemas.openxmlformats.org/officeDocument/2006/relationships/tags" Target="../tags/tag531.xml"/><Relationship Id="rId82" Type="http://schemas.openxmlformats.org/officeDocument/2006/relationships/tags" Target="../tags/tag552.xml"/><Relationship Id="rId199" Type="http://schemas.openxmlformats.org/officeDocument/2006/relationships/tags" Target="../tags/tag669.xml"/><Relationship Id="rId203" Type="http://schemas.openxmlformats.org/officeDocument/2006/relationships/tags" Target="../tags/tag673.xml"/><Relationship Id="rId19" Type="http://schemas.openxmlformats.org/officeDocument/2006/relationships/tags" Target="../tags/tag489.xml"/><Relationship Id="rId224" Type="http://schemas.openxmlformats.org/officeDocument/2006/relationships/tags" Target="../tags/tag694.xml"/><Relationship Id="rId245" Type="http://schemas.openxmlformats.org/officeDocument/2006/relationships/tags" Target="../tags/tag715.xml"/><Relationship Id="rId266" Type="http://schemas.openxmlformats.org/officeDocument/2006/relationships/tags" Target="../tags/tag736.xml"/><Relationship Id="rId287" Type="http://schemas.openxmlformats.org/officeDocument/2006/relationships/tags" Target="../tags/tag757.xml"/><Relationship Id="rId30" Type="http://schemas.openxmlformats.org/officeDocument/2006/relationships/tags" Target="../tags/tag500.xml"/><Relationship Id="rId105" Type="http://schemas.openxmlformats.org/officeDocument/2006/relationships/tags" Target="../tags/tag575.xml"/><Relationship Id="rId126" Type="http://schemas.openxmlformats.org/officeDocument/2006/relationships/tags" Target="../tags/tag596.xml"/><Relationship Id="rId147" Type="http://schemas.openxmlformats.org/officeDocument/2006/relationships/tags" Target="../tags/tag617.xml"/><Relationship Id="rId168" Type="http://schemas.openxmlformats.org/officeDocument/2006/relationships/tags" Target="../tags/tag638.xml"/><Relationship Id="rId312" Type="http://schemas.openxmlformats.org/officeDocument/2006/relationships/tags" Target="../tags/tag782.xml"/><Relationship Id="rId333" Type="http://schemas.openxmlformats.org/officeDocument/2006/relationships/tags" Target="../tags/tag803.xml"/><Relationship Id="rId354" Type="http://schemas.openxmlformats.org/officeDocument/2006/relationships/tags" Target="../tags/tag824.xml"/><Relationship Id="rId51" Type="http://schemas.openxmlformats.org/officeDocument/2006/relationships/tags" Target="../tags/tag521.xml"/><Relationship Id="rId72" Type="http://schemas.openxmlformats.org/officeDocument/2006/relationships/tags" Target="../tags/tag542.xml"/><Relationship Id="rId93" Type="http://schemas.openxmlformats.org/officeDocument/2006/relationships/tags" Target="../tags/tag563.xml"/><Relationship Id="rId189" Type="http://schemas.openxmlformats.org/officeDocument/2006/relationships/tags" Target="../tags/tag659.xml"/><Relationship Id="rId3" Type="http://schemas.openxmlformats.org/officeDocument/2006/relationships/tags" Target="../tags/tag473.xml"/><Relationship Id="rId214" Type="http://schemas.openxmlformats.org/officeDocument/2006/relationships/tags" Target="../tags/tag684.xml"/><Relationship Id="rId235" Type="http://schemas.openxmlformats.org/officeDocument/2006/relationships/tags" Target="../tags/tag705.xml"/><Relationship Id="rId256" Type="http://schemas.openxmlformats.org/officeDocument/2006/relationships/tags" Target="../tags/tag726.xml"/><Relationship Id="rId277" Type="http://schemas.openxmlformats.org/officeDocument/2006/relationships/tags" Target="../tags/tag747.xml"/><Relationship Id="rId298" Type="http://schemas.openxmlformats.org/officeDocument/2006/relationships/tags" Target="../tags/tag768.xml"/><Relationship Id="rId116" Type="http://schemas.openxmlformats.org/officeDocument/2006/relationships/tags" Target="../tags/tag586.xml"/><Relationship Id="rId137" Type="http://schemas.openxmlformats.org/officeDocument/2006/relationships/tags" Target="../tags/tag607.xml"/><Relationship Id="rId158" Type="http://schemas.openxmlformats.org/officeDocument/2006/relationships/tags" Target="../tags/tag628.xml"/><Relationship Id="rId302" Type="http://schemas.openxmlformats.org/officeDocument/2006/relationships/tags" Target="../tags/tag772.xml"/><Relationship Id="rId323" Type="http://schemas.openxmlformats.org/officeDocument/2006/relationships/tags" Target="../tags/tag793.xml"/><Relationship Id="rId344" Type="http://schemas.openxmlformats.org/officeDocument/2006/relationships/tags" Target="../tags/tag814.xml"/><Relationship Id="rId20" Type="http://schemas.openxmlformats.org/officeDocument/2006/relationships/tags" Target="../tags/tag490.xml"/><Relationship Id="rId41" Type="http://schemas.openxmlformats.org/officeDocument/2006/relationships/tags" Target="../tags/tag511.xml"/><Relationship Id="rId62" Type="http://schemas.openxmlformats.org/officeDocument/2006/relationships/tags" Target="../tags/tag532.xml"/><Relationship Id="rId83" Type="http://schemas.openxmlformats.org/officeDocument/2006/relationships/tags" Target="../tags/tag553.xml"/><Relationship Id="rId179" Type="http://schemas.openxmlformats.org/officeDocument/2006/relationships/tags" Target="../tags/tag649.xml"/><Relationship Id="rId365" Type="http://schemas.openxmlformats.org/officeDocument/2006/relationships/tags" Target="../tags/tag835.xml"/><Relationship Id="rId190" Type="http://schemas.openxmlformats.org/officeDocument/2006/relationships/tags" Target="../tags/tag660.xml"/><Relationship Id="rId204" Type="http://schemas.openxmlformats.org/officeDocument/2006/relationships/tags" Target="../tags/tag674.xml"/><Relationship Id="rId225" Type="http://schemas.openxmlformats.org/officeDocument/2006/relationships/tags" Target="../tags/tag695.xml"/><Relationship Id="rId246" Type="http://schemas.openxmlformats.org/officeDocument/2006/relationships/tags" Target="../tags/tag716.xml"/><Relationship Id="rId267" Type="http://schemas.openxmlformats.org/officeDocument/2006/relationships/tags" Target="../tags/tag737.xml"/><Relationship Id="rId288" Type="http://schemas.openxmlformats.org/officeDocument/2006/relationships/tags" Target="../tags/tag758.xml"/><Relationship Id="rId106" Type="http://schemas.openxmlformats.org/officeDocument/2006/relationships/tags" Target="../tags/tag576.xml"/><Relationship Id="rId127" Type="http://schemas.openxmlformats.org/officeDocument/2006/relationships/tags" Target="../tags/tag597.xml"/><Relationship Id="rId313" Type="http://schemas.openxmlformats.org/officeDocument/2006/relationships/tags" Target="../tags/tag783.xml"/><Relationship Id="rId10" Type="http://schemas.openxmlformats.org/officeDocument/2006/relationships/tags" Target="../tags/tag480.xml"/><Relationship Id="rId31" Type="http://schemas.openxmlformats.org/officeDocument/2006/relationships/tags" Target="../tags/tag501.xml"/><Relationship Id="rId52" Type="http://schemas.openxmlformats.org/officeDocument/2006/relationships/tags" Target="../tags/tag522.xml"/><Relationship Id="rId73" Type="http://schemas.openxmlformats.org/officeDocument/2006/relationships/tags" Target="../tags/tag543.xml"/><Relationship Id="rId94" Type="http://schemas.openxmlformats.org/officeDocument/2006/relationships/tags" Target="../tags/tag564.xml"/><Relationship Id="rId148" Type="http://schemas.openxmlformats.org/officeDocument/2006/relationships/tags" Target="../tags/tag618.xml"/><Relationship Id="rId169" Type="http://schemas.openxmlformats.org/officeDocument/2006/relationships/tags" Target="../tags/tag639.xml"/><Relationship Id="rId334" Type="http://schemas.openxmlformats.org/officeDocument/2006/relationships/tags" Target="../tags/tag804.xml"/><Relationship Id="rId355" Type="http://schemas.openxmlformats.org/officeDocument/2006/relationships/tags" Target="../tags/tag82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959.xml"/><Relationship Id="rId299" Type="http://schemas.openxmlformats.org/officeDocument/2006/relationships/tags" Target="../tags/tag1141.xml"/><Relationship Id="rId303" Type="http://schemas.openxmlformats.org/officeDocument/2006/relationships/tags" Target="../tags/tag1145.xml"/><Relationship Id="rId21" Type="http://schemas.openxmlformats.org/officeDocument/2006/relationships/tags" Target="../tags/tag863.xml"/><Relationship Id="rId42" Type="http://schemas.openxmlformats.org/officeDocument/2006/relationships/tags" Target="../tags/tag884.xml"/><Relationship Id="rId63" Type="http://schemas.openxmlformats.org/officeDocument/2006/relationships/tags" Target="../tags/tag905.xml"/><Relationship Id="rId84" Type="http://schemas.openxmlformats.org/officeDocument/2006/relationships/tags" Target="../tags/tag926.xml"/><Relationship Id="rId138" Type="http://schemas.openxmlformats.org/officeDocument/2006/relationships/tags" Target="../tags/tag980.xml"/><Relationship Id="rId159" Type="http://schemas.openxmlformats.org/officeDocument/2006/relationships/tags" Target="../tags/tag1001.xml"/><Relationship Id="rId324" Type="http://schemas.openxmlformats.org/officeDocument/2006/relationships/tags" Target="../tags/tag1166.xml"/><Relationship Id="rId345" Type="http://schemas.openxmlformats.org/officeDocument/2006/relationships/tags" Target="../tags/tag1187.xml"/><Relationship Id="rId170" Type="http://schemas.openxmlformats.org/officeDocument/2006/relationships/tags" Target="../tags/tag1012.xml"/><Relationship Id="rId191" Type="http://schemas.openxmlformats.org/officeDocument/2006/relationships/tags" Target="../tags/tag1033.xml"/><Relationship Id="rId205" Type="http://schemas.openxmlformats.org/officeDocument/2006/relationships/tags" Target="../tags/tag1047.xml"/><Relationship Id="rId226" Type="http://schemas.openxmlformats.org/officeDocument/2006/relationships/tags" Target="../tags/tag1068.xml"/><Relationship Id="rId247" Type="http://schemas.openxmlformats.org/officeDocument/2006/relationships/tags" Target="../tags/tag1089.xml"/><Relationship Id="rId107" Type="http://schemas.openxmlformats.org/officeDocument/2006/relationships/tags" Target="../tags/tag949.xml"/><Relationship Id="rId268" Type="http://schemas.openxmlformats.org/officeDocument/2006/relationships/tags" Target="../tags/tag1110.xml"/><Relationship Id="rId289" Type="http://schemas.openxmlformats.org/officeDocument/2006/relationships/tags" Target="../tags/tag1131.xml"/><Relationship Id="rId11" Type="http://schemas.openxmlformats.org/officeDocument/2006/relationships/tags" Target="../tags/tag853.xml"/><Relationship Id="rId32" Type="http://schemas.openxmlformats.org/officeDocument/2006/relationships/tags" Target="../tags/tag874.xml"/><Relationship Id="rId53" Type="http://schemas.openxmlformats.org/officeDocument/2006/relationships/tags" Target="../tags/tag895.xml"/><Relationship Id="rId74" Type="http://schemas.openxmlformats.org/officeDocument/2006/relationships/tags" Target="../tags/tag916.xml"/><Relationship Id="rId128" Type="http://schemas.openxmlformats.org/officeDocument/2006/relationships/tags" Target="../tags/tag970.xml"/><Relationship Id="rId149" Type="http://schemas.openxmlformats.org/officeDocument/2006/relationships/tags" Target="../tags/tag991.xml"/><Relationship Id="rId314" Type="http://schemas.openxmlformats.org/officeDocument/2006/relationships/tags" Target="../tags/tag1156.xml"/><Relationship Id="rId335" Type="http://schemas.openxmlformats.org/officeDocument/2006/relationships/tags" Target="../tags/tag1177.xml"/><Relationship Id="rId5" Type="http://schemas.openxmlformats.org/officeDocument/2006/relationships/tags" Target="../tags/tag847.xml"/><Relationship Id="rId95" Type="http://schemas.openxmlformats.org/officeDocument/2006/relationships/tags" Target="../tags/tag937.xml"/><Relationship Id="rId160" Type="http://schemas.openxmlformats.org/officeDocument/2006/relationships/tags" Target="../tags/tag1002.xml"/><Relationship Id="rId181" Type="http://schemas.openxmlformats.org/officeDocument/2006/relationships/tags" Target="../tags/tag1023.xml"/><Relationship Id="rId216" Type="http://schemas.openxmlformats.org/officeDocument/2006/relationships/tags" Target="../tags/tag1058.xml"/><Relationship Id="rId237" Type="http://schemas.openxmlformats.org/officeDocument/2006/relationships/tags" Target="../tags/tag1079.xml"/><Relationship Id="rId258" Type="http://schemas.openxmlformats.org/officeDocument/2006/relationships/tags" Target="../tags/tag1100.xml"/><Relationship Id="rId279" Type="http://schemas.openxmlformats.org/officeDocument/2006/relationships/tags" Target="../tags/tag1121.xml"/><Relationship Id="rId22" Type="http://schemas.openxmlformats.org/officeDocument/2006/relationships/tags" Target="../tags/tag864.xml"/><Relationship Id="rId43" Type="http://schemas.openxmlformats.org/officeDocument/2006/relationships/tags" Target="../tags/tag885.xml"/><Relationship Id="rId64" Type="http://schemas.openxmlformats.org/officeDocument/2006/relationships/tags" Target="../tags/tag906.xml"/><Relationship Id="rId118" Type="http://schemas.openxmlformats.org/officeDocument/2006/relationships/tags" Target="../tags/tag960.xml"/><Relationship Id="rId139" Type="http://schemas.openxmlformats.org/officeDocument/2006/relationships/tags" Target="../tags/tag981.xml"/><Relationship Id="rId290" Type="http://schemas.openxmlformats.org/officeDocument/2006/relationships/tags" Target="../tags/tag1132.xml"/><Relationship Id="rId304" Type="http://schemas.openxmlformats.org/officeDocument/2006/relationships/tags" Target="../tags/tag1146.xml"/><Relationship Id="rId325" Type="http://schemas.openxmlformats.org/officeDocument/2006/relationships/tags" Target="../tags/tag1167.xml"/><Relationship Id="rId346" Type="http://schemas.openxmlformats.org/officeDocument/2006/relationships/tags" Target="../tags/tag1188.xml"/><Relationship Id="rId85" Type="http://schemas.openxmlformats.org/officeDocument/2006/relationships/tags" Target="../tags/tag927.xml"/><Relationship Id="rId150" Type="http://schemas.openxmlformats.org/officeDocument/2006/relationships/tags" Target="../tags/tag992.xml"/><Relationship Id="rId171" Type="http://schemas.openxmlformats.org/officeDocument/2006/relationships/tags" Target="../tags/tag1013.xml"/><Relationship Id="rId192" Type="http://schemas.openxmlformats.org/officeDocument/2006/relationships/tags" Target="../tags/tag1034.xml"/><Relationship Id="rId206" Type="http://schemas.openxmlformats.org/officeDocument/2006/relationships/tags" Target="../tags/tag1048.xml"/><Relationship Id="rId227" Type="http://schemas.openxmlformats.org/officeDocument/2006/relationships/tags" Target="../tags/tag1069.xml"/><Relationship Id="rId248" Type="http://schemas.openxmlformats.org/officeDocument/2006/relationships/tags" Target="../tags/tag1090.xml"/><Relationship Id="rId269" Type="http://schemas.openxmlformats.org/officeDocument/2006/relationships/tags" Target="../tags/tag1111.xml"/><Relationship Id="rId12" Type="http://schemas.openxmlformats.org/officeDocument/2006/relationships/tags" Target="../tags/tag854.xml"/><Relationship Id="rId33" Type="http://schemas.openxmlformats.org/officeDocument/2006/relationships/tags" Target="../tags/tag875.xml"/><Relationship Id="rId108" Type="http://schemas.openxmlformats.org/officeDocument/2006/relationships/tags" Target="../tags/tag950.xml"/><Relationship Id="rId129" Type="http://schemas.openxmlformats.org/officeDocument/2006/relationships/tags" Target="../tags/tag971.xml"/><Relationship Id="rId280" Type="http://schemas.openxmlformats.org/officeDocument/2006/relationships/tags" Target="../tags/tag1122.xml"/><Relationship Id="rId315" Type="http://schemas.openxmlformats.org/officeDocument/2006/relationships/tags" Target="../tags/tag1157.xml"/><Relationship Id="rId336" Type="http://schemas.openxmlformats.org/officeDocument/2006/relationships/tags" Target="../tags/tag1178.xml"/><Relationship Id="rId54" Type="http://schemas.openxmlformats.org/officeDocument/2006/relationships/tags" Target="../tags/tag896.xml"/><Relationship Id="rId75" Type="http://schemas.openxmlformats.org/officeDocument/2006/relationships/tags" Target="../tags/tag917.xml"/><Relationship Id="rId96" Type="http://schemas.openxmlformats.org/officeDocument/2006/relationships/tags" Target="../tags/tag938.xml"/><Relationship Id="rId140" Type="http://schemas.openxmlformats.org/officeDocument/2006/relationships/tags" Target="../tags/tag982.xml"/><Relationship Id="rId161" Type="http://schemas.openxmlformats.org/officeDocument/2006/relationships/tags" Target="../tags/tag1003.xml"/><Relationship Id="rId182" Type="http://schemas.openxmlformats.org/officeDocument/2006/relationships/tags" Target="../tags/tag1024.xml"/><Relationship Id="rId217" Type="http://schemas.openxmlformats.org/officeDocument/2006/relationships/tags" Target="../tags/tag1059.xml"/><Relationship Id="rId6" Type="http://schemas.openxmlformats.org/officeDocument/2006/relationships/tags" Target="../tags/tag848.xml"/><Relationship Id="rId238" Type="http://schemas.openxmlformats.org/officeDocument/2006/relationships/tags" Target="../tags/tag1080.xml"/><Relationship Id="rId259" Type="http://schemas.openxmlformats.org/officeDocument/2006/relationships/tags" Target="../tags/tag1101.xml"/><Relationship Id="rId23" Type="http://schemas.openxmlformats.org/officeDocument/2006/relationships/tags" Target="../tags/tag865.xml"/><Relationship Id="rId119" Type="http://schemas.openxmlformats.org/officeDocument/2006/relationships/tags" Target="../tags/tag961.xml"/><Relationship Id="rId270" Type="http://schemas.openxmlformats.org/officeDocument/2006/relationships/tags" Target="../tags/tag1112.xml"/><Relationship Id="rId291" Type="http://schemas.openxmlformats.org/officeDocument/2006/relationships/tags" Target="../tags/tag1133.xml"/><Relationship Id="rId305" Type="http://schemas.openxmlformats.org/officeDocument/2006/relationships/tags" Target="../tags/tag1147.xml"/><Relationship Id="rId326" Type="http://schemas.openxmlformats.org/officeDocument/2006/relationships/tags" Target="../tags/tag1168.xml"/><Relationship Id="rId347" Type="http://schemas.openxmlformats.org/officeDocument/2006/relationships/tags" Target="../tags/tag1189.xml"/><Relationship Id="rId44" Type="http://schemas.openxmlformats.org/officeDocument/2006/relationships/tags" Target="../tags/tag886.xml"/><Relationship Id="rId65" Type="http://schemas.openxmlformats.org/officeDocument/2006/relationships/tags" Target="../tags/tag907.xml"/><Relationship Id="rId86" Type="http://schemas.openxmlformats.org/officeDocument/2006/relationships/tags" Target="../tags/tag928.xml"/><Relationship Id="rId130" Type="http://schemas.openxmlformats.org/officeDocument/2006/relationships/tags" Target="../tags/tag972.xml"/><Relationship Id="rId151" Type="http://schemas.openxmlformats.org/officeDocument/2006/relationships/tags" Target="../tags/tag993.xml"/><Relationship Id="rId172" Type="http://schemas.openxmlformats.org/officeDocument/2006/relationships/tags" Target="../tags/tag1014.xml"/><Relationship Id="rId193" Type="http://schemas.openxmlformats.org/officeDocument/2006/relationships/tags" Target="../tags/tag1035.xml"/><Relationship Id="rId207" Type="http://schemas.openxmlformats.org/officeDocument/2006/relationships/tags" Target="../tags/tag1049.xml"/><Relationship Id="rId228" Type="http://schemas.openxmlformats.org/officeDocument/2006/relationships/tags" Target="../tags/tag1070.xml"/><Relationship Id="rId249" Type="http://schemas.openxmlformats.org/officeDocument/2006/relationships/tags" Target="../tags/tag1091.xml"/><Relationship Id="rId13" Type="http://schemas.openxmlformats.org/officeDocument/2006/relationships/tags" Target="../tags/tag855.xml"/><Relationship Id="rId109" Type="http://schemas.openxmlformats.org/officeDocument/2006/relationships/tags" Target="../tags/tag951.xml"/><Relationship Id="rId260" Type="http://schemas.openxmlformats.org/officeDocument/2006/relationships/tags" Target="../tags/tag1102.xml"/><Relationship Id="rId281" Type="http://schemas.openxmlformats.org/officeDocument/2006/relationships/tags" Target="../tags/tag1123.xml"/><Relationship Id="rId316" Type="http://schemas.openxmlformats.org/officeDocument/2006/relationships/tags" Target="../tags/tag1158.xml"/><Relationship Id="rId337" Type="http://schemas.openxmlformats.org/officeDocument/2006/relationships/tags" Target="../tags/tag1179.xml"/><Relationship Id="rId34" Type="http://schemas.openxmlformats.org/officeDocument/2006/relationships/tags" Target="../tags/tag876.xml"/><Relationship Id="rId55" Type="http://schemas.openxmlformats.org/officeDocument/2006/relationships/tags" Target="../tags/tag897.xml"/><Relationship Id="rId76" Type="http://schemas.openxmlformats.org/officeDocument/2006/relationships/tags" Target="../tags/tag918.xml"/><Relationship Id="rId97" Type="http://schemas.openxmlformats.org/officeDocument/2006/relationships/tags" Target="../tags/tag939.xml"/><Relationship Id="rId120" Type="http://schemas.openxmlformats.org/officeDocument/2006/relationships/tags" Target="../tags/tag962.xml"/><Relationship Id="rId141" Type="http://schemas.openxmlformats.org/officeDocument/2006/relationships/tags" Target="../tags/tag983.xml"/><Relationship Id="rId7" Type="http://schemas.openxmlformats.org/officeDocument/2006/relationships/tags" Target="../tags/tag849.xml"/><Relationship Id="rId162" Type="http://schemas.openxmlformats.org/officeDocument/2006/relationships/tags" Target="../tags/tag1004.xml"/><Relationship Id="rId183" Type="http://schemas.openxmlformats.org/officeDocument/2006/relationships/tags" Target="../tags/tag1025.xml"/><Relationship Id="rId218" Type="http://schemas.openxmlformats.org/officeDocument/2006/relationships/tags" Target="../tags/tag1060.xml"/><Relationship Id="rId239" Type="http://schemas.openxmlformats.org/officeDocument/2006/relationships/tags" Target="../tags/tag1081.xml"/><Relationship Id="rId250" Type="http://schemas.openxmlformats.org/officeDocument/2006/relationships/tags" Target="../tags/tag1092.xml"/><Relationship Id="rId271" Type="http://schemas.openxmlformats.org/officeDocument/2006/relationships/tags" Target="../tags/tag1113.xml"/><Relationship Id="rId292" Type="http://schemas.openxmlformats.org/officeDocument/2006/relationships/tags" Target="../tags/tag1134.xml"/><Relationship Id="rId306" Type="http://schemas.openxmlformats.org/officeDocument/2006/relationships/tags" Target="../tags/tag1148.xml"/><Relationship Id="rId24" Type="http://schemas.openxmlformats.org/officeDocument/2006/relationships/tags" Target="../tags/tag866.xml"/><Relationship Id="rId45" Type="http://schemas.openxmlformats.org/officeDocument/2006/relationships/tags" Target="../tags/tag887.xml"/><Relationship Id="rId66" Type="http://schemas.openxmlformats.org/officeDocument/2006/relationships/tags" Target="../tags/tag908.xml"/><Relationship Id="rId87" Type="http://schemas.openxmlformats.org/officeDocument/2006/relationships/tags" Target="../tags/tag929.xml"/><Relationship Id="rId110" Type="http://schemas.openxmlformats.org/officeDocument/2006/relationships/tags" Target="../tags/tag952.xml"/><Relationship Id="rId131" Type="http://schemas.openxmlformats.org/officeDocument/2006/relationships/tags" Target="../tags/tag973.xml"/><Relationship Id="rId327" Type="http://schemas.openxmlformats.org/officeDocument/2006/relationships/tags" Target="../tags/tag1169.xml"/><Relationship Id="rId348" Type="http://schemas.openxmlformats.org/officeDocument/2006/relationships/tags" Target="../tags/tag1190.xml"/><Relationship Id="rId152" Type="http://schemas.openxmlformats.org/officeDocument/2006/relationships/tags" Target="../tags/tag994.xml"/><Relationship Id="rId173" Type="http://schemas.openxmlformats.org/officeDocument/2006/relationships/tags" Target="../tags/tag1015.xml"/><Relationship Id="rId194" Type="http://schemas.openxmlformats.org/officeDocument/2006/relationships/tags" Target="../tags/tag1036.xml"/><Relationship Id="rId208" Type="http://schemas.openxmlformats.org/officeDocument/2006/relationships/tags" Target="../tags/tag1050.xml"/><Relationship Id="rId229" Type="http://schemas.openxmlformats.org/officeDocument/2006/relationships/tags" Target="../tags/tag1071.xml"/><Relationship Id="rId240" Type="http://schemas.openxmlformats.org/officeDocument/2006/relationships/tags" Target="../tags/tag1082.xml"/><Relationship Id="rId261" Type="http://schemas.openxmlformats.org/officeDocument/2006/relationships/tags" Target="../tags/tag1103.xml"/><Relationship Id="rId14" Type="http://schemas.openxmlformats.org/officeDocument/2006/relationships/tags" Target="../tags/tag856.xml"/><Relationship Id="rId35" Type="http://schemas.openxmlformats.org/officeDocument/2006/relationships/tags" Target="../tags/tag877.xml"/><Relationship Id="rId56" Type="http://schemas.openxmlformats.org/officeDocument/2006/relationships/tags" Target="../tags/tag898.xml"/><Relationship Id="rId77" Type="http://schemas.openxmlformats.org/officeDocument/2006/relationships/tags" Target="../tags/tag919.xml"/><Relationship Id="rId100" Type="http://schemas.openxmlformats.org/officeDocument/2006/relationships/tags" Target="../tags/tag942.xml"/><Relationship Id="rId282" Type="http://schemas.openxmlformats.org/officeDocument/2006/relationships/tags" Target="../tags/tag1124.xml"/><Relationship Id="rId317" Type="http://schemas.openxmlformats.org/officeDocument/2006/relationships/tags" Target="../tags/tag1159.xml"/><Relationship Id="rId338" Type="http://schemas.openxmlformats.org/officeDocument/2006/relationships/tags" Target="../tags/tag1180.xml"/><Relationship Id="rId8" Type="http://schemas.openxmlformats.org/officeDocument/2006/relationships/tags" Target="../tags/tag850.xml"/><Relationship Id="rId98" Type="http://schemas.openxmlformats.org/officeDocument/2006/relationships/tags" Target="../tags/tag940.xml"/><Relationship Id="rId121" Type="http://schemas.openxmlformats.org/officeDocument/2006/relationships/tags" Target="../tags/tag963.xml"/><Relationship Id="rId142" Type="http://schemas.openxmlformats.org/officeDocument/2006/relationships/tags" Target="../tags/tag984.xml"/><Relationship Id="rId163" Type="http://schemas.openxmlformats.org/officeDocument/2006/relationships/tags" Target="../tags/tag1005.xml"/><Relationship Id="rId184" Type="http://schemas.openxmlformats.org/officeDocument/2006/relationships/tags" Target="../tags/tag1026.xml"/><Relationship Id="rId219" Type="http://schemas.openxmlformats.org/officeDocument/2006/relationships/tags" Target="../tags/tag1061.xml"/><Relationship Id="rId230" Type="http://schemas.openxmlformats.org/officeDocument/2006/relationships/tags" Target="../tags/tag1072.xml"/><Relationship Id="rId251" Type="http://schemas.openxmlformats.org/officeDocument/2006/relationships/tags" Target="../tags/tag1093.xml"/><Relationship Id="rId25" Type="http://schemas.openxmlformats.org/officeDocument/2006/relationships/tags" Target="../tags/tag867.xml"/><Relationship Id="rId46" Type="http://schemas.openxmlformats.org/officeDocument/2006/relationships/tags" Target="../tags/tag888.xml"/><Relationship Id="rId67" Type="http://schemas.openxmlformats.org/officeDocument/2006/relationships/tags" Target="../tags/tag909.xml"/><Relationship Id="rId272" Type="http://schemas.openxmlformats.org/officeDocument/2006/relationships/tags" Target="../tags/tag1114.xml"/><Relationship Id="rId293" Type="http://schemas.openxmlformats.org/officeDocument/2006/relationships/tags" Target="../tags/tag1135.xml"/><Relationship Id="rId307" Type="http://schemas.openxmlformats.org/officeDocument/2006/relationships/tags" Target="../tags/tag1149.xml"/><Relationship Id="rId328" Type="http://schemas.openxmlformats.org/officeDocument/2006/relationships/tags" Target="../tags/tag1170.xml"/><Relationship Id="rId349" Type="http://schemas.openxmlformats.org/officeDocument/2006/relationships/tags" Target="../tags/tag1191.xml"/><Relationship Id="rId88" Type="http://schemas.openxmlformats.org/officeDocument/2006/relationships/tags" Target="../tags/tag930.xml"/><Relationship Id="rId111" Type="http://schemas.openxmlformats.org/officeDocument/2006/relationships/tags" Target="../tags/tag953.xml"/><Relationship Id="rId132" Type="http://schemas.openxmlformats.org/officeDocument/2006/relationships/tags" Target="../tags/tag974.xml"/><Relationship Id="rId153" Type="http://schemas.openxmlformats.org/officeDocument/2006/relationships/tags" Target="../tags/tag995.xml"/><Relationship Id="rId174" Type="http://schemas.openxmlformats.org/officeDocument/2006/relationships/tags" Target="../tags/tag1016.xml"/><Relationship Id="rId195" Type="http://schemas.openxmlformats.org/officeDocument/2006/relationships/tags" Target="../tags/tag1037.xml"/><Relationship Id="rId209" Type="http://schemas.openxmlformats.org/officeDocument/2006/relationships/tags" Target="../tags/tag1051.xml"/><Relationship Id="rId190" Type="http://schemas.openxmlformats.org/officeDocument/2006/relationships/tags" Target="../tags/tag1032.xml"/><Relationship Id="rId204" Type="http://schemas.openxmlformats.org/officeDocument/2006/relationships/tags" Target="../tags/tag1046.xml"/><Relationship Id="rId220" Type="http://schemas.openxmlformats.org/officeDocument/2006/relationships/tags" Target="../tags/tag1062.xml"/><Relationship Id="rId225" Type="http://schemas.openxmlformats.org/officeDocument/2006/relationships/tags" Target="../tags/tag1067.xml"/><Relationship Id="rId241" Type="http://schemas.openxmlformats.org/officeDocument/2006/relationships/tags" Target="../tags/tag1083.xml"/><Relationship Id="rId246" Type="http://schemas.openxmlformats.org/officeDocument/2006/relationships/tags" Target="../tags/tag1088.xml"/><Relationship Id="rId267" Type="http://schemas.openxmlformats.org/officeDocument/2006/relationships/tags" Target="../tags/tag1109.xml"/><Relationship Id="rId288" Type="http://schemas.openxmlformats.org/officeDocument/2006/relationships/tags" Target="../tags/tag1130.xml"/><Relationship Id="rId15" Type="http://schemas.openxmlformats.org/officeDocument/2006/relationships/tags" Target="../tags/tag857.xml"/><Relationship Id="rId36" Type="http://schemas.openxmlformats.org/officeDocument/2006/relationships/tags" Target="../tags/tag878.xml"/><Relationship Id="rId57" Type="http://schemas.openxmlformats.org/officeDocument/2006/relationships/tags" Target="../tags/tag899.xml"/><Relationship Id="rId106" Type="http://schemas.openxmlformats.org/officeDocument/2006/relationships/tags" Target="../tags/tag948.xml"/><Relationship Id="rId127" Type="http://schemas.openxmlformats.org/officeDocument/2006/relationships/tags" Target="../tags/tag969.xml"/><Relationship Id="rId262" Type="http://schemas.openxmlformats.org/officeDocument/2006/relationships/tags" Target="../tags/tag1104.xml"/><Relationship Id="rId283" Type="http://schemas.openxmlformats.org/officeDocument/2006/relationships/tags" Target="../tags/tag1125.xml"/><Relationship Id="rId313" Type="http://schemas.openxmlformats.org/officeDocument/2006/relationships/tags" Target="../tags/tag1155.xml"/><Relationship Id="rId318" Type="http://schemas.openxmlformats.org/officeDocument/2006/relationships/tags" Target="../tags/tag1160.xml"/><Relationship Id="rId339" Type="http://schemas.openxmlformats.org/officeDocument/2006/relationships/tags" Target="../tags/tag1181.xml"/><Relationship Id="rId10" Type="http://schemas.openxmlformats.org/officeDocument/2006/relationships/tags" Target="../tags/tag852.xml"/><Relationship Id="rId31" Type="http://schemas.openxmlformats.org/officeDocument/2006/relationships/tags" Target="../tags/tag873.xml"/><Relationship Id="rId52" Type="http://schemas.openxmlformats.org/officeDocument/2006/relationships/tags" Target="../tags/tag894.xml"/><Relationship Id="rId73" Type="http://schemas.openxmlformats.org/officeDocument/2006/relationships/tags" Target="../tags/tag915.xml"/><Relationship Id="rId78" Type="http://schemas.openxmlformats.org/officeDocument/2006/relationships/tags" Target="../tags/tag920.xml"/><Relationship Id="rId94" Type="http://schemas.openxmlformats.org/officeDocument/2006/relationships/tags" Target="../tags/tag936.xml"/><Relationship Id="rId99" Type="http://schemas.openxmlformats.org/officeDocument/2006/relationships/tags" Target="../tags/tag941.xml"/><Relationship Id="rId101" Type="http://schemas.openxmlformats.org/officeDocument/2006/relationships/tags" Target="../tags/tag943.xml"/><Relationship Id="rId122" Type="http://schemas.openxmlformats.org/officeDocument/2006/relationships/tags" Target="../tags/tag964.xml"/><Relationship Id="rId143" Type="http://schemas.openxmlformats.org/officeDocument/2006/relationships/tags" Target="../tags/tag985.xml"/><Relationship Id="rId148" Type="http://schemas.openxmlformats.org/officeDocument/2006/relationships/tags" Target="../tags/tag990.xml"/><Relationship Id="rId164" Type="http://schemas.openxmlformats.org/officeDocument/2006/relationships/tags" Target="../tags/tag1006.xml"/><Relationship Id="rId169" Type="http://schemas.openxmlformats.org/officeDocument/2006/relationships/tags" Target="../tags/tag1011.xml"/><Relationship Id="rId185" Type="http://schemas.openxmlformats.org/officeDocument/2006/relationships/tags" Target="../tags/tag1027.xml"/><Relationship Id="rId334" Type="http://schemas.openxmlformats.org/officeDocument/2006/relationships/tags" Target="../tags/tag1176.xml"/><Relationship Id="rId350" Type="http://schemas.openxmlformats.org/officeDocument/2006/relationships/tags" Target="../tags/tag1192.xml"/><Relationship Id="rId355" Type="http://schemas.openxmlformats.org/officeDocument/2006/relationships/notesSlide" Target="../notesSlides/notesSlide5.xml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80" Type="http://schemas.openxmlformats.org/officeDocument/2006/relationships/tags" Target="../tags/tag1022.xml"/><Relationship Id="rId210" Type="http://schemas.openxmlformats.org/officeDocument/2006/relationships/tags" Target="../tags/tag1052.xml"/><Relationship Id="rId215" Type="http://schemas.openxmlformats.org/officeDocument/2006/relationships/tags" Target="../tags/tag1057.xml"/><Relationship Id="rId236" Type="http://schemas.openxmlformats.org/officeDocument/2006/relationships/tags" Target="../tags/tag1078.xml"/><Relationship Id="rId257" Type="http://schemas.openxmlformats.org/officeDocument/2006/relationships/tags" Target="../tags/tag1099.xml"/><Relationship Id="rId278" Type="http://schemas.openxmlformats.org/officeDocument/2006/relationships/tags" Target="../tags/tag1120.xml"/><Relationship Id="rId26" Type="http://schemas.openxmlformats.org/officeDocument/2006/relationships/tags" Target="../tags/tag868.xml"/><Relationship Id="rId231" Type="http://schemas.openxmlformats.org/officeDocument/2006/relationships/tags" Target="../tags/tag1073.xml"/><Relationship Id="rId252" Type="http://schemas.openxmlformats.org/officeDocument/2006/relationships/tags" Target="../tags/tag1094.xml"/><Relationship Id="rId273" Type="http://schemas.openxmlformats.org/officeDocument/2006/relationships/tags" Target="../tags/tag1115.xml"/><Relationship Id="rId294" Type="http://schemas.openxmlformats.org/officeDocument/2006/relationships/tags" Target="../tags/tag1136.xml"/><Relationship Id="rId308" Type="http://schemas.openxmlformats.org/officeDocument/2006/relationships/tags" Target="../tags/tag1150.xml"/><Relationship Id="rId329" Type="http://schemas.openxmlformats.org/officeDocument/2006/relationships/tags" Target="../tags/tag1171.xml"/><Relationship Id="rId47" Type="http://schemas.openxmlformats.org/officeDocument/2006/relationships/tags" Target="../tags/tag889.xml"/><Relationship Id="rId68" Type="http://schemas.openxmlformats.org/officeDocument/2006/relationships/tags" Target="../tags/tag910.xml"/><Relationship Id="rId89" Type="http://schemas.openxmlformats.org/officeDocument/2006/relationships/tags" Target="../tags/tag931.xml"/><Relationship Id="rId112" Type="http://schemas.openxmlformats.org/officeDocument/2006/relationships/tags" Target="../tags/tag954.xml"/><Relationship Id="rId133" Type="http://schemas.openxmlformats.org/officeDocument/2006/relationships/tags" Target="../tags/tag975.xml"/><Relationship Id="rId154" Type="http://schemas.openxmlformats.org/officeDocument/2006/relationships/tags" Target="../tags/tag996.xml"/><Relationship Id="rId175" Type="http://schemas.openxmlformats.org/officeDocument/2006/relationships/tags" Target="../tags/tag1017.xml"/><Relationship Id="rId340" Type="http://schemas.openxmlformats.org/officeDocument/2006/relationships/tags" Target="../tags/tag1182.xml"/><Relationship Id="rId196" Type="http://schemas.openxmlformats.org/officeDocument/2006/relationships/tags" Target="../tags/tag1038.xml"/><Relationship Id="rId200" Type="http://schemas.openxmlformats.org/officeDocument/2006/relationships/tags" Target="../tags/tag1042.xml"/><Relationship Id="rId16" Type="http://schemas.openxmlformats.org/officeDocument/2006/relationships/tags" Target="../tags/tag858.xml"/><Relationship Id="rId221" Type="http://schemas.openxmlformats.org/officeDocument/2006/relationships/tags" Target="../tags/tag1063.xml"/><Relationship Id="rId242" Type="http://schemas.openxmlformats.org/officeDocument/2006/relationships/tags" Target="../tags/tag1084.xml"/><Relationship Id="rId263" Type="http://schemas.openxmlformats.org/officeDocument/2006/relationships/tags" Target="../tags/tag1105.xml"/><Relationship Id="rId284" Type="http://schemas.openxmlformats.org/officeDocument/2006/relationships/tags" Target="../tags/tag1126.xml"/><Relationship Id="rId319" Type="http://schemas.openxmlformats.org/officeDocument/2006/relationships/tags" Target="../tags/tag1161.xml"/><Relationship Id="rId37" Type="http://schemas.openxmlformats.org/officeDocument/2006/relationships/tags" Target="../tags/tag879.xml"/><Relationship Id="rId58" Type="http://schemas.openxmlformats.org/officeDocument/2006/relationships/tags" Target="../tags/tag900.xml"/><Relationship Id="rId79" Type="http://schemas.openxmlformats.org/officeDocument/2006/relationships/tags" Target="../tags/tag921.xml"/><Relationship Id="rId102" Type="http://schemas.openxmlformats.org/officeDocument/2006/relationships/tags" Target="../tags/tag944.xml"/><Relationship Id="rId123" Type="http://schemas.openxmlformats.org/officeDocument/2006/relationships/tags" Target="../tags/tag965.xml"/><Relationship Id="rId144" Type="http://schemas.openxmlformats.org/officeDocument/2006/relationships/tags" Target="../tags/tag986.xml"/><Relationship Id="rId330" Type="http://schemas.openxmlformats.org/officeDocument/2006/relationships/tags" Target="../tags/tag1172.xml"/><Relationship Id="rId90" Type="http://schemas.openxmlformats.org/officeDocument/2006/relationships/tags" Target="../tags/tag932.xml"/><Relationship Id="rId165" Type="http://schemas.openxmlformats.org/officeDocument/2006/relationships/tags" Target="../tags/tag1007.xml"/><Relationship Id="rId186" Type="http://schemas.openxmlformats.org/officeDocument/2006/relationships/tags" Target="../tags/tag1028.xml"/><Relationship Id="rId351" Type="http://schemas.openxmlformats.org/officeDocument/2006/relationships/tags" Target="../tags/tag1193.xml"/><Relationship Id="rId211" Type="http://schemas.openxmlformats.org/officeDocument/2006/relationships/tags" Target="../tags/tag1053.xml"/><Relationship Id="rId232" Type="http://schemas.openxmlformats.org/officeDocument/2006/relationships/tags" Target="../tags/tag1074.xml"/><Relationship Id="rId253" Type="http://schemas.openxmlformats.org/officeDocument/2006/relationships/tags" Target="../tags/tag1095.xml"/><Relationship Id="rId274" Type="http://schemas.openxmlformats.org/officeDocument/2006/relationships/tags" Target="../tags/tag1116.xml"/><Relationship Id="rId295" Type="http://schemas.openxmlformats.org/officeDocument/2006/relationships/tags" Target="../tags/tag1137.xml"/><Relationship Id="rId309" Type="http://schemas.openxmlformats.org/officeDocument/2006/relationships/tags" Target="../tags/tag1151.xml"/><Relationship Id="rId27" Type="http://schemas.openxmlformats.org/officeDocument/2006/relationships/tags" Target="../tags/tag869.xml"/><Relationship Id="rId48" Type="http://schemas.openxmlformats.org/officeDocument/2006/relationships/tags" Target="../tags/tag890.xml"/><Relationship Id="rId69" Type="http://schemas.openxmlformats.org/officeDocument/2006/relationships/tags" Target="../tags/tag911.xml"/><Relationship Id="rId113" Type="http://schemas.openxmlformats.org/officeDocument/2006/relationships/tags" Target="../tags/tag955.xml"/><Relationship Id="rId134" Type="http://schemas.openxmlformats.org/officeDocument/2006/relationships/tags" Target="../tags/tag976.xml"/><Relationship Id="rId320" Type="http://schemas.openxmlformats.org/officeDocument/2006/relationships/tags" Target="../tags/tag1162.xml"/><Relationship Id="rId80" Type="http://schemas.openxmlformats.org/officeDocument/2006/relationships/tags" Target="../tags/tag922.xml"/><Relationship Id="rId155" Type="http://schemas.openxmlformats.org/officeDocument/2006/relationships/tags" Target="../tags/tag997.xml"/><Relationship Id="rId176" Type="http://schemas.openxmlformats.org/officeDocument/2006/relationships/tags" Target="../tags/tag1018.xml"/><Relationship Id="rId197" Type="http://schemas.openxmlformats.org/officeDocument/2006/relationships/tags" Target="../tags/tag1039.xml"/><Relationship Id="rId341" Type="http://schemas.openxmlformats.org/officeDocument/2006/relationships/tags" Target="../tags/tag1183.xml"/><Relationship Id="rId201" Type="http://schemas.openxmlformats.org/officeDocument/2006/relationships/tags" Target="../tags/tag1043.xml"/><Relationship Id="rId222" Type="http://schemas.openxmlformats.org/officeDocument/2006/relationships/tags" Target="../tags/tag1064.xml"/><Relationship Id="rId243" Type="http://schemas.openxmlformats.org/officeDocument/2006/relationships/tags" Target="../tags/tag1085.xml"/><Relationship Id="rId264" Type="http://schemas.openxmlformats.org/officeDocument/2006/relationships/tags" Target="../tags/tag1106.xml"/><Relationship Id="rId285" Type="http://schemas.openxmlformats.org/officeDocument/2006/relationships/tags" Target="../tags/tag1127.xml"/><Relationship Id="rId17" Type="http://schemas.openxmlformats.org/officeDocument/2006/relationships/tags" Target="../tags/tag859.xml"/><Relationship Id="rId38" Type="http://schemas.openxmlformats.org/officeDocument/2006/relationships/tags" Target="../tags/tag880.xml"/><Relationship Id="rId59" Type="http://schemas.openxmlformats.org/officeDocument/2006/relationships/tags" Target="../tags/tag901.xml"/><Relationship Id="rId103" Type="http://schemas.openxmlformats.org/officeDocument/2006/relationships/tags" Target="../tags/tag945.xml"/><Relationship Id="rId124" Type="http://schemas.openxmlformats.org/officeDocument/2006/relationships/tags" Target="../tags/tag966.xml"/><Relationship Id="rId310" Type="http://schemas.openxmlformats.org/officeDocument/2006/relationships/tags" Target="../tags/tag1152.xml"/><Relationship Id="rId70" Type="http://schemas.openxmlformats.org/officeDocument/2006/relationships/tags" Target="../tags/tag912.xml"/><Relationship Id="rId91" Type="http://schemas.openxmlformats.org/officeDocument/2006/relationships/tags" Target="../tags/tag933.xml"/><Relationship Id="rId145" Type="http://schemas.openxmlformats.org/officeDocument/2006/relationships/tags" Target="../tags/tag987.xml"/><Relationship Id="rId166" Type="http://schemas.openxmlformats.org/officeDocument/2006/relationships/tags" Target="../tags/tag1008.xml"/><Relationship Id="rId187" Type="http://schemas.openxmlformats.org/officeDocument/2006/relationships/tags" Target="../tags/tag1029.xml"/><Relationship Id="rId331" Type="http://schemas.openxmlformats.org/officeDocument/2006/relationships/tags" Target="../tags/tag1173.xml"/><Relationship Id="rId352" Type="http://schemas.openxmlformats.org/officeDocument/2006/relationships/tags" Target="../tags/tag1194.xml"/><Relationship Id="rId1" Type="http://schemas.openxmlformats.org/officeDocument/2006/relationships/tags" Target="../tags/tag843.xml"/><Relationship Id="rId212" Type="http://schemas.openxmlformats.org/officeDocument/2006/relationships/tags" Target="../tags/tag1054.xml"/><Relationship Id="rId233" Type="http://schemas.openxmlformats.org/officeDocument/2006/relationships/tags" Target="../tags/tag1075.xml"/><Relationship Id="rId254" Type="http://schemas.openxmlformats.org/officeDocument/2006/relationships/tags" Target="../tags/tag1096.xml"/><Relationship Id="rId28" Type="http://schemas.openxmlformats.org/officeDocument/2006/relationships/tags" Target="../tags/tag870.xml"/><Relationship Id="rId49" Type="http://schemas.openxmlformats.org/officeDocument/2006/relationships/tags" Target="../tags/tag891.xml"/><Relationship Id="rId114" Type="http://schemas.openxmlformats.org/officeDocument/2006/relationships/tags" Target="../tags/tag956.xml"/><Relationship Id="rId275" Type="http://schemas.openxmlformats.org/officeDocument/2006/relationships/tags" Target="../tags/tag1117.xml"/><Relationship Id="rId296" Type="http://schemas.openxmlformats.org/officeDocument/2006/relationships/tags" Target="../tags/tag1138.xml"/><Relationship Id="rId300" Type="http://schemas.openxmlformats.org/officeDocument/2006/relationships/tags" Target="../tags/tag1142.xml"/><Relationship Id="rId60" Type="http://schemas.openxmlformats.org/officeDocument/2006/relationships/tags" Target="../tags/tag902.xml"/><Relationship Id="rId81" Type="http://schemas.openxmlformats.org/officeDocument/2006/relationships/tags" Target="../tags/tag923.xml"/><Relationship Id="rId135" Type="http://schemas.openxmlformats.org/officeDocument/2006/relationships/tags" Target="../tags/tag977.xml"/><Relationship Id="rId156" Type="http://schemas.openxmlformats.org/officeDocument/2006/relationships/tags" Target="../tags/tag998.xml"/><Relationship Id="rId177" Type="http://schemas.openxmlformats.org/officeDocument/2006/relationships/tags" Target="../tags/tag1019.xml"/><Relationship Id="rId198" Type="http://schemas.openxmlformats.org/officeDocument/2006/relationships/tags" Target="../tags/tag1040.xml"/><Relationship Id="rId321" Type="http://schemas.openxmlformats.org/officeDocument/2006/relationships/tags" Target="../tags/tag1163.xml"/><Relationship Id="rId342" Type="http://schemas.openxmlformats.org/officeDocument/2006/relationships/tags" Target="../tags/tag1184.xml"/><Relationship Id="rId202" Type="http://schemas.openxmlformats.org/officeDocument/2006/relationships/tags" Target="../tags/tag1044.xml"/><Relationship Id="rId223" Type="http://schemas.openxmlformats.org/officeDocument/2006/relationships/tags" Target="../tags/tag1065.xml"/><Relationship Id="rId244" Type="http://schemas.openxmlformats.org/officeDocument/2006/relationships/tags" Target="../tags/tag1086.xml"/><Relationship Id="rId18" Type="http://schemas.openxmlformats.org/officeDocument/2006/relationships/tags" Target="../tags/tag860.xml"/><Relationship Id="rId39" Type="http://schemas.openxmlformats.org/officeDocument/2006/relationships/tags" Target="../tags/tag881.xml"/><Relationship Id="rId265" Type="http://schemas.openxmlformats.org/officeDocument/2006/relationships/tags" Target="../tags/tag1107.xml"/><Relationship Id="rId286" Type="http://schemas.openxmlformats.org/officeDocument/2006/relationships/tags" Target="../tags/tag1128.xml"/><Relationship Id="rId50" Type="http://schemas.openxmlformats.org/officeDocument/2006/relationships/tags" Target="../tags/tag892.xml"/><Relationship Id="rId104" Type="http://schemas.openxmlformats.org/officeDocument/2006/relationships/tags" Target="../tags/tag946.xml"/><Relationship Id="rId125" Type="http://schemas.openxmlformats.org/officeDocument/2006/relationships/tags" Target="../tags/tag967.xml"/><Relationship Id="rId146" Type="http://schemas.openxmlformats.org/officeDocument/2006/relationships/tags" Target="../tags/tag988.xml"/><Relationship Id="rId167" Type="http://schemas.openxmlformats.org/officeDocument/2006/relationships/tags" Target="../tags/tag1009.xml"/><Relationship Id="rId188" Type="http://schemas.openxmlformats.org/officeDocument/2006/relationships/tags" Target="../tags/tag1030.xml"/><Relationship Id="rId311" Type="http://schemas.openxmlformats.org/officeDocument/2006/relationships/tags" Target="../tags/tag1153.xml"/><Relationship Id="rId332" Type="http://schemas.openxmlformats.org/officeDocument/2006/relationships/tags" Target="../tags/tag1174.xml"/><Relationship Id="rId353" Type="http://schemas.openxmlformats.org/officeDocument/2006/relationships/tags" Target="../tags/tag1195.xml"/><Relationship Id="rId71" Type="http://schemas.openxmlformats.org/officeDocument/2006/relationships/tags" Target="../tags/tag913.xml"/><Relationship Id="rId92" Type="http://schemas.openxmlformats.org/officeDocument/2006/relationships/tags" Target="../tags/tag934.xml"/><Relationship Id="rId213" Type="http://schemas.openxmlformats.org/officeDocument/2006/relationships/tags" Target="../tags/tag1055.xml"/><Relationship Id="rId234" Type="http://schemas.openxmlformats.org/officeDocument/2006/relationships/tags" Target="../tags/tag1076.xml"/><Relationship Id="rId2" Type="http://schemas.openxmlformats.org/officeDocument/2006/relationships/tags" Target="../tags/tag844.xml"/><Relationship Id="rId29" Type="http://schemas.openxmlformats.org/officeDocument/2006/relationships/tags" Target="../tags/tag871.xml"/><Relationship Id="rId255" Type="http://schemas.openxmlformats.org/officeDocument/2006/relationships/tags" Target="../tags/tag1097.xml"/><Relationship Id="rId276" Type="http://schemas.openxmlformats.org/officeDocument/2006/relationships/tags" Target="../tags/tag1118.xml"/><Relationship Id="rId297" Type="http://schemas.openxmlformats.org/officeDocument/2006/relationships/tags" Target="../tags/tag1139.xml"/><Relationship Id="rId40" Type="http://schemas.openxmlformats.org/officeDocument/2006/relationships/tags" Target="../tags/tag882.xml"/><Relationship Id="rId115" Type="http://schemas.openxmlformats.org/officeDocument/2006/relationships/tags" Target="../tags/tag957.xml"/><Relationship Id="rId136" Type="http://schemas.openxmlformats.org/officeDocument/2006/relationships/tags" Target="../tags/tag978.xml"/><Relationship Id="rId157" Type="http://schemas.openxmlformats.org/officeDocument/2006/relationships/tags" Target="../tags/tag999.xml"/><Relationship Id="rId178" Type="http://schemas.openxmlformats.org/officeDocument/2006/relationships/tags" Target="../tags/tag1020.xml"/><Relationship Id="rId301" Type="http://schemas.openxmlformats.org/officeDocument/2006/relationships/tags" Target="../tags/tag1143.xml"/><Relationship Id="rId322" Type="http://schemas.openxmlformats.org/officeDocument/2006/relationships/tags" Target="../tags/tag1164.xml"/><Relationship Id="rId343" Type="http://schemas.openxmlformats.org/officeDocument/2006/relationships/tags" Target="../tags/tag1185.xml"/><Relationship Id="rId61" Type="http://schemas.openxmlformats.org/officeDocument/2006/relationships/tags" Target="../tags/tag903.xml"/><Relationship Id="rId82" Type="http://schemas.openxmlformats.org/officeDocument/2006/relationships/tags" Target="../tags/tag924.xml"/><Relationship Id="rId199" Type="http://schemas.openxmlformats.org/officeDocument/2006/relationships/tags" Target="../tags/tag1041.xml"/><Relationship Id="rId203" Type="http://schemas.openxmlformats.org/officeDocument/2006/relationships/tags" Target="../tags/tag1045.xml"/><Relationship Id="rId19" Type="http://schemas.openxmlformats.org/officeDocument/2006/relationships/tags" Target="../tags/tag861.xml"/><Relationship Id="rId224" Type="http://schemas.openxmlformats.org/officeDocument/2006/relationships/tags" Target="../tags/tag1066.xml"/><Relationship Id="rId245" Type="http://schemas.openxmlformats.org/officeDocument/2006/relationships/tags" Target="../tags/tag1087.xml"/><Relationship Id="rId266" Type="http://schemas.openxmlformats.org/officeDocument/2006/relationships/tags" Target="../tags/tag1108.xml"/><Relationship Id="rId287" Type="http://schemas.openxmlformats.org/officeDocument/2006/relationships/tags" Target="../tags/tag1129.xml"/><Relationship Id="rId30" Type="http://schemas.openxmlformats.org/officeDocument/2006/relationships/tags" Target="../tags/tag872.xml"/><Relationship Id="rId105" Type="http://schemas.openxmlformats.org/officeDocument/2006/relationships/tags" Target="../tags/tag947.xml"/><Relationship Id="rId126" Type="http://schemas.openxmlformats.org/officeDocument/2006/relationships/tags" Target="../tags/tag968.xml"/><Relationship Id="rId147" Type="http://schemas.openxmlformats.org/officeDocument/2006/relationships/tags" Target="../tags/tag989.xml"/><Relationship Id="rId168" Type="http://schemas.openxmlformats.org/officeDocument/2006/relationships/tags" Target="../tags/tag1010.xml"/><Relationship Id="rId312" Type="http://schemas.openxmlformats.org/officeDocument/2006/relationships/tags" Target="../tags/tag1154.xml"/><Relationship Id="rId333" Type="http://schemas.openxmlformats.org/officeDocument/2006/relationships/tags" Target="../tags/tag1175.xml"/><Relationship Id="rId354" Type="http://schemas.openxmlformats.org/officeDocument/2006/relationships/slideLayout" Target="../slideLayouts/slideLayout7.xml"/><Relationship Id="rId51" Type="http://schemas.openxmlformats.org/officeDocument/2006/relationships/tags" Target="../tags/tag893.xml"/><Relationship Id="rId72" Type="http://schemas.openxmlformats.org/officeDocument/2006/relationships/tags" Target="../tags/tag914.xml"/><Relationship Id="rId93" Type="http://schemas.openxmlformats.org/officeDocument/2006/relationships/tags" Target="../tags/tag935.xml"/><Relationship Id="rId189" Type="http://schemas.openxmlformats.org/officeDocument/2006/relationships/tags" Target="../tags/tag1031.xml"/><Relationship Id="rId3" Type="http://schemas.openxmlformats.org/officeDocument/2006/relationships/tags" Target="../tags/tag845.xml"/><Relationship Id="rId214" Type="http://schemas.openxmlformats.org/officeDocument/2006/relationships/tags" Target="../tags/tag1056.xml"/><Relationship Id="rId235" Type="http://schemas.openxmlformats.org/officeDocument/2006/relationships/tags" Target="../tags/tag1077.xml"/><Relationship Id="rId256" Type="http://schemas.openxmlformats.org/officeDocument/2006/relationships/tags" Target="../tags/tag1098.xml"/><Relationship Id="rId277" Type="http://schemas.openxmlformats.org/officeDocument/2006/relationships/tags" Target="../tags/tag1119.xml"/><Relationship Id="rId298" Type="http://schemas.openxmlformats.org/officeDocument/2006/relationships/tags" Target="../tags/tag1140.xml"/><Relationship Id="rId116" Type="http://schemas.openxmlformats.org/officeDocument/2006/relationships/tags" Target="../tags/tag958.xml"/><Relationship Id="rId137" Type="http://schemas.openxmlformats.org/officeDocument/2006/relationships/tags" Target="../tags/tag979.xml"/><Relationship Id="rId158" Type="http://schemas.openxmlformats.org/officeDocument/2006/relationships/tags" Target="../tags/tag1000.xml"/><Relationship Id="rId302" Type="http://schemas.openxmlformats.org/officeDocument/2006/relationships/tags" Target="../tags/tag1144.xml"/><Relationship Id="rId323" Type="http://schemas.openxmlformats.org/officeDocument/2006/relationships/tags" Target="../tags/tag1165.xml"/><Relationship Id="rId344" Type="http://schemas.openxmlformats.org/officeDocument/2006/relationships/tags" Target="../tags/tag1186.xml"/><Relationship Id="rId20" Type="http://schemas.openxmlformats.org/officeDocument/2006/relationships/tags" Target="../tags/tag862.xml"/><Relationship Id="rId41" Type="http://schemas.openxmlformats.org/officeDocument/2006/relationships/tags" Target="../tags/tag883.xml"/><Relationship Id="rId62" Type="http://schemas.openxmlformats.org/officeDocument/2006/relationships/tags" Target="../tags/tag904.xml"/><Relationship Id="rId83" Type="http://schemas.openxmlformats.org/officeDocument/2006/relationships/tags" Target="../tags/tag925.xml"/><Relationship Id="rId179" Type="http://schemas.openxmlformats.org/officeDocument/2006/relationships/tags" Target="../tags/tag10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dirty="0" smtClean="0"/>
              <a:t>Gates and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</a:t>
            </a:r>
            <a:r>
              <a:rPr lang="en-US" dirty="0" err="1" smtClean="0"/>
              <a:t>Universty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5943600"/>
            <a:ext cx="6781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lang="en-US" sz="1800" kern="1200" dirty="0">
                <a:solidFill>
                  <a:srgbClr val="FFFF66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nl-NL" sz="2000" dirty="0" smtClean="0">
                <a:latin typeface="+mn-lt"/>
              </a:rPr>
              <a:t>See: P&amp;H Appendix C.2 and C.3 (Also, see C.0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smtClean="0">
                <a:latin typeface="+mn-lt"/>
              </a:rPr>
              <a:t>and C.1) 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3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6163" y="762000"/>
            <a:ext cx="1585912" cy="158591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22701" y="990600"/>
            <a:ext cx="1338263" cy="133826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717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4963" y="1447799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4339" y="1220787"/>
            <a:ext cx="1349375" cy="45561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Insulator</a:t>
            </a:r>
          </a:p>
        </p:txBody>
      </p:sp>
      <p:sp>
        <p:nvSpPr>
          <p:cNvPr id="7173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8264" y="3765548"/>
            <a:ext cx="3390900" cy="8223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n-type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Si+Phosphorus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)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has mobile electrons:</a:t>
            </a:r>
          </a:p>
        </p:txBody>
      </p:sp>
      <p:sp>
        <p:nvSpPr>
          <p:cNvPr id="717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31900" y="3733800"/>
            <a:ext cx="2578100" cy="8223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p-type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Si+Boron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)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has mobile holes:</a:t>
            </a: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4518026" y="4610474"/>
            <a:ext cx="4302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voltage (mobile electrons)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voltage (depleted)</a:t>
            </a:r>
          </a:p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588963" y="4587873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voltage (depleted)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voltage (mobile holes)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1238" y="2396936"/>
            <a:ext cx="1343025" cy="13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57800" y="2396936"/>
            <a:ext cx="1343025" cy="13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8420000" flipH="1">
            <a:off x="3427413" y="227012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AutoShap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3180000">
            <a:off x="5029200" y="227012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>
            <p:custDataLst>
              <p:tags r:id="rId1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3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sp>
        <p:nvSpPr>
          <p:cNvPr id="44" name="Rectangle 43"/>
          <p:cNvSpPr/>
          <p:nvPr>
            <p:custDataLst>
              <p:tags r:id="rId4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7"/>
          <p:cNvGrpSpPr/>
          <p:nvPr>
            <p:custDataLst>
              <p:tags r:id="rId5"/>
            </p:custDataLst>
          </p:nvPr>
        </p:nvGrpSpPr>
        <p:grpSpPr>
          <a:xfrm>
            <a:off x="4724400" y="1219200"/>
            <a:ext cx="2590800" cy="4038600"/>
            <a:chOff x="4724400" y="1219200"/>
            <a:chExt cx="2590800" cy="4038600"/>
          </a:xfrm>
        </p:grpSpPr>
        <p:sp>
          <p:nvSpPr>
            <p:cNvPr id="45" name="Oval 44"/>
            <p:cNvSpPr/>
            <p:nvPr>
              <p:custDataLst>
                <p:tags r:id="rId28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29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30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31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32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" name="Oval 49"/>
            <p:cNvSpPr/>
            <p:nvPr>
              <p:custDataLst>
                <p:tags r:id="rId33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34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" name="Oval 51"/>
            <p:cNvSpPr/>
            <p:nvPr>
              <p:custDataLst>
                <p:tags r:id="rId35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" name="Oval 52"/>
            <p:cNvSpPr/>
            <p:nvPr>
              <p:custDataLst>
                <p:tags r:id="rId36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37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38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" name="Oval 55"/>
            <p:cNvSpPr/>
            <p:nvPr>
              <p:custDataLst>
                <p:tags r:id="rId39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40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>
              <p:custDataLst>
                <p:tags r:id="rId41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grpSp>
        <p:nvGrpSpPr>
          <p:cNvPr id="4" name="Group 70"/>
          <p:cNvGrpSpPr/>
          <p:nvPr>
            <p:custDataLst>
              <p:tags r:id="rId6"/>
            </p:custDataLst>
          </p:nvPr>
        </p:nvGrpSpPr>
        <p:grpSpPr>
          <a:xfrm>
            <a:off x="1981200" y="1219200"/>
            <a:ext cx="2590800" cy="4038600"/>
            <a:chOff x="1981200" y="1219200"/>
            <a:chExt cx="2590800" cy="4038600"/>
          </a:xfrm>
        </p:grpSpPr>
        <p:sp>
          <p:nvSpPr>
            <p:cNvPr id="73" name="Oval 72"/>
            <p:cNvSpPr/>
            <p:nvPr>
              <p:custDataLst>
                <p:tags r:id="rId14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>
              <p:custDataLst>
                <p:tags r:id="rId15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>
              <p:custDataLst>
                <p:tags r:id="rId16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17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18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19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>
              <p:custDataLst>
                <p:tags r:id="rId20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21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>
              <p:custDataLst>
                <p:tags r:id="rId22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23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>
              <p:custDataLst>
                <p:tags r:id="rId24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>
              <p:custDataLst>
                <p:tags r:id="rId25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/>
            <p:cNvSpPr/>
            <p:nvPr>
              <p:custDataLst>
                <p:tags r:id="rId26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/>
            <p:cNvSpPr/>
            <p:nvPr>
              <p:custDataLst>
                <p:tags r:id="rId27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39" name="Rectangle 138"/>
          <p:cNvSpPr/>
          <p:nvPr>
            <p:custDataLst>
              <p:tags r:id="rId7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8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9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0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39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dirty="0" smtClean="0"/>
              <a:t>Bipolar Junction</a:t>
            </a:r>
            <a:endParaRPr lang="en-US" dirty="0"/>
          </a:p>
        </p:txBody>
      </p:sp>
      <p:sp>
        <p:nvSpPr>
          <p:cNvPr id="59" name="Rectangle 58"/>
          <p:cNvSpPr/>
          <p:nvPr>
            <p:custDataLst>
              <p:tags r:id="rId12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>
            <p:custDataLst>
              <p:tags r:id="rId1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2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sp>
        <p:nvSpPr>
          <p:cNvPr id="45" name="Oval 44"/>
          <p:cNvSpPr/>
          <p:nvPr>
            <p:custDataLst>
              <p:tags r:id="rId5"/>
            </p:custDataLst>
          </p:nvPr>
        </p:nvSpPr>
        <p:spPr>
          <a:xfrm>
            <a:off x="5257800" y="3200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6" name="Oval 45"/>
          <p:cNvSpPr/>
          <p:nvPr>
            <p:custDataLst>
              <p:tags r:id="rId6"/>
            </p:custDataLst>
          </p:nvPr>
        </p:nvSpPr>
        <p:spPr>
          <a:xfrm>
            <a:off x="6400800" y="1905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7" name="Oval 46"/>
          <p:cNvSpPr/>
          <p:nvPr>
            <p:custDataLst>
              <p:tags r:id="rId7"/>
            </p:custDataLst>
          </p:nvPr>
        </p:nvSpPr>
        <p:spPr>
          <a:xfrm>
            <a:off x="6705600" y="2590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8" name="Oval 47"/>
          <p:cNvSpPr/>
          <p:nvPr>
            <p:custDataLst>
              <p:tags r:id="rId8"/>
            </p:custDataLst>
          </p:nvPr>
        </p:nvSpPr>
        <p:spPr>
          <a:xfrm>
            <a:off x="4724400" y="3962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9" name="Oval 48"/>
          <p:cNvSpPr/>
          <p:nvPr>
            <p:custDataLst>
              <p:tags r:id="rId9"/>
            </p:custDataLst>
          </p:nvPr>
        </p:nvSpPr>
        <p:spPr>
          <a:xfrm>
            <a:off x="5105400" y="4648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0" name="Oval 49"/>
          <p:cNvSpPr/>
          <p:nvPr>
            <p:custDataLst>
              <p:tags r:id="rId10"/>
            </p:custDataLst>
          </p:nvPr>
        </p:nvSpPr>
        <p:spPr>
          <a:xfrm>
            <a:off x="6705600" y="4953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1" name="Oval 50"/>
          <p:cNvSpPr/>
          <p:nvPr>
            <p:custDataLst>
              <p:tags r:id="rId11"/>
            </p:custDataLst>
          </p:nvPr>
        </p:nvSpPr>
        <p:spPr>
          <a:xfrm>
            <a:off x="5715000" y="2590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2" name="Oval 51"/>
          <p:cNvSpPr/>
          <p:nvPr>
            <p:custDataLst>
              <p:tags r:id="rId12"/>
            </p:custDataLst>
          </p:nvPr>
        </p:nvSpPr>
        <p:spPr>
          <a:xfrm>
            <a:off x="5105400" y="1524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4" name="Oval 53"/>
          <p:cNvSpPr/>
          <p:nvPr>
            <p:custDataLst>
              <p:tags r:id="rId13"/>
            </p:custDataLst>
          </p:nvPr>
        </p:nvSpPr>
        <p:spPr>
          <a:xfrm>
            <a:off x="5638800" y="5029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5" name="Oval 54"/>
          <p:cNvSpPr/>
          <p:nvPr>
            <p:custDataLst>
              <p:tags r:id="rId14"/>
            </p:custDataLst>
          </p:nvPr>
        </p:nvSpPr>
        <p:spPr>
          <a:xfrm>
            <a:off x="6096000" y="4267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6" name="Oval 55"/>
          <p:cNvSpPr/>
          <p:nvPr>
            <p:custDataLst>
              <p:tags r:id="rId15"/>
            </p:custDataLst>
          </p:nvPr>
        </p:nvSpPr>
        <p:spPr>
          <a:xfrm>
            <a:off x="6858000" y="36576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7" name="Oval 56"/>
          <p:cNvSpPr/>
          <p:nvPr>
            <p:custDataLst>
              <p:tags r:id="rId16"/>
            </p:custDataLst>
          </p:nvPr>
        </p:nvSpPr>
        <p:spPr>
          <a:xfrm>
            <a:off x="5791200" y="1447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8" name="Oval 57"/>
          <p:cNvSpPr/>
          <p:nvPr>
            <p:custDataLst>
              <p:tags r:id="rId17"/>
            </p:custDataLst>
          </p:nvPr>
        </p:nvSpPr>
        <p:spPr>
          <a:xfrm>
            <a:off x="6400800" y="3200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73" name="Oval 72"/>
          <p:cNvSpPr/>
          <p:nvPr>
            <p:custDataLst>
              <p:tags r:id="rId18"/>
            </p:custDataLst>
          </p:nvPr>
        </p:nvSpPr>
        <p:spPr>
          <a:xfrm>
            <a:off x="2667000" y="1905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4" name="Oval 73"/>
          <p:cNvSpPr/>
          <p:nvPr>
            <p:custDataLst>
              <p:tags r:id="rId19"/>
            </p:custDataLst>
          </p:nvPr>
        </p:nvSpPr>
        <p:spPr>
          <a:xfrm>
            <a:off x="3352800" y="2590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5" name="Oval 74"/>
          <p:cNvSpPr/>
          <p:nvPr>
            <p:custDataLst>
              <p:tags r:id="rId20"/>
            </p:custDataLst>
          </p:nvPr>
        </p:nvSpPr>
        <p:spPr>
          <a:xfrm>
            <a:off x="2667000" y="3200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6" name="Oval 75"/>
          <p:cNvSpPr/>
          <p:nvPr>
            <p:custDataLst>
              <p:tags r:id="rId21"/>
            </p:custDataLst>
          </p:nvPr>
        </p:nvSpPr>
        <p:spPr>
          <a:xfrm>
            <a:off x="3810000" y="3200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/>
          <p:nvPr>
            <p:custDataLst>
              <p:tags r:id="rId22"/>
            </p:custDataLst>
          </p:nvPr>
        </p:nvSpPr>
        <p:spPr>
          <a:xfrm>
            <a:off x="2971800" y="4267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8" name="Oval 77"/>
          <p:cNvSpPr/>
          <p:nvPr>
            <p:custDataLst>
              <p:tags r:id="rId23"/>
            </p:custDataLst>
          </p:nvPr>
        </p:nvSpPr>
        <p:spPr>
          <a:xfrm>
            <a:off x="3962400" y="4648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9" name="Oval 78"/>
          <p:cNvSpPr/>
          <p:nvPr>
            <p:custDataLst>
              <p:tags r:id="rId24"/>
            </p:custDataLst>
          </p:nvPr>
        </p:nvSpPr>
        <p:spPr>
          <a:xfrm>
            <a:off x="3962400" y="1524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1" name="Oval 80"/>
          <p:cNvSpPr/>
          <p:nvPr>
            <p:custDataLst>
              <p:tags r:id="rId25"/>
            </p:custDataLst>
          </p:nvPr>
        </p:nvSpPr>
        <p:spPr>
          <a:xfrm>
            <a:off x="3276600" y="1447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" name="Oval 81"/>
          <p:cNvSpPr/>
          <p:nvPr>
            <p:custDataLst>
              <p:tags r:id="rId26"/>
            </p:custDataLst>
          </p:nvPr>
        </p:nvSpPr>
        <p:spPr>
          <a:xfrm>
            <a:off x="2362200" y="4953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/>
          <p:nvPr>
            <p:custDataLst>
              <p:tags r:id="rId27"/>
            </p:custDataLst>
          </p:nvPr>
        </p:nvSpPr>
        <p:spPr>
          <a:xfrm>
            <a:off x="2209800" y="36576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4" name="Oval 83"/>
          <p:cNvSpPr/>
          <p:nvPr>
            <p:custDataLst>
              <p:tags r:id="rId28"/>
            </p:custDataLst>
          </p:nvPr>
        </p:nvSpPr>
        <p:spPr>
          <a:xfrm>
            <a:off x="2362200" y="2590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5" name="Oval 84"/>
          <p:cNvSpPr/>
          <p:nvPr>
            <p:custDataLst>
              <p:tags r:id="rId29"/>
            </p:custDataLst>
          </p:nvPr>
        </p:nvSpPr>
        <p:spPr>
          <a:xfrm>
            <a:off x="4343400" y="3962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6" name="Oval 85"/>
          <p:cNvSpPr/>
          <p:nvPr>
            <p:custDataLst>
              <p:tags r:id="rId30"/>
            </p:custDataLst>
          </p:nvPr>
        </p:nvSpPr>
        <p:spPr>
          <a:xfrm>
            <a:off x="3429000" y="5029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140" name="Rectangle 139"/>
          <p:cNvSpPr/>
          <p:nvPr>
            <p:custDataLst>
              <p:tags r:id="rId31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32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>
            <p:custDataLst>
              <p:tags r:id="rId33"/>
            </p:custDataLst>
          </p:nvPr>
        </p:nvSpPr>
        <p:spPr>
          <a:xfrm>
            <a:off x="8229600" y="25908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4" name="TextBox 143"/>
          <p:cNvSpPr txBox="1"/>
          <p:nvPr>
            <p:custDataLst>
              <p:tags r:id="rId34"/>
            </p:custDataLst>
          </p:nvPr>
        </p:nvSpPr>
        <p:spPr>
          <a:xfrm>
            <a:off x="422072" y="260967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59" name="Title 58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dirty="0" smtClean="0"/>
              <a:t>Reverse Bias</a:t>
            </a:r>
            <a:endParaRPr lang="en-US" dirty="0"/>
          </a:p>
        </p:txBody>
      </p:sp>
      <p:sp>
        <p:nvSpPr>
          <p:cNvPr id="60" name="Rectangle 59"/>
          <p:cNvSpPr/>
          <p:nvPr>
            <p:custDataLst>
              <p:tags r:id="rId36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1" name="Rectangle 60"/>
          <p:cNvSpPr/>
          <p:nvPr>
            <p:custDataLst>
              <p:tags r:id="rId37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44" name="Oval 43"/>
          <p:cNvSpPr/>
          <p:nvPr>
            <p:custDataLst>
              <p:tags r:id="rId38"/>
            </p:custDataLst>
          </p:nvPr>
        </p:nvSpPr>
        <p:spPr>
          <a:xfrm>
            <a:off x="7086600" y="1219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62" name="Oval 61"/>
          <p:cNvSpPr/>
          <p:nvPr>
            <p:custDataLst>
              <p:tags r:id="rId39"/>
            </p:custDataLst>
          </p:nvPr>
        </p:nvSpPr>
        <p:spPr>
          <a:xfrm>
            <a:off x="1981200" y="1219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63" name="Rectangle 62"/>
          <p:cNvSpPr/>
          <p:nvPr>
            <p:custDataLst>
              <p:tags r:id="rId40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1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125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0417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1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9584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4583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87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5416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2083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7916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375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583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-0.15417 1.11022E-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4583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917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023 L 0.07917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375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0417 -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917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0875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7084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0.12083 0.00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125 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5 0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7917 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375 -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375 -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44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>
            <p:custDataLst>
              <p:tags r:id="rId1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2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grpSp>
        <p:nvGrpSpPr>
          <p:cNvPr id="3" name="Group 117"/>
          <p:cNvGrpSpPr/>
          <p:nvPr>
            <p:custDataLst>
              <p:tags r:id="rId5"/>
            </p:custDataLst>
          </p:nvPr>
        </p:nvGrpSpPr>
        <p:grpSpPr>
          <a:xfrm>
            <a:off x="4724400" y="1219200"/>
            <a:ext cx="2590800" cy="4038600"/>
            <a:chOff x="4724400" y="1219200"/>
            <a:chExt cx="2590800" cy="4038600"/>
          </a:xfrm>
        </p:grpSpPr>
        <p:sp>
          <p:nvSpPr>
            <p:cNvPr id="45" name="Oval 44"/>
            <p:cNvSpPr/>
            <p:nvPr>
              <p:custDataLst>
                <p:tags r:id="rId62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63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64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65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66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" name="Oval 49"/>
            <p:cNvSpPr/>
            <p:nvPr>
              <p:custDataLst>
                <p:tags r:id="rId67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68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" name="Oval 51"/>
            <p:cNvSpPr/>
            <p:nvPr>
              <p:custDataLst>
                <p:tags r:id="rId69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" name="Oval 52"/>
            <p:cNvSpPr/>
            <p:nvPr>
              <p:custDataLst>
                <p:tags r:id="rId70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71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72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" name="Oval 55"/>
            <p:cNvSpPr/>
            <p:nvPr>
              <p:custDataLst>
                <p:tags r:id="rId73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74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>
              <p:custDataLst>
                <p:tags r:id="rId75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grpSp>
        <p:nvGrpSpPr>
          <p:cNvPr id="4" name="Group 38"/>
          <p:cNvGrpSpPr/>
          <p:nvPr>
            <p:custDataLst>
              <p:tags r:id="rId6"/>
            </p:custDataLst>
          </p:nvPr>
        </p:nvGrpSpPr>
        <p:grpSpPr>
          <a:xfrm>
            <a:off x="-762000" y="1219200"/>
            <a:ext cx="2590800" cy="4038600"/>
            <a:chOff x="1981200" y="1219200"/>
            <a:chExt cx="2590800" cy="4038600"/>
          </a:xfrm>
        </p:grpSpPr>
        <p:sp>
          <p:nvSpPr>
            <p:cNvPr id="41" name="Oval 40"/>
            <p:cNvSpPr/>
            <p:nvPr>
              <p:custDataLst>
                <p:tags r:id="rId48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41"/>
            <p:cNvSpPr/>
            <p:nvPr>
              <p:custDataLst>
                <p:tags r:id="rId49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58"/>
            <p:cNvSpPr/>
            <p:nvPr>
              <p:custDataLst>
                <p:tags r:id="rId50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59"/>
            <p:cNvSpPr/>
            <p:nvPr>
              <p:custDataLst>
                <p:tags r:id="rId51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60"/>
            <p:cNvSpPr/>
            <p:nvPr>
              <p:custDataLst>
                <p:tags r:id="rId52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61"/>
            <p:cNvSpPr/>
            <p:nvPr>
              <p:custDataLst>
                <p:tags r:id="rId53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" name="Oval 62"/>
            <p:cNvSpPr/>
            <p:nvPr>
              <p:custDataLst>
                <p:tags r:id="rId54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Oval 63"/>
            <p:cNvSpPr/>
            <p:nvPr>
              <p:custDataLst>
                <p:tags r:id="rId55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Oval 64"/>
            <p:cNvSpPr/>
            <p:nvPr>
              <p:custDataLst>
                <p:tags r:id="rId56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/>
            <p:nvPr>
              <p:custDataLst>
                <p:tags r:id="rId57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" name="Oval 66"/>
            <p:cNvSpPr/>
            <p:nvPr>
              <p:custDataLst>
                <p:tags r:id="rId58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67"/>
            <p:cNvSpPr/>
            <p:nvPr>
              <p:custDataLst>
                <p:tags r:id="rId59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" name="Oval 68"/>
            <p:cNvSpPr/>
            <p:nvPr>
              <p:custDataLst>
                <p:tags r:id="rId60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Oval 69"/>
            <p:cNvSpPr/>
            <p:nvPr>
              <p:custDataLst>
                <p:tags r:id="rId61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70"/>
          <p:cNvGrpSpPr/>
          <p:nvPr>
            <p:custDataLst>
              <p:tags r:id="rId7"/>
            </p:custDataLst>
          </p:nvPr>
        </p:nvGrpSpPr>
        <p:grpSpPr>
          <a:xfrm>
            <a:off x="1981200" y="1219200"/>
            <a:ext cx="2590800" cy="4038600"/>
            <a:chOff x="1981200" y="1219200"/>
            <a:chExt cx="2590800" cy="4038600"/>
          </a:xfrm>
        </p:grpSpPr>
        <p:sp>
          <p:nvSpPr>
            <p:cNvPr id="73" name="Oval 72"/>
            <p:cNvSpPr/>
            <p:nvPr>
              <p:custDataLst>
                <p:tags r:id="rId34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>
              <p:custDataLst>
                <p:tags r:id="rId35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>
              <p:custDataLst>
                <p:tags r:id="rId36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37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38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39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>
              <p:custDataLst>
                <p:tags r:id="rId40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41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>
              <p:custDataLst>
                <p:tags r:id="rId42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43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>
              <p:custDataLst>
                <p:tags r:id="rId44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>
              <p:custDataLst>
                <p:tags r:id="rId45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/>
            <p:cNvSpPr/>
            <p:nvPr>
              <p:custDataLst>
                <p:tags r:id="rId46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/>
            <p:cNvSpPr/>
            <p:nvPr>
              <p:custDataLst>
                <p:tags r:id="rId47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119"/>
          <p:cNvGrpSpPr/>
          <p:nvPr>
            <p:custDataLst>
              <p:tags r:id="rId8"/>
            </p:custDataLst>
          </p:nvPr>
        </p:nvGrpSpPr>
        <p:grpSpPr>
          <a:xfrm>
            <a:off x="7467600" y="1219200"/>
            <a:ext cx="2590800" cy="4038600"/>
            <a:chOff x="4724400" y="1219200"/>
            <a:chExt cx="2590800" cy="4038600"/>
          </a:xfrm>
        </p:grpSpPr>
        <p:sp>
          <p:nvSpPr>
            <p:cNvPr id="121" name="Oval 120"/>
            <p:cNvSpPr/>
            <p:nvPr>
              <p:custDataLst>
                <p:tags r:id="rId20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2" name="Oval 121"/>
            <p:cNvSpPr/>
            <p:nvPr>
              <p:custDataLst>
                <p:tags r:id="rId21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3" name="Oval 122"/>
            <p:cNvSpPr/>
            <p:nvPr>
              <p:custDataLst>
                <p:tags r:id="rId22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4" name="Oval 123"/>
            <p:cNvSpPr/>
            <p:nvPr>
              <p:custDataLst>
                <p:tags r:id="rId23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5" name="Oval 124"/>
            <p:cNvSpPr/>
            <p:nvPr>
              <p:custDataLst>
                <p:tags r:id="rId24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6" name="Oval 125"/>
            <p:cNvSpPr/>
            <p:nvPr>
              <p:custDataLst>
                <p:tags r:id="rId25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7" name="Oval 126"/>
            <p:cNvSpPr/>
            <p:nvPr>
              <p:custDataLst>
                <p:tags r:id="rId26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8" name="Oval 127"/>
            <p:cNvSpPr/>
            <p:nvPr>
              <p:custDataLst>
                <p:tags r:id="rId27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9" name="Oval 128"/>
            <p:cNvSpPr/>
            <p:nvPr>
              <p:custDataLst>
                <p:tags r:id="rId28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0" name="Oval 129"/>
            <p:cNvSpPr/>
            <p:nvPr>
              <p:custDataLst>
                <p:tags r:id="rId29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1" name="Oval 130"/>
            <p:cNvSpPr/>
            <p:nvPr>
              <p:custDataLst>
                <p:tags r:id="rId30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2" name="Oval 131"/>
            <p:cNvSpPr/>
            <p:nvPr>
              <p:custDataLst>
                <p:tags r:id="rId31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3" name="Oval 132"/>
            <p:cNvSpPr/>
            <p:nvPr>
              <p:custDataLst>
                <p:tags r:id="rId32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4" name="Oval 133"/>
            <p:cNvSpPr/>
            <p:nvPr>
              <p:custDataLst>
                <p:tags r:id="rId33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137" name="Rectangle 136"/>
          <p:cNvSpPr/>
          <p:nvPr>
            <p:custDataLst>
              <p:tags r:id="rId9"/>
            </p:custDataLst>
          </p:nvPr>
        </p:nvSpPr>
        <p:spPr>
          <a:xfrm>
            <a:off x="-76200" y="609600"/>
            <a:ext cx="1828800" cy="51816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0"/>
            </p:custDataLst>
          </p:nvPr>
        </p:nvSpPr>
        <p:spPr>
          <a:xfrm>
            <a:off x="7543800" y="533400"/>
            <a:ext cx="1676400" cy="5029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3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4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>
            <p:custDataLst>
              <p:tags r:id="rId15"/>
            </p:custDataLst>
          </p:nvPr>
        </p:nvSpPr>
        <p:spPr>
          <a:xfrm>
            <a:off x="8229600" y="25908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144" name="TextBox 143"/>
          <p:cNvSpPr txBox="1"/>
          <p:nvPr>
            <p:custDataLst>
              <p:tags r:id="rId16"/>
            </p:custDataLst>
          </p:nvPr>
        </p:nvSpPr>
        <p:spPr>
          <a:xfrm>
            <a:off x="422072" y="260967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9" name="Title 88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sp>
        <p:nvSpPr>
          <p:cNvPr id="90" name="Rectangle 89"/>
          <p:cNvSpPr/>
          <p:nvPr>
            <p:custDataLst>
              <p:tags r:id="rId18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91" name="Rectangle 90"/>
          <p:cNvSpPr/>
          <p:nvPr>
            <p:custDataLst>
              <p:tags r:id="rId19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2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Diodes</a:t>
            </a:r>
          </a:p>
        </p:txBody>
      </p:sp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8195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n-type</a:t>
            </a:r>
          </a:p>
        </p:txBody>
      </p:sp>
      <p:sp>
        <p:nvSpPr>
          <p:cNvPr id="8196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19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838200"/>
            <a:ext cx="185737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PN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Junction “Diode”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1600200"/>
            <a:ext cx="1688121" cy="1371599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864" y="5715000"/>
            <a:ext cx="3413125" cy="10414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Conventions: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 err="1">
                <a:solidFill>
                  <a:srgbClr val="FFFFFF"/>
                </a:solidFill>
                <a:latin typeface="+mn-lt"/>
              </a:rPr>
              <a:t>vdd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vcc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+1.2v = +5v = hi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 err="1">
                <a:solidFill>
                  <a:srgbClr val="FFFFFF"/>
                </a:solidFill>
                <a:latin typeface="+mn-lt"/>
              </a:rPr>
              <a:t>vss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vee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0v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gnd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3"/>
          <p:cNvGrpSpPr/>
          <p:nvPr>
            <p:custDataLst>
              <p:tags r:id="rId9"/>
            </p:custDataLst>
          </p:nvPr>
        </p:nvGrpSpPr>
        <p:grpSpPr>
          <a:xfrm>
            <a:off x="3581400" y="3505200"/>
            <a:ext cx="1823749" cy="1219200"/>
            <a:chOff x="4353325" y="5029200"/>
            <a:chExt cx="800151" cy="457200"/>
          </a:xfrm>
        </p:grpSpPr>
        <p:sp>
          <p:nvSpPr>
            <p:cNvPr id="8198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79156" y="5266189"/>
              <a:ext cx="274320" cy="1588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72039" y="5029200"/>
              <a:ext cx="1587" cy="457200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Isosceles Triangle 12"/>
            <p:cNvSpPr/>
            <p:nvPr>
              <p:custDataLst>
                <p:tags r:id="rId12"/>
              </p:custDataLst>
            </p:nvPr>
          </p:nvSpPr>
          <p:spPr>
            <a:xfrm rot="5400000">
              <a:off x="4549181" y="5140355"/>
              <a:ext cx="373307" cy="25166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353325" y="5259198"/>
              <a:ext cx="274320" cy="1588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n-lt"/>
              </a:rPr>
              <a:t>PNP Junction</a:t>
            </a:r>
            <a:endParaRPr lang="en-US" dirty="0">
              <a:latin typeface="+mn-lt"/>
            </a:endParaRPr>
          </a:p>
        </p:txBody>
      </p:sp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819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28801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1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629400" y="2282824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5" name="AutoShap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1598612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18" name="AutoShap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62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n-type</a:t>
            </a:r>
          </a:p>
        </p:txBody>
      </p:sp>
      <p:sp>
        <p:nvSpPr>
          <p:cNvPr id="19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2000" y="2971800"/>
            <a:ext cx="0" cy="382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Bipolar Junction Transistors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2286000" y="1011238"/>
            <a:ext cx="6858000" cy="1503362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>
                <a:latin typeface="+mn-lt"/>
              </a:rPr>
              <a:t>Solid-state switch: The most amazing invention of the 1900s</a:t>
            </a:r>
          </a:p>
          <a:p>
            <a:pPr marL="341277" indent="-341277">
              <a:buClrTx/>
              <a:buSzTx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200" dirty="0">
                <a:latin typeface="+mn-lt"/>
              </a:rPr>
              <a:t>Emitter = “input”, Base = “switch”, Collector = “output”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457200" y="1031876"/>
            <a:ext cx="1371600" cy="1482725"/>
          </a:xfrm>
          <a:prstGeom prst="rect">
            <a:avLst/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</p:pic>
      <p:sp>
        <p:nvSpPr>
          <p:cNvPr id="9220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394075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21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1" y="3394075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9222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1" y="3394075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23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912813" y="3622675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513014" y="3622675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828801" y="3849689"/>
            <a:ext cx="1588" cy="231775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1" y="3359151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1301" y="3394076"/>
            <a:ext cx="108902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E=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25367" y="4044951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3639" y="4837114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81100" y="6208714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5764" y="5486401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33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V="1">
            <a:off x="1009651" y="5483225"/>
            <a:ext cx="590550" cy="585788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3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2001" y="5775325"/>
            <a:ext cx="38100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143001" y="5605463"/>
            <a:ext cx="1588" cy="33972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141414" y="5834063"/>
            <a:ext cx="231775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7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71601" y="6049963"/>
            <a:ext cx="1588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371601" y="5256212"/>
            <a:ext cx="1588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1141414" y="5486400"/>
            <a:ext cx="231775" cy="228600"/>
          </a:xfrm>
          <a:prstGeom prst="line">
            <a:avLst/>
          </a:prstGeom>
          <a:noFill/>
          <a:ln w="27360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40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971800" y="5029200"/>
            <a:ext cx="1588" cy="457200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1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986773" y="5491833"/>
            <a:ext cx="196850" cy="493712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2" name="AutoShap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 flipV="1">
            <a:off x="2382838" y="5476876"/>
            <a:ext cx="293688" cy="490537"/>
          </a:xfrm>
          <a:prstGeom prst="can">
            <a:avLst>
              <a:gd name="adj" fmla="val 41757"/>
            </a:avLst>
          </a:prstGeom>
          <a:solidFill>
            <a:srgbClr val="EB613D"/>
          </a:solidFill>
          <a:ln w="9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43" name="Freeform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79689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7" y="816"/>
                  <a:pt x="105" y="633"/>
                  <a:pt x="105" y="408"/>
                </a:cubicBezTo>
                <a:cubicBezTo>
                  <a:pt x="105" y="183"/>
                  <a:pt x="57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4" name="Freeform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25713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8" y="816"/>
                  <a:pt x="105" y="633"/>
                  <a:pt x="105" y="408"/>
                </a:cubicBezTo>
                <a:cubicBezTo>
                  <a:pt x="105" y="183"/>
                  <a:pt x="58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5" name="Freeform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66975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7" y="816"/>
                  <a:pt x="105" y="633"/>
                  <a:pt x="105" y="408"/>
                </a:cubicBezTo>
                <a:cubicBezTo>
                  <a:pt x="105" y="183"/>
                  <a:pt x="57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6" name="Freeform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14588" y="5573713"/>
            <a:ext cx="38100" cy="490537"/>
          </a:xfrm>
          <a:custGeom>
            <a:avLst/>
            <a:gdLst/>
            <a:ahLst/>
            <a:cxnLst>
              <a:cxn ang="0">
                <a:pos x="104" y="1361"/>
              </a:cxn>
              <a:cxn ang="0">
                <a:pos x="105" y="260"/>
              </a:cxn>
              <a:cxn ang="0">
                <a:pos x="0" y="0"/>
              </a:cxn>
            </a:cxnLst>
            <a:rect l="0" t="0" r="r" b="b"/>
            <a:pathLst>
              <a:path w="106" h="1362">
                <a:moveTo>
                  <a:pt x="104" y="1361"/>
                </a:moveTo>
                <a:cubicBezTo>
                  <a:pt x="104" y="1188"/>
                  <a:pt x="105" y="403"/>
                  <a:pt x="105" y="260"/>
                </a:cubicBezTo>
                <a:cubicBezTo>
                  <a:pt x="105" y="117"/>
                  <a:pt x="58" y="0"/>
                  <a:pt x="0" y="0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7" name="Freeform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24139" y="5257800"/>
            <a:ext cx="38100" cy="611188"/>
          </a:xfrm>
          <a:custGeom>
            <a:avLst/>
            <a:gdLst/>
            <a:ahLst/>
            <a:cxnLst>
              <a:cxn ang="0">
                <a:pos x="0" y="1696"/>
              </a:cxn>
              <a:cxn ang="0">
                <a:pos x="105" y="1378"/>
              </a:cxn>
              <a:cxn ang="0">
                <a:pos x="105" y="0"/>
              </a:cxn>
            </a:cxnLst>
            <a:rect l="0" t="0" r="r" b="b"/>
            <a:pathLst>
              <a:path w="106" h="1697">
                <a:moveTo>
                  <a:pt x="0" y="1696"/>
                </a:moveTo>
                <a:cubicBezTo>
                  <a:pt x="58" y="1696"/>
                  <a:pt x="105" y="1554"/>
                  <a:pt x="105" y="1378"/>
                </a:cubicBezTo>
                <a:cubicBezTo>
                  <a:pt x="105" y="1202"/>
                  <a:pt x="105" y="636"/>
                  <a:pt x="105" y="0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8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971800" y="5942014"/>
            <a:ext cx="1588" cy="460375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9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660650" y="5257800"/>
            <a:ext cx="312738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0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127250" y="6064250"/>
            <a:ext cx="312738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1" name="AutoShap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2805908" y="5703095"/>
            <a:ext cx="228600" cy="109537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719388" y="4608514"/>
            <a:ext cx="70802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53" name="AutoShap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19851" y="3429000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54" name="AutoShap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62651" y="3429000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9255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732464" y="3657600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6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332663" y="3657600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7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6648450" y="3884614"/>
            <a:ext cx="1588" cy="231775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801256" y="3394076"/>
            <a:ext cx="1054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vss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=E</a:t>
            </a:r>
          </a:p>
        </p:txBody>
      </p:sp>
      <p:sp>
        <p:nvSpPr>
          <p:cNvPr id="9259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64439" y="3429001"/>
            <a:ext cx="436562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60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453407" y="4079876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61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778501" y="4872039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62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795964" y="6243639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</a:t>
            </a:r>
          </a:p>
        </p:txBody>
      </p:sp>
      <p:sp>
        <p:nvSpPr>
          <p:cNvPr id="9263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99038" y="5521326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64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24513" y="5500688"/>
            <a:ext cx="590550" cy="585787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65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376863" y="5797550"/>
            <a:ext cx="38100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6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757863" y="5629275"/>
            <a:ext cx="1587" cy="33655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7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5756276" y="5508625"/>
            <a:ext cx="231775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8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986463" y="5292725"/>
            <a:ext cx="1587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9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986463" y="6086476"/>
            <a:ext cx="1587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0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756276" y="5856289"/>
            <a:ext cx="231775" cy="231775"/>
          </a:xfrm>
          <a:prstGeom prst="line">
            <a:avLst/>
          </a:prstGeom>
          <a:noFill/>
          <a:ln w="27360">
            <a:solidFill>
              <a:srgbClr val="FFFFFF"/>
            </a:solidFill>
            <a:round/>
            <a:headEnd type="triangle" w="lg" len="lg"/>
            <a:tailEnd type="none" w="lg" len="lg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1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586663" y="5976939"/>
            <a:ext cx="1587" cy="460375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2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7600048" y="5477793"/>
            <a:ext cx="196850" cy="496887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3" name="AutoShap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16200000">
            <a:off x="6997701" y="5500688"/>
            <a:ext cx="293687" cy="490538"/>
          </a:xfrm>
          <a:prstGeom prst="can">
            <a:avLst>
              <a:gd name="adj" fmla="val 41757"/>
            </a:avLst>
          </a:prstGeom>
          <a:solidFill>
            <a:srgbClr val="EB613D"/>
          </a:solidFill>
          <a:ln w="9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74" name="Freeform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194551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7" y="0"/>
                  <a:pt x="105" y="182"/>
                  <a:pt x="105" y="408"/>
                </a:cubicBezTo>
                <a:cubicBezTo>
                  <a:pt x="105" y="634"/>
                  <a:pt x="57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5" name="Freeform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140576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8" y="0"/>
                  <a:pt x="105" y="182"/>
                  <a:pt x="105" y="408"/>
                </a:cubicBezTo>
                <a:cubicBezTo>
                  <a:pt x="105" y="634"/>
                  <a:pt x="58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6" name="Freeform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80251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7" y="0"/>
                  <a:pt x="105" y="182"/>
                  <a:pt x="105" y="408"/>
                </a:cubicBezTo>
                <a:cubicBezTo>
                  <a:pt x="105" y="634"/>
                  <a:pt x="57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7" name="Freeform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029450" y="5400675"/>
            <a:ext cx="38100" cy="490538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5" y="1101"/>
              </a:cxn>
              <a:cxn ang="0">
                <a:pos x="0" y="1361"/>
              </a:cxn>
            </a:cxnLst>
            <a:rect l="0" t="0" r="r" b="b"/>
            <a:pathLst>
              <a:path w="106" h="1362">
                <a:moveTo>
                  <a:pt x="104" y="0"/>
                </a:moveTo>
                <a:cubicBezTo>
                  <a:pt x="104" y="173"/>
                  <a:pt x="105" y="958"/>
                  <a:pt x="105" y="1101"/>
                </a:cubicBezTo>
                <a:cubicBezTo>
                  <a:pt x="105" y="1244"/>
                  <a:pt x="58" y="1361"/>
                  <a:pt x="0" y="1361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8" name="Freeform 6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239001" y="5595938"/>
            <a:ext cx="38100" cy="611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318"/>
              </a:cxn>
              <a:cxn ang="0">
                <a:pos x="105" y="1696"/>
              </a:cxn>
            </a:cxnLst>
            <a:rect l="0" t="0" r="r" b="b"/>
            <a:pathLst>
              <a:path w="106" h="1697">
                <a:moveTo>
                  <a:pt x="0" y="0"/>
                </a:moveTo>
                <a:cubicBezTo>
                  <a:pt x="58" y="0"/>
                  <a:pt x="105" y="143"/>
                  <a:pt x="105" y="318"/>
                </a:cubicBezTo>
                <a:cubicBezTo>
                  <a:pt x="105" y="493"/>
                  <a:pt x="105" y="1060"/>
                  <a:pt x="105" y="1696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9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586663" y="5064125"/>
            <a:ext cx="1587" cy="457200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0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7275514" y="6207125"/>
            <a:ext cx="312737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1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6742114" y="5400675"/>
            <a:ext cx="312737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2" name="AutoShape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 flipV="1">
            <a:off x="7420770" y="5650706"/>
            <a:ext cx="228600" cy="109538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83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269164" y="6294439"/>
            <a:ext cx="81597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vss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84" name="AutoShape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877050" y="3429000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85800" y="2819400"/>
            <a:ext cx="2395554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PNP Transistor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86400" y="2819400"/>
            <a:ext cx="2395554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NPN Transistor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 animBg="1"/>
      <p:bldP spid="9254" grpId="0" animBg="1"/>
      <p:bldP spid="9255" grpId="0" animBg="1"/>
      <p:bldP spid="9256" grpId="0" animBg="1"/>
      <p:bldP spid="9257" grpId="0" animBg="1"/>
      <p:bldP spid="9258" grpId="0"/>
      <p:bldP spid="9259" grpId="0"/>
      <p:bldP spid="9260" grpId="0"/>
      <p:bldP spid="9261" grpId="0"/>
      <p:bldP spid="9262" grpId="0"/>
      <p:bldP spid="9263" grpId="0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80" grpId="0" animBg="1"/>
      <p:bldP spid="9281" grpId="0" animBg="1"/>
      <p:bldP spid="9282" grpId="0" animBg="1"/>
      <p:bldP spid="9283" grpId="0"/>
      <p:bldP spid="92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Field Effect Transistors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P-type FET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228600" y="4038600"/>
            <a:ext cx="4268788" cy="2438400"/>
          </a:xfrm>
          <a:ln/>
        </p:spPr>
        <p:txBody>
          <a:bodyPr>
            <a:normAutofit/>
          </a:bodyPr>
          <a:lstStyle/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800" dirty="0" smtClean="0">
                <a:latin typeface="+mn-lt"/>
              </a:rPr>
              <a:t>Connect </a:t>
            </a:r>
            <a:r>
              <a:rPr lang="en-US" sz="2800" dirty="0">
                <a:latin typeface="+mn-lt"/>
              </a:rPr>
              <a:t>Source to Drain when Gate = lo</a:t>
            </a:r>
          </a:p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800" dirty="0">
                <a:latin typeface="+mn-lt"/>
              </a:rPr>
              <a:t>Drain must be </a:t>
            </a:r>
            <a:r>
              <a:rPr lang="en-US" sz="2800" dirty="0" err="1">
                <a:latin typeface="+mn-lt"/>
              </a:rPr>
              <a:t>vdd</a:t>
            </a:r>
            <a:r>
              <a:rPr lang="en-US" sz="2800" dirty="0">
                <a:latin typeface="+mn-lt"/>
              </a:rPr>
              <a:t>, or </a:t>
            </a:r>
            <a:r>
              <a:rPr lang="en-US" sz="2800" dirty="0" smtClean="0">
                <a:latin typeface="+mn-lt"/>
              </a:rPr>
              <a:t>connected to source of another P-type </a:t>
            </a:r>
            <a:r>
              <a:rPr lang="en-US" sz="2800" dirty="0">
                <a:latin typeface="+mn-lt"/>
              </a:rPr>
              <a:t>transistor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N-type FET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4038600"/>
            <a:ext cx="4346575" cy="2471256"/>
          </a:xfrm>
        </p:spPr>
        <p:txBody>
          <a:bodyPr>
            <a:noAutofit/>
          </a:bodyPr>
          <a:lstStyle/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Connect Source to Drain when Gate = hi</a:t>
            </a:r>
          </a:p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Source must be </a:t>
            </a:r>
            <a:r>
              <a:rPr lang="en-US" sz="2800" dirty="0" err="1" smtClean="0">
                <a:solidFill>
                  <a:srgbClr val="FFFFFF"/>
                </a:solidFill>
                <a:latin typeface="+mn-lt"/>
              </a:rPr>
              <a:t>vss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, or connected to drain of another N-type transistor</a:t>
            </a:r>
          </a:p>
        </p:txBody>
      </p:sp>
      <p:sp>
        <p:nvSpPr>
          <p:cNvPr id="1024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76389" y="2732089"/>
            <a:ext cx="4587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5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52700" y="2106614"/>
            <a:ext cx="1588" cy="31273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6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52700" y="3044825"/>
            <a:ext cx="1588" cy="3127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24101" y="2419351"/>
            <a:ext cx="1588" cy="62706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24100" y="3044825"/>
            <a:ext cx="230188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24100" y="2419350"/>
            <a:ext cx="230188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08214" y="2419351"/>
            <a:ext cx="1587" cy="62706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5176" y="2681288"/>
            <a:ext cx="117475" cy="106362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22475" y="1597026"/>
            <a:ext cx="1603924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Drain = 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44701" y="3270251"/>
            <a:ext cx="1036141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Source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6114" y="2382839"/>
            <a:ext cx="773440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Gate</a:t>
            </a:r>
          </a:p>
        </p:txBody>
      </p:sp>
      <p:grpSp>
        <p:nvGrpSpPr>
          <p:cNvPr id="28" name="Group 27"/>
          <p:cNvGrpSpPr/>
          <p:nvPr>
            <p:custDataLst>
              <p:tags r:id="rId17"/>
            </p:custDataLst>
          </p:nvPr>
        </p:nvGrpSpPr>
        <p:grpSpPr>
          <a:xfrm>
            <a:off x="4572001" y="1600201"/>
            <a:ext cx="3032254" cy="2194593"/>
            <a:chOff x="4572001" y="1600201"/>
            <a:chExt cx="3032254" cy="2194593"/>
          </a:xfrm>
        </p:grpSpPr>
        <p:sp>
          <p:nvSpPr>
            <p:cNvPr id="10255" name="Line 1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503864" y="2735264"/>
              <a:ext cx="631825" cy="793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6480176" y="2108200"/>
              <a:ext cx="1588" cy="3127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6480176" y="3048000"/>
              <a:ext cx="1588" cy="3127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249988" y="2420938"/>
              <a:ext cx="1587" cy="62706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6249989" y="3048000"/>
              <a:ext cx="230187" cy="158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0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6249989" y="2420939"/>
              <a:ext cx="230187" cy="15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6135688" y="2420938"/>
              <a:ext cx="1587" cy="62706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9951" y="1600201"/>
              <a:ext cx="882252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Drain</a:t>
              </a:r>
            </a:p>
          </p:txBody>
        </p:sp>
        <p:sp>
          <p:nvSpPr>
            <p:cNvPr id="10263" name="Text Box 2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46763" y="3271839"/>
              <a:ext cx="1757492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Source = </a:t>
              </a:r>
              <a:r>
                <a:rPr lang="en-US" dirty="0" err="1">
                  <a:solidFill>
                    <a:srgbClr val="FFFFFF"/>
                  </a:solidFill>
                  <a:latin typeface="+mn-lt"/>
                </a:rPr>
                <a:t>vss</a:t>
              </a: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572001" y="2386014"/>
              <a:ext cx="773440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Gate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j-lt"/>
              </a:rPr>
              <a:t>Multiple Transistors</a:t>
            </a:r>
            <a:endParaRPr lang="en-US" dirty="0">
              <a:latin typeface="+mj-lt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4337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561" y="5197476"/>
            <a:ext cx="109263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voltage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1" y="3026835"/>
            <a:ext cx="4648200" cy="3482639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Gate delay</a:t>
            </a:r>
          </a:p>
          <a:p>
            <a:pPr marL="457153" indent="-457153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transistor switching time</a:t>
            </a:r>
          </a:p>
          <a:p>
            <a:pPr marL="457153" indent="-457153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voltage, propagation, </a:t>
            </a: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fanout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, temperature, …</a:t>
            </a:r>
          </a:p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CMOS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design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sz="1400" dirty="0">
                <a:solidFill>
                  <a:srgbClr val="FFFFFF"/>
                </a:solidFill>
                <a:latin typeface="+mj-lt"/>
              </a:rPr>
              <a:t>(complementary-symmetry metal–oxide</a:t>
            </a:r>
            <a:r>
              <a:rPr lang="en-US" sz="1500" dirty="0">
                <a:solidFill>
                  <a:srgbClr val="FFFFFF"/>
                </a:solidFill>
                <a:latin typeface="+mj-lt"/>
              </a:rPr>
              <a:t>–semiconductor)</a:t>
            </a:r>
          </a:p>
          <a:p>
            <a:pPr marL="673030" lvl="1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Power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consumption = 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dirty="0">
                <a:solidFill>
                  <a:srgbClr val="FFFFFF"/>
                </a:solidFill>
                <a:latin typeface="+mj-lt"/>
              </a:rPr>
              <a:t>dynamic + leakage</a:t>
            </a: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5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6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7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8"/>
            </p:custDataLst>
          </p:nvPr>
        </p:nvCxnSpPr>
        <p:spPr>
          <a:xfrm rot="5400000">
            <a:off x="4083754" y="1557137"/>
            <a:ext cx="1738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9"/>
            </p:custDataLst>
          </p:nvPr>
        </p:nvCxnSpPr>
        <p:spPr>
          <a:xfrm rot="10800000">
            <a:off x="4953001" y="2427488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>
            <p:custDataLst>
              <p:tags r:id="rId30"/>
            </p:custDataLst>
          </p:nvPr>
        </p:nvSpPr>
        <p:spPr>
          <a:xfrm>
            <a:off x="4953000" y="814456"/>
            <a:ext cx="3162300" cy="1614065"/>
          </a:xfrm>
          <a:custGeom>
            <a:avLst/>
            <a:gdLst>
              <a:gd name="connsiteX0" fmla="*/ 0 w 3084512"/>
              <a:gd name="connsiteY0" fmla="*/ 0 h 1892300"/>
              <a:gd name="connsiteX1" fmla="*/ 2628900 w 3084512"/>
              <a:gd name="connsiteY1" fmla="*/ 1628775 h 1892300"/>
              <a:gd name="connsiteX2" fmla="*/ 2733675 w 3084512"/>
              <a:gd name="connsiteY2" fmla="*/ 1581150 h 1892300"/>
              <a:gd name="connsiteX0" fmla="*/ 0 w 2733675"/>
              <a:gd name="connsiteY0" fmla="*/ 0 h 1587500"/>
              <a:gd name="connsiteX1" fmla="*/ 952500 w 2733675"/>
              <a:gd name="connsiteY1" fmla="*/ 0 h 1587500"/>
              <a:gd name="connsiteX2" fmla="*/ 2733675 w 2733675"/>
              <a:gd name="connsiteY2" fmla="*/ 1581150 h 1587500"/>
              <a:gd name="connsiteX0" fmla="*/ 0 w 2628901"/>
              <a:gd name="connsiteY0" fmla="*/ 0 h 1641249"/>
              <a:gd name="connsiteX1" fmla="*/ 952500 w 2628901"/>
              <a:gd name="connsiteY1" fmla="*/ 0 h 1641249"/>
              <a:gd name="connsiteX2" fmla="*/ 2628901 w 2628901"/>
              <a:gd name="connsiteY2" fmla="*/ 1634899 h 164124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2009776 w 2628901"/>
              <a:gd name="connsiteY2" fmla="*/ 971550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800101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723654"/>
              <a:gd name="connsiteX1" fmla="*/ 800101 w 2628901"/>
              <a:gd name="connsiteY1" fmla="*/ 0 h 1723654"/>
              <a:gd name="connsiteX2" fmla="*/ 1562101 w 2628901"/>
              <a:gd name="connsiteY2" fmla="*/ 1451171 h 1723654"/>
              <a:gd name="connsiteX3" fmla="*/ 2628901 w 2628901"/>
              <a:gd name="connsiteY3" fmla="*/ 1634899 h 1723654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66675 h 1790328"/>
              <a:gd name="connsiteX1" fmla="*/ 800101 w 2781301"/>
              <a:gd name="connsiteY1" fmla="*/ 66675 h 1790328"/>
              <a:gd name="connsiteX2" fmla="*/ 1790701 w 2781301"/>
              <a:gd name="connsiteY2" fmla="*/ 1517845 h 1790328"/>
              <a:gd name="connsiteX3" fmla="*/ 2781301 w 2781301"/>
              <a:gd name="connsiteY3" fmla="*/ 1701574 h 1790328"/>
              <a:gd name="connsiteX0" fmla="*/ 0 w 2781301"/>
              <a:gd name="connsiteY0" fmla="*/ 38100 h 1756991"/>
              <a:gd name="connsiteX1" fmla="*/ 876301 w 2781301"/>
              <a:gd name="connsiteY1" fmla="*/ 66675 h 1756991"/>
              <a:gd name="connsiteX2" fmla="*/ 1790701 w 2781301"/>
              <a:gd name="connsiteY2" fmla="*/ 1489270 h 1756991"/>
              <a:gd name="connsiteX3" fmla="*/ 2781301 w 2781301"/>
              <a:gd name="connsiteY3" fmla="*/ 1672999 h 17569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28575 h 1752228"/>
              <a:gd name="connsiteX1" fmla="*/ 495301 w 2781301"/>
              <a:gd name="connsiteY1" fmla="*/ 28575 h 1752228"/>
              <a:gd name="connsiteX2" fmla="*/ 1790701 w 2781301"/>
              <a:gd name="connsiteY2" fmla="*/ 1479745 h 1752228"/>
              <a:gd name="connsiteX3" fmla="*/ 2781301 w 2781301"/>
              <a:gd name="connsiteY3" fmla="*/ 1663474 h 1752228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7239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1790701 w 2781301"/>
              <a:gd name="connsiteY1" fmla="*/ 1451170 h 1723653"/>
              <a:gd name="connsiteX2" fmla="*/ 2781301 w 2781301"/>
              <a:gd name="connsiteY2" fmla="*/ 1634899 h 1723653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101282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358309 w 2781301"/>
              <a:gd name="connsiteY1" fmla="*/ 857903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743979"/>
              <a:gd name="connsiteX1" fmla="*/ 2781301 w 2781301"/>
              <a:gd name="connsiteY1" fmla="*/ 1634899 h 174397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776176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134487"/>
              <a:gd name="connsiteY0" fmla="*/ 0 h 1624891"/>
              <a:gd name="connsiteX1" fmla="*/ 2134487 w 2134487"/>
              <a:gd name="connsiteY1" fmla="*/ 1624891 h 1624891"/>
              <a:gd name="connsiteX0" fmla="*/ 0 w 2134487"/>
              <a:gd name="connsiteY0" fmla="*/ 0 h 1665592"/>
              <a:gd name="connsiteX1" fmla="*/ 2134487 w 2134487"/>
              <a:gd name="connsiteY1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684279"/>
              <a:gd name="connsiteY0" fmla="*/ 0 h 1630142"/>
              <a:gd name="connsiteX1" fmla="*/ 48511 w 2684279"/>
              <a:gd name="connsiteY1" fmla="*/ 30742 h 1630142"/>
              <a:gd name="connsiteX2" fmla="*/ 2684279 w 2684279"/>
              <a:gd name="connsiteY2" fmla="*/ 1589441 h 1630142"/>
              <a:gd name="connsiteX0" fmla="*/ 0 w 2684279"/>
              <a:gd name="connsiteY0" fmla="*/ 0 h 1614065"/>
              <a:gd name="connsiteX1" fmla="*/ 48511 w 2684279"/>
              <a:gd name="connsiteY1" fmla="*/ 30742 h 1614065"/>
              <a:gd name="connsiteX2" fmla="*/ 2684279 w 2684279"/>
              <a:gd name="connsiteY2" fmla="*/ 1589441 h 161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79" h="1614065">
                <a:moveTo>
                  <a:pt x="0" y="0"/>
                </a:moveTo>
                <a:lnTo>
                  <a:pt x="48511" y="30742"/>
                </a:lnTo>
                <a:cubicBezTo>
                  <a:pt x="1673633" y="49073"/>
                  <a:pt x="832773" y="1614065"/>
                  <a:pt x="2684279" y="1589441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>
            <p:custDataLst>
              <p:tags r:id="rId31"/>
            </p:custDataLst>
          </p:nvPr>
        </p:nvSpPr>
        <p:spPr>
          <a:xfrm>
            <a:off x="5067301" y="2433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>
            <p:custDataLst>
              <p:tags r:id="rId32"/>
            </p:custDataLst>
          </p:nvPr>
        </p:nvSpPr>
        <p:spPr>
          <a:xfrm>
            <a:off x="4495801" y="21637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>
            <p:custDataLst>
              <p:tags r:id="rId33"/>
            </p:custDataLst>
          </p:nvPr>
        </p:nvSpPr>
        <p:spPr>
          <a:xfrm>
            <a:off x="4343401" y="563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Arrow Connector 49"/>
          <p:cNvCxnSpPr/>
          <p:nvPr>
            <p:custDataLst>
              <p:tags r:id="rId34"/>
            </p:custDataLst>
          </p:nvPr>
        </p:nvCxnSpPr>
        <p:spPr>
          <a:xfrm>
            <a:off x="5448301" y="2653649"/>
            <a:ext cx="723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j-lt"/>
              </a:rPr>
              <a:t>Digital Logic</a:t>
            </a:r>
            <a:endParaRPr lang="en-US" dirty="0">
              <a:latin typeface="+mj-lt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4337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+5v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0v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0v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+5v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561" y="5197476"/>
            <a:ext cx="109263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voltage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4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5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6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7"/>
            </p:custDataLst>
          </p:nvPr>
        </p:nvCxnSpPr>
        <p:spPr>
          <a:xfrm rot="5400000">
            <a:off x="4693353" y="1861937"/>
            <a:ext cx="1738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28"/>
            </p:custDataLst>
          </p:nvPr>
        </p:nvCxnSpPr>
        <p:spPr>
          <a:xfrm rot="10800000">
            <a:off x="5562600" y="2732288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>
            <p:custDataLst>
              <p:tags r:id="rId29"/>
            </p:custDataLst>
          </p:nvPr>
        </p:nvSpPr>
        <p:spPr>
          <a:xfrm>
            <a:off x="5562599" y="1119256"/>
            <a:ext cx="3162300" cy="1614065"/>
          </a:xfrm>
          <a:custGeom>
            <a:avLst/>
            <a:gdLst>
              <a:gd name="connsiteX0" fmla="*/ 0 w 3084512"/>
              <a:gd name="connsiteY0" fmla="*/ 0 h 1892300"/>
              <a:gd name="connsiteX1" fmla="*/ 2628900 w 3084512"/>
              <a:gd name="connsiteY1" fmla="*/ 1628775 h 1892300"/>
              <a:gd name="connsiteX2" fmla="*/ 2733675 w 3084512"/>
              <a:gd name="connsiteY2" fmla="*/ 1581150 h 1892300"/>
              <a:gd name="connsiteX0" fmla="*/ 0 w 2733675"/>
              <a:gd name="connsiteY0" fmla="*/ 0 h 1587500"/>
              <a:gd name="connsiteX1" fmla="*/ 952500 w 2733675"/>
              <a:gd name="connsiteY1" fmla="*/ 0 h 1587500"/>
              <a:gd name="connsiteX2" fmla="*/ 2733675 w 2733675"/>
              <a:gd name="connsiteY2" fmla="*/ 1581150 h 1587500"/>
              <a:gd name="connsiteX0" fmla="*/ 0 w 2628901"/>
              <a:gd name="connsiteY0" fmla="*/ 0 h 1641249"/>
              <a:gd name="connsiteX1" fmla="*/ 952500 w 2628901"/>
              <a:gd name="connsiteY1" fmla="*/ 0 h 1641249"/>
              <a:gd name="connsiteX2" fmla="*/ 2628901 w 2628901"/>
              <a:gd name="connsiteY2" fmla="*/ 1634899 h 164124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2009776 w 2628901"/>
              <a:gd name="connsiteY2" fmla="*/ 971550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800101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723654"/>
              <a:gd name="connsiteX1" fmla="*/ 800101 w 2628901"/>
              <a:gd name="connsiteY1" fmla="*/ 0 h 1723654"/>
              <a:gd name="connsiteX2" fmla="*/ 1562101 w 2628901"/>
              <a:gd name="connsiteY2" fmla="*/ 1451171 h 1723654"/>
              <a:gd name="connsiteX3" fmla="*/ 2628901 w 2628901"/>
              <a:gd name="connsiteY3" fmla="*/ 1634899 h 1723654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66675 h 1790328"/>
              <a:gd name="connsiteX1" fmla="*/ 800101 w 2781301"/>
              <a:gd name="connsiteY1" fmla="*/ 66675 h 1790328"/>
              <a:gd name="connsiteX2" fmla="*/ 1790701 w 2781301"/>
              <a:gd name="connsiteY2" fmla="*/ 1517845 h 1790328"/>
              <a:gd name="connsiteX3" fmla="*/ 2781301 w 2781301"/>
              <a:gd name="connsiteY3" fmla="*/ 1701574 h 1790328"/>
              <a:gd name="connsiteX0" fmla="*/ 0 w 2781301"/>
              <a:gd name="connsiteY0" fmla="*/ 38100 h 1756991"/>
              <a:gd name="connsiteX1" fmla="*/ 876301 w 2781301"/>
              <a:gd name="connsiteY1" fmla="*/ 66675 h 1756991"/>
              <a:gd name="connsiteX2" fmla="*/ 1790701 w 2781301"/>
              <a:gd name="connsiteY2" fmla="*/ 1489270 h 1756991"/>
              <a:gd name="connsiteX3" fmla="*/ 2781301 w 2781301"/>
              <a:gd name="connsiteY3" fmla="*/ 1672999 h 17569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28575 h 1752228"/>
              <a:gd name="connsiteX1" fmla="*/ 495301 w 2781301"/>
              <a:gd name="connsiteY1" fmla="*/ 28575 h 1752228"/>
              <a:gd name="connsiteX2" fmla="*/ 1790701 w 2781301"/>
              <a:gd name="connsiteY2" fmla="*/ 1479745 h 1752228"/>
              <a:gd name="connsiteX3" fmla="*/ 2781301 w 2781301"/>
              <a:gd name="connsiteY3" fmla="*/ 1663474 h 1752228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7239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1790701 w 2781301"/>
              <a:gd name="connsiteY1" fmla="*/ 1451170 h 1723653"/>
              <a:gd name="connsiteX2" fmla="*/ 2781301 w 2781301"/>
              <a:gd name="connsiteY2" fmla="*/ 1634899 h 1723653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101282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358309 w 2781301"/>
              <a:gd name="connsiteY1" fmla="*/ 857903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743979"/>
              <a:gd name="connsiteX1" fmla="*/ 2781301 w 2781301"/>
              <a:gd name="connsiteY1" fmla="*/ 1634899 h 174397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776176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134487"/>
              <a:gd name="connsiteY0" fmla="*/ 0 h 1624891"/>
              <a:gd name="connsiteX1" fmla="*/ 2134487 w 2134487"/>
              <a:gd name="connsiteY1" fmla="*/ 1624891 h 1624891"/>
              <a:gd name="connsiteX0" fmla="*/ 0 w 2134487"/>
              <a:gd name="connsiteY0" fmla="*/ 0 h 1665592"/>
              <a:gd name="connsiteX1" fmla="*/ 2134487 w 2134487"/>
              <a:gd name="connsiteY1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684279"/>
              <a:gd name="connsiteY0" fmla="*/ 0 h 1630142"/>
              <a:gd name="connsiteX1" fmla="*/ 48511 w 2684279"/>
              <a:gd name="connsiteY1" fmla="*/ 30742 h 1630142"/>
              <a:gd name="connsiteX2" fmla="*/ 2684279 w 2684279"/>
              <a:gd name="connsiteY2" fmla="*/ 1589441 h 1630142"/>
              <a:gd name="connsiteX0" fmla="*/ 0 w 2684279"/>
              <a:gd name="connsiteY0" fmla="*/ 0 h 1614065"/>
              <a:gd name="connsiteX1" fmla="*/ 48511 w 2684279"/>
              <a:gd name="connsiteY1" fmla="*/ 30742 h 1614065"/>
              <a:gd name="connsiteX2" fmla="*/ 2684279 w 2684279"/>
              <a:gd name="connsiteY2" fmla="*/ 1589441 h 161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79" h="1614065">
                <a:moveTo>
                  <a:pt x="0" y="0"/>
                </a:moveTo>
                <a:lnTo>
                  <a:pt x="48511" y="30742"/>
                </a:lnTo>
                <a:cubicBezTo>
                  <a:pt x="1673633" y="49073"/>
                  <a:pt x="832773" y="1614065"/>
                  <a:pt x="2684279" y="1589441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>
            <p:custDataLst>
              <p:tags r:id="rId30"/>
            </p:custDataLst>
          </p:nvPr>
        </p:nvSpPr>
        <p:spPr>
          <a:xfrm>
            <a:off x="5676900" y="2738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>
            <p:custDataLst>
              <p:tags r:id="rId31"/>
            </p:custDataLst>
          </p:nvPr>
        </p:nvSpPr>
        <p:spPr>
          <a:xfrm>
            <a:off x="5105400" y="2468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>
            <p:custDataLst>
              <p:tags r:id="rId32"/>
            </p:custDataLst>
          </p:nvPr>
        </p:nvSpPr>
        <p:spPr>
          <a:xfrm>
            <a:off x="4953000" y="8683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33"/>
            </p:custDataLst>
          </p:nvPr>
        </p:nvSpPr>
        <p:spPr>
          <a:xfrm>
            <a:off x="4953000" y="1706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+2v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>
            <p:custDataLst>
              <p:tags r:id="rId34"/>
            </p:custDataLst>
          </p:nvPr>
        </p:nvSpPr>
        <p:spPr>
          <a:xfrm>
            <a:off x="4724400" y="215929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+0.5v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6" name="Straight Arrow Connector 55"/>
          <p:cNvCxnSpPr/>
          <p:nvPr>
            <p:custDataLst>
              <p:tags r:id="rId35"/>
            </p:custDataLst>
          </p:nvPr>
        </p:nvCxnSpPr>
        <p:spPr>
          <a:xfrm>
            <a:off x="6057900" y="2958449"/>
            <a:ext cx="723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Group 2"/>
          <p:cNvGraphicFramePr>
            <a:graphicFrameLocks noGrp="1"/>
          </p:cNvGraphicFramePr>
          <p:nvPr>
            <p:custDataLst>
              <p:tags r:id="rId36"/>
            </p:custDataLst>
          </p:nvPr>
        </p:nvGraphicFramePr>
        <p:xfrm>
          <a:off x="6057900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Text Box 3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42604" y="5197476"/>
            <a:ext cx="151967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truth table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3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2863" y="5715000"/>
            <a:ext cx="4572000" cy="10414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Conventions:</a:t>
            </a:r>
            <a:br>
              <a:rPr lang="en-US" sz="2000" dirty="0">
                <a:solidFill>
                  <a:srgbClr val="FFFFFF"/>
                </a:solidFill>
                <a:latin typeface="+mj-lt"/>
              </a:rPr>
            </a:br>
            <a:r>
              <a:rPr lang="en-US" sz="2000" dirty="0" err="1">
                <a:solidFill>
                  <a:srgbClr val="FFFFFF"/>
                </a:solidFill>
                <a:latin typeface="+mj-lt"/>
              </a:rPr>
              <a:t>vdd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vcc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+1.2v = +5v = hi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= true = 1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+mj-lt"/>
              </a:rPr>
            </a:br>
            <a:r>
              <a:rPr lang="en-US" sz="2000" dirty="0" err="1">
                <a:solidFill>
                  <a:srgbClr val="FFFFFF"/>
                </a:solidFill>
                <a:latin typeface="+mj-lt"/>
              </a:rPr>
              <a:t>vss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vee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0v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gnd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= false =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6950" y="4230686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928685"/>
            <a:ext cx="3962400" cy="29178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19150" y="5410200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05150" y="5410200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24150" y="5221286"/>
            <a:ext cx="381000" cy="38100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809750" y="4789487"/>
            <a:ext cx="1047750" cy="5857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1150" y="5221286"/>
            <a:ext cx="381000" cy="3810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66950" y="5145086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 l="13880" t="35079" r="21766" b="38183"/>
          <a:stretch>
            <a:fillRect/>
          </a:stretch>
        </p:blipFill>
        <p:spPr bwMode="auto">
          <a:xfrm>
            <a:off x="4343399" y="3375025"/>
            <a:ext cx="447829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j-lt"/>
              </a:rPr>
              <a:t>NOT Gate (Inverter)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77988" y="3597276"/>
          <a:ext cx="1525588" cy="167894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 Unicode MS" charset="0"/>
                        </a:rPr>
                        <a:t>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0" name="AutoShap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5859463" y="2051111"/>
            <a:ext cx="533400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j-lt"/>
            </a:endParaRPr>
          </a:p>
        </p:txBody>
      </p:sp>
      <p:sp>
        <p:nvSpPr>
          <p:cNvPr id="11291" name="Oval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38900" y="2276537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j-lt"/>
            </a:endParaRPr>
          </a:p>
        </p:txBody>
      </p:sp>
      <p:sp>
        <p:nvSpPr>
          <p:cNvPr id="11292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370513" y="2352737"/>
            <a:ext cx="4603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j-lt"/>
            </a:endParaRPr>
          </a:p>
        </p:txBody>
      </p:sp>
      <p:sp>
        <p:nvSpPr>
          <p:cNvPr id="11293" name="Line 2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589712" y="2358182"/>
            <a:ext cx="266700" cy="79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j-lt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27761" y="2114383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64362" y="2114383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>
                <a:solidFill>
                  <a:srgbClr val="FFFFFF"/>
                </a:solidFill>
                <a:latin typeface="+mj-lt"/>
              </a:rPr>
              <a:t>out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8200" y="5217885"/>
            <a:ext cx="154865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Truth table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838200"/>
            <a:ext cx="4648200" cy="1438337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NOT</a:t>
            </a: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Symbol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: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31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32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33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CP3 Ink c00cd1dc-fb82-4355-b229-46c036f88c0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365313" y="2233119"/>
            <a:ext cx="287932" cy="2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NAND Gate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70425" y="3581400"/>
          <a:ext cx="1601788" cy="283718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685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5" name="AutoShape 5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6256" y="2149913"/>
            <a:ext cx="838200" cy="685800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179868" y="2302313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179868" y="2683313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8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7615" y="2398475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02043" y="1997513"/>
            <a:ext cx="329234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2350" name="Oval 6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4456" y="2405500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476856" y="2483288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52" name="Text Box 6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9443" y="2149913"/>
            <a:ext cx="608157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1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0756" y="3658666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03210" y="387580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25802" y="3440425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025803" y="387580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8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25803" y="3440426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9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37710" y="3440425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56122" y="2852668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26788" y="1411515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206691" y="3069805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032392" y="2635530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32392" y="306980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32392" y="26355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943077" y="2635530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900254" y="4108483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261613" y="1409929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4650" y="3410108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19200" y="914400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50127" y="4096462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91083" y="2568838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137077" y="1844688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1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547127" y="1627550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547127" y="206182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47127" y="162754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4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457812" y="1627550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5" name="Oval 1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324450" y="1809416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50127" y="156085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721422" y="2072903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8" name="Line 1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527113" y="2404690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1529366" y="1409928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939655" y="1843101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49705" y="1625963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1349705" y="206023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Line 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49705" y="162596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Line 1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260390" y="1625963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5" name="Oval 1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27028" y="1807829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Text Box 3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2705" y="155927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071316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09800" y="241839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47371" y="1408342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433515" y="914400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3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267200" y="838200"/>
            <a:ext cx="4648200" cy="56388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NAND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Symbol: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NOR Gate</a:t>
            </a:r>
          </a:p>
        </p:txBody>
      </p:sp>
      <p:sp>
        <p:nvSpPr>
          <p:cNvPr id="13365" name="AutoShape 5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370513" y="2016125"/>
            <a:ext cx="1022350" cy="889000"/>
          </a:xfrm>
          <a:prstGeom prst="moon">
            <a:avLst>
              <a:gd name="adj" fmla="val 8564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6" name="Line 5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178425" y="2286000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7" name="Line 5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178425" y="2667000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8" name="Text Box 5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2362200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1981200"/>
            <a:ext cx="329234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3370" name="Oval 5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3975" y="2389188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71" name="Line 5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6375" y="2466975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72" name="Text Box 6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8963" y="2133600"/>
            <a:ext cx="608157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10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444323" y="1860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7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03210" y="1431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8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025802" y="1649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9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025803" y="1647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0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25803" y="2083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1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37710" y="1649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2" name="Line 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456122" y="2671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3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726788" y="389619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4" name="Line 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2206691" y="2070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5" name="Line 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032392" y="2453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6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032392" y="2453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7" name="Line 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032392" y="2888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8" name="Line 1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943077" y="2453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9" name="Oval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V="1">
            <a:off x="1809715" y="2633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0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00254" y="1416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1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261613" y="4113328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4650" y="1617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3262" y="2819400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60390" y="4113328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50127" y="931266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91083" y="2398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7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37077" y="3679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8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547127" y="3461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9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547127" y="3461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0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2547127" y="3896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1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457812" y="3461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3" name="Text Box 3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50127" y="3429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4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721422" y="3118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5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527113" y="3118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6" name="Line 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1529366" y="3897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7" name="Line 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939654" y="3681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8" name="Line 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1349705" y="3463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9" name="Line 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1349705" y="3463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0" name="Line 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349705" y="3897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1" name="Line 1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1260390" y="3463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3" name="Text Box 3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52705" y="3430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4" name="Line 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524000" y="3120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5" name="Line 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2209800" y="2889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6" name="Line 1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2447371" y="4114915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7" name="Text Box 3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3515" y="4113328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Oval 1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flipV="1">
            <a:off x="1828800" y="1831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0" name="Text Box 3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67200" y="838200"/>
            <a:ext cx="4648200" cy="56388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NOR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Symbol: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54" name="Group 2"/>
          <p:cNvGraphicFramePr>
            <a:graphicFrameLocks noGrp="1"/>
          </p:cNvGraphicFramePr>
          <p:nvPr>
            <p:custDataLst>
              <p:tags r:id="rId52"/>
            </p:custDataLst>
          </p:nvPr>
        </p:nvGraphicFramePr>
        <p:xfrm>
          <a:off x="4670425" y="3581400"/>
          <a:ext cx="1601788" cy="283718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685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Building Functions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4400" y="1721149"/>
            <a:ext cx="8001000" cy="5105400"/>
          </a:xfrm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AND: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OR: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NOT: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38401" y="1571924"/>
            <a:ext cx="1444625" cy="684213"/>
            <a:chOff x="1537" y="864"/>
            <a:chExt cx="910" cy="431"/>
          </a:xfrm>
        </p:grpSpPr>
        <p:sp>
          <p:nvSpPr>
            <p:cNvPr id="14340" name="AutoShap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29" y="864"/>
              <a:ext cx="528" cy="432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1536" y="960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2" name="Line 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1536" y="1200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3" name="Line 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2255" y="1076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6001" y="5127924"/>
            <a:ext cx="1481137" cy="531812"/>
            <a:chOff x="1441" y="2673"/>
            <a:chExt cx="933" cy="335"/>
          </a:xfrm>
        </p:grpSpPr>
        <p:sp>
          <p:nvSpPr>
            <p:cNvPr id="14345" name="AutoShap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5400000">
              <a:off x="1748" y="2650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13" y="2792"/>
              <a:ext cx="96" cy="96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40" y="2840"/>
              <a:ext cx="290" cy="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2208" y="2839"/>
              <a:ext cx="168" cy="5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84425" y="3194350"/>
            <a:ext cx="1431924" cy="812799"/>
            <a:chOff x="1502" y="1721"/>
            <a:chExt cx="902" cy="512"/>
          </a:xfrm>
        </p:grpSpPr>
        <p:sp>
          <p:nvSpPr>
            <p:cNvPr id="14350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1632" y="1721"/>
              <a:ext cx="588" cy="512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1502" y="1878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502" y="2096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2226" y="1981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Universal Gates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NAND is universal (so is NOR)</a:t>
            </a:r>
          </a:p>
          <a:p>
            <a:pPr marL="741363" lvl="1" indent="-28416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Can implement any function with just NAND </a:t>
            </a:r>
            <a:r>
              <a:rPr lang="en-US" sz="2400" dirty="0" smtClean="0"/>
              <a:t>gates</a:t>
            </a:r>
          </a:p>
          <a:p>
            <a:pPr marL="1200150" lvl="2" indent="-284163"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De Morgan’s laws are helpful (pushing bubbles)</a:t>
            </a:r>
            <a:endParaRPr lang="en-US" sz="2000" dirty="0"/>
          </a:p>
          <a:p>
            <a:pPr marL="741363" lvl="1" indent="-28416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useful for manufacturing</a:t>
            </a:r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E.g.: XOR (A, B) = A or B but not both (“exclusive or”)</a:t>
            </a:r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81000" y="6015335"/>
            <a:ext cx="115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Proof: 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773386" y="3733800"/>
            <a:ext cx="1530349" cy="812800"/>
            <a:chOff x="5921375" y="2740021"/>
            <a:chExt cx="1530349" cy="812800"/>
          </a:xfrm>
        </p:grpSpPr>
        <p:sp>
          <p:nvSpPr>
            <p:cNvPr id="6" name="AutoShape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26175" y="2740022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5921375" y="2990846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5921375" y="3336921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7169149" y="3152771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Arc 9"/>
            <p:cNvSpPr/>
            <p:nvPr>
              <p:custDataLst>
                <p:tags r:id="rId9"/>
              </p:custDataLst>
            </p:nvPr>
          </p:nvSpPr>
          <p:spPr>
            <a:xfrm>
              <a:off x="5921375" y="2740021"/>
              <a:ext cx="304800" cy="812799"/>
            </a:xfrm>
            <a:prstGeom prst="arc">
              <a:avLst>
                <a:gd name="adj1" fmla="val 16200000"/>
                <a:gd name="adj2" fmla="val 5031131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609600"/>
            <a:ext cx="87376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Make sure you have access to CMS and Piazza.com</a:t>
            </a:r>
          </a:p>
          <a:p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Lab Sections started </a:t>
            </a:r>
            <a:r>
              <a:rPr lang="en-US" sz="3600" b="1" i="1" dirty="0" smtClean="0">
                <a:solidFill>
                  <a:schemeClr val="accent1"/>
                </a:solidFill>
              </a:rPr>
              <a:t>this</a:t>
            </a:r>
            <a:r>
              <a:rPr lang="en-US" sz="3600" dirty="0" smtClean="0">
                <a:solidFill>
                  <a:schemeClr val="accent1"/>
                </a:solidFill>
              </a:rPr>
              <a:t> week</a:t>
            </a:r>
          </a:p>
          <a:p>
            <a:pPr lvl="1"/>
            <a:r>
              <a:rPr lang="en-US" sz="3100" dirty="0" smtClean="0"/>
              <a:t>Lab0 turned in during Section</a:t>
            </a:r>
          </a:p>
          <a:p>
            <a:pPr lvl="1"/>
            <a:r>
              <a:rPr lang="en-US" sz="3100" dirty="0" smtClean="0"/>
              <a:t>Bring laptop to section, if possible (not required)</a:t>
            </a:r>
          </a:p>
          <a:p>
            <a:pPr lvl="1"/>
            <a:r>
              <a:rPr lang="en-US" sz="3100" dirty="0" smtClean="0"/>
              <a:t>Lab1 available Monday next week (due following Monday)</a:t>
            </a:r>
          </a:p>
          <a:p>
            <a:pPr lvl="1"/>
            <a:r>
              <a:rPr lang="en-US" sz="3100" dirty="0" smtClean="0"/>
              <a:t>Group projects start in week 4 (partner in same section)</a:t>
            </a:r>
          </a:p>
          <a:p>
            <a:endParaRPr lang="en-US" sz="3600" dirty="0" smtClean="0"/>
          </a:p>
          <a:p>
            <a:r>
              <a:rPr lang="en-US" sz="3600" dirty="0" smtClean="0"/>
              <a:t>Homework1 available Monday</a:t>
            </a:r>
            <a:endParaRPr lang="en-US" sz="3600" dirty="0"/>
          </a:p>
          <a:p>
            <a:pPr lvl="1"/>
            <a:r>
              <a:rPr lang="en-US" sz="3100" dirty="0" smtClean="0"/>
              <a:t>Due following Monday</a:t>
            </a:r>
          </a:p>
          <a:p>
            <a:pPr lvl="1"/>
            <a:endParaRPr lang="en-US" dirty="0"/>
          </a:p>
          <a:p>
            <a:r>
              <a:rPr lang="en-US" sz="3600" dirty="0" smtClean="0"/>
              <a:t>Office hours start next week</a:t>
            </a:r>
          </a:p>
          <a:p>
            <a:pPr lvl="1"/>
            <a:r>
              <a:rPr lang="en-US" sz="3100" dirty="0" smtClean="0"/>
              <a:t>More information available on website by this weekend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Clickers not required, bring to every lecture</a:t>
            </a:r>
          </a:p>
          <a:p>
            <a:pPr lvl="1"/>
            <a:r>
              <a:rPr lang="en-US" sz="3100" dirty="0" smtClean="0"/>
              <a:t>Participation, not attendance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6751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Logic Equations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Some notation: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constants: true = 1, false = 0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variables: a, b, out, …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operators:</a:t>
            </a:r>
          </a:p>
          <a:p>
            <a:pPr marL="917575" lvl="1" indent="-284163">
              <a:lnSpc>
                <a:spcPct val="90000"/>
              </a:lnSpc>
              <a:buClr>
                <a:srgbClr val="FFFF66"/>
              </a:buClr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AND(a, b)  	= a </a:t>
            </a:r>
            <a:r>
              <a:rPr lang="en-US" dirty="0"/>
              <a:t>b </a:t>
            </a:r>
            <a:r>
              <a:rPr lang="en-US" dirty="0" smtClean="0"/>
              <a:t>	=  a &amp; b 	=  a </a:t>
            </a:r>
            <a:r>
              <a:rPr lang="en-US" dirty="0" smtClean="0">
                <a:latin typeface="Symbol" pitchFamily="18" charset="2"/>
              </a:rPr>
              <a:t> </a:t>
            </a:r>
            <a:r>
              <a:rPr lang="en-US" dirty="0" smtClean="0"/>
              <a:t>b</a:t>
            </a:r>
            <a:endParaRPr lang="en-US" dirty="0"/>
          </a:p>
          <a:p>
            <a:pPr marL="917575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OR(a, b) 	= </a:t>
            </a:r>
            <a:r>
              <a:rPr lang="en-US" dirty="0"/>
              <a:t>a + b </a:t>
            </a:r>
            <a:r>
              <a:rPr lang="en-US" dirty="0" smtClean="0"/>
              <a:t>	= a | b 	= a </a:t>
            </a:r>
            <a:r>
              <a:rPr lang="en-US" dirty="0" smtClean="0">
                <a:latin typeface="Symbol" pitchFamily="18" charset="2"/>
              </a:rPr>
              <a:t> </a:t>
            </a:r>
            <a:r>
              <a:rPr lang="en-US" dirty="0" smtClean="0"/>
              <a:t>b</a:t>
            </a:r>
            <a:endParaRPr lang="en-US" dirty="0"/>
          </a:p>
          <a:p>
            <a:pPr marL="917575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NOT(a) 	= ā 	= !a 	= </a:t>
            </a:r>
            <a:r>
              <a:rPr lang="en-US" dirty="0">
                <a:latin typeface="Symbol" pitchFamily="18" charset="2"/>
              </a:rPr>
              <a:t></a:t>
            </a:r>
            <a:r>
              <a:rPr lang="en-US" dirty="0"/>
              <a:t>a</a:t>
            </a:r>
          </a:p>
          <a:p>
            <a:pPr marL="741363" lvl="1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ā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 + b)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 b)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a b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b+c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b+c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= </a:t>
            </a:r>
          </a:p>
        </p:txBody>
      </p:sp>
      <p:cxnSp>
        <p:nvCxnSpPr>
          <p:cNvPr id="18" name="Straight Connector 17"/>
          <p:cNvCxnSpPr/>
          <p:nvPr>
            <p:custDataLst>
              <p:tags r:id="rId3"/>
            </p:custDataLst>
          </p:nvPr>
        </p:nvCxnSpPr>
        <p:spPr>
          <a:xfrm>
            <a:off x="863755" y="6307821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4"/>
            </p:custDataLst>
          </p:nvPr>
        </p:nvCxnSpPr>
        <p:spPr>
          <a:xfrm>
            <a:off x="880533" y="4402822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5"/>
            </p:custDataLst>
          </p:nvPr>
        </p:nvCxnSpPr>
        <p:spPr>
          <a:xfrm>
            <a:off x="863755" y="4876799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>
            <p:custDataLst>
              <p:tags r:id="rId6"/>
            </p:custDataLst>
          </p:nvPr>
        </p:nvGrpSpPr>
        <p:grpSpPr>
          <a:xfrm>
            <a:off x="1371600" y="1524000"/>
            <a:ext cx="2590800" cy="5334000"/>
            <a:chOff x="1371600" y="1219201"/>
            <a:chExt cx="2590800" cy="5334000"/>
          </a:xfrm>
        </p:grpSpPr>
        <p:sp>
          <p:nvSpPr>
            <p:cNvPr id="23" name="Rectangle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>
            <a:xfrm>
              <a:off x="1371600" y="1219201"/>
              <a:ext cx="2590800" cy="53340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Autofit/>
            </a:bodyPr>
            <a:lstStyle/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</a:t>
              </a:r>
            </a:p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1</a:t>
              </a:r>
            </a:p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1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0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0</a:t>
              </a:r>
            </a:p>
            <a:p>
              <a:pPr marL="1028700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b</a:t>
              </a:r>
            </a:p>
            <a:p>
              <a:pPr marL="803275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+ b</a:t>
              </a:r>
            </a:p>
            <a:p>
              <a:pPr marL="1196975" marR="0" lvl="1" indent="-395288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</a:t>
              </a:r>
            </a:p>
            <a:p>
              <a:pPr marL="631825" marR="0" lvl="1" indent="11271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ab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+ ac</a:t>
              </a:r>
            </a:p>
            <a:p>
              <a:pPr marL="1027113" marR="0" lvl="1" indent="-282575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+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bc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8"/>
              </p:custDataLst>
            </p:nvPr>
          </p:nvCxnSpPr>
          <p:spPr>
            <a:xfrm>
              <a:off x="25992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9"/>
              </p:custDataLst>
            </p:nvPr>
          </p:nvCxnSpPr>
          <p:spPr>
            <a:xfrm>
              <a:off x="22944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0"/>
              </p:custDataLst>
            </p:nvPr>
          </p:nvCxnSpPr>
          <p:spPr>
            <a:xfrm>
              <a:off x="2644422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>
              <p:custDataLst>
                <p:tags r:id="rId11"/>
              </p:custDataLst>
            </p:nvPr>
          </p:nvCxnSpPr>
          <p:spPr>
            <a:xfrm>
              <a:off x="2068689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2"/>
              </p:custDataLst>
            </p:nvPr>
          </p:nvCxnSpPr>
          <p:spPr>
            <a:xfrm>
              <a:off x="2875731" y="6011410"/>
              <a:ext cx="375764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custDataLst>
                <p:tags r:id="rId13"/>
              </p:custDataLst>
            </p:nvPr>
          </p:nvCxnSpPr>
          <p:spPr>
            <a:xfrm>
              <a:off x="2305755" y="601141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</a:t>
            </a: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3449023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08201469"/>
              </p:ext>
            </p:extLst>
          </p:nvPr>
        </p:nvGraphicFramePr>
        <p:xfrm>
          <a:off x="609600" y="16398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To understand how to program,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we will build a processor (i.e. a logic circuit)</a:t>
            </a:r>
          </a:p>
          <a:p>
            <a:endParaRPr lang="en-US" sz="2800" dirty="0" smtClean="0"/>
          </a:p>
          <a:p>
            <a:r>
              <a:rPr lang="en-US" sz="2800" dirty="0"/>
              <a:t>L</a:t>
            </a:r>
            <a:r>
              <a:rPr lang="en-US" sz="2800" dirty="0" smtClean="0"/>
              <a:t>ogic circuits</a:t>
            </a:r>
            <a:endParaRPr lang="en-US" sz="2800" dirty="0"/>
          </a:p>
          <a:p>
            <a:pPr lvl="1"/>
            <a:r>
              <a:rPr lang="en-US" sz="2400" dirty="0"/>
              <a:t>Use P- and N-transistors to implement NAND or NOR gates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NAND or NOR gates to implement the logic </a:t>
            </a:r>
            <a:r>
              <a:rPr lang="en-US" sz="2400" dirty="0" smtClean="0"/>
              <a:t>circuits</a:t>
            </a:r>
          </a:p>
          <a:p>
            <a:pPr lvl="1"/>
            <a:r>
              <a:rPr lang="en-US" sz="2400" dirty="0" smtClean="0"/>
              <a:t>Build efficient logic circuits 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Minimization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971550"/>
            <a:ext cx="7770813" cy="5257800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US" sz="2400"/>
              <a:t>A common problem is how to implement a desired function most efficiently</a:t>
            </a:r>
          </a:p>
          <a:p>
            <a:pPr>
              <a:lnSpc>
                <a:spcPct val="92000"/>
              </a:lnSpc>
            </a:pPr>
            <a:r>
              <a:rPr lang="en-US" sz="2400"/>
              <a:t>One can derive the equation from the truth table</a:t>
            </a:r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r>
              <a:rPr lang="en-US" sz="2400"/>
              <a:t>How does one find the most efficient equation?</a:t>
            </a:r>
          </a:p>
          <a:p>
            <a:pPr lvl="1">
              <a:lnSpc>
                <a:spcPct val="92000"/>
              </a:lnSpc>
            </a:pPr>
            <a:r>
              <a:rPr lang="en-US" sz="2000"/>
              <a:t>Manipulate algebraically until satisfied</a:t>
            </a:r>
          </a:p>
          <a:p>
            <a:pPr lvl="1">
              <a:lnSpc>
                <a:spcPct val="92000"/>
              </a:lnSpc>
            </a:pPr>
            <a:r>
              <a:rPr lang="en-US" sz="2000"/>
              <a:t>Use Karnaugh maps (or K maps)</a:t>
            </a:r>
          </a:p>
        </p:txBody>
      </p:sp>
      <p:graphicFrame>
        <p:nvGraphicFramePr>
          <p:cNvPr id="1267716" name="Group 4"/>
          <p:cNvGraphicFramePr>
            <a:graphicFrameLocks noGrp="1"/>
          </p:cNvGraphicFramePr>
          <p:nvPr/>
        </p:nvGraphicFramePr>
        <p:xfrm>
          <a:off x="1747838" y="2185988"/>
          <a:ext cx="2743200" cy="3017520"/>
        </p:xfrm>
        <a:graphic>
          <a:graphicData uri="http://schemas.openxmlformats.org/drawingml/2006/table">
            <a:tbl>
              <a:tblPr/>
              <a:tblGrid>
                <a:gridCol w="381000"/>
                <a:gridCol w="457200"/>
                <a:gridCol w="533400"/>
                <a:gridCol w="13716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minterm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7768" name="Line 56"/>
          <p:cNvSpPr>
            <a:spLocks noChangeShapeType="1"/>
          </p:cNvSpPr>
          <p:nvPr/>
        </p:nvSpPr>
        <p:spPr bwMode="auto">
          <a:xfrm>
            <a:off x="3652838" y="25955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69" name="Line 57"/>
          <p:cNvSpPr>
            <a:spLocks noChangeShapeType="1"/>
          </p:cNvSpPr>
          <p:nvPr/>
        </p:nvSpPr>
        <p:spPr bwMode="auto">
          <a:xfrm>
            <a:off x="3624263" y="29146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0" name="Line 58"/>
          <p:cNvSpPr>
            <a:spLocks noChangeShapeType="1"/>
          </p:cNvSpPr>
          <p:nvPr/>
        </p:nvSpPr>
        <p:spPr bwMode="auto">
          <a:xfrm>
            <a:off x="3657600" y="325278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1" name="Line 59"/>
          <p:cNvSpPr>
            <a:spLocks noChangeShapeType="1"/>
          </p:cNvSpPr>
          <p:nvPr/>
        </p:nvSpPr>
        <p:spPr bwMode="auto">
          <a:xfrm>
            <a:off x="3862388" y="3267075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2" name="Line 60"/>
          <p:cNvSpPr>
            <a:spLocks noChangeShapeType="1"/>
          </p:cNvSpPr>
          <p:nvPr/>
        </p:nvSpPr>
        <p:spPr bwMode="auto">
          <a:xfrm>
            <a:off x="3652838" y="359568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3" name="Line 61"/>
          <p:cNvSpPr>
            <a:spLocks noChangeShapeType="1"/>
          </p:cNvSpPr>
          <p:nvPr/>
        </p:nvSpPr>
        <p:spPr bwMode="auto">
          <a:xfrm flipV="1">
            <a:off x="3740150" y="3929063"/>
            <a:ext cx="2032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4" name="Line 62"/>
          <p:cNvSpPr>
            <a:spLocks noChangeShapeType="1"/>
          </p:cNvSpPr>
          <p:nvPr/>
        </p:nvSpPr>
        <p:spPr bwMode="auto">
          <a:xfrm>
            <a:off x="3757613" y="4291013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5" name="Line 63"/>
          <p:cNvSpPr>
            <a:spLocks noChangeShapeType="1"/>
          </p:cNvSpPr>
          <p:nvPr/>
        </p:nvSpPr>
        <p:spPr bwMode="auto">
          <a:xfrm>
            <a:off x="3862388" y="460533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6" name="Text Box 64"/>
          <p:cNvSpPr txBox="1">
            <a:spLocks noChangeArrowheads="1"/>
          </p:cNvSpPr>
          <p:nvPr/>
        </p:nvSpPr>
        <p:spPr bwMode="auto">
          <a:xfrm>
            <a:off x="5592763" y="2106613"/>
            <a:ext cx="3287712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for all outputs 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that are 1,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take the corresponding</a:t>
            </a:r>
            <a:b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minterm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Obtain the result in 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ja-JP" altLang="en-US" smtClean="0">
                <a:solidFill>
                  <a:srgbClr val="FFFFFF"/>
                </a:solidFill>
                <a:latin typeface="Arial"/>
                <a:ea typeface="ＭＳ Ｐゴシック" charset="0"/>
              </a:rPr>
              <a:t>“</a:t>
            </a: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sum of products</a:t>
            </a:r>
            <a:r>
              <a:rPr lang="ja-JP" altLang="en-US" smtClean="0">
                <a:solidFill>
                  <a:srgbClr val="FFFFFF"/>
                </a:solidFill>
                <a:latin typeface="Arial"/>
                <a:ea typeface="ＭＳ Ｐゴシック" charset="0"/>
              </a:rPr>
              <a:t>”</a:t>
            </a: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Karnaugh maps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0813" cy="1066800"/>
          </a:xfrm>
        </p:spPr>
        <p:txBody>
          <a:bodyPr/>
          <a:lstStyle/>
          <a:p>
            <a:r>
              <a:rPr lang="en-US" dirty="0"/>
              <a:t>Encoding of the truth table where adjacent cells differ in only one bit</a:t>
            </a:r>
          </a:p>
        </p:txBody>
      </p:sp>
      <p:graphicFrame>
        <p:nvGraphicFramePr>
          <p:cNvPr id="176191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83422"/>
              </p:ext>
            </p:extLst>
          </p:nvPr>
        </p:nvGraphicFramePr>
        <p:xfrm>
          <a:off x="990600" y="3248025"/>
          <a:ext cx="1295400" cy="176981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533400"/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618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32431"/>
              </p:ext>
            </p:extLst>
          </p:nvPr>
        </p:nvGraphicFramePr>
        <p:xfrm>
          <a:off x="4541838" y="3581400"/>
          <a:ext cx="2743200" cy="6096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87" name="Text Box 59"/>
          <p:cNvSpPr txBox="1">
            <a:spLocks noChangeArrowheads="1"/>
          </p:cNvSpPr>
          <p:nvPr/>
        </p:nvSpPr>
        <p:spPr bwMode="auto">
          <a:xfrm>
            <a:off x="4541838" y="3048000"/>
            <a:ext cx="2552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00    01    11    10</a:t>
            </a:r>
          </a:p>
        </p:txBody>
      </p:sp>
      <p:sp>
        <p:nvSpPr>
          <p:cNvPr id="176188" name="Text Box 60"/>
          <p:cNvSpPr txBox="1">
            <a:spLocks noChangeArrowheads="1"/>
          </p:cNvSpPr>
          <p:nvPr/>
        </p:nvSpPr>
        <p:spPr bwMode="auto">
          <a:xfrm>
            <a:off x="685800" y="5003800"/>
            <a:ext cx="15398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truth table</a:t>
            </a:r>
            <a:br>
              <a:rPr lang="en-US"/>
            </a:br>
            <a:r>
              <a:rPr lang="en-US"/>
              <a:t>for AND</a:t>
            </a:r>
          </a:p>
        </p:txBody>
      </p:sp>
      <p:sp>
        <p:nvSpPr>
          <p:cNvPr id="176189" name="Text Box 61"/>
          <p:cNvSpPr txBox="1">
            <a:spLocks noChangeArrowheads="1"/>
          </p:cNvSpPr>
          <p:nvPr/>
        </p:nvSpPr>
        <p:spPr bwMode="auto">
          <a:xfrm>
            <a:off x="4800600" y="4343400"/>
            <a:ext cx="2271713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Corresponding </a:t>
            </a:r>
            <a:br>
              <a:rPr lang="en-US"/>
            </a:br>
            <a:r>
              <a:rPr lang="en-US"/>
              <a:t>Karnaugh map</a:t>
            </a:r>
          </a:p>
        </p:txBody>
      </p:sp>
      <p:sp>
        <p:nvSpPr>
          <p:cNvPr id="176192" name="Line 64"/>
          <p:cNvSpPr>
            <a:spLocks noChangeShapeType="1"/>
          </p:cNvSpPr>
          <p:nvPr/>
        </p:nvSpPr>
        <p:spPr bwMode="auto">
          <a:xfrm flipH="1" flipV="1">
            <a:off x="3733800" y="2971800"/>
            <a:ext cx="762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193" name="Text Box 65"/>
          <p:cNvSpPr txBox="1">
            <a:spLocks noChangeArrowheads="1"/>
          </p:cNvSpPr>
          <p:nvPr/>
        </p:nvSpPr>
        <p:spPr bwMode="auto">
          <a:xfrm>
            <a:off x="3854450" y="2659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399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Bigger Karnaugh Maps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143000" y="1676400"/>
            <a:ext cx="12192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 flipH="1">
            <a:off x="914400" y="1905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 flipH="1">
            <a:off x="914400" y="2362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H="1">
            <a:off x="9144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362200" y="2362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143000" y="1905000"/>
            <a:ext cx="1117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3-input</a:t>
            </a:r>
            <a:br>
              <a:rPr lang="en-US"/>
            </a:br>
            <a:r>
              <a:rPr lang="en-US"/>
              <a:t>func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33400" y="1600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533400" y="2057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541338" y="25146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2598738" y="2057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graphicFrame>
        <p:nvGraphicFramePr>
          <p:cNvPr id="179231" name="Group 31"/>
          <p:cNvGraphicFramePr>
            <a:graphicFrameLocks noGrp="1"/>
          </p:cNvGraphicFramePr>
          <p:nvPr/>
        </p:nvGraphicFramePr>
        <p:xfrm>
          <a:off x="1066800" y="39624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33" name="Line 33"/>
          <p:cNvSpPr>
            <a:spLocks noChangeShapeType="1"/>
          </p:cNvSpPr>
          <p:nvPr/>
        </p:nvSpPr>
        <p:spPr bwMode="auto">
          <a:xfrm flipH="1" flipV="1">
            <a:off x="685800" y="3581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1066800" y="35052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79235" name="Text Box 35"/>
          <p:cNvSpPr txBox="1">
            <a:spLocks noChangeArrowheads="1"/>
          </p:cNvSpPr>
          <p:nvPr/>
        </p:nvSpPr>
        <p:spPr bwMode="auto">
          <a:xfrm>
            <a:off x="661988" y="39544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79236" name="Text Box 36"/>
          <p:cNvSpPr txBox="1">
            <a:spLocks noChangeArrowheads="1"/>
          </p:cNvSpPr>
          <p:nvPr/>
        </p:nvSpPr>
        <p:spPr bwMode="auto">
          <a:xfrm>
            <a:off x="685800" y="4495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9237" name="Text Box 37"/>
          <p:cNvSpPr txBox="1">
            <a:spLocks noChangeArrowheads="1"/>
          </p:cNvSpPr>
          <p:nvPr/>
        </p:nvSpPr>
        <p:spPr bwMode="auto">
          <a:xfrm>
            <a:off x="685800" y="3200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79238" name="Text Box 38"/>
          <p:cNvSpPr txBox="1">
            <a:spLocks noChangeArrowheads="1"/>
          </p:cNvSpPr>
          <p:nvPr/>
        </p:nvSpPr>
        <p:spPr bwMode="auto">
          <a:xfrm>
            <a:off x="457200" y="34290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9239" name="Rectangle 39"/>
          <p:cNvSpPr>
            <a:spLocks noChangeArrowheads="1"/>
          </p:cNvSpPr>
          <p:nvPr/>
        </p:nvSpPr>
        <p:spPr bwMode="auto">
          <a:xfrm>
            <a:off x="5029200" y="1600200"/>
            <a:ext cx="12192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0" name="Line 40"/>
          <p:cNvSpPr>
            <a:spLocks noChangeShapeType="1"/>
          </p:cNvSpPr>
          <p:nvPr/>
        </p:nvSpPr>
        <p:spPr bwMode="auto">
          <a:xfrm flipH="1">
            <a:off x="4800600" y="1828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1" name="Line 41"/>
          <p:cNvSpPr>
            <a:spLocks noChangeShapeType="1"/>
          </p:cNvSpPr>
          <p:nvPr/>
        </p:nvSpPr>
        <p:spPr bwMode="auto">
          <a:xfrm flipH="1">
            <a:off x="4800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2" name="Line 42"/>
          <p:cNvSpPr>
            <a:spLocks noChangeShapeType="1"/>
          </p:cNvSpPr>
          <p:nvPr/>
        </p:nvSpPr>
        <p:spPr bwMode="auto">
          <a:xfrm flipH="1">
            <a:off x="4800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3" name="Line 43"/>
          <p:cNvSpPr>
            <a:spLocks noChangeShapeType="1"/>
          </p:cNvSpPr>
          <p:nvPr/>
        </p:nvSpPr>
        <p:spPr bwMode="auto">
          <a:xfrm flipH="1">
            <a:off x="6248400" y="2286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4" name="Text Box 44"/>
          <p:cNvSpPr txBox="1">
            <a:spLocks noChangeArrowheads="1"/>
          </p:cNvSpPr>
          <p:nvPr/>
        </p:nvSpPr>
        <p:spPr bwMode="auto">
          <a:xfrm>
            <a:off x="5029200" y="1828800"/>
            <a:ext cx="1117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4-input</a:t>
            </a:r>
            <a:br>
              <a:rPr lang="en-US"/>
            </a:br>
            <a:r>
              <a:rPr lang="en-US"/>
              <a:t>func</a:t>
            </a:r>
          </a:p>
        </p:txBody>
      </p:sp>
      <p:sp>
        <p:nvSpPr>
          <p:cNvPr id="179245" name="Text Box 45"/>
          <p:cNvSpPr txBox="1">
            <a:spLocks noChangeArrowheads="1"/>
          </p:cNvSpPr>
          <p:nvPr/>
        </p:nvSpPr>
        <p:spPr bwMode="auto">
          <a:xfrm>
            <a:off x="4419600" y="1524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9246" name="Text Box 46"/>
          <p:cNvSpPr txBox="1">
            <a:spLocks noChangeArrowheads="1"/>
          </p:cNvSpPr>
          <p:nvPr/>
        </p:nvSpPr>
        <p:spPr bwMode="auto">
          <a:xfrm>
            <a:off x="44196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9247" name="Text Box 47"/>
          <p:cNvSpPr txBox="1">
            <a:spLocks noChangeArrowheads="1"/>
          </p:cNvSpPr>
          <p:nvPr/>
        </p:nvSpPr>
        <p:spPr bwMode="auto">
          <a:xfrm>
            <a:off x="4419600" y="2057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9248" name="Text Box 48"/>
          <p:cNvSpPr txBox="1">
            <a:spLocks noChangeArrowheads="1"/>
          </p:cNvSpPr>
          <p:nvPr/>
        </p:nvSpPr>
        <p:spPr bwMode="auto">
          <a:xfrm>
            <a:off x="6484938" y="1981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graphicFrame>
        <p:nvGraphicFramePr>
          <p:cNvPr id="179291" name="Group 91"/>
          <p:cNvGraphicFramePr>
            <a:graphicFrameLocks noGrp="1"/>
          </p:cNvGraphicFramePr>
          <p:nvPr/>
        </p:nvGraphicFramePr>
        <p:xfrm>
          <a:off x="4953000" y="44196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66" name="Line 66"/>
          <p:cNvSpPr>
            <a:spLocks noChangeShapeType="1"/>
          </p:cNvSpPr>
          <p:nvPr/>
        </p:nvSpPr>
        <p:spPr bwMode="auto">
          <a:xfrm flipH="1" flipV="1">
            <a:off x="4572000" y="4038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67" name="Text Box 67"/>
          <p:cNvSpPr txBox="1">
            <a:spLocks noChangeArrowheads="1"/>
          </p:cNvSpPr>
          <p:nvPr/>
        </p:nvSpPr>
        <p:spPr bwMode="auto">
          <a:xfrm>
            <a:off x="4953000" y="39624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79268" name="Text Box 68"/>
          <p:cNvSpPr txBox="1">
            <a:spLocks noChangeArrowheads="1"/>
          </p:cNvSpPr>
          <p:nvPr/>
        </p:nvSpPr>
        <p:spPr bwMode="auto">
          <a:xfrm>
            <a:off x="4464050" y="44116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79269" name="Text Box 69"/>
          <p:cNvSpPr txBox="1">
            <a:spLocks noChangeArrowheads="1"/>
          </p:cNvSpPr>
          <p:nvPr/>
        </p:nvSpPr>
        <p:spPr bwMode="auto">
          <a:xfrm>
            <a:off x="4468813" y="48577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79270" name="Text Box 70"/>
          <p:cNvSpPr txBox="1">
            <a:spLocks noChangeArrowheads="1"/>
          </p:cNvSpPr>
          <p:nvPr/>
        </p:nvSpPr>
        <p:spPr bwMode="auto">
          <a:xfrm>
            <a:off x="4572000" y="3657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79271" name="Text Box 71"/>
          <p:cNvSpPr txBox="1">
            <a:spLocks noChangeArrowheads="1"/>
          </p:cNvSpPr>
          <p:nvPr/>
        </p:nvSpPr>
        <p:spPr bwMode="auto">
          <a:xfrm>
            <a:off x="4221163" y="39528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79272" name="Line 72"/>
          <p:cNvSpPr>
            <a:spLocks noChangeShapeType="1"/>
          </p:cNvSpPr>
          <p:nvPr/>
        </p:nvSpPr>
        <p:spPr bwMode="auto">
          <a:xfrm flipH="1">
            <a:off x="4800600" y="2743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73" name="Text Box 73"/>
          <p:cNvSpPr txBox="1">
            <a:spLocks noChangeArrowheads="1"/>
          </p:cNvSpPr>
          <p:nvPr/>
        </p:nvSpPr>
        <p:spPr bwMode="auto">
          <a:xfrm>
            <a:off x="4411663" y="24384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9292" name="Text Box 92"/>
          <p:cNvSpPr txBox="1">
            <a:spLocks noChangeArrowheads="1"/>
          </p:cNvSpPr>
          <p:nvPr/>
        </p:nvSpPr>
        <p:spPr bwMode="auto">
          <a:xfrm>
            <a:off x="4457700" y="53530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79293" name="Text Box 93"/>
          <p:cNvSpPr txBox="1">
            <a:spLocks noChangeArrowheads="1"/>
          </p:cNvSpPr>
          <p:nvPr/>
        </p:nvSpPr>
        <p:spPr bwMode="auto">
          <a:xfrm>
            <a:off x="4448175" y="57531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64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177934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1359" name="Rectangle 111"/>
          <p:cNvSpPr>
            <a:spLocks noChangeArrowheads="1"/>
          </p:cNvSpPr>
          <p:nvPr/>
        </p:nvSpPr>
        <p:spPr bwMode="auto">
          <a:xfrm>
            <a:off x="3810000" y="1905000"/>
            <a:ext cx="4799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latin typeface="Tahoma" pitchFamily="34" charset="0"/>
              </a:rPr>
              <a:t>Sum of </a:t>
            </a: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yields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81360" name="Line 112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361" name="Line 113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362" name="Line 114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363" name="Line 115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86868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</a:t>
            </a:r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085188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75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latin typeface="Tahoma" pitchFamily="34" charset="0"/>
              </a:rPr>
              <a:t>Sum of </a:t>
            </a: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yields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endParaRPr lang="en-US" dirty="0">
              <a:latin typeface="Tahoma" pitchFamily="34" charset="0"/>
            </a:endParaRP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endParaRPr lang="en-US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latin typeface="Tahoma" pitchFamily="34" charset="0"/>
              </a:rPr>
              <a:t>Karnaugh</a:t>
            </a:r>
            <a:r>
              <a:rPr lang="en-US" sz="2800" dirty="0">
                <a:latin typeface="Tahoma" pitchFamily="34" charset="0"/>
              </a:rPr>
              <a:t> maps identify which inputs are (</a:t>
            </a:r>
            <a:r>
              <a:rPr lang="en-US" sz="2800" dirty="0" err="1">
                <a:latin typeface="Tahoma" pitchFamily="34" charset="0"/>
              </a:rPr>
              <a:t>ir</a:t>
            </a:r>
            <a:r>
              <a:rPr lang="en-US" sz="2800" dirty="0">
                <a:latin typeface="Tahoma" pitchFamily="34" charset="0"/>
              </a:rPr>
              <a:t>)relevant to the output</a:t>
            </a:r>
          </a:p>
        </p:txBody>
      </p:sp>
      <p:sp>
        <p:nvSpPr>
          <p:cNvPr id="184376" name="Line 56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7" name="Line 57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78" name="Line 58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79" name="Line 59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369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86106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9874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59260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99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latin typeface="Tahoma" pitchFamily="34" charset="0"/>
              </a:rPr>
              <a:t>Sum of </a:t>
            </a: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yields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endParaRPr lang="en-US" dirty="0"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latin typeface="Tahoma" pitchFamily="34" charset="0"/>
              </a:rPr>
              <a:t>Karnaugh</a:t>
            </a:r>
            <a:r>
              <a:rPr lang="en-US" sz="2800" dirty="0">
                <a:latin typeface="Tahoma" pitchFamily="34" charset="0"/>
              </a:rPr>
              <a:t> map minimization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Cover all 1’s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Group adjacent blocks of 2</a:t>
            </a:r>
            <a:r>
              <a:rPr lang="en-US" baseline="30000" dirty="0">
                <a:latin typeface="Tahoma" pitchFamily="34" charset="0"/>
              </a:rPr>
              <a:t>n</a:t>
            </a:r>
            <a:r>
              <a:rPr lang="en-US" dirty="0">
                <a:latin typeface="Tahoma" pitchFamily="34" charset="0"/>
              </a:rPr>
              <a:t> 1’s that yield a rectangular shape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Encode the common features of the rectangle</a:t>
            </a:r>
          </a:p>
          <a:p>
            <a:pPr marL="1143000" lvl="2" indent="-228600" algn="l">
              <a:lnSpc>
                <a:spcPct val="102000"/>
              </a:lnSpc>
              <a:spcBef>
                <a:spcPts val="600"/>
              </a:spcBef>
              <a:buClr>
                <a:srgbClr val="6F89F7"/>
              </a:buClr>
              <a:buSzPct val="95000"/>
              <a:buFont typeface="Wingdings" pitchFamily="2" charset="2"/>
              <a:buChar char=""/>
            </a:pPr>
            <a:r>
              <a:rPr lang="en-US" sz="2000" dirty="0">
                <a:latin typeface="Tahoma" pitchFamily="34" charset="0"/>
              </a:rPr>
              <a:t>out = </a:t>
            </a:r>
            <a:r>
              <a:rPr lang="en-US" sz="2000" dirty="0" err="1">
                <a:latin typeface="Tahoma" pitchFamily="34" charset="0"/>
              </a:rPr>
              <a:t>ab</a:t>
            </a:r>
            <a:r>
              <a:rPr lang="en-US" sz="2000" dirty="0">
                <a:latin typeface="Tahoma" pitchFamily="34" charset="0"/>
              </a:rPr>
              <a:t> + ac</a:t>
            </a:r>
          </a:p>
        </p:txBody>
      </p:sp>
      <p:sp>
        <p:nvSpPr>
          <p:cNvPr id="185400" name="Line 56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01" name="Line 57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5402" name="Line 58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5403" name="Line 59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52418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5430" name="Line 86"/>
          <p:cNvSpPr>
            <a:spLocks noChangeShapeType="1"/>
          </p:cNvSpPr>
          <p:nvPr/>
        </p:nvSpPr>
        <p:spPr bwMode="auto">
          <a:xfrm>
            <a:off x="5791200" y="6477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31" name="Line 87"/>
          <p:cNvSpPr>
            <a:spLocks noChangeShapeType="1"/>
          </p:cNvSpPr>
          <p:nvPr/>
        </p:nvSpPr>
        <p:spPr bwMode="auto">
          <a:xfrm>
            <a:off x="6276975" y="6477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3825"/>
            <a:ext cx="86868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593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p:sp>
        <p:nvSpPr>
          <p:cNvPr id="186423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can overlap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out = </a:t>
            </a:r>
            <a:r>
              <a:rPr lang="en-US" dirty="0" err="1">
                <a:latin typeface="Tahoma" pitchFamily="34" charset="0"/>
              </a:rPr>
              <a:t>bc</a:t>
            </a:r>
            <a:r>
              <a:rPr lang="en-US" dirty="0">
                <a:latin typeface="Tahoma" pitchFamily="34" charset="0"/>
              </a:rPr>
              <a:t> + ac + </a:t>
            </a:r>
            <a:r>
              <a:rPr lang="en-US" dirty="0" err="1">
                <a:latin typeface="Tahoma" pitchFamily="34" charset="0"/>
              </a:rPr>
              <a:t>ab</a:t>
            </a:r>
            <a:endParaRPr lang="en-US" dirty="0"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can span 2, 4, 8 or more cells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out = c + </a:t>
            </a:r>
            <a:r>
              <a:rPr lang="en-US" dirty="0" err="1">
                <a:latin typeface="Tahoma" pitchFamily="34" charset="0"/>
              </a:rPr>
              <a:t>ab</a:t>
            </a:r>
            <a:endParaRPr lang="en-US" dirty="0">
              <a:latin typeface="Tahoma" pitchFamily="34" charset="0"/>
            </a:endParaRPr>
          </a:p>
        </p:txBody>
      </p:sp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16175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16704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6484" name="Line 116"/>
          <p:cNvSpPr>
            <a:spLocks noChangeShapeType="1"/>
          </p:cNvSpPr>
          <p:nvPr/>
        </p:nvSpPr>
        <p:spPr bwMode="auto">
          <a:xfrm>
            <a:off x="6267450" y="2514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85" name="Line 117"/>
          <p:cNvSpPr>
            <a:spLocks noChangeShapeType="1"/>
          </p:cNvSpPr>
          <p:nvPr/>
        </p:nvSpPr>
        <p:spPr bwMode="auto">
          <a:xfrm>
            <a:off x="5553075" y="2514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86" name="Line 118"/>
          <p:cNvSpPr>
            <a:spLocks noChangeShapeType="1"/>
          </p:cNvSpPr>
          <p:nvPr/>
        </p:nvSpPr>
        <p:spPr bwMode="auto">
          <a:xfrm>
            <a:off x="5367338" y="5029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(2)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418013" cy="4113213"/>
          </a:xfrm>
        </p:spPr>
        <p:txBody>
          <a:bodyPr/>
          <a:lstStyle/>
          <a:p>
            <a:r>
              <a:rPr lang="en-US" sz="2800" dirty="0"/>
              <a:t>The map wraps around</a:t>
            </a:r>
          </a:p>
          <a:p>
            <a:pPr lvl="1"/>
            <a:r>
              <a:rPr lang="en-US" sz="2400" dirty="0"/>
              <a:t>out = </a:t>
            </a:r>
            <a:r>
              <a:rPr lang="en-US" sz="2400" dirty="0" err="1"/>
              <a:t>bd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400" dirty="0"/>
              <a:t>out = </a:t>
            </a:r>
            <a:r>
              <a:rPr lang="en-US" sz="2400" dirty="0" err="1"/>
              <a:t>bd</a:t>
            </a:r>
            <a:endParaRPr lang="en-US" sz="2400" dirty="0"/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5" name="Line 43"/>
          <p:cNvSpPr>
            <a:spLocks noChangeShapeType="1"/>
          </p:cNvSpPr>
          <p:nvPr/>
        </p:nvSpPr>
        <p:spPr bwMode="auto">
          <a:xfrm>
            <a:off x="5791200" y="4953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/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77" name="Line 85"/>
          <p:cNvSpPr>
            <a:spLocks noChangeShapeType="1"/>
          </p:cNvSpPr>
          <p:nvPr/>
        </p:nvSpPr>
        <p:spPr bwMode="auto">
          <a:xfrm>
            <a:off x="579120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(3)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418013" cy="4953000"/>
          </a:xfrm>
        </p:spPr>
        <p:txBody>
          <a:bodyPr/>
          <a:lstStyle/>
          <a:p>
            <a:r>
              <a:rPr lang="en-US" sz="2400"/>
              <a:t>“Don’t care” values can be interpreted individually in whatever way is convenient</a:t>
            </a:r>
          </a:p>
          <a:p>
            <a:pPr lvl="1"/>
            <a:r>
              <a:rPr lang="en-US" sz="2000"/>
              <a:t>assume all x’s = 1</a:t>
            </a:r>
          </a:p>
          <a:p>
            <a:pPr lvl="1"/>
            <a:r>
              <a:rPr lang="en-US" sz="2000"/>
              <a:t>out = d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assume middle x’s = 0</a:t>
            </a:r>
          </a:p>
          <a:p>
            <a:pPr lvl="1"/>
            <a:r>
              <a:rPr lang="en-US" sz="2000"/>
              <a:t>assume 4</a:t>
            </a:r>
            <a:r>
              <a:rPr lang="en-US" sz="2000" baseline="30000"/>
              <a:t>th</a:t>
            </a:r>
            <a:r>
              <a:rPr lang="en-US" sz="2000"/>
              <a:t> column x = 1</a:t>
            </a:r>
          </a:p>
          <a:p>
            <a:pPr lvl="1"/>
            <a:r>
              <a:rPr lang="en-US" sz="2000"/>
              <a:t>out = bd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37281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07" name="Line 43"/>
          <p:cNvSpPr>
            <a:spLocks noChangeShapeType="1"/>
          </p:cNvSpPr>
          <p:nvPr/>
        </p:nvSpPr>
        <p:spPr bwMode="auto">
          <a:xfrm>
            <a:off x="5638800" y="6324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15618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/>
              <a:t>A multiplexer selects between multiple inputs</a:t>
            </a:r>
          </a:p>
          <a:p>
            <a:pPr lvl="1"/>
            <a:r>
              <a:rPr lang="en-US"/>
              <a:t>out = a, if d = 0</a:t>
            </a:r>
          </a:p>
          <a:p>
            <a:pPr lvl="1"/>
            <a:r>
              <a:rPr lang="en-US"/>
              <a:t>out = b, if d = 1</a:t>
            </a:r>
          </a:p>
          <a:p>
            <a:pPr lvl="1"/>
            <a:endParaRPr lang="en-US"/>
          </a:p>
          <a:p>
            <a:r>
              <a:rPr lang="en-US"/>
              <a:t>Build truth table</a:t>
            </a:r>
          </a:p>
          <a:p>
            <a:r>
              <a:rPr lang="en-US"/>
              <a:t>Minimize diagram</a:t>
            </a:r>
          </a:p>
          <a:p>
            <a:r>
              <a:rPr lang="en-US"/>
              <a:t>Derive logic diagram</a:t>
            </a:r>
          </a:p>
        </p:txBody>
      </p:sp>
      <p:sp>
        <p:nvSpPr>
          <p:cNvPr id="1286148" name="Rectangle 4"/>
          <p:cNvSpPr>
            <a:spLocks noChangeArrowheads="1"/>
          </p:cNvSpPr>
          <p:nvPr/>
        </p:nvSpPr>
        <p:spPr bwMode="auto">
          <a:xfrm>
            <a:off x="990600" y="1828800"/>
            <a:ext cx="15240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49" name="Line 5"/>
          <p:cNvSpPr>
            <a:spLocks noChangeShapeType="1"/>
          </p:cNvSpPr>
          <p:nvPr/>
        </p:nvSpPr>
        <p:spPr bwMode="auto">
          <a:xfrm flipH="1">
            <a:off x="685800" y="2133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50" name="Line 6"/>
          <p:cNvSpPr>
            <a:spLocks noChangeShapeType="1"/>
          </p:cNvSpPr>
          <p:nvPr/>
        </p:nvSpPr>
        <p:spPr bwMode="auto">
          <a:xfrm flipH="1">
            <a:off x="685800" y="3048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51" name="Line 7"/>
          <p:cNvSpPr>
            <a:spLocks noChangeShapeType="1"/>
          </p:cNvSpPr>
          <p:nvPr/>
        </p:nvSpPr>
        <p:spPr bwMode="auto">
          <a:xfrm flipH="1">
            <a:off x="2514600" y="2590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52" name="Line 8"/>
          <p:cNvSpPr>
            <a:spLocks noChangeShapeType="1"/>
          </p:cNvSpPr>
          <p:nvPr/>
        </p:nvSpPr>
        <p:spPr bwMode="auto">
          <a:xfrm flipH="1" flipV="1">
            <a:off x="1676400" y="3429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53" name="Text Box 9"/>
          <p:cNvSpPr txBox="1">
            <a:spLocks noChangeArrowheads="1"/>
          </p:cNvSpPr>
          <p:nvPr/>
        </p:nvSpPr>
        <p:spPr bwMode="auto">
          <a:xfrm>
            <a:off x="280988" y="1820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280988" y="2735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286155" name="Text Box 11"/>
          <p:cNvSpPr txBox="1">
            <a:spLocks noChangeArrowheads="1"/>
          </p:cNvSpPr>
          <p:nvPr/>
        </p:nvSpPr>
        <p:spPr bwMode="auto">
          <a:xfrm>
            <a:off x="1423988" y="3725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Better Switch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92492" y="1031846"/>
            <a:ext cx="5022908" cy="1330354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One current controls another (larger) </a:t>
            </a:r>
            <a:r>
              <a:rPr lang="en-US" dirty="0" smtClean="0"/>
              <a:t>current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5800" y="1271588"/>
            <a:ext cx="2157413" cy="215741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14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4757739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95600" y="4757739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4568825"/>
            <a:ext cx="381000" cy="38100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00200" y="4137026"/>
            <a:ext cx="1047750" cy="5857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71600" y="4568825"/>
            <a:ext cx="381000" cy="3810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7400" y="4492625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1" y="4949825"/>
            <a:ext cx="685800" cy="1143000"/>
          </a:xfrm>
          <a:prstGeom prst="can">
            <a:avLst>
              <a:gd name="adj" fmla="val 41667"/>
            </a:avLst>
          </a:prstGeom>
          <a:solidFill>
            <a:srgbClr val="EB613D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5" name="Freeform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28801" y="5635625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6" name="Freeform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1" y="5511800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7" name="Freeform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8801" y="5370513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8" name="Freeform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28800" y="5249863"/>
            <a:ext cx="1798638" cy="88900"/>
          </a:xfrm>
          <a:custGeom>
            <a:avLst/>
            <a:gdLst/>
            <a:ahLst/>
            <a:cxnLst>
              <a:cxn ang="0">
                <a:pos x="4994" y="241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4995" h="246">
                <a:moveTo>
                  <a:pt x="4994" y="241"/>
                </a:moveTo>
                <a:cubicBezTo>
                  <a:pt x="4359" y="241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9" name="Freeform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1" y="5740400"/>
            <a:ext cx="1828800" cy="88900"/>
          </a:xfrm>
          <a:custGeom>
            <a:avLst/>
            <a:gdLst/>
            <a:ahLst/>
            <a:cxnLst>
              <a:cxn ang="0">
                <a:pos x="5080" y="0"/>
              </a:cxn>
              <a:cxn ang="0">
                <a:pos x="4128" y="245"/>
              </a:cxn>
              <a:cxn ang="0">
                <a:pos x="0" y="245"/>
              </a:cxn>
            </a:cxnLst>
            <a:rect l="0" t="0" r="r" b="b"/>
            <a:pathLst>
              <a:path w="5081" h="246">
                <a:moveTo>
                  <a:pt x="5080" y="0"/>
                </a:moveTo>
                <a:cubicBezTo>
                  <a:pt x="5080" y="135"/>
                  <a:pt x="4654" y="245"/>
                  <a:pt x="4128" y="245"/>
                </a:cubicBezTo>
                <a:cubicBezTo>
                  <a:pt x="3602" y="245"/>
                  <a:pt x="1905" y="245"/>
                  <a:pt x="0" y="245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3892492" y="26131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Static Power:</a:t>
            </a:r>
          </a:p>
          <a:p>
            <a:pPr marL="741286" lvl="1" indent="-284134">
              <a:buClr>
                <a:srgbClr val="FFFF66"/>
              </a:buClr>
              <a:buFont typeface="Arial" charset="0"/>
              <a:buChar char="–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Keeps consuming power when in the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ON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state</a:t>
            </a:r>
          </a:p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Dynamic Power:</a:t>
            </a:r>
          </a:p>
          <a:p>
            <a:pPr marL="741286" lvl="1" indent="-284134">
              <a:buClr>
                <a:srgbClr val="FFFF66"/>
              </a:buClr>
              <a:buFont typeface="Arial" charset="0"/>
              <a:buChar char="–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Jump in power consumption when switching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Build a truth table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=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abd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+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abd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+ a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+ a b 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d</a:t>
            </a: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  <p:sp>
        <p:nvSpPr>
          <p:cNvPr id="1288258" name="Line 66"/>
          <p:cNvSpPr>
            <a:spLocks noChangeShapeType="1"/>
          </p:cNvSpPr>
          <p:nvPr/>
        </p:nvSpPr>
        <p:spPr bwMode="auto">
          <a:xfrm>
            <a:off x="5999163" y="25019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59" name="Line 67"/>
          <p:cNvSpPr>
            <a:spLocks noChangeShapeType="1"/>
          </p:cNvSpPr>
          <p:nvPr/>
        </p:nvSpPr>
        <p:spPr bwMode="auto">
          <a:xfrm>
            <a:off x="6650038" y="2511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60" name="Line 68"/>
          <p:cNvSpPr>
            <a:spLocks noChangeShapeType="1"/>
          </p:cNvSpPr>
          <p:nvPr/>
        </p:nvSpPr>
        <p:spPr bwMode="auto">
          <a:xfrm>
            <a:off x="8016875" y="24780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61" name="Line 69"/>
          <p:cNvSpPr>
            <a:spLocks noChangeShapeType="1"/>
          </p:cNvSpPr>
          <p:nvPr/>
        </p:nvSpPr>
        <p:spPr bwMode="auto">
          <a:xfrm>
            <a:off x="8312150" y="2473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Build the </a:t>
            </a:r>
            <a:r>
              <a:rPr lang="en-US" sz="3200" dirty="0" err="1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Karnaugh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map</a:t>
            </a: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65662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1873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Derive Minimal Logic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Equation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>
              <a:spcBef>
                <a:spcPct val="20000"/>
              </a:spcBef>
              <a:buClr>
                <a:srgbClr val="FFFF66"/>
              </a:buClr>
            </a:pPr>
            <a:endParaRPr lang="en-US" sz="32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out = ad + </a:t>
            </a:r>
            <a:r>
              <a:rPr lang="en-US" dirty="0" err="1" smtClean="0">
                <a:latin typeface="Tahoma" pitchFamily="34" charset="0"/>
              </a:rPr>
              <a:t>bd</a:t>
            </a:r>
            <a:endParaRPr lang="en-US" sz="3200" dirty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82857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26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Line 91"/>
          <p:cNvSpPr>
            <a:spLocks noChangeShapeType="1"/>
          </p:cNvSpPr>
          <p:nvPr/>
        </p:nvSpPr>
        <p:spPr bwMode="auto">
          <a:xfrm>
            <a:off x="5182394" y="4724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-185738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sp>
        <p:nvSpPr>
          <p:cNvPr id="51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53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56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60" name="Line 91"/>
          <p:cNvSpPr>
            <a:spLocks noChangeShapeType="1"/>
          </p:cNvSpPr>
          <p:nvPr/>
        </p:nvSpPr>
        <p:spPr bwMode="auto">
          <a:xfrm>
            <a:off x="5182394" y="4724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Derive Minimal Logic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Equation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>
              <a:spcBef>
                <a:spcPct val="20000"/>
              </a:spcBef>
              <a:buClr>
                <a:srgbClr val="FFFF66"/>
              </a:buClr>
            </a:pPr>
            <a:endParaRPr lang="en-US" sz="32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out = ad + </a:t>
            </a:r>
            <a:r>
              <a:rPr lang="en-US" dirty="0" err="1" smtClean="0">
                <a:latin typeface="Tahoma" pitchFamily="34" charset="0"/>
              </a:rPr>
              <a:t>bd</a:t>
            </a:r>
            <a:endParaRPr lang="en-US" sz="3200" dirty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aphicFrame>
        <p:nvGraphicFramePr>
          <p:cNvPr id="6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27496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6" name="Group 3"/>
          <p:cNvGraphicFramePr>
            <a:graphicFrameLocks/>
          </p:cNvGraphicFramePr>
          <p:nvPr/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7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now implement any logic circuit</a:t>
            </a:r>
          </a:p>
          <a:p>
            <a:pPr lvl="1"/>
            <a:r>
              <a:rPr lang="en-US"/>
              <a:t>Can do it efficiently, using Karnaugh maps to find the minimal terms required</a:t>
            </a:r>
          </a:p>
          <a:p>
            <a:pPr lvl="1"/>
            <a:r>
              <a:rPr lang="en-US"/>
              <a:t>Can use either NAND or NOR gates to implement the logic circuit</a:t>
            </a:r>
          </a:p>
          <a:p>
            <a:pPr lvl="1"/>
            <a:r>
              <a:rPr lang="en-US"/>
              <a:t>Can use P- and N-transistors to implement NAND or NOR 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>
            <p:custDataLst>
              <p:tags r:id="rId1"/>
            </p:custDataLst>
          </p:nvPr>
        </p:nvSpPr>
        <p:spPr>
          <a:xfrm>
            <a:off x="3276600" y="2286000"/>
            <a:ext cx="2133600" cy="21336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Oval 5"/>
          <p:cNvSpPr/>
          <p:nvPr>
            <p:custDataLst>
              <p:tags r:id="rId2"/>
            </p:custDataLst>
          </p:nvPr>
        </p:nvSpPr>
        <p:spPr>
          <a:xfrm>
            <a:off x="3962400" y="2133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4191000" y="3505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657600" y="3124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5" name="Oval 14"/>
          <p:cNvSpPr/>
          <p:nvPr>
            <p:custDataLst>
              <p:tags r:id="rId5"/>
            </p:custDataLst>
          </p:nvPr>
        </p:nvSpPr>
        <p:spPr>
          <a:xfrm>
            <a:off x="4038600" y="26670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6" name="Oval 15"/>
          <p:cNvSpPr/>
          <p:nvPr>
            <p:custDataLst>
              <p:tags r:id="rId6"/>
            </p:custDataLst>
          </p:nvPr>
        </p:nvSpPr>
        <p:spPr>
          <a:xfrm>
            <a:off x="4495800" y="28956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3733800" y="33528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3962400" y="3505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4495800" y="3124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2" name="Oval 21"/>
          <p:cNvSpPr/>
          <p:nvPr>
            <p:custDataLst>
              <p:tags r:id="rId10"/>
            </p:custDataLst>
          </p:nvPr>
        </p:nvSpPr>
        <p:spPr>
          <a:xfrm>
            <a:off x="3750578" y="2811011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3" name="Oval 22"/>
          <p:cNvSpPr/>
          <p:nvPr>
            <p:custDataLst>
              <p:tags r:id="rId11"/>
            </p:custDataLst>
          </p:nvPr>
        </p:nvSpPr>
        <p:spPr>
          <a:xfrm>
            <a:off x="3962400" y="32766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4" name="Oval 23"/>
          <p:cNvSpPr/>
          <p:nvPr>
            <p:custDataLst>
              <p:tags r:id="rId12"/>
            </p:custDataLst>
          </p:nvPr>
        </p:nvSpPr>
        <p:spPr>
          <a:xfrm>
            <a:off x="4267200" y="2743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5" name="Oval 24"/>
          <p:cNvSpPr/>
          <p:nvPr>
            <p:custDataLst>
              <p:tags r:id="rId13"/>
            </p:custDataLst>
          </p:nvPr>
        </p:nvSpPr>
        <p:spPr>
          <a:xfrm>
            <a:off x="3886200" y="28956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6" name="Oval 25"/>
          <p:cNvSpPr/>
          <p:nvPr>
            <p:custDataLst>
              <p:tags r:id="rId14"/>
            </p:custDataLst>
          </p:nvPr>
        </p:nvSpPr>
        <p:spPr>
          <a:xfrm>
            <a:off x="4419600" y="33528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7" name="Oval 26"/>
          <p:cNvSpPr/>
          <p:nvPr>
            <p:custDataLst>
              <p:tags r:id="rId15"/>
            </p:custDataLst>
          </p:nvPr>
        </p:nvSpPr>
        <p:spPr>
          <a:xfrm>
            <a:off x="4343400" y="3124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8" name="Oval 27"/>
          <p:cNvSpPr/>
          <p:nvPr>
            <p:custDataLst>
              <p:tags r:id="rId16"/>
            </p:custDataLst>
          </p:nvPr>
        </p:nvSpPr>
        <p:spPr>
          <a:xfrm>
            <a:off x="3962400" y="3124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9" name="Oval 28"/>
          <p:cNvSpPr/>
          <p:nvPr>
            <p:custDataLst>
              <p:tags r:id="rId17"/>
            </p:custDataLst>
          </p:nvPr>
        </p:nvSpPr>
        <p:spPr>
          <a:xfrm>
            <a:off x="4343400" y="4191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1" name="Oval 30"/>
          <p:cNvSpPr/>
          <p:nvPr>
            <p:custDataLst>
              <p:tags r:id="rId18"/>
            </p:custDataLst>
          </p:nvPr>
        </p:nvSpPr>
        <p:spPr>
          <a:xfrm>
            <a:off x="2667000" y="1676400"/>
            <a:ext cx="3352800" cy="33528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Oval 31"/>
          <p:cNvSpPr/>
          <p:nvPr>
            <p:custDataLst>
              <p:tags r:id="rId19"/>
            </p:custDataLst>
          </p:nvPr>
        </p:nvSpPr>
        <p:spPr>
          <a:xfrm>
            <a:off x="5105400" y="4572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3" name="Oval 32"/>
          <p:cNvSpPr/>
          <p:nvPr>
            <p:custDataLst>
              <p:tags r:id="rId20"/>
            </p:custDataLst>
          </p:nvPr>
        </p:nvSpPr>
        <p:spPr>
          <a:xfrm>
            <a:off x="3276600" y="1752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4" name="Oval 33"/>
          <p:cNvSpPr/>
          <p:nvPr>
            <p:custDataLst>
              <p:tags r:id="rId21"/>
            </p:custDataLst>
          </p:nvPr>
        </p:nvSpPr>
        <p:spPr>
          <a:xfrm>
            <a:off x="3733800" y="4800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5" name="Oval 34"/>
          <p:cNvSpPr/>
          <p:nvPr>
            <p:custDataLst>
              <p:tags r:id="rId22"/>
            </p:custDataLst>
          </p:nvPr>
        </p:nvSpPr>
        <p:spPr>
          <a:xfrm>
            <a:off x="4495800" y="1524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6" name="Oval 35"/>
          <p:cNvSpPr/>
          <p:nvPr>
            <p:custDataLst>
              <p:tags r:id="rId23"/>
            </p:custDataLst>
          </p:nvPr>
        </p:nvSpPr>
        <p:spPr>
          <a:xfrm>
            <a:off x="2514600" y="28194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7" name="Oval 36"/>
          <p:cNvSpPr/>
          <p:nvPr>
            <p:custDataLst>
              <p:tags r:id="rId24"/>
            </p:custDataLst>
          </p:nvPr>
        </p:nvSpPr>
        <p:spPr>
          <a:xfrm>
            <a:off x="2743200" y="4114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8" name="Oval 37"/>
          <p:cNvSpPr/>
          <p:nvPr>
            <p:custDataLst>
              <p:tags r:id="rId25"/>
            </p:custDataLst>
          </p:nvPr>
        </p:nvSpPr>
        <p:spPr>
          <a:xfrm>
            <a:off x="5638800" y="2362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9" name="Oval 38"/>
          <p:cNvSpPr/>
          <p:nvPr>
            <p:custDataLst>
              <p:tags r:id="rId26"/>
            </p:custDataLst>
          </p:nvPr>
        </p:nvSpPr>
        <p:spPr>
          <a:xfrm>
            <a:off x="5791200" y="3505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0" name="Oval 39"/>
          <p:cNvSpPr/>
          <p:nvPr>
            <p:custDataLst>
              <p:tags r:id="rId27"/>
            </p:custDataLst>
          </p:nvPr>
        </p:nvSpPr>
        <p:spPr>
          <a:xfrm>
            <a:off x="1981200" y="990600"/>
            <a:ext cx="4724400" cy="47244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" name="Oval 40"/>
          <p:cNvSpPr/>
          <p:nvPr>
            <p:custDataLst>
              <p:tags r:id="rId28"/>
            </p:custDataLst>
          </p:nvPr>
        </p:nvSpPr>
        <p:spPr>
          <a:xfrm>
            <a:off x="3581400" y="5410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2" name="Oval 41"/>
          <p:cNvSpPr/>
          <p:nvPr>
            <p:custDataLst>
              <p:tags r:id="rId29"/>
            </p:custDataLst>
          </p:nvPr>
        </p:nvSpPr>
        <p:spPr>
          <a:xfrm>
            <a:off x="4724400" y="838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3" name="Oval 42"/>
          <p:cNvSpPr/>
          <p:nvPr>
            <p:custDataLst>
              <p:tags r:id="rId30"/>
            </p:custDataLst>
          </p:nvPr>
        </p:nvSpPr>
        <p:spPr>
          <a:xfrm>
            <a:off x="6477000" y="3733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4" name="Oval 43"/>
          <p:cNvSpPr/>
          <p:nvPr>
            <p:custDataLst>
              <p:tags r:id="rId31"/>
            </p:custDataLst>
          </p:nvPr>
        </p:nvSpPr>
        <p:spPr>
          <a:xfrm>
            <a:off x="1828800" y="2590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50" name="Oval 49"/>
          <p:cNvSpPr/>
          <p:nvPr>
            <p:custDataLst>
              <p:tags r:id="rId32"/>
            </p:custDataLst>
          </p:nvPr>
        </p:nvSpPr>
        <p:spPr>
          <a:xfrm>
            <a:off x="4800600" y="54102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1" name="Oval 50"/>
          <p:cNvSpPr/>
          <p:nvPr>
            <p:custDataLst>
              <p:tags r:id="rId33"/>
            </p:custDataLst>
          </p:nvPr>
        </p:nvSpPr>
        <p:spPr>
          <a:xfrm>
            <a:off x="6477000" y="25908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2" name="Oval 51"/>
          <p:cNvSpPr/>
          <p:nvPr>
            <p:custDataLst>
              <p:tags r:id="rId34"/>
            </p:custDataLst>
          </p:nvPr>
        </p:nvSpPr>
        <p:spPr>
          <a:xfrm>
            <a:off x="1828800" y="37338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3" name="Oval 52"/>
          <p:cNvSpPr/>
          <p:nvPr>
            <p:custDataLst>
              <p:tags r:id="rId35"/>
            </p:custDataLst>
          </p:nvPr>
        </p:nvSpPr>
        <p:spPr>
          <a:xfrm>
            <a:off x="3581400" y="8382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61" name="TextBox 60"/>
          <p:cNvSpPr txBox="1"/>
          <p:nvPr>
            <p:custDataLst>
              <p:tags r:id="rId36"/>
            </p:custDataLst>
          </p:nvPr>
        </p:nvSpPr>
        <p:spPr>
          <a:xfrm>
            <a:off x="7254539" y="199138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hole</a:t>
            </a:r>
          </a:p>
        </p:txBody>
      </p:sp>
      <p:cxnSp>
        <p:nvCxnSpPr>
          <p:cNvPr id="63" name="Straight Arrow Connector 62"/>
          <p:cNvCxnSpPr/>
          <p:nvPr>
            <p:custDataLst>
              <p:tags r:id="rId37"/>
            </p:custDataLst>
          </p:nvPr>
        </p:nvCxnSpPr>
        <p:spPr>
          <a:xfrm rot="10800000" flipV="1">
            <a:off x="6858000" y="2286000"/>
            <a:ext cx="457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44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>
            <p:custDataLst>
              <p:tags r:id="rId1"/>
            </p:custDataLst>
          </p:nvPr>
        </p:nvGrpSpPr>
        <p:grpSpPr>
          <a:xfrm>
            <a:off x="1371600" y="1295400"/>
            <a:ext cx="1219200" cy="1219200"/>
            <a:chOff x="1295400" y="914400"/>
            <a:chExt cx="1219200" cy="1219200"/>
          </a:xfrm>
        </p:grpSpPr>
        <p:sp>
          <p:nvSpPr>
            <p:cNvPr id="3" name="Oval 2"/>
            <p:cNvSpPr/>
            <p:nvPr>
              <p:custDataLst>
                <p:tags r:id="rId2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4" name="Oval 3"/>
            <p:cNvSpPr/>
            <p:nvPr>
              <p:custDataLst>
                <p:tags r:id="rId2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Oval 5"/>
            <p:cNvSpPr/>
            <p:nvPr>
              <p:custDataLst>
                <p:tags r:id="rId2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" name="Oval 6"/>
            <p:cNvSpPr/>
            <p:nvPr>
              <p:custDataLst>
                <p:tags r:id="rId3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>
              <p:custDataLst>
                <p:tags r:id="rId3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9" name="Oval 8"/>
            <p:cNvSpPr/>
            <p:nvPr>
              <p:custDataLst>
                <p:tags r:id="rId3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/>
            <p:nvPr>
              <p:custDataLst>
                <p:tags r:id="rId3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1" name="Oval 10"/>
            <p:cNvSpPr/>
            <p:nvPr>
              <p:custDataLst>
                <p:tags r:id="rId3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8"/>
          <p:cNvGrpSpPr/>
          <p:nvPr>
            <p:custDataLst>
              <p:tags r:id="rId2"/>
            </p:custDataLst>
          </p:nvPr>
        </p:nvGrpSpPr>
        <p:grpSpPr>
          <a:xfrm>
            <a:off x="3810000" y="1295400"/>
            <a:ext cx="1219200" cy="1219200"/>
            <a:chOff x="1295400" y="914400"/>
            <a:chExt cx="1219200" cy="1219200"/>
          </a:xfrm>
        </p:grpSpPr>
        <p:sp>
          <p:nvSpPr>
            <p:cNvPr id="40" name="Oval 39"/>
            <p:cNvSpPr/>
            <p:nvPr>
              <p:custDataLst>
                <p:tags r:id="rId1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" name="Oval 40"/>
            <p:cNvSpPr/>
            <p:nvPr>
              <p:custDataLst>
                <p:tags r:id="rId1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2" name="Oval 41"/>
            <p:cNvSpPr/>
            <p:nvPr>
              <p:custDataLst>
                <p:tags r:id="rId2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42"/>
            <p:cNvSpPr/>
            <p:nvPr>
              <p:custDataLst>
                <p:tags r:id="rId2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" name="Oval 43"/>
            <p:cNvSpPr/>
            <p:nvPr>
              <p:custDataLst>
                <p:tags r:id="rId2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" name="Oval 44"/>
            <p:cNvSpPr/>
            <p:nvPr>
              <p:custDataLst>
                <p:tags r:id="rId2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2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" name="Oval 46"/>
            <p:cNvSpPr/>
            <p:nvPr>
              <p:custDataLst>
                <p:tags r:id="rId2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2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9" name="TextBox 78"/>
          <p:cNvSpPr txBox="1"/>
          <p:nvPr>
            <p:custDataLst>
              <p:tags r:id="rId3"/>
            </p:custDataLst>
          </p:nvPr>
        </p:nvSpPr>
        <p:spPr>
          <a:xfrm>
            <a:off x="3886200" y="2743200"/>
            <a:ext cx="1122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  <p:sp>
        <p:nvSpPr>
          <p:cNvPr id="80" name="TextBox 79"/>
          <p:cNvSpPr txBox="1"/>
          <p:nvPr>
            <p:custDataLst>
              <p:tags r:id="rId4"/>
            </p:custDataLst>
          </p:nvPr>
        </p:nvSpPr>
        <p:spPr>
          <a:xfrm>
            <a:off x="5791200" y="2743200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Phosphorus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1447800" y="2743200"/>
            <a:ext cx="106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Boron</a:t>
            </a:r>
          </a:p>
        </p:txBody>
      </p:sp>
      <p:grpSp>
        <p:nvGrpSpPr>
          <p:cNvPr id="12" name="Group 82"/>
          <p:cNvGrpSpPr/>
          <p:nvPr>
            <p:custDataLst>
              <p:tags r:id="rId6"/>
            </p:custDataLst>
          </p:nvPr>
        </p:nvGrpSpPr>
        <p:grpSpPr>
          <a:xfrm>
            <a:off x="6096000" y="1295400"/>
            <a:ext cx="1219200" cy="1219200"/>
            <a:chOff x="6019800" y="914400"/>
            <a:chExt cx="1219200" cy="1219200"/>
          </a:xfrm>
        </p:grpSpPr>
        <p:sp>
          <p:nvSpPr>
            <p:cNvPr id="70" name="Oval 69"/>
            <p:cNvSpPr/>
            <p:nvPr>
              <p:custDataLst>
                <p:tags r:id="rId9"/>
              </p:custDataLst>
            </p:nvPr>
          </p:nvSpPr>
          <p:spPr>
            <a:xfrm>
              <a:off x="60198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" name="Oval 70"/>
            <p:cNvSpPr/>
            <p:nvPr>
              <p:custDataLst>
                <p:tags r:id="rId10"/>
              </p:custDataLst>
            </p:nvPr>
          </p:nvSpPr>
          <p:spPr>
            <a:xfrm>
              <a:off x="6324600" y="1219200"/>
              <a:ext cx="609600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72" name="Oval 71"/>
            <p:cNvSpPr/>
            <p:nvPr>
              <p:custDataLst>
                <p:tags r:id="rId11"/>
              </p:custDataLst>
            </p:nvPr>
          </p:nvSpPr>
          <p:spPr>
            <a:xfrm>
              <a:off x="60198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2"/>
            <p:cNvSpPr/>
            <p:nvPr>
              <p:custDataLst>
                <p:tags r:id="rId12"/>
              </p:custDataLst>
            </p:nvPr>
          </p:nvSpPr>
          <p:spPr>
            <a:xfrm>
              <a:off x="70104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" name="Oval 74"/>
            <p:cNvSpPr/>
            <p:nvPr>
              <p:custDataLst>
                <p:tags r:id="rId13"/>
              </p:custDataLst>
            </p:nvPr>
          </p:nvSpPr>
          <p:spPr>
            <a:xfrm>
              <a:off x="67056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" name="Oval 75"/>
            <p:cNvSpPr/>
            <p:nvPr>
              <p:custDataLst>
                <p:tags r:id="rId14"/>
              </p:custDataLst>
            </p:nvPr>
          </p:nvSpPr>
          <p:spPr>
            <a:xfrm>
              <a:off x="63246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15"/>
              </p:custDataLst>
            </p:nvPr>
          </p:nvSpPr>
          <p:spPr>
            <a:xfrm>
              <a:off x="63246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" name="Oval 77"/>
            <p:cNvSpPr/>
            <p:nvPr>
              <p:custDataLst>
                <p:tags r:id="rId16"/>
              </p:custDataLst>
            </p:nvPr>
          </p:nvSpPr>
          <p:spPr>
            <a:xfrm>
              <a:off x="67056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17"/>
              </p:custDataLst>
            </p:nvPr>
          </p:nvSpPr>
          <p:spPr>
            <a:xfrm>
              <a:off x="7010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84" name="Oval 83"/>
          <p:cNvSpPr/>
          <p:nvPr>
            <p:custDataLst>
              <p:tags r:id="rId7"/>
            </p:custDataLst>
          </p:nvPr>
        </p:nvSpPr>
        <p:spPr>
          <a:xfrm>
            <a:off x="1371600" y="19812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35" name="Title 34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5105400" y="1676400"/>
            <a:ext cx="1219200" cy="1219200"/>
            <a:chOff x="1295400" y="914400"/>
            <a:chExt cx="1219200" cy="1219200"/>
          </a:xfrm>
        </p:grpSpPr>
        <p:sp>
          <p:nvSpPr>
            <p:cNvPr id="3" name="Oval 2"/>
            <p:cNvSpPr/>
            <p:nvPr>
              <p:custDataLst>
                <p:tags r:id="rId3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" name="Oval 3"/>
            <p:cNvSpPr/>
            <p:nvPr>
              <p:custDataLst>
                <p:tags r:id="rId3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5" name="Oval 4"/>
            <p:cNvSpPr/>
            <p:nvPr>
              <p:custDataLst>
                <p:tags r:id="rId3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Oval 5"/>
            <p:cNvSpPr/>
            <p:nvPr>
              <p:custDataLst>
                <p:tags r:id="rId3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" name="Oval 6"/>
            <p:cNvSpPr/>
            <p:nvPr>
              <p:custDataLst>
                <p:tags r:id="rId3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>
              <p:custDataLst>
                <p:tags r:id="rId3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9" name="Oval 8"/>
            <p:cNvSpPr/>
            <p:nvPr>
              <p:custDataLst>
                <p:tags r:id="rId3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/>
            <p:nvPr>
              <p:custDataLst>
                <p:tags r:id="rId3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1" name="Oval 10"/>
            <p:cNvSpPr/>
            <p:nvPr>
              <p:custDataLst>
                <p:tags r:id="rId3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11"/>
          <p:cNvGrpSpPr/>
          <p:nvPr>
            <p:custDataLst>
              <p:tags r:id="rId2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13" name="Oval 12"/>
            <p:cNvSpPr/>
            <p:nvPr>
              <p:custDataLst>
                <p:tags r:id="rId3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" name="Oval 13"/>
            <p:cNvSpPr/>
            <p:nvPr>
              <p:custDataLst>
                <p:tags r:id="rId3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>
              <p:custDataLst>
                <p:tags r:id="rId3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15"/>
            <p:cNvSpPr/>
            <p:nvPr>
              <p:custDataLst>
                <p:tags r:id="rId3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7" name="Oval 16"/>
            <p:cNvSpPr/>
            <p:nvPr>
              <p:custDataLst>
                <p:tags r:id="rId3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17"/>
            <p:cNvSpPr/>
            <p:nvPr>
              <p:custDataLst>
                <p:tags r:id="rId3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9" name="Oval 18"/>
            <p:cNvSpPr/>
            <p:nvPr>
              <p:custDataLst>
                <p:tags r:id="rId3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Oval 19"/>
            <p:cNvSpPr/>
            <p:nvPr>
              <p:custDataLst>
                <p:tags r:id="rId3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1" name="Oval 20"/>
            <p:cNvSpPr/>
            <p:nvPr>
              <p:custDataLst>
                <p:tags r:id="rId3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21"/>
          <p:cNvGrpSpPr/>
          <p:nvPr>
            <p:custDataLst>
              <p:tags r:id="rId3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23" name="Oval 22"/>
            <p:cNvSpPr/>
            <p:nvPr>
              <p:custDataLst>
                <p:tags r:id="rId3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" name="Oval 23"/>
            <p:cNvSpPr/>
            <p:nvPr>
              <p:custDataLst>
                <p:tags r:id="rId3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5" name="Oval 24"/>
            <p:cNvSpPr/>
            <p:nvPr>
              <p:custDataLst>
                <p:tags r:id="rId3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>
              <p:custDataLst>
                <p:tags r:id="rId3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" name="Oval 26"/>
            <p:cNvSpPr/>
            <p:nvPr>
              <p:custDataLst>
                <p:tags r:id="rId3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Oval 27"/>
            <p:cNvSpPr/>
            <p:nvPr>
              <p:custDataLst>
                <p:tags r:id="rId3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" name="Oval 28"/>
            <p:cNvSpPr/>
            <p:nvPr>
              <p:custDataLst>
                <p:tags r:id="rId3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" name="Oval 29"/>
            <p:cNvSpPr/>
            <p:nvPr>
              <p:custDataLst>
                <p:tags r:id="rId3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" name="Oval 30"/>
            <p:cNvSpPr/>
            <p:nvPr>
              <p:custDataLst>
                <p:tags r:id="rId3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2" name="Group 31"/>
          <p:cNvGrpSpPr/>
          <p:nvPr>
            <p:custDataLst>
              <p:tags r:id="rId4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33" name="Oval 32"/>
            <p:cNvSpPr/>
            <p:nvPr>
              <p:custDataLst>
                <p:tags r:id="rId3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" name="Oval 33"/>
            <p:cNvSpPr/>
            <p:nvPr>
              <p:custDataLst>
                <p:tags r:id="rId3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5" name="Oval 34"/>
            <p:cNvSpPr/>
            <p:nvPr>
              <p:custDataLst>
                <p:tags r:id="rId3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Oval 35"/>
            <p:cNvSpPr/>
            <p:nvPr>
              <p:custDataLst>
                <p:tags r:id="rId3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" name="Oval 36"/>
            <p:cNvSpPr/>
            <p:nvPr>
              <p:custDataLst>
                <p:tags r:id="rId3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" name="Oval 37"/>
            <p:cNvSpPr/>
            <p:nvPr>
              <p:custDataLst>
                <p:tags r:id="rId3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" name="Oval 38"/>
            <p:cNvSpPr/>
            <p:nvPr>
              <p:custDataLst>
                <p:tags r:id="rId3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Oval 39"/>
            <p:cNvSpPr/>
            <p:nvPr>
              <p:custDataLst>
                <p:tags r:id="rId3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" name="Oval 40"/>
            <p:cNvSpPr/>
            <p:nvPr>
              <p:custDataLst>
                <p:tags r:id="rId3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2" name="Group 41"/>
          <p:cNvGrpSpPr/>
          <p:nvPr>
            <p:custDataLst>
              <p:tags r:id="rId5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43" name="Oval 42"/>
            <p:cNvSpPr/>
            <p:nvPr>
              <p:custDataLst>
                <p:tags r:id="rId3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" name="Oval 43"/>
            <p:cNvSpPr/>
            <p:nvPr>
              <p:custDataLst>
                <p:tags r:id="rId3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5" name="Oval 44"/>
            <p:cNvSpPr/>
            <p:nvPr>
              <p:custDataLst>
                <p:tags r:id="rId3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Oval 45"/>
            <p:cNvSpPr/>
            <p:nvPr>
              <p:custDataLst>
                <p:tags r:id="rId3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3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Oval 47"/>
            <p:cNvSpPr/>
            <p:nvPr>
              <p:custDataLst>
                <p:tags r:id="rId3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3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>
              <p:custDataLst>
                <p:tags r:id="rId3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3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2" name="Group 51"/>
          <p:cNvGrpSpPr/>
          <p:nvPr>
            <p:custDataLst>
              <p:tags r:id="rId6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53" name="Oval 52"/>
            <p:cNvSpPr/>
            <p:nvPr>
              <p:custDataLst>
                <p:tags r:id="rId3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3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3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55"/>
            <p:cNvSpPr/>
            <p:nvPr>
              <p:custDataLst>
                <p:tags r:id="rId3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3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Oval 57"/>
            <p:cNvSpPr/>
            <p:nvPr>
              <p:custDataLst>
                <p:tags r:id="rId3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" name="Oval 58"/>
            <p:cNvSpPr/>
            <p:nvPr>
              <p:custDataLst>
                <p:tags r:id="rId3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59"/>
            <p:cNvSpPr/>
            <p:nvPr>
              <p:custDataLst>
                <p:tags r:id="rId3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" name="Oval 60"/>
            <p:cNvSpPr/>
            <p:nvPr>
              <p:custDataLst>
                <p:tags r:id="rId3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63" name="Oval 62"/>
            <p:cNvSpPr/>
            <p:nvPr>
              <p:custDataLst>
                <p:tags r:id="rId2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" name="Oval 63"/>
            <p:cNvSpPr/>
            <p:nvPr>
              <p:custDataLst>
                <p:tags r:id="rId2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65" name="Oval 64"/>
            <p:cNvSpPr/>
            <p:nvPr>
              <p:custDataLst>
                <p:tags r:id="rId2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/>
            <p:nvPr>
              <p:custDataLst>
                <p:tags r:id="rId2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" name="Oval 66"/>
            <p:cNvSpPr/>
            <p:nvPr>
              <p:custDataLst>
                <p:tags r:id="rId2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67"/>
            <p:cNvSpPr/>
            <p:nvPr>
              <p:custDataLst>
                <p:tags r:id="rId2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" name="Oval 68"/>
            <p:cNvSpPr/>
            <p:nvPr>
              <p:custDataLst>
                <p:tags r:id="rId3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Oval 69"/>
            <p:cNvSpPr/>
            <p:nvPr>
              <p:custDataLst>
                <p:tags r:id="rId3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" name="Oval 70"/>
            <p:cNvSpPr/>
            <p:nvPr>
              <p:custDataLst>
                <p:tags r:id="rId3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2" name="Group 71"/>
          <p:cNvGrpSpPr/>
          <p:nvPr>
            <p:custDataLst>
              <p:tags r:id="rId8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73" name="Oval 72"/>
            <p:cNvSpPr/>
            <p:nvPr>
              <p:custDataLst>
                <p:tags r:id="rId28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" name="Oval 73"/>
            <p:cNvSpPr/>
            <p:nvPr>
              <p:custDataLst>
                <p:tags r:id="rId28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75" name="Oval 74"/>
            <p:cNvSpPr/>
            <p:nvPr>
              <p:custDataLst>
                <p:tags r:id="rId28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28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" name="Oval 76"/>
            <p:cNvSpPr/>
            <p:nvPr>
              <p:custDataLst>
                <p:tags r:id="rId28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29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" name="Oval 78"/>
            <p:cNvSpPr/>
            <p:nvPr>
              <p:custDataLst>
                <p:tags r:id="rId29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29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1" name="Oval 80"/>
            <p:cNvSpPr/>
            <p:nvPr>
              <p:custDataLst>
                <p:tags r:id="rId29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2" name="Group 121"/>
          <p:cNvGrpSpPr/>
          <p:nvPr>
            <p:custDataLst>
              <p:tags r:id="rId9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123" name="Oval 122"/>
            <p:cNvSpPr/>
            <p:nvPr>
              <p:custDataLst>
                <p:tags r:id="rId27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4" name="Oval 123"/>
            <p:cNvSpPr/>
            <p:nvPr>
              <p:custDataLst>
                <p:tags r:id="rId27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25" name="Oval 124"/>
            <p:cNvSpPr/>
            <p:nvPr>
              <p:custDataLst>
                <p:tags r:id="rId27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Oval 125"/>
            <p:cNvSpPr/>
            <p:nvPr>
              <p:custDataLst>
                <p:tags r:id="rId27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7" name="Oval 126"/>
            <p:cNvSpPr/>
            <p:nvPr>
              <p:custDataLst>
                <p:tags r:id="rId28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8" name="Oval 127"/>
            <p:cNvSpPr/>
            <p:nvPr>
              <p:custDataLst>
                <p:tags r:id="rId28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9" name="Oval 128"/>
            <p:cNvSpPr/>
            <p:nvPr>
              <p:custDataLst>
                <p:tags r:id="rId28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/>
            <p:nvPr>
              <p:custDataLst>
                <p:tags r:id="rId28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1" name="Oval 130"/>
            <p:cNvSpPr/>
            <p:nvPr>
              <p:custDataLst>
                <p:tags r:id="rId28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3" name="Group 131"/>
          <p:cNvGrpSpPr/>
          <p:nvPr>
            <p:custDataLst>
              <p:tags r:id="rId10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133" name="Oval 132"/>
            <p:cNvSpPr/>
            <p:nvPr>
              <p:custDataLst>
                <p:tags r:id="rId26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4" name="Oval 133"/>
            <p:cNvSpPr/>
            <p:nvPr>
              <p:custDataLst>
                <p:tags r:id="rId26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35" name="Oval 134"/>
            <p:cNvSpPr/>
            <p:nvPr>
              <p:custDataLst>
                <p:tags r:id="rId26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6" name="Oval 135"/>
            <p:cNvSpPr/>
            <p:nvPr>
              <p:custDataLst>
                <p:tags r:id="rId27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7" name="Oval 136"/>
            <p:cNvSpPr/>
            <p:nvPr>
              <p:custDataLst>
                <p:tags r:id="rId27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8" name="Oval 137"/>
            <p:cNvSpPr/>
            <p:nvPr>
              <p:custDataLst>
                <p:tags r:id="rId27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9" name="Oval 138"/>
            <p:cNvSpPr/>
            <p:nvPr>
              <p:custDataLst>
                <p:tags r:id="rId27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Oval 139"/>
            <p:cNvSpPr/>
            <p:nvPr>
              <p:custDataLst>
                <p:tags r:id="rId27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1" name="Oval 140"/>
            <p:cNvSpPr/>
            <p:nvPr>
              <p:custDataLst>
                <p:tags r:id="rId27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4" name="Group 141"/>
          <p:cNvGrpSpPr/>
          <p:nvPr>
            <p:custDataLst>
              <p:tags r:id="rId11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143" name="Oval 142"/>
            <p:cNvSpPr/>
            <p:nvPr>
              <p:custDataLst>
                <p:tags r:id="rId25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4" name="Oval 143"/>
            <p:cNvSpPr/>
            <p:nvPr>
              <p:custDataLst>
                <p:tags r:id="rId25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45" name="Oval 144"/>
            <p:cNvSpPr/>
            <p:nvPr>
              <p:custDataLst>
                <p:tags r:id="rId26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Oval 145"/>
            <p:cNvSpPr/>
            <p:nvPr>
              <p:custDataLst>
                <p:tags r:id="rId26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7" name="Oval 146"/>
            <p:cNvSpPr/>
            <p:nvPr>
              <p:custDataLst>
                <p:tags r:id="rId26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Oval 147"/>
            <p:cNvSpPr/>
            <p:nvPr>
              <p:custDataLst>
                <p:tags r:id="rId26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9" name="Oval 148"/>
            <p:cNvSpPr/>
            <p:nvPr>
              <p:custDataLst>
                <p:tags r:id="rId26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0" name="Oval 149"/>
            <p:cNvSpPr/>
            <p:nvPr>
              <p:custDataLst>
                <p:tags r:id="rId26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1" name="Oval 150"/>
            <p:cNvSpPr/>
            <p:nvPr>
              <p:custDataLst>
                <p:tags r:id="rId26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5" name="Group 151"/>
          <p:cNvGrpSpPr/>
          <p:nvPr>
            <p:custDataLst>
              <p:tags r:id="rId12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153" name="Oval 152"/>
            <p:cNvSpPr/>
            <p:nvPr>
              <p:custDataLst>
                <p:tags r:id="rId2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4" name="Oval 153"/>
            <p:cNvSpPr/>
            <p:nvPr>
              <p:custDataLst>
                <p:tags r:id="rId2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55" name="Oval 154"/>
            <p:cNvSpPr/>
            <p:nvPr>
              <p:custDataLst>
                <p:tags r:id="rId2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6" name="Oval 155"/>
            <p:cNvSpPr/>
            <p:nvPr>
              <p:custDataLst>
                <p:tags r:id="rId2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7" name="Oval 156"/>
            <p:cNvSpPr/>
            <p:nvPr>
              <p:custDataLst>
                <p:tags r:id="rId2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8" name="Oval 157"/>
            <p:cNvSpPr/>
            <p:nvPr>
              <p:custDataLst>
                <p:tags r:id="rId2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9" name="Oval 158"/>
            <p:cNvSpPr/>
            <p:nvPr>
              <p:custDataLst>
                <p:tags r:id="rId2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0" name="Oval 159"/>
            <p:cNvSpPr/>
            <p:nvPr>
              <p:custDataLst>
                <p:tags r:id="rId2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61" name="Oval 160"/>
            <p:cNvSpPr/>
            <p:nvPr>
              <p:custDataLst>
                <p:tags r:id="rId2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6" name="Group 241"/>
          <p:cNvGrpSpPr/>
          <p:nvPr>
            <p:custDataLst>
              <p:tags r:id="rId13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243" name="Oval 242"/>
            <p:cNvSpPr/>
            <p:nvPr>
              <p:custDataLst>
                <p:tags r:id="rId2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4" name="Oval 243"/>
            <p:cNvSpPr/>
            <p:nvPr>
              <p:custDataLst>
                <p:tags r:id="rId2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45" name="Oval 244"/>
            <p:cNvSpPr/>
            <p:nvPr>
              <p:custDataLst>
                <p:tags r:id="rId2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6" name="Oval 245"/>
            <p:cNvSpPr/>
            <p:nvPr>
              <p:custDataLst>
                <p:tags r:id="rId2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7" name="Oval 246"/>
            <p:cNvSpPr/>
            <p:nvPr>
              <p:custDataLst>
                <p:tags r:id="rId2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8" name="Oval 247"/>
            <p:cNvSpPr/>
            <p:nvPr>
              <p:custDataLst>
                <p:tags r:id="rId2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9" name="Oval 248"/>
            <p:cNvSpPr/>
            <p:nvPr>
              <p:custDataLst>
                <p:tags r:id="rId2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0" name="Oval 249"/>
            <p:cNvSpPr/>
            <p:nvPr>
              <p:custDataLst>
                <p:tags r:id="rId2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1" name="Oval 250"/>
            <p:cNvSpPr/>
            <p:nvPr>
              <p:custDataLst>
                <p:tags r:id="rId2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7" name="Group 251"/>
          <p:cNvGrpSpPr/>
          <p:nvPr>
            <p:custDataLst>
              <p:tags r:id="rId14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253" name="Oval 252"/>
            <p:cNvSpPr/>
            <p:nvPr>
              <p:custDataLst>
                <p:tags r:id="rId2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4" name="Oval 253"/>
            <p:cNvSpPr/>
            <p:nvPr>
              <p:custDataLst>
                <p:tags r:id="rId2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55" name="Oval 254"/>
            <p:cNvSpPr/>
            <p:nvPr>
              <p:custDataLst>
                <p:tags r:id="rId2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6" name="Oval 255"/>
            <p:cNvSpPr/>
            <p:nvPr>
              <p:custDataLst>
                <p:tags r:id="rId2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7" name="Oval 256"/>
            <p:cNvSpPr/>
            <p:nvPr>
              <p:custDataLst>
                <p:tags r:id="rId2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8" name="Oval 257"/>
            <p:cNvSpPr/>
            <p:nvPr>
              <p:custDataLst>
                <p:tags r:id="rId2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9" name="Oval 258"/>
            <p:cNvSpPr/>
            <p:nvPr>
              <p:custDataLst>
                <p:tags r:id="rId2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0" name="Oval 259"/>
            <p:cNvSpPr/>
            <p:nvPr>
              <p:custDataLst>
                <p:tags r:id="rId2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1" name="Oval 260"/>
            <p:cNvSpPr/>
            <p:nvPr>
              <p:custDataLst>
                <p:tags r:id="rId2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8" name="Group 261"/>
          <p:cNvGrpSpPr/>
          <p:nvPr>
            <p:custDataLst>
              <p:tags r:id="rId15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263" name="Oval 262"/>
            <p:cNvSpPr/>
            <p:nvPr>
              <p:custDataLst>
                <p:tags r:id="rId2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4" name="Oval 263"/>
            <p:cNvSpPr/>
            <p:nvPr>
              <p:custDataLst>
                <p:tags r:id="rId2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65" name="Oval 264"/>
            <p:cNvSpPr/>
            <p:nvPr>
              <p:custDataLst>
                <p:tags r:id="rId2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6" name="Oval 265"/>
            <p:cNvSpPr/>
            <p:nvPr>
              <p:custDataLst>
                <p:tags r:id="rId2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7" name="Oval 266"/>
            <p:cNvSpPr/>
            <p:nvPr>
              <p:custDataLst>
                <p:tags r:id="rId2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8" name="Oval 267"/>
            <p:cNvSpPr/>
            <p:nvPr>
              <p:custDataLst>
                <p:tags r:id="rId2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9" name="Oval 268"/>
            <p:cNvSpPr/>
            <p:nvPr>
              <p:custDataLst>
                <p:tags r:id="rId2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0" name="Oval 269"/>
            <p:cNvSpPr/>
            <p:nvPr>
              <p:custDataLst>
                <p:tags r:id="rId2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1" name="Oval 270"/>
            <p:cNvSpPr/>
            <p:nvPr>
              <p:custDataLst>
                <p:tags r:id="rId2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9" name="Group 271"/>
          <p:cNvGrpSpPr/>
          <p:nvPr>
            <p:custDataLst>
              <p:tags r:id="rId16"/>
            </p:custDataLst>
          </p:nvPr>
        </p:nvGrpSpPr>
        <p:grpSpPr>
          <a:xfrm>
            <a:off x="6096000" y="3657600"/>
            <a:ext cx="1219200" cy="1219200"/>
            <a:chOff x="1295400" y="914400"/>
            <a:chExt cx="1219200" cy="1219200"/>
          </a:xfrm>
        </p:grpSpPr>
        <p:sp>
          <p:nvSpPr>
            <p:cNvPr id="273" name="Oval 272"/>
            <p:cNvSpPr/>
            <p:nvPr>
              <p:custDataLst>
                <p:tags r:id="rId2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4" name="Oval 273"/>
            <p:cNvSpPr/>
            <p:nvPr>
              <p:custDataLst>
                <p:tags r:id="rId2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75" name="Oval 274"/>
            <p:cNvSpPr/>
            <p:nvPr>
              <p:custDataLst>
                <p:tags r:id="rId2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6" name="Oval 275"/>
            <p:cNvSpPr/>
            <p:nvPr>
              <p:custDataLst>
                <p:tags r:id="rId2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7" name="Oval 276"/>
            <p:cNvSpPr/>
            <p:nvPr>
              <p:custDataLst>
                <p:tags r:id="rId2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8" name="Oval 277"/>
            <p:cNvSpPr/>
            <p:nvPr>
              <p:custDataLst>
                <p:tags r:id="rId2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9" name="Oval 278"/>
            <p:cNvSpPr/>
            <p:nvPr>
              <p:custDataLst>
                <p:tags r:id="rId2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0" name="Oval 279"/>
            <p:cNvSpPr/>
            <p:nvPr>
              <p:custDataLst>
                <p:tags r:id="rId2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1" name="Oval 280"/>
            <p:cNvSpPr/>
            <p:nvPr>
              <p:custDataLst>
                <p:tags r:id="rId2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0" name="Group 281"/>
          <p:cNvGrpSpPr/>
          <p:nvPr>
            <p:custDataLst>
              <p:tags r:id="rId17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283" name="Oval 282"/>
            <p:cNvSpPr/>
            <p:nvPr>
              <p:custDataLst>
                <p:tags r:id="rId2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4" name="Oval 283"/>
            <p:cNvSpPr/>
            <p:nvPr>
              <p:custDataLst>
                <p:tags r:id="rId2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85" name="Oval 284"/>
            <p:cNvSpPr/>
            <p:nvPr>
              <p:custDataLst>
                <p:tags r:id="rId2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6" name="Oval 285"/>
            <p:cNvSpPr/>
            <p:nvPr>
              <p:custDataLst>
                <p:tags r:id="rId2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7" name="Oval 286"/>
            <p:cNvSpPr/>
            <p:nvPr>
              <p:custDataLst>
                <p:tags r:id="rId2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8" name="Oval 287"/>
            <p:cNvSpPr/>
            <p:nvPr>
              <p:custDataLst>
                <p:tags r:id="rId2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9" name="Oval 288"/>
            <p:cNvSpPr/>
            <p:nvPr>
              <p:custDataLst>
                <p:tags r:id="rId2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0" name="Oval 289"/>
            <p:cNvSpPr/>
            <p:nvPr>
              <p:custDataLst>
                <p:tags r:id="rId2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1" name="Oval 290"/>
            <p:cNvSpPr/>
            <p:nvPr>
              <p:custDataLst>
                <p:tags r:id="rId2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1" name="Group 291"/>
          <p:cNvGrpSpPr/>
          <p:nvPr>
            <p:custDataLst>
              <p:tags r:id="rId18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293" name="Oval 292"/>
            <p:cNvSpPr/>
            <p:nvPr>
              <p:custDataLst>
                <p:tags r:id="rId1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4" name="Oval 293"/>
            <p:cNvSpPr/>
            <p:nvPr>
              <p:custDataLst>
                <p:tags r:id="rId1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95" name="Oval 294"/>
            <p:cNvSpPr/>
            <p:nvPr>
              <p:custDataLst>
                <p:tags r:id="rId1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6" name="Oval 295"/>
            <p:cNvSpPr/>
            <p:nvPr>
              <p:custDataLst>
                <p:tags r:id="rId1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7" name="Oval 296"/>
            <p:cNvSpPr/>
            <p:nvPr>
              <p:custDataLst>
                <p:tags r:id="rId1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8" name="Oval 297"/>
            <p:cNvSpPr/>
            <p:nvPr>
              <p:custDataLst>
                <p:tags r:id="rId2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9" name="Oval 298"/>
            <p:cNvSpPr/>
            <p:nvPr>
              <p:custDataLst>
                <p:tags r:id="rId2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0" name="Oval 299"/>
            <p:cNvSpPr/>
            <p:nvPr>
              <p:custDataLst>
                <p:tags r:id="rId2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1" name="Oval 300"/>
            <p:cNvSpPr/>
            <p:nvPr>
              <p:custDataLst>
                <p:tags r:id="rId2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2" name="Group 301"/>
          <p:cNvGrpSpPr/>
          <p:nvPr>
            <p:custDataLst>
              <p:tags r:id="rId19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303" name="Oval 302"/>
            <p:cNvSpPr/>
            <p:nvPr>
              <p:custDataLst>
                <p:tags r:id="rId18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4" name="Oval 303"/>
            <p:cNvSpPr/>
            <p:nvPr>
              <p:custDataLst>
                <p:tags r:id="rId18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05" name="Oval 304"/>
            <p:cNvSpPr/>
            <p:nvPr>
              <p:custDataLst>
                <p:tags r:id="rId18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6" name="Oval 305"/>
            <p:cNvSpPr/>
            <p:nvPr>
              <p:custDataLst>
                <p:tags r:id="rId18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7" name="Oval 306"/>
            <p:cNvSpPr/>
            <p:nvPr>
              <p:custDataLst>
                <p:tags r:id="rId19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8" name="Oval 307"/>
            <p:cNvSpPr/>
            <p:nvPr>
              <p:custDataLst>
                <p:tags r:id="rId19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9" name="Oval 308"/>
            <p:cNvSpPr/>
            <p:nvPr>
              <p:custDataLst>
                <p:tags r:id="rId19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0" name="Oval 309"/>
            <p:cNvSpPr/>
            <p:nvPr>
              <p:custDataLst>
                <p:tags r:id="rId19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1" name="Oval 310"/>
            <p:cNvSpPr/>
            <p:nvPr>
              <p:custDataLst>
                <p:tags r:id="rId19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3" name="Group 311"/>
          <p:cNvGrpSpPr/>
          <p:nvPr>
            <p:custDataLst>
              <p:tags r:id="rId20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313" name="Oval 312"/>
            <p:cNvSpPr/>
            <p:nvPr>
              <p:custDataLst>
                <p:tags r:id="rId17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4" name="Oval 313"/>
            <p:cNvSpPr/>
            <p:nvPr>
              <p:custDataLst>
                <p:tags r:id="rId17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15" name="Oval 314"/>
            <p:cNvSpPr/>
            <p:nvPr>
              <p:custDataLst>
                <p:tags r:id="rId17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6" name="Oval 315"/>
            <p:cNvSpPr/>
            <p:nvPr>
              <p:custDataLst>
                <p:tags r:id="rId18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7" name="Oval 316"/>
            <p:cNvSpPr/>
            <p:nvPr>
              <p:custDataLst>
                <p:tags r:id="rId18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8" name="Oval 317"/>
            <p:cNvSpPr/>
            <p:nvPr>
              <p:custDataLst>
                <p:tags r:id="rId18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9" name="Oval 318"/>
            <p:cNvSpPr/>
            <p:nvPr>
              <p:custDataLst>
                <p:tags r:id="rId18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0" name="Oval 319"/>
            <p:cNvSpPr/>
            <p:nvPr>
              <p:custDataLst>
                <p:tags r:id="rId18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1" name="Oval 320"/>
            <p:cNvSpPr/>
            <p:nvPr>
              <p:custDataLst>
                <p:tags r:id="rId18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4" name="Group 321"/>
          <p:cNvGrpSpPr/>
          <p:nvPr>
            <p:custDataLst>
              <p:tags r:id="rId21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323" name="Oval 322"/>
            <p:cNvSpPr/>
            <p:nvPr>
              <p:custDataLst>
                <p:tags r:id="rId16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4" name="Oval 323"/>
            <p:cNvSpPr/>
            <p:nvPr>
              <p:custDataLst>
                <p:tags r:id="rId16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25" name="Oval 324"/>
            <p:cNvSpPr/>
            <p:nvPr>
              <p:custDataLst>
                <p:tags r:id="rId17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6" name="Oval 325"/>
            <p:cNvSpPr/>
            <p:nvPr>
              <p:custDataLst>
                <p:tags r:id="rId17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7" name="Oval 326"/>
            <p:cNvSpPr/>
            <p:nvPr>
              <p:custDataLst>
                <p:tags r:id="rId17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8" name="Oval 327"/>
            <p:cNvSpPr/>
            <p:nvPr>
              <p:custDataLst>
                <p:tags r:id="rId17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9" name="Oval 328"/>
            <p:cNvSpPr/>
            <p:nvPr>
              <p:custDataLst>
                <p:tags r:id="rId17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0" name="Oval 329"/>
            <p:cNvSpPr/>
            <p:nvPr>
              <p:custDataLst>
                <p:tags r:id="rId17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1" name="Oval 330"/>
            <p:cNvSpPr/>
            <p:nvPr>
              <p:custDataLst>
                <p:tags r:id="rId17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5" name="Group 331"/>
          <p:cNvGrpSpPr/>
          <p:nvPr>
            <p:custDataLst>
              <p:tags r:id="rId22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333" name="Oval 332"/>
            <p:cNvSpPr/>
            <p:nvPr>
              <p:custDataLst>
                <p:tags r:id="rId15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4" name="Oval 333"/>
            <p:cNvSpPr/>
            <p:nvPr>
              <p:custDataLst>
                <p:tags r:id="rId16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35" name="Oval 334"/>
            <p:cNvSpPr/>
            <p:nvPr>
              <p:custDataLst>
                <p:tags r:id="rId16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6" name="Oval 335"/>
            <p:cNvSpPr/>
            <p:nvPr>
              <p:custDataLst>
                <p:tags r:id="rId16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7" name="Oval 336"/>
            <p:cNvSpPr/>
            <p:nvPr>
              <p:custDataLst>
                <p:tags r:id="rId16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8" name="Oval 337"/>
            <p:cNvSpPr/>
            <p:nvPr>
              <p:custDataLst>
                <p:tags r:id="rId16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9" name="Oval 338"/>
            <p:cNvSpPr/>
            <p:nvPr>
              <p:custDataLst>
                <p:tags r:id="rId16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0" name="Oval 339"/>
            <p:cNvSpPr/>
            <p:nvPr>
              <p:custDataLst>
                <p:tags r:id="rId16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1" name="Oval 340"/>
            <p:cNvSpPr/>
            <p:nvPr>
              <p:custDataLst>
                <p:tags r:id="rId16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6" name="Group 341"/>
          <p:cNvGrpSpPr/>
          <p:nvPr>
            <p:custDataLst>
              <p:tags r:id="rId23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343" name="Oval 342"/>
            <p:cNvSpPr/>
            <p:nvPr>
              <p:custDataLst>
                <p:tags r:id="rId15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4" name="Oval 343"/>
            <p:cNvSpPr/>
            <p:nvPr>
              <p:custDataLst>
                <p:tags r:id="rId15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45" name="Oval 344"/>
            <p:cNvSpPr/>
            <p:nvPr>
              <p:custDataLst>
                <p:tags r:id="rId15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6" name="Oval 345"/>
            <p:cNvSpPr/>
            <p:nvPr>
              <p:custDataLst>
                <p:tags r:id="rId15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7" name="Oval 346"/>
            <p:cNvSpPr/>
            <p:nvPr>
              <p:custDataLst>
                <p:tags r:id="rId15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8" name="Oval 347"/>
            <p:cNvSpPr/>
            <p:nvPr>
              <p:custDataLst>
                <p:tags r:id="rId15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9" name="Oval 348"/>
            <p:cNvSpPr/>
            <p:nvPr>
              <p:custDataLst>
                <p:tags r:id="rId15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0" name="Oval 349"/>
            <p:cNvSpPr/>
            <p:nvPr>
              <p:custDataLst>
                <p:tags r:id="rId15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1" name="Oval 350"/>
            <p:cNvSpPr/>
            <p:nvPr>
              <p:custDataLst>
                <p:tags r:id="rId15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7" name="Group 351"/>
          <p:cNvGrpSpPr/>
          <p:nvPr>
            <p:custDataLst>
              <p:tags r:id="rId24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353" name="Oval 352"/>
            <p:cNvSpPr/>
            <p:nvPr>
              <p:custDataLst>
                <p:tags r:id="rId14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4" name="Oval 353"/>
            <p:cNvSpPr/>
            <p:nvPr>
              <p:custDataLst>
                <p:tags r:id="rId14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55" name="Oval 354"/>
            <p:cNvSpPr/>
            <p:nvPr>
              <p:custDataLst>
                <p:tags r:id="rId14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6" name="Oval 355"/>
            <p:cNvSpPr/>
            <p:nvPr>
              <p:custDataLst>
                <p:tags r:id="rId14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7" name="Oval 356"/>
            <p:cNvSpPr/>
            <p:nvPr>
              <p:custDataLst>
                <p:tags r:id="rId14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8" name="Oval 357"/>
            <p:cNvSpPr/>
            <p:nvPr>
              <p:custDataLst>
                <p:tags r:id="rId14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9" name="Oval 358"/>
            <p:cNvSpPr/>
            <p:nvPr>
              <p:custDataLst>
                <p:tags r:id="rId14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0" name="Oval 359"/>
            <p:cNvSpPr/>
            <p:nvPr>
              <p:custDataLst>
                <p:tags r:id="rId14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1" name="Oval 360"/>
            <p:cNvSpPr/>
            <p:nvPr>
              <p:custDataLst>
                <p:tags r:id="rId14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8" name="Group 361"/>
          <p:cNvGrpSpPr/>
          <p:nvPr>
            <p:custDataLst>
              <p:tags r:id="rId25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363" name="Oval 362"/>
            <p:cNvSpPr/>
            <p:nvPr>
              <p:custDataLst>
                <p:tags r:id="rId13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4" name="Oval 363"/>
            <p:cNvSpPr/>
            <p:nvPr>
              <p:custDataLst>
                <p:tags r:id="rId13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65" name="Oval 364"/>
            <p:cNvSpPr/>
            <p:nvPr>
              <p:custDataLst>
                <p:tags r:id="rId13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6" name="Oval 365"/>
            <p:cNvSpPr/>
            <p:nvPr>
              <p:custDataLst>
                <p:tags r:id="rId13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7" name="Oval 366"/>
            <p:cNvSpPr/>
            <p:nvPr>
              <p:custDataLst>
                <p:tags r:id="rId13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8" name="Oval 367"/>
            <p:cNvSpPr/>
            <p:nvPr>
              <p:custDataLst>
                <p:tags r:id="rId13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9" name="Oval 368"/>
            <p:cNvSpPr/>
            <p:nvPr>
              <p:custDataLst>
                <p:tags r:id="rId13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0" name="Oval 369"/>
            <p:cNvSpPr/>
            <p:nvPr>
              <p:custDataLst>
                <p:tags r:id="rId13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1" name="Oval 370"/>
            <p:cNvSpPr/>
            <p:nvPr>
              <p:custDataLst>
                <p:tags r:id="rId14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9" name="Group 371"/>
          <p:cNvGrpSpPr/>
          <p:nvPr>
            <p:custDataLst>
              <p:tags r:id="rId26"/>
            </p:custDataLst>
          </p:nvPr>
        </p:nvGrpSpPr>
        <p:grpSpPr>
          <a:xfrm>
            <a:off x="3124200" y="2667000"/>
            <a:ext cx="1219200" cy="1219200"/>
            <a:chOff x="1295400" y="914400"/>
            <a:chExt cx="1219200" cy="1219200"/>
          </a:xfrm>
        </p:grpSpPr>
        <p:sp>
          <p:nvSpPr>
            <p:cNvPr id="373" name="Oval 372"/>
            <p:cNvSpPr/>
            <p:nvPr>
              <p:custDataLst>
                <p:tags r:id="rId12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4" name="Oval 373"/>
            <p:cNvSpPr/>
            <p:nvPr>
              <p:custDataLst>
                <p:tags r:id="rId12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75" name="Oval 374"/>
            <p:cNvSpPr/>
            <p:nvPr>
              <p:custDataLst>
                <p:tags r:id="rId12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6" name="Oval 375"/>
            <p:cNvSpPr/>
            <p:nvPr>
              <p:custDataLst>
                <p:tags r:id="rId12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7" name="Oval 376"/>
            <p:cNvSpPr/>
            <p:nvPr>
              <p:custDataLst>
                <p:tags r:id="rId12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8" name="Oval 377"/>
            <p:cNvSpPr/>
            <p:nvPr>
              <p:custDataLst>
                <p:tags r:id="rId12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9" name="Oval 378"/>
            <p:cNvSpPr/>
            <p:nvPr>
              <p:custDataLst>
                <p:tags r:id="rId12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0" name="Oval 379"/>
            <p:cNvSpPr/>
            <p:nvPr>
              <p:custDataLst>
                <p:tags r:id="rId13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1" name="Oval 380"/>
            <p:cNvSpPr/>
            <p:nvPr>
              <p:custDataLst>
                <p:tags r:id="rId13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0" name="Group 381"/>
          <p:cNvGrpSpPr/>
          <p:nvPr>
            <p:custDataLst>
              <p:tags r:id="rId27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383" name="Oval 382"/>
            <p:cNvSpPr/>
            <p:nvPr>
              <p:custDataLst>
                <p:tags r:id="rId11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4" name="Oval 383"/>
            <p:cNvSpPr/>
            <p:nvPr>
              <p:custDataLst>
                <p:tags r:id="rId11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85" name="Oval 384"/>
            <p:cNvSpPr/>
            <p:nvPr>
              <p:custDataLst>
                <p:tags r:id="rId11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6" name="Oval 385"/>
            <p:cNvSpPr/>
            <p:nvPr>
              <p:custDataLst>
                <p:tags r:id="rId11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7" name="Oval 386"/>
            <p:cNvSpPr/>
            <p:nvPr>
              <p:custDataLst>
                <p:tags r:id="rId11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8" name="Oval 387"/>
            <p:cNvSpPr/>
            <p:nvPr>
              <p:custDataLst>
                <p:tags r:id="rId11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9" name="Oval 388"/>
            <p:cNvSpPr/>
            <p:nvPr>
              <p:custDataLst>
                <p:tags r:id="rId12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0" name="Oval 389"/>
            <p:cNvSpPr/>
            <p:nvPr>
              <p:custDataLst>
                <p:tags r:id="rId12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1" name="Oval 390"/>
            <p:cNvSpPr/>
            <p:nvPr>
              <p:custDataLst>
                <p:tags r:id="rId12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1" name="Group 391"/>
          <p:cNvGrpSpPr/>
          <p:nvPr>
            <p:custDataLst>
              <p:tags r:id="rId28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393" name="Oval 392"/>
            <p:cNvSpPr/>
            <p:nvPr>
              <p:custDataLst>
                <p:tags r:id="rId10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4" name="Oval 393"/>
            <p:cNvSpPr/>
            <p:nvPr>
              <p:custDataLst>
                <p:tags r:id="rId10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95" name="Oval 394"/>
            <p:cNvSpPr/>
            <p:nvPr>
              <p:custDataLst>
                <p:tags r:id="rId10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Oval 395"/>
            <p:cNvSpPr/>
            <p:nvPr>
              <p:custDataLst>
                <p:tags r:id="rId10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7" name="Oval 396"/>
            <p:cNvSpPr/>
            <p:nvPr>
              <p:custDataLst>
                <p:tags r:id="rId10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8" name="Oval 397"/>
            <p:cNvSpPr/>
            <p:nvPr>
              <p:custDataLst>
                <p:tags r:id="rId11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9" name="Oval 398"/>
            <p:cNvSpPr/>
            <p:nvPr>
              <p:custDataLst>
                <p:tags r:id="rId11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0" name="Oval 399"/>
            <p:cNvSpPr/>
            <p:nvPr>
              <p:custDataLst>
                <p:tags r:id="rId11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1" name="Oval 400"/>
            <p:cNvSpPr/>
            <p:nvPr>
              <p:custDataLst>
                <p:tags r:id="rId11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2" name="Group 401"/>
          <p:cNvGrpSpPr/>
          <p:nvPr>
            <p:custDataLst>
              <p:tags r:id="rId29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403" name="Oval 402"/>
            <p:cNvSpPr/>
            <p:nvPr>
              <p:custDataLst>
                <p:tags r:id="rId9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4" name="Oval 403"/>
            <p:cNvSpPr/>
            <p:nvPr>
              <p:custDataLst>
                <p:tags r:id="rId9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05" name="Oval 404"/>
            <p:cNvSpPr/>
            <p:nvPr>
              <p:custDataLst>
                <p:tags r:id="rId9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6" name="Oval 405"/>
            <p:cNvSpPr/>
            <p:nvPr>
              <p:custDataLst>
                <p:tags r:id="rId9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7" name="Oval 406"/>
            <p:cNvSpPr/>
            <p:nvPr>
              <p:custDataLst>
                <p:tags r:id="rId10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8" name="Oval 407"/>
            <p:cNvSpPr/>
            <p:nvPr>
              <p:custDataLst>
                <p:tags r:id="rId10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9" name="Oval 408"/>
            <p:cNvSpPr/>
            <p:nvPr>
              <p:custDataLst>
                <p:tags r:id="rId10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0" name="Oval 409"/>
            <p:cNvSpPr/>
            <p:nvPr>
              <p:custDataLst>
                <p:tags r:id="rId10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1" name="Oval 410"/>
            <p:cNvSpPr/>
            <p:nvPr>
              <p:custDataLst>
                <p:tags r:id="rId10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3" name="Group 411"/>
          <p:cNvGrpSpPr/>
          <p:nvPr>
            <p:custDataLst>
              <p:tags r:id="rId30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413" name="Oval 412"/>
            <p:cNvSpPr/>
            <p:nvPr>
              <p:custDataLst>
                <p:tags r:id="rId8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4" name="Oval 413"/>
            <p:cNvSpPr/>
            <p:nvPr>
              <p:custDataLst>
                <p:tags r:id="rId8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15" name="Oval 414"/>
            <p:cNvSpPr/>
            <p:nvPr>
              <p:custDataLst>
                <p:tags r:id="rId8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6" name="Oval 415"/>
            <p:cNvSpPr/>
            <p:nvPr>
              <p:custDataLst>
                <p:tags r:id="rId9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7" name="Oval 416"/>
            <p:cNvSpPr/>
            <p:nvPr>
              <p:custDataLst>
                <p:tags r:id="rId9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8" name="Oval 417"/>
            <p:cNvSpPr/>
            <p:nvPr>
              <p:custDataLst>
                <p:tags r:id="rId9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9" name="Oval 418"/>
            <p:cNvSpPr/>
            <p:nvPr>
              <p:custDataLst>
                <p:tags r:id="rId9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0" name="Oval 419"/>
            <p:cNvSpPr/>
            <p:nvPr>
              <p:custDataLst>
                <p:tags r:id="rId9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1" name="Oval 420"/>
            <p:cNvSpPr/>
            <p:nvPr>
              <p:custDataLst>
                <p:tags r:id="rId9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4" name="Group 421"/>
          <p:cNvGrpSpPr/>
          <p:nvPr>
            <p:custDataLst>
              <p:tags r:id="rId31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423" name="Oval 422"/>
            <p:cNvSpPr/>
            <p:nvPr>
              <p:custDataLst>
                <p:tags r:id="rId7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4" name="Oval 423"/>
            <p:cNvSpPr/>
            <p:nvPr>
              <p:custDataLst>
                <p:tags r:id="rId7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25" name="Oval 424"/>
            <p:cNvSpPr/>
            <p:nvPr>
              <p:custDataLst>
                <p:tags r:id="rId8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6" name="Oval 425"/>
            <p:cNvSpPr/>
            <p:nvPr>
              <p:custDataLst>
                <p:tags r:id="rId8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7" name="Oval 426"/>
            <p:cNvSpPr/>
            <p:nvPr>
              <p:custDataLst>
                <p:tags r:id="rId8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8" name="Oval 427"/>
            <p:cNvSpPr/>
            <p:nvPr>
              <p:custDataLst>
                <p:tags r:id="rId8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9" name="Oval 428"/>
            <p:cNvSpPr/>
            <p:nvPr>
              <p:custDataLst>
                <p:tags r:id="rId8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0" name="Oval 429"/>
            <p:cNvSpPr/>
            <p:nvPr>
              <p:custDataLst>
                <p:tags r:id="rId8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1" name="Oval 430"/>
            <p:cNvSpPr/>
            <p:nvPr>
              <p:custDataLst>
                <p:tags r:id="rId8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5" name="Group 431"/>
          <p:cNvGrpSpPr/>
          <p:nvPr>
            <p:custDataLst>
              <p:tags r:id="rId32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433" name="Oval 432"/>
            <p:cNvSpPr/>
            <p:nvPr>
              <p:custDataLst>
                <p:tags r:id="rId6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4" name="Oval 433"/>
            <p:cNvSpPr/>
            <p:nvPr>
              <p:custDataLst>
                <p:tags r:id="rId7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35" name="Oval 434"/>
            <p:cNvSpPr/>
            <p:nvPr>
              <p:custDataLst>
                <p:tags r:id="rId7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6" name="Oval 435"/>
            <p:cNvSpPr/>
            <p:nvPr>
              <p:custDataLst>
                <p:tags r:id="rId7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7" name="Oval 436"/>
            <p:cNvSpPr/>
            <p:nvPr>
              <p:custDataLst>
                <p:tags r:id="rId7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8" name="Oval 437"/>
            <p:cNvSpPr/>
            <p:nvPr>
              <p:custDataLst>
                <p:tags r:id="rId7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9" name="Oval 438"/>
            <p:cNvSpPr/>
            <p:nvPr>
              <p:custDataLst>
                <p:tags r:id="rId7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0" name="Oval 439"/>
            <p:cNvSpPr/>
            <p:nvPr>
              <p:custDataLst>
                <p:tags r:id="rId7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1" name="Oval 440"/>
            <p:cNvSpPr/>
            <p:nvPr>
              <p:custDataLst>
                <p:tags r:id="rId7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6" name="Group 441"/>
          <p:cNvGrpSpPr/>
          <p:nvPr>
            <p:custDataLst>
              <p:tags r:id="rId33"/>
            </p:custDataLst>
          </p:nvPr>
        </p:nvGrpSpPr>
        <p:grpSpPr>
          <a:xfrm>
            <a:off x="2133600" y="4648200"/>
            <a:ext cx="1219200" cy="1219200"/>
            <a:chOff x="1295400" y="914400"/>
            <a:chExt cx="1219200" cy="1219200"/>
          </a:xfrm>
        </p:grpSpPr>
        <p:sp>
          <p:nvSpPr>
            <p:cNvPr id="443" name="Oval 442"/>
            <p:cNvSpPr/>
            <p:nvPr>
              <p:custDataLst>
                <p:tags r:id="rId6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4" name="Oval 443"/>
            <p:cNvSpPr/>
            <p:nvPr>
              <p:custDataLst>
                <p:tags r:id="rId6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45" name="Oval 444"/>
            <p:cNvSpPr/>
            <p:nvPr>
              <p:custDataLst>
                <p:tags r:id="rId6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6" name="Oval 445"/>
            <p:cNvSpPr/>
            <p:nvPr>
              <p:custDataLst>
                <p:tags r:id="rId6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7" name="Oval 446"/>
            <p:cNvSpPr/>
            <p:nvPr>
              <p:custDataLst>
                <p:tags r:id="rId6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8" name="Oval 447"/>
            <p:cNvSpPr/>
            <p:nvPr>
              <p:custDataLst>
                <p:tags r:id="rId6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9" name="Oval 448"/>
            <p:cNvSpPr/>
            <p:nvPr>
              <p:custDataLst>
                <p:tags r:id="rId6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0" name="Oval 449"/>
            <p:cNvSpPr/>
            <p:nvPr>
              <p:custDataLst>
                <p:tags r:id="rId6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1" name="Oval 450"/>
            <p:cNvSpPr/>
            <p:nvPr>
              <p:custDataLst>
                <p:tags r:id="rId6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7" name="Group 451"/>
          <p:cNvGrpSpPr/>
          <p:nvPr>
            <p:custDataLst>
              <p:tags r:id="rId34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453" name="Oval 452"/>
            <p:cNvSpPr/>
            <p:nvPr>
              <p:custDataLst>
                <p:tags r:id="rId5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4" name="Oval 453"/>
            <p:cNvSpPr/>
            <p:nvPr>
              <p:custDataLst>
                <p:tags r:id="rId5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55" name="Oval 454"/>
            <p:cNvSpPr/>
            <p:nvPr>
              <p:custDataLst>
                <p:tags r:id="rId5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6" name="Oval 455"/>
            <p:cNvSpPr/>
            <p:nvPr>
              <p:custDataLst>
                <p:tags r:id="rId5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7" name="Oval 456"/>
            <p:cNvSpPr/>
            <p:nvPr>
              <p:custDataLst>
                <p:tags r:id="rId5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8" name="Oval 457"/>
            <p:cNvSpPr/>
            <p:nvPr>
              <p:custDataLst>
                <p:tags r:id="rId5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9" name="Oval 458"/>
            <p:cNvSpPr/>
            <p:nvPr>
              <p:custDataLst>
                <p:tags r:id="rId5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0" name="Oval 459"/>
            <p:cNvSpPr/>
            <p:nvPr>
              <p:custDataLst>
                <p:tags r:id="rId5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1" name="Oval 460"/>
            <p:cNvSpPr/>
            <p:nvPr>
              <p:custDataLst>
                <p:tags r:id="rId5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8" name="Group 461"/>
          <p:cNvGrpSpPr/>
          <p:nvPr>
            <p:custDataLst>
              <p:tags r:id="rId35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463" name="Oval 462"/>
            <p:cNvSpPr/>
            <p:nvPr>
              <p:custDataLst>
                <p:tags r:id="rId4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4" name="Oval 463"/>
            <p:cNvSpPr/>
            <p:nvPr>
              <p:custDataLst>
                <p:tags r:id="rId4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65" name="Oval 464"/>
            <p:cNvSpPr/>
            <p:nvPr>
              <p:custDataLst>
                <p:tags r:id="rId4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6" name="Oval 465"/>
            <p:cNvSpPr/>
            <p:nvPr>
              <p:custDataLst>
                <p:tags r:id="rId4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7" name="Oval 466"/>
            <p:cNvSpPr/>
            <p:nvPr>
              <p:custDataLst>
                <p:tags r:id="rId4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8" name="Oval 467"/>
            <p:cNvSpPr/>
            <p:nvPr>
              <p:custDataLst>
                <p:tags r:id="rId4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9" name="Oval 468"/>
            <p:cNvSpPr/>
            <p:nvPr>
              <p:custDataLst>
                <p:tags r:id="rId4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0" name="Oval 469"/>
            <p:cNvSpPr/>
            <p:nvPr>
              <p:custDataLst>
                <p:tags r:id="rId4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1" name="Oval 470"/>
            <p:cNvSpPr/>
            <p:nvPr>
              <p:custDataLst>
                <p:tags r:id="rId5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72" name="Rectangle 471"/>
          <p:cNvSpPr/>
          <p:nvPr>
            <p:custDataLst>
              <p:tags r:id="rId36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>
            <p:custDataLst>
              <p:tags r:id="rId37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>
            <p:custDataLst>
              <p:tags r:id="rId38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>
            <p:custDataLst>
              <p:tags r:id="rId39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TextBox 475"/>
          <p:cNvSpPr txBox="1"/>
          <p:nvPr>
            <p:custDataLst>
              <p:tags r:id="rId40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  <p:sp>
        <p:nvSpPr>
          <p:cNvPr id="362" name="Title 361"/>
          <p:cNvSpPr>
            <a:spLocks noGrp="1"/>
          </p:cNvSpPr>
          <p:nvPr>
            <p:ph type="title"/>
            <p:custDataLst>
              <p:tags r:id="rId4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Silicon Crystal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1"/>
          <p:cNvGrpSpPr/>
          <p:nvPr>
            <p:custDataLst>
              <p:tags r:id="rId1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323" name="Oval 322"/>
            <p:cNvSpPr/>
            <p:nvPr>
              <p:custDataLst>
                <p:tags r:id="rId36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4" name="Oval 323"/>
            <p:cNvSpPr/>
            <p:nvPr>
              <p:custDataLst>
                <p:tags r:id="rId36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25" name="Oval 324"/>
            <p:cNvSpPr/>
            <p:nvPr>
              <p:custDataLst>
                <p:tags r:id="rId36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6" name="Oval 325"/>
            <p:cNvSpPr/>
            <p:nvPr>
              <p:custDataLst>
                <p:tags r:id="rId36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7" name="Oval 326"/>
            <p:cNvSpPr/>
            <p:nvPr>
              <p:custDataLst>
                <p:tags r:id="rId36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8" name="Oval 327"/>
            <p:cNvSpPr/>
            <p:nvPr>
              <p:custDataLst>
                <p:tags r:id="rId36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9" name="Oval 328"/>
            <p:cNvSpPr/>
            <p:nvPr>
              <p:custDataLst>
                <p:tags r:id="rId37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0" name="Oval 329"/>
            <p:cNvSpPr/>
            <p:nvPr>
              <p:custDataLst>
                <p:tags r:id="rId37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1" name="Oval 330"/>
            <p:cNvSpPr/>
            <p:nvPr>
              <p:custDataLst>
                <p:tags r:id="rId37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331"/>
          <p:cNvGrpSpPr/>
          <p:nvPr>
            <p:custDataLst>
              <p:tags r:id="rId2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333" name="Oval 332"/>
            <p:cNvSpPr/>
            <p:nvPr>
              <p:custDataLst>
                <p:tags r:id="rId35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4" name="Oval 333"/>
            <p:cNvSpPr/>
            <p:nvPr>
              <p:custDataLst>
                <p:tags r:id="rId35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35" name="Oval 334"/>
            <p:cNvSpPr/>
            <p:nvPr>
              <p:custDataLst>
                <p:tags r:id="rId35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6" name="Oval 335"/>
            <p:cNvSpPr/>
            <p:nvPr>
              <p:custDataLst>
                <p:tags r:id="rId35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7" name="Oval 336"/>
            <p:cNvSpPr/>
            <p:nvPr>
              <p:custDataLst>
                <p:tags r:id="rId35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8" name="Oval 337"/>
            <p:cNvSpPr/>
            <p:nvPr>
              <p:custDataLst>
                <p:tags r:id="rId36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9" name="Oval 338"/>
            <p:cNvSpPr/>
            <p:nvPr>
              <p:custDataLst>
                <p:tags r:id="rId36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0" name="Oval 339"/>
            <p:cNvSpPr/>
            <p:nvPr>
              <p:custDataLst>
                <p:tags r:id="rId36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1" name="Oval 340"/>
            <p:cNvSpPr/>
            <p:nvPr>
              <p:custDataLst>
                <p:tags r:id="rId36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341"/>
          <p:cNvGrpSpPr/>
          <p:nvPr>
            <p:custDataLst>
              <p:tags r:id="rId3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343" name="Oval 342"/>
            <p:cNvSpPr/>
            <p:nvPr>
              <p:custDataLst>
                <p:tags r:id="rId34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4" name="Oval 343"/>
            <p:cNvSpPr/>
            <p:nvPr>
              <p:custDataLst>
                <p:tags r:id="rId34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5" name="Oval 344"/>
            <p:cNvSpPr/>
            <p:nvPr>
              <p:custDataLst>
                <p:tags r:id="rId34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6" name="Oval 345"/>
            <p:cNvSpPr/>
            <p:nvPr>
              <p:custDataLst>
                <p:tags r:id="rId34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7" name="Oval 346"/>
            <p:cNvSpPr/>
            <p:nvPr>
              <p:custDataLst>
                <p:tags r:id="rId35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8" name="Oval 347"/>
            <p:cNvSpPr/>
            <p:nvPr>
              <p:custDataLst>
                <p:tags r:id="rId35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9" name="Oval 348"/>
            <p:cNvSpPr/>
            <p:nvPr>
              <p:custDataLst>
                <p:tags r:id="rId35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0" name="Oval 349"/>
            <p:cNvSpPr/>
            <p:nvPr>
              <p:custDataLst>
                <p:tags r:id="rId35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1" name="Oval 350"/>
            <p:cNvSpPr/>
            <p:nvPr>
              <p:custDataLst>
                <p:tags r:id="rId35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51"/>
          <p:cNvGrpSpPr/>
          <p:nvPr>
            <p:custDataLst>
              <p:tags r:id="rId4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353" name="Oval 352"/>
            <p:cNvSpPr/>
            <p:nvPr>
              <p:custDataLst>
                <p:tags r:id="rId33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4" name="Oval 353"/>
            <p:cNvSpPr/>
            <p:nvPr>
              <p:custDataLst>
                <p:tags r:id="rId33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55" name="Oval 354"/>
            <p:cNvSpPr/>
            <p:nvPr>
              <p:custDataLst>
                <p:tags r:id="rId33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6" name="Oval 355"/>
            <p:cNvSpPr/>
            <p:nvPr>
              <p:custDataLst>
                <p:tags r:id="rId34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7" name="Oval 356"/>
            <p:cNvSpPr/>
            <p:nvPr>
              <p:custDataLst>
                <p:tags r:id="rId34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8" name="Oval 357"/>
            <p:cNvSpPr/>
            <p:nvPr>
              <p:custDataLst>
                <p:tags r:id="rId34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9" name="Oval 358"/>
            <p:cNvSpPr/>
            <p:nvPr>
              <p:custDataLst>
                <p:tags r:id="rId34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0" name="Oval 359"/>
            <p:cNvSpPr/>
            <p:nvPr>
              <p:custDataLst>
                <p:tags r:id="rId34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1" name="Oval 360"/>
            <p:cNvSpPr/>
            <p:nvPr>
              <p:custDataLst>
                <p:tags r:id="rId34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361"/>
          <p:cNvGrpSpPr/>
          <p:nvPr>
            <p:custDataLst>
              <p:tags r:id="rId5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363" name="Oval 362"/>
            <p:cNvSpPr/>
            <p:nvPr>
              <p:custDataLst>
                <p:tags r:id="rId32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4" name="Oval 363"/>
            <p:cNvSpPr/>
            <p:nvPr>
              <p:custDataLst>
                <p:tags r:id="rId32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65" name="Oval 364"/>
            <p:cNvSpPr/>
            <p:nvPr>
              <p:custDataLst>
                <p:tags r:id="rId33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6" name="Oval 365"/>
            <p:cNvSpPr/>
            <p:nvPr>
              <p:custDataLst>
                <p:tags r:id="rId33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7" name="Oval 366"/>
            <p:cNvSpPr/>
            <p:nvPr>
              <p:custDataLst>
                <p:tags r:id="rId33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8" name="Oval 367"/>
            <p:cNvSpPr/>
            <p:nvPr>
              <p:custDataLst>
                <p:tags r:id="rId33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9" name="Oval 368"/>
            <p:cNvSpPr/>
            <p:nvPr>
              <p:custDataLst>
                <p:tags r:id="rId33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0" name="Oval 369"/>
            <p:cNvSpPr/>
            <p:nvPr>
              <p:custDataLst>
                <p:tags r:id="rId33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1" name="Oval 370"/>
            <p:cNvSpPr/>
            <p:nvPr>
              <p:custDataLst>
                <p:tags r:id="rId33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381"/>
          <p:cNvGrpSpPr/>
          <p:nvPr>
            <p:custDataLst>
              <p:tags r:id="rId6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383" name="Oval 382"/>
            <p:cNvSpPr/>
            <p:nvPr>
              <p:custDataLst>
                <p:tags r:id="rId31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4" name="Oval 383"/>
            <p:cNvSpPr/>
            <p:nvPr>
              <p:custDataLst>
                <p:tags r:id="rId32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85" name="Oval 384"/>
            <p:cNvSpPr/>
            <p:nvPr>
              <p:custDataLst>
                <p:tags r:id="rId32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6" name="Oval 385"/>
            <p:cNvSpPr/>
            <p:nvPr>
              <p:custDataLst>
                <p:tags r:id="rId32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7" name="Oval 386"/>
            <p:cNvSpPr/>
            <p:nvPr>
              <p:custDataLst>
                <p:tags r:id="rId32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8" name="Oval 387"/>
            <p:cNvSpPr/>
            <p:nvPr>
              <p:custDataLst>
                <p:tags r:id="rId32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9" name="Oval 388"/>
            <p:cNvSpPr/>
            <p:nvPr>
              <p:custDataLst>
                <p:tags r:id="rId32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0" name="Oval 389"/>
            <p:cNvSpPr/>
            <p:nvPr>
              <p:custDataLst>
                <p:tags r:id="rId32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1" name="Oval 390"/>
            <p:cNvSpPr/>
            <p:nvPr>
              <p:custDataLst>
                <p:tags r:id="rId32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" name="Group 391"/>
          <p:cNvGrpSpPr/>
          <p:nvPr>
            <p:custDataLst>
              <p:tags r:id="rId7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393" name="Oval 392"/>
            <p:cNvSpPr/>
            <p:nvPr>
              <p:custDataLst>
                <p:tags r:id="rId31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4" name="Oval 393"/>
            <p:cNvSpPr/>
            <p:nvPr>
              <p:custDataLst>
                <p:tags r:id="rId31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95" name="Oval 394"/>
            <p:cNvSpPr/>
            <p:nvPr>
              <p:custDataLst>
                <p:tags r:id="rId31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Oval 395"/>
            <p:cNvSpPr/>
            <p:nvPr>
              <p:custDataLst>
                <p:tags r:id="rId31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7" name="Oval 396"/>
            <p:cNvSpPr/>
            <p:nvPr>
              <p:custDataLst>
                <p:tags r:id="rId31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8" name="Oval 397"/>
            <p:cNvSpPr/>
            <p:nvPr>
              <p:custDataLst>
                <p:tags r:id="rId31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9" name="Oval 398"/>
            <p:cNvSpPr/>
            <p:nvPr>
              <p:custDataLst>
                <p:tags r:id="rId31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0" name="Oval 399"/>
            <p:cNvSpPr/>
            <p:nvPr>
              <p:custDataLst>
                <p:tags r:id="rId31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1" name="Oval 400"/>
            <p:cNvSpPr/>
            <p:nvPr>
              <p:custDataLst>
                <p:tags r:id="rId31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" name="Group 401"/>
          <p:cNvGrpSpPr/>
          <p:nvPr>
            <p:custDataLst>
              <p:tags r:id="rId8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403" name="Oval 402"/>
            <p:cNvSpPr/>
            <p:nvPr>
              <p:custDataLst>
                <p:tags r:id="rId30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4" name="Oval 403"/>
            <p:cNvSpPr/>
            <p:nvPr>
              <p:custDataLst>
                <p:tags r:id="rId30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05" name="Oval 404"/>
            <p:cNvSpPr/>
            <p:nvPr>
              <p:custDataLst>
                <p:tags r:id="rId30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6" name="Oval 405"/>
            <p:cNvSpPr/>
            <p:nvPr>
              <p:custDataLst>
                <p:tags r:id="rId30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7" name="Oval 406"/>
            <p:cNvSpPr/>
            <p:nvPr>
              <p:custDataLst>
                <p:tags r:id="rId30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8" name="Oval 407"/>
            <p:cNvSpPr/>
            <p:nvPr>
              <p:custDataLst>
                <p:tags r:id="rId30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9" name="Oval 408"/>
            <p:cNvSpPr/>
            <p:nvPr>
              <p:custDataLst>
                <p:tags r:id="rId30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0" name="Oval 409"/>
            <p:cNvSpPr/>
            <p:nvPr>
              <p:custDataLst>
                <p:tags r:id="rId30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1" name="Oval 410"/>
            <p:cNvSpPr/>
            <p:nvPr>
              <p:custDataLst>
                <p:tags r:id="rId30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" name="Group 411"/>
          <p:cNvGrpSpPr/>
          <p:nvPr>
            <p:custDataLst>
              <p:tags r:id="rId9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413" name="Oval 412"/>
            <p:cNvSpPr/>
            <p:nvPr>
              <p:custDataLst>
                <p:tags r:id="rId29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4" name="Oval 413"/>
            <p:cNvSpPr/>
            <p:nvPr>
              <p:custDataLst>
                <p:tags r:id="rId29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15" name="Oval 414"/>
            <p:cNvSpPr/>
            <p:nvPr>
              <p:custDataLst>
                <p:tags r:id="rId29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6" name="Oval 415"/>
            <p:cNvSpPr/>
            <p:nvPr>
              <p:custDataLst>
                <p:tags r:id="rId29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7" name="Oval 416"/>
            <p:cNvSpPr/>
            <p:nvPr>
              <p:custDataLst>
                <p:tags r:id="rId29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8" name="Oval 417"/>
            <p:cNvSpPr/>
            <p:nvPr>
              <p:custDataLst>
                <p:tags r:id="rId29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9" name="Oval 418"/>
            <p:cNvSpPr/>
            <p:nvPr>
              <p:custDataLst>
                <p:tags r:id="rId29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0" name="Oval 419"/>
            <p:cNvSpPr/>
            <p:nvPr>
              <p:custDataLst>
                <p:tags r:id="rId29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1" name="Oval 420"/>
            <p:cNvSpPr/>
            <p:nvPr>
              <p:custDataLst>
                <p:tags r:id="rId30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421"/>
          <p:cNvGrpSpPr/>
          <p:nvPr>
            <p:custDataLst>
              <p:tags r:id="rId10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423" name="Oval 422"/>
            <p:cNvSpPr/>
            <p:nvPr>
              <p:custDataLst>
                <p:tags r:id="rId28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4" name="Oval 423"/>
            <p:cNvSpPr/>
            <p:nvPr>
              <p:custDataLst>
                <p:tags r:id="rId28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25" name="Oval 424"/>
            <p:cNvSpPr/>
            <p:nvPr>
              <p:custDataLst>
                <p:tags r:id="rId28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6" name="Oval 425"/>
            <p:cNvSpPr/>
            <p:nvPr>
              <p:custDataLst>
                <p:tags r:id="rId28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7" name="Oval 426"/>
            <p:cNvSpPr/>
            <p:nvPr>
              <p:custDataLst>
                <p:tags r:id="rId28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8" name="Oval 427"/>
            <p:cNvSpPr/>
            <p:nvPr>
              <p:custDataLst>
                <p:tags r:id="rId28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9" name="Oval 428"/>
            <p:cNvSpPr/>
            <p:nvPr>
              <p:custDataLst>
                <p:tags r:id="rId28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0" name="Oval 429"/>
            <p:cNvSpPr/>
            <p:nvPr>
              <p:custDataLst>
                <p:tags r:id="rId29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1" name="Oval 430"/>
            <p:cNvSpPr/>
            <p:nvPr>
              <p:custDataLst>
                <p:tags r:id="rId29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431"/>
          <p:cNvGrpSpPr/>
          <p:nvPr>
            <p:custDataLst>
              <p:tags r:id="rId11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433" name="Oval 432"/>
            <p:cNvSpPr/>
            <p:nvPr>
              <p:custDataLst>
                <p:tags r:id="rId27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4" name="Oval 433"/>
            <p:cNvSpPr/>
            <p:nvPr>
              <p:custDataLst>
                <p:tags r:id="rId27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35" name="Oval 434"/>
            <p:cNvSpPr/>
            <p:nvPr>
              <p:custDataLst>
                <p:tags r:id="rId27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6" name="Oval 435"/>
            <p:cNvSpPr/>
            <p:nvPr>
              <p:custDataLst>
                <p:tags r:id="rId27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7" name="Oval 436"/>
            <p:cNvSpPr/>
            <p:nvPr>
              <p:custDataLst>
                <p:tags r:id="rId27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8" name="Oval 437"/>
            <p:cNvSpPr/>
            <p:nvPr>
              <p:custDataLst>
                <p:tags r:id="rId27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9" name="Oval 438"/>
            <p:cNvSpPr/>
            <p:nvPr>
              <p:custDataLst>
                <p:tags r:id="rId28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0" name="Oval 439"/>
            <p:cNvSpPr/>
            <p:nvPr>
              <p:custDataLst>
                <p:tags r:id="rId28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1" name="Oval 440"/>
            <p:cNvSpPr/>
            <p:nvPr>
              <p:custDataLst>
                <p:tags r:id="rId28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451"/>
          <p:cNvGrpSpPr/>
          <p:nvPr>
            <p:custDataLst>
              <p:tags r:id="rId12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453" name="Oval 452"/>
            <p:cNvSpPr/>
            <p:nvPr>
              <p:custDataLst>
                <p:tags r:id="rId26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4" name="Oval 453"/>
            <p:cNvSpPr/>
            <p:nvPr>
              <p:custDataLst>
                <p:tags r:id="rId26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55" name="Oval 454"/>
            <p:cNvSpPr/>
            <p:nvPr>
              <p:custDataLst>
                <p:tags r:id="rId26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6" name="Oval 455"/>
            <p:cNvSpPr/>
            <p:nvPr>
              <p:custDataLst>
                <p:tags r:id="rId26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7" name="Oval 456"/>
            <p:cNvSpPr/>
            <p:nvPr>
              <p:custDataLst>
                <p:tags r:id="rId26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8" name="Oval 457"/>
            <p:cNvSpPr/>
            <p:nvPr>
              <p:custDataLst>
                <p:tags r:id="rId27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9" name="Oval 458"/>
            <p:cNvSpPr/>
            <p:nvPr>
              <p:custDataLst>
                <p:tags r:id="rId27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0" name="Oval 459"/>
            <p:cNvSpPr/>
            <p:nvPr>
              <p:custDataLst>
                <p:tags r:id="rId27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1" name="Oval 460"/>
            <p:cNvSpPr/>
            <p:nvPr>
              <p:custDataLst>
                <p:tags r:id="rId27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4" name="Group 461"/>
          <p:cNvGrpSpPr/>
          <p:nvPr>
            <p:custDataLst>
              <p:tags r:id="rId13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463" name="Oval 462"/>
            <p:cNvSpPr/>
            <p:nvPr>
              <p:custDataLst>
                <p:tags r:id="rId25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4" name="Oval 463"/>
            <p:cNvSpPr/>
            <p:nvPr>
              <p:custDataLst>
                <p:tags r:id="rId25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65" name="Oval 464"/>
            <p:cNvSpPr/>
            <p:nvPr>
              <p:custDataLst>
                <p:tags r:id="rId25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6" name="Oval 465"/>
            <p:cNvSpPr/>
            <p:nvPr>
              <p:custDataLst>
                <p:tags r:id="rId25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7" name="Oval 466"/>
            <p:cNvSpPr/>
            <p:nvPr>
              <p:custDataLst>
                <p:tags r:id="rId26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8" name="Oval 467"/>
            <p:cNvSpPr/>
            <p:nvPr>
              <p:custDataLst>
                <p:tags r:id="rId26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9" name="Oval 468"/>
            <p:cNvSpPr/>
            <p:nvPr>
              <p:custDataLst>
                <p:tags r:id="rId26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0" name="Oval 469"/>
            <p:cNvSpPr/>
            <p:nvPr>
              <p:custDataLst>
                <p:tags r:id="rId26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1" name="Oval 470"/>
            <p:cNvSpPr/>
            <p:nvPr>
              <p:custDataLst>
                <p:tags r:id="rId26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331"/>
          <p:cNvGrpSpPr/>
          <p:nvPr>
            <p:custDataLst>
              <p:tags r:id="rId14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507" name="Oval 506"/>
            <p:cNvSpPr/>
            <p:nvPr>
              <p:custDataLst>
                <p:tags r:id="rId24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8" name="Oval 507"/>
            <p:cNvSpPr/>
            <p:nvPr>
              <p:custDataLst>
                <p:tags r:id="rId24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09" name="Oval 508"/>
            <p:cNvSpPr/>
            <p:nvPr>
              <p:custDataLst>
                <p:tags r:id="rId24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0" name="Oval 509"/>
            <p:cNvSpPr/>
            <p:nvPr>
              <p:custDataLst>
                <p:tags r:id="rId25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1" name="Oval 510"/>
            <p:cNvSpPr/>
            <p:nvPr>
              <p:custDataLst>
                <p:tags r:id="rId25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2" name="Oval 511"/>
            <p:cNvSpPr/>
            <p:nvPr>
              <p:custDataLst>
                <p:tags r:id="rId25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3" name="Oval 512"/>
            <p:cNvSpPr/>
            <p:nvPr>
              <p:custDataLst>
                <p:tags r:id="rId25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4" name="Oval 513"/>
            <p:cNvSpPr/>
            <p:nvPr>
              <p:custDataLst>
                <p:tags r:id="rId25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5" name="Oval 514"/>
            <p:cNvSpPr/>
            <p:nvPr>
              <p:custDataLst>
                <p:tags r:id="rId25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6" name="Group 361"/>
          <p:cNvGrpSpPr/>
          <p:nvPr>
            <p:custDataLst>
              <p:tags r:id="rId15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527" name="Oval 526"/>
            <p:cNvSpPr/>
            <p:nvPr>
              <p:custDataLst>
                <p:tags r:id="rId23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8" name="Oval 527"/>
            <p:cNvSpPr/>
            <p:nvPr>
              <p:custDataLst>
                <p:tags r:id="rId23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29" name="Oval 528"/>
            <p:cNvSpPr/>
            <p:nvPr>
              <p:custDataLst>
                <p:tags r:id="rId24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0" name="Oval 529"/>
            <p:cNvSpPr/>
            <p:nvPr>
              <p:custDataLst>
                <p:tags r:id="rId24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1" name="Oval 530"/>
            <p:cNvSpPr/>
            <p:nvPr>
              <p:custDataLst>
                <p:tags r:id="rId24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2" name="Oval 531"/>
            <p:cNvSpPr/>
            <p:nvPr>
              <p:custDataLst>
                <p:tags r:id="rId24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3" name="Oval 532"/>
            <p:cNvSpPr/>
            <p:nvPr>
              <p:custDataLst>
                <p:tags r:id="rId24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4" name="Oval 533"/>
            <p:cNvSpPr/>
            <p:nvPr>
              <p:custDataLst>
                <p:tags r:id="rId24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5" name="Oval 534"/>
            <p:cNvSpPr/>
            <p:nvPr>
              <p:custDataLst>
                <p:tags r:id="rId24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391"/>
          <p:cNvGrpSpPr/>
          <p:nvPr>
            <p:custDataLst>
              <p:tags r:id="rId16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547" name="Oval 546"/>
            <p:cNvSpPr/>
            <p:nvPr>
              <p:custDataLst>
                <p:tags r:id="rId22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8" name="Oval 547"/>
            <p:cNvSpPr/>
            <p:nvPr>
              <p:custDataLst>
                <p:tags r:id="rId23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9" name="Oval 548"/>
            <p:cNvSpPr/>
            <p:nvPr>
              <p:custDataLst>
                <p:tags r:id="rId23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0" name="Oval 549"/>
            <p:cNvSpPr/>
            <p:nvPr>
              <p:custDataLst>
                <p:tags r:id="rId23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1" name="Oval 550"/>
            <p:cNvSpPr/>
            <p:nvPr>
              <p:custDataLst>
                <p:tags r:id="rId23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2" name="Oval 551"/>
            <p:cNvSpPr/>
            <p:nvPr>
              <p:custDataLst>
                <p:tags r:id="rId23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3" name="Oval 552"/>
            <p:cNvSpPr/>
            <p:nvPr>
              <p:custDataLst>
                <p:tags r:id="rId23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4" name="Oval 553"/>
            <p:cNvSpPr/>
            <p:nvPr>
              <p:custDataLst>
                <p:tags r:id="rId23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5" name="Oval 554"/>
            <p:cNvSpPr/>
            <p:nvPr>
              <p:custDataLst>
                <p:tags r:id="rId23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" name="Group 421"/>
          <p:cNvGrpSpPr/>
          <p:nvPr>
            <p:custDataLst>
              <p:tags r:id="rId17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567" name="Oval 566"/>
            <p:cNvSpPr/>
            <p:nvPr>
              <p:custDataLst>
                <p:tags r:id="rId22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8" name="Oval 567"/>
            <p:cNvSpPr/>
            <p:nvPr>
              <p:custDataLst>
                <p:tags r:id="rId22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9" name="Oval 568"/>
            <p:cNvSpPr/>
            <p:nvPr>
              <p:custDataLst>
                <p:tags r:id="rId22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0" name="Oval 569"/>
            <p:cNvSpPr/>
            <p:nvPr>
              <p:custDataLst>
                <p:tags r:id="rId22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1" name="Oval 570"/>
            <p:cNvSpPr/>
            <p:nvPr>
              <p:custDataLst>
                <p:tags r:id="rId22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2" name="Oval 571"/>
            <p:cNvSpPr/>
            <p:nvPr>
              <p:custDataLst>
                <p:tags r:id="rId22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3" name="Oval 572"/>
            <p:cNvSpPr/>
            <p:nvPr>
              <p:custDataLst>
                <p:tags r:id="rId22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4" name="Oval 573"/>
            <p:cNvSpPr/>
            <p:nvPr>
              <p:custDataLst>
                <p:tags r:id="rId22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5" name="Oval 574"/>
            <p:cNvSpPr/>
            <p:nvPr>
              <p:custDataLst>
                <p:tags r:id="rId22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" name="Group 451"/>
          <p:cNvGrpSpPr/>
          <p:nvPr>
            <p:custDataLst>
              <p:tags r:id="rId18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587" name="Oval 586"/>
            <p:cNvSpPr/>
            <p:nvPr>
              <p:custDataLst>
                <p:tags r:id="rId21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8" name="Oval 587"/>
            <p:cNvSpPr/>
            <p:nvPr>
              <p:custDataLst>
                <p:tags r:id="rId21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89" name="Oval 588"/>
            <p:cNvSpPr/>
            <p:nvPr>
              <p:custDataLst>
                <p:tags r:id="rId21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0" name="Oval 589"/>
            <p:cNvSpPr/>
            <p:nvPr>
              <p:custDataLst>
                <p:tags r:id="rId21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1" name="Oval 590"/>
            <p:cNvSpPr/>
            <p:nvPr>
              <p:custDataLst>
                <p:tags r:id="rId21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2" name="Oval 591"/>
            <p:cNvSpPr/>
            <p:nvPr>
              <p:custDataLst>
                <p:tags r:id="rId21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3" name="Oval 592"/>
            <p:cNvSpPr/>
            <p:nvPr>
              <p:custDataLst>
                <p:tags r:id="rId21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4" name="Oval 593"/>
            <p:cNvSpPr/>
            <p:nvPr>
              <p:custDataLst>
                <p:tags r:id="rId21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5" name="Oval 594"/>
            <p:cNvSpPr/>
            <p:nvPr>
              <p:custDataLst>
                <p:tags r:id="rId21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351"/>
          <p:cNvGrpSpPr/>
          <p:nvPr>
            <p:custDataLst>
              <p:tags r:id="rId19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607" name="Oval 606"/>
            <p:cNvSpPr/>
            <p:nvPr>
              <p:custDataLst>
                <p:tags r:id="rId20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8" name="Oval 607"/>
            <p:cNvSpPr/>
            <p:nvPr>
              <p:custDataLst>
                <p:tags r:id="rId20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09" name="Oval 608"/>
            <p:cNvSpPr/>
            <p:nvPr>
              <p:custDataLst>
                <p:tags r:id="rId20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0" name="Oval 609"/>
            <p:cNvSpPr/>
            <p:nvPr>
              <p:custDataLst>
                <p:tags r:id="rId20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1" name="Oval 610"/>
            <p:cNvSpPr/>
            <p:nvPr>
              <p:custDataLst>
                <p:tags r:id="rId20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2" name="Oval 611"/>
            <p:cNvSpPr/>
            <p:nvPr>
              <p:custDataLst>
                <p:tags r:id="rId20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3" name="Oval 612"/>
            <p:cNvSpPr/>
            <p:nvPr>
              <p:custDataLst>
                <p:tags r:id="rId20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4" name="Oval 613"/>
            <p:cNvSpPr/>
            <p:nvPr>
              <p:custDataLst>
                <p:tags r:id="rId20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5" name="Oval 614"/>
            <p:cNvSpPr/>
            <p:nvPr>
              <p:custDataLst>
                <p:tags r:id="rId21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381"/>
          <p:cNvGrpSpPr/>
          <p:nvPr>
            <p:custDataLst>
              <p:tags r:id="rId20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617" name="Oval 616"/>
            <p:cNvSpPr/>
            <p:nvPr>
              <p:custDataLst>
                <p:tags r:id="rId19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8" name="Oval 617"/>
            <p:cNvSpPr/>
            <p:nvPr>
              <p:custDataLst>
                <p:tags r:id="rId19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19" name="Oval 618"/>
            <p:cNvSpPr/>
            <p:nvPr>
              <p:custDataLst>
                <p:tags r:id="rId19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0" name="Oval 619"/>
            <p:cNvSpPr/>
            <p:nvPr>
              <p:custDataLst>
                <p:tags r:id="rId19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1" name="Oval 620"/>
            <p:cNvSpPr/>
            <p:nvPr>
              <p:custDataLst>
                <p:tags r:id="rId19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2" name="Oval 621"/>
            <p:cNvSpPr/>
            <p:nvPr>
              <p:custDataLst>
                <p:tags r:id="rId19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3" name="Oval 622"/>
            <p:cNvSpPr/>
            <p:nvPr>
              <p:custDataLst>
                <p:tags r:id="rId19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4" name="Oval 623"/>
            <p:cNvSpPr/>
            <p:nvPr>
              <p:custDataLst>
                <p:tags r:id="rId20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5" name="Oval 624"/>
            <p:cNvSpPr/>
            <p:nvPr>
              <p:custDataLst>
                <p:tags r:id="rId20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411"/>
          <p:cNvGrpSpPr/>
          <p:nvPr>
            <p:custDataLst>
              <p:tags r:id="rId21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627" name="Oval 626"/>
            <p:cNvSpPr/>
            <p:nvPr>
              <p:custDataLst>
                <p:tags r:id="rId18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8" name="Oval 627"/>
            <p:cNvSpPr/>
            <p:nvPr>
              <p:custDataLst>
                <p:tags r:id="rId18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9" name="Oval 628"/>
            <p:cNvSpPr/>
            <p:nvPr>
              <p:custDataLst>
                <p:tags r:id="rId18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0" name="Oval 629"/>
            <p:cNvSpPr/>
            <p:nvPr>
              <p:custDataLst>
                <p:tags r:id="rId18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1" name="Oval 630"/>
            <p:cNvSpPr/>
            <p:nvPr>
              <p:custDataLst>
                <p:tags r:id="rId18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2" name="Oval 631"/>
            <p:cNvSpPr/>
            <p:nvPr>
              <p:custDataLst>
                <p:tags r:id="rId18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3" name="Oval 632"/>
            <p:cNvSpPr/>
            <p:nvPr>
              <p:custDataLst>
                <p:tags r:id="rId19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4" name="Oval 633"/>
            <p:cNvSpPr/>
            <p:nvPr>
              <p:custDataLst>
                <p:tags r:id="rId19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5" name="Oval 634"/>
            <p:cNvSpPr/>
            <p:nvPr>
              <p:custDataLst>
                <p:tags r:id="rId19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441"/>
          <p:cNvGrpSpPr/>
          <p:nvPr>
            <p:custDataLst>
              <p:tags r:id="rId22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637" name="Oval 636"/>
            <p:cNvSpPr/>
            <p:nvPr>
              <p:custDataLst>
                <p:tags r:id="rId17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8" name="Oval 637"/>
            <p:cNvSpPr/>
            <p:nvPr>
              <p:custDataLst>
                <p:tags r:id="rId17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9" name="Oval 638"/>
            <p:cNvSpPr/>
            <p:nvPr>
              <p:custDataLst>
                <p:tags r:id="rId17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0" name="Oval 639"/>
            <p:cNvSpPr/>
            <p:nvPr>
              <p:custDataLst>
                <p:tags r:id="rId17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1" name="Oval 640"/>
            <p:cNvSpPr/>
            <p:nvPr>
              <p:custDataLst>
                <p:tags r:id="rId17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2" name="Oval 641"/>
            <p:cNvSpPr/>
            <p:nvPr>
              <p:custDataLst>
                <p:tags r:id="rId18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3" name="Oval 642"/>
            <p:cNvSpPr/>
            <p:nvPr>
              <p:custDataLst>
                <p:tags r:id="rId18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4" name="Oval 643"/>
            <p:cNvSpPr/>
            <p:nvPr>
              <p:custDataLst>
                <p:tags r:id="rId18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5" name="Oval 644"/>
            <p:cNvSpPr/>
            <p:nvPr>
              <p:custDataLst>
                <p:tags r:id="rId18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4" name="Group 321"/>
          <p:cNvGrpSpPr/>
          <p:nvPr>
            <p:custDataLst>
              <p:tags r:id="rId23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647" name="Oval 646"/>
            <p:cNvSpPr/>
            <p:nvPr>
              <p:custDataLst>
                <p:tags r:id="rId16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8" name="Oval 647"/>
            <p:cNvSpPr/>
            <p:nvPr>
              <p:custDataLst>
                <p:tags r:id="rId16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49" name="Oval 648"/>
            <p:cNvSpPr/>
            <p:nvPr>
              <p:custDataLst>
                <p:tags r:id="rId16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0" name="Oval 649"/>
            <p:cNvSpPr/>
            <p:nvPr>
              <p:custDataLst>
                <p:tags r:id="rId16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1" name="Oval 650"/>
            <p:cNvSpPr/>
            <p:nvPr>
              <p:custDataLst>
                <p:tags r:id="rId17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2" name="Oval 651"/>
            <p:cNvSpPr/>
            <p:nvPr>
              <p:custDataLst>
                <p:tags r:id="rId17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3" name="Oval 652"/>
            <p:cNvSpPr/>
            <p:nvPr>
              <p:custDataLst>
                <p:tags r:id="rId17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4" name="Oval 653"/>
            <p:cNvSpPr/>
            <p:nvPr>
              <p:custDataLst>
                <p:tags r:id="rId17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5" name="Oval 654"/>
            <p:cNvSpPr/>
            <p:nvPr>
              <p:custDataLst>
                <p:tags r:id="rId17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51"/>
          <p:cNvGrpSpPr/>
          <p:nvPr>
            <p:custDataLst>
              <p:tags r:id="rId24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657" name="Oval 656"/>
            <p:cNvSpPr/>
            <p:nvPr>
              <p:custDataLst>
                <p:tags r:id="rId15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8" name="Oval 657"/>
            <p:cNvSpPr/>
            <p:nvPr>
              <p:custDataLst>
                <p:tags r:id="rId15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59" name="Oval 658"/>
            <p:cNvSpPr/>
            <p:nvPr>
              <p:custDataLst>
                <p:tags r:id="rId15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0" name="Oval 659"/>
            <p:cNvSpPr/>
            <p:nvPr>
              <p:custDataLst>
                <p:tags r:id="rId16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1" name="Oval 660"/>
            <p:cNvSpPr/>
            <p:nvPr>
              <p:custDataLst>
                <p:tags r:id="rId16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2" name="Oval 661"/>
            <p:cNvSpPr/>
            <p:nvPr>
              <p:custDataLst>
                <p:tags r:id="rId16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3" name="Oval 662"/>
            <p:cNvSpPr/>
            <p:nvPr>
              <p:custDataLst>
                <p:tags r:id="rId16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4" name="Oval 663"/>
            <p:cNvSpPr/>
            <p:nvPr>
              <p:custDataLst>
                <p:tags r:id="rId16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5" name="Oval 664"/>
            <p:cNvSpPr/>
            <p:nvPr>
              <p:custDataLst>
                <p:tags r:id="rId16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381"/>
          <p:cNvGrpSpPr/>
          <p:nvPr>
            <p:custDataLst>
              <p:tags r:id="rId25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667" name="Oval 666"/>
            <p:cNvSpPr/>
            <p:nvPr>
              <p:custDataLst>
                <p:tags r:id="rId1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8" name="Oval 667"/>
            <p:cNvSpPr/>
            <p:nvPr>
              <p:custDataLst>
                <p:tags r:id="rId1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9" name="Oval 668"/>
            <p:cNvSpPr/>
            <p:nvPr>
              <p:custDataLst>
                <p:tags r:id="rId1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0" name="Oval 669"/>
            <p:cNvSpPr/>
            <p:nvPr>
              <p:custDataLst>
                <p:tags r:id="rId1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1" name="Oval 670"/>
            <p:cNvSpPr/>
            <p:nvPr>
              <p:custDataLst>
                <p:tags r:id="rId1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2" name="Oval 671"/>
            <p:cNvSpPr/>
            <p:nvPr>
              <p:custDataLst>
                <p:tags r:id="rId1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3" name="Oval 672"/>
            <p:cNvSpPr/>
            <p:nvPr>
              <p:custDataLst>
                <p:tags r:id="rId1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4" name="Oval 673"/>
            <p:cNvSpPr/>
            <p:nvPr>
              <p:custDataLst>
                <p:tags r:id="rId1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5" name="Oval 674"/>
            <p:cNvSpPr/>
            <p:nvPr>
              <p:custDataLst>
                <p:tags r:id="rId1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441"/>
          <p:cNvGrpSpPr/>
          <p:nvPr>
            <p:custDataLst>
              <p:tags r:id="rId26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687" name="Oval 686"/>
            <p:cNvSpPr/>
            <p:nvPr>
              <p:custDataLst>
                <p:tags r:id="rId1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8" name="Oval 687"/>
            <p:cNvSpPr/>
            <p:nvPr>
              <p:custDataLst>
                <p:tags r:id="rId1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9" name="Oval 688"/>
            <p:cNvSpPr/>
            <p:nvPr>
              <p:custDataLst>
                <p:tags r:id="rId1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0" name="Oval 689"/>
            <p:cNvSpPr/>
            <p:nvPr>
              <p:custDataLst>
                <p:tags r:id="rId1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1" name="Oval 690"/>
            <p:cNvSpPr/>
            <p:nvPr>
              <p:custDataLst>
                <p:tags r:id="rId1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2" name="Oval 691"/>
            <p:cNvSpPr/>
            <p:nvPr>
              <p:custDataLst>
                <p:tags r:id="rId1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3" name="Oval 692"/>
            <p:cNvSpPr/>
            <p:nvPr>
              <p:custDataLst>
                <p:tags r:id="rId1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4" name="Oval 693"/>
            <p:cNvSpPr/>
            <p:nvPr>
              <p:custDataLst>
                <p:tags r:id="rId1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5" name="Oval 694"/>
            <p:cNvSpPr/>
            <p:nvPr>
              <p:custDataLst>
                <p:tags r:id="rId1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Group 321"/>
          <p:cNvGrpSpPr/>
          <p:nvPr>
            <p:custDataLst>
              <p:tags r:id="rId27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697" name="Oval 696"/>
            <p:cNvSpPr/>
            <p:nvPr>
              <p:custDataLst>
                <p:tags r:id="rId1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8" name="Oval 697"/>
            <p:cNvSpPr/>
            <p:nvPr>
              <p:custDataLst>
                <p:tags r:id="rId1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9" name="Oval 698"/>
            <p:cNvSpPr/>
            <p:nvPr>
              <p:custDataLst>
                <p:tags r:id="rId1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0" name="Oval 699"/>
            <p:cNvSpPr/>
            <p:nvPr>
              <p:custDataLst>
                <p:tags r:id="rId1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1" name="Oval 700"/>
            <p:cNvSpPr/>
            <p:nvPr>
              <p:custDataLst>
                <p:tags r:id="rId1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2" name="Oval 701"/>
            <p:cNvSpPr/>
            <p:nvPr>
              <p:custDataLst>
                <p:tags r:id="rId1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3" name="Oval 702"/>
            <p:cNvSpPr/>
            <p:nvPr>
              <p:custDataLst>
                <p:tags r:id="rId1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4" name="Oval 703"/>
            <p:cNvSpPr/>
            <p:nvPr>
              <p:custDataLst>
                <p:tags r:id="rId1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5" name="Oval 704"/>
            <p:cNvSpPr/>
            <p:nvPr>
              <p:custDataLst>
                <p:tags r:id="rId1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9" name="Group 351"/>
          <p:cNvGrpSpPr/>
          <p:nvPr>
            <p:custDataLst>
              <p:tags r:id="rId28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707" name="Oval 706"/>
            <p:cNvSpPr/>
            <p:nvPr>
              <p:custDataLst>
                <p:tags r:id="rId1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8" name="Oval 707"/>
            <p:cNvSpPr/>
            <p:nvPr>
              <p:custDataLst>
                <p:tags r:id="rId1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09" name="Oval 708"/>
            <p:cNvSpPr/>
            <p:nvPr>
              <p:custDataLst>
                <p:tags r:id="rId1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0" name="Oval 709"/>
            <p:cNvSpPr/>
            <p:nvPr>
              <p:custDataLst>
                <p:tags r:id="rId1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1" name="Oval 710"/>
            <p:cNvSpPr/>
            <p:nvPr>
              <p:custDataLst>
                <p:tags r:id="rId1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2" name="Oval 711"/>
            <p:cNvSpPr/>
            <p:nvPr>
              <p:custDataLst>
                <p:tags r:id="rId1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3" name="Oval 712"/>
            <p:cNvSpPr/>
            <p:nvPr>
              <p:custDataLst>
                <p:tags r:id="rId1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4" name="Oval 713"/>
            <p:cNvSpPr/>
            <p:nvPr>
              <p:custDataLst>
                <p:tags r:id="rId1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5" name="Oval 714"/>
            <p:cNvSpPr/>
            <p:nvPr>
              <p:custDataLst>
                <p:tags r:id="rId1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0" name="Group 381"/>
          <p:cNvGrpSpPr/>
          <p:nvPr>
            <p:custDataLst>
              <p:tags r:id="rId29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717" name="Oval 716"/>
            <p:cNvSpPr/>
            <p:nvPr>
              <p:custDataLst>
                <p:tags r:id="rId1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8" name="Oval 717"/>
            <p:cNvSpPr/>
            <p:nvPr>
              <p:custDataLst>
                <p:tags r:id="rId1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9" name="Oval 718"/>
            <p:cNvSpPr/>
            <p:nvPr>
              <p:custDataLst>
                <p:tags r:id="rId1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0" name="Oval 719"/>
            <p:cNvSpPr/>
            <p:nvPr>
              <p:custDataLst>
                <p:tags r:id="rId1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1" name="Oval 720"/>
            <p:cNvSpPr/>
            <p:nvPr>
              <p:custDataLst>
                <p:tags r:id="rId1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2" name="Oval 721"/>
            <p:cNvSpPr/>
            <p:nvPr>
              <p:custDataLst>
                <p:tags r:id="rId1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3" name="Oval 722"/>
            <p:cNvSpPr/>
            <p:nvPr>
              <p:custDataLst>
                <p:tags r:id="rId1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4" name="Oval 723"/>
            <p:cNvSpPr/>
            <p:nvPr>
              <p:custDataLst>
                <p:tags r:id="rId1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5" name="Oval 724"/>
            <p:cNvSpPr/>
            <p:nvPr>
              <p:custDataLst>
                <p:tags r:id="rId1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1" name="Group 411"/>
          <p:cNvGrpSpPr/>
          <p:nvPr>
            <p:custDataLst>
              <p:tags r:id="rId30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727" name="Oval 726"/>
            <p:cNvSpPr/>
            <p:nvPr>
              <p:custDataLst>
                <p:tags r:id="rId1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8" name="Oval 727"/>
            <p:cNvSpPr/>
            <p:nvPr>
              <p:custDataLst>
                <p:tags r:id="rId1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9" name="Oval 728"/>
            <p:cNvSpPr/>
            <p:nvPr>
              <p:custDataLst>
                <p:tags r:id="rId1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0" name="Oval 729"/>
            <p:cNvSpPr/>
            <p:nvPr>
              <p:custDataLst>
                <p:tags r:id="rId1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1" name="Oval 730"/>
            <p:cNvSpPr/>
            <p:nvPr>
              <p:custDataLst>
                <p:tags r:id="rId1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2" name="Oval 731"/>
            <p:cNvSpPr/>
            <p:nvPr>
              <p:custDataLst>
                <p:tags r:id="rId1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3" name="Oval 732"/>
            <p:cNvSpPr/>
            <p:nvPr>
              <p:custDataLst>
                <p:tags r:id="rId1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4" name="Oval 733"/>
            <p:cNvSpPr/>
            <p:nvPr>
              <p:custDataLst>
                <p:tags r:id="rId1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5" name="Oval 734"/>
            <p:cNvSpPr/>
            <p:nvPr>
              <p:custDataLst>
                <p:tags r:id="rId1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36" name="Group 441"/>
          <p:cNvGrpSpPr/>
          <p:nvPr>
            <p:custDataLst>
              <p:tags r:id="rId31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737" name="Oval 736"/>
            <p:cNvSpPr/>
            <p:nvPr>
              <p:custDataLst>
                <p:tags r:id="rId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8" name="Oval 737"/>
            <p:cNvSpPr/>
            <p:nvPr>
              <p:custDataLst>
                <p:tags r:id="rId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9" name="Oval 738"/>
            <p:cNvSpPr/>
            <p:nvPr>
              <p:custDataLst>
                <p:tags r:id="rId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0" name="Oval 739"/>
            <p:cNvSpPr/>
            <p:nvPr>
              <p:custDataLst>
                <p:tags r:id="rId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1" name="Oval 740"/>
            <p:cNvSpPr/>
            <p:nvPr>
              <p:custDataLst>
                <p:tags r:id="rId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2" name="Oval 741"/>
            <p:cNvSpPr/>
            <p:nvPr>
              <p:custDataLst>
                <p:tags r:id="rId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3" name="Oval 742"/>
            <p:cNvSpPr/>
            <p:nvPr>
              <p:custDataLst>
                <p:tags r:id="rId1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4" name="Oval 743"/>
            <p:cNvSpPr/>
            <p:nvPr>
              <p:custDataLst>
                <p:tags r:id="rId1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5" name="Oval 744"/>
            <p:cNvSpPr/>
            <p:nvPr>
              <p:custDataLst>
                <p:tags r:id="rId1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46" name="Rectangle 745"/>
          <p:cNvSpPr/>
          <p:nvPr>
            <p:custDataLst>
              <p:tags r:id="rId32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>
            <p:custDataLst>
              <p:tags r:id="rId33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/>
          <p:cNvSpPr/>
          <p:nvPr>
            <p:custDataLst>
              <p:tags r:id="rId34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TextBox 749"/>
          <p:cNvSpPr txBox="1"/>
          <p:nvPr>
            <p:custDataLst>
              <p:tags r:id="rId35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N-Type: Silicon + Phosphorus</a:t>
            </a:r>
          </a:p>
        </p:txBody>
      </p:sp>
      <p:grpSp>
        <p:nvGrpSpPr>
          <p:cNvPr id="747" name="Group 763"/>
          <p:cNvGrpSpPr/>
          <p:nvPr>
            <p:custDataLst>
              <p:tags r:id="rId36"/>
            </p:custDataLst>
          </p:nvPr>
        </p:nvGrpSpPr>
        <p:grpSpPr>
          <a:xfrm>
            <a:off x="3124200" y="2667000"/>
            <a:ext cx="1219200" cy="1219200"/>
            <a:chOff x="3124200" y="2667000"/>
            <a:chExt cx="1219200" cy="1219200"/>
          </a:xfrm>
        </p:grpSpPr>
        <p:grpSp>
          <p:nvGrpSpPr>
            <p:cNvPr id="751" name="Group 461"/>
            <p:cNvGrpSpPr/>
            <p:nvPr>
              <p:custDataLst>
                <p:tags r:id="rId82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69" name="Oval 768"/>
              <p:cNvSpPr/>
              <p:nvPr>
                <p:custDataLst>
                  <p:tags r:id="rId86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0" name="Oval 769"/>
              <p:cNvSpPr/>
              <p:nvPr>
                <p:custDataLst>
                  <p:tags r:id="rId87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71" name="Oval 770"/>
              <p:cNvSpPr/>
              <p:nvPr>
                <p:custDataLst>
                  <p:tags r:id="rId88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72" name="Oval 771"/>
              <p:cNvSpPr/>
              <p:nvPr>
                <p:custDataLst>
                  <p:tags r:id="rId89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3" name="Oval 772"/>
              <p:cNvSpPr/>
              <p:nvPr>
                <p:custDataLst>
                  <p:tags r:id="rId90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4" name="Oval 773"/>
              <p:cNvSpPr/>
              <p:nvPr>
                <p:custDataLst>
                  <p:tags r:id="rId91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75" name="Oval 774"/>
              <p:cNvSpPr/>
              <p:nvPr>
                <p:custDataLst>
                  <p:tags r:id="rId92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6" name="Oval 775"/>
              <p:cNvSpPr/>
              <p:nvPr>
                <p:custDataLst>
                  <p:tags r:id="rId93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2" name="Group 490"/>
            <p:cNvGrpSpPr/>
            <p:nvPr>
              <p:custDataLst>
                <p:tags r:id="rId83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67" name="Oval 766"/>
              <p:cNvSpPr/>
              <p:nvPr>
                <p:custDataLst>
                  <p:tags r:id="rId84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68" name="Straight Connector 767"/>
              <p:cNvCxnSpPr>
                <a:stCxn id="767" idx="1"/>
                <a:endCxn id="770" idx="5"/>
              </p:cNvCxnSpPr>
              <p:nvPr>
                <p:custDataLst>
                  <p:tags r:id="rId85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3" name="Group 776"/>
          <p:cNvGrpSpPr/>
          <p:nvPr>
            <p:custDataLst>
              <p:tags r:id="rId37"/>
            </p:custDataLst>
          </p:nvPr>
        </p:nvGrpSpPr>
        <p:grpSpPr>
          <a:xfrm>
            <a:off x="5105400" y="1676400"/>
            <a:ext cx="1219200" cy="1219200"/>
            <a:chOff x="3124200" y="2667000"/>
            <a:chExt cx="1219200" cy="1219200"/>
          </a:xfrm>
        </p:grpSpPr>
        <p:grpSp>
          <p:nvGrpSpPr>
            <p:cNvPr id="754" name="Group 461"/>
            <p:cNvGrpSpPr/>
            <p:nvPr>
              <p:custDataLst>
                <p:tags r:id="rId70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82" name="Oval 781"/>
              <p:cNvSpPr/>
              <p:nvPr>
                <p:custDataLst>
                  <p:tags r:id="rId74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3" name="Oval 782"/>
              <p:cNvSpPr/>
              <p:nvPr>
                <p:custDataLst>
                  <p:tags r:id="rId75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84" name="Oval 783"/>
              <p:cNvSpPr/>
              <p:nvPr>
                <p:custDataLst>
                  <p:tags r:id="rId76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5" name="Oval 784"/>
              <p:cNvSpPr/>
              <p:nvPr>
                <p:custDataLst>
                  <p:tags r:id="rId77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6" name="Oval 785"/>
              <p:cNvSpPr/>
              <p:nvPr>
                <p:custDataLst>
                  <p:tags r:id="rId78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7" name="Oval 786"/>
              <p:cNvSpPr/>
              <p:nvPr>
                <p:custDataLst>
                  <p:tags r:id="rId79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8" name="Oval 787"/>
              <p:cNvSpPr/>
              <p:nvPr>
                <p:custDataLst>
                  <p:tags r:id="rId80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9" name="Oval 788"/>
              <p:cNvSpPr/>
              <p:nvPr>
                <p:custDataLst>
                  <p:tags r:id="rId81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5" name="Group 490"/>
            <p:cNvGrpSpPr/>
            <p:nvPr>
              <p:custDataLst>
                <p:tags r:id="rId71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80" name="Oval 779"/>
              <p:cNvSpPr/>
              <p:nvPr>
                <p:custDataLst>
                  <p:tags r:id="rId72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81" name="Straight Connector 780"/>
              <p:cNvCxnSpPr>
                <a:stCxn id="780" idx="1"/>
                <a:endCxn id="783" idx="5"/>
              </p:cNvCxnSpPr>
              <p:nvPr>
                <p:custDataLst>
                  <p:tags r:id="rId73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6" name="Group 789"/>
          <p:cNvGrpSpPr/>
          <p:nvPr>
            <p:custDataLst>
              <p:tags r:id="rId38"/>
            </p:custDataLst>
          </p:nvPr>
        </p:nvGrpSpPr>
        <p:grpSpPr>
          <a:xfrm>
            <a:off x="6096000" y="3657600"/>
            <a:ext cx="1219200" cy="1219200"/>
            <a:chOff x="3124200" y="2667000"/>
            <a:chExt cx="1219200" cy="1219200"/>
          </a:xfrm>
        </p:grpSpPr>
        <p:grpSp>
          <p:nvGrpSpPr>
            <p:cNvPr id="757" name="Group 461"/>
            <p:cNvGrpSpPr/>
            <p:nvPr>
              <p:custDataLst>
                <p:tags r:id="rId58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95" name="Oval 794"/>
              <p:cNvSpPr/>
              <p:nvPr>
                <p:custDataLst>
                  <p:tags r:id="rId62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96" name="Oval 795"/>
              <p:cNvSpPr/>
              <p:nvPr>
                <p:custDataLst>
                  <p:tags r:id="rId63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97" name="Oval 796"/>
              <p:cNvSpPr/>
              <p:nvPr>
                <p:custDataLst>
                  <p:tags r:id="rId64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98" name="Oval 797"/>
              <p:cNvSpPr/>
              <p:nvPr>
                <p:custDataLst>
                  <p:tags r:id="rId65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99" name="Oval 798"/>
              <p:cNvSpPr/>
              <p:nvPr>
                <p:custDataLst>
                  <p:tags r:id="rId66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0" name="Oval 799"/>
              <p:cNvSpPr/>
              <p:nvPr>
                <p:custDataLst>
                  <p:tags r:id="rId67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01" name="Oval 800"/>
              <p:cNvSpPr/>
              <p:nvPr>
                <p:custDataLst>
                  <p:tags r:id="rId68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2" name="Oval 801"/>
              <p:cNvSpPr/>
              <p:nvPr>
                <p:custDataLst>
                  <p:tags r:id="rId69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8" name="Group 490"/>
            <p:cNvGrpSpPr/>
            <p:nvPr>
              <p:custDataLst>
                <p:tags r:id="rId59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93" name="Oval 792"/>
              <p:cNvSpPr/>
              <p:nvPr>
                <p:custDataLst>
                  <p:tags r:id="rId60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94" name="Straight Connector 793"/>
              <p:cNvCxnSpPr>
                <a:stCxn id="793" idx="1"/>
                <a:endCxn id="796" idx="5"/>
              </p:cNvCxnSpPr>
              <p:nvPr>
                <p:custDataLst>
                  <p:tags r:id="rId61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9" name="Group 802"/>
          <p:cNvGrpSpPr/>
          <p:nvPr>
            <p:custDataLst>
              <p:tags r:id="rId39"/>
            </p:custDataLst>
          </p:nvPr>
        </p:nvGrpSpPr>
        <p:grpSpPr>
          <a:xfrm>
            <a:off x="2133600" y="4648200"/>
            <a:ext cx="1219200" cy="1219200"/>
            <a:chOff x="3124200" y="2667000"/>
            <a:chExt cx="1219200" cy="1219200"/>
          </a:xfrm>
        </p:grpSpPr>
        <p:grpSp>
          <p:nvGrpSpPr>
            <p:cNvPr id="760" name="Group 461"/>
            <p:cNvGrpSpPr/>
            <p:nvPr>
              <p:custDataLst>
                <p:tags r:id="rId46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808" name="Oval 807"/>
              <p:cNvSpPr/>
              <p:nvPr>
                <p:custDataLst>
                  <p:tags r:id="rId50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9" name="Oval 808"/>
              <p:cNvSpPr/>
              <p:nvPr>
                <p:custDataLst>
                  <p:tags r:id="rId51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810" name="Oval 809"/>
              <p:cNvSpPr/>
              <p:nvPr>
                <p:custDataLst>
                  <p:tags r:id="rId52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11" name="Oval 810"/>
              <p:cNvSpPr/>
              <p:nvPr>
                <p:custDataLst>
                  <p:tags r:id="rId53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2" name="Oval 811"/>
              <p:cNvSpPr/>
              <p:nvPr>
                <p:custDataLst>
                  <p:tags r:id="rId54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3" name="Oval 812"/>
              <p:cNvSpPr/>
              <p:nvPr>
                <p:custDataLst>
                  <p:tags r:id="rId55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14" name="Oval 813"/>
              <p:cNvSpPr/>
              <p:nvPr>
                <p:custDataLst>
                  <p:tags r:id="rId56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5" name="Oval 814"/>
              <p:cNvSpPr/>
              <p:nvPr>
                <p:custDataLst>
                  <p:tags r:id="rId57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61" name="Group 490"/>
            <p:cNvGrpSpPr/>
            <p:nvPr>
              <p:custDataLst>
                <p:tags r:id="rId47"/>
              </p:custDataLst>
            </p:nvPr>
          </p:nvGrpSpPr>
          <p:grpSpPr>
            <a:xfrm>
              <a:off x="3949326" y="2743200"/>
              <a:ext cx="308786" cy="317874"/>
              <a:chOff x="3949326" y="2743200"/>
              <a:chExt cx="308786" cy="317874"/>
            </a:xfrm>
          </p:grpSpPr>
          <p:sp>
            <p:nvSpPr>
              <p:cNvPr id="806" name="Oval 805"/>
              <p:cNvSpPr/>
              <p:nvPr>
                <p:custDataLst>
                  <p:tags r:id="rId48"/>
                </p:custDataLst>
              </p:nvPr>
            </p:nvSpPr>
            <p:spPr>
              <a:xfrm>
                <a:off x="4029512" y="2743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807" name="Straight Connector 806"/>
              <p:cNvCxnSpPr>
                <a:stCxn id="806" idx="3"/>
                <a:endCxn id="809" idx="7"/>
              </p:cNvCxnSpPr>
              <p:nvPr>
                <p:custDataLst>
                  <p:tags r:id="rId49"/>
                </p:custDataLst>
              </p:nvPr>
            </p:nvCxnSpPr>
            <p:spPr>
              <a:xfrm rot="5400000">
                <a:off x="3944782" y="2942866"/>
                <a:ext cx="122752" cy="11366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1" name="Oval 820"/>
          <p:cNvSpPr/>
          <p:nvPr>
            <p:custDataLst>
              <p:tags r:id="rId40"/>
            </p:custDataLst>
          </p:nvPr>
        </p:nvSpPr>
        <p:spPr>
          <a:xfrm>
            <a:off x="4114800" y="33528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2" name="Oval 821"/>
          <p:cNvSpPr/>
          <p:nvPr>
            <p:custDataLst>
              <p:tags r:id="rId41"/>
            </p:custDataLst>
          </p:nvPr>
        </p:nvSpPr>
        <p:spPr>
          <a:xfrm>
            <a:off x="6096000" y="23622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3" name="Oval 822"/>
          <p:cNvSpPr/>
          <p:nvPr>
            <p:custDataLst>
              <p:tags r:id="rId42"/>
            </p:custDataLst>
          </p:nvPr>
        </p:nvSpPr>
        <p:spPr>
          <a:xfrm>
            <a:off x="7086600" y="43434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4" name="Oval 823"/>
          <p:cNvSpPr/>
          <p:nvPr>
            <p:custDataLst>
              <p:tags r:id="rId43"/>
            </p:custDataLst>
          </p:nvPr>
        </p:nvSpPr>
        <p:spPr>
          <a:xfrm>
            <a:off x="3124200" y="53340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5" name="Rectangle 824"/>
          <p:cNvSpPr/>
          <p:nvPr>
            <p:custDataLst>
              <p:tags r:id="rId44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itle 372"/>
          <p:cNvSpPr>
            <a:spLocks noGrp="1"/>
          </p:cNvSpPr>
          <p:nvPr>
            <p:ph type="title"/>
            <p:custDataLst>
              <p:tags r:id="rId45"/>
            </p:custDataLst>
          </p:nvPr>
        </p:nvSpPr>
        <p:spPr/>
        <p:txBody>
          <a:bodyPr/>
          <a:lstStyle/>
          <a:p>
            <a:r>
              <a:rPr lang="en-US" dirty="0" smtClean="0"/>
              <a:t>Phosphorus Doping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1"/>
          <p:cNvGrpSpPr/>
          <p:nvPr>
            <p:custDataLst>
              <p:tags r:id="rId1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372" name="Oval 371"/>
            <p:cNvSpPr/>
            <p:nvPr>
              <p:custDataLst>
                <p:tags r:id="rId34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382" name="Oval 381"/>
            <p:cNvSpPr/>
            <p:nvPr>
              <p:custDataLst>
                <p:tags r:id="rId34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2" name="Oval 391"/>
            <p:cNvSpPr/>
            <p:nvPr>
              <p:custDataLst>
                <p:tags r:id="rId34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2" name="Oval 401"/>
            <p:cNvSpPr/>
            <p:nvPr>
              <p:custDataLst>
                <p:tags r:id="rId34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2" name="Oval 411"/>
            <p:cNvSpPr/>
            <p:nvPr>
              <p:custDataLst>
                <p:tags r:id="rId35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2" name="Oval 421"/>
            <p:cNvSpPr/>
            <p:nvPr>
              <p:custDataLst>
                <p:tags r:id="rId35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2" name="Oval 431"/>
            <p:cNvSpPr/>
            <p:nvPr>
              <p:custDataLst>
                <p:tags r:id="rId35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2" name="Oval 441"/>
            <p:cNvSpPr/>
            <p:nvPr>
              <p:custDataLst>
                <p:tags r:id="rId35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321"/>
          <p:cNvGrpSpPr/>
          <p:nvPr>
            <p:custDataLst>
              <p:tags r:id="rId2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476" name="Oval 475"/>
            <p:cNvSpPr/>
            <p:nvPr>
              <p:custDataLst>
                <p:tags r:id="rId33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7" name="Oval 476"/>
            <p:cNvSpPr/>
            <p:nvPr>
              <p:custDataLst>
                <p:tags r:id="rId33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78" name="Oval 477"/>
            <p:cNvSpPr/>
            <p:nvPr>
              <p:custDataLst>
                <p:tags r:id="rId33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9" name="Oval 478"/>
            <p:cNvSpPr/>
            <p:nvPr>
              <p:custDataLst>
                <p:tags r:id="rId34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0" name="Oval 479"/>
            <p:cNvSpPr/>
            <p:nvPr>
              <p:custDataLst>
                <p:tags r:id="rId34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1" name="Oval 480"/>
            <p:cNvSpPr/>
            <p:nvPr>
              <p:custDataLst>
                <p:tags r:id="rId34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2" name="Oval 481"/>
            <p:cNvSpPr/>
            <p:nvPr>
              <p:custDataLst>
                <p:tags r:id="rId34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3" name="Oval 482"/>
            <p:cNvSpPr/>
            <p:nvPr>
              <p:custDataLst>
                <p:tags r:id="rId34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4" name="Oval 483"/>
            <p:cNvSpPr/>
            <p:nvPr>
              <p:custDataLst>
                <p:tags r:id="rId34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331"/>
          <p:cNvGrpSpPr/>
          <p:nvPr>
            <p:custDataLst>
              <p:tags r:id="rId3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486" name="Oval 485"/>
            <p:cNvSpPr/>
            <p:nvPr>
              <p:custDataLst>
                <p:tags r:id="rId32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7" name="Oval 486"/>
            <p:cNvSpPr/>
            <p:nvPr>
              <p:custDataLst>
                <p:tags r:id="rId32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88" name="Oval 487"/>
            <p:cNvSpPr/>
            <p:nvPr>
              <p:custDataLst>
                <p:tags r:id="rId33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9" name="Oval 488"/>
            <p:cNvSpPr/>
            <p:nvPr>
              <p:custDataLst>
                <p:tags r:id="rId33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0" name="Oval 489"/>
            <p:cNvSpPr/>
            <p:nvPr>
              <p:custDataLst>
                <p:tags r:id="rId33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1" name="Oval 490"/>
            <p:cNvSpPr/>
            <p:nvPr>
              <p:custDataLst>
                <p:tags r:id="rId33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2" name="Oval 491"/>
            <p:cNvSpPr/>
            <p:nvPr>
              <p:custDataLst>
                <p:tags r:id="rId33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3" name="Oval 492"/>
            <p:cNvSpPr/>
            <p:nvPr>
              <p:custDataLst>
                <p:tags r:id="rId33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4" name="Oval 493"/>
            <p:cNvSpPr/>
            <p:nvPr>
              <p:custDataLst>
                <p:tags r:id="rId33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41"/>
          <p:cNvGrpSpPr/>
          <p:nvPr>
            <p:custDataLst>
              <p:tags r:id="rId4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496" name="Oval 495"/>
            <p:cNvSpPr/>
            <p:nvPr>
              <p:custDataLst>
                <p:tags r:id="rId31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7" name="Oval 496"/>
            <p:cNvSpPr/>
            <p:nvPr>
              <p:custDataLst>
                <p:tags r:id="rId32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98" name="Oval 497"/>
            <p:cNvSpPr/>
            <p:nvPr>
              <p:custDataLst>
                <p:tags r:id="rId32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9" name="Oval 498"/>
            <p:cNvSpPr/>
            <p:nvPr>
              <p:custDataLst>
                <p:tags r:id="rId32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0" name="Oval 499"/>
            <p:cNvSpPr/>
            <p:nvPr>
              <p:custDataLst>
                <p:tags r:id="rId32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1" name="Oval 500"/>
            <p:cNvSpPr/>
            <p:nvPr>
              <p:custDataLst>
                <p:tags r:id="rId32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2" name="Oval 501"/>
            <p:cNvSpPr/>
            <p:nvPr>
              <p:custDataLst>
                <p:tags r:id="rId32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3" name="Oval 502"/>
            <p:cNvSpPr/>
            <p:nvPr>
              <p:custDataLst>
                <p:tags r:id="rId32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4" name="Oval 503"/>
            <p:cNvSpPr/>
            <p:nvPr>
              <p:custDataLst>
                <p:tags r:id="rId32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351"/>
          <p:cNvGrpSpPr/>
          <p:nvPr>
            <p:custDataLst>
              <p:tags r:id="rId5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506" name="Oval 505"/>
            <p:cNvSpPr/>
            <p:nvPr>
              <p:custDataLst>
                <p:tags r:id="rId31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7" name="Oval 506"/>
            <p:cNvSpPr/>
            <p:nvPr>
              <p:custDataLst>
                <p:tags r:id="rId31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08" name="Oval 507"/>
            <p:cNvSpPr/>
            <p:nvPr>
              <p:custDataLst>
                <p:tags r:id="rId31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9" name="Oval 508"/>
            <p:cNvSpPr/>
            <p:nvPr>
              <p:custDataLst>
                <p:tags r:id="rId31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0" name="Oval 509"/>
            <p:cNvSpPr/>
            <p:nvPr>
              <p:custDataLst>
                <p:tags r:id="rId31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1" name="Oval 510"/>
            <p:cNvSpPr/>
            <p:nvPr>
              <p:custDataLst>
                <p:tags r:id="rId31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2" name="Oval 511"/>
            <p:cNvSpPr/>
            <p:nvPr>
              <p:custDataLst>
                <p:tags r:id="rId31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3" name="Oval 512"/>
            <p:cNvSpPr/>
            <p:nvPr>
              <p:custDataLst>
                <p:tags r:id="rId31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4" name="Oval 513"/>
            <p:cNvSpPr/>
            <p:nvPr>
              <p:custDataLst>
                <p:tags r:id="rId31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361"/>
          <p:cNvGrpSpPr/>
          <p:nvPr>
            <p:custDataLst>
              <p:tags r:id="rId6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516" name="Oval 515"/>
            <p:cNvSpPr/>
            <p:nvPr>
              <p:custDataLst>
                <p:tags r:id="rId30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7" name="Oval 516"/>
            <p:cNvSpPr/>
            <p:nvPr>
              <p:custDataLst>
                <p:tags r:id="rId30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18" name="Oval 517"/>
            <p:cNvSpPr/>
            <p:nvPr>
              <p:custDataLst>
                <p:tags r:id="rId30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9" name="Oval 518"/>
            <p:cNvSpPr/>
            <p:nvPr>
              <p:custDataLst>
                <p:tags r:id="rId30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0" name="Oval 519"/>
            <p:cNvSpPr/>
            <p:nvPr>
              <p:custDataLst>
                <p:tags r:id="rId30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1" name="Oval 520"/>
            <p:cNvSpPr/>
            <p:nvPr>
              <p:custDataLst>
                <p:tags r:id="rId30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2" name="Oval 521"/>
            <p:cNvSpPr/>
            <p:nvPr>
              <p:custDataLst>
                <p:tags r:id="rId30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3" name="Oval 522"/>
            <p:cNvSpPr/>
            <p:nvPr>
              <p:custDataLst>
                <p:tags r:id="rId30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4" name="Oval 523"/>
            <p:cNvSpPr/>
            <p:nvPr>
              <p:custDataLst>
                <p:tags r:id="rId30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" name="Group 381"/>
          <p:cNvGrpSpPr/>
          <p:nvPr>
            <p:custDataLst>
              <p:tags r:id="rId7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526" name="Oval 525"/>
            <p:cNvSpPr/>
            <p:nvPr>
              <p:custDataLst>
                <p:tags r:id="rId29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7" name="Oval 526"/>
            <p:cNvSpPr/>
            <p:nvPr>
              <p:custDataLst>
                <p:tags r:id="rId29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28" name="Oval 527"/>
            <p:cNvSpPr/>
            <p:nvPr>
              <p:custDataLst>
                <p:tags r:id="rId29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9" name="Oval 528"/>
            <p:cNvSpPr/>
            <p:nvPr>
              <p:custDataLst>
                <p:tags r:id="rId29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0" name="Oval 529"/>
            <p:cNvSpPr/>
            <p:nvPr>
              <p:custDataLst>
                <p:tags r:id="rId29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1" name="Oval 530"/>
            <p:cNvSpPr/>
            <p:nvPr>
              <p:custDataLst>
                <p:tags r:id="rId29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2" name="Oval 531"/>
            <p:cNvSpPr/>
            <p:nvPr>
              <p:custDataLst>
                <p:tags r:id="rId29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3" name="Oval 532"/>
            <p:cNvSpPr/>
            <p:nvPr>
              <p:custDataLst>
                <p:tags r:id="rId29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4" name="Oval 533"/>
            <p:cNvSpPr/>
            <p:nvPr>
              <p:custDataLst>
                <p:tags r:id="rId30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" name="Group 391"/>
          <p:cNvGrpSpPr/>
          <p:nvPr>
            <p:custDataLst>
              <p:tags r:id="rId8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536" name="Oval 535"/>
            <p:cNvSpPr/>
            <p:nvPr>
              <p:custDataLst>
                <p:tags r:id="rId28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7" name="Oval 536"/>
            <p:cNvSpPr/>
            <p:nvPr>
              <p:custDataLst>
                <p:tags r:id="rId28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38" name="Oval 537"/>
            <p:cNvSpPr/>
            <p:nvPr>
              <p:custDataLst>
                <p:tags r:id="rId28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9" name="Oval 538"/>
            <p:cNvSpPr/>
            <p:nvPr>
              <p:custDataLst>
                <p:tags r:id="rId28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0" name="Oval 539"/>
            <p:cNvSpPr/>
            <p:nvPr>
              <p:custDataLst>
                <p:tags r:id="rId28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1" name="Oval 540"/>
            <p:cNvSpPr/>
            <p:nvPr>
              <p:custDataLst>
                <p:tags r:id="rId28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2" name="Oval 541"/>
            <p:cNvSpPr/>
            <p:nvPr>
              <p:custDataLst>
                <p:tags r:id="rId28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3" name="Oval 542"/>
            <p:cNvSpPr/>
            <p:nvPr>
              <p:custDataLst>
                <p:tags r:id="rId29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4" name="Oval 543"/>
            <p:cNvSpPr/>
            <p:nvPr>
              <p:custDataLst>
                <p:tags r:id="rId29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" name="Group 401"/>
          <p:cNvGrpSpPr/>
          <p:nvPr>
            <p:custDataLst>
              <p:tags r:id="rId9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546" name="Oval 545"/>
            <p:cNvSpPr/>
            <p:nvPr>
              <p:custDataLst>
                <p:tags r:id="rId27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7" name="Oval 546"/>
            <p:cNvSpPr/>
            <p:nvPr>
              <p:custDataLst>
                <p:tags r:id="rId27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8" name="Oval 547"/>
            <p:cNvSpPr/>
            <p:nvPr>
              <p:custDataLst>
                <p:tags r:id="rId27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9" name="Oval 548"/>
            <p:cNvSpPr/>
            <p:nvPr>
              <p:custDataLst>
                <p:tags r:id="rId27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0" name="Oval 549"/>
            <p:cNvSpPr/>
            <p:nvPr>
              <p:custDataLst>
                <p:tags r:id="rId27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1" name="Oval 550"/>
            <p:cNvSpPr/>
            <p:nvPr>
              <p:custDataLst>
                <p:tags r:id="rId27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2" name="Oval 551"/>
            <p:cNvSpPr/>
            <p:nvPr>
              <p:custDataLst>
                <p:tags r:id="rId28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3" name="Oval 552"/>
            <p:cNvSpPr/>
            <p:nvPr>
              <p:custDataLst>
                <p:tags r:id="rId28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4" name="Oval 553"/>
            <p:cNvSpPr/>
            <p:nvPr>
              <p:custDataLst>
                <p:tags r:id="rId28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411"/>
          <p:cNvGrpSpPr/>
          <p:nvPr>
            <p:custDataLst>
              <p:tags r:id="rId10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556" name="Oval 555"/>
            <p:cNvSpPr/>
            <p:nvPr>
              <p:custDataLst>
                <p:tags r:id="rId26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7" name="Oval 556"/>
            <p:cNvSpPr/>
            <p:nvPr>
              <p:custDataLst>
                <p:tags r:id="rId26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58" name="Oval 557"/>
            <p:cNvSpPr/>
            <p:nvPr>
              <p:custDataLst>
                <p:tags r:id="rId26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9" name="Oval 558"/>
            <p:cNvSpPr/>
            <p:nvPr>
              <p:custDataLst>
                <p:tags r:id="rId26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0" name="Oval 559"/>
            <p:cNvSpPr/>
            <p:nvPr>
              <p:custDataLst>
                <p:tags r:id="rId26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1" name="Oval 560"/>
            <p:cNvSpPr/>
            <p:nvPr>
              <p:custDataLst>
                <p:tags r:id="rId27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2" name="Oval 561"/>
            <p:cNvSpPr/>
            <p:nvPr>
              <p:custDataLst>
                <p:tags r:id="rId27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3" name="Oval 562"/>
            <p:cNvSpPr/>
            <p:nvPr>
              <p:custDataLst>
                <p:tags r:id="rId27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4" name="Oval 563"/>
            <p:cNvSpPr/>
            <p:nvPr>
              <p:custDataLst>
                <p:tags r:id="rId27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421"/>
          <p:cNvGrpSpPr/>
          <p:nvPr>
            <p:custDataLst>
              <p:tags r:id="rId11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566" name="Oval 565"/>
            <p:cNvSpPr/>
            <p:nvPr>
              <p:custDataLst>
                <p:tags r:id="rId25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7" name="Oval 566"/>
            <p:cNvSpPr/>
            <p:nvPr>
              <p:custDataLst>
                <p:tags r:id="rId25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8" name="Oval 567"/>
            <p:cNvSpPr/>
            <p:nvPr>
              <p:custDataLst>
                <p:tags r:id="rId25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9" name="Oval 568"/>
            <p:cNvSpPr/>
            <p:nvPr>
              <p:custDataLst>
                <p:tags r:id="rId25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0" name="Oval 569"/>
            <p:cNvSpPr/>
            <p:nvPr>
              <p:custDataLst>
                <p:tags r:id="rId26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1" name="Oval 570"/>
            <p:cNvSpPr/>
            <p:nvPr>
              <p:custDataLst>
                <p:tags r:id="rId26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2" name="Oval 571"/>
            <p:cNvSpPr/>
            <p:nvPr>
              <p:custDataLst>
                <p:tags r:id="rId26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3" name="Oval 572"/>
            <p:cNvSpPr/>
            <p:nvPr>
              <p:custDataLst>
                <p:tags r:id="rId26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4" name="Oval 573"/>
            <p:cNvSpPr/>
            <p:nvPr>
              <p:custDataLst>
                <p:tags r:id="rId26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431"/>
          <p:cNvGrpSpPr/>
          <p:nvPr>
            <p:custDataLst>
              <p:tags r:id="rId12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576" name="Oval 575"/>
            <p:cNvSpPr/>
            <p:nvPr>
              <p:custDataLst>
                <p:tags r:id="rId24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7" name="Oval 576"/>
            <p:cNvSpPr/>
            <p:nvPr>
              <p:custDataLst>
                <p:tags r:id="rId24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78" name="Oval 577"/>
            <p:cNvSpPr/>
            <p:nvPr>
              <p:custDataLst>
                <p:tags r:id="rId24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9" name="Oval 578"/>
            <p:cNvSpPr/>
            <p:nvPr>
              <p:custDataLst>
                <p:tags r:id="rId25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0" name="Oval 579"/>
            <p:cNvSpPr/>
            <p:nvPr>
              <p:custDataLst>
                <p:tags r:id="rId25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1" name="Oval 580"/>
            <p:cNvSpPr/>
            <p:nvPr>
              <p:custDataLst>
                <p:tags r:id="rId25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2" name="Oval 581"/>
            <p:cNvSpPr/>
            <p:nvPr>
              <p:custDataLst>
                <p:tags r:id="rId25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3" name="Oval 582"/>
            <p:cNvSpPr/>
            <p:nvPr>
              <p:custDataLst>
                <p:tags r:id="rId25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4" name="Oval 583"/>
            <p:cNvSpPr/>
            <p:nvPr>
              <p:custDataLst>
                <p:tags r:id="rId25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4" name="Group 451"/>
          <p:cNvGrpSpPr/>
          <p:nvPr>
            <p:custDataLst>
              <p:tags r:id="rId13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596" name="Oval 595"/>
            <p:cNvSpPr/>
            <p:nvPr>
              <p:custDataLst>
                <p:tags r:id="rId23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7" name="Oval 596"/>
            <p:cNvSpPr/>
            <p:nvPr>
              <p:custDataLst>
                <p:tags r:id="rId23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98" name="Oval 597"/>
            <p:cNvSpPr/>
            <p:nvPr>
              <p:custDataLst>
                <p:tags r:id="rId24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9" name="Oval 598"/>
            <p:cNvSpPr/>
            <p:nvPr>
              <p:custDataLst>
                <p:tags r:id="rId24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0" name="Oval 599"/>
            <p:cNvSpPr/>
            <p:nvPr>
              <p:custDataLst>
                <p:tags r:id="rId24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1" name="Oval 600"/>
            <p:cNvSpPr/>
            <p:nvPr>
              <p:custDataLst>
                <p:tags r:id="rId24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2" name="Oval 601"/>
            <p:cNvSpPr/>
            <p:nvPr>
              <p:custDataLst>
                <p:tags r:id="rId24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3" name="Oval 602"/>
            <p:cNvSpPr/>
            <p:nvPr>
              <p:custDataLst>
                <p:tags r:id="rId24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4" name="Oval 603"/>
            <p:cNvSpPr/>
            <p:nvPr>
              <p:custDataLst>
                <p:tags r:id="rId24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461"/>
          <p:cNvGrpSpPr/>
          <p:nvPr>
            <p:custDataLst>
              <p:tags r:id="rId14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606" name="Oval 605"/>
            <p:cNvSpPr/>
            <p:nvPr>
              <p:custDataLst>
                <p:tags r:id="rId22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7" name="Oval 606"/>
            <p:cNvSpPr/>
            <p:nvPr>
              <p:custDataLst>
                <p:tags r:id="rId23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08" name="Oval 607"/>
            <p:cNvSpPr/>
            <p:nvPr>
              <p:custDataLst>
                <p:tags r:id="rId23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9" name="Oval 608"/>
            <p:cNvSpPr/>
            <p:nvPr>
              <p:custDataLst>
                <p:tags r:id="rId23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0" name="Oval 609"/>
            <p:cNvSpPr/>
            <p:nvPr>
              <p:custDataLst>
                <p:tags r:id="rId23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1" name="Oval 610"/>
            <p:cNvSpPr/>
            <p:nvPr>
              <p:custDataLst>
                <p:tags r:id="rId23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2" name="Oval 611"/>
            <p:cNvSpPr/>
            <p:nvPr>
              <p:custDataLst>
                <p:tags r:id="rId23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3" name="Oval 612"/>
            <p:cNvSpPr/>
            <p:nvPr>
              <p:custDataLst>
                <p:tags r:id="rId23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4" name="Oval 613"/>
            <p:cNvSpPr/>
            <p:nvPr>
              <p:custDataLst>
                <p:tags r:id="rId23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615" name="Oval 614"/>
          <p:cNvSpPr/>
          <p:nvPr>
            <p:custDataLst>
              <p:tags r:id="rId15"/>
            </p:custDataLst>
          </p:nvPr>
        </p:nvSpPr>
        <p:spPr>
          <a:xfrm>
            <a:off x="4114800" y="33528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grpSp>
        <p:nvGrpSpPr>
          <p:cNvPr id="16" name="Group 331"/>
          <p:cNvGrpSpPr/>
          <p:nvPr>
            <p:custDataLst>
              <p:tags r:id="rId16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620" name="Oval 619"/>
            <p:cNvSpPr/>
            <p:nvPr>
              <p:custDataLst>
                <p:tags r:id="rId22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1" name="Oval 620"/>
            <p:cNvSpPr/>
            <p:nvPr>
              <p:custDataLst>
                <p:tags r:id="rId22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2" name="Oval 621"/>
            <p:cNvSpPr/>
            <p:nvPr>
              <p:custDataLst>
                <p:tags r:id="rId22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3" name="Oval 622"/>
            <p:cNvSpPr/>
            <p:nvPr>
              <p:custDataLst>
                <p:tags r:id="rId22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4" name="Oval 623"/>
            <p:cNvSpPr/>
            <p:nvPr>
              <p:custDataLst>
                <p:tags r:id="rId22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5" name="Oval 624"/>
            <p:cNvSpPr/>
            <p:nvPr>
              <p:custDataLst>
                <p:tags r:id="rId22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6" name="Oval 625"/>
            <p:cNvSpPr/>
            <p:nvPr>
              <p:custDataLst>
                <p:tags r:id="rId22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7" name="Oval 626"/>
            <p:cNvSpPr/>
            <p:nvPr>
              <p:custDataLst>
                <p:tags r:id="rId22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8" name="Oval 627"/>
            <p:cNvSpPr/>
            <p:nvPr>
              <p:custDataLst>
                <p:tags r:id="rId22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361"/>
          <p:cNvGrpSpPr/>
          <p:nvPr>
            <p:custDataLst>
              <p:tags r:id="rId17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630" name="Oval 629"/>
            <p:cNvSpPr/>
            <p:nvPr>
              <p:custDataLst>
                <p:tags r:id="rId21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1" name="Oval 630"/>
            <p:cNvSpPr/>
            <p:nvPr>
              <p:custDataLst>
                <p:tags r:id="rId21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2" name="Oval 631"/>
            <p:cNvSpPr/>
            <p:nvPr>
              <p:custDataLst>
                <p:tags r:id="rId21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3" name="Oval 632"/>
            <p:cNvSpPr/>
            <p:nvPr>
              <p:custDataLst>
                <p:tags r:id="rId21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4" name="Oval 633"/>
            <p:cNvSpPr/>
            <p:nvPr>
              <p:custDataLst>
                <p:tags r:id="rId21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5" name="Oval 634"/>
            <p:cNvSpPr/>
            <p:nvPr>
              <p:custDataLst>
                <p:tags r:id="rId21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6" name="Oval 635"/>
            <p:cNvSpPr/>
            <p:nvPr>
              <p:custDataLst>
                <p:tags r:id="rId21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7" name="Oval 636"/>
            <p:cNvSpPr/>
            <p:nvPr>
              <p:custDataLst>
                <p:tags r:id="rId21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8" name="Oval 637"/>
            <p:cNvSpPr/>
            <p:nvPr>
              <p:custDataLst>
                <p:tags r:id="rId21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" name="Group 391"/>
          <p:cNvGrpSpPr/>
          <p:nvPr>
            <p:custDataLst>
              <p:tags r:id="rId18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640" name="Oval 639"/>
            <p:cNvSpPr/>
            <p:nvPr>
              <p:custDataLst>
                <p:tags r:id="rId20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1" name="Oval 640"/>
            <p:cNvSpPr/>
            <p:nvPr>
              <p:custDataLst>
                <p:tags r:id="rId20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42" name="Oval 641"/>
            <p:cNvSpPr/>
            <p:nvPr>
              <p:custDataLst>
                <p:tags r:id="rId20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3" name="Oval 642"/>
            <p:cNvSpPr/>
            <p:nvPr>
              <p:custDataLst>
                <p:tags r:id="rId20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4" name="Oval 643"/>
            <p:cNvSpPr/>
            <p:nvPr>
              <p:custDataLst>
                <p:tags r:id="rId20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5" name="Oval 644"/>
            <p:cNvSpPr/>
            <p:nvPr>
              <p:custDataLst>
                <p:tags r:id="rId20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6" name="Oval 645"/>
            <p:cNvSpPr/>
            <p:nvPr>
              <p:custDataLst>
                <p:tags r:id="rId20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7" name="Oval 646"/>
            <p:cNvSpPr/>
            <p:nvPr>
              <p:custDataLst>
                <p:tags r:id="rId20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8" name="Oval 647"/>
            <p:cNvSpPr/>
            <p:nvPr>
              <p:custDataLst>
                <p:tags r:id="rId21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" name="Group 421"/>
          <p:cNvGrpSpPr/>
          <p:nvPr>
            <p:custDataLst>
              <p:tags r:id="rId19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650" name="Oval 649"/>
            <p:cNvSpPr/>
            <p:nvPr>
              <p:custDataLst>
                <p:tags r:id="rId19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1" name="Oval 650"/>
            <p:cNvSpPr/>
            <p:nvPr>
              <p:custDataLst>
                <p:tags r:id="rId19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52" name="Oval 651"/>
            <p:cNvSpPr/>
            <p:nvPr>
              <p:custDataLst>
                <p:tags r:id="rId19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3" name="Oval 652"/>
            <p:cNvSpPr/>
            <p:nvPr>
              <p:custDataLst>
                <p:tags r:id="rId19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4" name="Oval 653"/>
            <p:cNvSpPr/>
            <p:nvPr>
              <p:custDataLst>
                <p:tags r:id="rId19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5" name="Oval 654"/>
            <p:cNvSpPr/>
            <p:nvPr>
              <p:custDataLst>
                <p:tags r:id="rId19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6" name="Oval 655"/>
            <p:cNvSpPr/>
            <p:nvPr>
              <p:custDataLst>
                <p:tags r:id="rId19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7" name="Oval 656"/>
            <p:cNvSpPr/>
            <p:nvPr>
              <p:custDataLst>
                <p:tags r:id="rId20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8" name="Oval 657"/>
            <p:cNvSpPr/>
            <p:nvPr>
              <p:custDataLst>
                <p:tags r:id="rId20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451"/>
          <p:cNvGrpSpPr/>
          <p:nvPr>
            <p:custDataLst>
              <p:tags r:id="rId20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660" name="Oval 659"/>
            <p:cNvSpPr/>
            <p:nvPr>
              <p:custDataLst>
                <p:tags r:id="rId18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1" name="Oval 660"/>
            <p:cNvSpPr/>
            <p:nvPr>
              <p:custDataLst>
                <p:tags r:id="rId18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2" name="Oval 661"/>
            <p:cNvSpPr/>
            <p:nvPr>
              <p:custDataLst>
                <p:tags r:id="rId18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3" name="Oval 662"/>
            <p:cNvSpPr/>
            <p:nvPr>
              <p:custDataLst>
                <p:tags r:id="rId18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4" name="Oval 663"/>
            <p:cNvSpPr/>
            <p:nvPr>
              <p:custDataLst>
                <p:tags r:id="rId18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5" name="Oval 664"/>
            <p:cNvSpPr/>
            <p:nvPr>
              <p:custDataLst>
                <p:tags r:id="rId18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6" name="Oval 665"/>
            <p:cNvSpPr/>
            <p:nvPr>
              <p:custDataLst>
                <p:tags r:id="rId19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7" name="Oval 666"/>
            <p:cNvSpPr/>
            <p:nvPr>
              <p:custDataLst>
                <p:tags r:id="rId19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8" name="Oval 667"/>
            <p:cNvSpPr/>
            <p:nvPr>
              <p:custDataLst>
                <p:tags r:id="rId19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321"/>
          <p:cNvGrpSpPr/>
          <p:nvPr>
            <p:custDataLst>
              <p:tags r:id="rId21"/>
            </p:custDataLst>
          </p:nvPr>
        </p:nvGrpSpPr>
        <p:grpSpPr>
          <a:xfrm>
            <a:off x="5105400" y="1676400"/>
            <a:ext cx="1219200" cy="1219200"/>
            <a:chOff x="1295400" y="914400"/>
            <a:chExt cx="1219200" cy="1219200"/>
          </a:xfrm>
        </p:grpSpPr>
        <p:sp>
          <p:nvSpPr>
            <p:cNvPr id="670" name="Oval 669"/>
            <p:cNvSpPr/>
            <p:nvPr>
              <p:custDataLst>
                <p:tags r:id="rId17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1" name="Oval 670"/>
            <p:cNvSpPr/>
            <p:nvPr>
              <p:custDataLst>
                <p:tags r:id="rId17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72" name="Oval 671"/>
            <p:cNvSpPr/>
            <p:nvPr>
              <p:custDataLst>
                <p:tags r:id="rId17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3" name="Oval 672"/>
            <p:cNvSpPr/>
            <p:nvPr>
              <p:custDataLst>
                <p:tags r:id="rId17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4" name="Oval 673"/>
            <p:cNvSpPr/>
            <p:nvPr>
              <p:custDataLst>
                <p:tags r:id="rId17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5" name="Oval 674"/>
            <p:cNvSpPr/>
            <p:nvPr>
              <p:custDataLst>
                <p:tags r:id="rId18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6" name="Oval 675"/>
            <p:cNvSpPr/>
            <p:nvPr>
              <p:custDataLst>
                <p:tags r:id="rId18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7" name="Oval 676"/>
            <p:cNvSpPr/>
            <p:nvPr>
              <p:custDataLst>
                <p:tags r:id="rId18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8" name="Oval 677"/>
            <p:cNvSpPr/>
            <p:nvPr>
              <p:custDataLst>
                <p:tags r:id="rId18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351"/>
          <p:cNvGrpSpPr/>
          <p:nvPr>
            <p:custDataLst>
              <p:tags r:id="rId22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680" name="Oval 679"/>
            <p:cNvSpPr/>
            <p:nvPr>
              <p:custDataLst>
                <p:tags r:id="rId16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1" name="Oval 680"/>
            <p:cNvSpPr/>
            <p:nvPr>
              <p:custDataLst>
                <p:tags r:id="rId16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2" name="Oval 681"/>
            <p:cNvSpPr/>
            <p:nvPr>
              <p:custDataLst>
                <p:tags r:id="rId16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3" name="Oval 682"/>
            <p:cNvSpPr/>
            <p:nvPr>
              <p:custDataLst>
                <p:tags r:id="rId16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4" name="Oval 683"/>
            <p:cNvSpPr/>
            <p:nvPr>
              <p:custDataLst>
                <p:tags r:id="rId17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5" name="Oval 684"/>
            <p:cNvSpPr/>
            <p:nvPr>
              <p:custDataLst>
                <p:tags r:id="rId17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6" name="Oval 685"/>
            <p:cNvSpPr/>
            <p:nvPr>
              <p:custDataLst>
                <p:tags r:id="rId17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7" name="Oval 686"/>
            <p:cNvSpPr/>
            <p:nvPr>
              <p:custDataLst>
                <p:tags r:id="rId17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8" name="Oval 687"/>
            <p:cNvSpPr/>
            <p:nvPr>
              <p:custDataLst>
                <p:tags r:id="rId17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381"/>
          <p:cNvGrpSpPr/>
          <p:nvPr>
            <p:custDataLst>
              <p:tags r:id="rId23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690" name="Oval 689"/>
            <p:cNvSpPr/>
            <p:nvPr>
              <p:custDataLst>
                <p:tags r:id="rId15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1" name="Oval 690"/>
            <p:cNvSpPr/>
            <p:nvPr>
              <p:custDataLst>
                <p:tags r:id="rId15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2" name="Oval 691"/>
            <p:cNvSpPr/>
            <p:nvPr>
              <p:custDataLst>
                <p:tags r:id="rId15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3" name="Oval 692"/>
            <p:cNvSpPr/>
            <p:nvPr>
              <p:custDataLst>
                <p:tags r:id="rId16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4" name="Oval 693"/>
            <p:cNvSpPr/>
            <p:nvPr>
              <p:custDataLst>
                <p:tags r:id="rId16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5" name="Oval 694"/>
            <p:cNvSpPr/>
            <p:nvPr>
              <p:custDataLst>
                <p:tags r:id="rId16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6" name="Oval 695"/>
            <p:cNvSpPr/>
            <p:nvPr>
              <p:custDataLst>
                <p:tags r:id="rId16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7" name="Oval 696"/>
            <p:cNvSpPr/>
            <p:nvPr>
              <p:custDataLst>
                <p:tags r:id="rId16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8" name="Oval 697"/>
            <p:cNvSpPr/>
            <p:nvPr>
              <p:custDataLst>
                <p:tags r:id="rId16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4" name="Group 441"/>
          <p:cNvGrpSpPr/>
          <p:nvPr>
            <p:custDataLst>
              <p:tags r:id="rId24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710" name="Oval 709"/>
            <p:cNvSpPr/>
            <p:nvPr>
              <p:custDataLst>
                <p:tags r:id="rId1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1" name="Oval 710"/>
            <p:cNvSpPr/>
            <p:nvPr>
              <p:custDataLst>
                <p:tags r:id="rId1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2" name="Oval 711"/>
            <p:cNvSpPr/>
            <p:nvPr>
              <p:custDataLst>
                <p:tags r:id="rId1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3" name="Oval 712"/>
            <p:cNvSpPr/>
            <p:nvPr>
              <p:custDataLst>
                <p:tags r:id="rId1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4" name="Oval 713"/>
            <p:cNvSpPr/>
            <p:nvPr>
              <p:custDataLst>
                <p:tags r:id="rId1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5" name="Oval 714"/>
            <p:cNvSpPr/>
            <p:nvPr>
              <p:custDataLst>
                <p:tags r:id="rId1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6" name="Oval 715"/>
            <p:cNvSpPr/>
            <p:nvPr>
              <p:custDataLst>
                <p:tags r:id="rId1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7" name="Oval 716"/>
            <p:cNvSpPr/>
            <p:nvPr>
              <p:custDataLst>
                <p:tags r:id="rId1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8" name="Oval 717"/>
            <p:cNvSpPr/>
            <p:nvPr>
              <p:custDataLst>
                <p:tags r:id="rId1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51"/>
          <p:cNvGrpSpPr/>
          <p:nvPr>
            <p:custDataLst>
              <p:tags r:id="rId25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720" name="Oval 719"/>
            <p:cNvSpPr/>
            <p:nvPr>
              <p:custDataLst>
                <p:tags r:id="rId1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1" name="Oval 720"/>
            <p:cNvSpPr/>
            <p:nvPr>
              <p:custDataLst>
                <p:tags r:id="rId1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2" name="Oval 721"/>
            <p:cNvSpPr/>
            <p:nvPr>
              <p:custDataLst>
                <p:tags r:id="rId1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3" name="Oval 722"/>
            <p:cNvSpPr/>
            <p:nvPr>
              <p:custDataLst>
                <p:tags r:id="rId1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4" name="Oval 723"/>
            <p:cNvSpPr/>
            <p:nvPr>
              <p:custDataLst>
                <p:tags r:id="rId1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5" name="Oval 724"/>
            <p:cNvSpPr/>
            <p:nvPr>
              <p:custDataLst>
                <p:tags r:id="rId1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6" name="Oval 725"/>
            <p:cNvSpPr/>
            <p:nvPr>
              <p:custDataLst>
                <p:tags r:id="rId1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7" name="Oval 726"/>
            <p:cNvSpPr/>
            <p:nvPr>
              <p:custDataLst>
                <p:tags r:id="rId1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8" name="Oval 727"/>
            <p:cNvSpPr/>
            <p:nvPr>
              <p:custDataLst>
                <p:tags r:id="rId1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381"/>
          <p:cNvGrpSpPr/>
          <p:nvPr>
            <p:custDataLst>
              <p:tags r:id="rId26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730" name="Oval 729"/>
            <p:cNvSpPr/>
            <p:nvPr>
              <p:custDataLst>
                <p:tags r:id="rId1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1" name="Oval 730"/>
            <p:cNvSpPr/>
            <p:nvPr>
              <p:custDataLst>
                <p:tags r:id="rId1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2" name="Oval 731"/>
            <p:cNvSpPr/>
            <p:nvPr>
              <p:custDataLst>
                <p:tags r:id="rId1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3" name="Oval 732"/>
            <p:cNvSpPr/>
            <p:nvPr>
              <p:custDataLst>
                <p:tags r:id="rId1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4" name="Oval 733"/>
            <p:cNvSpPr/>
            <p:nvPr>
              <p:custDataLst>
                <p:tags r:id="rId1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5" name="Oval 734"/>
            <p:cNvSpPr/>
            <p:nvPr>
              <p:custDataLst>
                <p:tags r:id="rId1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6" name="Oval 735"/>
            <p:cNvSpPr/>
            <p:nvPr>
              <p:custDataLst>
                <p:tags r:id="rId1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7" name="Oval 736"/>
            <p:cNvSpPr/>
            <p:nvPr>
              <p:custDataLst>
                <p:tags r:id="rId1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8" name="Oval 737"/>
            <p:cNvSpPr/>
            <p:nvPr>
              <p:custDataLst>
                <p:tags r:id="rId1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411"/>
          <p:cNvGrpSpPr/>
          <p:nvPr>
            <p:custDataLst>
              <p:tags r:id="rId27"/>
            </p:custDataLst>
          </p:nvPr>
        </p:nvGrpSpPr>
        <p:grpSpPr>
          <a:xfrm>
            <a:off x="6096000" y="3657600"/>
            <a:ext cx="1219200" cy="1219200"/>
            <a:chOff x="1295400" y="914400"/>
            <a:chExt cx="1219200" cy="1219200"/>
          </a:xfrm>
        </p:grpSpPr>
        <p:sp>
          <p:nvSpPr>
            <p:cNvPr id="740" name="Oval 739"/>
            <p:cNvSpPr/>
            <p:nvPr>
              <p:custDataLst>
                <p:tags r:id="rId1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1" name="Oval 740"/>
            <p:cNvSpPr/>
            <p:nvPr>
              <p:custDataLst>
                <p:tags r:id="rId1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42" name="Oval 741"/>
            <p:cNvSpPr/>
            <p:nvPr>
              <p:custDataLst>
                <p:tags r:id="rId1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3" name="Oval 742"/>
            <p:cNvSpPr/>
            <p:nvPr>
              <p:custDataLst>
                <p:tags r:id="rId1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4" name="Oval 743"/>
            <p:cNvSpPr/>
            <p:nvPr>
              <p:custDataLst>
                <p:tags r:id="rId1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5" name="Oval 744"/>
            <p:cNvSpPr/>
            <p:nvPr>
              <p:custDataLst>
                <p:tags r:id="rId1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6" name="Oval 745"/>
            <p:cNvSpPr/>
            <p:nvPr>
              <p:custDataLst>
                <p:tags r:id="rId1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7" name="Oval 746"/>
            <p:cNvSpPr/>
            <p:nvPr>
              <p:custDataLst>
                <p:tags r:id="rId1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8" name="Oval 747"/>
            <p:cNvSpPr/>
            <p:nvPr>
              <p:custDataLst>
                <p:tags r:id="rId1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Group 441"/>
          <p:cNvGrpSpPr/>
          <p:nvPr>
            <p:custDataLst>
              <p:tags r:id="rId28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750" name="Oval 749"/>
            <p:cNvSpPr/>
            <p:nvPr>
              <p:custDataLst>
                <p:tags r:id="rId1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1" name="Oval 750"/>
            <p:cNvSpPr/>
            <p:nvPr>
              <p:custDataLst>
                <p:tags r:id="rId1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52" name="Oval 751"/>
            <p:cNvSpPr/>
            <p:nvPr>
              <p:custDataLst>
                <p:tags r:id="rId1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3" name="Oval 752"/>
            <p:cNvSpPr/>
            <p:nvPr>
              <p:custDataLst>
                <p:tags r:id="rId1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4" name="Oval 753"/>
            <p:cNvSpPr/>
            <p:nvPr>
              <p:custDataLst>
                <p:tags r:id="rId1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5" name="Oval 754"/>
            <p:cNvSpPr/>
            <p:nvPr>
              <p:custDataLst>
                <p:tags r:id="rId1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6" name="Oval 755"/>
            <p:cNvSpPr/>
            <p:nvPr>
              <p:custDataLst>
                <p:tags r:id="rId1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7" name="Oval 756"/>
            <p:cNvSpPr/>
            <p:nvPr>
              <p:custDataLst>
                <p:tags r:id="rId1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8" name="Oval 757"/>
            <p:cNvSpPr/>
            <p:nvPr>
              <p:custDataLst>
                <p:tags r:id="rId1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9" name="Group 321"/>
          <p:cNvGrpSpPr/>
          <p:nvPr>
            <p:custDataLst>
              <p:tags r:id="rId29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760" name="Oval 759"/>
            <p:cNvSpPr/>
            <p:nvPr>
              <p:custDataLst>
                <p:tags r:id="rId1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1" name="Oval 760"/>
            <p:cNvSpPr/>
            <p:nvPr>
              <p:custDataLst>
                <p:tags r:id="rId1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62" name="Oval 761"/>
            <p:cNvSpPr/>
            <p:nvPr>
              <p:custDataLst>
                <p:tags r:id="rId1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3" name="Oval 762"/>
            <p:cNvSpPr/>
            <p:nvPr>
              <p:custDataLst>
                <p:tags r:id="rId1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4" name="Oval 763"/>
            <p:cNvSpPr/>
            <p:nvPr>
              <p:custDataLst>
                <p:tags r:id="rId1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5" name="Oval 764"/>
            <p:cNvSpPr/>
            <p:nvPr>
              <p:custDataLst>
                <p:tags r:id="rId1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6" name="Oval 765"/>
            <p:cNvSpPr/>
            <p:nvPr>
              <p:custDataLst>
                <p:tags r:id="rId1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7" name="Oval 766"/>
            <p:cNvSpPr/>
            <p:nvPr>
              <p:custDataLst>
                <p:tags r:id="rId1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8" name="Oval 767"/>
            <p:cNvSpPr/>
            <p:nvPr>
              <p:custDataLst>
                <p:tags r:id="rId1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0" name="Group 351"/>
          <p:cNvGrpSpPr/>
          <p:nvPr>
            <p:custDataLst>
              <p:tags r:id="rId30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770" name="Oval 769"/>
            <p:cNvSpPr/>
            <p:nvPr>
              <p:custDataLst>
                <p:tags r:id="rId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1" name="Oval 770"/>
            <p:cNvSpPr/>
            <p:nvPr>
              <p:custDataLst>
                <p:tags r:id="rId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72" name="Oval 771"/>
            <p:cNvSpPr/>
            <p:nvPr>
              <p:custDataLst>
                <p:tags r:id="rId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3" name="Oval 772"/>
            <p:cNvSpPr/>
            <p:nvPr>
              <p:custDataLst>
                <p:tags r:id="rId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4" name="Oval 773"/>
            <p:cNvSpPr/>
            <p:nvPr>
              <p:custDataLst>
                <p:tags r:id="rId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5" name="Oval 774"/>
            <p:cNvSpPr/>
            <p:nvPr>
              <p:custDataLst>
                <p:tags r:id="rId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6" name="Oval 775"/>
            <p:cNvSpPr/>
            <p:nvPr>
              <p:custDataLst>
                <p:tags r:id="rId1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7" name="Oval 776"/>
            <p:cNvSpPr/>
            <p:nvPr>
              <p:custDataLst>
                <p:tags r:id="rId1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8" name="Oval 777"/>
            <p:cNvSpPr/>
            <p:nvPr>
              <p:custDataLst>
                <p:tags r:id="rId1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1" name="Group 381"/>
          <p:cNvGrpSpPr/>
          <p:nvPr>
            <p:custDataLst>
              <p:tags r:id="rId31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780" name="Oval 779"/>
            <p:cNvSpPr/>
            <p:nvPr>
              <p:custDataLst>
                <p:tags r:id="rId8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1" name="Oval 780"/>
            <p:cNvSpPr/>
            <p:nvPr>
              <p:custDataLst>
                <p:tags r:id="rId8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82" name="Oval 781"/>
            <p:cNvSpPr/>
            <p:nvPr>
              <p:custDataLst>
                <p:tags r:id="rId8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3" name="Oval 782"/>
            <p:cNvSpPr/>
            <p:nvPr>
              <p:custDataLst>
                <p:tags r:id="rId8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4" name="Oval 783"/>
            <p:cNvSpPr/>
            <p:nvPr>
              <p:custDataLst>
                <p:tags r:id="rId8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5" name="Oval 784"/>
            <p:cNvSpPr/>
            <p:nvPr>
              <p:custDataLst>
                <p:tags r:id="rId9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6" name="Oval 785"/>
            <p:cNvSpPr/>
            <p:nvPr>
              <p:custDataLst>
                <p:tags r:id="rId9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7" name="Oval 786"/>
            <p:cNvSpPr/>
            <p:nvPr>
              <p:custDataLst>
                <p:tags r:id="rId9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8" name="Oval 787"/>
            <p:cNvSpPr/>
            <p:nvPr>
              <p:custDataLst>
                <p:tags r:id="rId9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39" name="Group 411"/>
          <p:cNvGrpSpPr/>
          <p:nvPr>
            <p:custDataLst>
              <p:tags r:id="rId32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790" name="Oval 789"/>
            <p:cNvSpPr/>
            <p:nvPr>
              <p:custDataLst>
                <p:tags r:id="rId7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1" name="Oval 790"/>
            <p:cNvSpPr/>
            <p:nvPr>
              <p:custDataLst>
                <p:tags r:id="rId7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92" name="Oval 791"/>
            <p:cNvSpPr/>
            <p:nvPr>
              <p:custDataLst>
                <p:tags r:id="rId7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3" name="Oval 792"/>
            <p:cNvSpPr/>
            <p:nvPr>
              <p:custDataLst>
                <p:tags r:id="rId7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4" name="Oval 793"/>
            <p:cNvSpPr/>
            <p:nvPr>
              <p:custDataLst>
                <p:tags r:id="rId8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5" name="Oval 794"/>
            <p:cNvSpPr/>
            <p:nvPr>
              <p:custDataLst>
                <p:tags r:id="rId8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6" name="Oval 795"/>
            <p:cNvSpPr/>
            <p:nvPr>
              <p:custDataLst>
                <p:tags r:id="rId8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7" name="Oval 796"/>
            <p:cNvSpPr/>
            <p:nvPr>
              <p:custDataLst>
                <p:tags r:id="rId8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8" name="Oval 797"/>
            <p:cNvSpPr/>
            <p:nvPr>
              <p:custDataLst>
                <p:tags r:id="rId8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49" name="Group 441"/>
          <p:cNvGrpSpPr/>
          <p:nvPr>
            <p:custDataLst>
              <p:tags r:id="rId33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800" name="Oval 799"/>
            <p:cNvSpPr/>
            <p:nvPr>
              <p:custDataLst>
                <p:tags r:id="rId6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1" name="Oval 800"/>
            <p:cNvSpPr/>
            <p:nvPr>
              <p:custDataLst>
                <p:tags r:id="rId6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802" name="Oval 801"/>
            <p:cNvSpPr/>
            <p:nvPr>
              <p:custDataLst>
                <p:tags r:id="rId6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3" name="Oval 802"/>
            <p:cNvSpPr/>
            <p:nvPr>
              <p:custDataLst>
                <p:tags r:id="rId7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4" name="Oval 803"/>
            <p:cNvSpPr/>
            <p:nvPr>
              <p:custDataLst>
                <p:tags r:id="rId7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5" name="Oval 804"/>
            <p:cNvSpPr/>
            <p:nvPr>
              <p:custDataLst>
                <p:tags r:id="rId7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6" name="Oval 805"/>
            <p:cNvSpPr/>
            <p:nvPr>
              <p:custDataLst>
                <p:tags r:id="rId7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7" name="Oval 806"/>
            <p:cNvSpPr/>
            <p:nvPr>
              <p:custDataLst>
                <p:tags r:id="rId7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8" name="Oval 807"/>
            <p:cNvSpPr/>
            <p:nvPr>
              <p:custDataLst>
                <p:tags r:id="rId7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819" name="Rectangle 818"/>
          <p:cNvSpPr/>
          <p:nvPr>
            <p:custDataLst>
              <p:tags r:id="rId34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/>
          <p:cNvSpPr/>
          <p:nvPr>
            <p:custDataLst>
              <p:tags r:id="rId35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TextBox 821"/>
          <p:cNvSpPr txBox="1"/>
          <p:nvPr>
            <p:custDataLst>
              <p:tags r:id="rId36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-Type: Silicon + Boron</a:t>
            </a:r>
          </a:p>
        </p:txBody>
      </p:sp>
      <p:sp>
        <p:nvSpPr>
          <p:cNvPr id="823" name="Rectangle 822"/>
          <p:cNvSpPr/>
          <p:nvPr>
            <p:custDataLst>
              <p:tags r:id="rId37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9" name="Group 823"/>
          <p:cNvGrpSpPr/>
          <p:nvPr>
            <p:custDataLst>
              <p:tags r:id="rId38"/>
            </p:custDataLst>
          </p:nvPr>
        </p:nvGrpSpPr>
        <p:grpSpPr>
          <a:xfrm>
            <a:off x="3124200" y="2667000"/>
            <a:ext cx="1219200" cy="1219200"/>
            <a:chOff x="1295400" y="914400"/>
            <a:chExt cx="1219200" cy="1219200"/>
          </a:xfrm>
        </p:grpSpPr>
        <p:sp>
          <p:nvSpPr>
            <p:cNvPr id="825" name="Oval 824"/>
            <p:cNvSpPr/>
            <p:nvPr>
              <p:custDataLst>
                <p:tags r:id="rId5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26" name="Oval 825"/>
            <p:cNvSpPr/>
            <p:nvPr>
              <p:custDataLst>
                <p:tags r:id="rId6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7" name="Oval 826"/>
            <p:cNvSpPr/>
            <p:nvPr>
              <p:custDataLst>
                <p:tags r:id="rId6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28" name="Oval 827"/>
            <p:cNvSpPr/>
            <p:nvPr>
              <p:custDataLst>
                <p:tags r:id="rId6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9" name="Oval 828"/>
            <p:cNvSpPr/>
            <p:nvPr>
              <p:custDataLst>
                <p:tags r:id="rId6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0" name="Oval 829"/>
            <p:cNvSpPr/>
            <p:nvPr>
              <p:custDataLst>
                <p:tags r:id="rId6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1" name="Oval 830"/>
            <p:cNvSpPr/>
            <p:nvPr>
              <p:custDataLst>
                <p:tags r:id="rId6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2" name="Oval 831"/>
            <p:cNvSpPr/>
            <p:nvPr>
              <p:custDataLst>
                <p:tags r:id="rId6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69" name="Group 832"/>
          <p:cNvGrpSpPr/>
          <p:nvPr>
            <p:custDataLst>
              <p:tags r:id="rId39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834" name="Oval 833"/>
            <p:cNvSpPr/>
            <p:nvPr>
              <p:custDataLst>
                <p:tags r:id="rId5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35" name="Oval 834"/>
            <p:cNvSpPr/>
            <p:nvPr>
              <p:custDataLst>
                <p:tags r:id="rId5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6" name="Oval 835"/>
            <p:cNvSpPr/>
            <p:nvPr>
              <p:custDataLst>
                <p:tags r:id="rId5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7" name="Oval 836"/>
            <p:cNvSpPr/>
            <p:nvPr>
              <p:custDataLst>
                <p:tags r:id="rId5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8" name="Oval 837"/>
            <p:cNvSpPr/>
            <p:nvPr>
              <p:custDataLst>
                <p:tags r:id="rId5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9" name="Oval 838"/>
            <p:cNvSpPr/>
            <p:nvPr>
              <p:custDataLst>
                <p:tags r:id="rId5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0" name="Oval 839"/>
            <p:cNvSpPr/>
            <p:nvPr>
              <p:custDataLst>
                <p:tags r:id="rId5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1" name="Oval 840"/>
            <p:cNvSpPr/>
            <p:nvPr>
              <p:custDataLst>
                <p:tags r:id="rId5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79" name="Group 841"/>
          <p:cNvGrpSpPr/>
          <p:nvPr>
            <p:custDataLst>
              <p:tags r:id="rId40"/>
            </p:custDataLst>
          </p:nvPr>
        </p:nvGrpSpPr>
        <p:grpSpPr>
          <a:xfrm>
            <a:off x="2133600" y="4648200"/>
            <a:ext cx="1219200" cy="1219200"/>
            <a:chOff x="1295400" y="914400"/>
            <a:chExt cx="1219200" cy="1219200"/>
          </a:xfrm>
        </p:grpSpPr>
        <p:sp>
          <p:nvSpPr>
            <p:cNvPr id="843" name="Oval 842"/>
            <p:cNvSpPr/>
            <p:nvPr>
              <p:custDataLst>
                <p:tags r:id="rId4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44" name="Oval 843"/>
            <p:cNvSpPr/>
            <p:nvPr>
              <p:custDataLst>
                <p:tags r:id="rId4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5" name="Oval 844"/>
            <p:cNvSpPr/>
            <p:nvPr>
              <p:custDataLst>
                <p:tags r:id="rId4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6" name="Oval 845"/>
            <p:cNvSpPr/>
            <p:nvPr>
              <p:custDataLst>
                <p:tags r:id="rId4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7" name="Oval 846"/>
            <p:cNvSpPr/>
            <p:nvPr>
              <p:custDataLst>
                <p:tags r:id="rId4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8" name="Oval 847"/>
            <p:cNvSpPr/>
            <p:nvPr>
              <p:custDataLst>
                <p:tags r:id="rId4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9" name="Oval 848"/>
            <p:cNvSpPr/>
            <p:nvPr>
              <p:custDataLst>
                <p:tags r:id="rId4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50" name="Oval 849"/>
            <p:cNvSpPr/>
            <p:nvPr>
              <p:custDataLst>
                <p:tags r:id="rId5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851" name="Rectangle 850"/>
          <p:cNvSpPr/>
          <p:nvPr>
            <p:custDataLst>
              <p:tags r:id="rId41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itle 353"/>
          <p:cNvSpPr>
            <a:spLocks noGrp="1"/>
          </p:cNvSpPr>
          <p:nvPr>
            <p:ph type="title"/>
            <p:custDataLst>
              <p:tags r:id="rId42"/>
            </p:custDataLst>
          </p:nvPr>
        </p:nvSpPr>
        <p:spPr/>
        <p:txBody>
          <a:bodyPr/>
          <a:lstStyle/>
          <a:p>
            <a:r>
              <a:rPr lang="en-US" dirty="0" smtClean="0"/>
              <a:t>Boron Doping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CHAOAgAQdAiAYARCAeE/5D3leTbNN37bw4v+zAwtIEET/ga8GRR5GHgUDOAtkGSAyCQCAgAMBe8IeRTMJAICgAgHhwx5FOAgA/gMAAAAAABHl7MA/CvUBa4T8bBH42Dbr4sNrxw4b3jTFo2cDZkwRnj26dunLjjClM1sWK2CEoRjGtcePDjx3jGWDFkzZs2KkI1rnx6ceHDea1M2LZmyYME4YcePTny48NYyySyZtQIP+B+D+B/eovlfBwxwrhGHG+/Pnz63ecY5a4cuHDURcbb3nfHfPMxjhy6dOHKYc8898ePG85ajhy5cunCqnO88+O+N7tFa1w6Vym82Ag/jTxbx5Po7uUzEkxMouJRJAQTAlEymJhECJJRJMSRdJqYmBKJJEk9fg2zzQITYQ2cMXDhjhYrWzXE0WtGGNotxMGrZa0bM3LbK2yMWjDKA="/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round/>
          <a:headEnd/>
          <a:tailEnd/>
        </a:ln>
        <a:effectLst/>
      </a:spPr>
      <a:bodyPr wrap="none" lIns="90000" tIns="46800" rIns="90000" bIns="46800">
        <a:spAutoFit/>
      </a:bodyPr>
      <a:lstStyle>
        <a:defPPr algn="ctr" eaLnBrk="1" hangingPunct="1">
          <a:lnSpc>
            <a:spcPct val="116000"/>
          </a:lnSpc>
          <a:tabLst>
            <a:tab pos="723900" algn="l"/>
            <a:tab pos="1447800" algn="l"/>
            <a:tab pos="2171700" algn="l"/>
          </a:tabLst>
          <a:defRPr dirty="0" smtClean="0">
            <a:solidFill>
              <a:srgbClr val="FFFFFF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10945</TotalTime>
  <Words>2313</Words>
  <Application>Microsoft Office PowerPoint</Application>
  <PresentationFormat>On-screen Show (4:3)</PresentationFormat>
  <Paragraphs>1530</Paragraphs>
  <Slides>44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Dark 3410</vt:lpstr>
      <vt:lpstr>Side Bar</vt:lpstr>
      <vt:lpstr>Gates and Logic</vt:lpstr>
      <vt:lpstr>A switch</vt:lpstr>
      <vt:lpstr>Goals for today</vt:lpstr>
      <vt:lpstr>Better Switch</vt:lpstr>
      <vt:lpstr>Atoms</vt:lpstr>
      <vt:lpstr>Elements</vt:lpstr>
      <vt:lpstr>Silicon Crystal</vt:lpstr>
      <vt:lpstr>Phosphorus Doping</vt:lpstr>
      <vt:lpstr>Boron Doping</vt:lpstr>
      <vt:lpstr>Semiconductors</vt:lpstr>
      <vt:lpstr>Bipolar Junction</vt:lpstr>
      <vt:lpstr>Reverse Bias</vt:lpstr>
      <vt:lpstr>Forward Bias</vt:lpstr>
      <vt:lpstr>Diodes</vt:lpstr>
      <vt:lpstr>PNP Junction</vt:lpstr>
      <vt:lpstr>Bipolar Junction Transistors</vt:lpstr>
      <vt:lpstr>Field Effect Transistors</vt:lpstr>
      <vt:lpstr>Multiple Transistors</vt:lpstr>
      <vt:lpstr>Digital Logic</vt:lpstr>
      <vt:lpstr>NOT Gate (Inverter)</vt:lpstr>
      <vt:lpstr>NAND Gate</vt:lpstr>
      <vt:lpstr>NOR Gate</vt:lpstr>
      <vt:lpstr>Building Functions</vt:lpstr>
      <vt:lpstr>Universal Gates</vt:lpstr>
      <vt:lpstr>Administrivia</vt:lpstr>
      <vt:lpstr>Logic Equations</vt:lpstr>
      <vt:lpstr>Identities</vt:lpstr>
      <vt:lpstr>Logic Manipulation</vt:lpstr>
      <vt:lpstr>PowerPoint Presentation</vt:lpstr>
      <vt:lpstr>Logic Minimization</vt:lpstr>
      <vt:lpstr>Karnaugh maps</vt:lpstr>
      <vt:lpstr>Bigger Karnaugh Maps</vt:lpstr>
      <vt:lpstr>Minimization with Karnaugh maps (1)</vt:lpstr>
      <vt:lpstr>Minimization with Karnaugh maps (2)</vt:lpstr>
      <vt:lpstr>Minimization with Karnaugh maps (2)</vt:lpstr>
      <vt:lpstr>Karnaugh Minimization Tricks (1)</vt:lpstr>
      <vt:lpstr>Karnaugh Minimization Tricks (2)</vt:lpstr>
      <vt:lpstr>Karnaugh Minimization Tricks (3)</vt:lpstr>
      <vt:lpstr>Multiplexer</vt:lpstr>
      <vt:lpstr>Multiplexer Implementation</vt:lpstr>
      <vt:lpstr>Multiplexer Implementation</vt:lpstr>
      <vt:lpstr>Multiplexer Implementation</vt:lpstr>
      <vt:lpstr>Multiplexer Implementation</vt:lpstr>
      <vt:lpstr>Summary</vt:lpstr>
    </vt:vector>
  </TitlesOfParts>
  <Company>Computer Science, 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2: Gates and Logic</dc:title>
  <dc:creator>Hakim Weatherspoon</dc:creator>
  <cp:lastModifiedBy>Hakim Weatherspoon</cp:lastModifiedBy>
  <cp:revision>1402</cp:revision>
  <cp:lastPrinted>2000-08-29T15:15:59Z</cp:lastPrinted>
  <dcterms:created xsi:type="dcterms:W3CDTF">1999-11-21T22:40:57Z</dcterms:created>
  <dcterms:modified xsi:type="dcterms:W3CDTF">2012-01-26T16:52:30Z</dcterms:modified>
</cp:coreProperties>
</file>