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>
      <p:cViewPr>
        <p:scale>
          <a:sx n="70" d="100"/>
          <a:sy n="70" d="100"/>
        </p:scale>
        <p:origin x="-115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6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5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8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494B-BF8C-4E5A-9D19-0AAA4841B29E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A456-C6DC-4CFE-B496-992C63F81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t="18852" r="20074" b="7620"/>
          <a:stretch/>
        </p:blipFill>
        <p:spPr bwMode="auto">
          <a:xfrm>
            <a:off x="762000" y="838200"/>
            <a:ext cx="7547212" cy="53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19606" r="21754" b="7620"/>
          <a:stretch/>
        </p:blipFill>
        <p:spPr bwMode="auto">
          <a:xfrm>
            <a:off x="739254" y="838200"/>
            <a:ext cx="7574507" cy="52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8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8853" r="19515" b="8185"/>
          <a:stretch/>
        </p:blipFill>
        <p:spPr bwMode="auto">
          <a:xfrm>
            <a:off x="609600" y="914400"/>
            <a:ext cx="7833816" cy="52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19041" r="19963" b="7996"/>
          <a:stretch/>
        </p:blipFill>
        <p:spPr bwMode="auto">
          <a:xfrm>
            <a:off x="609600" y="838200"/>
            <a:ext cx="7833815" cy="52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19229" r="19291" b="9694"/>
          <a:stretch/>
        </p:blipFill>
        <p:spPr bwMode="auto">
          <a:xfrm>
            <a:off x="457200" y="990600"/>
            <a:ext cx="7902054" cy="514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16590" r="21194" b="9506"/>
          <a:stretch/>
        </p:blipFill>
        <p:spPr bwMode="auto">
          <a:xfrm>
            <a:off x="381000" y="762000"/>
            <a:ext cx="7710986" cy="534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5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18476" r="20187" b="8939"/>
          <a:stretch/>
        </p:blipFill>
        <p:spPr bwMode="auto">
          <a:xfrm>
            <a:off x="381000" y="762000"/>
            <a:ext cx="7806520" cy="52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28600"/>
            <a:ext cx="8077200" cy="5763906"/>
            <a:chOff x="762000" y="228600"/>
            <a:chExt cx="8077200" cy="576390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9" t="14893" r="19852" b="9695"/>
            <a:stretch/>
          </p:blipFill>
          <p:spPr bwMode="auto">
            <a:xfrm>
              <a:off x="762000" y="533400"/>
              <a:ext cx="7806519" cy="5459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00" y="228600"/>
              <a:ext cx="1219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4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Virtual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</dc:title>
  <dc:creator>cs3410</dc:creator>
  <cp:lastModifiedBy>cs3410</cp:lastModifiedBy>
  <cp:revision>1</cp:revision>
  <dcterms:created xsi:type="dcterms:W3CDTF">2011-04-12T17:14:40Z</dcterms:created>
  <dcterms:modified xsi:type="dcterms:W3CDTF">2011-04-12T17:24:32Z</dcterms:modified>
</cp:coreProperties>
</file>