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1758-E137-498C-AD6C-7F4B5D415EC5}" type="datetimeFigureOut">
              <a:rPr lang="en-US" smtClean="0"/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13ECC-5590-4EF1-AA7F-8A072FAD5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727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1758-E137-498C-AD6C-7F4B5D415EC5}" type="datetimeFigureOut">
              <a:rPr lang="en-US" smtClean="0"/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13ECC-5590-4EF1-AA7F-8A072FAD5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64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1758-E137-498C-AD6C-7F4B5D415EC5}" type="datetimeFigureOut">
              <a:rPr lang="en-US" smtClean="0"/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13ECC-5590-4EF1-AA7F-8A072FAD5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252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1758-E137-498C-AD6C-7F4B5D415EC5}" type="datetimeFigureOut">
              <a:rPr lang="en-US" smtClean="0"/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13ECC-5590-4EF1-AA7F-8A072FAD5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298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1758-E137-498C-AD6C-7F4B5D415EC5}" type="datetimeFigureOut">
              <a:rPr lang="en-US" smtClean="0"/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13ECC-5590-4EF1-AA7F-8A072FAD5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247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1758-E137-498C-AD6C-7F4B5D415EC5}" type="datetimeFigureOut">
              <a:rPr lang="en-US" smtClean="0"/>
              <a:t>4/4/2011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13ECC-5590-4EF1-AA7F-8A072FAD5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501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1758-E137-498C-AD6C-7F4B5D415EC5}" type="datetimeFigureOut">
              <a:rPr lang="en-US" smtClean="0"/>
              <a:t>4/4/2011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13ECC-5590-4EF1-AA7F-8A072FAD5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30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1758-E137-498C-AD6C-7F4B5D415EC5}" type="datetimeFigureOut">
              <a:rPr lang="en-US" smtClean="0"/>
              <a:t>4/4/2011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13ECC-5590-4EF1-AA7F-8A072FAD5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289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1758-E137-498C-AD6C-7F4B5D415EC5}" type="datetimeFigureOut">
              <a:rPr lang="en-US" smtClean="0"/>
              <a:t>4/4/2011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13ECC-5590-4EF1-AA7F-8A072FAD5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43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1758-E137-498C-AD6C-7F4B5D415EC5}" type="datetimeFigureOut">
              <a:rPr lang="en-US" smtClean="0"/>
              <a:t>4/4/2011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13ECC-5590-4EF1-AA7F-8A072FAD5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01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1758-E137-498C-AD6C-7F4B5D415EC5}" type="datetimeFigureOut">
              <a:rPr lang="en-US" smtClean="0"/>
              <a:t>4/4/2011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13ECC-5590-4EF1-AA7F-8A072FAD5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991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61758-E137-498C-AD6C-7F4B5D415EC5}" type="datetimeFigureOut">
              <a:rPr lang="en-US" smtClean="0"/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13ECC-5590-4EF1-AA7F-8A072FAD5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0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Cache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145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Direct-mapped Cache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13" t="12353" r="13088" b="13176"/>
          <a:stretch/>
        </p:blipFill>
        <p:spPr bwMode="auto">
          <a:xfrm>
            <a:off x="387531" y="1142999"/>
            <a:ext cx="8255981" cy="5435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6836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Four-way Set-associative cache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11" t="7412" r="7243" b="6117"/>
          <a:stretch/>
        </p:blipFill>
        <p:spPr bwMode="auto">
          <a:xfrm>
            <a:off x="517383" y="1177835"/>
            <a:ext cx="8093217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7617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 set</a:t>
            </a:r>
          </a:p>
          <a:p>
            <a:r>
              <a:rPr lang="en-US" dirty="0" smtClean="0"/>
              <a:t>Quiz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932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10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Cache</vt:lpstr>
      <vt:lpstr>Direct-mapped Cache</vt:lpstr>
      <vt:lpstr>Four-way Set-associative cache</vt:lpstr>
      <vt:lpstr>Exercise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Cache</dc:title>
  <dc:creator>cs3410</dc:creator>
  <cp:lastModifiedBy>cs3410</cp:lastModifiedBy>
  <cp:revision>2</cp:revision>
  <dcterms:created xsi:type="dcterms:W3CDTF">2011-04-05T01:49:24Z</dcterms:created>
  <dcterms:modified xsi:type="dcterms:W3CDTF">2011-04-05T01:54:12Z</dcterms:modified>
</cp:coreProperties>
</file>