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2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3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4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5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notesSlides/notesSlide6.xml" ContentType="application/vnd.openxmlformats-officedocument.presentationml.notesSlide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notesSlides/notesSlide7.xml" ContentType="application/vnd.openxmlformats-officedocument.presentationml.notesSlide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notesSlides/notesSlide8.xml" ContentType="application/vnd.openxmlformats-officedocument.presentationml.notesSlide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notesSlides/notesSlide9.xml" ContentType="application/vnd.openxmlformats-officedocument.presentationml.notesSlide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notesSlides/notesSlide10.xml" ContentType="application/vnd.openxmlformats-officedocument.presentationml.notesSlide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0"/>
  </p:notesMasterIdLst>
  <p:sldIdLst>
    <p:sldId id="256" r:id="rId2"/>
    <p:sldId id="310" r:id="rId3"/>
    <p:sldId id="290" r:id="rId4"/>
    <p:sldId id="291" r:id="rId5"/>
    <p:sldId id="292" r:id="rId6"/>
    <p:sldId id="293" r:id="rId7"/>
    <p:sldId id="294" r:id="rId8"/>
    <p:sldId id="305" r:id="rId9"/>
    <p:sldId id="300" r:id="rId10"/>
    <p:sldId id="301" r:id="rId11"/>
    <p:sldId id="309" r:id="rId12"/>
    <p:sldId id="312" r:id="rId13"/>
    <p:sldId id="311" r:id="rId14"/>
    <p:sldId id="313" r:id="rId15"/>
    <p:sldId id="319" r:id="rId16"/>
    <p:sldId id="320" r:id="rId17"/>
    <p:sldId id="321" r:id="rId18"/>
    <p:sldId id="322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07" autoAdjust="0"/>
  </p:normalViewPr>
  <p:slideViewPr>
    <p:cSldViewPr>
      <p:cViewPr>
        <p:scale>
          <a:sx n="70" d="100"/>
          <a:sy n="70" d="100"/>
        </p:scale>
        <p:origin x="-115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A5D7D-D096-475B-89A5-00F602A8543F}" type="datetimeFigureOut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8EA58-C6FB-42EB-AD9F-48A3EC3E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76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r>
              <a:rPr lang="en-US" dirty="0" smtClean="0"/>
              <a:t>or, extra input</a:t>
            </a:r>
            <a:r>
              <a:rPr lang="en-US" baseline="0" dirty="0" smtClean="0"/>
              <a:t> to </a:t>
            </a:r>
            <a:r>
              <a:rPr lang="en-US" baseline="0" dirty="0" err="1" smtClean="0"/>
              <a:t>alu</a:t>
            </a:r>
            <a:r>
              <a:rPr lang="en-US" baseline="0" dirty="0" smtClean="0"/>
              <a:t> B </a:t>
            </a:r>
            <a:r>
              <a:rPr lang="en-US" baseline="0" dirty="0" err="1" smtClean="0"/>
              <a:t>mux</a:t>
            </a:r>
            <a:r>
              <a:rPr lang="en-US" baseline="0" dirty="0"/>
              <a:t> </a:t>
            </a:r>
            <a:r>
              <a:rPr lang="en-US" baseline="0" dirty="0" smtClean="0"/>
              <a:t>from before/after extend</a:t>
            </a:r>
          </a:p>
          <a:p>
            <a:r>
              <a:rPr lang="en-US" baseline="0" dirty="0" smtClean="0"/>
              <a:t>(or, extra </a:t>
            </a:r>
            <a:r>
              <a:rPr lang="en-US" baseline="0" dirty="0" err="1" smtClean="0"/>
              <a:t>mux</a:t>
            </a:r>
            <a:r>
              <a:rPr lang="en-US" baseline="0" dirty="0" smtClean="0"/>
              <a:t> after </a:t>
            </a:r>
            <a:r>
              <a:rPr lang="en-US" baseline="0" dirty="0" err="1" smtClean="0"/>
              <a:t>alu</a:t>
            </a:r>
            <a:r>
              <a:rPr lang="en-US" baseline="0" dirty="0" smtClean="0"/>
              <a:t>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FF6600"/>
                </a:solidFill>
                <a:latin typeface="+mn-lt"/>
                <a:ea typeface="新細明體" charset="-120"/>
              </a:rPr>
              <a:t>Given A,B’s, all </a:t>
            </a:r>
            <a:r>
              <a:rPr kumimoji="1" lang="en-US" altLang="zh-TW" sz="1200" dirty="0" err="1" smtClean="0">
                <a:solidFill>
                  <a:srgbClr val="FF6600"/>
                </a:solidFill>
                <a:latin typeface="+mn-lt"/>
                <a:ea typeface="新細明體" charset="-120"/>
              </a:rPr>
              <a:t>p,g’s</a:t>
            </a:r>
            <a:r>
              <a:rPr kumimoji="1" lang="en-US" altLang="zh-TW" sz="1200" dirty="0" smtClean="0">
                <a:solidFill>
                  <a:srgbClr val="FF6600"/>
                </a:solidFill>
                <a:latin typeface="+mn-lt"/>
                <a:ea typeface="新細明體" charset="-120"/>
              </a:rPr>
              <a:t> are generated in 1 gate delay in parallel.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66FF33"/>
                </a:solidFill>
                <a:latin typeface="+mn-lt"/>
                <a:ea typeface="新細明體" charset="-120"/>
              </a:rPr>
              <a:t>Given all </a:t>
            </a:r>
            <a:r>
              <a:rPr kumimoji="1" lang="en-US" altLang="zh-TW" sz="1200" dirty="0" err="1" smtClean="0">
                <a:solidFill>
                  <a:srgbClr val="66FF33"/>
                </a:solidFill>
                <a:latin typeface="+mn-lt"/>
                <a:ea typeface="新細明體" charset="-120"/>
              </a:rPr>
              <a:t>p,g’s</a:t>
            </a:r>
            <a:r>
              <a:rPr kumimoji="1" lang="en-US" altLang="zh-TW" sz="1200" dirty="0" smtClean="0">
                <a:solidFill>
                  <a:srgbClr val="66FF33"/>
                </a:solidFill>
                <a:latin typeface="+mn-lt"/>
                <a:ea typeface="新細明體" charset="-120"/>
              </a:rPr>
              <a:t>, all C’s are generated in 2 gate delay in parallel.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0066FF"/>
                </a:solidFill>
                <a:latin typeface="+mn-lt"/>
                <a:ea typeface="新細明體" charset="-120"/>
              </a:rPr>
              <a:t>Given all C’s, all R’s are generated in 2 gate delay in parallel.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FF0000"/>
                </a:solidFill>
                <a:latin typeface="+mn-lt"/>
                <a:ea typeface="新細明體" charset="-120"/>
              </a:rPr>
              <a:t>Sequential operation in RCA is made into parallel operation!!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dirty="0" smtClean="0">
              <a:solidFill>
                <a:srgbClr val="FF6600"/>
              </a:solidFill>
              <a:latin typeface="+mn-lt"/>
              <a:ea typeface="新細明體" charset="-12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1" tIns="45716" rIns="91431" bIns="45716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FF6600"/>
                </a:solidFill>
                <a:latin typeface="+mn-lt"/>
                <a:ea typeface="新細明體" charset="-120"/>
              </a:rPr>
              <a:t>Given A,B’s, all </a:t>
            </a:r>
            <a:r>
              <a:rPr kumimoji="1" lang="en-US" altLang="zh-TW" sz="1200" dirty="0" err="1" smtClean="0">
                <a:solidFill>
                  <a:srgbClr val="FF6600"/>
                </a:solidFill>
                <a:latin typeface="+mn-lt"/>
                <a:ea typeface="新細明體" charset="-120"/>
              </a:rPr>
              <a:t>p,g’s</a:t>
            </a:r>
            <a:r>
              <a:rPr kumimoji="1" lang="en-US" altLang="zh-TW" sz="1200" dirty="0" smtClean="0">
                <a:solidFill>
                  <a:srgbClr val="FF6600"/>
                </a:solidFill>
                <a:latin typeface="+mn-lt"/>
                <a:ea typeface="新細明體" charset="-120"/>
              </a:rPr>
              <a:t> are generated in 1 gate delay in parallel.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66FF33"/>
                </a:solidFill>
                <a:latin typeface="+mn-lt"/>
                <a:ea typeface="新細明體" charset="-120"/>
              </a:rPr>
              <a:t>Given all </a:t>
            </a:r>
            <a:r>
              <a:rPr kumimoji="1" lang="en-US" altLang="zh-TW" sz="1200" dirty="0" err="1" smtClean="0">
                <a:solidFill>
                  <a:srgbClr val="66FF33"/>
                </a:solidFill>
                <a:latin typeface="+mn-lt"/>
                <a:ea typeface="新細明體" charset="-120"/>
              </a:rPr>
              <a:t>p,g’s</a:t>
            </a:r>
            <a:r>
              <a:rPr kumimoji="1" lang="en-US" altLang="zh-TW" sz="1200" dirty="0" smtClean="0">
                <a:solidFill>
                  <a:srgbClr val="66FF33"/>
                </a:solidFill>
                <a:latin typeface="+mn-lt"/>
                <a:ea typeface="新細明體" charset="-120"/>
              </a:rPr>
              <a:t>, all C’s are generated in 2 gate delay in parallel.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0066FF"/>
                </a:solidFill>
                <a:latin typeface="+mn-lt"/>
                <a:ea typeface="新細明體" charset="-120"/>
              </a:rPr>
              <a:t>Given all C’s, all R’s are generated in 2 gate delay in parallel.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dirty="0" smtClean="0">
                <a:solidFill>
                  <a:srgbClr val="FF0000"/>
                </a:solidFill>
                <a:latin typeface="+mn-lt"/>
                <a:ea typeface="新細明體" charset="-120"/>
              </a:rPr>
              <a:t>Sequential operation in RCA is made into parallel operation!!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dirty="0" smtClean="0">
              <a:solidFill>
                <a:srgbClr val="FF6600"/>
              </a:solidFill>
              <a:latin typeface="+mn-lt"/>
              <a:ea typeface="新細明體" charset="-12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-1: NOR r1, r0, r0</a:t>
            </a:r>
          </a:p>
          <a:p>
            <a:r>
              <a:rPr lang="en-US" dirty="0" smtClean="0"/>
              <a:t>1:</a:t>
            </a:r>
            <a:r>
              <a:rPr lang="en-US" baseline="0" dirty="0" smtClean="0"/>
              <a:t> SUB r1, r0, r1</a:t>
            </a:r>
          </a:p>
          <a:p>
            <a:r>
              <a:rPr lang="en-US" baseline="0" dirty="0" smtClean="0"/>
              <a:t>2: ADDU r2, r2, r2</a:t>
            </a:r>
          </a:p>
          <a:p>
            <a:r>
              <a:rPr lang="en-US" baseline="0" dirty="0" smtClean="0"/>
              <a:t>4: ADDU r2, r2, r2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8: ADDU r2, r2, r2</a:t>
            </a:r>
          </a:p>
          <a:p>
            <a:r>
              <a:rPr lang="en-US" baseline="0" dirty="0" smtClean="0"/>
              <a:t>9: ADDU r9, r1, r2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7BDA2-CA29-4C42-99D2-ABCD21F4564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0" tIns="45715" rIns="91430" bIns="4571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A7A1A45A-22D0-43BD-BA37-985D3CF6377B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6A0E-827A-4C68-94E7-82530713AACE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6B2EC-00C1-405D-A6B6-C23175896E7E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E583B-02F5-4F60-9EA9-17434B0B854A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4399-120C-4522-91B6-55C10151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8DF84-553D-4170-B441-E476BC4838F2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25236-9608-4777-9E55-F0D6DFEE29E9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F440-541B-45FB-A54F-9B92C1F86EBB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9234-7691-4341-96D4-A4FDB7EB8664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DC49-F8B4-45AD-AFC1-4EB98A81D6EF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11DF-92F4-41C8-89E5-F05FF9BD5AE3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A29A6-50BA-4808-9D67-E43DEE94C6C6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DF03A-8F3D-4737-A62F-9176CEABFCCA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7FE583B-02F5-4F60-9EA9-17434B0B854A}" type="datetime1">
              <a:rPr lang="en-US" smtClean="0"/>
              <a:pPr/>
              <a:t>2/14/2011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AA94399-120C-4522-91B6-55C101511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227.xml"/><Relationship Id="rId18" Type="http://schemas.openxmlformats.org/officeDocument/2006/relationships/tags" Target="../tags/tag232.xml"/><Relationship Id="rId26" Type="http://schemas.openxmlformats.org/officeDocument/2006/relationships/tags" Target="../tags/tag240.xml"/><Relationship Id="rId21" Type="http://schemas.openxmlformats.org/officeDocument/2006/relationships/tags" Target="../tags/tag235.xml"/><Relationship Id="rId34" Type="http://schemas.openxmlformats.org/officeDocument/2006/relationships/tags" Target="../tags/tag248.xml"/><Relationship Id="rId7" Type="http://schemas.openxmlformats.org/officeDocument/2006/relationships/tags" Target="../tags/tag221.xml"/><Relationship Id="rId12" Type="http://schemas.openxmlformats.org/officeDocument/2006/relationships/tags" Target="../tags/tag226.xml"/><Relationship Id="rId17" Type="http://schemas.openxmlformats.org/officeDocument/2006/relationships/tags" Target="../tags/tag231.xml"/><Relationship Id="rId25" Type="http://schemas.openxmlformats.org/officeDocument/2006/relationships/tags" Target="../tags/tag239.xml"/><Relationship Id="rId33" Type="http://schemas.openxmlformats.org/officeDocument/2006/relationships/tags" Target="../tags/tag247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6" Type="http://schemas.openxmlformats.org/officeDocument/2006/relationships/tags" Target="../tags/tag230.xml"/><Relationship Id="rId20" Type="http://schemas.openxmlformats.org/officeDocument/2006/relationships/tags" Target="../tags/tag234.xml"/><Relationship Id="rId29" Type="http://schemas.openxmlformats.org/officeDocument/2006/relationships/tags" Target="../tags/tag243.xml"/><Relationship Id="rId1" Type="http://schemas.openxmlformats.org/officeDocument/2006/relationships/tags" Target="../tags/tag215.xml"/><Relationship Id="rId6" Type="http://schemas.openxmlformats.org/officeDocument/2006/relationships/tags" Target="../tags/tag220.xml"/><Relationship Id="rId11" Type="http://schemas.openxmlformats.org/officeDocument/2006/relationships/tags" Target="../tags/tag225.xml"/><Relationship Id="rId24" Type="http://schemas.openxmlformats.org/officeDocument/2006/relationships/tags" Target="../tags/tag238.xml"/><Relationship Id="rId32" Type="http://schemas.openxmlformats.org/officeDocument/2006/relationships/tags" Target="../tags/tag246.xml"/><Relationship Id="rId37" Type="http://schemas.openxmlformats.org/officeDocument/2006/relationships/tags" Target="../tags/tag251.xml"/><Relationship Id="rId5" Type="http://schemas.openxmlformats.org/officeDocument/2006/relationships/tags" Target="../tags/tag219.xml"/><Relationship Id="rId15" Type="http://schemas.openxmlformats.org/officeDocument/2006/relationships/tags" Target="../tags/tag229.xml"/><Relationship Id="rId23" Type="http://schemas.openxmlformats.org/officeDocument/2006/relationships/tags" Target="../tags/tag237.xml"/><Relationship Id="rId28" Type="http://schemas.openxmlformats.org/officeDocument/2006/relationships/tags" Target="../tags/tag242.xml"/><Relationship Id="rId36" Type="http://schemas.openxmlformats.org/officeDocument/2006/relationships/tags" Target="../tags/tag250.xml"/><Relationship Id="rId10" Type="http://schemas.openxmlformats.org/officeDocument/2006/relationships/tags" Target="../tags/tag224.xml"/><Relationship Id="rId19" Type="http://schemas.openxmlformats.org/officeDocument/2006/relationships/tags" Target="../tags/tag233.xml"/><Relationship Id="rId31" Type="http://schemas.openxmlformats.org/officeDocument/2006/relationships/tags" Target="../tags/tag245.xml"/><Relationship Id="rId4" Type="http://schemas.openxmlformats.org/officeDocument/2006/relationships/tags" Target="../tags/tag218.xml"/><Relationship Id="rId9" Type="http://schemas.openxmlformats.org/officeDocument/2006/relationships/tags" Target="../tags/tag223.xml"/><Relationship Id="rId14" Type="http://schemas.openxmlformats.org/officeDocument/2006/relationships/tags" Target="../tags/tag228.xml"/><Relationship Id="rId22" Type="http://schemas.openxmlformats.org/officeDocument/2006/relationships/tags" Target="../tags/tag236.xml"/><Relationship Id="rId27" Type="http://schemas.openxmlformats.org/officeDocument/2006/relationships/tags" Target="../tags/tag241.xml"/><Relationship Id="rId30" Type="http://schemas.openxmlformats.org/officeDocument/2006/relationships/tags" Target="../tags/tag244.xml"/><Relationship Id="rId35" Type="http://schemas.openxmlformats.org/officeDocument/2006/relationships/tags" Target="../tags/tag249.xml"/><Relationship Id="rId8" Type="http://schemas.openxmlformats.org/officeDocument/2006/relationships/tags" Target="../tags/tag222.xml"/><Relationship Id="rId3" Type="http://schemas.openxmlformats.org/officeDocument/2006/relationships/tags" Target="../tags/tag217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tags" Target="../tags/tag277.xml"/><Relationship Id="rId21" Type="http://schemas.openxmlformats.org/officeDocument/2006/relationships/tags" Target="../tags/tag272.xml"/><Relationship Id="rId34" Type="http://schemas.openxmlformats.org/officeDocument/2006/relationships/tags" Target="../tags/tag285.xml"/><Relationship Id="rId42" Type="http://schemas.openxmlformats.org/officeDocument/2006/relationships/tags" Target="../tags/tag293.xml"/><Relationship Id="rId47" Type="http://schemas.openxmlformats.org/officeDocument/2006/relationships/tags" Target="../tags/tag298.xml"/><Relationship Id="rId50" Type="http://schemas.openxmlformats.org/officeDocument/2006/relationships/tags" Target="../tags/tag301.xml"/><Relationship Id="rId55" Type="http://schemas.openxmlformats.org/officeDocument/2006/relationships/tags" Target="../tags/tag306.xml"/><Relationship Id="rId63" Type="http://schemas.openxmlformats.org/officeDocument/2006/relationships/tags" Target="../tags/tag314.xml"/><Relationship Id="rId68" Type="http://schemas.openxmlformats.org/officeDocument/2006/relationships/slideLayout" Target="../slideLayouts/slideLayout2.xml"/><Relationship Id="rId7" Type="http://schemas.openxmlformats.org/officeDocument/2006/relationships/tags" Target="../tags/tag258.xml"/><Relationship Id="rId2" Type="http://schemas.openxmlformats.org/officeDocument/2006/relationships/tags" Target="../tags/tag253.xml"/><Relationship Id="rId16" Type="http://schemas.openxmlformats.org/officeDocument/2006/relationships/tags" Target="../tags/tag267.xml"/><Relationship Id="rId29" Type="http://schemas.openxmlformats.org/officeDocument/2006/relationships/tags" Target="../tags/tag280.xml"/><Relationship Id="rId11" Type="http://schemas.openxmlformats.org/officeDocument/2006/relationships/tags" Target="../tags/tag262.xml"/><Relationship Id="rId24" Type="http://schemas.openxmlformats.org/officeDocument/2006/relationships/tags" Target="../tags/tag275.xml"/><Relationship Id="rId32" Type="http://schemas.openxmlformats.org/officeDocument/2006/relationships/tags" Target="../tags/tag283.xml"/><Relationship Id="rId37" Type="http://schemas.openxmlformats.org/officeDocument/2006/relationships/tags" Target="../tags/tag288.xml"/><Relationship Id="rId40" Type="http://schemas.openxmlformats.org/officeDocument/2006/relationships/tags" Target="../tags/tag291.xml"/><Relationship Id="rId45" Type="http://schemas.openxmlformats.org/officeDocument/2006/relationships/tags" Target="../tags/tag296.xml"/><Relationship Id="rId53" Type="http://schemas.openxmlformats.org/officeDocument/2006/relationships/tags" Target="../tags/tag304.xml"/><Relationship Id="rId58" Type="http://schemas.openxmlformats.org/officeDocument/2006/relationships/tags" Target="../tags/tag309.xml"/><Relationship Id="rId66" Type="http://schemas.openxmlformats.org/officeDocument/2006/relationships/tags" Target="../tags/tag317.xml"/><Relationship Id="rId5" Type="http://schemas.openxmlformats.org/officeDocument/2006/relationships/tags" Target="../tags/tag256.xml"/><Relationship Id="rId61" Type="http://schemas.openxmlformats.org/officeDocument/2006/relationships/tags" Target="../tags/tag312.xml"/><Relationship Id="rId19" Type="http://schemas.openxmlformats.org/officeDocument/2006/relationships/tags" Target="../tags/tag270.xml"/><Relationship Id="rId14" Type="http://schemas.openxmlformats.org/officeDocument/2006/relationships/tags" Target="../tags/tag265.xml"/><Relationship Id="rId22" Type="http://schemas.openxmlformats.org/officeDocument/2006/relationships/tags" Target="../tags/tag273.xml"/><Relationship Id="rId27" Type="http://schemas.openxmlformats.org/officeDocument/2006/relationships/tags" Target="../tags/tag278.xml"/><Relationship Id="rId30" Type="http://schemas.openxmlformats.org/officeDocument/2006/relationships/tags" Target="../tags/tag281.xml"/><Relationship Id="rId35" Type="http://schemas.openxmlformats.org/officeDocument/2006/relationships/tags" Target="../tags/tag286.xml"/><Relationship Id="rId43" Type="http://schemas.openxmlformats.org/officeDocument/2006/relationships/tags" Target="../tags/tag294.xml"/><Relationship Id="rId48" Type="http://schemas.openxmlformats.org/officeDocument/2006/relationships/tags" Target="../tags/tag299.xml"/><Relationship Id="rId56" Type="http://schemas.openxmlformats.org/officeDocument/2006/relationships/tags" Target="../tags/tag307.xml"/><Relationship Id="rId64" Type="http://schemas.openxmlformats.org/officeDocument/2006/relationships/tags" Target="../tags/tag315.xml"/><Relationship Id="rId8" Type="http://schemas.openxmlformats.org/officeDocument/2006/relationships/tags" Target="../tags/tag259.xml"/><Relationship Id="rId51" Type="http://schemas.openxmlformats.org/officeDocument/2006/relationships/tags" Target="../tags/tag302.xml"/><Relationship Id="rId3" Type="http://schemas.openxmlformats.org/officeDocument/2006/relationships/tags" Target="../tags/tag254.xml"/><Relationship Id="rId12" Type="http://schemas.openxmlformats.org/officeDocument/2006/relationships/tags" Target="../tags/tag263.xml"/><Relationship Id="rId17" Type="http://schemas.openxmlformats.org/officeDocument/2006/relationships/tags" Target="../tags/tag268.xml"/><Relationship Id="rId25" Type="http://schemas.openxmlformats.org/officeDocument/2006/relationships/tags" Target="../tags/tag276.xml"/><Relationship Id="rId33" Type="http://schemas.openxmlformats.org/officeDocument/2006/relationships/tags" Target="../tags/tag284.xml"/><Relationship Id="rId38" Type="http://schemas.openxmlformats.org/officeDocument/2006/relationships/tags" Target="../tags/tag289.xml"/><Relationship Id="rId46" Type="http://schemas.openxmlformats.org/officeDocument/2006/relationships/tags" Target="../tags/tag297.xml"/><Relationship Id="rId59" Type="http://schemas.openxmlformats.org/officeDocument/2006/relationships/tags" Target="../tags/tag310.xml"/><Relationship Id="rId67" Type="http://schemas.openxmlformats.org/officeDocument/2006/relationships/tags" Target="../tags/tag318.xml"/><Relationship Id="rId20" Type="http://schemas.openxmlformats.org/officeDocument/2006/relationships/tags" Target="../tags/tag271.xml"/><Relationship Id="rId41" Type="http://schemas.openxmlformats.org/officeDocument/2006/relationships/tags" Target="../tags/tag292.xml"/><Relationship Id="rId54" Type="http://schemas.openxmlformats.org/officeDocument/2006/relationships/tags" Target="../tags/tag305.xml"/><Relationship Id="rId62" Type="http://schemas.openxmlformats.org/officeDocument/2006/relationships/tags" Target="../tags/tag313.xml"/><Relationship Id="rId1" Type="http://schemas.openxmlformats.org/officeDocument/2006/relationships/tags" Target="../tags/tag252.xml"/><Relationship Id="rId6" Type="http://schemas.openxmlformats.org/officeDocument/2006/relationships/tags" Target="../tags/tag257.xml"/><Relationship Id="rId15" Type="http://schemas.openxmlformats.org/officeDocument/2006/relationships/tags" Target="../tags/tag266.xml"/><Relationship Id="rId23" Type="http://schemas.openxmlformats.org/officeDocument/2006/relationships/tags" Target="../tags/tag274.xml"/><Relationship Id="rId28" Type="http://schemas.openxmlformats.org/officeDocument/2006/relationships/tags" Target="../tags/tag279.xml"/><Relationship Id="rId36" Type="http://schemas.openxmlformats.org/officeDocument/2006/relationships/tags" Target="../tags/tag287.xml"/><Relationship Id="rId49" Type="http://schemas.openxmlformats.org/officeDocument/2006/relationships/tags" Target="../tags/tag300.xml"/><Relationship Id="rId57" Type="http://schemas.openxmlformats.org/officeDocument/2006/relationships/tags" Target="../tags/tag308.xml"/><Relationship Id="rId10" Type="http://schemas.openxmlformats.org/officeDocument/2006/relationships/tags" Target="../tags/tag261.xml"/><Relationship Id="rId31" Type="http://schemas.openxmlformats.org/officeDocument/2006/relationships/tags" Target="../tags/tag282.xml"/><Relationship Id="rId44" Type="http://schemas.openxmlformats.org/officeDocument/2006/relationships/tags" Target="../tags/tag295.xml"/><Relationship Id="rId52" Type="http://schemas.openxmlformats.org/officeDocument/2006/relationships/tags" Target="../tags/tag303.xml"/><Relationship Id="rId60" Type="http://schemas.openxmlformats.org/officeDocument/2006/relationships/tags" Target="../tags/tag311.xml"/><Relationship Id="rId65" Type="http://schemas.openxmlformats.org/officeDocument/2006/relationships/tags" Target="../tags/tag316.xml"/><Relationship Id="rId4" Type="http://schemas.openxmlformats.org/officeDocument/2006/relationships/tags" Target="../tags/tag255.xml"/><Relationship Id="rId9" Type="http://schemas.openxmlformats.org/officeDocument/2006/relationships/tags" Target="../tags/tag260.xml"/><Relationship Id="rId13" Type="http://schemas.openxmlformats.org/officeDocument/2006/relationships/tags" Target="../tags/tag264.xml"/><Relationship Id="rId18" Type="http://schemas.openxmlformats.org/officeDocument/2006/relationships/tags" Target="../tags/tag269.xml"/><Relationship Id="rId39" Type="http://schemas.openxmlformats.org/officeDocument/2006/relationships/tags" Target="../tags/tag290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31.xml"/><Relationship Id="rId18" Type="http://schemas.openxmlformats.org/officeDocument/2006/relationships/tags" Target="../tags/tag336.xml"/><Relationship Id="rId26" Type="http://schemas.openxmlformats.org/officeDocument/2006/relationships/tags" Target="../tags/tag344.xml"/><Relationship Id="rId39" Type="http://schemas.openxmlformats.org/officeDocument/2006/relationships/tags" Target="../tags/tag357.xml"/><Relationship Id="rId21" Type="http://schemas.openxmlformats.org/officeDocument/2006/relationships/tags" Target="../tags/tag339.xml"/><Relationship Id="rId34" Type="http://schemas.openxmlformats.org/officeDocument/2006/relationships/tags" Target="../tags/tag352.xml"/><Relationship Id="rId42" Type="http://schemas.openxmlformats.org/officeDocument/2006/relationships/tags" Target="../tags/tag360.xml"/><Relationship Id="rId7" Type="http://schemas.openxmlformats.org/officeDocument/2006/relationships/tags" Target="../tags/tag325.xml"/><Relationship Id="rId2" Type="http://schemas.openxmlformats.org/officeDocument/2006/relationships/tags" Target="../tags/tag320.xml"/><Relationship Id="rId16" Type="http://schemas.openxmlformats.org/officeDocument/2006/relationships/tags" Target="../tags/tag334.xml"/><Relationship Id="rId20" Type="http://schemas.openxmlformats.org/officeDocument/2006/relationships/tags" Target="../tags/tag338.xml"/><Relationship Id="rId29" Type="http://schemas.openxmlformats.org/officeDocument/2006/relationships/tags" Target="../tags/tag347.xml"/><Relationship Id="rId41" Type="http://schemas.openxmlformats.org/officeDocument/2006/relationships/tags" Target="../tags/tag359.xml"/><Relationship Id="rId1" Type="http://schemas.openxmlformats.org/officeDocument/2006/relationships/tags" Target="../tags/tag319.xml"/><Relationship Id="rId6" Type="http://schemas.openxmlformats.org/officeDocument/2006/relationships/tags" Target="../tags/tag324.xml"/><Relationship Id="rId11" Type="http://schemas.openxmlformats.org/officeDocument/2006/relationships/tags" Target="../tags/tag329.xml"/><Relationship Id="rId24" Type="http://schemas.openxmlformats.org/officeDocument/2006/relationships/tags" Target="../tags/tag342.xml"/><Relationship Id="rId32" Type="http://schemas.openxmlformats.org/officeDocument/2006/relationships/tags" Target="../tags/tag350.xml"/><Relationship Id="rId37" Type="http://schemas.openxmlformats.org/officeDocument/2006/relationships/tags" Target="../tags/tag355.xml"/><Relationship Id="rId40" Type="http://schemas.openxmlformats.org/officeDocument/2006/relationships/tags" Target="../tags/tag358.xml"/><Relationship Id="rId5" Type="http://schemas.openxmlformats.org/officeDocument/2006/relationships/tags" Target="../tags/tag323.xml"/><Relationship Id="rId15" Type="http://schemas.openxmlformats.org/officeDocument/2006/relationships/tags" Target="../tags/tag333.xml"/><Relationship Id="rId23" Type="http://schemas.openxmlformats.org/officeDocument/2006/relationships/tags" Target="../tags/tag341.xml"/><Relationship Id="rId28" Type="http://schemas.openxmlformats.org/officeDocument/2006/relationships/tags" Target="../tags/tag346.xml"/><Relationship Id="rId36" Type="http://schemas.openxmlformats.org/officeDocument/2006/relationships/tags" Target="../tags/tag354.xml"/><Relationship Id="rId10" Type="http://schemas.openxmlformats.org/officeDocument/2006/relationships/tags" Target="../tags/tag328.xml"/><Relationship Id="rId19" Type="http://schemas.openxmlformats.org/officeDocument/2006/relationships/tags" Target="../tags/tag337.xml"/><Relationship Id="rId31" Type="http://schemas.openxmlformats.org/officeDocument/2006/relationships/tags" Target="../tags/tag349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322.xml"/><Relationship Id="rId9" Type="http://schemas.openxmlformats.org/officeDocument/2006/relationships/tags" Target="../tags/tag327.xml"/><Relationship Id="rId14" Type="http://schemas.openxmlformats.org/officeDocument/2006/relationships/tags" Target="../tags/tag332.xml"/><Relationship Id="rId22" Type="http://schemas.openxmlformats.org/officeDocument/2006/relationships/tags" Target="../tags/tag340.xml"/><Relationship Id="rId27" Type="http://schemas.openxmlformats.org/officeDocument/2006/relationships/tags" Target="../tags/tag345.xml"/><Relationship Id="rId30" Type="http://schemas.openxmlformats.org/officeDocument/2006/relationships/tags" Target="../tags/tag348.xml"/><Relationship Id="rId35" Type="http://schemas.openxmlformats.org/officeDocument/2006/relationships/tags" Target="../tags/tag353.xml"/><Relationship Id="rId43" Type="http://schemas.openxmlformats.org/officeDocument/2006/relationships/tags" Target="../tags/tag361.xml"/><Relationship Id="rId8" Type="http://schemas.openxmlformats.org/officeDocument/2006/relationships/tags" Target="../tags/tag326.xml"/><Relationship Id="rId3" Type="http://schemas.openxmlformats.org/officeDocument/2006/relationships/tags" Target="../tags/tag321.xml"/><Relationship Id="rId12" Type="http://schemas.openxmlformats.org/officeDocument/2006/relationships/tags" Target="../tags/tag330.xml"/><Relationship Id="rId17" Type="http://schemas.openxmlformats.org/officeDocument/2006/relationships/tags" Target="../tags/tag335.xml"/><Relationship Id="rId25" Type="http://schemas.openxmlformats.org/officeDocument/2006/relationships/tags" Target="../tags/tag343.xml"/><Relationship Id="rId33" Type="http://schemas.openxmlformats.org/officeDocument/2006/relationships/tags" Target="../tags/tag351.xml"/><Relationship Id="rId38" Type="http://schemas.openxmlformats.org/officeDocument/2006/relationships/tags" Target="../tags/tag356.xml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tags" Target="../tags/tag387.xml"/><Relationship Id="rId21" Type="http://schemas.openxmlformats.org/officeDocument/2006/relationships/tags" Target="../tags/tag382.xml"/><Relationship Id="rId42" Type="http://schemas.openxmlformats.org/officeDocument/2006/relationships/tags" Target="../tags/tag403.xml"/><Relationship Id="rId47" Type="http://schemas.openxmlformats.org/officeDocument/2006/relationships/tags" Target="../tags/tag408.xml"/><Relationship Id="rId63" Type="http://schemas.openxmlformats.org/officeDocument/2006/relationships/tags" Target="../tags/tag424.xml"/><Relationship Id="rId68" Type="http://schemas.openxmlformats.org/officeDocument/2006/relationships/tags" Target="../tags/tag429.xml"/><Relationship Id="rId7" Type="http://schemas.openxmlformats.org/officeDocument/2006/relationships/tags" Target="../tags/tag368.xml"/><Relationship Id="rId71" Type="http://schemas.openxmlformats.org/officeDocument/2006/relationships/tags" Target="../tags/tag432.xml"/><Relationship Id="rId2" Type="http://schemas.openxmlformats.org/officeDocument/2006/relationships/tags" Target="../tags/tag363.xml"/><Relationship Id="rId16" Type="http://schemas.openxmlformats.org/officeDocument/2006/relationships/tags" Target="../tags/tag377.xml"/><Relationship Id="rId29" Type="http://schemas.openxmlformats.org/officeDocument/2006/relationships/tags" Target="../tags/tag390.xml"/><Relationship Id="rId11" Type="http://schemas.openxmlformats.org/officeDocument/2006/relationships/tags" Target="../tags/tag372.xml"/><Relationship Id="rId24" Type="http://schemas.openxmlformats.org/officeDocument/2006/relationships/tags" Target="../tags/tag385.xml"/><Relationship Id="rId32" Type="http://schemas.openxmlformats.org/officeDocument/2006/relationships/tags" Target="../tags/tag393.xml"/><Relationship Id="rId37" Type="http://schemas.openxmlformats.org/officeDocument/2006/relationships/tags" Target="../tags/tag398.xml"/><Relationship Id="rId40" Type="http://schemas.openxmlformats.org/officeDocument/2006/relationships/tags" Target="../tags/tag401.xml"/><Relationship Id="rId45" Type="http://schemas.openxmlformats.org/officeDocument/2006/relationships/tags" Target="../tags/tag406.xml"/><Relationship Id="rId53" Type="http://schemas.openxmlformats.org/officeDocument/2006/relationships/tags" Target="../tags/tag414.xml"/><Relationship Id="rId58" Type="http://schemas.openxmlformats.org/officeDocument/2006/relationships/tags" Target="../tags/tag419.xml"/><Relationship Id="rId66" Type="http://schemas.openxmlformats.org/officeDocument/2006/relationships/tags" Target="../tags/tag427.xml"/><Relationship Id="rId5" Type="http://schemas.openxmlformats.org/officeDocument/2006/relationships/tags" Target="../tags/tag366.xml"/><Relationship Id="rId61" Type="http://schemas.openxmlformats.org/officeDocument/2006/relationships/tags" Target="../tags/tag422.xml"/><Relationship Id="rId19" Type="http://schemas.openxmlformats.org/officeDocument/2006/relationships/tags" Target="../tags/tag380.xml"/><Relationship Id="rId14" Type="http://schemas.openxmlformats.org/officeDocument/2006/relationships/tags" Target="../tags/tag375.xml"/><Relationship Id="rId22" Type="http://schemas.openxmlformats.org/officeDocument/2006/relationships/tags" Target="../tags/tag383.xml"/><Relationship Id="rId27" Type="http://schemas.openxmlformats.org/officeDocument/2006/relationships/tags" Target="../tags/tag388.xml"/><Relationship Id="rId30" Type="http://schemas.openxmlformats.org/officeDocument/2006/relationships/tags" Target="../tags/tag391.xml"/><Relationship Id="rId35" Type="http://schemas.openxmlformats.org/officeDocument/2006/relationships/tags" Target="../tags/tag396.xml"/><Relationship Id="rId43" Type="http://schemas.openxmlformats.org/officeDocument/2006/relationships/tags" Target="../tags/tag404.xml"/><Relationship Id="rId48" Type="http://schemas.openxmlformats.org/officeDocument/2006/relationships/tags" Target="../tags/tag409.xml"/><Relationship Id="rId56" Type="http://schemas.openxmlformats.org/officeDocument/2006/relationships/tags" Target="../tags/tag417.xml"/><Relationship Id="rId64" Type="http://schemas.openxmlformats.org/officeDocument/2006/relationships/tags" Target="../tags/tag425.xml"/><Relationship Id="rId69" Type="http://schemas.openxmlformats.org/officeDocument/2006/relationships/tags" Target="../tags/tag430.xml"/><Relationship Id="rId8" Type="http://schemas.openxmlformats.org/officeDocument/2006/relationships/tags" Target="../tags/tag369.xml"/><Relationship Id="rId51" Type="http://schemas.openxmlformats.org/officeDocument/2006/relationships/tags" Target="../tags/tag412.xml"/><Relationship Id="rId72" Type="http://schemas.openxmlformats.org/officeDocument/2006/relationships/slideLayout" Target="../slideLayouts/slideLayout2.xml"/><Relationship Id="rId3" Type="http://schemas.openxmlformats.org/officeDocument/2006/relationships/tags" Target="../tags/tag364.xml"/><Relationship Id="rId12" Type="http://schemas.openxmlformats.org/officeDocument/2006/relationships/tags" Target="../tags/tag373.xml"/><Relationship Id="rId17" Type="http://schemas.openxmlformats.org/officeDocument/2006/relationships/tags" Target="../tags/tag378.xml"/><Relationship Id="rId25" Type="http://schemas.openxmlformats.org/officeDocument/2006/relationships/tags" Target="../tags/tag386.xml"/><Relationship Id="rId33" Type="http://schemas.openxmlformats.org/officeDocument/2006/relationships/tags" Target="../tags/tag394.xml"/><Relationship Id="rId38" Type="http://schemas.openxmlformats.org/officeDocument/2006/relationships/tags" Target="../tags/tag399.xml"/><Relationship Id="rId46" Type="http://schemas.openxmlformats.org/officeDocument/2006/relationships/tags" Target="../tags/tag407.xml"/><Relationship Id="rId59" Type="http://schemas.openxmlformats.org/officeDocument/2006/relationships/tags" Target="../tags/tag420.xml"/><Relationship Id="rId67" Type="http://schemas.openxmlformats.org/officeDocument/2006/relationships/tags" Target="../tags/tag428.xml"/><Relationship Id="rId20" Type="http://schemas.openxmlformats.org/officeDocument/2006/relationships/tags" Target="../tags/tag381.xml"/><Relationship Id="rId41" Type="http://schemas.openxmlformats.org/officeDocument/2006/relationships/tags" Target="../tags/tag402.xml"/><Relationship Id="rId54" Type="http://schemas.openxmlformats.org/officeDocument/2006/relationships/tags" Target="../tags/tag415.xml"/><Relationship Id="rId62" Type="http://schemas.openxmlformats.org/officeDocument/2006/relationships/tags" Target="../tags/tag423.xml"/><Relationship Id="rId70" Type="http://schemas.openxmlformats.org/officeDocument/2006/relationships/tags" Target="../tags/tag431.xml"/><Relationship Id="rId1" Type="http://schemas.openxmlformats.org/officeDocument/2006/relationships/tags" Target="../tags/tag362.xml"/><Relationship Id="rId6" Type="http://schemas.openxmlformats.org/officeDocument/2006/relationships/tags" Target="../tags/tag367.xml"/><Relationship Id="rId15" Type="http://schemas.openxmlformats.org/officeDocument/2006/relationships/tags" Target="../tags/tag376.xml"/><Relationship Id="rId23" Type="http://schemas.openxmlformats.org/officeDocument/2006/relationships/tags" Target="../tags/tag384.xml"/><Relationship Id="rId28" Type="http://schemas.openxmlformats.org/officeDocument/2006/relationships/tags" Target="../tags/tag389.xml"/><Relationship Id="rId36" Type="http://schemas.openxmlformats.org/officeDocument/2006/relationships/tags" Target="../tags/tag397.xml"/><Relationship Id="rId49" Type="http://schemas.openxmlformats.org/officeDocument/2006/relationships/tags" Target="../tags/tag410.xml"/><Relationship Id="rId57" Type="http://schemas.openxmlformats.org/officeDocument/2006/relationships/tags" Target="../tags/tag418.xml"/><Relationship Id="rId10" Type="http://schemas.openxmlformats.org/officeDocument/2006/relationships/tags" Target="../tags/tag371.xml"/><Relationship Id="rId31" Type="http://schemas.openxmlformats.org/officeDocument/2006/relationships/tags" Target="../tags/tag392.xml"/><Relationship Id="rId44" Type="http://schemas.openxmlformats.org/officeDocument/2006/relationships/tags" Target="../tags/tag405.xml"/><Relationship Id="rId52" Type="http://schemas.openxmlformats.org/officeDocument/2006/relationships/tags" Target="../tags/tag413.xml"/><Relationship Id="rId60" Type="http://schemas.openxmlformats.org/officeDocument/2006/relationships/tags" Target="../tags/tag421.xml"/><Relationship Id="rId65" Type="http://schemas.openxmlformats.org/officeDocument/2006/relationships/tags" Target="../tags/tag426.xml"/><Relationship Id="rId4" Type="http://schemas.openxmlformats.org/officeDocument/2006/relationships/tags" Target="../tags/tag365.xml"/><Relationship Id="rId9" Type="http://schemas.openxmlformats.org/officeDocument/2006/relationships/tags" Target="../tags/tag370.xml"/><Relationship Id="rId13" Type="http://schemas.openxmlformats.org/officeDocument/2006/relationships/tags" Target="../tags/tag374.xml"/><Relationship Id="rId18" Type="http://schemas.openxmlformats.org/officeDocument/2006/relationships/tags" Target="../tags/tag379.xml"/><Relationship Id="rId39" Type="http://schemas.openxmlformats.org/officeDocument/2006/relationships/tags" Target="../tags/tag400.xml"/><Relationship Id="rId34" Type="http://schemas.openxmlformats.org/officeDocument/2006/relationships/tags" Target="../tags/tag395.xml"/><Relationship Id="rId50" Type="http://schemas.openxmlformats.org/officeDocument/2006/relationships/tags" Target="../tags/tag411.xml"/><Relationship Id="rId55" Type="http://schemas.openxmlformats.org/officeDocument/2006/relationships/tags" Target="../tags/tag4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5.xml"/><Relationship Id="rId2" Type="http://schemas.openxmlformats.org/officeDocument/2006/relationships/tags" Target="../tags/tag434.xml"/><Relationship Id="rId1" Type="http://schemas.openxmlformats.org/officeDocument/2006/relationships/tags" Target="../tags/tag43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448.xml"/><Relationship Id="rId18" Type="http://schemas.openxmlformats.org/officeDocument/2006/relationships/tags" Target="../tags/tag453.xml"/><Relationship Id="rId26" Type="http://schemas.openxmlformats.org/officeDocument/2006/relationships/tags" Target="../tags/tag461.xml"/><Relationship Id="rId39" Type="http://schemas.openxmlformats.org/officeDocument/2006/relationships/tags" Target="../tags/tag474.xml"/><Relationship Id="rId21" Type="http://schemas.openxmlformats.org/officeDocument/2006/relationships/tags" Target="../tags/tag456.xml"/><Relationship Id="rId34" Type="http://schemas.openxmlformats.org/officeDocument/2006/relationships/tags" Target="../tags/tag469.xml"/><Relationship Id="rId42" Type="http://schemas.openxmlformats.org/officeDocument/2006/relationships/notesSlide" Target="../notesSlides/notesSlide8.xml"/><Relationship Id="rId7" Type="http://schemas.openxmlformats.org/officeDocument/2006/relationships/tags" Target="../tags/tag442.xml"/><Relationship Id="rId2" Type="http://schemas.openxmlformats.org/officeDocument/2006/relationships/tags" Target="../tags/tag437.xml"/><Relationship Id="rId16" Type="http://schemas.openxmlformats.org/officeDocument/2006/relationships/tags" Target="../tags/tag451.xml"/><Relationship Id="rId20" Type="http://schemas.openxmlformats.org/officeDocument/2006/relationships/tags" Target="../tags/tag455.xml"/><Relationship Id="rId29" Type="http://schemas.openxmlformats.org/officeDocument/2006/relationships/tags" Target="../tags/tag464.xml"/><Relationship Id="rId41" Type="http://schemas.openxmlformats.org/officeDocument/2006/relationships/slideLayout" Target="../slideLayouts/slideLayout6.xml"/><Relationship Id="rId1" Type="http://schemas.openxmlformats.org/officeDocument/2006/relationships/tags" Target="../tags/tag436.xml"/><Relationship Id="rId6" Type="http://schemas.openxmlformats.org/officeDocument/2006/relationships/tags" Target="../tags/tag441.xml"/><Relationship Id="rId11" Type="http://schemas.openxmlformats.org/officeDocument/2006/relationships/tags" Target="../tags/tag446.xml"/><Relationship Id="rId24" Type="http://schemas.openxmlformats.org/officeDocument/2006/relationships/tags" Target="../tags/tag459.xml"/><Relationship Id="rId32" Type="http://schemas.openxmlformats.org/officeDocument/2006/relationships/tags" Target="../tags/tag467.xml"/><Relationship Id="rId37" Type="http://schemas.openxmlformats.org/officeDocument/2006/relationships/tags" Target="../tags/tag472.xml"/><Relationship Id="rId40" Type="http://schemas.openxmlformats.org/officeDocument/2006/relationships/tags" Target="../tags/tag475.xml"/><Relationship Id="rId5" Type="http://schemas.openxmlformats.org/officeDocument/2006/relationships/tags" Target="../tags/tag440.xml"/><Relationship Id="rId15" Type="http://schemas.openxmlformats.org/officeDocument/2006/relationships/tags" Target="../tags/tag450.xml"/><Relationship Id="rId23" Type="http://schemas.openxmlformats.org/officeDocument/2006/relationships/tags" Target="../tags/tag458.xml"/><Relationship Id="rId28" Type="http://schemas.openxmlformats.org/officeDocument/2006/relationships/tags" Target="../tags/tag463.xml"/><Relationship Id="rId36" Type="http://schemas.openxmlformats.org/officeDocument/2006/relationships/tags" Target="../tags/tag471.xml"/><Relationship Id="rId10" Type="http://schemas.openxmlformats.org/officeDocument/2006/relationships/tags" Target="../tags/tag445.xml"/><Relationship Id="rId19" Type="http://schemas.openxmlformats.org/officeDocument/2006/relationships/tags" Target="../tags/tag454.xml"/><Relationship Id="rId31" Type="http://schemas.openxmlformats.org/officeDocument/2006/relationships/tags" Target="../tags/tag466.xml"/><Relationship Id="rId4" Type="http://schemas.openxmlformats.org/officeDocument/2006/relationships/tags" Target="../tags/tag439.xml"/><Relationship Id="rId9" Type="http://schemas.openxmlformats.org/officeDocument/2006/relationships/tags" Target="../tags/tag444.xml"/><Relationship Id="rId14" Type="http://schemas.openxmlformats.org/officeDocument/2006/relationships/tags" Target="../tags/tag449.xml"/><Relationship Id="rId22" Type="http://schemas.openxmlformats.org/officeDocument/2006/relationships/tags" Target="../tags/tag457.xml"/><Relationship Id="rId27" Type="http://schemas.openxmlformats.org/officeDocument/2006/relationships/tags" Target="../tags/tag462.xml"/><Relationship Id="rId30" Type="http://schemas.openxmlformats.org/officeDocument/2006/relationships/tags" Target="../tags/tag465.xml"/><Relationship Id="rId35" Type="http://schemas.openxmlformats.org/officeDocument/2006/relationships/tags" Target="../tags/tag470.xml"/><Relationship Id="rId8" Type="http://schemas.openxmlformats.org/officeDocument/2006/relationships/tags" Target="../tags/tag443.xml"/><Relationship Id="rId3" Type="http://schemas.openxmlformats.org/officeDocument/2006/relationships/tags" Target="../tags/tag438.xml"/><Relationship Id="rId12" Type="http://schemas.openxmlformats.org/officeDocument/2006/relationships/tags" Target="../tags/tag447.xml"/><Relationship Id="rId17" Type="http://schemas.openxmlformats.org/officeDocument/2006/relationships/tags" Target="../tags/tag452.xml"/><Relationship Id="rId25" Type="http://schemas.openxmlformats.org/officeDocument/2006/relationships/tags" Target="../tags/tag460.xml"/><Relationship Id="rId33" Type="http://schemas.openxmlformats.org/officeDocument/2006/relationships/tags" Target="../tags/tag468.xml"/><Relationship Id="rId38" Type="http://schemas.openxmlformats.org/officeDocument/2006/relationships/tags" Target="../tags/tag473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488.xml"/><Relationship Id="rId18" Type="http://schemas.openxmlformats.org/officeDocument/2006/relationships/tags" Target="../tags/tag493.xml"/><Relationship Id="rId26" Type="http://schemas.openxmlformats.org/officeDocument/2006/relationships/tags" Target="../tags/tag501.xml"/><Relationship Id="rId39" Type="http://schemas.openxmlformats.org/officeDocument/2006/relationships/tags" Target="../tags/tag514.xml"/><Relationship Id="rId21" Type="http://schemas.openxmlformats.org/officeDocument/2006/relationships/tags" Target="../tags/tag496.xml"/><Relationship Id="rId34" Type="http://schemas.openxmlformats.org/officeDocument/2006/relationships/tags" Target="../tags/tag509.xml"/><Relationship Id="rId42" Type="http://schemas.openxmlformats.org/officeDocument/2006/relationships/tags" Target="../tags/tag517.xml"/><Relationship Id="rId7" Type="http://schemas.openxmlformats.org/officeDocument/2006/relationships/tags" Target="../tags/tag482.xml"/><Relationship Id="rId2" Type="http://schemas.openxmlformats.org/officeDocument/2006/relationships/tags" Target="../tags/tag477.xml"/><Relationship Id="rId16" Type="http://schemas.openxmlformats.org/officeDocument/2006/relationships/tags" Target="../tags/tag491.xml"/><Relationship Id="rId29" Type="http://schemas.openxmlformats.org/officeDocument/2006/relationships/tags" Target="../tags/tag504.xml"/><Relationship Id="rId1" Type="http://schemas.openxmlformats.org/officeDocument/2006/relationships/tags" Target="../tags/tag476.xml"/><Relationship Id="rId6" Type="http://schemas.openxmlformats.org/officeDocument/2006/relationships/tags" Target="../tags/tag481.xml"/><Relationship Id="rId11" Type="http://schemas.openxmlformats.org/officeDocument/2006/relationships/tags" Target="../tags/tag486.xml"/><Relationship Id="rId24" Type="http://schemas.openxmlformats.org/officeDocument/2006/relationships/tags" Target="../tags/tag499.xml"/><Relationship Id="rId32" Type="http://schemas.openxmlformats.org/officeDocument/2006/relationships/tags" Target="../tags/tag507.xml"/><Relationship Id="rId37" Type="http://schemas.openxmlformats.org/officeDocument/2006/relationships/tags" Target="../tags/tag512.xml"/><Relationship Id="rId40" Type="http://schemas.openxmlformats.org/officeDocument/2006/relationships/tags" Target="../tags/tag515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480.xml"/><Relationship Id="rId15" Type="http://schemas.openxmlformats.org/officeDocument/2006/relationships/tags" Target="../tags/tag490.xml"/><Relationship Id="rId23" Type="http://schemas.openxmlformats.org/officeDocument/2006/relationships/tags" Target="../tags/tag498.xml"/><Relationship Id="rId28" Type="http://schemas.openxmlformats.org/officeDocument/2006/relationships/tags" Target="../tags/tag503.xml"/><Relationship Id="rId36" Type="http://schemas.openxmlformats.org/officeDocument/2006/relationships/tags" Target="../tags/tag511.xml"/><Relationship Id="rId10" Type="http://schemas.openxmlformats.org/officeDocument/2006/relationships/tags" Target="../tags/tag485.xml"/><Relationship Id="rId19" Type="http://schemas.openxmlformats.org/officeDocument/2006/relationships/tags" Target="../tags/tag494.xml"/><Relationship Id="rId31" Type="http://schemas.openxmlformats.org/officeDocument/2006/relationships/tags" Target="../tags/tag506.xml"/><Relationship Id="rId44" Type="http://schemas.openxmlformats.org/officeDocument/2006/relationships/tags" Target="../tags/tag519.xml"/><Relationship Id="rId4" Type="http://schemas.openxmlformats.org/officeDocument/2006/relationships/tags" Target="../tags/tag479.xml"/><Relationship Id="rId9" Type="http://schemas.openxmlformats.org/officeDocument/2006/relationships/tags" Target="../tags/tag484.xml"/><Relationship Id="rId14" Type="http://schemas.openxmlformats.org/officeDocument/2006/relationships/tags" Target="../tags/tag489.xml"/><Relationship Id="rId22" Type="http://schemas.openxmlformats.org/officeDocument/2006/relationships/tags" Target="../tags/tag497.xml"/><Relationship Id="rId27" Type="http://schemas.openxmlformats.org/officeDocument/2006/relationships/tags" Target="../tags/tag502.xml"/><Relationship Id="rId30" Type="http://schemas.openxmlformats.org/officeDocument/2006/relationships/tags" Target="../tags/tag505.xml"/><Relationship Id="rId35" Type="http://schemas.openxmlformats.org/officeDocument/2006/relationships/tags" Target="../tags/tag510.xml"/><Relationship Id="rId43" Type="http://schemas.openxmlformats.org/officeDocument/2006/relationships/tags" Target="../tags/tag518.xml"/><Relationship Id="rId8" Type="http://schemas.openxmlformats.org/officeDocument/2006/relationships/tags" Target="../tags/tag483.xml"/><Relationship Id="rId3" Type="http://schemas.openxmlformats.org/officeDocument/2006/relationships/tags" Target="../tags/tag478.xml"/><Relationship Id="rId12" Type="http://schemas.openxmlformats.org/officeDocument/2006/relationships/tags" Target="../tags/tag487.xml"/><Relationship Id="rId17" Type="http://schemas.openxmlformats.org/officeDocument/2006/relationships/tags" Target="../tags/tag492.xml"/><Relationship Id="rId25" Type="http://schemas.openxmlformats.org/officeDocument/2006/relationships/tags" Target="../tags/tag500.xml"/><Relationship Id="rId33" Type="http://schemas.openxmlformats.org/officeDocument/2006/relationships/tags" Target="../tags/tag508.xml"/><Relationship Id="rId38" Type="http://schemas.openxmlformats.org/officeDocument/2006/relationships/tags" Target="../tags/tag513.xml"/><Relationship Id="rId46" Type="http://schemas.openxmlformats.org/officeDocument/2006/relationships/notesSlide" Target="../notesSlides/notesSlide9.xml"/><Relationship Id="rId20" Type="http://schemas.openxmlformats.org/officeDocument/2006/relationships/tags" Target="../tags/tag495.xml"/><Relationship Id="rId41" Type="http://schemas.openxmlformats.org/officeDocument/2006/relationships/tags" Target="../tags/tag516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532.xml"/><Relationship Id="rId18" Type="http://schemas.openxmlformats.org/officeDocument/2006/relationships/tags" Target="../tags/tag537.xml"/><Relationship Id="rId26" Type="http://schemas.openxmlformats.org/officeDocument/2006/relationships/tags" Target="../tags/tag545.xml"/><Relationship Id="rId39" Type="http://schemas.openxmlformats.org/officeDocument/2006/relationships/tags" Target="../tags/tag558.xml"/><Relationship Id="rId21" Type="http://schemas.openxmlformats.org/officeDocument/2006/relationships/tags" Target="../tags/tag540.xml"/><Relationship Id="rId34" Type="http://schemas.openxmlformats.org/officeDocument/2006/relationships/tags" Target="../tags/tag553.xml"/><Relationship Id="rId42" Type="http://schemas.openxmlformats.org/officeDocument/2006/relationships/tags" Target="../tags/tag561.xml"/><Relationship Id="rId47" Type="http://schemas.openxmlformats.org/officeDocument/2006/relationships/tags" Target="../tags/tag566.xml"/><Relationship Id="rId50" Type="http://schemas.openxmlformats.org/officeDocument/2006/relationships/tags" Target="../tags/tag569.xml"/><Relationship Id="rId55" Type="http://schemas.openxmlformats.org/officeDocument/2006/relationships/tags" Target="../tags/tag574.xml"/><Relationship Id="rId7" Type="http://schemas.openxmlformats.org/officeDocument/2006/relationships/tags" Target="../tags/tag526.xml"/><Relationship Id="rId2" Type="http://schemas.openxmlformats.org/officeDocument/2006/relationships/tags" Target="../tags/tag521.xml"/><Relationship Id="rId16" Type="http://schemas.openxmlformats.org/officeDocument/2006/relationships/tags" Target="../tags/tag535.xml"/><Relationship Id="rId29" Type="http://schemas.openxmlformats.org/officeDocument/2006/relationships/tags" Target="../tags/tag548.xml"/><Relationship Id="rId11" Type="http://schemas.openxmlformats.org/officeDocument/2006/relationships/tags" Target="../tags/tag530.xml"/><Relationship Id="rId24" Type="http://schemas.openxmlformats.org/officeDocument/2006/relationships/tags" Target="../tags/tag543.xml"/><Relationship Id="rId32" Type="http://schemas.openxmlformats.org/officeDocument/2006/relationships/tags" Target="../tags/tag551.xml"/><Relationship Id="rId37" Type="http://schemas.openxmlformats.org/officeDocument/2006/relationships/tags" Target="../tags/tag556.xml"/><Relationship Id="rId40" Type="http://schemas.openxmlformats.org/officeDocument/2006/relationships/tags" Target="../tags/tag559.xml"/><Relationship Id="rId45" Type="http://schemas.openxmlformats.org/officeDocument/2006/relationships/tags" Target="../tags/tag564.xml"/><Relationship Id="rId53" Type="http://schemas.openxmlformats.org/officeDocument/2006/relationships/tags" Target="../tags/tag572.xml"/><Relationship Id="rId5" Type="http://schemas.openxmlformats.org/officeDocument/2006/relationships/tags" Target="../tags/tag524.xml"/><Relationship Id="rId19" Type="http://schemas.openxmlformats.org/officeDocument/2006/relationships/tags" Target="../tags/tag538.xml"/><Relationship Id="rId4" Type="http://schemas.openxmlformats.org/officeDocument/2006/relationships/tags" Target="../tags/tag523.xml"/><Relationship Id="rId9" Type="http://schemas.openxmlformats.org/officeDocument/2006/relationships/tags" Target="../tags/tag528.xml"/><Relationship Id="rId14" Type="http://schemas.openxmlformats.org/officeDocument/2006/relationships/tags" Target="../tags/tag533.xml"/><Relationship Id="rId22" Type="http://schemas.openxmlformats.org/officeDocument/2006/relationships/tags" Target="../tags/tag541.xml"/><Relationship Id="rId27" Type="http://schemas.openxmlformats.org/officeDocument/2006/relationships/tags" Target="../tags/tag546.xml"/><Relationship Id="rId30" Type="http://schemas.openxmlformats.org/officeDocument/2006/relationships/tags" Target="../tags/tag549.xml"/><Relationship Id="rId35" Type="http://schemas.openxmlformats.org/officeDocument/2006/relationships/tags" Target="../tags/tag554.xml"/><Relationship Id="rId43" Type="http://schemas.openxmlformats.org/officeDocument/2006/relationships/tags" Target="../tags/tag562.xml"/><Relationship Id="rId48" Type="http://schemas.openxmlformats.org/officeDocument/2006/relationships/tags" Target="../tags/tag567.xml"/><Relationship Id="rId56" Type="http://schemas.openxmlformats.org/officeDocument/2006/relationships/slideLayout" Target="../slideLayouts/slideLayout6.xml"/><Relationship Id="rId8" Type="http://schemas.openxmlformats.org/officeDocument/2006/relationships/tags" Target="../tags/tag527.xml"/><Relationship Id="rId51" Type="http://schemas.openxmlformats.org/officeDocument/2006/relationships/tags" Target="../tags/tag570.xml"/><Relationship Id="rId3" Type="http://schemas.openxmlformats.org/officeDocument/2006/relationships/tags" Target="../tags/tag522.xml"/><Relationship Id="rId12" Type="http://schemas.openxmlformats.org/officeDocument/2006/relationships/tags" Target="../tags/tag531.xml"/><Relationship Id="rId17" Type="http://schemas.openxmlformats.org/officeDocument/2006/relationships/tags" Target="../tags/tag536.xml"/><Relationship Id="rId25" Type="http://schemas.openxmlformats.org/officeDocument/2006/relationships/tags" Target="../tags/tag544.xml"/><Relationship Id="rId33" Type="http://schemas.openxmlformats.org/officeDocument/2006/relationships/tags" Target="../tags/tag552.xml"/><Relationship Id="rId38" Type="http://schemas.openxmlformats.org/officeDocument/2006/relationships/tags" Target="../tags/tag557.xml"/><Relationship Id="rId46" Type="http://schemas.openxmlformats.org/officeDocument/2006/relationships/tags" Target="../tags/tag565.xml"/><Relationship Id="rId20" Type="http://schemas.openxmlformats.org/officeDocument/2006/relationships/tags" Target="../tags/tag539.xml"/><Relationship Id="rId41" Type="http://schemas.openxmlformats.org/officeDocument/2006/relationships/tags" Target="../tags/tag560.xml"/><Relationship Id="rId54" Type="http://schemas.openxmlformats.org/officeDocument/2006/relationships/tags" Target="../tags/tag573.xml"/><Relationship Id="rId1" Type="http://schemas.openxmlformats.org/officeDocument/2006/relationships/tags" Target="../tags/tag520.xml"/><Relationship Id="rId6" Type="http://schemas.openxmlformats.org/officeDocument/2006/relationships/tags" Target="../tags/tag525.xml"/><Relationship Id="rId15" Type="http://schemas.openxmlformats.org/officeDocument/2006/relationships/tags" Target="../tags/tag534.xml"/><Relationship Id="rId23" Type="http://schemas.openxmlformats.org/officeDocument/2006/relationships/tags" Target="../tags/tag542.xml"/><Relationship Id="rId28" Type="http://schemas.openxmlformats.org/officeDocument/2006/relationships/tags" Target="../tags/tag547.xml"/><Relationship Id="rId36" Type="http://schemas.openxmlformats.org/officeDocument/2006/relationships/tags" Target="../tags/tag555.xml"/><Relationship Id="rId49" Type="http://schemas.openxmlformats.org/officeDocument/2006/relationships/tags" Target="../tags/tag568.xml"/><Relationship Id="rId57" Type="http://schemas.openxmlformats.org/officeDocument/2006/relationships/notesSlide" Target="../notesSlides/notesSlide10.xml"/><Relationship Id="rId10" Type="http://schemas.openxmlformats.org/officeDocument/2006/relationships/tags" Target="../tags/tag529.xml"/><Relationship Id="rId31" Type="http://schemas.openxmlformats.org/officeDocument/2006/relationships/tags" Target="../tags/tag550.xml"/><Relationship Id="rId44" Type="http://schemas.openxmlformats.org/officeDocument/2006/relationships/tags" Target="../tags/tag563.xml"/><Relationship Id="rId52" Type="http://schemas.openxmlformats.org/officeDocument/2006/relationships/tags" Target="../tags/tag571.xml"/></Relationships>
</file>

<file path=ppt/slides/_rels/slide18.xml.rels><?xml version="1.0" encoding="UTF-8" standalone="yes"?>
<Relationships xmlns="http://schemas.openxmlformats.org/package/2006/relationships"><Relationship Id="rId13" Type="http://schemas.openxmlformats.org/officeDocument/2006/relationships/tags" Target="../tags/tag587.xml"/><Relationship Id="rId18" Type="http://schemas.openxmlformats.org/officeDocument/2006/relationships/tags" Target="../tags/tag592.xml"/><Relationship Id="rId26" Type="http://schemas.openxmlformats.org/officeDocument/2006/relationships/tags" Target="../tags/tag600.xml"/><Relationship Id="rId39" Type="http://schemas.openxmlformats.org/officeDocument/2006/relationships/tags" Target="../tags/tag613.xml"/><Relationship Id="rId21" Type="http://schemas.openxmlformats.org/officeDocument/2006/relationships/tags" Target="../tags/tag595.xml"/><Relationship Id="rId34" Type="http://schemas.openxmlformats.org/officeDocument/2006/relationships/tags" Target="../tags/tag608.xml"/><Relationship Id="rId42" Type="http://schemas.openxmlformats.org/officeDocument/2006/relationships/tags" Target="../tags/tag616.xml"/><Relationship Id="rId47" Type="http://schemas.openxmlformats.org/officeDocument/2006/relationships/tags" Target="../tags/tag621.xml"/><Relationship Id="rId50" Type="http://schemas.openxmlformats.org/officeDocument/2006/relationships/tags" Target="../tags/tag624.xml"/><Relationship Id="rId55" Type="http://schemas.openxmlformats.org/officeDocument/2006/relationships/tags" Target="../tags/tag629.xml"/><Relationship Id="rId63" Type="http://schemas.openxmlformats.org/officeDocument/2006/relationships/notesSlide" Target="../notesSlides/notesSlide11.xml"/><Relationship Id="rId7" Type="http://schemas.openxmlformats.org/officeDocument/2006/relationships/tags" Target="../tags/tag581.xml"/><Relationship Id="rId2" Type="http://schemas.openxmlformats.org/officeDocument/2006/relationships/tags" Target="../tags/tag576.xml"/><Relationship Id="rId16" Type="http://schemas.openxmlformats.org/officeDocument/2006/relationships/tags" Target="../tags/tag590.xml"/><Relationship Id="rId29" Type="http://schemas.openxmlformats.org/officeDocument/2006/relationships/tags" Target="../tags/tag603.xml"/><Relationship Id="rId11" Type="http://schemas.openxmlformats.org/officeDocument/2006/relationships/tags" Target="../tags/tag585.xml"/><Relationship Id="rId24" Type="http://schemas.openxmlformats.org/officeDocument/2006/relationships/tags" Target="../tags/tag598.xml"/><Relationship Id="rId32" Type="http://schemas.openxmlformats.org/officeDocument/2006/relationships/tags" Target="../tags/tag606.xml"/><Relationship Id="rId37" Type="http://schemas.openxmlformats.org/officeDocument/2006/relationships/tags" Target="../tags/tag611.xml"/><Relationship Id="rId40" Type="http://schemas.openxmlformats.org/officeDocument/2006/relationships/tags" Target="../tags/tag614.xml"/><Relationship Id="rId45" Type="http://schemas.openxmlformats.org/officeDocument/2006/relationships/tags" Target="../tags/tag619.xml"/><Relationship Id="rId53" Type="http://schemas.openxmlformats.org/officeDocument/2006/relationships/tags" Target="../tags/tag627.xml"/><Relationship Id="rId58" Type="http://schemas.openxmlformats.org/officeDocument/2006/relationships/tags" Target="../tags/tag632.xml"/><Relationship Id="rId5" Type="http://schemas.openxmlformats.org/officeDocument/2006/relationships/tags" Target="../tags/tag579.xml"/><Relationship Id="rId61" Type="http://schemas.openxmlformats.org/officeDocument/2006/relationships/tags" Target="../tags/tag635.xml"/><Relationship Id="rId19" Type="http://schemas.openxmlformats.org/officeDocument/2006/relationships/tags" Target="../tags/tag593.xml"/><Relationship Id="rId14" Type="http://schemas.openxmlformats.org/officeDocument/2006/relationships/tags" Target="../tags/tag588.xml"/><Relationship Id="rId22" Type="http://schemas.openxmlformats.org/officeDocument/2006/relationships/tags" Target="../tags/tag596.xml"/><Relationship Id="rId27" Type="http://schemas.openxmlformats.org/officeDocument/2006/relationships/tags" Target="../tags/tag601.xml"/><Relationship Id="rId30" Type="http://schemas.openxmlformats.org/officeDocument/2006/relationships/tags" Target="../tags/tag604.xml"/><Relationship Id="rId35" Type="http://schemas.openxmlformats.org/officeDocument/2006/relationships/tags" Target="../tags/tag609.xml"/><Relationship Id="rId43" Type="http://schemas.openxmlformats.org/officeDocument/2006/relationships/tags" Target="../tags/tag617.xml"/><Relationship Id="rId48" Type="http://schemas.openxmlformats.org/officeDocument/2006/relationships/tags" Target="../tags/tag622.xml"/><Relationship Id="rId56" Type="http://schemas.openxmlformats.org/officeDocument/2006/relationships/tags" Target="../tags/tag630.xml"/><Relationship Id="rId8" Type="http://schemas.openxmlformats.org/officeDocument/2006/relationships/tags" Target="../tags/tag582.xml"/><Relationship Id="rId51" Type="http://schemas.openxmlformats.org/officeDocument/2006/relationships/tags" Target="../tags/tag625.xml"/><Relationship Id="rId3" Type="http://schemas.openxmlformats.org/officeDocument/2006/relationships/tags" Target="../tags/tag577.xml"/><Relationship Id="rId12" Type="http://schemas.openxmlformats.org/officeDocument/2006/relationships/tags" Target="../tags/tag586.xml"/><Relationship Id="rId17" Type="http://schemas.openxmlformats.org/officeDocument/2006/relationships/tags" Target="../tags/tag591.xml"/><Relationship Id="rId25" Type="http://schemas.openxmlformats.org/officeDocument/2006/relationships/tags" Target="../tags/tag599.xml"/><Relationship Id="rId33" Type="http://schemas.openxmlformats.org/officeDocument/2006/relationships/tags" Target="../tags/tag607.xml"/><Relationship Id="rId38" Type="http://schemas.openxmlformats.org/officeDocument/2006/relationships/tags" Target="../tags/tag612.xml"/><Relationship Id="rId46" Type="http://schemas.openxmlformats.org/officeDocument/2006/relationships/tags" Target="../tags/tag620.xml"/><Relationship Id="rId59" Type="http://schemas.openxmlformats.org/officeDocument/2006/relationships/tags" Target="../tags/tag633.xml"/><Relationship Id="rId20" Type="http://schemas.openxmlformats.org/officeDocument/2006/relationships/tags" Target="../tags/tag594.xml"/><Relationship Id="rId41" Type="http://schemas.openxmlformats.org/officeDocument/2006/relationships/tags" Target="../tags/tag615.xml"/><Relationship Id="rId54" Type="http://schemas.openxmlformats.org/officeDocument/2006/relationships/tags" Target="../tags/tag628.xml"/><Relationship Id="rId62" Type="http://schemas.openxmlformats.org/officeDocument/2006/relationships/slideLayout" Target="../slideLayouts/slideLayout6.xml"/><Relationship Id="rId1" Type="http://schemas.openxmlformats.org/officeDocument/2006/relationships/tags" Target="../tags/tag575.xml"/><Relationship Id="rId6" Type="http://schemas.openxmlformats.org/officeDocument/2006/relationships/tags" Target="../tags/tag580.xml"/><Relationship Id="rId15" Type="http://schemas.openxmlformats.org/officeDocument/2006/relationships/tags" Target="../tags/tag589.xml"/><Relationship Id="rId23" Type="http://schemas.openxmlformats.org/officeDocument/2006/relationships/tags" Target="../tags/tag597.xml"/><Relationship Id="rId28" Type="http://schemas.openxmlformats.org/officeDocument/2006/relationships/tags" Target="../tags/tag602.xml"/><Relationship Id="rId36" Type="http://schemas.openxmlformats.org/officeDocument/2006/relationships/tags" Target="../tags/tag610.xml"/><Relationship Id="rId49" Type="http://schemas.openxmlformats.org/officeDocument/2006/relationships/tags" Target="../tags/tag623.xml"/><Relationship Id="rId57" Type="http://schemas.openxmlformats.org/officeDocument/2006/relationships/tags" Target="../tags/tag631.xml"/><Relationship Id="rId10" Type="http://schemas.openxmlformats.org/officeDocument/2006/relationships/tags" Target="../tags/tag584.xml"/><Relationship Id="rId31" Type="http://schemas.openxmlformats.org/officeDocument/2006/relationships/tags" Target="../tags/tag605.xml"/><Relationship Id="rId44" Type="http://schemas.openxmlformats.org/officeDocument/2006/relationships/tags" Target="../tags/tag618.xml"/><Relationship Id="rId52" Type="http://schemas.openxmlformats.org/officeDocument/2006/relationships/tags" Target="../tags/tag626.xml"/><Relationship Id="rId60" Type="http://schemas.openxmlformats.org/officeDocument/2006/relationships/tags" Target="../tags/tag634.xml"/><Relationship Id="rId4" Type="http://schemas.openxmlformats.org/officeDocument/2006/relationships/tags" Target="../tags/tag578.xml"/><Relationship Id="rId9" Type="http://schemas.openxmlformats.org/officeDocument/2006/relationships/tags" Target="../tags/tag58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9" Type="http://schemas.openxmlformats.org/officeDocument/2006/relationships/tags" Target="../tags/tag56.xml"/><Relationship Id="rId21" Type="http://schemas.openxmlformats.org/officeDocument/2006/relationships/tags" Target="../tags/tag38.xml"/><Relationship Id="rId34" Type="http://schemas.openxmlformats.org/officeDocument/2006/relationships/tags" Target="../tags/tag51.xml"/><Relationship Id="rId42" Type="http://schemas.openxmlformats.org/officeDocument/2006/relationships/tags" Target="../tags/tag59.xml"/><Relationship Id="rId7" Type="http://schemas.openxmlformats.org/officeDocument/2006/relationships/tags" Target="../tags/tag2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9" Type="http://schemas.openxmlformats.org/officeDocument/2006/relationships/tags" Target="../tags/tag46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37" Type="http://schemas.openxmlformats.org/officeDocument/2006/relationships/tags" Target="../tags/tag54.xml"/><Relationship Id="rId40" Type="http://schemas.openxmlformats.org/officeDocument/2006/relationships/tags" Target="../tags/tag57.xml"/><Relationship Id="rId45" Type="http://schemas.openxmlformats.org/officeDocument/2006/relationships/notesSlide" Target="../notesSlides/notesSlide1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36" Type="http://schemas.openxmlformats.org/officeDocument/2006/relationships/tags" Target="../tags/tag53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35" Type="http://schemas.openxmlformats.org/officeDocument/2006/relationships/tags" Target="../tags/tag52.xml"/><Relationship Id="rId43" Type="http://schemas.openxmlformats.org/officeDocument/2006/relationships/tags" Target="../tags/tag60.xml"/><Relationship Id="rId8" Type="http://schemas.openxmlformats.org/officeDocument/2006/relationships/tags" Target="../tags/tag25.xml"/><Relationship Id="rId3" Type="http://schemas.openxmlformats.org/officeDocument/2006/relationships/tags" Target="../tags/tag20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38" Type="http://schemas.openxmlformats.org/officeDocument/2006/relationships/tags" Target="../tags/tag55.xml"/><Relationship Id="rId20" Type="http://schemas.openxmlformats.org/officeDocument/2006/relationships/tags" Target="../tags/tag37.xml"/><Relationship Id="rId41" Type="http://schemas.openxmlformats.org/officeDocument/2006/relationships/tags" Target="../tags/tag5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26" Type="http://schemas.openxmlformats.org/officeDocument/2006/relationships/tags" Target="../tags/tag110.xml"/><Relationship Id="rId39" Type="http://schemas.openxmlformats.org/officeDocument/2006/relationships/tags" Target="../tags/tag123.xml"/><Relationship Id="rId21" Type="http://schemas.openxmlformats.org/officeDocument/2006/relationships/tags" Target="../tags/tag105.xml"/><Relationship Id="rId34" Type="http://schemas.openxmlformats.org/officeDocument/2006/relationships/tags" Target="../tags/tag118.xml"/><Relationship Id="rId42" Type="http://schemas.openxmlformats.org/officeDocument/2006/relationships/tags" Target="../tags/tag126.xml"/><Relationship Id="rId47" Type="http://schemas.openxmlformats.org/officeDocument/2006/relationships/tags" Target="../tags/tag131.xml"/><Relationship Id="rId50" Type="http://schemas.openxmlformats.org/officeDocument/2006/relationships/tags" Target="../tags/tag134.xml"/><Relationship Id="rId55" Type="http://schemas.openxmlformats.org/officeDocument/2006/relationships/tags" Target="../tags/tag139.xml"/><Relationship Id="rId7" Type="http://schemas.openxmlformats.org/officeDocument/2006/relationships/tags" Target="../tags/tag9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29" Type="http://schemas.openxmlformats.org/officeDocument/2006/relationships/tags" Target="../tags/tag113.xml"/><Relationship Id="rId11" Type="http://schemas.openxmlformats.org/officeDocument/2006/relationships/tags" Target="../tags/tag95.xml"/><Relationship Id="rId24" Type="http://schemas.openxmlformats.org/officeDocument/2006/relationships/tags" Target="../tags/tag108.xml"/><Relationship Id="rId32" Type="http://schemas.openxmlformats.org/officeDocument/2006/relationships/tags" Target="../tags/tag116.xml"/><Relationship Id="rId37" Type="http://schemas.openxmlformats.org/officeDocument/2006/relationships/tags" Target="../tags/tag121.xml"/><Relationship Id="rId40" Type="http://schemas.openxmlformats.org/officeDocument/2006/relationships/tags" Target="../tags/tag124.xml"/><Relationship Id="rId45" Type="http://schemas.openxmlformats.org/officeDocument/2006/relationships/tags" Target="../tags/tag129.xml"/><Relationship Id="rId53" Type="http://schemas.openxmlformats.org/officeDocument/2006/relationships/tags" Target="../tags/tag137.xml"/><Relationship Id="rId5" Type="http://schemas.openxmlformats.org/officeDocument/2006/relationships/tags" Target="../tags/tag89.xml"/><Relationship Id="rId19" Type="http://schemas.openxmlformats.org/officeDocument/2006/relationships/tags" Target="../tags/tag103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Relationship Id="rId22" Type="http://schemas.openxmlformats.org/officeDocument/2006/relationships/tags" Target="../tags/tag106.xml"/><Relationship Id="rId27" Type="http://schemas.openxmlformats.org/officeDocument/2006/relationships/tags" Target="../tags/tag111.xml"/><Relationship Id="rId30" Type="http://schemas.openxmlformats.org/officeDocument/2006/relationships/tags" Target="../tags/tag114.xml"/><Relationship Id="rId35" Type="http://schemas.openxmlformats.org/officeDocument/2006/relationships/tags" Target="../tags/tag119.xml"/><Relationship Id="rId43" Type="http://schemas.openxmlformats.org/officeDocument/2006/relationships/tags" Target="../tags/tag127.xml"/><Relationship Id="rId48" Type="http://schemas.openxmlformats.org/officeDocument/2006/relationships/tags" Target="../tags/tag132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92.xml"/><Relationship Id="rId51" Type="http://schemas.openxmlformats.org/officeDocument/2006/relationships/tags" Target="../tags/tag135.xml"/><Relationship Id="rId3" Type="http://schemas.openxmlformats.org/officeDocument/2006/relationships/tags" Target="../tags/tag87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5" Type="http://schemas.openxmlformats.org/officeDocument/2006/relationships/tags" Target="../tags/tag109.xml"/><Relationship Id="rId33" Type="http://schemas.openxmlformats.org/officeDocument/2006/relationships/tags" Target="../tags/tag117.xml"/><Relationship Id="rId38" Type="http://schemas.openxmlformats.org/officeDocument/2006/relationships/tags" Target="../tags/tag122.xml"/><Relationship Id="rId46" Type="http://schemas.openxmlformats.org/officeDocument/2006/relationships/tags" Target="../tags/tag130.xml"/><Relationship Id="rId20" Type="http://schemas.openxmlformats.org/officeDocument/2006/relationships/tags" Target="../tags/tag104.xml"/><Relationship Id="rId41" Type="http://schemas.openxmlformats.org/officeDocument/2006/relationships/tags" Target="../tags/tag125.xml"/><Relationship Id="rId54" Type="http://schemas.openxmlformats.org/officeDocument/2006/relationships/tags" Target="../tags/tag138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5" Type="http://schemas.openxmlformats.org/officeDocument/2006/relationships/tags" Target="../tags/tag99.xml"/><Relationship Id="rId23" Type="http://schemas.openxmlformats.org/officeDocument/2006/relationships/tags" Target="../tags/tag107.xml"/><Relationship Id="rId28" Type="http://schemas.openxmlformats.org/officeDocument/2006/relationships/tags" Target="../tags/tag112.xml"/><Relationship Id="rId36" Type="http://schemas.openxmlformats.org/officeDocument/2006/relationships/tags" Target="../tags/tag120.xml"/><Relationship Id="rId49" Type="http://schemas.openxmlformats.org/officeDocument/2006/relationships/tags" Target="../tags/tag133.xml"/><Relationship Id="rId57" Type="http://schemas.openxmlformats.org/officeDocument/2006/relationships/notesSlide" Target="../notesSlides/notesSlide5.xml"/><Relationship Id="rId10" Type="http://schemas.openxmlformats.org/officeDocument/2006/relationships/tags" Target="../tags/tag94.xml"/><Relationship Id="rId31" Type="http://schemas.openxmlformats.org/officeDocument/2006/relationships/tags" Target="../tags/tag115.xml"/><Relationship Id="rId44" Type="http://schemas.openxmlformats.org/officeDocument/2006/relationships/tags" Target="../tags/tag128.xml"/><Relationship Id="rId52" Type="http://schemas.openxmlformats.org/officeDocument/2006/relationships/tags" Target="../tags/tag136.xml"/></Relationships>
</file>

<file path=ppt/slides/_rels/slide8.xml.rels><?xml version="1.0" encoding="UTF-8" standalone="yes"?>
<Relationships xmlns="http://schemas.openxmlformats.org/package/2006/relationships"><Relationship Id="rId26" Type="http://schemas.openxmlformats.org/officeDocument/2006/relationships/tags" Target="../tags/tag165.xml"/><Relationship Id="rId21" Type="http://schemas.openxmlformats.org/officeDocument/2006/relationships/tags" Target="../tags/tag160.xml"/><Relationship Id="rId42" Type="http://schemas.openxmlformats.org/officeDocument/2006/relationships/tags" Target="../tags/tag181.xml"/><Relationship Id="rId47" Type="http://schemas.openxmlformats.org/officeDocument/2006/relationships/tags" Target="../tags/tag186.xml"/><Relationship Id="rId63" Type="http://schemas.openxmlformats.org/officeDocument/2006/relationships/tags" Target="../tags/tag202.xml"/><Relationship Id="rId68" Type="http://schemas.openxmlformats.org/officeDocument/2006/relationships/tags" Target="../tags/tag207.xml"/><Relationship Id="rId7" Type="http://schemas.openxmlformats.org/officeDocument/2006/relationships/tags" Target="../tags/tag146.xml"/><Relationship Id="rId71" Type="http://schemas.openxmlformats.org/officeDocument/2006/relationships/slideLayout" Target="../slideLayouts/slideLayout2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29" Type="http://schemas.openxmlformats.org/officeDocument/2006/relationships/tags" Target="../tags/tag168.xml"/><Relationship Id="rId11" Type="http://schemas.openxmlformats.org/officeDocument/2006/relationships/tags" Target="../tags/tag150.xml"/><Relationship Id="rId24" Type="http://schemas.openxmlformats.org/officeDocument/2006/relationships/tags" Target="../tags/tag163.xml"/><Relationship Id="rId32" Type="http://schemas.openxmlformats.org/officeDocument/2006/relationships/tags" Target="../tags/tag171.xml"/><Relationship Id="rId37" Type="http://schemas.openxmlformats.org/officeDocument/2006/relationships/tags" Target="../tags/tag176.xml"/><Relationship Id="rId40" Type="http://schemas.openxmlformats.org/officeDocument/2006/relationships/tags" Target="../tags/tag179.xml"/><Relationship Id="rId45" Type="http://schemas.openxmlformats.org/officeDocument/2006/relationships/tags" Target="../tags/tag184.xml"/><Relationship Id="rId53" Type="http://schemas.openxmlformats.org/officeDocument/2006/relationships/tags" Target="../tags/tag192.xml"/><Relationship Id="rId58" Type="http://schemas.openxmlformats.org/officeDocument/2006/relationships/tags" Target="../tags/tag197.xml"/><Relationship Id="rId66" Type="http://schemas.openxmlformats.org/officeDocument/2006/relationships/tags" Target="../tags/tag205.xml"/><Relationship Id="rId5" Type="http://schemas.openxmlformats.org/officeDocument/2006/relationships/tags" Target="../tags/tag144.xml"/><Relationship Id="rId61" Type="http://schemas.openxmlformats.org/officeDocument/2006/relationships/tags" Target="../tags/tag200.xml"/><Relationship Id="rId19" Type="http://schemas.openxmlformats.org/officeDocument/2006/relationships/tags" Target="../tags/tag158.xml"/><Relationship Id="rId14" Type="http://schemas.openxmlformats.org/officeDocument/2006/relationships/tags" Target="../tags/tag153.xml"/><Relationship Id="rId22" Type="http://schemas.openxmlformats.org/officeDocument/2006/relationships/tags" Target="../tags/tag161.xml"/><Relationship Id="rId27" Type="http://schemas.openxmlformats.org/officeDocument/2006/relationships/tags" Target="../tags/tag166.xml"/><Relationship Id="rId30" Type="http://schemas.openxmlformats.org/officeDocument/2006/relationships/tags" Target="../tags/tag169.xml"/><Relationship Id="rId35" Type="http://schemas.openxmlformats.org/officeDocument/2006/relationships/tags" Target="../tags/tag174.xml"/><Relationship Id="rId43" Type="http://schemas.openxmlformats.org/officeDocument/2006/relationships/tags" Target="../tags/tag182.xml"/><Relationship Id="rId48" Type="http://schemas.openxmlformats.org/officeDocument/2006/relationships/tags" Target="../tags/tag187.xml"/><Relationship Id="rId56" Type="http://schemas.openxmlformats.org/officeDocument/2006/relationships/tags" Target="../tags/tag195.xml"/><Relationship Id="rId64" Type="http://schemas.openxmlformats.org/officeDocument/2006/relationships/tags" Target="../tags/tag203.xml"/><Relationship Id="rId69" Type="http://schemas.openxmlformats.org/officeDocument/2006/relationships/tags" Target="../tags/tag208.xml"/><Relationship Id="rId8" Type="http://schemas.openxmlformats.org/officeDocument/2006/relationships/tags" Target="../tags/tag147.xml"/><Relationship Id="rId51" Type="http://schemas.openxmlformats.org/officeDocument/2006/relationships/tags" Target="../tags/tag190.xml"/><Relationship Id="rId72" Type="http://schemas.openxmlformats.org/officeDocument/2006/relationships/notesSlide" Target="../notesSlides/notesSlide6.xml"/><Relationship Id="rId3" Type="http://schemas.openxmlformats.org/officeDocument/2006/relationships/tags" Target="../tags/tag142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5" Type="http://schemas.openxmlformats.org/officeDocument/2006/relationships/tags" Target="../tags/tag164.xml"/><Relationship Id="rId33" Type="http://schemas.openxmlformats.org/officeDocument/2006/relationships/tags" Target="../tags/tag172.xml"/><Relationship Id="rId38" Type="http://schemas.openxmlformats.org/officeDocument/2006/relationships/tags" Target="../tags/tag177.xml"/><Relationship Id="rId46" Type="http://schemas.openxmlformats.org/officeDocument/2006/relationships/tags" Target="../tags/tag185.xml"/><Relationship Id="rId59" Type="http://schemas.openxmlformats.org/officeDocument/2006/relationships/tags" Target="../tags/tag198.xml"/><Relationship Id="rId67" Type="http://schemas.openxmlformats.org/officeDocument/2006/relationships/tags" Target="../tags/tag206.xml"/><Relationship Id="rId20" Type="http://schemas.openxmlformats.org/officeDocument/2006/relationships/tags" Target="../tags/tag159.xml"/><Relationship Id="rId41" Type="http://schemas.openxmlformats.org/officeDocument/2006/relationships/tags" Target="../tags/tag180.xml"/><Relationship Id="rId54" Type="http://schemas.openxmlformats.org/officeDocument/2006/relationships/tags" Target="../tags/tag193.xml"/><Relationship Id="rId62" Type="http://schemas.openxmlformats.org/officeDocument/2006/relationships/tags" Target="../tags/tag201.xml"/><Relationship Id="rId70" Type="http://schemas.openxmlformats.org/officeDocument/2006/relationships/tags" Target="../tags/tag209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5" Type="http://schemas.openxmlformats.org/officeDocument/2006/relationships/tags" Target="../tags/tag154.xml"/><Relationship Id="rId23" Type="http://schemas.openxmlformats.org/officeDocument/2006/relationships/tags" Target="../tags/tag162.xml"/><Relationship Id="rId28" Type="http://schemas.openxmlformats.org/officeDocument/2006/relationships/tags" Target="../tags/tag167.xml"/><Relationship Id="rId36" Type="http://schemas.openxmlformats.org/officeDocument/2006/relationships/tags" Target="../tags/tag175.xml"/><Relationship Id="rId49" Type="http://schemas.openxmlformats.org/officeDocument/2006/relationships/tags" Target="../tags/tag188.xml"/><Relationship Id="rId57" Type="http://schemas.openxmlformats.org/officeDocument/2006/relationships/tags" Target="../tags/tag196.xml"/><Relationship Id="rId10" Type="http://schemas.openxmlformats.org/officeDocument/2006/relationships/tags" Target="../tags/tag149.xml"/><Relationship Id="rId31" Type="http://schemas.openxmlformats.org/officeDocument/2006/relationships/tags" Target="../tags/tag170.xml"/><Relationship Id="rId44" Type="http://schemas.openxmlformats.org/officeDocument/2006/relationships/tags" Target="../tags/tag183.xml"/><Relationship Id="rId52" Type="http://schemas.openxmlformats.org/officeDocument/2006/relationships/tags" Target="../tags/tag191.xml"/><Relationship Id="rId60" Type="http://schemas.openxmlformats.org/officeDocument/2006/relationships/tags" Target="../tags/tag199.xml"/><Relationship Id="rId65" Type="http://schemas.openxmlformats.org/officeDocument/2006/relationships/tags" Target="../tags/tag204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9" Type="http://schemas.openxmlformats.org/officeDocument/2006/relationships/tags" Target="../tags/tag178.xml"/><Relationship Id="rId34" Type="http://schemas.openxmlformats.org/officeDocument/2006/relationships/tags" Target="../tags/tag173.xml"/><Relationship Id="rId50" Type="http://schemas.openxmlformats.org/officeDocument/2006/relationships/tags" Target="../tags/tag189.xml"/><Relationship Id="rId55" Type="http://schemas.openxmlformats.org/officeDocument/2006/relationships/tags" Target="../tags/tag19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Fast Adders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See: P&amp;H Chapter 3.1-3, C.5-6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Carry-Skip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compute some fast carry signals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92388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3716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8288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22860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27432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32004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36576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41148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endCxn id="90" idx="3"/>
          </p:cNvCxnSpPr>
          <p:nvPr>
            <p:custDataLst>
              <p:tags r:id="rId11"/>
            </p:custDataLst>
          </p:nvPr>
        </p:nvCxnSpPr>
        <p:spPr>
          <a:xfrm rot="10800000">
            <a:off x="8077200" y="35052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8418148" y="321058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en-US" sz="2800" baseline="-25000" dirty="0" smtClean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33" name="Straight Connector 32"/>
          <p:cNvCxnSpPr>
            <a:stCxn id="9" idx="1"/>
          </p:cNvCxnSpPr>
          <p:nvPr>
            <p:custDataLst>
              <p:tags r:id="rId13"/>
            </p:custDataLst>
          </p:nvPr>
        </p:nvCxnSpPr>
        <p:spPr>
          <a:xfrm rot="10800000">
            <a:off x="30480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1"/>
          </p:cNvCxnSpPr>
          <p:nvPr>
            <p:custDataLst>
              <p:tags r:id="rId14"/>
            </p:custDataLst>
          </p:nvPr>
        </p:nvCxnSpPr>
        <p:spPr>
          <a:xfrm rot="10800000">
            <a:off x="35052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0" idx="3"/>
          </p:cNvCxnSpPr>
          <p:nvPr>
            <p:custDataLst>
              <p:tags r:id="rId15"/>
            </p:custDataLst>
          </p:nvPr>
        </p:nvCxnSpPr>
        <p:spPr>
          <a:xfrm rot="10800000">
            <a:off x="39624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1"/>
          </p:cNvCxnSpPr>
          <p:nvPr>
            <p:custDataLst>
              <p:tags r:id="rId16"/>
            </p:custDataLst>
          </p:nvPr>
        </p:nvCxnSpPr>
        <p:spPr>
          <a:xfrm rot="10800000">
            <a:off x="16764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1"/>
          </p:cNvCxnSpPr>
          <p:nvPr>
            <p:custDataLst>
              <p:tags r:id="rId17"/>
            </p:custDataLst>
          </p:nvPr>
        </p:nvCxnSpPr>
        <p:spPr>
          <a:xfrm rot="10800000">
            <a:off x="21336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7" idx="3"/>
          </p:cNvCxnSpPr>
          <p:nvPr>
            <p:custDataLst>
              <p:tags r:id="rId18"/>
            </p:custDataLst>
          </p:nvPr>
        </p:nvCxnSpPr>
        <p:spPr>
          <a:xfrm rot="10800000">
            <a:off x="25908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1"/>
          </p:cNvCxnSpPr>
          <p:nvPr>
            <p:custDataLst>
              <p:tags r:id="rId19"/>
            </p:custDataLst>
          </p:nvPr>
        </p:nvCxnSpPr>
        <p:spPr>
          <a:xfrm rot="10800000">
            <a:off x="1228680" y="3505200"/>
            <a:ext cx="1429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0"/>
            </p:custDataLst>
          </p:nvPr>
        </p:nvCxnSpPr>
        <p:spPr>
          <a:xfrm rot="10800000">
            <a:off x="619080" y="35052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>
            <p:custDataLst>
              <p:tags r:id="rId21"/>
            </p:custDataLst>
          </p:nvPr>
        </p:nvSpPr>
        <p:spPr>
          <a:xfrm>
            <a:off x="76200" y="3200400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en-US" sz="2800" baseline="-25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83" name="Rectangle 82"/>
          <p:cNvSpPr/>
          <p:nvPr>
            <p:custDataLst>
              <p:tags r:id="rId22"/>
            </p:custDataLst>
          </p:nvPr>
        </p:nvSpPr>
        <p:spPr>
          <a:xfrm>
            <a:off x="458148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23"/>
            </p:custDataLst>
          </p:nvPr>
        </p:nvSpPr>
        <p:spPr>
          <a:xfrm>
            <a:off x="50292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24"/>
            </p:custDataLst>
          </p:nvPr>
        </p:nvSpPr>
        <p:spPr>
          <a:xfrm>
            <a:off x="54864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25"/>
            </p:custDataLst>
          </p:nvPr>
        </p:nvSpPr>
        <p:spPr>
          <a:xfrm>
            <a:off x="59436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26"/>
            </p:custDataLst>
          </p:nvPr>
        </p:nvSpPr>
        <p:spPr>
          <a:xfrm>
            <a:off x="64008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27"/>
            </p:custDataLst>
          </p:nvPr>
        </p:nvSpPr>
        <p:spPr>
          <a:xfrm>
            <a:off x="68580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28"/>
            </p:custDataLst>
          </p:nvPr>
        </p:nvSpPr>
        <p:spPr>
          <a:xfrm>
            <a:off x="73152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29"/>
            </p:custDataLst>
          </p:nvPr>
        </p:nvSpPr>
        <p:spPr>
          <a:xfrm>
            <a:off x="77724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88" idx="1"/>
          </p:cNvCxnSpPr>
          <p:nvPr>
            <p:custDataLst>
              <p:tags r:id="rId30"/>
            </p:custDataLst>
          </p:nvPr>
        </p:nvCxnSpPr>
        <p:spPr>
          <a:xfrm rot="10800000">
            <a:off x="67056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9" idx="1"/>
          </p:cNvCxnSpPr>
          <p:nvPr>
            <p:custDataLst>
              <p:tags r:id="rId31"/>
            </p:custDataLst>
          </p:nvPr>
        </p:nvCxnSpPr>
        <p:spPr>
          <a:xfrm rot="10800000">
            <a:off x="71628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89" idx="3"/>
          </p:cNvCxnSpPr>
          <p:nvPr>
            <p:custDataLst>
              <p:tags r:id="rId32"/>
            </p:custDataLst>
          </p:nvPr>
        </p:nvCxnSpPr>
        <p:spPr>
          <a:xfrm rot="10800000">
            <a:off x="76200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5" idx="1"/>
          </p:cNvCxnSpPr>
          <p:nvPr>
            <p:custDataLst>
              <p:tags r:id="rId33"/>
            </p:custDataLst>
          </p:nvPr>
        </p:nvCxnSpPr>
        <p:spPr>
          <a:xfrm rot="10800000">
            <a:off x="53340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6" idx="1"/>
          </p:cNvCxnSpPr>
          <p:nvPr>
            <p:custDataLst>
              <p:tags r:id="rId34"/>
            </p:custDataLst>
          </p:nvPr>
        </p:nvCxnSpPr>
        <p:spPr>
          <a:xfrm rot="10800000">
            <a:off x="57912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86" idx="3"/>
          </p:cNvCxnSpPr>
          <p:nvPr>
            <p:custDataLst>
              <p:tags r:id="rId35"/>
            </p:custDataLst>
          </p:nvPr>
        </p:nvCxnSpPr>
        <p:spPr>
          <a:xfrm rot="10800000">
            <a:off x="62484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4" idx="1"/>
          </p:cNvCxnSpPr>
          <p:nvPr>
            <p:custDataLst>
              <p:tags r:id="rId36"/>
            </p:custDataLst>
          </p:nvPr>
        </p:nvCxnSpPr>
        <p:spPr>
          <a:xfrm rot="10800000">
            <a:off x="4886280" y="3505200"/>
            <a:ext cx="1429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>
            <p:custDataLst>
              <p:tags r:id="rId37"/>
            </p:custDataLst>
          </p:nvPr>
        </p:nvCxnSpPr>
        <p:spPr>
          <a:xfrm rot="10800000">
            <a:off x="4419600" y="3505200"/>
            <a:ext cx="1429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Carry-Skip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Carry-Skip Adder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Only compute some fast carry signals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92388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3716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18288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6"/>
            </p:custDataLst>
          </p:nvPr>
        </p:nvSpPr>
        <p:spPr>
          <a:xfrm>
            <a:off x="22860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7"/>
            </p:custDataLst>
          </p:nvPr>
        </p:nvSpPr>
        <p:spPr>
          <a:xfrm>
            <a:off x="27432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8"/>
            </p:custDataLst>
          </p:nvPr>
        </p:nvSpPr>
        <p:spPr>
          <a:xfrm>
            <a:off x="32004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9"/>
            </p:custDataLst>
          </p:nvPr>
        </p:nvSpPr>
        <p:spPr>
          <a:xfrm>
            <a:off x="36576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10"/>
            </p:custDataLst>
          </p:nvPr>
        </p:nvSpPr>
        <p:spPr>
          <a:xfrm>
            <a:off x="41148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endCxn id="90" idx="3"/>
          </p:cNvCxnSpPr>
          <p:nvPr>
            <p:custDataLst>
              <p:tags r:id="rId11"/>
            </p:custDataLst>
          </p:nvPr>
        </p:nvCxnSpPr>
        <p:spPr>
          <a:xfrm rot="10800000" flipV="1">
            <a:off x="8229600" y="3503612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8570548" y="3210580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en-US" sz="2800" baseline="-25000" dirty="0" smtClean="0">
                <a:solidFill>
                  <a:schemeClr val="bg1"/>
                </a:solidFill>
              </a:rPr>
              <a:t>0</a:t>
            </a:r>
          </a:p>
        </p:txBody>
      </p:sp>
      <p:cxnSp>
        <p:nvCxnSpPr>
          <p:cNvPr id="33" name="Straight Connector 32"/>
          <p:cNvCxnSpPr>
            <a:stCxn id="9" idx="1"/>
          </p:cNvCxnSpPr>
          <p:nvPr>
            <p:custDataLst>
              <p:tags r:id="rId13"/>
            </p:custDataLst>
          </p:nvPr>
        </p:nvCxnSpPr>
        <p:spPr>
          <a:xfrm rot="10800000">
            <a:off x="30480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0" idx="1"/>
          </p:cNvCxnSpPr>
          <p:nvPr>
            <p:custDataLst>
              <p:tags r:id="rId14"/>
            </p:custDataLst>
          </p:nvPr>
        </p:nvCxnSpPr>
        <p:spPr>
          <a:xfrm rot="10800000">
            <a:off x="35052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0" idx="3"/>
          </p:cNvCxnSpPr>
          <p:nvPr>
            <p:custDataLst>
              <p:tags r:id="rId15"/>
            </p:custDataLst>
          </p:nvPr>
        </p:nvCxnSpPr>
        <p:spPr>
          <a:xfrm rot="10800000">
            <a:off x="39624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6" idx="1"/>
          </p:cNvCxnSpPr>
          <p:nvPr>
            <p:custDataLst>
              <p:tags r:id="rId16"/>
            </p:custDataLst>
          </p:nvPr>
        </p:nvCxnSpPr>
        <p:spPr>
          <a:xfrm rot="10800000">
            <a:off x="16764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1"/>
          </p:cNvCxnSpPr>
          <p:nvPr>
            <p:custDataLst>
              <p:tags r:id="rId17"/>
            </p:custDataLst>
          </p:nvPr>
        </p:nvCxnSpPr>
        <p:spPr>
          <a:xfrm rot="10800000">
            <a:off x="21336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7" idx="3"/>
          </p:cNvCxnSpPr>
          <p:nvPr>
            <p:custDataLst>
              <p:tags r:id="rId18"/>
            </p:custDataLst>
          </p:nvPr>
        </p:nvCxnSpPr>
        <p:spPr>
          <a:xfrm rot="10800000">
            <a:off x="25908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1"/>
          </p:cNvCxnSpPr>
          <p:nvPr>
            <p:custDataLst>
              <p:tags r:id="rId19"/>
            </p:custDataLst>
          </p:nvPr>
        </p:nvCxnSpPr>
        <p:spPr>
          <a:xfrm rot="10800000">
            <a:off x="1228680" y="3505200"/>
            <a:ext cx="1429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0"/>
            </p:custDataLst>
          </p:nvPr>
        </p:nvCxnSpPr>
        <p:spPr>
          <a:xfrm rot="10800000">
            <a:off x="619080" y="3505200"/>
            <a:ext cx="3048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>
            <p:custDataLst>
              <p:tags r:id="rId21"/>
            </p:custDataLst>
          </p:nvPr>
        </p:nvSpPr>
        <p:spPr>
          <a:xfrm>
            <a:off x="76200" y="3200400"/>
            <a:ext cx="619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C</a:t>
            </a:r>
            <a:r>
              <a:rPr lang="en-US" sz="2800" baseline="-25000" dirty="0" smtClean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42" name="Rectangle 41"/>
          <p:cNvSpPr/>
          <p:nvPr>
            <p:custDataLst>
              <p:tags r:id="rId22"/>
            </p:custDataLst>
          </p:nvPr>
        </p:nvSpPr>
        <p:spPr>
          <a:xfrm>
            <a:off x="4724400" y="2590800"/>
            <a:ext cx="3505200" cy="381000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compute C</a:t>
            </a:r>
            <a:r>
              <a:rPr lang="en-US" sz="2400" baseline="-25000" dirty="0" smtClean="0"/>
              <a:t>8</a:t>
            </a:r>
            <a:endParaRPr lang="en-US" sz="2400" baseline="-25000" dirty="0"/>
          </a:p>
        </p:txBody>
      </p:sp>
      <p:cxnSp>
        <p:nvCxnSpPr>
          <p:cNvPr id="44" name="Straight Arrow Connector 43"/>
          <p:cNvCxnSpPr/>
          <p:nvPr>
            <p:custDataLst>
              <p:tags r:id="rId23"/>
            </p:custDataLst>
          </p:nvPr>
        </p:nvCxnSpPr>
        <p:spPr>
          <a:xfrm rot="5400000">
            <a:off x="4610894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>
            <p:custDataLst>
              <p:tags r:id="rId24"/>
            </p:custDataLst>
          </p:nvPr>
        </p:nvCxnSpPr>
        <p:spPr>
          <a:xfrm rot="5400000">
            <a:off x="4763294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>
            <p:custDataLst>
              <p:tags r:id="rId25"/>
            </p:custDataLst>
          </p:nvPr>
        </p:nvCxnSpPr>
        <p:spPr>
          <a:xfrm rot="5400000">
            <a:off x="5066506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>
            <p:custDataLst>
              <p:tags r:id="rId26"/>
            </p:custDataLst>
          </p:nvPr>
        </p:nvCxnSpPr>
        <p:spPr>
          <a:xfrm rot="5400000">
            <a:off x="5218906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>
            <p:custDataLst>
              <p:tags r:id="rId27"/>
            </p:custDataLst>
          </p:nvPr>
        </p:nvCxnSpPr>
        <p:spPr>
          <a:xfrm rot="5400000">
            <a:off x="5523706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>
            <p:custDataLst>
              <p:tags r:id="rId28"/>
            </p:custDataLst>
          </p:nvPr>
        </p:nvCxnSpPr>
        <p:spPr>
          <a:xfrm rot="5400000">
            <a:off x="5676106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>
            <p:custDataLst>
              <p:tags r:id="rId29"/>
            </p:custDataLst>
          </p:nvPr>
        </p:nvCxnSpPr>
        <p:spPr>
          <a:xfrm rot="5400000">
            <a:off x="5980906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>
            <p:custDataLst>
              <p:tags r:id="rId30"/>
            </p:custDataLst>
          </p:nvPr>
        </p:nvCxnSpPr>
        <p:spPr>
          <a:xfrm rot="5400000">
            <a:off x="6133306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>
            <p:custDataLst>
              <p:tags r:id="rId31"/>
            </p:custDataLst>
          </p:nvPr>
        </p:nvCxnSpPr>
        <p:spPr>
          <a:xfrm rot="5400000">
            <a:off x="6439694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>
            <p:custDataLst>
              <p:tags r:id="rId32"/>
            </p:custDataLst>
          </p:nvPr>
        </p:nvCxnSpPr>
        <p:spPr>
          <a:xfrm rot="5400000">
            <a:off x="6592094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>
            <p:custDataLst>
              <p:tags r:id="rId33"/>
            </p:custDataLst>
          </p:nvPr>
        </p:nvCxnSpPr>
        <p:spPr>
          <a:xfrm rot="5400000">
            <a:off x="6895306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>
            <p:custDataLst>
              <p:tags r:id="rId34"/>
            </p:custDataLst>
          </p:nvPr>
        </p:nvCxnSpPr>
        <p:spPr>
          <a:xfrm rot="5400000">
            <a:off x="7047706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>
            <p:custDataLst>
              <p:tags r:id="rId35"/>
            </p:custDataLst>
          </p:nvPr>
        </p:nvCxnSpPr>
        <p:spPr>
          <a:xfrm rot="5400000">
            <a:off x="7352506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>
            <p:custDataLst>
              <p:tags r:id="rId36"/>
            </p:custDataLst>
          </p:nvPr>
        </p:nvCxnSpPr>
        <p:spPr>
          <a:xfrm rot="5400000">
            <a:off x="7504906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>
            <p:custDataLst>
              <p:tags r:id="rId37"/>
            </p:custDataLst>
          </p:nvPr>
        </p:nvCxnSpPr>
        <p:spPr>
          <a:xfrm rot="5400000">
            <a:off x="7809706" y="2400300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>
            <p:custDataLst>
              <p:tags r:id="rId38"/>
            </p:custDataLst>
          </p:nvPr>
        </p:nvCxnSpPr>
        <p:spPr>
          <a:xfrm rot="5400000">
            <a:off x="7962106" y="23995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>
            <p:custDataLst>
              <p:tags r:id="rId39"/>
            </p:custDataLst>
          </p:nvPr>
        </p:nvCxnSpPr>
        <p:spPr>
          <a:xfrm rot="10800000">
            <a:off x="8229600" y="2743200"/>
            <a:ext cx="2286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>
            <p:custDataLst>
              <p:tags r:id="rId40"/>
            </p:custDataLst>
          </p:nvPr>
        </p:nvCxnSpPr>
        <p:spPr>
          <a:xfrm rot="16200000" flipH="1">
            <a:off x="8077200" y="3114020"/>
            <a:ext cx="762000" cy="0"/>
          </a:xfrm>
          <a:prstGeom prst="line">
            <a:avLst/>
          </a:prstGeom>
          <a:ln w="28575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>
            <p:custDataLst>
              <p:tags r:id="rId41"/>
            </p:custDataLst>
          </p:nvPr>
        </p:nvCxnSpPr>
        <p:spPr>
          <a:xfrm rot="10800000">
            <a:off x="4419600" y="3505200"/>
            <a:ext cx="152400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>
            <p:custDataLst>
              <p:tags r:id="rId42"/>
            </p:custDataLst>
          </p:nvPr>
        </p:nvCxnSpPr>
        <p:spPr>
          <a:xfrm rot="5400000" flipH="1" flipV="1">
            <a:off x="4191000" y="3124200"/>
            <a:ext cx="762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>
            <p:custDataLst>
              <p:tags r:id="rId43"/>
            </p:custDataLst>
          </p:nvPr>
        </p:nvCxnSpPr>
        <p:spPr>
          <a:xfrm rot="10800000">
            <a:off x="4572000" y="2743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>
            <p:custDataLst>
              <p:tags r:id="rId44"/>
            </p:custDataLst>
          </p:nvPr>
        </p:nvSpPr>
        <p:spPr>
          <a:xfrm>
            <a:off x="1066800" y="42672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Time: ~ 2x faster than ripple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Space: O(N) extra gates, O(N) gate inputs</a:t>
            </a:r>
          </a:p>
        </p:txBody>
      </p:sp>
      <p:sp>
        <p:nvSpPr>
          <p:cNvPr id="62" name="Rectangle 61"/>
          <p:cNvSpPr/>
          <p:nvPr>
            <p:custDataLst>
              <p:tags r:id="rId45"/>
            </p:custDataLst>
          </p:nvPr>
        </p:nvSpPr>
        <p:spPr>
          <a:xfrm>
            <a:off x="47244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>
            <p:custDataLst>
              <p:tags r:id="rId46"/>
            </p:custDataLst>
          </p:nvPr>
        </p:nvSpPr>
        <p:spPr>
          <a:xfrm>
            <a:off x="51816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>
            <p:custDataLst>
              <p:tags r:id="rId47"/>
            </p:custDataLst>
          </p:nvPr>
        </p:nvSpPr>
        <p:spPr>
          <a:xfrm>
            <a:off x="56388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>
            <p:custDataLst>
              <p:tags r:id="rId48"/>
            </p:custDataLst>
          </p:nvPr>
        </p:nvSpPr>
        <p:spPr>
          <a:xfrm>
            <a:off x="60960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>
            <p:custDataLst>
              <p:tags r:id="rId49"/>
            </p:custDataLst>
          </p:nvPr>
        </p:nvSpPr>
        <p:spPr>
          <a:xfrm>
            <a:off x="65532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>
            <p:custDataLst>
              <p:tags r:id="rId50"/>
            </p:custDataLst>
          </p:nvPr>
        </p:nvSpPr>
        <p:spPr>
          <a:xfrm>
            <a:off x="70104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>
            <p:custDataLst>
              <p:tags r:id="rId51"/>
            </p:custDataLst>
          </p:nvPr>
        </p:nvSpPr>
        <p:spPr>
          <a:xfrm>
            <a:off x="74676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>
            <p:custDataLst>
              <p:tags r:id="rId52"/>
            </p:custDataLst>
          </p:nvPr>
        </p:nvSpPr>
        <p:spPr>
          <a:xfrm>
            <a:off x="7924800" y="1981200"/>
            <a:ext cx="304800" cy="2286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>
            <p:custDataLst>
              <p:tags r:id="rId53"/>
            </p:custDataLst>
          </p:nvPr>
        </p:nvSpPr>
        <p:spPr>
          <a:xfrm>
            <a:off x="473388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>
            <p:custDataLst>
              <p:tags r:id="rId54"/>
            </p:custDataLst>
          </p:nvPr>
        </p:nvSpPr>
        <p:spPr>
          <a:xfrm>
            <a:off x="51816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>
            <p:custDataLst>
              <p:tags r:id="rId55"/>
            </p:custDataLst>
          </p:nvPr>
        </p:nvSpPr>
        <p:spPr>
          <a:xfrm>
            <a:off x="56388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>
            <p:custDataLst>
              <p:tags r:id="rId56"/>
            </p:custDataLst>
          </p:nvPr>
        </p:nvSpPr>
        <p:spPr>
          <a:xfrm>
            <a:off x="60960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>
            <p:custDataLst>
              <p:tags r:id="rId57"/>
            </p:custDataLst>
          </p:nvPr>
        </p:nvSpPr>
        <p:spPr>
          <a:xfrm>
            <a:off x="65532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>
            <p:custDataLst>
              <p:tags r:id="rId58"/>
            </p:custDataLst>
          </p:nvPr>
        </p:nvSpPr>
        <p:spPr>
          <a:xfrm>
            <a:off x="70104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>
            <p:custDataLst>
              <p:tags r:id="rId59"/>
            </p:custDataLst>
          </p:nvPr>
        </p:nvSpPr>
        <p:spPr>
          <a:xfrm>
            <a:off x="74676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>
            <p:custDataLst>
              <p:tags r:id="rId60"/>
            </p:custDataLst>
          </p:nvPr>
        </p:nvSpPr>
        <p:spPr>
          <a:xfrm>
            <a:off x="7924800" y="3276600"/>
            <a:ext cx="304800" cy="4572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88" idx="1"/>
          </p:cNvCxnSpPr>
          <p:nvPr>
            <p:custDataLst>
              <p:tags r:id="rId61"/>
            </p:custDataLst>
          </p:nvPr>
        </p:nvCxnSpPr>
        <p:spPr>
          <a:xfrm rot="10800000">
            <a:off x="68580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9" idx="1"/>
          </p:cNvCxnSpPr>
          <p:nvPr>
            <p:custDataLst>
              <p:tags r:id="rId62"/>
            </p:custDataLst>
          </p:nvPr>
        </p:nvCxnSpPr>
        <p:spPr>
          <a:xfrm rot="10800000">
            <a:off x="73152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endCxn id="89" idx="3"/>
          </p:cNvCxnSpPr>
          <p:nvPr>
            <p:custDataLst>
              <p:tags r:id="rId63"/>
            </p:custDataLst>
          </p:nvPr>
        </p:nvCxnSpPr>
        <p:spPr>
          <a:xfrm rot="10800000">
            <a:off x="77724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5" idx="1"/>
          </p:cNvCxnSpPr>
          <p:nvPr>
            <p:custDataLst>
              <p:tags r:id="rId64"/>
            </p:custDataLst>
          </p:nvPr>
        </p:nvCxnSpPr>
        <p:spPr>
          <a:xfrm rot="10800000">
            <a:off x="54864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86" idx="1"/>
          </p:cNvCxnSpPr>
          <p:nvPr>
            <p:custDataLst>
              <p:tags r:id="rId65"/>
            </p:custDataLst>
          </p:nvPr>
        </p:nvCxnSpPr>
        <p:spPr>
          <a:xfrm rot="10800000">
            <a:off x="59436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endCxn id="86" idx="3"/>
          </p:cNvCxnSpPr>
          <p:nvPr>
            <p:custDataLst>
              <p:tags r:id="rId66"/>
            </p:custDataLst>
          </p:nvPr>
        </p:nvCxnSpPr>
        <p:spPr>
          <a:xfrm rot="10800000">
            <a:off x="6400800" y="3505200"/>
            <a:ext cx="152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4" idx="1"/>
          </p:cNvCxnSpPr>
          <p:nvPr>
            <p:custDataLst>
              <p:tags r:id="rId67"/>
            </p:custDataLst>
          </p:nvPr>
        </p:nvCxnSpPr>
        <p:spPr>
          <a:xfrm rot="10800000">
            <a:off x="5038680" y="3505200"/>
            <a:ext cx="1429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Hybrid Adders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Hybrid Approach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70324" y="190500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</a:p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12168" y="190500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</a:p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18555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7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057400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15405" y="305752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9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1080368" y="255428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3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2279650"/>
            <a:ext cx="740908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C16</a:t>
            </a:r>
            <a:endParaRPr kumimoji="1"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4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9975" y="190500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  <a:b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</a:b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5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97141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16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599112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17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383212" y="305752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18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106949" y="255428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2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479886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3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889461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4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73561" y="305752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4106948" y="2554288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2565486" y="2546350"/>
            <a:ext cx="609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30" name="Rectangle 2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557009" y="190500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</a:p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31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877350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32" name="Line 3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276146" y="147320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33" name="Line 32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60246" y="305752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34" name="Line 33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7493634" y="2554288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35" name="Line 3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5863591" y="2554288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38" name="Text Box 3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76234" y="227965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C0</a:t>
            </a:r>
          </a:p>
        </p:txBody>
      </p:sp>
      <p:sp>
        <p:nvSpPr>
          <p:cNvPr id="40" name="Text Box 3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863591" y="205105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C4</a:t>
            </a:r>
            <a:endParaRPr kumimoji="1"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331654" y="205105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C8</a:t>
            </a:r>
            <a:endParaRPr kumimoji="1"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2" name="Text Box 4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38400" y="2051050"/>
            <a:ext cx="740908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C12</a:t>
            </a:r>
            <a:endParaRPr kumimoji="1"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596390" y="4108450"/>
            <a:ext cx="5751513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44" name="Text Box 44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799716" y="4102100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863025"/>
            <a:ext cx="8386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7..4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29219" y="863025"/>
            <a:ext cx="8242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7..4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7" name="Text Box 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914400" y="863024"/>
            <a:ext cx="9781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15..8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718170" y="863024"/>
            <a:ext cx="963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15..8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721695" y="863024"/>
            <a:ext cx="9781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11..8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558029" y="863024"/>
            <a:ext cx="963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11..8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7009" y="863025"/>
            <a:ext cx="8386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3..0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2" name="Text Box 1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255159" y="863025"/>
            <a:ext cx="8242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3..0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3" name="Text Box 1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627075" y="3352800"/>
            <a:ext cx="96372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15..8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255095" y="3352801"/>
            <a:ext cx="96372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11..8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5" name="Text Box 1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953000" y="3352800"/>
            <a:ext cx="82426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7..4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6" name="Text Box 11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9409" y="3352800"/>
            <a:ext cx="82426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3..0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Hierarchical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Hierarchical Approach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4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51765" y="2387026"/>
            <a:ext cx="6248400" cy="68580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CLL </a:t>
            </a: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(carry look-ahead logic)</a:t>
            </a:r>
          </a:p>
        </p:txBody>
      </p:sp>
      <p:sp>
        <p:nvSpPr>
          <p:cNvPr id="5" name="Line 5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>
            <a:off x="870764" y="2768026"/>
            <a:ext cx="35877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6" name="Text Box 6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8600" y="2435664"/>
            <a:ext cx="683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16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1" y="1625027"/>
            <a:ext cx="914399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8" name="Line 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581619" y="1320226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9" name="Line 6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200619" y="2006026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0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505419" y="2006026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1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77849" y="1925361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12" name="Text Box 1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81619" y="1925361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endParaRPr kumimoji="1" lang="en-US" altLang="zh-TW" sz="24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3" name="Line 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124419" y="1320226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8200" y="786826"/>
            <a:ext cx="8386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7..4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429219" y="786826"/>
            <a:ext cx="8242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7..4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6" name="Rectangle 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1625026"/>
            <a:ext cx="910806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17" name="Line 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175370" y="1320225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8" name="Line 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94370" y="2006025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9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099170" y="2006025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0" name="Text Box 14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371600" y="1925360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21" name="Text Box 15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175370" y="1925360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22" name="Line 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718170" y="1320225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3" name="Text Box 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9200" y="786825"/>
            <a:ext cx="9781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15..8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22970" y="786825"/>
            <a:ext cx="963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15..8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5" name="Rectangle 3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399" y="1625026"/>
            <a:ext cx="914401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26" name="Line 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884334" y="1320225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7" name="Line 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503334" y="2006025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8" name="Line 1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808134" y="2006025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" name="Text Box 14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080564" y="1925360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30" name="Text Box 1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84334" y="1925360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31" name="Line 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427134" y="1320225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2" name="Text Box 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895600" y="786825"/>
            <a:ext cx="9781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11..8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3" name="Text Box 10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31934" y="786825"/>
            <a:ext cx="963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11..8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4" name="Rectangle 3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553200" y="1625025"/>
            <a:ext cx="914400" cy="381002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35" name="Line 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0770" y="1320226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6" name="Line 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899770" y="2006026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7" name="Line 1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7204570" y="2006026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8" name="Text Box 14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77000" y="1925361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39" name="Text Box 15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280770" y="1925361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40" name="Line 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6823570" y="1320226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41" name="Text Box 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400800" y="786826"/>
            <a:ext cx="83869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3..0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2" name="Text Box 1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098950" y="786826"/>
            <a:ext cx="8242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3..0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43" name="Line 59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2470963" y="3758626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44" name="Straight Connector 43"/>
          <p:cNvCxnSpPr>
            <a:stCxn id="43" idx="0"/>
          </p:cNvCxnSpPr>
          <p:nvPr>
            <p:custDataLst>
              <p:tags r:id="rId43"/>
            </p:custDataLst>
          </p:nvPr>
        </p:nvCxnSpPr>
        <p:spPr>
          <a:xfrm rot="5400000" flipH="1">
            <a:off x="2509064" y="3415726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5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4147363" y="3758626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46" name="Straight Connector 45"/>
          <p:cNvCxnSpPr>
            <a:stCxn id="45" idx="0"/>
          </p:cNvCxnSpPr>
          <p:nvPr>
            <p:custDataLst>
              <p:tags r:id="rId45"/>
            </p:custDataLst>
          </p:nvPr>
        </p:nvCxnSpPr>
        <p:spPr>
          <a:xfrm rot="5400000" flipH="1">
            <a:off x="4185464" y="3415726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Line 5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5823763" y="3758626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48" name="Straight Connector 47"/>
          <p:cNvCxnSpPr>
            <a:stCxn id="47" idx="0"/>
          </p:cNvCxnSpPr>
          <p:nvPr>
            <p:custDataLst>
              <p:tags r:id="rId47"/>
            </p:custDataLst>
          </p:nvPr>
        </p:nvCxnSpPr>
        <p:spPr>
          <a:xfrm rot="5400000" flipH="1">
            <a:off x="5861864" y="3415726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Line 5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7500162" y="3758625"/>
            <a:ext cx="500837" cy="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50" name="Straight Connector 49"/>
          <p:cNvCxnSpPr/>
          <p:nvPr>
            <p:custDataLst>
              <p:tags r:id="rId49"/>
            </p:custDataLst>
          </p:nvPr>
        </p:nvCxnSpPr>
        <p:spPr>
          <a:xfrm rot="16200000" flipH="1" flipV="1">
            <a:off x="7467600" y="3225226"/>
            <a:ext cx="1066800" cy="0"/>
          </a:xfrm>
          <a:prstGeom prst="line">
            <a:avLst/>
          </a:prstGeom>
          <a:ln w="28575" cap="sq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Line 5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7500163" y="2691826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52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8328025" y="2387026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3" name="Rectangle 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524000" y="3606225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  <a:b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</a:br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54" name="Line 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1752600" y="3301424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55" name="Line 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2209800" y="3301424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56" name="Line 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>
            <a:off x="1981200" y="4444424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57" name="Text Box 11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1752600" y="4825424"/>
            <a:ext cx="96372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15..8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8" name="Rectangle 4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200400" y="3606226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</a:p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429000" y="3301425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0" name="Line 6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3886200" y="3301425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1" name="Line 7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3657600" y="4444425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3429000" y="4825425"/>
            <a:ext cx="96372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11..8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63" name="Rectangle 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876800" y="3606225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</a:p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64" name="Line 5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105400" y="3301424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5" name="Line 6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5562600" y="3301424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6" name="Line 7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H="1">
            <a:off x="5334000" y="4444424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5105400" y="4825424"/>
            <a:ext cx="82426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7..4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553200" y="3606225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4-bit</a:t>
            </a:r>
          </a:p>
          <a:p>
            <a:pPr algn="ctr" eaLnBrk="1" hangingPunct="1"/>
            <a:r>
              <a:rPr kumimoji="1" lang="en-US" altLang="zh-TW" sz="2000" dirty="0" smtClean="0">
                <a:solidFill>
                  <a:schemeClr val="bg1"/>
                </a:solidFill>
                <a:latin typeface="Arial" charset="0"/>
                <a:ea typeface="新細明體" charset="-120"/>
              </a:rPr>
              <a:t>CLA</a:t>
            </a:r>
            <a:endParaRPr kumimoji="1" lang="en-US" altLang="zh-TW" sz="2000" dirty="0">
              <a:solidFill>
                <a:schemeClr val="bg1"/>
              </a:solidFill>
              <a:latin typeface="Arial" charset="0"/>
              <a:ea typeface="新細明體" charset="-120"/>
            </a:endParaRPr>
          </a:p>
        </p:txBody>
      </p:sp>
      <p:sp>
        <p:nvSpPr>
          <p:cNvPr id="69" name="Line 5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>
            <a:off x="6781800" y="3301424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70" name="Line 6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7239000" y="3301424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71" name="Line 7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H="1">
            <a:off x="7010400" y="4444424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72" name="Text Box 11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781800" y="4825424"/>
            <a:ext cx="82426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3..0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r>
              <a:rPr lang="en-US" dirty="0" smtClean="0"/>
              <a:t>r4 = (r1 + r2) | r3</a:t>
            </a:r>
          </a:p>
          <a:p>
            <a:endParaRPr lang="en-US" dirty="0" smtClean="0"/>
          </a:p>
          <a:p>
            <a:r>
              <a:rPr lang="en-US" dirty="0" smtClean="0"/>
              <a:t>r8 = 4*r3 + r4 – 1</a:t>
            </a:r>
          </a:p>
          <a:p>
            <a:endParaRPr lang="en-US" dirty="0" smtClean="0"/>
          </a:p>
          <a:p>
            <a:r>
              <a:rPr lang="en-US" dirty="0" smtClean="0"/>
              <a:t>r9 = 9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83880060"/>
              </p:ext>
            </p:extLst>
          </p:nvPr>
        </p:nvGraphicFramePr>
        <p:xfrm>
          <a:off x="6553200" y="685800"/>
          <a:ext cx="2362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ADDU rd,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SUBU rd,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OR rd,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XOR rd,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NOR rd,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rs</a:t>
                      </a:r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</a:rPr>
                        <a:t>rt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5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Arithmetic and Logic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352800" y="3594675"/>
            <a:ext cx="1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733800" y="3594675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962400" y="3594675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191000" y="3594675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747075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657601" y="3747075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133600" y="4432875"/>
            <a:ext cx="1066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343400" y="2451675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3289875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696200" y="1918275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239000" y="2832675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590800" y="1918275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590800" y="3137475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705600" y="2451675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590800" y="1918275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747075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114800" y="3747075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10001" y="3747075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038601" y="3747075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00400" y="4204276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7010400" y="3442275"/>
            <a:ext cx="0" cy="990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23"/>
            </p:custDataLst>
          </p:nvPr>
        </p:nvSpPr>
        <p:spPr>
          <a:xfrm>
            <a:off x="6629400" y="2146875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399" y="2223075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Line 3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419600" y="4432875"/>
            <a:ext cx="2590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2" name="Line 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371598" y="3213675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990600" y="3975675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4" name="Line 1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905000" y="3594675"/>
            <a:ext cx="0" cy="1524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Line 2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371598" y="4280473"/>
            <a:ext cx="2" cy="838202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6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590800" y="1918275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7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1828800" y="2680275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38200" y="2146875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2133600" y="2680275"/>
            <a:ext cx="0" cy="17526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371600" y="3594675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Text Box 2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905000" y="2378551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Line 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1828800" y="3594675"/>
            <a:ext cx="76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59"/>
          <p:cNvGrpSpPr/>
          <p:nvPr>
            <p:custDataLst>
              <p:tags r:id="rId37"/>
            </p:custDataLst>
          </p:nvPr>
        </p:nvGrpSpPr>
        <p:grpSpPr>
          <a:xfrm>
            <a:off x="1524000" y="3442275"/>
            <a:ext cx="304800" cy="304800"/>
            <a:chOff x="990600" y="2971800"/>
            <a:chExt cx="304800" cy="304800"/>
          </a:xfrm>
        </p:grpSpPr>
        <p:sp>
          <p:nvSpPr>
            <p:cNvPr id="61" name="Freeform 60"/>
            <p:cNvSpPr/>
            <p:nvPr>
              <p:custDataLst>
                <p:tags r:id="rId39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 Box 11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63" name="Line 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371600" y="5118675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2796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R-type instruction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0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53" grpId="0" animBg="1"/>
      <p:bldP spid="2249754" grpId="0" animBg="1"/>
      <p:bldP spid="2249755" grpId="0" animBg="1"/>
      <p:bldP spid="2249756" grpId="0" animBg="1"/>
      <p:bldP spid="2249757" grpId="0"/>
      <p:bldP spid="2249758" grpId="0" animBg="1"/>
      <p:bldP spid="2249762" grpId="0" animBg="1"/>
      <p:bldP spid="2249771" grpId="0" animBg="1"/>
      <p:bldP spid="2249772" grpId="0" animBg="1"/>
      <p:bldP spid="2249775" grpId="0" animBg="1"/>
      <p:bldP spid="2249776" grpId="0" animBg="1"/>
      <p:bldP spid="2249777" grpId="0" animBg="1"/>
      <p:bldP spid="2249779" grpId="0" animBg="1"/>
      <p:bldP spid="2249780" grpId="0"/>
      <p:bldP spid="71" grpId="0" animBg="1"/>
      <p:bldP spid="113" grpId="0" animBg="1"/>
      <p:bldP spid="114" grpId="0" animBg="1"/>
      <p:bldP spid="115" grpId="0"/>
      <p:bldP spid="116" grpId="0"/>
      <p:bldP spid="117" grpId="0" animBg="1"/>
      <p:bldP spid="130" grpId="0" animBg="1"/>
      <p:bldP spid="151" grpId="0" animBg="1"/>
      <p:bldP spid="176" grpId="0" animBg="1"/>
      <p:bldP spid="53" grpId="0" animBg="1"/>
      <p:bldP spid="46" grpId="0" animBg="1"/>
      <p:bldP spid="5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Shift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242481" y="3578144"/>
            <a:ext cx="1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623481" y="3578144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852081" y="3578144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080681" y="3578144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71081" y="3730544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547282" y="3730544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023281" y="4416344"/>
            <a:ext cx="1066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33081" y="2435144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233081" y="3273344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585881" y="1901744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128681" y="2816144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480481" y="1901744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480481" y="3120944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80" name="Text Box 5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95281" y="2435144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Line 4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2480481" y="1901744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775881" y="3730544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004481" y="3730544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sz="2400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99682" y="3730544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928282" y="3730544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090081" y="4187745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900081" y="3425744"/>
            <a:ext cx="0" cy="990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51" name="Freeform 150"/>
          <p:cNvSpPr/>
          <p:nvPr>
            <p:custDataLst>
              <p:tags r:id="rId23"/>
            </p:custDataLst>
          </p:nvPr>
        </p:nvSpPr>
        <p:spPr>
          <a:xfrm>
            <a:off x="6519081" y="2130344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2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90080" y="2206544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3" name="Line 3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309281" y="4416344"/>
            <a:ext cx="2590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2" name="Line 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261279" y="3197144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3" name="Text Box 11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80281" y="3959144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44" name="Line 1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794681" y="3578144"/>
            <a:ext cx="0" cy="1524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5" name="Line 2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261279" y="4263942"/>
            <a:ext cx="2" cy="838202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46" name="Line 49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2480481" y="1901744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7" name="Line 49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1718481" y="2663744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8" name="Rectangle 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7881" y="2130344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0" name="Line 4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 flipV="1">
            <a:off x="2023281" y="2663744"/>
            <a:ext cx="0" cy="24384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261281" y="3578144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Text Box 2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794681" y="2362020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Line 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1718481" y="3578144"/>
            <a:ext cx="76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59"/>
          <p:cNvGrpSpPr/>
          <p:nvPr>
            <p:custDataLst>
              <p:tags r:id="rId37"/>
            </p:custDataLst>
          </p:nvPr>
        </p:nvGrpSpPr>
        <p:grpSpPr>
          <a:xfrm>
            <a:off x="1413681" y="3425744"/>
            <a:ext cx="304800" cy="304800"/>
            <a:chOff x="990600" y="2971800"/>
            <a:chExt cx="304800" cy="304800"/>
          </a:xfrm>
        </p:grpSpPr>
        <p:sp>
          <p:nvSpPr>
            <p:cNvPr id="61" name="Freeform 60"/>
            <p:cNvSpPr/>
            <p:nvPr>
              <p:custDataLst>
                <p:tags r:id="rId43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63" name="Line 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261281" y="5102144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49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052481" y="3349544"/>
            <a:ext cx="0" cy="1600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1" name="Line 4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 flipV="1">
            <a:off x="2175681" y="4873544"/>
            <a:ext cx="4876800" cy="76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56" name="Line 4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023281" y="4721144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Text Box 29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233641" y="4568744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shamt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0281" y="838200"/>
            <a:ext cx="2796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R-type instruction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54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6" grpId="0" animBg="1"/>
      <p:bldP spid="5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Immediates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494963" y="2896737"/>
            <a:ext cx="1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875963" y="2896737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4104563" y="2896737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333163" y="2896737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723563" y="3049137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799764" y="3049137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275763" y="3734937"/>
            <a:ext cx="1066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85563" y="1753737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485563" y="2591937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838363" y="1220337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381163" y="2134737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732963" y="1220337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732963" y="2439537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542963" y="2744337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161963" y="3049137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161963" y="3049137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275763" y="4420737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47563" y="4573137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409923" y="4268337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28363" y="3049137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256963" y="3049137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952164" y="3049137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80764" y="3049137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42563" y="3506338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256963" y="4420737"/>
            <a:ext cx="9906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extend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428163" y="4573137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152563" y="2744337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466763" y="3201537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790363" y="4725537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90563" y="2439537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3" name="Line 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513761" y="2515737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1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047163" y="2896737"/>
            <a:ext cx="0" cy="1524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513761" y="3582535"/>
            <a:ext cx="2" cy="838202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4" name="Line 4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732963" y="1220337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1970963" y="1982337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2275763" y="1982337"/>
            <a:ext cx="0" cy="35052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1513763" y="2896737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970963" y="2896737"/>
            <a:ext cx="76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77"/>
          <p:cNvGrpSpPr/>
          <p:nvPr>
            <p:custDataLst>
              <p:tags r:id="rId40"/>
            </p:custDataLst>
          </p:nvPr>
        </p:nvGrpSpPr>
        <p:grpSpPr>
          <a:xfrm>
            <a:off x="1666163" y="2744337"/>
            <a:ext cx="304800" cy="304800"/>
            <a:chOff x="990600" y="2971800"/>
            <a:chExt cx="304800" cy="304800"/>
          </a:xfrm>
        </p:grpSpPr>
        <p:sp>
          <p:nvSpPr>
            <p:cNvPr id="79" name="Freeform 78"/>
            <p:cNvSpPr/>
            <p:nvPr>
              <p:custDataLst>
                <p:tags r:id="rId54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 Box 11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81" name="Line 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1513763" y="4420737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7304963" y="2668137"/>
            <a:ext cx="0" cy="2667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Line 4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2428163" y="5335137"/>
            <a:ext cx="487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58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275763" y="5182737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486123" y="5030337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shamt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Oval 2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342563" y="3506338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72" name="Freeform 71"/>
          <p:cNvSpPr/>
          <p:nvPr>
            <p:custDataLst>
              <p:tags r:id="rId47"/>
            </p:custDataLst>
          </p:nvPr>
        </p:nvSpPr>
        <p:spPr>
          <a:xfrm>
            <a:off x="6771563" y="1448937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342562" y="1525137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1132763" y="3277737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2" name="Rectangle 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980363" y="1448937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3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847763" y="1753737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Text Box 2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047163" y="1680613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" name="Line 4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4485563" y="2591937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32763" y="685800"/>
            <a:ext cx="2690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I-type instruction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8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9772" grpId="0" animBg="1"/>
      <p:bldP spid="48" grpId="0" animBg="1"/>
      <p:bldP spid="50" grpId="0" animBg="1"/>
      <p:bldP spid="52" grpId="0" animBg="1"/>
      <p:bldP spid="54" grpId="0" animBg="1"/>
      <p:bldP spid="61" grpId="0" animBg="1"/>
      <p:bldP spid="62" grpId="0"/>
      <p:bldP spid="122" grpId="0" animBg="1"/>
      <p:bldP spid="126" grpId="0" animBg="1"/>
      <p:bldP spid="131" grpId="0" animBg="1"/>
      <p:bldP spid="132" grpId="0" animBg="1"/>
      <p:bldP spid="168" grpId="0" animBg="1"/>
      <p:bldP spid="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Immediates</a:t>
            </a:r>
            <a:endParaRPr lang="en-US" dirty="0"/>
          </a:p>
        </p:txBody>
      </p:sp>
      <p:sp>
        <p:nvSpPr>
          <p:cNvPr id="2249753" name="Line 2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3305599" y="2971800"/>
            <a:ext cx="1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54" name="Line 2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3686599" y="29718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5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915199" y="2971800"/>
            <a:ext cx="0" cy="6858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2249756" name="Line 2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143799" y="2971800"/>
            <a:ext cx="0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 anchorCtr="1">
            <a:noAutofit/>
          </a:bodyPr>
          <a:lstStyle/>
          <a:p>
            <a:endParaRPr lang="en-US"/>
          </a:p>
        </p:txBody>
      </p:sp>
      <p:sp>
        <p:nvSpPr>
          <p:cNvPr id="2249757" name="Text Box 2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34199" y="3124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49758" name="Line 3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610400" y="3124200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62" name="Line 3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086399" y="3810000"/>
            <a:ext cx="10668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1" name="Line 4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96199" y="1828800"/>
            <a:ext cx="2286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2" name="Line 4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296199" y="2667000"/>
            <a:ext cx="19050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5" name="Line 47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648999" y="1295400"/>
            <a:ext cx="0" cy="914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6" name="Line 4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7191799" y="2209800"/>
            <a:ext cx="4572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2249777" name="Line 4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2543599" y="1295400"/>
            <a:ext cx="5105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2249779" name="Line 5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543599" y="2514600"/>
            <a:ext cx="609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anchor="ctr" anchorCtr="1">
            <a:noAutofit/>
          </a:bodyPr>
          <a:lstStyle/>
          <a:p>
            <a:endParaRPr lang="en-US"/>
          </a:p>
        </p:txBody>
      </p:sp>
      <p:sp>
        <p:nvSpPr>
          <p:cNvPr id="48" name="Line 4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53599" y="28194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972599" y="3124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972599" y="3124200"/>
            <a:ext cx="0" cy="1523999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4" name="Line 4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086399" y="4495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1" name="Line 4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058199" y="4648200"/>
            <a:ext cx="9144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62" name="Text Box 2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220559" y="43434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imm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3" name="Line 30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838999" y="3124200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4" name="Line 3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067599" y="3124200"/>
            <a:ext cx="152400" cy="762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15" name="Text Box 2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762800" y="3124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Text Box 29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91400" y="3124200"/>
            <a:ext cx="152399" cy="228600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FFFFFF"/>
                </a:solidFill>
                <a:latin typeface="Calibri"/>
              </a:rPr>
              <a:t>5</a:t>
            </a:r>
            <a:endParaRPr lang="en-US" sz="20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Oval 2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153199" y="35814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18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122" name="Text Box 1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067599" y="4495800"/>
            <a:ext cx="990600" cy="304800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lIns="0" rIns="0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</a:rPr>
              <a:t>extend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26" name="Line 4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238799" y="4648200"/>
            <a:ext cx="1828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0" name="Line 4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963199" y="28194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1" name="Line 4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277399" y="32766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32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600999" y="4800600"/>
            <a:ext cx="0" cy="2286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168" name="Rectangle 1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01199" y="25146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3" name="Line 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324397" y="2590800"/>
            <a:ext cx="2" cy="762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0" name="Line 1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857799" y="2971800"/>
            <a:ext cx="0" cy="152400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3" name="Line 2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324397" y="3657598"/>
            <a:ext cx="2" cy="838202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arrow" w="med" len="med"/>
            <a:tailEnd type="none" w="med" len="med"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4" name="Line 4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543599" y="1295400"/>
            <a:ext cx="0" cy="1219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5" name="Line 4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1781599" y="2057400"/>
            <a:ext cx="304800" cy="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0" name="Line 4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 flipV="1">
            <a:off x="2086399" y="2057400"/>
            <a:ext cx="0" cy="3505200"/>
          </a:xfrm>
          <a:prstGeom prst="line">
            <a:avLst/>
          </a:prstGeom>
          <a:noFill/>
          <a:ln w="25400" cap="sq">
            <a:solidFill>
              <a:schemeClr val="bg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4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1324399" y="2971800"/>
            <a:ext cx="152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oval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7" name="Line 8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1781599" y="2971800"/>
            <a:ext cx="762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none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grpSp>
        <p:nvGrpSpPr>
          <p:cNvPr id="2" name="Group 77"/>
          <p:cNvGrpSpPr/>
          <p:nvPr>
            <p:custDataLst>
              <p:tags r:id="rId40"/>
            </p:custDataLst>
          </p:nvPr>
        </p:nvGrpSpPr>
        <p:grpSpPr>
          <a:xfrm>
            <a:off x="1476799" y="2819400"/>
            <a:ext cx="304800" cy="304800"/>
            <a:chOff x="990600" y="2971800"/>
            <a:chExt cx="304800" cy="304800"/>
          </a:xfrm>
        </p:grpSpPr>
        <p:sp>
          <p:nvSpPr>
            <p:cNvPr id="79" name="Freeform 78"/>
            <p:cNvSpPr/>
            <p:nvPr>
              <p:custDataLst>
                <p:tags r:id="rId60"/>
              </p:custDataLst>
            </p:nvPr>
          </p:nvSpPr>
          <p:spPr>
            <a:xfrm>
              <a:off x="990600" y="2971800"/>
              <a:ext cx="304800" cy="3048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685800"/>
                <a:gd name="connsiteY0" fmla="*/ 0 h 1270000"/>
                <a:gd name="connsiteX1" fmla="*/ 489857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97971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9797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08000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62000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  <a:gd name="connsiteX0" fmla="*/ 0 w 489857"/>
                <a:gd name="connsiteY0" fmla="*/ 0 h 1270000"/>
                <a:gd name="connsiteX1" fmla="*/ 489857 w 489857"/>
                <a:gd name="connsiteY1" fmla="*/ 317500 h 1270000"/>
                <a:gd name="connsiteX2" fmla="*/ 489857 w 489857"/>
                <a:gd name="connsiteY2" fmla="*/ 952500 h 1270000"/>
                <a:gd name="connsiteX3" fmla="*/ 0 w 489857"/>
                <a:gd name="connsiteY3" fmla="*/ 1270000 h 1270000"/>
                <a:gd name="connsiteX4" fmla="*/ 0 w 489857"/>
                <a:gd name="connsiteY4" fmla="*/ 714375 h 1270000"/>
                <a:gd name="connsiteX5" fmla="*/ 40821 w 489857"/>
                <a:gd name="connsiteY5" fmla="*/ 635000 h 1270000"/>
                <a:gd name="connsiteX6" fmla="*/ 0 w 489857"/>
                <a:gd name="connsiteY6" fmla="*/ 555625 h 1270000"/>
                <a:gd name="connsiteX7" fmla="*/ 0 w 489857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9857" h="1270000">
                  <a:moveTo>
                    <a:pt x="0" y="0"/>
                  </a:moveTo>
                  <a:lnTo>
                    <a:pt x="489857" y="317500"/>
                  </a:lnTo>
                  <a:lnTo>
                    <a:pt x="489857" y="952500"/>
                  </a:lnTo>
                  <a:lnTo>
                    <a:pt x="0" y="1270000"/>
                  </a:lnTo>
                  <a:lnTo>
                    <a:pt x="0" y="714375"/>
                  </a:lnTo>
                  <a:lnTo>
                    <a:pt x="40821" y="635000"/>
                  </a:lnTo>
                  <a:lnTo>
                    <a:pt x="0" y="5556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bg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 Box 11"/>
            <p:cNvSpPr txBox="1"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1081086" y="3002753"/>
              <a:ext cx="152400" cy="228600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  <a:latin typeface="Consolas" pitchFamily="49" charset="0"/>
                </a:rPr>
                <a:t>+4</a:t>
              </a:r>
              <a:endParaRPr lang="en-US" sz="1600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</p:grpSp>
      <p:sp>
        <p:nvSpPr>
          <p:cNvPr id="81" name="Line 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1324399" y="4495800"/>
            <a:ext cx="5334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6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V="1">
            <a:off x="7115599" y="2743200"/>
            <a:ext cx="0" cy="26670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7" name="Line 48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 flipV="1">
            <a:off x="2238799" y="5410200"/>
            <a:ext cx="48768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58" name="Line 49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2086399" y="5257800"/>
            <a:ext cx="152400" cy="152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59" name="Text Box 2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296759" y="5105400"/>
            <a:ext cx="5516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err="1" smtClean="0">
                <a:solidFill>
                  <a:srgbClr val="FFFFFF"/>
                </a:solidFill>
                <a:latin typeface="Calibri"/>
              </a:rPr>
              <a:t>shamt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Oval 24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153199" y="3581401"/>
            <a:ext cx="1219200" cy="457199"/>
          </a:xfrm>
          <a:prstGeom prst="ellipse">
            <a:avLst/>
          </a:prstGeom>
          <a:solidFill>
            <a:schemeClr val="tx1"/>
          </a:solidFill>
          <a:ln w="25400" cap="sq" algn="ctr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FFFFFF"/>
                </a:solidFill>
                <a:latin typeface="Calibri"/>
              </a:rPr>
              <a:t>control</a:t>
            </a:r>
          </a:p>
        </p:txBody>
      </p:sp>
      <p:sp>
        <p:nvSpPr>
          <p:cNvPr id="72" name="Freeform 71"/>
          <p:cNvSpPr/>
          <p:nvPr>
            <p:custDataLst>
              <p:tags r:id="rId47"/>
            </p:custDataLst>
          </p:nvPr>
        </p:nvSpPr>
        <p:spPr>
          <a:xfrm>
            <a:off x="6582199" y="1524000"/>
            <a:ext cx="609600" cy="1524000"/>
          </a:xfrm>
          <a:custGeom>
            <a:avLst/>
            <a:gdLst>
              <a:gd name="connsiteX0" fmla="*/ 0 w 685800"/>
              <a:gd name="connsiteY0" fmla="*/ 0 h 762000"/>
              <a:gd name="connsiteX1" fmla="*/ 685800 w 685800"/>
              <a:gd name="connsiteY1" fmla="*/ 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7620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190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762000"/>
              <a:gd name="connsiteX1" fmla="*/ 685800 w 685800"/>
              <a:gd name="connsiteY1" fmla="*/ 317500 h 762000"/>
              <a:gd name="connsiteX2" fmla="*/ 685800 w 685800"/>
              <a:gd name="connsiteY2" fmla="*/ 571500 h 762000"/>
              <a:gd name="connsiteX3" fmla="*/ 0 w 685800"/>
              <a:gd name="connsiteY3" fmla="*/ 762000 h 762000"/>
              <a:gd name="connsiteX4" fmla="*/ 0 w 685800"/>
              <a:gd name="connsiteY4" fmla="*/ 0 h 762000"/>
              <a:gd name="connsiteX0" fmla="*/ 0 w 685800"/>
              <a:gd name="connsiteY0" fmla="*/ 0 h 952500"/>
              <a:gd name="connsiteX1" fmla="*/ 685800 w 685800"/>
              <a:gd name="connsiteY1" fmla="*/ 317500 h 952500"/>
              <a:gd name="connsiteX2" fmla="*/ 685800 w 685800"/>
              <a:gd name="connsiteY2" fmla="*/ 952500 h 952500"/>
              <a:gd name="connsiteX3" fmla="*/ 0 w 685800"/>
              <a:gd name="connsiteY3" fmla="*/ 762000 h 952500"/>
              <a:gd name="connsiteX4" fmla="*/ 0 w 685800"/>
              <a:gd name="connsiteY4" fmla="*/ 0 h 9525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171450 w 685800"/>
              <a:gd name="connsiteY4" fmla="*/ 635000 h 1270000"/>
              <a:gd name="connsiteX5" fmla="*/ 0 w 685800"/>
              <a:gd name="connsiteY5" fmla="*/ 508000 h 1270000"/>
              <a:gd name="connsiteX6" fmla="*/ 0 w 685800"/>
              <a:gd name="connsiteY6" fmla="*/ 0 h 1270000"/>
              <a:gd name="connsiteX0" fmla="*/ 0 w 685800"/>
              <a:gd name="connsiteY0" fmla="*/ 0 h 1270000"/>
              <a:gd name="connsiteX1" fmla="*/ 685800 w 685800"/>
              <a:gd name="connsiteY1" fmla="*/ 317500 h 1270000"/>
              <a:gd name="connsiteX2" fmla="*/ 685800 w 685800"/>
              <a:gd name="connsiteY2" fmla="*/ 952500 h 1270000"/>
              <a:gd name="connsiteX3" fmla="*/ 0 w 685800"/>
              <a:gd name="connsiteY3" fmla="*/ 1270000 h 1270000"/>
              <a:gd name="connsiteX4" fmla="*/ 0 w 685800"/>
              <a:gd name="connsiteY4" fmla="*/ 762000 h 1270000"/>
              <a:gd name="connsiteX5" fmla="*/ 171450 w 685800"/>
              <a:gd name="connsiteY5" fmla="*/ 635000 h 1270000"/>
              <a:gd name="connsiteX6" fmla="*/ 0 w 685800"/>
              <a:gd name="connsiteY6" fmla="*/ 508000 h 1270000"/>
              <a:gd name="connsiteX7" fmla="*/ 0 w 685800"/>
              <a:gd name="connsiteY7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1270000">
                <a:moveTo>
                  <a:pt x="0" y="0"/>
                </a:moveTo>
                <a:lnTo>
                  <a:pt x="685800" y="317500"/>
                </a:lnTo>
                <a:lnTo>
                  <a:pt x="685800" y="952500"/>
                </a:lnTo>
                <a:lnTo>
                  <a:pt x="0" y="1270000"/>
                </a:lnTo>
                <a:lnTo>
                  <a:pt x="0" y="762000"/>
                </a:lnTo>
                <a:lnTo>
                  <a:pt x="171450" y="635000"/>
                </a:lnTo>
                <a:lnTo>
                  <a:pt x="0" y="508000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22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153198" y="1600200"/>
            <a:ext cx="1143001" cy="1363663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Reg.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File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5" name="Text Box 1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943399" y="3352800"/>
            <a:ext cx="762000" cy="304799"/>
          </a:xfrm>
          <a:prstGeom prst="rect">
            <a:avLst/>
          </a:pr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</a:rPr>
              <a:t>PC</a:t>
            </a:r>
            <a:endParaRPr lang="en-US" sz="24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2" name="Rectangle 4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90999" y="1524000"/>
            <a:ext cx="990600" cy="1066800"/>
          </a:xfrm>
          <a:prstGeom prst="rect">
            <a:avLst/>
          </a:prstGeom>
          <a:noFill/>
          <a:ln w="25400" cap="sq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Prog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Mem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3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658399" y="1828800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ALU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Text Box 29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1857799" y="1755676"/>
            <a:ext cx="399240" cy="225524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inst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Rectangle 19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 rot="16200000">
            <a:off x="7039399" y="2971800"/>
            <a:ext cx="152400" cy="762000"/>
          </a:xfrm>
          <a:custGeom>
            <a:avLst/>
            <a:gdLst>
              <a:gd name="connsiteX0" fmla="*/ 0 w 609600"/>
              <a:gd name="connsiteY0" fmla="*/ 0 h 1143000"/>
              <a:gd name="connsiteX1" fmla="*/ 609600 w 609600"/>
              <a:gd name="connsiteY1" fmla="*/ 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11430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0 w 609600"/>
              <a:gd name="connsiteY4" fmla="*/ 0 h 1143000"/>
              <a:gd name="connsiteX0" fmla="*/ 304800 w 609600"/>
              <a:gd name="connsiteY0" fmla="*/ 0 h 1143000"/>
              <a:gd name="connsiteX1" fmla="*/ 609600 w 609600"/>
              <a:gd name="connsiteY1" fmla="*/ 152400 h 1143000"/>
              <a:gd name="connsiteX2" fmla="*/ 609600 w 609600"/>
              <a:gd name="connsiteY2" fmla="*/ 990600 h 1143000"/>
              <a:gd name="connsiteX3" fmla="*/ 0 w 609600"/>
              <a:gd name="connsiteY3" fmla="*/ 1143000 h 1143000"/>
              <a:gd name="connsiteX4" fmla="*/ 304800 w 609600"/>
              <a:gd name="connsiteY4" fmla="*/ 0 h 1143000"/>
              <a:gd name="connsiteX0" fmla="*/ 0 w 304800"/>
              <a:gd name="connsiteY0" fmla="*/ 0 h 1143000"/>
              <a:gd name="connsiteX1" fmla="*/ 304800 w 304800"/>
              <a:gd name="connsiteY1" fmla="*/ 152400 h 1143000"/>
              <a:gd name="connsiteX2" fmla="*/ 304800 w 304800"/>
              <a:gd name="connsiteY2" fmla="*/ 990600 h 1143000"/>
              <a:gd name="connsiteX3" fmla="*/ 0 w 304800"/>
              <a:gd name="connsiteY3" fmla="*/ 1143000 h 1143000"/>
              <a:gd name="connsiteX4" fmla="*/ 0 w 3048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143000">
                <a:moveTo>
                  <a:pt x="0" y="0"/>
                </a:moveTo>
                <a:lnTo>
                  <a:pt x="304800" y="152400"/>
                </a:lnTo>
                <a:lnTo>
                  <a:pt x="304800" y="9906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noFill/>
          <a:ln w="25400" cap="sq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8" name="Line 44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7344199" y="3429000"/>
            <a:ext cx="0" cy="19812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69" name="Line 4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H="1" flipV="1">
            <a:off x="7115599" y="5410200"/>
            <a:ext cx="228600" cy="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/>
            <a:tailEnd/>
          </a:ln>
          <a:effectLst/>
        </p:spPr>
        <p:txBody>
          <a:bodyPr wrap="square" anchor="ctr" anchorCtr="1">
            <a:noAutofit/>
          </a:bodyPr>
          <a:lstStyle/>
          <a:p>
            <a:endParaRPr lang="en-US" dirty="0"/>
          </a:p>
        </p:txBody>
      </p:sp>
      <p:sp>
        <p:nvSpPr>
          <p:cNvPr id="76" name="Line 44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V="1">
            <a:off x="6886999" y="3429000"/>
            <a:ext cx="0" cy="3048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78" name="Text Box 52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582199" y="3720525"/>
            <a:ext cx="470000" cy="394275"/>
          </a:xfrm>
          <a:prstGeom prst="rect">
            <a:avLst/>
          </a:prstGeom>
          <a:noFill/>
          <a:ln w="25400" cap="sq" algn="ctr">
            <a:noFill/>
            <a:miter lim="800000"/>
            <a:headEnd/>
            <a:tailEnd/>
          </a:ln>
          <a:effectLst/>
        </p:spPr>
        <p:txBody>
          <a:bodyPr wrap="none" anchor="ctr" anchorCtr="1">
            <a:noAutofit/>
          </a:bodyPr>
          <a:lstStyle/>
          <a:p>
            <a:pPr algn="ctr" eaLnBrk="1" hangingPunct="1">
              <a:lnSpc>
                <a:spcPct val="116000"/>
              </a:lnSpc>
              <a:buClr>
                <a:srgbClr val="40458C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FFFFFF"/>
                </a:solidFill>
                <a:latin typeface="Calibri"/>
              </a:rPr>
              <a:t>16</a:t>
            </a:r>
            <a:endParaRPr lang="en-US" sz="24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5" name="Line 45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6534574" y="3352800"/>
            <a:ext cx="228600" cy="0"/>
          </a:xfrm>
          <a:prstGeom prst="line">
            <a:avLst/>
          </a:prstGeom>
          <a:noFill/>
          <a:ln w="25400" cap="sq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86" name="Line 44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V="1">
            <a:off x="7115599" y="2743200"/>
            <a:ext cx="0" cy="533400"/>
          </a:xfrm>
          <a:prstGeom prst="line">
            <a:avLst/>
          </a:prstGeom>
          <a:noFill/>
          <a:ln w="25400" cap="sq">
            <a:solidFill>
              <a:srgbClr val="66FF33"/>
            </a:solidFill>
            <a:round/>
            <a:headEnd type="none" w="med" len="med"/>
            <a:tailEnd type="arrow" w="med" len="med"/>
          </a:ln>
          <a:effectLst/>
        </p:spPr>
        <p:txBody>
          <a:bodyPr wrap="square" anchor="ctr" anchorCtr="1">
            <a:no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43399" y="762000"/>
            <a:ext cx="2698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I-type Instruction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5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7" grpId="0" animBg="1"/>
      <p:bldP spid="68" grpId="0" animBg="1"/>
      <p:bldP spid="69" grpId="0" animBg="1"/>
      <p:bldP spid="76" grpId="0" animBg="1"/>
      <p:bldP spid="78" grpId="0"/>
      <p:bldP spid="85" grpId="0" animBg="1"/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r>
              <a:rPr lang="en-US" dirty="0" smtClean="0"/>
              <a:t>	serial </a:t>
            </a:r>
            <a:r>
              <a:rPr lang="en-US" dirty="0" smtClean="0">
                <a:sym typeface="Wingdings" pitchFamily="2" charset="2"/>
              </a:rPr>
              <a:t>to parallel conversion</a:t>
            </a:r>
          </a:p>
          <a:p>
            <a:r>
              <a:rPr lang="en-US" dirty="0" smtClean="0">
                <a:sym typeface="Wingdings" pitchFamily="2" charset="2"/>
              </a:rPr>
              <a:t>	time vs. space tradeoffs</a:t>
            </a:r>
          </a:p>
          <a:p>
            <a:r>
              <a:rPr lang="en-US" dirty="0" smtClean="0">
                <a:sym typeface="Wingdings" pitchFamily="2" charset="2"/>
              </a:rPr>
              <a:t>	design choices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48038" y="130175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3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Ripple Carry Adder</a:t>
            </a:r>
          </a:p>
        </p:txBody>
      </p:sp>
      <p:sp>
        <p:nvSpPr>
          <p:cNvPr id="212480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0777" y="130175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0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127164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539914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0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324014" y="24542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88977" y="19510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0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822364" y="457200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A3</a:t>
            </a:r>
          </a:p>
        </p:txBody>
      </p:sp>
      <p:sp>
        <p:nvSpPr>
          <p:cNvPr id="212481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62200" y="45720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B3</a:t>
            </a:r>
          </a:p>
        </p:txBody>
      </p:sp>
      <p:sp>
        <p:nvSpPr>
          <p:cNvPr id="212481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27164" y="2906713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R3</a:t>
            </a:r>
          </a:p>
        </p:txBody>
      </p:sp>
      <p:sp>
        <p:nvSpPr>
          <p:cNvPr id="2124812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8200" y="167640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C4</a:t>
            </a:r>
          </a:p>
        </p:txBody>
      </p:sp>
      <p:sp>
        <p:nvSpPr>
          <p:cNvPr id="212481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83784" y="130175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14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200950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5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602921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1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387021" y="24542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284663" y="1951038"/>
            <a:ext cx="4318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18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96150" y="457200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A1</a:t>
            </a:r>
          </a:p>
        </p:txBody>
      </p:sp>
      <p:sp>
        <p:nvSpPr>
          <p:cNvPr id="2124819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58459" y="45720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B1</a:t>
            </a:r>
          </a:p>
        </p:txBody>
      </p:sp>
      <p:sp>
        <p:nvSpPr>
          <p:cNvPr id="212482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151738" y="2906713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R1</a:t>
            </a:r>
          </a:p>
        </p:txBody>
      </p:sp>
      <p:sp>
        <p:nvSpPr>
          <p:cNvPr id="212482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657600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067175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2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851275" y="24542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284662" y="1951038"/>
            <a:ext cx="5921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5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2743200" y="1943100"/>
            <a:ext cx="6096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26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352800" y="457200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A2</a:t>
            </a:r>
          </a:p>
        </p:txBody>
      </p:sp>
      <p:sp>
        <p:nvSpPr>
          <p:cNvPr id="2124827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22713" y="45720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B2</a:t>
            </a:r>
          </a:p>
        </p:txBody>
      </p:sp>
      <p:sp>
        <p:nvSpPr>
          <p:cNvPr id="2124828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657600" y="2906713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R2</a:t>
            </a:r>
          </a:p>
        </p:txBody>
      </p:sp>
      <p:sp>
        <p:nvSpPr>
          <p:cNvPr id="2124829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04609" y="1301750"/>
            <a:ext cx="936625" cy="11525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2124830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6724950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1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7123746" y="869950"/>
            <a:ext cx="0" cy="431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124832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907846" y="2454275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3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7341234" y="1951038"/>
            <a:ext cx="503237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4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5867400" y="1951038"/>
            <a:ext cx="537209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35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420150" y="457200"/>
            <a:ext cx="57579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A0</a:t>
            </a:r>
          </a:p>
        </p:txBody>
      </p:sp>
      <p:sp>
        <p:nvSpPr>
          <p:cNvPr id="2124836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979284" y="457200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B0</a:t>
            </a:r>
          </a:p>
        </p:txBody>
      </p:sp>
      <p:sp>
        <p:nvSpPr>
          <p:cNvPr id="2124837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823834" y="167640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C0</a:t>
            </a:r>
          </a:p>
        </p:txBody>
      </p:sp>
      <p:sp>
        <p:nvSpPr>
          <p:cNvPr id="2124838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672563" y="2906713"/>
            <a:ext cx="5629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>
                <a:solidFill>
                  <a:srgbClr val="FFFFFF"/>
                </a:solidFill>
                <a:latin typeface="Calibri"/>
                <a:ea typeface="新細明體" charset="-120"/>
              </a:rPr>
              <a:t>R0</a:t>
            </a:r>
          </a:p>
        </p:txBody>
      </p:sp>
      <p:sp>
        <p:nvSpPr>
          <p:cNvPr id="2124839" name="Text Box 39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67400" y="144780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C1</a:t>
            </a:r>
          </a:p>
        </p:txBody>
      </p:sp>
      <p:sp>
        <p:nvSpPr>
          <p:cNvPr id="2124840" name="Text Box 40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4335463" y="144780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C2</a:t>
            </a:r>
          </a:p>
        </p:txBody>
      </p:sp>
      <p:sp>
        <p:nvSpPr>
          <p:cNvPr id="2124841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19400" y="1447800"/>
            <a:ext cx="558166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C3</a:t>
            </a:r>
          </a:p>
        </p:txBody>
      </p:sp>
      <p:sp>
        <p:nvSpPr>
          <p:cNvPr id="2124842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9113" y="4508500"/>
            <a:ext cx="75707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First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 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Second full adder</a:t>
            </a:r>
            <a:r>
              <a:rPr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, 2 gate </a:t>
            </a: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delay</a:t>
            </a:r>
          </a:p>
          <a:p>
            <a:pPr marL="285750" indent="-285750" eaLnBrk="1" hangingPunct="1">
              <a:buClr>
                <a:schemeClr val="accent1"/>
              </a:buClr>
              <a:buSzPct val="80000"/>
              <a:buFontTx/>
              <a:buChar char="•"/>
            </a:pPr>
            <a:r>
              <a:rPr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…</a:t>
            </a:r>
            <a:endParaRPr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24843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1600199" y="3505200"/>
            <a:ext cx="5751513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124844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803525" y="3498850"/>
            <a:ext cx="378815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lg" len="lg"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Carry ripples from </a:t>
            </a:r>
            <a:r>
              <a:rPr lang="en-US" sz="2400" dirty="0" err="1" smtClean="0">
                <a:solidFill>
                  <a:srgbClr val="FFFFFF"/>
                </a:solidFill>
              </a:rPr>
              <a:t>lsb</a:t>
            </a:r>
            <a:r>
              <a:rPr lang="en-US" sz="2400" dirty="0" smtClean="0">
                <a:solidFill>
                  <a:srgbClr val="FFFFFF"/>
                </a:solidFill>
              </a:rPr>
              <a:t> to </a:t>
            </a:r>
            <a:r>
              <a:rPr lang="en-US" sz="2400" dirty="0" err="1" smtClean="0">
                <a:solidFill>
                  <a:srgbClr val="FFFFFF"/>
                </a:solidFill>
              </a:rPr>
              <a:t>msb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Observations</a:t>
            </a:r>
          </a:p>
        </p:txBody>
      </p:sp>
      <p:sp>
        <p:nvSpPr>
          <p:cNvPr id="21268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 dirty="0" smtClean="0">
                <a:ea typeface="新細明體" charset="-120"/>
              </a:rPr>
              <a:t>Every bit needs to wait for carry in.</a:t>
            </a:r>
            <a:endParaRPr lang="en-US" altLang="zh-TW" dirty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Q: Can </a:t>
            </a:r>
            <a:r>
              <a:rPr lang="en-US" altLang="zh-TW" dirty="0">
                <a:ea typeface="新細明體" charset="-120"/>
              </a:rPr>
              <a:t>we compute </a:t>
            </a:r>
            <a:r>
              <a:rPr lang="en-US" altLang="zh-TW" dirty="0" err="1" smtClean="0">
                <a:ea typeface="新細明體" charset="-120"/>
              </a:rPr>
              <a:t>Cin</a:t>
            </a:r>
            <a:r>
              <a:rPr lang="en-US" altLang="zh-TW" dirty="0" smtClean="0">
                <a:ea typeface="新細明體" charset="-120"/>
              </a:rPr>
              <a:t> earlier?</a:t>
            </a:r>
            <a:endParaRPr lang="en-US" altLang="zh-TW" dirty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A: carry </a:t>
            </a:r>
            <a:r>
              <a:rPr lang="en-US" altLang="zh-TW" dirty="0">
                <a:ea typeface="新細明體" charset="-120"/>
              </a:rPr>
              <a:t>look-ahead </a:t>
            </a:r>
            <a:r>
              <a:rPr lang="en-US" altLang="zh-TW" dirty="0" smtClean="0">
                <a:ea typeface="新細明體" charset="-120"/>
              </a:rPr>
              <a:t>adder (CLA)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 dirty="0" smtClean="0">
                <a:ea typeface="新細明體" charset="-120"/>
              </a:rPr>
              <a:t>Reasoning About Carries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1288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 dirty="0" smtClean="0">
                <a:ea typeface="新細明體" charset="-120"/>
              </a:rPr>
              <a:t>For each bit, analyze situation independent </a:t>
            </a:r>
            <a:r>
              <a:rPr lang="en-US" altLang="zh-TW" dirty="0">
                <a:ea typeface="新細明體" charset="-120"/>
              </a:rPr>
              <a:t>of </a:t>
            </a:r>
            <a:r>
              <a:rPr lang="en-US" altLang="zh-TW" dirty="0" err="1" smtClean="0">
                <a:ea typeface="新細明體" charset="-120"/>
              </a:rPr>
              <a:t>Cin</a:t>
            </a:r>
            <a:endParaRPr lang="en-US" altLang="zh-TW" dirty="0">
              <a:ea typeface="新細明體" charset="-120"/>
            </a:endParaRPr>
          </a:p>
          <a:p>
            <a:pPr lvl="1"/>
            <a:r>
              <a:rPr lang="en-US" altLang="zh-TW" dirty="0">
                <a:ea typeface="新細明體" charset="-120"/>
              </a:rPr>
              <a:t>Just based on (A,B) only</a:t>
            </a:r>
          </a:p>
          <a:p>
            <a:pPr lvl="1"/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Q: When </a:t>
            </a:r>
            <a:r>
              <a:rPr lang="en-US" altLang="zh-TW" dirty="0">
                <a:ea typeface="新細明體" charset="-120"/>
              </a:rPr>
              <a:t>is </a:t>
            </a:r>
            <a:r>
              <a:rPr lang="en-US" altLang="zh-TW" dirty="0" err="1">
                <a:ea typeface="新細明體" charset="-120"/>
              </a:rPr>
              <a:t>Cout</a:t>
            </a:r>
            <a:r>
              <a:rPr lang="en-US" altLang="zh-TW" dirty="0">
                <a:ea typeface="新細明體" charset="-120"/>
              </a:rPr>
              <a:t> == 1, irrespective of </a:t>
            </a:r>
            <a:r>
              <a:rPr lang="en-US" altLang="zh-TW" dirty="0" err="1" smtClean="0">
                <a:ea typeface="新細明體" charset="-120"/>
              </a:rPr>
              <a:t>Cin</a:t>
            </a:r>
            <a:r>
              <a:rPr lang="en-US" altLang="zh-TW" dirty="0" smtClean="0">
                <a:ea typeface="新細明體" charset="-120"/>
              </a:rPr>
              <a:t>?</a:t>
            </a:r>
          </a:p>
          <a:p>
            <a:r>
              <a:rPr lang="en-US" altLang="zh-TW" dirty="0" smtClean="0">
                <a:ea typeface="新細明體" charset="-120"/>
              </a:rPr>
              <a:t>A: When A == 1 and B == 1</a:t>
            </a:r>
            <a:br>
              <a:rPr lang="en-US" altLang="zh-TW" dirty="0" smtClean="0">
                <a:ea typeface="新細明體" charset="-120"/>
              </a:rPr>
            </a:br>
            <a:r>
              <a:rPr lang="en-US" altLang="zh-TW" dirty="0" smtClean="0">
                <a:ea typeface="新細明體" charset="-120"/>
              </a:rPr>
              <a:t>(this bit </a:t>
            </a:r>
            <a:r>
              <a:rPr lang="en-US" altLang="zh-TW" i="1" dirty="0" smtClean="0">
                <a:ea typeface="新細明體" charset="-120"/>
              </a:rPr>
              <a:t>generates</a:t>
            </a:r>
            <a:r>
              <a:rPr lang="en-US" altLang="zh-TW" dirty="0" smtClean="0">
                <a:ea typeface="新細明體" charset="-120"/>
              </a:rPr>
              <a:t> a carry, irrespective of </a:t>
            </a:r>
            <a:r>
              <a:rPr lang="en-US" altLang="zh-TW" dirty="0" err="1" smtClean="0">
                <a:ea typeface="新細明體" charset="-120"/>
              </a:rPr>
              <a:t>Cin</a:t>
            </a:r>
            <a:r>
              <a:rPr lang="en-US" altLang="zh-TW" dirty="0" smtClean="0">
                <a:ea typeface="新細明體" charset="-120"/>
              </a:rPr>
              <a:t>)</a:t>
            </a:r>
            <a:endParaRPr lang="en-US" altLang="zh-TW" dirty="0">
              <a:ea typeface="新細明體" charset="-120"/>
            </a:endParaRPr>
          </a:p>
          <a:p>
            <a:endParaRPr lang="en-US" altLang="zh-TW" dirty="0">
              <a:ea typeface="新細明體" charset="-120"/>
            </a:endParaRPr>
          </a:p>
          <a:p>
            <a:r>
              <a:rPr lang="en-US" altLang="zh-TW" dirty="0" smtClean="0">
                <a:ea typeface="新細明體" charset="-120"/>
              </a:rPr>
              <a:t>Q: When else might </a:t>
            </a:r>
            <a:r>
              <a:rPr lang="en-US" altLang="zh-TW" dirty="0" err="1" smtClean="0">
                <a:ea typeface="新細明體" charset="-120"/>
              </a:rPr>
              <a:t>Cout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en-US" altLang="zh-TW" dirty="0">
                <a:ea typeface="新細明體" charset="-120"/>
              </a:rPr>
              <a:t>== </a:t>
            </a:r>
            <a:r>
              <a:rPr lang="en-US" altLang="zh-TW" dirty="0" smtClean="0">
                <a:ea typeface="新細明體" charset="-120"/>
              </a:rPr>
              <a:t>1?</a:t>
            </a:r>
          </a:p>
          <a:p>
            <a:r>
              <a:rPr lang="en-US" altLang="zh-TW" dirty="0" smtClean="0">
                <a:ea typeface="新細明體" charset="-120"/>
              </a:rPr>
              <a:t>A: When A == 1 or B == 1, and </a:t>
            </a:r>
            <a:r>
              <a:rPr lang="en-US" altLang="zh-TW" dirty="0" err="1" smtClean="0">
                <a:ea typeface="新細明體" charset="-120"/>
              </a:rPr>
              <a:t>Cin</a:t>
            </a:r>
            <a:r>
              <a:rPr lang="en-US" altLang="zh-TW" dirty="0" smtClean="0">
                <a:ea typeface="新細明體" charset="-120"/>
              </a:rPr>
              <a:t> == 1</a:t>
            </a:r>
            <a:br>
              <a:rPr lang="en-US" altLang="zh-TW" dirty="0" smtClean="0">
                <a:ea typeface="新細明體" charset="-120"/>
              </a:rPr>
            </a:br>
            <a:r>
              <a:rPr lang="en-US" altLang="zh-TW" dirty="0" smtClean="0">
                <a:ea typeface="新細明體" charset="-120"/>
              </a:rPr>
              <a:t>(this bit </a:t>
            </a:r>
            <a:r>
              <a:rPr lang="en-US" altLang="zh-TW" i="1" dirty="0" smtClean="0">
                <a:ea typeface="新細明體" charset="-120"/>
              </a:rPr>
              <a:t>propagates</a:t>
            </a:r>
            <a:r>
              <a:rPr lang="en-US" altLang="zh-TW" dirty="0" smtClean="0">
                <a:ea typeface="新細明體" charset="-120"/>
              </a:rPr>
              <a:t> carry from </a:t>
            </a:r>
            <a:r>
              <a:rPr lang="en-US" altLang="zh-TW" dirty="0" err="1" smtClean="0">
                <a:ea typeface="新細明體" charset="-120"/>
              </a:rPr>
              <a:t>Cin</a:t>
            </a:r>
            <a:r>
              <a:rPr lang="en-US" altLang="zh-TW" dirty="0" smtClean="0">
                <a:ea typeface="新細明體" charset="-120"/>
              </a:rPr>
              <a:t> to </a:t>
            </a:r>
            <a:r>
              <a:rPr lang="en-US" altLang="zh-TW" dirty="0" err="1" smtClean="0">
                <a:ea typeface="新細明體" charset="-120"/>
              </a:rPr>
              <a:t>Cout</a:t>
            </a:r>
            <a:r>
              <a:rPr lang="en-US" altLang="zh-TW" dirty="0" smtClean="0">
                <a:ea typeface="新細明體" charset="-120"/>
              </a:rPr>
              <a:t>)</a:t>
            </a:r>
            <a:endParaRPr lang="en-US" altLang="zh-TW" dirty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 dirty="0" smtClean="0">
                <a:ea typeface="新細明體" charset="-120"/>
              </a:rPr>
              <a:t>Carry Logic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130947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35400" y="1143001"/>
            <a:ext cx="936625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2130948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334000" y="685800"/>
            <a:ext cx="0" cy="457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130950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953000" y="1524000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130953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362200" y="0"/>
            <a:ext cx="4844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i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30954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895600" y="0"/>
            <a:ext cx="47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i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30957" name="Line 13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57800" y="1524000"/>
            <a:ext cx="0" cy="5048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130958" name="Text Box 1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30230" y="1524000"/>
            <a:ext cx="3754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 err="1" smtClean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  <a:r>
              <a:rPr kumimoji="1" lang="en-US" altLang="zh-TW" sz="2400" baseline="-25000" dirty="0" err="1" smtClean="0">
                <a:solidFill>
                  <a:srgbClr val="FFFFFF"/>
                </a:solidFill>
                <a:latin typeface="Calibri"/>
                <a:ea typeface="新細明體" charset="-120"/>
              </a:rPr>
              <a:t>i</a:t>
            </a:r>
            <a:endParaRPr kumimoji="1" lang="en-US" altLang="zh-TW" sz="24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30959" name="Text Box 1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34000" y="1524000"/>
            <a:ext cx="53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i</a:t>
            </a:r>
            <a:endParaRPr kumimoji="1" lang="en-US" altLang="zh-TW" sz="24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130960" name="Rectangle 16"/>
          <p:cNvSpPr>
            <a:spLocks noGrp="1" noChangeArrowheads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479425" y="2895600"/>
            <a:ext cx="8283575" cy="3622675"/>
          </a:xfrm>
          <a:noFill/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zh-TW" sz="2800" dirty="0" smtClean="0">
                <a:ea typeface="新細明體" charset="-120"/>
              </a:rPr>
              <a:t>Invent two new terms</a:t>
            </a:r>
            <a:r>
              <a:rPr lang="en-US" altLang="zh-TW" sz="2800" dirty="0">
                <a:ea typeface="新細明體" charset="-120"/>
              </a:rPr>
              <a:t>: propagator, generator</a:t>
            </a:r>
          </a:p>
          <a:p>
            <a:pPr lvl="1">
              <a:spcBef>
                <a:spcPts val="0"/>
              </a:spcBef>
            </a:pPr>
            <a:r>
              <a:rPr lang="en-US" altLang="zh-TW" sz="2400" dirty="0">
                <a:ea typeface="新細明體" charset="-120"/>
              </a:rPr>
              <a:t>g </a:t>
            </a:r>
            <a:r>
              <a:rPr lang="en-US" altLang="zh-TW" sz="2400" dirty="0" smtClean="0">
                <a:ea typeface="新細明體" charset="-120"/>
              </a:rPr>
              <a:t>== 1 means this bit </a:t>
            </a:r>
            <a:r>
              <a:rPr lang="en-US" altLang="zh-TW" sz="2400" dirty="0">
                <a:ea typeface="新細明體" charset="-120"/>
              </a:rPr>
              <a:t>generates </a:t>
            </a:r>
            <a:r>
              <a:rPr lang="en-US" altLang="zh-TW" sz="2400" dirty="0" smtClean="0">
                <a:ea typeface="新細明體" charset="-120"/>
              </a:rPr>
              <a:t>carry, irrespective of </a:t>
            </a:r>
            <a:r>
              <a:rPr lang="en-US" altLang="zh-TW" sz="2400" dirty="0" err="1" smtClean="0">
                <a:ea typeface="新細明體" charset="-120"/>
              </a:rPr>
              <a:t>Cin</a:t>
            </a:r>
            <a:endParaRPr lang="en-US" altLang="zh-TW" sz="2400" dirty="0" smtClean="0">
              <a:ea typeface="新細明體" charset="-120"/>
            </a:endParaRPr>
          </a:p>
          <a:p>
            <a:pPr lvl="2"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g </a:t>
            </a:r>
            <a:r>
              <a:rPr lang="en-US" altLang="zh-TW" sz="2000" dirty="0">
                <a:ea typeface="新細明體" charset="-120"/>
              </a:rPr>
              <a:t>= </a:t>
            </a:r>
            <a:r>
              <a:rPr lang="en-US" altLang="zh-TW" sz="2000" dirty="0" smtClean="0">
                <a:ea typeface="新細明體" charset="-120"/>
              </a:rPr>
              <a:t>AB</a:t>
            </a:r>
          </a:p>
          <a:p>
            <a:pPr lvl="1">
              <a:spcBef>
                <a:spcPts val="0"/>
              </a:spcBef>
            </a:pPr>
            <a:r>
              <a:rPr lang="en-US" altLang="zh-TW" sz="2400" dirty="0" smtClean="0">
                <a:ea typeface="新細明體" charset="-120"/>
              </a:rPr>
              <a:t>p == 1 means this bit </a:t>
            </a:r>
            <a:r>
              <a:rPr lang="en-US" altLang="zh-TW" sz="2400" dirty="0">
                <a:ea typeface="新細明體" charset="-120"/>
              </a:rPr>
              <a:t>propagates </a:t>
            </a:r>
            <a:r>
              <a:rPr lang="en-US" altLang="zh-TW" sz="2400" dirty="0" err="1">
                <a:ea typeface="新細明體" charset="-120"/>
              </a:rPr>
              <a:t>Cin</a:t>
            </a:r>
            <a:r>
              <a:rPr lang="en-US" altLang="zh-TW" sz="2400" dirty="0">
                <a:ea typeface="新細明體" charset="-120"/>
              </a:rPr>
              <a:t> to </a:t>
            </a:r>
            <a:r>
              <a:rPr lang="en-US" altLang="zh-TW" sz="2400" dirty="0" err="1" smtClean="0">
                <a:ea typeface="新細明體" charset="-120"/>
              </a:rPr>
              <a:t>Cout</a:t>
            </a:r>
            <a:r>
              <a:rPr lang="en-US" altLang="zh-TW" sz="2400" dirty="0" smtClean="0">
                <a:ea typeface="新細明體" charset="-120"/>
              </a:rPr>
              <a:t>, but doesn’t generate carry</a:t>
            </a:r>
          </a:p>
          <a:p>
            <a:pPr lvl="2">
              <a:spcBef>
                <a:spcPts val="0"/>
              </a:spcBef>
            </a:pPr>
            <a:r>
              <a:rPr lang="en-US" altLang="zh-TW" sz="2000" dirty="0" smtClean="0">
                <a:ea typeface="新細明體" charset="-120"/>
              </a:rPr>
              <a:t>p </a:t>
            </a:r>
            <a:r>
              <a:rPr lang="en-US" altLang="zh-TW" sz="2000" dirty="0">
                <a:ea typeface="新細明體" charset="-120"/>
              </a:rPr>
              <a:t>= A </a:t>
            </a:r>
            <a:r>
              <a:rPr lang="en-US" altLang="zh-TW" sz="2000" dirty="0" err="1">
                <a:ea typeface="新細明體" charset="-120"/>
              </a:rPr>
              <a:t>xor</a:t>
            </a:r>
            <a:r>
              <a:rPr lang="en-US" altLang="zh-TW" sz="2000" dirty="0">
                <a:ea typeface="新細明體" charset="-120"/>
              </a:rPr>
              <a:t> B</a:t>
            </a:r>
          </a:p>
          <a:p>
            <a:pPr>
              <a:spcBef>
                <a:spcPts val="0"/>
              </a:spcBef>
            </a:pPr>
            <a:r>
              <a:rPr lang="en-US" altLang="zh-TW" sz="2800" dirty="0" smtClean="0">
                <a:ea typeface="新細明體" charset="-120"/>
              </a:rPr>
              <a:t>Performance?</a:t>
            </a:r>
          </a:p>
          <a:p>
            <a:pPr lvl="1">
              <a:spcBef>
                <a:spcPts val="0"/>
              </a:spcBef>
            </a:pPr>
            <a:r>
              <a:rPr lang="en-US" altLang="zh-TW" dirty="0" smtClean="0">
                <a:ea typeface="新細明體" charset="-120"/>
              </a:rPr>
              <a:t>p and g generated in 1 gate delay after A and B arrive</a:t>
            </a:r>
          </a:p>
          <a:p>
            <a:pPr lvl="1">
              <a:spcBef>
                <a:spcPts val="0"/>
              </a:spcBef>
            </a:pPr>
            <a:r>
              <a:rPr lang="en-US" altLang="zh-TW" sz="2800" dirty="0" smtClean="0">
                <a:ea typeface="新細明體" charset="-120"/>
              </a:rPr>
              <a:t>R </a:t>
            </a:r>
            <a:r>
              <a:rPr lang="en-US" altLang="zh-TW" sz="2800" dirty="0">
                <a:ea typeface="新細明體" charset="-120"/>
              </a:rPr>
              <a:t>is 2 </a:t>
            </a:r>
            <a:r>
              <a:rPr lang="en-US" altLang="zh-TW" sz="2800" dirty="0" smtClean="0">
                <a:ea typeface="新細明體" charset="-120"/>
              </a:rPr>
              <a:t>gate </a:t>
            </a:r>
            <a:r>
              <a:rPr lang="en-US" altLang="zh-TW" sz="2800" dirty="0">
                <a:ea typeface="新細明體" charset="-120"/>
              </a:rPr>
              <a:t>delay after </a:t>
            </a:r>
            <a:r>
              <a:rPr lang="en-US" altLang="zh-TW" sz="2800" dirty="0" err="1" smtClean="0">
                <a:ea typeface="新細明體" charset="-120"/>
              </a:rPr>
              <a:t>Cin</a:t>
            </a:r>
            <a:r>
              <a:rPr lang="en-US" altLang="zh-TW" sz="2800" dirty="0" smtClean="0">
                <a:ea typeface="新細明體" charset="-120"/>
              </a:rPr>
              <a:t> arrives</a:t>
            </a:r>
            <a:endParaRPr lang="en-US" altLang="zh-TW" sz="2800" dirty="0">
              <a:ea typeface="新細明體" charset="-120"/>
            </a:endParaRPr>
          </a:p>
        </p:txBody>
      </p:sp>
      <p:sp>
        <p:nvSpPr>
          <p:cNvPr id="17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1143001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18" name="Line 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590800" y="533400"/>
            <a:ext cx="0" cy="584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19" name="Line 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048000" y="533400"/>
            <a:ext cx="0" cy="5842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20" name="Line 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819400" y="1981200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4" name="Text Box 1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90800" y="2362200"/>
            <a:ext cx="43473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 err="1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2800" baseline="-25000" dirty="0" err="1" smtClean="0">
                <a:solidFill>
                  <a:srgbClr val="FFFFFF"/>
                </a:solidFill>
                <a:latin typeface="Calibri"/>
                <a:ea typeface="新細明體" charset="-120"/>
              </a:rPr>
              <a:t>i</a:t>
            </a:r>
            <a:endParaRPr kumimoji="1" lang="en-US" altLang="zh-TW" sz="28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3276600" y="1447800"/>
            <a:ext cx="457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26" name="Text Box 41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1143000"/>
            <a:ext cx="64633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800" dirty="0" err="1" smtClean="0">
                <a:solidFill>
                  <a:srgbClr val="FFFFFF"/>
                </a:solidFill>
                <a:latin typeface="Calibri"/>
                <a:ea typeface="新細明體" charset="-120"/>
              </a:rPr>
              <a:t>Cin</a:t>
            </a:r>
            <a:endParaRPr kumimoji="1"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7" name="Line 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876800" y="8382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29" name="Straight Connector 28"/>
          <p:cNvCxnSpPr/>
          <p:nvPr>
            <p:custDataLst>
              <p:tags r:id="rId19"/>
            </p:custDataLst>
          </p:nvPr>
        </p:nvCxnSpPr>
        <p:spPr>
          <a:xfrm flipH="1">
            <a:off x="3048000" y="685800"/>
            <a:ext cx="2286000" cy="0"/>
          </a:xfrm>
          <a:prstGeom prst="line">
            <a:avLst/>
          </a:prstGeom>
          <a:ln w="28575" cap="sq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>
            <p:custDataLst>
              <p:tags r:id="rId20"/>
            </p:custDataLst>
          </p:nvPr>
        </p:nvCxnSpPr>
        <p:spPr>
          <a:xfrm flipH="1">
            <a:off x="2590800" y="838200"/>
            <a:ext cx="2286000" cy="0"/>
          </a:xfrm>
          <a:prstGeom prst="line">
            <a:avLst/>
          </a:prstGeom>
          <a:ln w="28575" cap="sq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9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 dirty="0" smtClean="0">
                <a:ea typeface="新細明體" charset="-120"/>
              </a:rPr>
              <a:t>Carry Look-Ahead Logic</a:t>
            </a:r>
            <a:endParaRPr lang="en-US" altLang="zh-TW" dirty="0">
              <a:ea typeface="新細明體" charset="-120"/>
            </a:endParaRPr>
          </a:p>
        </p:txBody>
      </p:sp>
      <p:sp>
        <p:nvSpPr>
          <p:cNvPr id="2133047" name="Text Box 5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9875" y="3505200"/>
            <a:ext cx="84359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CLL </a:t>
            </a:r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inputs: </a:t>
            </a:r>
            <a:r>
              <a:rPr kumimoji="1" lang="en-US" altLang="zh-TW" sz="2800" dirty="0" err="1" smtClean="0">
                <a:solidFill>
                  <a:srgbClr val="FFFFFF"/>
                </a:solidFill>
                <a:latin typeface="Calibri"/>
                <a:ea typeface="新細明體" charset="-120"/>
              </a:rPr>
              <a:t>p,g</a:t>
            </a:r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</a:t>
            </a:r>
            <a:r>
              <a:rPr kumimoji="1" lang="en-US" altLang="zh-TW" sz="2800" dirty="0">
                <a:solidFill>
                  <a:srgbClr val="FFFFFF"/>
                </a:solidFill>
                <a:latin typeface="Calibri"/>
                <a:ea typeface="新細明體" charset="-120"/>
              </a:rPr>
              <a:t>from all 4 bits, </a:t>
            </a:r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8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/>
            </a:r>
            <a:b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</a:br>
            <a:r>
              <a:rPr kumimoji="1" lang="en-US" altLang="zh-TW" sz="28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CLL outputs: all carry bits (using just 2 gate delays)</a:t>
            </a:r>
            <a:endParaRPr kumimoji="1" lang="en-US" altLang="zh-TW" sz="2800" dirty="0">
              <a:solidFill>
                <a:srgbClr val="FFFFFF"/>
              </a:solidFill>
              <a:latin typeface="Calibri"/>
              <a:ea typeface="新細明體" charset="-120"/>
            </a:endParaRPr>
          </a:p>
          <a:p>
            <a:pPr eaLnBrk="1" hangingPunct="1"/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= 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24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  <a:p>
            <a:pPr eaLnBrk="1" hangingPunct="1"/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= 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= 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(g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) = 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</a:p>
          <a:p>
            <a:pPr eaLnBrk="1" hangingPunct="1"/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= 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= 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</a:t>
            </a:r>
          </a:p>
          <a:p>
            <a:pPr eaLnBrk="1" hangingPunct="1"/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4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 = 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= 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ea typeface="新細明體" charset="-120"/>
              </a:rPr>
              <a:t> + 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24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24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24" name="Text Box 6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2819401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33" name="Text Box 6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90164" y="2819401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36" name="Text Box 60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42764" y="2819401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39" name="Text Box 6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0400" y="2819401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83" name="Rectangle 4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51765" y="1752601"/>
            <a:ext cx="6248400" cy="68580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kumimoji="1" lang="en-US" altLang="zh-TW" sz="2400">
                <a:solidFill>
                  <a:srgbClr val="FFFFFF"/>
                </a:solidFill>
                <a:latin typeface="Calibri"/>
                <a:ea typeface="新細明體" charset="-120"/>
              </a:rPr>
              <a:t>CLL (carry look-ahead logic)</a:t>
            </a:r>
          </a:p>
        </p:txBody>
      </p:sp>
      <p:sp>
        <p:nvSpPr>
          <p:cNvPr id="284" name="Line 5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>
            <a:off x="870764" y="2133601"/>
            <a:ext cx="35877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85" name="Text Box 6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801239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4</a:t>
            </a:r>
          </a:p>
        </p:txBody>
      </p:sp>
      <p:sp>
        <p:nvSpPr>
          <p:cNvPr id="286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76801" y="990602"/>
            <a:ext cx="914399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287" name="Line 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581619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88" name="Line 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200619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89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505419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0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77849" y="1290936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291" name="Text Box 15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581619" y="1290936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292" name="Line 4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124419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3" name="Text Box 9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95819" y="152401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94" name="Text Box 1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29219" y="152401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295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0" y="990601"/>
            <a:ext cx="910806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296" name="Line 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175370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7" name="Line 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1794370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8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099170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99" name="Text Box 1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371600" y="1290935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300" name="Text Box 1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75370" y="1290935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301" name="Line 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718170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02" name="Text Box 9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489570" y="152400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03" name="Text Box 1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22970" y="152400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04" name="Rectangle 3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0399" y="990601"/>
            <a:ext cx="914401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305" name="Line 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884334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06" name="Line 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503334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07" name="Line 1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808134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08" name="Text Box 1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080564" y="1290935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309" name="Text Box 1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84334" y="1290935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310" name="Line 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427134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1" name="Text Box 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98534" y="152400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12" name="Text Box 1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731934" y="152400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13" name="Rectangle 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553200" y="990600"/>
            <a:ext cx="914400" cy="381002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314" name="Line 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280770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5" name="Line 6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6899770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6" name="Line 1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204570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17" name="Text Box 1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477000" y="1290936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318" name="Text Box 1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280770" y="1290936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319" name="Line 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6823570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20" name="Text Box 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6565550" y="152401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21" name="Text Box 1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7098950" y="152401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322" name="Line 5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2470963" y="3124201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323" name="Straight Connector 322"/>
          <p:cNvCxnSpPr>
            <a:stCxn id="322" idx="0"/>
          </p:cNvCxnSpPr>
          <p:nvPr>
            <p:custDataLst>
              <p:tags r:id="rId47"/>
            </p:custDataLst>
          </p:nvPr>
        </p:nvCxnSpPr>
        <p:spPr>
          <a:xfrm rot="5400000" flipH="1">
            <a:off x="2509064" y="2781301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Line 5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4147363" y="3124201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325" name="Straight Connector 324"/>
          <p:cNvCxnSpPr>
            <a:stCxn id="324" idx="0"/>
          </p:cNvCxnSpPr>
          <p:nvPr>
            <p:custDataLst>
              <p:tags r:id="rId49"/>
            </p:custDataLst>
          </p:nvPr>
        </p:nvCxnSpPr>
        <p:spPr>
          <a:xfrm rot="5400000" flipH="1">
            <a:off x="4185464" y="2781301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Line 59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5823763" y="3124201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327" name="Straight Connector 326"/>
          <p:cNvCxnSpPr>
            <a:stCxn id="326" idx="0"/>
          </p:cNvCxnSpPr>
          <p:nvPr>
            <p:custDataLst>
              <p:tags r:id="rId51"/>
            </p:custDataLst>
          </p:nvPr>
        </p:nvCxnSpPr>
        <p:spPr>
          <a:xfrm rot="5400000" flipH="1">
            <a:off x="5861864" y="2781301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Line 59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7500162" y="3124200"/>
            <a:ext cx="500837" cy="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329" name="Straight Connector 328"/>
          <p:cNvCxnSpPr/>
          <p:nvPr>
            <p:custDataLst>
              <p:tags r:id="rId53"/>
            </p:custDataLst>
          </p:nvPr>
        </p:nvCxnSpPr>
        <p:spPr>
          <a:xfrm rot="16200000" flipH="1" flipV="1">
            <a:off x="7467600" y="2590801"/>
            <a:ext cx="1066800" cy="0"/>
          </a:xfrm>
          <a:prstGeom prst="line">
            <a:avLst/>
          </a:prstGeom>
          <a:ln w="28575" cap="sq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0" name="Line 59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7500163" y="2057401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331" name="Text Box 60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328025" y="1752601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altLang="zh-TW">
                <a:ea typeface="新細明體" charset="-120"/>
              </a:rPr>
              <a:t>4-bit CLA</a:t>
            </a:r>
          </a:p>
        </p:txBody>
      </p:sp>
      <p:sp>
        <p:nvSpPr>
          <p:cNvPr id="2133038" name="Rectangle 4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51765" y="1752601"/>
            <a:ext cx="6248400" cy="685800"/>
          </a:xfrm>
          <a:prstGeom prst="rect">
            <a:avLst/>
          </a:prstGeom>
          <a:noFill/>
          <a:ln w="28575">
            <a:solidFill>
              <a:srgbClr val="92D05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kumimoji="1" lang="en-US" altLang="zh-TW" sz="2400">
                <a:solidFill>
                  <a:srgbClr val="FFFFFF"/>
                </a:solidFill>
                <a:latin typeface="Calibri"/>
                <a:ea typeface="新細明體" charset="-120"/>
              </a:rPr>
              <a:t>CLL (carry look-ahead logic)</a:t>
            </a:r>
          </a:p>
        </p:txBody>
      </p:sp>
      <p:sp>
        <p:nvSpPr>
          <p:cNvPr id="2133051" name="Line 59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>
            <a:off x="870764" y="2133601"/>
            <a:ext cx="358775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2133052" name="Text Box 6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801239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>
                <a:solidFill>
                  <a:srgbClr val="FFFFFF"/>
                </a:solidFill>
                <a:latin typeface="Calibri"/>
                <a:ea typeface="新細明體" charset="-120"/>
              </a:rPr>
              <a:t>4</a:t>
            </a:r>
          </a:p>
        </p:txBody>
      </p:sp>
      <p:sp>
        <p:nvSpPr>
          <p:cNvPr id="78" name="Rectangle 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76801" y="990602"/>
            <a:ext cx="914399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79" name="Line 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581619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80" name="Line 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200619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81" name="Line 1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505419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82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77849" y="1290936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83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1619" y="1290936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  <a:endParaRPr kumimoji="1" lang="en-US" altLang="zh-TW" sz="24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91" name="Line 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124419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94" name="Text Box 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95819" y="152401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95" name="Text Box 1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29219" y="152401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96" name="Rectangle 3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990601"/>
            <a:ext cx="910806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97" name="Line 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175370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98" name="Line 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794370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99" name="Line 1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099170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00" name="Text Box 1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371600" y="1290935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101" name="Text Box 1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75370" y="1290935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102" name="Line 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718170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03" name="Text Box 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489570" y="152400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04" name="Text Box 1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022970" y="152400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05" name="Rectangle 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00399" y="990601"/>
            <a:ext cx="914401" cy="381000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106" name="Line 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884334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07" name="Line 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503334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08" name="Line 1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808134" y="1371600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09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80564" y="1290935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110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84334" y="1290935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111" name="Line 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427134" y="685800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12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98534" y="152400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13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731934" y="152400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14" name="Rectangle 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53200" y="990600"/>
            <a:ext cx="914400" cy="381002"/>
          </a:xfrm>
          <a:prstGeom prst="rect">
            <a:avLst/>
          </a:prstGeom>
          <a:noFill/>
          <a:ln w="28575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4800">
              <a:latin typeface="Arial" charset="0"/>
              <a:ea typeface="新細明體" charset="-120"/>
            </a:endParaRPr>
          </a:p>
        </p:txBody>
      </p:sp>
      <p:sp>
        <p:nvSpPr>
          <p:cNvPr id="115" name="Line 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280770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16" name="Line 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6899770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17" name="Line 1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204570" y="1371601"/>
            <a:ext cx="0" cy="35242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18" name="Text Box 1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477000" y="1290936"/>
            <a:ext cx="3289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g</a:t>
            </a:r>
          </a:p>
        </p:txBody>
      </p:sp>
      <p:sp>
        <p:nvSpPr>
          <p:cNvPr id="119" name="Text Box 1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80770" y="1290936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TW" sz="2400" dirty="0">
                <a:solidFill>
                  <a:srgbClr val="FFFFFF"/>
                </a:solidFill>
                <a:latin typeface="Calibri"/>
                <a:ea typeface="新細明體" charset="-120"/>
              </a:rPr>
              <a:t>p</a:t>
            </a:r>
          </a:p>
        </p:txBody>
      </p:sp>
      <p:sp>
        <p:nvSpPr>
          <p:cNvPr id="120" name="Line 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823570" y="685801"/>
            <a:ext cx="0" cy="30480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lg" len="lg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21" name="Text Box 9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65550" y="152401"/>
            <a:ext cx="561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A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22" name="Text Box 1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098950" y="152401"/>
            <a:ext cx="5469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B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123" name="Line 59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2470963" y="3124201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126" name="Straight Connector 125"/>
          <p:cNvCxnSpPr>
            <a:stCxn id="123" idx="0"/>
          </p:cNvCxnSpPr>
          <p:nvPr>
            <p:custDataLst>
              <p:tags r:id="rId42"/>
            </p:custDataLst>
          </p:nvPr>
        </p:nvCxnSpPr>
        <p:spPr>
          <a:xfrm rot="5400000" flipH="1">
            <a:off x="2509064" y="2781301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Line 59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4147363" y="3124201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134" name="Straight Connector 133"/>
          <p:cNvCxnSpPr>
            <a:stCxn id="132" idx="0"/>
          </p:cNvCxnSpPr>
          <p:nvPr>
            <p:custDataLst>
              <p:tags r:id="rId44"/>
            </p:custDataLst>
          </p:nvPr>
        </p:nvCxnSpPr>
        <p:spPr>
          <a:xfrm rot="5400000" flipH="1">
            <a:off x="4185464" y="2781301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Line 5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5823763" y="3124201"/>
            <a:ext cx="381001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137" name="Straight Connector 136"/>
          <p:cNvCxnSpPr>
            <a:stCxn id="135" idx="0"/>
          </p:cNvCxnSpPr>
          <p:nvPr>
            <p:custDataLst>
              <p:tags r:id="rId46"/>
            </p:custDataLst>
          </p:nvPr>
        </p:nvCxnSpPr>
        <p:spPr>
          <a:xfrm rot="5400000" flipH="1">
            <a:off x="5861864" y="2781301"/>
            <a:ext cx="685800" cy="0"/>
          </a:xfrm>
          <a:prstGeom prst="line">
            <a:avLst/>
          </a:prstGeom>
          <a:ln w="28575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Line 5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500162" y="3124200"/>
            <a:ext cx="500837" cy="1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cxnSp>
        <p:nvCxnSpPr>
          <p:cNvPr id="140" name="Straight Connector 139"/>
          <p:cNvCxnSpPr/>
          <p:nvPr>
            <p:custDataLst>
              <p:tags r:id="rId48"/>
            </p:custDataLst>
          </p:nvPr>
        </p:nvCxnSpPr>
        <p:spPr>
          <a:xfrm rot="16200000" flipH="1" flipV="1">
            <a:off x="7467600" y="2590801"/>
            <a:ext cx="1066800" cy="0"/>
          </a:xfrm>
          <a:prstGeom prst="line">
            <a:avLst/>
          </a:prstGeom>
          <a:ln w="28575" cap="sq">
            <a:solidFill>
              <a:schemeClr val="bg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Line 5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7500163" y="2057401"/>
            <a:ext cx="838200" cy="0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 sz="2400"/>
          </a:p>
        </p:txBody>
      </p:sp>
      <p:sp>
        <p:nvSpPr>
          <p:cNvPr id="144" name="Text Box 60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8328025" y="1752601"/>
            <a:ext cx="5437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C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58" name="Rectangle 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1524000" y="2971800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59" name="Line 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1752600" y="2666999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0" name="Line 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2209800" y="2666999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1" name="Line 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1981200" y="3809999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62" name="Text Box 1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1752600" y="4190999"/>
            <a:ext cx="54694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3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63" name="Rectangle 4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3200400" y="2971801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64" name="Line 5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3429000" y="2667000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5" name="Line 6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886200" y="2667000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66" name="Line 7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3657600" y="3810000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3200"/>
          </a:p>
        </p:txBody>
      </p:sp>
      <p:sp>
        <p:nvSpPr>
          <p:cNvPr id="67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429000" y="4191000"/>
            <a:ext cx="54694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2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68" name="Rectangle 4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876800" y="2971800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69" name="Line 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5105400" y="2666999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70" name="Line 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5562600" y="2666999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71" name="Line 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H="1">
            <a:off x="5334000" y="3809999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72" name="Text Box 11"/>
          <p:cNvSpPr txBox="1"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5105400" y="4190999"/>
            <a:ext cx="54694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1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  <p:sp>
        <p:nvSpPr>
          <p:cNvPr id="73" name="Rectangle 4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553200" y="2971800"/>
            <a:ext cx="914400" cy="8382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altLang="zh-TW" sz="2000">
              <a:latin typeface="Arial" charset="0"/>
              <a:ea typeface="新細明體" charset="-120"/>
            </a:endParaRPr>
          </a:p>
        </p:txBody>
      </p:sp>
      <p:sp>
        <p:nvSpPr>
          <p:cNvPr id="74" name="Line 5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 flipH="1">
            <a:off x="6781800" y="2666999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75" name="Line 6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 flipH="1">
            <a:off x="7239000" y="2666999"/>
            <a:ext cx="0" cy="279399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76" name="Line 7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H="1">
            <a:off x="7010400" y="3809999"/>
            <a:ext cx="0" cy="447675"/>
          </a:xfrm>
          <a:prstGeom prst="line">
            <a:avLst/>
          </a:prstGeom>
          <a:noFill/>
          <a:ln w="28575">
            <a:solidFill>
              <a:srgbClr val="FFFFFF"/>
            </a:solidFill>
            <a:round/>
            <a:headEnd/>
            <a:tailEnd type="arrow" w="lg" len="lg"/>
          </a:ln>
          <a:effectLst/>
        </p:spPr>
        <p:txBody>
          <a:bodyPr/>
          <a:lstStyle/>
          <a:p>
            <a:endParaRPr lang="en-US" sz="2800"/>
          </a:p>
        </p:txBody>
      </p:sp>
      <p:sp>
        <p:nvSpPr>
          <p:cNvPr id="77" name="Text Box 11"/>
          <p:cNvSpPr txBox="1"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6781800" y="4190999"/>
            <a:ext cx="54694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kumimoji="1" lang="en-US" altLang="zh-TW" sz="32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R</a:t>
            </a:r>
            <a:r>
              <a:rPr kumimoji="1" lang="en-US" altLang="zh-TW" sz="3200" baseline="-25000" dirty="0" smtClean="0">
                <a:solidFill>
                  <a:srgbClr val="FFFFFF"/>
                </a:solidFill>
                <a:latin typeface="Calibri"/>
                <a:ea typeface="新細明體" charset="-120"/>
              </a:rPr>
              <a:t>0</a:t>
            </a:r>
            <a:endParaRPr kumimoji="1" lang="en-US" altLang="zh-TW" sz="3200" baseline="-25000" dirty="0">
              <a:solidFill>
                <a:srgbClr val="FFFFFF"/>
              </a:solidFill>
              <a:latin typeface="Calibri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Space Time Tradeoff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6200" y="609598"/>
          <a:ext cx="8991600" cy="19920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7617"/>
                <a:gridCol w="4156983"/>
                <a:gridCol w="2667000"/>
              </a:tblGrid>
              <a:tr h="66402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Space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Time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Bit Ripple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 x 9 =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36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gates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 (4 input)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 x 2 =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8 gate delays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 Bit 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Look-Ahead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4 x 11 + 14 =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58 gates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(5 input)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5 gate delays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76200" y="2601684"/>
          <a:ext cx="8991600" cy="1328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7617"/>
                <a:gridCol w="4156983"/>
                <a:gridCol w="2667000"/>
              </a:tblGrid>
              <a:tr h="6640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16 Bit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Ripple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16 Bit Look-Ahead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6200" y="3962400"/>
          <a:ext cx="8991600" cy="1328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7617"/>
                <a:gridCol w="4156983"/>
                <a:gridCol w="2667000"/>
              </a:tblGrid>
              <a:tr h="6640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64 Bit Ripple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64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x 9 =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576 gates 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(4 input)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64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x 2 =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128 gate delays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64 Bit Look-Ahead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64 x 11 + 2144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=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2848 gates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(65 input)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5 gate delays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6200" y="2600325"/>
          <a:ext cx="8991600" cy="132805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7617"/>
                <a:gridCol w="4156983"/>
                <a:gridCol w="2667000"/>
              </a:tblGrid>
              <a:tr h="66402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16 Bit Ripple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x 9 =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144 ga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tes (4 input)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x 2 = 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</a:rPr>
                        <a:t>32 gate delays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  <a:lumOff val="25000"/>
                      </a:schemeClr>
                    </a:solidFill>
                  </a:tcPr>
                </a:tc>
              </a:tr>
              <a:tr h="66402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16 x 11 + 152 = 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328 gates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(17 input)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5 gate delays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1747</TotalTime>
  <Words>849</Words>
  <Application>Microsoft Office PowerPoint</Application>
  <PresentationFormat>On-screen Show (4:3)</PresentationFormat>
  <Paragraphs>297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Dark 3410</vt:lpstr>
      <vt:lpstr>Fast Adders</vt:lpstr>
      <vt:lpstr>PowerPoint Presentation</vt:lpstr>
      <vt:lpstr>4-bit Ripple Carry Adder</vt:lpstr>
      <vt:lpstr>Observations</vt:lpstr>
      <vt:lpstr>Reasoning About Carries</vt:lpstr>
      <vt:lpstr>Carry Logic</vt:lpstr>
      <vt:lpstr>Carry Look-Ahead Logic</vt:lpstr>
      <vt:lpstr>4-bit CLA</vt:lpstr>
      <vt:lpstr>Space Time Tradeoff</vt:lpstr>
      <vt:lpstr>Carry-Skip Adders</vt:lpstr>
      <vt:lpstr>Carry-Skip Adders</vt:lpstr>
      <vt:lpstr>Hybrid Adders</vt:lpstr>
      <vt:lpstr>Hierarchical</vt:lpstr>
      <vt:lpstr>Example Programs</vt:lpstr>
      <vt:lpstr>Arithmetic and Logic</vt:lpstr>
      <vt:lpstr>Shift</vt:lpstr>
      <vt:lpstr>Immediates</vt:lpstr>
      <vt:lpstr>Immediates</vt:lpstr>
    </vt:vector>
  </TitlesOfParts>
  <Company>Cornell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4: </dc:title>
  <dc:creator>Kevin Walsh</dc:creator>
  <cp:lastModifiedBy>cs3410</cp:lastModifiedBy>
  <cp:revision>296</cp:revision>
  <dcterms:created xsi:type="dcterms:W3CDTF">2009-12-08T21:17:36Z</dcterms:created>
  <dcterms:modified xsi:type="dcterms:W3CDTF">2011-02-14T20:45:39Z</dcterms:modified>
</cp:coreProperties>
</file>