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notesSlides/notesSlide1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9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8" r:id="rId2"/>
    <p:sldId id="256" r:id="rId3"/>
    <p:sldId id="297" r:id="rId4"/>
    <p:sldId id="290" r:id="rId5"/>
    <p:sldId id="260" r:id="rId6"/>
    <p:sldId id="299" r:id="rId7"/>
    <p:sldId id="261" r:id="rId8"/>
    <p:sldId id="293" r:id="rId9"/>
    <p:sldId id="300" r:id="rId10"/>
    <p:sldId id="291" r:id="rId11"/>
    <p:sldId id="271" r:id="rId12"/>
    <p:sldId id="272" r:id="rId13"/>
    <p:sldId id="258" r:id="rId14"/>
    <p:sldId id="294" r:id="rId15"/>
    <p:sldId id="275" r:id="rId16"/>
    <p:sldId id="273" r:id="rId17"/>
    <p:sldId id="295" r:id="rId18"/>
    <p:sldId id="277" r:id="rId19"/>
    <p:sldId id="301" r:id="rId20"/>
    <p:sldId id="303" r:id="rId21"/>
    <p:sldId id="304" r:id="rId22"/>
    <p:sldId id="280" r:id="rId23"/>
    <p:sldId id="281" r:id="rId24"/>
    <p:sldId id="296" r:id="rId25"/>
    <p:sldId id="282" r:id="rId26"/>
    <p:sldId id="284" r:id="rId27"/>
    <p:sldId id="302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83845" autoAdjust="0"/>
  </p:normalViewPr>
  <p:slideViewPr>
    <p:cSldViewPr>
      <p:cViewPr varScale="1">
        <p:scale>
          <a:sx n="53" d="100"/>
          <a:sy n="53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94AF-812D-4AC0-A74B-A317479467B0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FD78-0587-46E3-89F8-616F197A6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2" rIns="91421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delay slot for loads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baseline="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52.xml"/><Relationship Id="rId12" Type="http://schemas.openxmlformats.org/officeDocument/2006/relationships/tags" Target="../tags/tag53.xml"/><Relationship Id="rId13" Type="http://schemas.openxmlformats.org/officeDocument/2006/relationships/tags" Target="../tags/tag54.xml"/><Relationship Id="rId14" Type="http://schemas.openxmlformats.org/officeDocument/2006/relationships/tags" Target="../tags/tag55.xml"/><Relationship Id="rId15" Type="http://schemas.openxmlformats.org/officeDocument/2006/relationships/tags" Target="../tags/tag56.xml"/><Relationship Id="rId16" Type="http://schemas.openxmlformats.org/officeDocument/2006/relationships/tags" Target="../tags/tag57.xml"/><Relationship Id="rId17" Type="http://schemas.openxmlformats.org/officeDocument/2006/relationships/slideLayout" Target="../slideLayouts/slideLayout6.xml"/><Relationship Id="rId18" Type="http://schemas.openxmlformats.org/officeDocument/2006/relationships/notesSlide" Target="../notesSlides/notesSlide11.xml"/><Relationship Id="rId19" Type="http://schemas.openxmlformats.org/officeDocument/2006/relationships/image" Target="../media/image3.png"/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tags" Target="../tags/tag48.xml"/><Relationship Id="rId8" Type="http://schemas.openxmlformats.org/officeDocument/2006/relationships/tags" Target="../tags/tag49.xml"/><Relationship Id="rId9" Type="http://schemas.openxmlformats.org/officeDocument/2006/relationships/tags" Target="../tags/tag50.xml"/><Relationship Id="rId10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.png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20" Type="http://schemas.openxmlformats.org/officeDocument/2006/relationships/tags" Target="../tags/tag82.xml"/><Relationship Id="rId21" Type="http://schemas.openxmlformats.org/officeDocument/2006/relationships/tags" Target="../tags/tag83.xml"/><Relationship Id="rId22" Type="http://schemas.openxmlformats.org/officeDocument/2006/relationships/tags" Target="../tags/tag84.xml"/><Relationship Id="rId23" Type="http://schemas.openxmlformats.org/officeDocument/2006/relationships/tags" Target="../tags/tag85.xml"/><Relationship Id="rId24" Type="http://schemas.openxmlformats.org/officeDocument/2006/relationships/tags" Target="../tags/tag86.xml"/><Relationship Id="rId25" Type="http://schemas.openxmlformats.org/officeDocument/2006/relationships/tags" Target="../tags/tag87.xml"/><Relationship Id="rId26" Type="http://schemas.openxmlformats.org/officeDocument/2006/relationships/tags" Target="../tags/tag88.xml"/><Relationship Id="rId27" Type="http://schemas.openxmlformats.org/officeDocument/2006/relationships/tags" Target="../tags/tag89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72.xml"/><Relationship Id="rId11" Type="http://schemas.openxmlformats.org/officeDocument/2006/relationships/tags" Target="../tags/tag73.xml"/><Relationship Id="rId12" Type="http://schemas.openxmlformats.org/officeDocument/2006/relationships/tags" Target="../tags/tag74.xml"/><Relationship Id="rId13" Type="http://schemas.openxmlformats.org/officeDocument/2006/relationships/tags" Target="../tags/tag75.xml"/><Relationship Id="rId14" Type="http://schemas.openxmlformats.org/officeDocument/2006/relationships/tags" Target="../tags/tag76.xml"/><Relationship Id="rId15" Type="http://schemas.openxmlformats.org/officeDocument/2006/relationships/tags" Target="../tags/tag77.xml"/><Relationship Id="rId16" Type="http://schemas.openxmlformats.org/officeDocument/2006/relationships/tags" Target="../tags/tag78.xml"/><Relationship Id="rId17" Type="http://schemas.openxmlformats.org/officeDocument/2006/relationships/tags" Target="../tags/tag79.xml"/><Relationship Id="rId18" Type="http://schemas.openxmlformats.org/officeDocument/2006/relationships/tags" Target="../tags/tag80.xml"/><Relationship Id="rId19" Type="http://schemas.openxmlformats.org/officeDocument/2006/relationships/tags" Target="../tags/tag81.xml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1" Type="http://schemas.openxmlformats.org/officeDocument/2006/relationships/tags" Target="../tags/tag90.xml"/><Relationship Id="rId2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19.xml"/><Relationship Id="rId10" Type="http://schemas.openxmlformats.org/officeDocument/2006/relationships/tags" Target="../tags/tag105.xml"/><Relationship Id="rId11" Type="http://schemas.openxmlformats.org/officeDocument/2006/relationships/tags" Target="../tags/tag106.xml"/><Relationship Id="rId12" Type="http://schemas.openxmlformats.org/officeDocument/2006/relationships/tags" Target="../tags/tag107.xml"/><Relationship Id="rId13" Type="http://schemas.openxmlformats.org/officeDocument/2006/relationships/tags" Target="../tags/tag108.xml"/><Relationship Id="rId14" Type="http://schemas.openxmlformats.org/officeDocument/2006/relationships/tags" Target="../tags/tag109.xml"/><Relationship Id="rId15" Type="http://schemas.openxmlformats.org/officeDocument/2006/relationships/tags" Target="../tags/tag110.xml"/><Relationship Id="rId16" Type="http://schemas.openxmlformats.org/officeDocument/2006/relationships/tags" Target="../tags/tag111.xml"/><Relationship Id="rId17" Type="http://schemas.openxmlformats.org/officeDocument/2006/relationships/tags" Target="../tags/tag112.xml"/><Relationship Id="rId18" Type="http://schemas.openxmlformats.org/officeDocument/2006/relationships/tags" Target="../tags/tag113.xml"/><Relationship Id="rId19" Type="http://schemas.openxmlformats.org/officeDocument/2006/relationships/tags" Target="../tags/tag114.xml"/><Relationship Id="rId1" Type="http://schemas.openxmlformats.org/officeDocument/2006/relationships/tags" Target="../tags/tag96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tags" Target="../tags/tag101.xml"/><Relationship Id="rId7" Type="http://schemas.openxmlformats.org/officeDocument/2006/relationships/tags" Target="../tags/tag102.xml"/><Relationship Id="rId8" Type="http://schemas.openxmlformats.org/officeDocument/2006/relationships/tags" Target="../tags/tag103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20" Type="http://schemas.openxmlformats.org/officeDocument/2006/relationships/slideLayout" Target="../slideLayouts/slideLayout2.xml"/><Relationship Id="rId21" Type="http://schemas.openxmlformats.org/officeDocument/2006/relationships/notesSlide" Target="../notesSlides/notesSlide20.xml"/><Relationship Id="rId10" Type="http://schemas.openxmlformats.org/officeDocument/2006/relationships/tags" Target="../tags/tag124.xml"/><Relationship Id="rId11" Type="http://schemas.openxmlformats.org/officeDocument/2006/relationships/tags" Target="../tags/tag125.xml"/><Relationship Id="rId12" Type="http://schemas.openxmlformats.org/officeDocument/2006/relationships/tags" Target="../tags/tag126.xml"/><Relationship Id="rId13" Type="http://schemas.openxmlformats.org/officeDocument/2006/relationships/tags" Target="../tags/tag127.xml"/><Relationship Id="rId14" Type="http://schemas.openxmlformats.org/officeDocument/2006/relationships/tags" Target="../tags/tag128.xml"/><Relationship Id="rId15" Type="http://schemas.openxmlformats.org/officeDocument/2006/relationships/tags" Target="../tags/tag129.xml"/><Relationship Id="rId16" Type="http://schemas.openxmlformats.org/officeDocument/2006/relationships/tags" Target="../tags/tag130.xml"/><Relationship Id="rId17" Type="http://schemas.openxmlformats.org/officeDocument/2006/relationships/tags" Target="../tags/tag131.xml"/><Relationship Id="rId18" Type="http://schemas.openxmlformats.org/officeDocument/2006/relationships/tags" Target="../tags/tag132.xml"/><Relationship Id="rId19" Type="http://schemas.openxmlformats.org/officeDocument/2006/relationships/tags" Target="../tags/tag133.xml"/><Relationship Id="rId1" Type="http://schemas.openxmlformats.org/officeDocument/2006/relationships/tags" Target="../tags/tag115.xml"/><Relationship Id="rId2" Type="http://schemas.openxmlformats.org/officeDocument/2006/relationships/tags" Target="../tags/tag116.xml"/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tags" Target="../tags/tag120.xml"/><Relationship Id="rId7" Type="http://schemas.openxmlformats.org/officeDocument/2006/relationships/tags" Target="../tags/tag121.xml"/><Relationship Id="rId8" Type="http://schemas.openxmlformats.org/officeDocument/2006/relationships/tags" Target="../tags/tag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20" Type="http://schemas.openxmlformats.org/officeDocument/2006/relationships/tags" Target="../tags/tag155.xml"/><Relationship Id="rId21" Type="http://schemas.openxmlformats.org/officeDocument/2006/relationships/slideLayout" Target="../slideLayouts/slideLayout6.xml"/><Relationship Id="rId22" Type="http://schemas.openxmlformats.org/officeDocument/2006/relationships/notesSlide" Target="../notesSlides/notesSlide22.xml"/><Relationship Id="rId10" Type="http://schemas.openxmlformats.org/officeDocument/2006/relationships/tags" Target="../tags/tag145.xml"/><Relationship Id="rId11" Type="http://schemas.openxmlformats.org/officeDocument/2006/relationships/tags" Target="../tags/tag146.xml"/><Relationship Id="rId12" Type="http://schemas.openxmlformats.org/officeDocument/2006/relationships/tags" Target="../tags/tag147.xml"/><Relationship Id="rId13" Type="http://schemas.openxmlformats.org/officeDocument/2006/relationships/tags" Target="../tags/tag148.xml"/><Relationship Id="rId14" Type="http://schemas.openxmlformats.org/officeDocument/2006/relationships/tags" Target="../tags/tag149.xml"/><Relationship Id="rId15" Type="http://schemas.openxmlformats.org/officeDocument/2006/relationships/tags" Target="../tags/tag150.xml"/><Relationship Id="rId16" Type="http://schemas.openxmlformats.org/officeDocument/2006/relationships/tags" Target="../tags/tag151.xml"/><Relationship Id="rId17" Type="http://schemas.openxmlformats.org/officeDocument/2006/relationships/tags" Target="../tags/tag152.xml"/><Relationship Id="rId18" Type="http://schemas.openxmlformats.org/officeDocument/2006/relationships/tags" Target="../tags/tag153.xml"/><Relationship Id="rId19" Type="http://schemas.openxmlformats.org/officeDocument/2006/relationships/tags" Target="../tags/tag154.xml"/><Relationship Id="rId1" Type="http://schemas.openxmlformats.org/officeDocument/2006/relationships/tags" Target="../tags/tag136.xml"/><Relationship Id="rId2" Type="http://schemas.openxmlformats.org/officeDocument/2006/relationships/tags" Target="../tags/tag137.xml"/><Relationship Id="rId3" Type="http://schemas.openxmlformats.org/officeDocument/2006/relationships/tags" Target="../tags/tag138.xml"/><Relationship Id="rId4" Type="http://schemas.openxmlformats.org/officeDocument/2006/relationships/tags" Target="../tags/tag139.xml"/><Relationship Id="rId5" Type="http://schemas.openxmlformats.org/officeDocument/2006/relationships/tags" Target="../tags/tag140.xml"/><Relationship Id="rId6" Type="http://schemas.openxmlformats.org/officeDocument/2006/relationships/tags" Target="../tags/tag141.xml"/><Relationship Id="rId7" Type="http://schemas.openxmlformats.org/officeDocument/2006/relationships/tags" Target="../tags/tag142.xml"/><Relationship Id="rId8" Type="http://schemas.openxmlformats.org/officeDocument/2006/relationships/tags" Target="../tags/tag1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156.xml"/><Relationship Id="rId2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2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9" y="3734057"/>
            <a:ext cx="118560" cy="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/>
                </a:solidFill>
              </a:rPr>
              <a:t>SuperScalar</a:t>
            </a:r>
            <a:r>
              <a:rPr lang="en-US" dirty="0" smtClean="0">
                <a:solidFill>
                  <a:schemeClr val="accent1"/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1"/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5715000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4800600"/>
          <a:ext cx="8839199" cy="73152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8008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4004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Pentium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Atom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Dual-core 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Multicore &amp; Parallel 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787575"/>
            <a:ext cx="4572000" cy="2003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SzPct val="80000"/>
            </a:pPr>
            <a:r>
              <a:rPr lang="en-US" sz="2700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Guest Lecture: Kevin </a:t>
            </a: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Walsh</a:t>
            </a:r>
          </a:p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CS 3410, Spring 2011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Computer Science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Pipeline Width: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r>
              <a:rPr lang="en-US" dirty="0" smtClean="0"/>
              <a:t> (Intel)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304800"/>
            <a:ext cx="118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vs. </a:t>
            </a:r>
            <a:r>
              <a:rPr lang="en-US" sz="3200" dirty="0" smtClean="0">
                <a:solidFill>
                  <a:schemeClr val="accent1"/>
                </a:solidFill>
              </a:rPr>
              <a:t>HT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1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2844" y="1752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362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838200" y="2362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505200" y="3276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14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1"/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Parallelism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1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TOP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527</TotalTime>
  <Words>1086</Words>
  <Application>Microsoft Macintosh PowerPoint</Application>
  <PresentationFormat>On-screen Show (4:3)</PresentationFormat>
  <Paragraphs>325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Dark 3410</vt:lpstr>
      <vt:lpstr>xkcd/619</vt:lpstr>
      <vt:lpstr>Multicore &amp; Parallel Processing</vt:lpstr>
      <vt:lpstr>Review</vt:lpstr>
      <vt:lpstr>Problem Statement</vt:lpstr>
      <vt:lpstr>Instruction-Level Parallelism (ILP)</vt:lpstr>
      <vt:lpstr>Instruction-Level Parallelism (ILP)</vt:lpstr>
      <vt:lpstr>Static Multiple Issue</vt:lpstr>
      <vt:lpstr>Scheduling Example</vt:lpstr>
      <vt:lpstr>Limits of Static Scheduling 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 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25: Parallel Processors</dc:title>
  <dc:creator>Kevin Walsh</dc:creator>
  <cp:lastModifiedBy>Hakim Weatherspoon</cp:lastModifiedBy>
  <cp:revision>134</cp:revision>
  <dcterms:created xsi:type="dcterms:W3CDTF">2006-08-16T00:00:00Z</dcterms:created>
  <dcterms:modified xsi:type="dcterms:W3CDTF">2011-04-25T14:30:54Z</dcterms:modified>
</cp:coreProperties>
</file>