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2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3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4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5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6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7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8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9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notesSlides/notesSlide10.xml" ContentType="application/vnd.openxmlformats-officedocument.presentationml.notesSlid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notesSlides/notesSlide11.xml" ContentType="application/vnd.openxmlformats-officedocument.presentationml.notesSlide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notesSlides/notesSlide12.xml" ContentType="application/vnd.openxmlformats-officedocument.presentationml.notesSlide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notesSlides/notesSlide13.xml" ContentType="application/vnd.openxmlformats-officedocument.presentationml.notesSlide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notesSlides/notesSlide14.xml" ContentType="application/vnd.openxmlformats-officedocument.presentationml.notesSlide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notesSlides/notesSlide15.xml" ContentType="application/vnd.openxmlformats-officedocument.presentationml.notesSlide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notesSlides/notesSlide16.xml" ContentType="application/vnd.openxmlformats-officedocument.presentationml.notesSlide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notesSlides/notesSlide17.xml" ContentType="application/vnd.openxmlformats-officedocument.presentationml.notesSlide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notesSlides/notesSlide18.xml" ContentType="application/vnd.openxmlformats-officedocument.presentationml.notesSlide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notesSlides/notesSlide19.xml" ContentType="application/vnd.openxmlformats-officedocument.presentationml.notesSlide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notesSlides/notesSlide20.xml" ContentType="application/vnd.openxmlformats-officedocument.presentationml.notesSlide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notesSlides/notesSlide21.xml" ContentType="application/vnd.openxmlformats-officedocument.presentationml.notesSlide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notesSlides/notesSlide22.xml" ContentType="application/vnd.openxmlformats-officedocument.presentationml.notesSlide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notesSlides/notesSlide23.xml" ContentType="application/vnd.openxmlformats-officedocument.presentationml.notesSlide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notesSlides/notesSlide24.xml" ContentType="application/vnd.openxmlformats-officedocument.presentationml.notesSlide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notesSlides/notesSlide25.xml" ContentType="application/vnd.openxmlformats-officedocument.presentationml.notesSlide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notesSlides/notesSlide26.xml" ContentType="application/vnd.openxmlformats-officedocument.presentationml.notesSlide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361" r:id="rId2"/>
    <p:sldId id="362" r:id="rId3"/>
    <p:sldId id="363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79" r:id="rId19"/>
    <p:sldId id="380" r:id="rId20"/>
    <p:sldId id="381" r:id="rId21"/>
    <p:sldId id="382" r:id="rId22"/>
    <p:sldId id="383" r:id="rId23"/>
    <p:sldId id="384" r:id="rId24"/>
    <p:sldId id="385" r:id="rId25"/>
    <p:sldId id="386" r:id="rId26"/>
    <p:sldId id="387" r:id="rId27"/>
    <p:sldId id="388" r:id="rId28"/>
    <p:sldId id="364" r:id="rId29"/>
    <p:sldId id="317" r:id="rId30"/>
    <p:sldId id="356" r:id="rId31"/>
    <p:sldId id="360" r:id="rId32"/>
    <p:sldId id="355" r:id="rId33"/>
    <p:sldId id="322" r:id="rId34"/>
    <p:sldId id="284" r:id="rId35"/>
    <p:sldId id="319" r:id="rId36"/>
    <p:sldId id="287" r:id="rId37"/>
    <p:sldId id="286" r:id="rId38"/>
    <p:sldId id="354" r:id="rId39"/>
    <p:sldId id="353" r:id="rId40"/>
    <p:sldId id="321" r:id="rId41"/>
    <p:sldId id="291" r:id="rId42"/>
    <p:sldId id="292" r:id="rId43"/>
    <p:sldId id="348" r:id="rId44"/>
    <p:sldId id="345" r:id="rId45"/>
    <p:sldId id="349" r:id="rId46"/>
    <p:sldId id="358" r:id="rId47"/>
  </p:sldIdLst>
  <p:sldSz cx="9144000" cy="6858000" type="screen4x3"/>
  <p:notesSz cx="6858000" cy="9144000"/>
  <p:custDataLst>
    <p:tags r:id="rId5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clrMru>
    <a:srgbClr val="663300"/>
    <a:srgbClr val="006600"/>
    <a:srgbClr val="0000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55" autoAdjust="0"/>
  </p:normalViewPr>
  <p:slideViewPr>
    <p:cSldViewPr>
      <p:cViewPr varScale="1">
        <p:scale>
          <a:sx n="56" d="100"/>
          <a:sy n="56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tags" Target="tags/tag1.xml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86B46-D496-4E93-B7E3-D814E31E2BB1}" type="datetimeFigureOut">
              <a:rPr lang="en-US" smtClean="0"/>
              <a:pPr/>
              <a:t>4/7/11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7762F-F553-4D61-B576-BE80FD6C5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0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04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per</a:t>
            </a:r>
            <a:r>
              <a:rPr lang="en-US" baseline="0" dirty="0" smtClean="0"/>
              <a:t> word … too expensive: 4GB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arrray</a:t>
            </a:r>
            <a:endParaRPr lang="en-US" baseline="0" dirty="0" smtClean="0"/>
          </a:p>
          <a:p>
            <a:r>
              <a:rPr lang="en-US" baseline="0" dirty="0" smtClean="0"/>
              <a:t>per block… ?</a:t>
            </a:r>
          </a:p>
          <a:p>
            <a:r>
              <a:rPr lang="en-US" baseline="0" dirty="0" smtClean="0"/>
              <a:t>Variable … complicated hardware</a:t>
            </a:r>
          </a:p>
          <a:p>
            <a:r>
              <a:rPr lang="en-US" baseline="0" dirty="0" smtClean="0"/>
              <a:t>We will  stick to 4kb pages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49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3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64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byte offset = 0x44c</a:t>
            </a:r>
          </a:p>
          <a:p>
            <a:r>
              <a:rPr lang="en-US" dirty="0" smtClean="0"/>
              <a:t>PTI = 0x12a</a:t>
            </a:r>
          </a:p>
          <a:p>
            <a:r>
              <a:rPr lang="en-US" dirty="0" smtClean="0"/>
              <a:t>PDI = 0x205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byte offset = 0x44c</a:t>
            </a:r>
          </a:p>
          <a:p>
            <a:r>
              <a:rPr lang="en-US" dirty="0" smtClean="0"/>
              <a:t>PTI = 0x12a</a:t>
            </a:r>
          </a:p>
          <a:p>
            <a:r>
              <a:rPr lang="en-US" dirty="0" smtClean="0"/>
              <a:t>PDI = (0x719</a:t>
            </a:r>
            <a:r>
              <a:rPr lang="en-US" baseline="0" dirty="0" smtClean="0"/>
              <a:t> &gt;&gt; 2) = </a:t>
            </a:r>
            <a:r>
              <a:rPr lang="en-US" dirty="0" smtClean="0"/>
              <a:t>0x1c6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baseline="0" dirty="0" smtClean="0"/>
              <a:t>x slower!</a:t>
            </a:r>
          </a:p>
          <a:p>
            <a:r>
              <a:rPr lang="en-US" baseline="0" dirty="0" smtClean="0"/>
              <a:t>Pipelining? No. Parallelization? No.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588963"/>
            <a:ext cx="4552950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29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9" tIns="45369" rIns="90739" bIns="45369"/>
          <a:lstStyle/>
          <a:p>
            <a:r>
              <a:rPr lang="en-US" dirty="0" smtClean="0"/>
              <a:t>TLB miss in hardware usually, but not always</a:t>
            </a:r>
          </a:p>
          <a:p>
            <a:r>
              <a:rPr lang="en-US" dirty="0" err="1" smtClean="0"/>
              <a:t>PageTable</a:t>
            </a:r>
            <a:r>
              <a:rPr lang="en-US" dirty="0" smtClean="0"/>
              <a:t> stuff in software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588963"/>
            <a:ext cx="4552950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7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29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9" tIns="45369" rIns="90739" bIns="45369"/>
          <a:lstStyle/>
          <a:p>
            <a:r>
              <a:rPr lang="en-US" dirty="0" smtClean="0"/>
              <a:t>4kb pages = 12</a:t>
            </a:r>
            <a:r>
              <a:rPr lang="en-US" baseline="0" dirty="0" smtClean="0"/>
              <a:t> bits for page offset, 20 bits for VPN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588963"/>
            <a:ext cx="4552950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29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9" tIns="45369" rIns="90739" bIns="45369"/>
          <a:lstStyle/>
          <a:p>
            <a:r>
              <a:rPr lang="en-US" dirty="0" smtClean="0"/>
              <a:t>Fully transparent 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588963"/>
            <a:ext cx="4552950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29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9" tIns="45369" rIns="90739" bIns="45369"/>
          <a:lstStyle/>
          <a:p>
            <a:r>
              <a:rPr lang="en-US" dirty="0" smtClean="0"/>
              <a:t>process ID could just be the PTBR</a:t>
            </a:r>
            <a:r>
              <a:rPr lang="en-US" baseline="0" dirty="0" smtClean="0"/>
              <a:t> for the process</a:t>
            </a:r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588963"/>
            <a:ext cx="4552950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29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9" tIns="45369" rIns="90739" bIns="4536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588963"/>
            <a:ext cx="4552950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29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9" tIns="45369" rIns="90739" bIns="45369"/>
          <a:lstStyle/>
          <a:p>
            <a:r>
              <a:rPr lang="en-US" dirty="0" smtClean="0"/>
              <a:t>A: have to flush</a:t>
            </a:r>
            <a:r>
              <a:rPr lang="en-US" baseline="0" dirty="0" smtClean="0"/>
              <a:t> entire cache on context switch</a:t>
            </a:r>
          </a:p>
          <a:p>
            <a:r>
              <a:rPr lang="en-US" dirty="0" smtClean="0"/>
              <a:t>A: </a:t>
            </a:r>
          </a:p>
          <a:p>
            <a:r>
              <a:rPr lang="en-US" dirty="0" smtClean="0"/>
              <a:t>Doing </a:t>
            </a:r>
            <a:r>
              <a:rPr lang="en-US" dirty="0"/>
              <a:t>synonym updates requires significant hardware – essentially an associative lookup on the physical address tags to see if you have multiple hits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406" tIns="45203" rIns="90406" bIns="45203"/>
          <a:lstStyle/>
          <a:p>
            <a:r>
              <a:rPr lang="en-US" dirty="0" smtClean="0"/>
              <a:t>A1:</a:t>
            </a:r>
            <a:r>
              <a:rPr lang="en-US" baseline="0" dirty="0" smtClean="0"/>
              <a:t> </a:t>
            </a:r>
            <a:r>
              <a:rPr lang="en-US" dirty="0" smtClean="0"/>
              <a:t>Physically-addressed: nothing;</a:t>
            </a:r>
            <a:r>
              <a:rPr lang="en-US" baseline="0" dirty="0" smtClean="0"/>
              <a:t> Virtually-addressed: need to flush cache</a:t>
            </a:r>
          </a:p>
          <a:p>
            <a:r>
              <a:rPr lang="en-US" baseline="0" dirty="0" smtClean="0"/>
              <a:t>A2: Physically-addressed: nothing; Virtually-addressed: problems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406" tIns="45203" rIns="90406" bIns="4520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588963"/>
            <a:ext cx="4552950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6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29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3" tIns="45366" rIns="90733" bIns="45366"/>
          <a:lstStyle/>
          <a:p>
            <a:r>
              <a:rPr lang="en-US" sz="1100" dirty="0" smtClean="0"/>
              <a:t>Where?</a:t>
            </a:r>
          </a:p>
          <a:p>
            <a:r>
              <a:rPr lang="en-US" sz="1100" dirty="0" smtClean="0"/>
              <a:t>Caches:</a:t>
            </a:r>
            <a:r>
              <a:rPr lang="en-US" sz="1100" baseline="0" dirty="0" smtClean="0"/>
              <a:t> direct/n-way/</a:t>
            </a:r>
            <a:r>
              <a:rPr lang="en-US" sz="1100" baseline="0" dirty="0" err="1" smtClean="0"/>
              <a:t>fa</a:t>
            </a:r>
            <a:endParaRPr lang="en-US" sz="1100" baseline="0" dirty="0" smtClean="0"/>
          </a:p>
          <a:p>
            <a:r>
              <a:rPr lang="en-US" sz="1100" baseline="0" dirty="0" smtClean="0"/>
              <a:t>VM: </a:t>
            </a:r>
            <a:r>
              <a:rPr lang="en-US" sz="1100" baseline="0" dirty="0" err="1" smtClean="0"/>
              <a:t>fa</a:t>
            </a:r>
            <a:r>
              <a:rPr lang="en-US" sz="1100" baseline="0" dirty="0" smtClean="0"/>
              <a:t>, but with a table of contents to eliminate searches</a:t>
            </a:r>
          </a:p>
          <a:p>
            <a:r>
              <a:rPr lang="en-US" sz="1100" baseline="0" dirty="0" smtClean="0"/>
              <a:t>TLB: </a:t>
            </a:r>
            <a:r>
              <a:rPr lang="en-US" sz="1100" baseline="0" dirty="0" err="1" smtClean="0"/>
              <a:t>fa</a:t>
            </a:r>
            <a:endParaRPr lang="en-US" sz="1100" baseline="0" dirty="0" smtClean="0"/>
          </a:p>
          <a:p>
            <a:r>
              <a:rPr lang="en-US" sz="1100" baseline="0" dirty="0" smtClean="0"/>
              <a:t>Replacement?</a:t>
            </a:r>
          </a:p>
          <a:p>
            <a:r>
              <a:rPr lang="en-US" sz="1100" baseline="0" dirty="0" smtClean="0"/>
              <a:t>varied</a:t>
            </a:r>
          </a:p>
          <a:p>
            <a:r>
              <a:rPr lang="en-US" sz="1100" baseline="0" dirty="0" smtClean="0"/>
              <a:t>Writes?</a:t>
            </a:r>
          </a:p>
          <a:p>
            <a:r>
              <a:rPr lang="en-US" sz="1100" baseline="0" dirty="0" smtClean="0"/>
              <a:t>Caches: usually write-back, or maybe write-through, or maybe no-write w/ invalidation</a:t>
            </a:r>
          </a:p>
          <a:p>
            <a:r>
              <a:rPr lang="en-US" sz="1100" baseline="0" dirty="0" smtClean="0"/>
              <a:t>VM: write-back </a:t>
            </a:r>
          </a:p>
          <a:p>
            <a:r>
              <a:rPr lang="en-US" sz="1100" baseline="0" dirty="0" smtClean="0"/>
              <a:t>TLB: usually no-write</a:t>
            </a:r>
          </a:p>
          <a:p>
            <a:endParaRPr lang="en-US" sz="1100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588963"/>
            <a:ext cx="4552950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29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9" tIns="45369" rIns="90739" bIns="4536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VADDR</a:t>
            </a:r>
            <a:r>
              <a:rPr lang="en-US" baseline="0" dirty="0" smtClean="0"/>
              <a:t> = 0x00401538</a:t>
            </a:r>
          </a:p>
          <a:p>
            <a:r>
              <a:rPr lang="en-US" baseline="0" dirty="0" smtClean="0"/>
              <a:t>PFN = VADDR/4kb = VADDR&gt;&gt;12 = 0x401</a:t>
            </a:r>
          </a:p>
          <a:p>
            <a:r>
              <a:rPr lang="en-US" baseline="0" dirty="0" err="1" smtClean="0"/>
              <a:t>PageTableEntry</a:t>
            </a:r>
            <a:r>
              <a:rPr lang="en-US" baseline="0" dirty="0" smtClean="0"/>
              <a:t> at 0x90000804 contains 0x4123B000</a:t>
            </a:r>
          </a:p>
          <a:p>
            <a:r>
              <a:rPr lang="en-US" baseline="0" dirty="0" smtClean="0"/>
              <a:t>Data at 0x4123B538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2</a:t>
            </a:r>
            <a:r>
              <a:rPr lang="en-US" baseline="30000" dirty="0" smtClean="0"/>
              <a:t>20</a:t>
            </a:r>
            <a:r>
              <a:rPr lang="en-US" dirty="0" smtClean="0"/>
              <a:t> entries in </a:t>
            </a:r>
            <a:r>
              <a:rPr lang="en-US" dirty="0" err="1" smtClean="0"/>
              <a:t>pagetable</a:t>
            </a:r>
            <a:r>
              <a:rPr lang="en-US" dirty="0" smtClean="0"/>
              <a:t>, so 2</a:t>
            </a:r>
            <a:r>
              <a:rPr lang="en-US" baseline="30000" dirty="0" smtClean="0"/>
              <a:t>22</a:t>
            </a:r>
            <a:r>
              <a:rPr lang="en-US" dirty="0" smtClean="0"/>
              <a:t> bytes = 4MB (w/ 4byte entries), so 40MB (25% of total!)</a:t>
            </a:r>
          </a:p>
          <a:p>
            <a:r>
              <a:rPr lang="en-US" dirty="0" smtClean="0"/>
              <a:t>Q: Can we possibly</a:t>
            </a:r>
            <a:r>
              <a:rPr lang="en-US" baseline="0" dirty="0" smtClean="0"/>
              <a:t> have a “full”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? </a:t>
            </a:r>
          </a:p>
          <a:p>
            <a:r>
              <a:rPr lang="en-US" baseline="0" dirty="0" smtClean="0"/>
              <a:t>A: Not enough physical memory pages – some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 entries will be duplicates!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</a:t>
            </a:r>
            <a:r>
              <a:rPr lang="en-US" baseline="0" dirty="0" smtClean="0"/>
              <a:t> now access to NULL will fail</a:t>
            </a:r>
          </a:p>
          <a:p>
            <a:r>
              <a:rPr lang="en-US" baseline="0" dirty="0" smtClean="0"/>
              <a:t>A: we might not have that much physical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Benefits?</a:t>
            </a:r>
          </a:p>
          <a:p>
            <a:r>
              <a:rPr lang="en-US" baseline="0" dirty="0" smtClean="0"/>
              <a:t>A1: Don’t need 4MB contiguous physical memory</a:t>
            </a:r>
          </a:p>
          <a:p>
            <a:r>
              <a:rPr lang="en-US" baseline="0" dirty="0" smtClean="0"/>
              <a:t>A2: Don’t need to allocate every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, only those containing valid PTEs</a:t>
            </a:r>
          </a:p>
          <a:p>
            <a:r>
              <a:rPr lang="en-US" baseline="0" dirty="0" smtClean="0"/>
              <a:t>Q: Drawbacks?</a:t>
            </a:r>
          </a:p>
          <a:p>
            <a:r>
              <a:rPr lang="en-US" baseline="0" dirty="0" smtClean="0"/>
              <a:t>A: </a:t>
            </a:r>
            <a:r>
              <a:rPr lang="en-US" baseline="0" smtClean="0"/>
              <a:t>Longer lookups.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 can make code read-only, executable;</a:t>
            </a:r>
            <a:r>
              <a:rPr lang="en-US" baseline="0" dirty="0" smtClean="0"/>
              <a:t> make data read-write but not executable; etc.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 can make different views</a:t>
            </a:r>
            <a:r>
              <a:rPr lang="en-US" baseline="0" dirty="0" smtClean="0"/>
              <a:t> of same data </a:t>
            </a:r>
            <a:r>
              <a:rPr lang="en-US" dirty="0" smtClean="0"/>
              <a:t>with</a:t>
            </a:r>
            <a:r>
              <a:rPr lang="en-US" baseline="0" dirty="0" smtClean="0"/>
              <a:t> different permissions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 can make code read-only, executable;</a:t>
            </a:r>
            <a:r>
              <a:rPr lang="en-US" baseline="0" dirty="0" smtClean="0"/>
              <a:t> make data read-write but </a:t>
            </a:r>
            <a:r>
              <a:rPr lang="en-US" baseline="0" smtClean="0"/>
              <a:t>not executable; etc.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Hakim</a:t>
            </a:r>
            <a:r>
              <a:rPr lang="en-US" sz="2700" b="1" baseline="0" dirty="0" smtClean="0">
                <a:solidFill>
                  <a:srgbClr val="898989"/>
                </a:solidFill>
              </a:rPr>
              <a:t> Weatherspoon</a:t>
            </a:r>
            <a:endParaRPr lang="en-US" sz="2700" b="1" dirty="0" smtClean="0">
              <a:solidFill>
                <a:srgbClr val="898989"/>
              </a:solidFill>
            </a:endParaRP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4/7/11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Copyright Hakim Weatherspoon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0188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0" y="5080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4" Type="http://schemas.openxmlformats.org/officeDocument/2006/relationships/slideLayout" Target="../slideLayouts/slideLayout12.xml"/><Relationship Id="rId5" Type="http://schemas.openxmlformats.org/officeDocument/2006/relationships/image" Target="../media/image2.emf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tags" Target="../tags/tag90.xml"/><Relationship Id="rId12" Type="http://schemas.openxmlformats.org/officeDocument/2006/relationships/tags" Target="../tags/tag91.xml"/><Relationship Id="rId13" Type="http://schemas.openxmlformats.org/officeDocument/2006/relationships/tags" Target="../tags/tag92.xml"/><Relationship Id="rId14" Type="http://schemas.openxmlformats.org/officeDocument/2006/relationships/tags" Target="../tags/tag93.xml"/><Relationship Id="rId15" Type="http://schemas.openxmlformats.org/officeDocument/2006/relationships/tags" Target="../tags/tag94.xml"/><Relationship Id="rId16" Type="http://schemas.openxmlformats.org/officeDocument/2006/relationships/tags" Target="../tags/tag95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5.xml"/><Relationship Id="rId1" Type="http://schemas.openxmlformats.org/officeDocument/2006/relationships/tags" Target="../tags/tag80.xml"/><Relationship Id="rId2" Type="http://schemas.openxmlformats.org/officeDocument/2006/relationships/tags" Target="../tags/tag81.xml"/><Relationship Id="rId3" Type="http://schemas.openxmlformats.org/officeDocument/2006/relationships/tags" Target="../tags/tag82.xml"/><Relationship Id="rId4" Type="http://schemas.openxmlformats.org/officeDocument/2006/relationships/tags" Target="../tags/tag83.xml"/><Relationship Id="rId5" Type="http://schemas.openxmlformats.org/officeDocument/2006/relationships/tags" Target="../tags/tag84.xml"/><Relationship Id="rId6" Type="http://schemas.openxmlformats.org/officeDocument/2006/relationships/tags" Target="../tags/tag85.xml"/><Relationship Id="rId7" Type="http://schemas.openxmlformats.org/officeDocument/2006/relationships/tags" Target="../tags/tag86.xml"/><Relationship Id="rId8" Type="http://schemas.openxmlformats.org/officeDocument/2006/relationships/tags" Target="../tags/tag87.xml"/><Relationship Id="rId9" Type="http://schemas.openxmlformats.org/officeDocument/2006/relationships/tags" Target="../tags/tag88.xml"/><Relationship Id="rId10" Type="http://schemas.openxmlformats.org/officeDocument/2006/relationships/tags" Target="../tags/tag89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04.xml"/><Relationship Id="rId20" Type="http://schemas.openxmlformats.org/officeDocument/2006/relationships/tags" Target="../tags/tag115.xml"/><Relationship Id="rId21" Type="http://schemas.openxmlformats.org/officeDocument/2006/relationships/tags" Target="../tags/tag116.xml"/><Relationship Id="rId22" Type="http://schemas.openxmlformats.org/officeDocument/2006/relationships/tags" Target="../tags/tag117.xml"/><Relationship Id="rId23" Type="http://schemas.openxmlformats.org/officeDocument/2006/relationships/tags" Target="../tags/tag118.xml"/><Relationship Id="rId24" Type="http://schemas.openxmlformats.org/officeDocument/2006/relationships/tags" Target="../tags/tag119.xml"/><Relationship Id="rId25" Type="http://schemas.openxmlformats.org/officeDocument/2006/relationships/tags" Target="../tags/tag120.xml"/><Relationship Id="rId26" Type="http://schemas.openxmlformats.org/officeDocument/2006/relationships/tags" Target="../tags/tag121.xml"/><Relationship Id="rId27" Type="http://schemas.openxmlformats.org/officeDocument/2006/relationships/tags" Target="../tags/tag122.xml"/><Relationship Id="rId28" Type="http://schemas.openxmlformats.org/officeDocument/2006/relationships/tags" Target="../tags/tag123.xml"/><Relationship Id="rId29" Type="http://schemas.openxmlformats.org/officeDocument/2006/relationships/tags" Target="../tags/tag124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6.xml"/><Relationship Id="rId10" Type="http://schemas.openxmlformats.org/officeDocument/2006/relationships/tags" Target="../tags/tag105.xml"/><Relationship Id="rId11" Type="http://schemas.openxmlformats.org/officeDocument/2006/relationships/tags" Target="../tags/tag106.xml"/><Relationship Id="rId12" Type="http://schemas.openxmlformats.org/officeDocument/2006/relationships/tags" Target="../tags/tag107.xml"/><Relationship Id="rId13" Type="http://schemas.openxmlformats.org/officeDocument/2006/relationships/tags" Target="../tags/tag108.xml"/><Relationship Id="rId14" Type="http://schemas.openxmlformats.org/officeDocument/2006/relationships/tags" Target="../tags/tag109.xml"/><Relationship Id="rId15" Type="http://schemas.openxmlformats.org/officeDocument/2006/relationships/tags" Target="../tags/tag110.xml"/><Relationship Id="rId16" Type="http://schemas.openxmlformats.org/officeDocument/2006/relationships/tags" Target="../tags/tag111.xml"/><Relationship Id="rId17" Type="http://schemas.openxmlformats.org/officeDocument/2006/relationships/tags" Target="../tags/tag112.xml"/><Relationship Id="rId18" Type="http://schemas.openxmlformats.org/officeDocument/2006/relationships/tags" Target="../tags/tag113.xml"/><Relationship Id="rId19" Type="http://schemas.openxmlformats.org/officeDocument/2006/relationships/tags" Target="../tags/tag114.xml"/><Relationship Id="rId1" Type="http://schemas.openxmlformats.org/officeDocument/2006/relationships/tags" Target="../tags/tag96.xml"/><Relationship Id="rId2" Type="http://schemas.openxmlformats.org/officeDocument/2006/relationships/tags" Target="../tags/tag97.xml"/><Relationship Id="rId3" Type="http://schemas.openxmlformats.org/officeDocument/2006/relationships/tags" Target="../tags/tag98.xml"/><Relationship Id="rId4" Type="http://schemas.openxmlformats.org/officeDocument/2006/relationships/tags" Target="../tags/tag99.xml"/><Relationship Id="rId5" Type="http://schemas.openxmlformats.org/officeDocument/2006/relationships/tags" Target="../tags/tag100.xml"/><Relationship Id="rId6" Type="http://schemas.openxmlformats.org/officeDocument/2006/relationships/tags" Target="../tags/tag101.xml"/><Relationship Id="rId7" Type="http://schemas.openxmlformats.org/officeDocument/2006/relationships/tags" Target="../tags/tag102.xml"/><Relationship Id="rId8" Type="http://schemas.openxmlformats.org/officeDocument/2006/relationships/tags" Target="../tags/tag103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tags" Target="../tags/tag135.xml"/><Relationship Id="rId12" Type="http://schemas.openxmlformats.org/officeDocument/2006/relationships/tags" Target="../tags/tag136.xml"/><Relationship Id="rId13" Type="http://schemas.openxmlformats.org/officeDocument/2006/relationships/tags" Target="../tags/tag137.xml"/><Relationship Id="rId14" Type="http://schemas.openxmlformats.org/officeDocument/2006/relationships/tags" Target="../tags/tag138.xml"/><Relationship Id="rId15" Type="http://schemas.openxmlformats.org/officeDocument/2006/relationships/tags" Target="../tags/tag139.xml"/><Relationship Id="rId16" Type="http://schemas.openxmlformats.org/officeDocument/2006/relationships/tags" Target="../tags/tag140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7.xml"/><Relationship Id="rId1" Type="http://schemas.openxmlformats.org/officeDocument/2006/relationships/tags" Target="../tags/tag125.xml"/><Relationship Id="rId2" Type="http://schemas.openxmlformats.org/officeDocument/2006/relationships/tags" Target="../tags/tag126.xml"/><Relationship Id="rId3" Type="http://schemas.openxmlformats.org/officeDocument/2006/relationships/tags" Target="../tags/tag127.xml"/><Relationship Id="rId4" Type="http://schemas.openxmlformats.org/officeDocument/2006/relationships/tags" Target="../tags/tag128.xml"/><Relationship Id="rId5" Type="http://schemas.openxmlformats.org/officeDocument/2006/relationships/tags" Target="../tags/tag129.xml"/><Relationship Id="rId6" Type="http://schemas.openxmlformats.org/officeDocument/2006/relationships/tags" Target="../tags/tag130.xml"/><Relationship Id="rId7" Type="http://schemas.openxmlformats.org/officeDocument/2006/relationships/tags" Target="../tags/tag131.xml"/><Relationship Id="rId8" Type="http://schemas.openxmlformats.org/officeDocument/2006/relationships/tags" Target="../tags/tag132.xml"/><Relationship Id="rId9" Type="http://schemas.openxmlformats.org/officeDocument/2006/relationships/tags" Target="../tags/tag133.xml"/><Relationship Id="rId10" Type="http://schemas.openxmlformats.org/officeDocument/2006/relationships/tags" Target="../tags/tag134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tags" Target="../tags/tag151.xml"/><Relationship Id="rId12" Type="http://schemas.openxmlformats.org/officeDocument/2006/relationships/tags" Target="../tags/tag152.xml"/><Relationship Id="rId13" Type="http://schemas.openxmlformats.org/officeDocument/2006/relationships/tags" Target="../tags/tag153.xml"/><Relationship Id="rId14" Type="http://schemas.openxmlformats.org/officeDocument/2006/relationships/tags" Target="../tags/tag154.xml"/><Relationship Id="rId15" Type="http://schemas.openxmlformats.org/officeDocument/2006/relationships/tags" Target="../tags/tag155.xml"/><Relationship Id="rId16" Type="http://schemas.openxmlformats.org/officeDocument/2006/relationships/tags" Target="../tags/tag156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8.xml"/><Relationship Id="rId1" Type="http://schemas.openxmlformats.org/officeDocument/2006/relationships/tags" Target="../tags/tag141.xml"/><Relationship Id="rId2" Type="http://schemas.openxmlformats.org/officeDocument/2006/relationships/tags" Target="../tags/tag142.xml"/><Relationship Id="rId3" Type="http://schemas.openxmlformats.org/officeDocument/2006/relationships/tags" Target="../tags/tag143.xml"/><Relationship Id="rId4" Type="http://schemas.openxmlformats.org/officeDocument/2006/relationships/tags" Target="../tags/tag144.xml"/><Relationship Id="rId5" Type="http://schemas.openxmlformats.org/officeDocument/2006/relationships/tags" Target="../tags/tag145.xml"/><Relationship Id="rId6" Type="http://schemas.openxmlformats.org/officeDocument/2006/relationships/tags" Target="../tags/tag146.xml"/><Relationship Id="rId7" Type="http://schemas.openxmlformats.org/officeDocument/2006/relationships/tags" Target="../tags/tag147.xml"/><Relationship Id="rId8" Type="http://schemas.openxmlformats.org/officeDocument/2006/relationships/tags" Target="../tags/tag148.xml"/><Relationship Id="rId9" Type="http://schemas.openxmlformats.org/officeDocument/2006/relationships/tags" Target="../tags/tag149.xml"/><Relationship Id="rId10" Type="http://schemas.openxmlformats.org/officeDocument/2006/relationships/tags" Target="../tags/tag15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57.xml"/><Relationship Id="rId2" Type="http://schemas.openxmlformats.org/officeDocument/2006/relationships/tags" Target="../tags/tag158.xml"/><Relationship Id="rId3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59.xml"/><Relationship Id="rId2" Type="http://schemas.openxmlformats.org/officeDocument/2006/relationships/tags" Target="../tags/tag160.xml"/><Relationship Id="rId3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169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9.xml"/><Relationship Id="rId10" Type="http://schemas.openxmlformats.org/officeDocument/2006/relationships/tags" Target="../tags/tag170.xml"/><Relationship Id="rId11" Type="http://schemas.openxmlformats.org/officeDocument/2006/relationships/tags" Target="../tags/tag171.xml"/><Relationship Id="rId12" Type="http://schemas.openxmlformats.org/officeDocument/2006/relationships/tags" Target="../tags/tag172.xml"/><Relationship Id="rId13" Type="http://schemas.openxmlformats.org/officeDocument/2006/relationships/tags" Target="../tags/tag173.xml"/><Relationship Id="rId14" Type="http://schemas.openxmlformats.org/officeDocument/2006/relationships/tags" Target="../tags/tag174.xml"/><Relationship Id="rId15" Type="http://schemas.openxmlformats.org/officeDocument/2006/relationships/tags" Target="../tags/tag175.xml"/><Relationship Id="rId16" Type="http://schemas.openxmlformats.org/officeDocument/2006/relationships/tags" Target="../tags/tag176.xml"/><Relationship Id="rId17" Type="http://schemas.openxmlformats.org/officeDocument/2006/relationships/tags" Target="../tags/tag177.xml"/><Relationship Id="rId18" Type="http://schemas.openxmlformats.org/officeDocument/2006/relationships/tags" Target="../tags/tag178.xml"/><Relationship Id="rId19" Type="http://schemas.openxmlformats.org/officeDocument/2006/relationships/tags" Target="../tags/tag179.xml"/><Relationship Id="rId1" Type="http://schemas.openxmlformats.org/officeDocument/2006/relationships/tags" Target="../tags/tag161.xml"/><Relationship Id="rId2" Type="http://schemas.openxmlformats.org/officeDocument/2006/relationships/tags" Target="../tags/tag162.xml"/><Relationship Id="rId3" Type="http://schemas.openxmlformats.org/officeDocument/2006/relationships/tags" Target="../tags/tag163.xml"/><Relationship Id="rId4" Type="http://schemas.openxmlformats.org/officeDocument/2006/relationships/tags" Target="../tags/tag164.xml"/><Relationship Id="rId5" Type="http://schemas.openxmlformats.org/officeDocument/2006/relationships/tags" Target="../tags/tag165.xml"/><Relationship Id="rId6" Type="http://schemas.openxmlformats.org/officeDocument/2006/relationships/tags" Target="../tags/tag166.xml"/><Relationship Id="rId7" Type="http://schemas.openxmlformats.org/officeDocument/2006/relationships/tags" Target="../tags/tag167.xml"/><Relationship Id="rId8" Type="http://schemas.openxmlformats.org/officeDocument/2006/relationships/tags" Target="../tags/tag1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80.xml"/><Relationship Id="rId2" Type="http://schemas.openxmlformats.org/officeDocument/2006/relationships/tags" Target="../tags/tag181.xml"/><Relationship Id="rId3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0.xml"/><Relationship Id="rId1" Type="http://schemas.openxmlformats.org/officeDocument/2006/relationships/tags" Target="../tags/tag182.xml"/><Relationship Id="rId2" Type="http://schemas.openxmlformats.org/officeDocument/2006/relationships/tags" Target="../tags/tag18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84.xml"/><Relationship Id="rId2" Type="http://schemas.openxmlformats.org/officeDocument/2006/relationships/tags" Target="../tags/tag185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86.xml"/><Relationship Id="rId2" Type="http://schemas.openxmlformats.org/officeDocument/2006/relationships/tags" Target="../tags/tag187.xml"/><Relationship Id="rId3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88.xml"/><Relationship Id="rId2" Type="http://schemas.openxmlformats.org/officeDocument/2006/relationships/tags" Target="../tags/tag189.xml"/><Relationship Id="rId3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46" Type="http://schemas.openxmlformats.org/officeDocument/2006/relationships/tags" Target="../tags/tag235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11.xml"/><Relationship Id="rId20" Type="http://schemas.openxmlformats.org/officeDocument/2006/relationships/tags" Target="../tags/tag209.xml"/><Relationship Id="rId21" Type="http://schemas.openxmlformats.org/officeDocument/2006/relationships/tags" Target="../tags/tag210.xml"/><Relationship Id="rId22" Type="http://schemas.openxmlformats.org/officeDocument/2006/relationships/tags" Target="../tags/tag211.xml"/><Relationship Id="rId23" Type="http://schemas.openxmlformats.org/officeDocument/2006/relationships/tags" Target="../tags/tag212.xml"/><Relationship Id="rId24" Type="http://schemas.openxmlformats.org/officeDocument/2006/relationships/tags" Target="../tags/tag213.xml"/><Relationship Id="rId25" Type="http://schemas.openxmlformats.org/officeDocument/2006/relationships/tags" Target="../tags/tag214.xml"/><Relationship Id="rId26" Type="http://schemas.openxmlformats.org/officeDocument/2006/relationships/tags" Target="../tags/tag215.xml"/><Relationship Id="rId27" Type="http://schemas.openxmlformats.org/officeDocument/2006/relationships/tags" Target="../tags/tag216.xml"/><Relationship Id="rId28" Type="http://schemas.openxmlformats.org/officeDocument/2006/relationships/tags" Target="../tags/tag217.xml"/><Relationship Id="rId29" Type="http://schemas.openxmlformats.org/officeDocument/2006/relationships/tags" Target="../tags/tag218.xml"/><Relationship Id="rId1" Type="http://schemas.openxmlformats.org/officeDocument/2006/relationships/tags" Target="../tags/tag190.xml"/><Relationship Id="rId2" Type="http://schemas.openxmlformats.org/officeDocument/2006/relationships/tags" Target="../tags/tag191.xml"/><Relationship Id="rId3" Type="http://schemas.openxmlformats.org/officeDocument/2006/relationships/tags" Target="../tags/tag192.xml"/><Relationship Id="rId4" Type="http://schemas.openxmlformats.org/officeDocument/2006/relationships/tags" Target="../tags/tag193.xml"/><Relationship Id="rId5" Type="http://schemas.openxmlformats.org/officeDocument/2006/relationships/tags" Target="../tags/tag194.xml"/><Relationship Id="rId30" Type="http://schemas.openxmlformats.org/officeDocument/2006/relationships/tags" Target="../tags/tag219.xml"/><Relationship Id="rId31" Type="http://schemas.openxmlformats.org/officeDocument/2006/relationships/tags" Target="../tags/tag220.xml"/><Relationship Id="rId32" Type="http://schemas.openxmlformats.org/officeDocument/2006/relationships/tags" Target="../tags/tag221.xml"/><Relationship Id="rId9" Type="http://schemas.openxmlformats.org/officeDocument/2006/relationships/tags" Target="../tags/tag198.xml"/><Relationship Id="rId6" Type="http://schemas.openxmlformats.org/officeDocument/2006/relationships/tags" Target="../tags/tag195.xml"/><Relationship Id="rId7" Type="http://schemas.openxmlformats.org/officeDocument/2006/relationships/tags" Target="../tags/tag196.xml"/><Relationship Id="rId8" Type="http://schemas.openxmlformats.org/officeDocument/2006/relationships/tags" Target="../tags/tag197.xml"/><Relationship Id="rId33" Type="http://schemas.openxmlformats.org/officeDocument/2006/relationships/tags" Target="../tags/tag222.xml"/><Relationship Id="rId34" Type="http://schemas.openxmlformats.org/officeDocument/2006/relationships/tags" Target="../tags/tag223.xml"/><Relationship Id="rId35" Type="http://schemas.openxmlformats.org/officeDocument/2006/relationships/tags" Target="../tags/tag224.xml"/><Relationship Id="rId36" Type="http://schemas.openxmlformats.org/officeDocument/2006/relationships/tags" Target="../tags/tag225.xml"/><Relationship Id="rId10" Type="http://schemas.openxmlformats.org/officeDocument/2006/relationships/tags" Target="../tags/tag199.xml"/><Relationship Id="rId11" Type="http://schemas.openxmlformats.org/officeDocument/2006/relationships/tags" Target="../tags/tag200.xml"/><Relationship Id="rId12" Type="http://schemas.openxmlformats.org/officeDocument/2006/relationships/tags" Target="../tags/tag201.xml"/><Relationship Id="rId13" Type="http://schemas.openxmlformats.org/officeDocument/2006/relationships/tags" Target="../tags/tag202.xml"/><Relationship Id="rId14" Type="http://schemas.openxmlformats.org/officeDocument/2006/relationships/tags" Target="../tags/tag203.xml"/><Relationship Id="rId15" Type="http://schemas.openxmlformats.org/officeDocument/2006/relationships/tags" Target="../tags/tag204.xml"/><Relationship Id="rId16" Type="http://schemas.openxmlformats.org/officeDocument/2006/relationships/tags" Target="../tags/tag205.xml"/><Relationship Id="rId17" Type="http://schemas.openxmlformats.org/officeDocument/2006/relationships/tags" Target="../tags/tag206.xml"/><Relationship Id="rId18" Type="http://schemas.openxmlformats.org/officeDocument/2006/relationships/tags" Target="../tags/tag207.xml"/><Relationship Id="rId19" Type="http://schemas.openxmlformats.org/officeDocument/2006/relationships/tags" Target="../tags/tag208.xml"/><Relationship Id="rId37" Type="http://schemas.openxmlformats.org/officeDocument/2006/relationships/tags" Target="../tags/tag226.xml"/><Relationship Id="rId38" Type="http://schemas.openxmlformats.org/officeDocument/2006/relationships/tags" Target="../tags/tag227.xml"/><Relationship Id="rId39" Type="http://schemas.openxmlformats.org/officeDocument/2006/relationships/tags" Target="../tags/tag228.xml"/><Relationship Id="rId40" Type="http://schemas.openxmlformats.org/officeDocument/2006/relationships/tags" Target="../tags/tag229.xml"/><Relationship Id="rId41" Type="http://schemas.openxmlformats.org/officeDocument/2006/relationships/tags" Target="../tags/tag230.xml"/><Relationship Id="rId42" Type="http://schemas.openxmlformats.org/officeDocument/2006/relationships/tags" Target="../tags/tag231.xml"/><Relationship Id="rId43" Type="http://schemas.openxmlformats.org/officeDocument/2006/relationships/tags" Target="../tags/tag232.xml"/><Relationship Id="rId44" Type="http://schemas.openxmlformats.org/officeDocument/2006/relationships/tags" Target="../tags/tag233.xml"/><Relationship Id="rId45" Type="http://schemas.openxmlformats.org/officeDocument/2006/relationships/tags" Target="../tags/tag234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244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12.xml"/><Relationship Id="rId10" Type="http://schemas.openxmlformats.org/officeDocument/2006/relationships/tags" Target="../tags/tag245.xml"/><Relationship Id="rId11" Type="http://schemas.openxmlformats.org/officeDocument/2006/relationships/tags" Target="../tags/tag246.xml"/><Relationship Id="rId12" Type="http://schemas.openxmlformats.org/officeDocument/2006/relationships/tags" Target="../tags/tag247.xml"/><Relationship Id="rId13" Type="http://schemas.openxmlformats.org/officeDocument/2006/relationships/tags" Target="../tags/tag248.xml"/><Relationship Id="rId14" Type="http://schemas.openxmlformats.org/officeDocument/2006/relationships/tags" Target="../tags/tag249.xml"/><Relationship Id="rId15" Type="http://schemas.openxmlformats.org/officeDocument/2006/relationships/tags" Target="../tags/tag250.xml"/><Relationship Id="rId16" Type="http://schemas.openxmlformats.org/officeDocument/2006/relationships/tags" Target="../tags/tag251.xml"/><Relationship Id="rId17" Type="http://schemas.openxmlformats.org/officeDocument/2006/relationships/tags" Target="../tags/tag252.xml"/><Relationship Id="rId18" Type="http://schemas.openxmlformats.org/officeDocument/2006/relationships/tags" Target="../tags/tag253.xml"/><Relationship Id="rId19" Type="http://schemas.openxmlformats.org/officeDocument/2006/relationships/tags" Target="../tags/tag254.xml"/><Relationship Id="rId1" Type="http://schemas.openxmlformats.org/officeDocument/2006/relationships/tags" Target="../tags/tag236.xml"/><Relationship Id="rId2" Type="http://schemas.openxmlformats.org/officeDocument/2006/relationships/tags" Target="../tags/tag237.xml"/><Relationship Id="rId3" Type="http://schemas.openxmlformats.org/officeDocument/2006/relationships/tags" Target="../tags/tag238.xml"/><Relationship Id="rId4" Type="http://schemas.openxmlformats.org/officeDocument/2006/relationships/tags" Target="../tags/tag239.xml"/><Relationship Id="rId5" Type="http://schemas.openxmlformats.org/officeDocument/2006/relationships/tags" Target="../tags/tag240.xml"/><Relationship Id="rId6" Type="http://schemas.openxmlformats.org/officeDocument/2006/relationships/tags" Target="../tags/tag241.xml"/><Relationship Id="rId7" Type="http://schemas.openxmlformats.org/officeDocument/2006/relationships/tags" Target="../tags/tag242.xml"/><Relationship Id="rId8" Type="http://schemas.openxmlformats.org/officeDocument/2006/relationships/tags" Target="../tags/tag24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257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3.xml"/><Relationship Id="rId6" Type="http://schemas.openxmlformats.org/officeDocument/2006/relationships/image" Target="../media/image3.emf"/><Relationship Id="rId1" Type="http://schemas.openxmlformats.org/officeDocument/2006/relationships/tags" Target="../tags/tag255.xml"/><Relationship Id="rId2" Type="http://schemas.openxmlformats.org/officeDocument/2006/relationships/tags" Target="../tags/tag256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270.xml"/><Relationship Id="rId14" Type="http://schemas.openxmlformats.org/officeDocument/2006/relationships/tags" Target="../tags/tag271.xml"/><Relationship Id="rId15" Type="http://schemas.openxmlformats.org/officeDocument/2006/relationships/tags" Target="../tags/tag272.xml"/><Relationship Id="rId16" Type="http://schemas.openxmlformats.org/officeDocument/2006/relationships/tags" Target="../tags/tag273.xml"/><Relationship Id="rId17" Type="http://schemas.openxmlformats.org/officeDocument/2006/relationships/tags" Target="../tags/tag274.xml"/><Relationship Id="rId18" Type="http://schemas.openxmlformats.org/officeDocument/2006/relationships/tags" Target="../tags/tag275.xml"/><Relationship Id="rId19" Type="http://schemas.openxmlformats.org/officeDocument/2006/relationships/tags" Target="../tags/tag276.xml"/><Relationship Id="rId63" Type="http://schemas.openxmlformats.org/officeDocument/2006/relationships/tags" Target="../tags/tag320.xml"/><Relationship Id="rId64" Type="http://schemas.openxmlformats.org/officeDocument/2006/relationships/tags" Target="../tags/tag321.xml"/><Relationship Id="rId65" Type="http://schemas.openxmlformats.org/officeDocument/2006/relationships/tags" Target="../tags/tag322.xml"/><Relationship Id="rId66" Type="http://schemas.openxmlformats.org/officeDocument/2006/relationships/tags" Target="../tags/tag323.xml"/><Relationship Id="rId67" Type="http://schemas.openxmlformats.org/officeDocument/2006/relationships/tags" Target="../tags/tag324.xml"/><Relationship Id="rId68" Type="http://schemas.openxmlformats.org/officeDocument/2006/relationships/tags" Target="../tags/tag325.xml"/><Relationship Id="rId69" Type="http://schemas.openxmlformats.org/officeDocument/2006/relationships/slideLayout" Target="../slideLayouts/slideLayout2.xml"/><Relationship Id="rId50" Type="http://schemas.openxmlformats.org/officeDocument/2006/relationships/tags" Target="../tags/tag307.xml"/><Relationship Id="rId51" Type="http://schemas.openxmlformats.org/officeDocument/2006/relationships/tags" Target="../tags/tag308.xml"/><Relationship Id="rId52" Type="http://schemas.openxmlformats.org/officeDocument/2006/relationships/tags" Target="../tags/tag309.xml"/><Relationship Id="rId53" Type="http://schemas.openxmlformats.org/officeDocument/2006/relationships/tags" Target="../tags/tag310.xml"/><Relationship Id="rId54" Type="http://schemas.openxmlformats.org/officeDocument/2006/relationships/tags" Target="../tags/tag311.xml"/><Relationship Id="rId55" Type="http://schemas.openxmlformats.org/officeDocument/2006/relationships/tags" Target="../tags/tag312.xml"/><Relationship Id="rId56" Type="http://schemas.openxmlformats.org/officeDocument/2006/relationships/tags" Target="../tags/tag313.xml"/><Relationship Id="rId57" Type="http://schemas.openxmlformats.org/officeDocument/2006/relationships/tags" Target="../tags/tag314.xml"/><Relationship Id="rId58" Type="http://schemas.openxmlformats.org/officeDocument/2006/relationships/tags" Target="../tags/tag315.xml"/><Relationship Id="rId59" Type="http://schemas.openxmlformats.org/officeDocument/2006/relationships/tags" Target="../tags/tag316.xml"/><Relationship Id="rId40" Type="http://schemas.openxmlformats.org/officeDocument/2006/relationships/tags" Target="../tags/tag297.xml"/><Relationship Id="rId41" Type="http://schemas.openxmlformats.org/officeDocument/2006/relationships/tags" Target="../tags/tag298.xml"/><Relationship Id="rId42" Type="http://schemas.openxmlformats.org/officeDocument/2006/relationships/tags" Target="../tags/tag299.xml"/><Relationship Id="rId43" Type="http://schemas.openxmlformats.org/officeDocument/2006/relationships/tags" Target="../tags/tag300.xml"/><Relationship Id="rId44" Type="http://schemas.openxmlformats.org/officeDocument/2006/relationships/tags" Target="../tags/tag301.xml"/><Relationship Id="rId45" Type="http://schemas.openxmlformats.org/officeDocument/2006/relationships/tags" Target="../tags/tag302.xml"/><Relationship Id="rId46" Type="http://schemas.openxmlformats.org/officeDocument/2006/relationships/tags" Target="../tags/tag303.xml"/><Relationship Id="rId47" Type="http://schemas.openxmlformats.org/officeDocument/2006/relationships/tags" Target="../tags/tag304.xml"/><Relationship Id="rId48" Type="http://schemas.openxmlformats.org/officeDocument/2006/relationships/tags" Target="../tags/tag305.xml"/><Relationship Id="rId49" Type="http://schemas.openxmlformats.org/officeDocument/2006/relationships/tags" Target="../tags/tag306.xml"/><Relationship Id="rId1" Type="http://schemas.openxmlformats.org/officeDocument/2006/relationships/tags" Target="../tags/tag258.xml"/><Relationship Id="rId2" Type="http://schemas.openxmlformats.org/officeDocument/2006/relationships/tags" Target="../tags/tag259.xml"/><Relationship Id="rId3" Type="http://schemas.openxmlformats.org/officeDocument/2006/relationships/tags" Target="../tags/tag260.xml"/><Relationship Id="rId4" Type="http://schemas.openxmlformats.org/officeDocument/2006/relationships/tags" Target="../tags/tag261.xml"/><Relationship Id="rId5" Type="http://schemas.openxmlformats.org/officeDocument/2006/relationships/tags" Target="../tags/tag262.xml"/><Relationship Id="rId6" Type="http://schemas.openxmlformats.org/officeDocument/2006/relationships/tags" Target="../tags/tag263.xml"/><Relationship Id="rId7" Type="http://schemas.openxmlformats.org/officeDocument/2006/relationships/tags" Target="../tags/tag264.xml"/><Relationship Id="rId8" Type="http://schemas.openxmlformats.org/officeDocument/2006/relationships/tags" Target="../tags/tag265.xml"/><Relationship Id="rId9" Type="http://schemas.openxmlformats.org/officeDocument/2006/relationships/tags" Target="../tags/tag266.xml"/><Relationship Id="rId30" Type="http://schemas.openxmlformats.org/officeDocument/2006/relationships/tags" Target="../tags/tag287.xml"/><Relationship Id="rId31" Type="http://schemas.openxmlformats.org/officeDocument/2006/relationships/tags" Target="../tags/tag288.xml"/><Relationship Id="rId32" Type="http://schemas.openxmlformats.org/officeDocument/2006/relationships/tags" Target="../tags/tag289.xml"/><Relationship Id="rId33" Type="http://schemas.openxmlformats.org/officeDocument/2006/relationships/tags" Target="../tags/tag290.xml"/><Relationship Id="rId34" Type="http://schemas.openxmlformats.org/officeDocument/2006/relationships/tags" Target="../tags/tag291.xml"/><Relationship Id="rId35" Type="http://schemas.openxmlformats.org/officeDocument/2006/relationships/tags" Target="../tags/tag292.xml"/><Relationship Id="rId36" Type="http://schemas.openxmlformats.org/officeDocument/2006/relationships/tags" Target="../tags/tag293.xml"/><Relationship Id="rId37" Type="http://schemas.openxmlformats.org/officeDocument/2006/relationships/tags" Target="../tags/tag294.xml"/><Relationship Id="rId38" Type="http://schemas.openxmlformats.org/officeDocument/2006/relationships/tags" Target="../tags/tag295.xml"/><Relationship Id="rId39" Type="http://schemas.openxmlformats.org/officeDocument/2006/relationships/tags" Target="../tags/tag296.xml"/><Relationship Id="rId70" Type="http://schemas.openxmlformats.org/officeDocument/2006/relationships/notesSlide" Target="../notesSlides/notesSlide14.xml"/><Relationship Id="rId20" Type="http://schemas.openxmlformats.org/officeDocument/2006/relationships/tags" Target="../tags/tag277.xml"/><Relationship Id="rId21" Type="http://schemas.openxmlformats.org/officeDocument/2006/relationships/tags" Target="../tags/tag278.xml"/><Relationship Id="rId22" Type="http://schemas.openxmlformats.org/officeDocument/2006/relationships/tags" Target="../tags/tag279.xml"/><Relationship Id="rId23" Type="http://schemas.openxmlformats.org/officeDocument/2006/relationships/tags" Target="../tags/tag280.xml"/><Relationship Id="rId24" Type="http://schemas.openxmlformats.org/officeDocument/2006/relationships/tags" Target="../tags/tag281.xml"/><Relationship Id="rId25" Type="http://schemas.openxmlformats.org/officeDocument/2006/relationships/tags" Target="../tags/tag282.xml"/><Relationship Id="rId26" Type="http://schemas.openxmlformats.org/officeDocument/2006/relationships/tags" Target="../tags/tag283.xml"/><Relationship Id="rId27" Type="http://schemas.openxmlformats.org/officeDocument/2006/relationships/tags" Target="../tags/tag284.xml"/><Relationship Id="rId28" Type="http://schemas.openxmlformats.org/officeDocument/2006/relationships/tags" Target="../tags/tag285.xml"/><Relationship Id="rId29" Type="http://schemas.openxmlformats.org/officeDocument/2006/relationships/tags" Target="../tags/tag286.xml"/><Relationship Id="rId60" Type="http://schemas.openxmlformats.org/officeDocument/2006/relationships/tags" Target="../tags/tag317.xml"/><Relationship Id="rId61" Type="http://schemas.openxmlformats.org/officeDocument/2006/relationships/tags" Target="../tags/tag318.xml"/><Relationship Id="rId62" Type="http://schemas.openxmlformats.org/officeDocument/2006/relationships/tags" Target="../tags/tag319.xml"/><Relationship Id="rId10" Type="http://schemas.openxmlformats.org/officeDocument/2006/relationships/tags" Target="../tags/tag267.xml"/><Relationship Id="rId11" Type="http://schemas.openxmlformats.org/officeDocument/2006/relationships/tags" Target="../tags/tag268.xml"/><Relationship Id="rId12" Type="http://schemas.openxmlformats.org/officeDocument/2006/relationships/tags" Target="../tags/tag269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338.xml"/><Relationship Id="rId14" Type="http://schemas.openxmlformats.org/officeDocument/2006/relationships/tags" Target="../tags/tag339.xml"/><Relationship Id="rId15" Type="http://schemas.openxmlformats.org/officeDocument/2006/relationships/tags" Target="../tags/tag340.xml"/><Relationship Id="rId16" Type="http://schemas.openxmlformats.org/officeDocument/2006/relationships/tags" Target="../tags/tag341.xml"/><Relationship Id="rId17" Type="http://schemas.openxmlformats.org/officeDocument/2006/relationships/tags" Target="../tags/tag342.xml"/><Relationship Id="rId18" Type="http://schemas.openxmlformats.org/officeDocument/2006/relationships/tags" Target="../tags/tag343.xml"/><Relationship Id="rId19" Type="http://schemas.openxmlformats.org/officeDocument/2006/relationships/tags" Target="../tags/tag344.xml"/><Relationship Id="rId63" Type="http://schemas.openxmlformats.org/officeDocument/2006/relationships/tags" Target="../tags/tag388.xml"/><Relationship Id="rId64" Type="http://schemas.openxmlformats.org/officeDocument/2006/relationships/tags" Target="../tags/tag389.xml"/><Relationship Id="rId65" Type="http://schemas.openxmlformats.org/officeDocument/2006/relationships/tags" Target="../tags/tag390.xml"/><Relationship Id="rId66" Type="http://schemas.openxmlformats.org/officeDocument/2006/relationships/tags" Target="../tags/tag391.xml"/><Relationship Id="rId67" Type="http://schemas.openxmlformats.org/officeDocument/2006/relationships/tags" Target="../tags/tag392.xml"/><Relationship Id="rId68" Type="http://schemas.openxmlformats.org/officeDocument/2006/relationships/tags" Target="../tags/tag393.xml"/><Relationship Id="rId69" Type="http://schemas.openxmlformats.org/officeDocument/2006/relationships/tags" Target="../tags/tag394.xml"/><Relationship Id="rId50" Type="http://schemas.openxmlformats.org/officeDocument/2006/relationships/tags" Target="../tags/tag375.xml"/><Relationship Id="rId51" Type="http://schemas.openxmlformats.org/officeDocument/2006/relationships/tags" Target="../tags/tag376.xml"/><Relationship Id="rId52" Type="http://schemas.openxmlformats.org/officeDocument/2006/relationships/tags" Target="../tags/tag377.xml"/><Relationship Id="rId53" Type="http://schemas.openxmlformats.org/officeDocument/2006/relationships/tags" Target="../tags/tag378.xml"/><Relationship Id="rId54" Type="http://schemas.openxmlformats.org/officeDocument/2006/relationships/tags" Target="../tags/tag379.xml"/><Relationship Id="rId55" Type="http://schemas.openxmlformats.org/officeDocument/2006/relationships/tags" Target="../tags/tag380.xml"/><Relationship Id="rId56" Type="http://schemas.openxmlformats.org/officeDocument/2006/relationships/tags" Target="../tags/tag381.xml"/><Relationship Id="rId57" Type="http://schemas.openxmlformats.org/officeDocument/2006/relationships/tags" Target="../tags/tag382.xml"/><Relationship Id="rId58" Type="http://schemas.openxmlformats.org/officeDocument/2006/relationships/tags" Target="../tags/tag383.xml"/><Relationship Id="rId59" Type="http://schemas.openxmlformats.org/officeDocument/2006/relationships/tags" Target="../tags/tag384.xml"/><Relationship Id="rId40" Type="http://schemas.openxmlformats.org/officeDocument/2006/relationships/tags" Target="../tags/tag365.xml"/><Relationship Id="rId41" Type="http://schemas.openxmlformats.org/officeDocument/2006/relationships/tags" Target="../tags/tag366.xml"/><Relationship Id="rId42" Type="http://schemas.openxmlformats.org/officeDocument/2006/relationships/tags" Target="../tags/tag367.xml"/><Relationship Id="rId43" Type="http://schemas.openxmlformats.org/officeDocument/2006/relationships/tags" Target="../tags/tag368.xml"/><Relationship Id="rId44" Type="http://schemas.openxmlformats.org/officeDocument/2006/relationships/tags" Target="../tags/tag369.xml"/><Relationship Id="rId45" Type="http://schemas.openxmlformats.org/officeDocument/2006/relationships/tags" Target="../tags/tag370.xml"/><Relationship Id="rId46" Type="http://schemas.openxmlformats.org/officeDocument/2006/relationships/tags" Target="../tags/tag371.xml"/><Relationship Id="rId47" Type="http://schemas.openxmlformats.org/officeDocument/2006/relationships/tags" Target="../tags/tag372.xml"/><Relationship Id="rId48" Type="http://schemas.openxmlformats.org/officeDocument/2006/relationships/tags" Target="../tags/tag373.xml"/><Relationship Id="rId49" Type="http://schemas.openxmlformats.org/officeDocument/2006/relationships/tags" Target="../tags/tag374.xml"/><Relationship Id="rId1" Type="http://schemas.openxmlformats.org/officeDocument/2006/relationships/tags" Target="../tags/tag326.xml"/><Relationship Id="rId2" Type="http://schemas.openxmlformats.org/officeDocument/2006/relationships/tags" Target="../tags/tag327.xml"/><Relationship Id="rId3" Type="http://schemas.openxmlformats.org/officeDocument/2006/relationships/tags" Target="../tags/tag328.xml"/><Relationship Id="rId4" Type="http://schemas.openxmlformats.org/officeDocument/2006/relationships/tags" Target="../tags/tag329.xml"/><Relationship Id="rId5" Type="http://schemas.openxmlformats.org/officeDocument/2006/relationships/tags" Target="../tags/tag330.xml"/><Relationship Id="rId6" Type="http://schemas.openxmlformats.org/officeDocument/2006/relationships/tags" Target="../tags/tag331.xml"/><Relationship Id="rId7" Type="http://schemas.openxmlformats.org/officeDocument/2006/relationships/tags" Target="../tags/tag332.xml"/><Relationship Id="rId8" Type="http://schemas.openxmlformats.org/officeDocument/2006/relationships/tags" Target="../tags/tag333.xml"/><Relationship Id="rId9" Type="http://schemas.openxmlformats.org/officeDocument/2006/relationships/tags" Target="../tags/tag334.xml"/><Relationship Id="rId30" Type="http://schemas.openxmlformats.org/officeDocument/2006/relationships/tags" Target="../tags/tag355.xml"/><Relationship Id="rId31" Type="http://schemas.openxmlformats.org/officeDocument/2006/relationships/tags" Target="../tags/tag356.xml"/><Relationship Id="rId32" Type="http://schemas.openxmlformats.org/officeDocument/2006/relationships/tags" Target="../tags/tag357.xml"/><Relationship Id="rId33" Type="http://schemas.openxmlformats.org/officeDocument/2006/relationships/tags" Target="../tags/tag358.xml"/><Relationship Id="rId34" Type="http://schemas.openxmlformats.org/officeDocument/2006/relationships/tags" Target="../tags/tag359.xml"/><Relationship Id="rId35" Type="http://schemas.openxmlformats.org/officeDocument/2006/relationships/tags" Target="../tags/tag360.xml"/><Relationship Id="rId36" Type="http://schemas.openxmlformats.org/officeDocument/2006/relationships/tags" Target="../tags/tag361.xml"/><Relationship Id="rId37" Type="http://schemas.openxmlformats.org/officeDocument/2006/relationships/tags" Target="../tags/tag362.xml"/><Relationship Id="rId38" Type="http://schemas.openxmlformats.org/officeDocument/2006/relationships/tags" Target="../tags/tag363.xml"/><Relationship Id="rId39" Type="http://schemas.openxmlformats.org/officeDocument/2006/relationships/tags" Target="../tags/tag364.xml"/><Relationship Id="rId70" Type="http://schemas.openxmlformats.org/officeDocument/2006/relationships/tags" Target="../tags/tag395.xml"/><Relationship Id="rId71" Type="http://schemas.openxmlformats.org/officeDocument/2006/relationships/tags" Target="../tags/tag396.xml"/><Relationship Id="rId72" Type="http://schemas.openxmlformats.org/officeDocument/2006/relationships/slideLayout" Target="../slideLayouts/slideLayout2.xml"/><Relationship Id="rId20" Type="http://schemas.openxmlformats.org/officeDocument/2006/relationships/tags" Target="../tags/tag345.xml"/><Relationship Id="rId21" Type="http://schemas.openxmlformats.org/officeDocument/2006/relationships/tags" Target="../tags/tag346.xml"/><Relationship Id="rId22" Type="http://schemas.openxmlformats.org/officeDocument/2006/relationships/tags" Target="../tags/tag347.xml"/><Relationship Id="rId23" Type="http://schemas.openxmlformats.org/officeDocument/2006/relationships/tags" Target="../tags/tag348.xml"/><Relationship Id="rId24" Type="http://schemas.openxmlformats.org/officeDocument/2006/relationships/tags" Target="../tags/tag349.xml"/><Relationship Id="rId25" Type="http://schemas.openxmlformats.org/officeDocument/2006/relationships/tags" Target="../tags/tag350.xml"/><Relationship Id="rId26" Type="http://schemas.openxmlformats.org/officeDocument/2006/relationships/tags" Target="../tags/tag351.xml"/><Relationship Id="rId27" Type="http://schemas.openxmlformats.org/officeDocument/2006/relationships/tags" Target="../tags/tag352.xml"/><Relationship Id="rId28" Type="http://schemas.openxmlformats.org/officeDocument/2006/relationships/tags" Target="../tags/tag353.xml"/><Relationship Id="rId29" Type="http://schemas.openxmlformats.org/officeDocument/2006/relationships/tags" Target="../tags/tag354.xml"/><Relationship Id="rId60" Type="http://schemas.openxmlformats.org/officeDocument/2006/relationships/tags" Target="../tags/tag385.xml"/><Relationship Id="rId61" Type="http://schemas.openxmlformats.org/officeDocument/2006/relationships/tags" Target="../tags/tag386.xml"/><Relationship Id="rId62" Type="http://schemas.openxmlformats.org/officeDocument/2006/relationships/tags" Target="../tags/tag387.xml"/><Relationship Id="rId10" Type="http://schemas.openxmlformats.org/officeDocument/2006/relationships/tags" Target="../tags/tag335.xml"/><Relationship Id="rId11" Type="http://schemas.openxmlformats.org/officeDocument/2006/relationships/tags" Target="../tags/tag336.xml"/><Relationship Id="rId12" Type="http://schemas.openxmlformats.org/officeDocument/2006/relationships/tags" Target="../tags/tag33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397.xml"/><Relationship Id="rId2" Type="http://schemas.openxmlformats.org/officeDocument/2006/relationships/tags" Target="../tags/tag398.xml"/><Relationship Id="rId3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399.xml"/><Relationship Id="rId2" Type="http://schemas.openxmlformats.org/officeDocument/2006/relationships/tags" Target="../tags/tag400.xml"/><Relationship Id="rId3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409.xml"/><Relationship Id="rId20" Type="http://schemas.openxmlformats.org/officeDocument/2006/relationships/tags" Target="../tags/tag420.xml"/><Relationship Id="rId21" Type="http://schemas.openxmlformats.org/officeDocument/2006/relationships/tags" Target="../tags/tag421.xml"/><Relationship Id="rId22" Type="http://schemas.openxmlformats.org/officeDocument/2006/relationships/tags" Target="../tags/tag422.xml"/><Relationship Id="rId23" Type="http://schemas.openxmlformats.org/officeDocument/2006/relationships/tags" Target="../tags/tag423.xml"/><Relationship Id="rId24" Type="http://schemas.openxmlformats.org/officeDocument/2006/relationships/tags" Target="../tags/tag424.xml"/><Relationship Id="rId25" Type="http://schemas.openxmlformats.org/officeDocument/2006/relationships/slideLayout" Target="../slideLayouts/slideLayout2.xml"/><Relationship Id="rId26" Type="http://schemas.openxmlformats.org/officeDocument/2006/relationships/notesSlide" Target="../notesSlides/notesSlide15.xml"/><Relationship Id="rId10" Type="http://schemas.openxmlformats.org/officeDocument/2006/relationships/tags" Target="../tags/tag410.xml"/><Relationship Id="rId11" Type="http://schemas.openxmlformats.org/officeDocument/2006/relationships/tags" Target="../tags/tag411.xml"/><Relationship Id="rId12" Type="http://schemas.openxmlformats.org/officeDocument/2006/relationships/tags" Target="../tags/tag412.xml"/><Relationship Id="rId13" Type="http://schemas.openxmlformats.org/officeDocument/2006/relationships/tags" Target="../tags/tag413.xml"/><Relationship Id="rId14" Type="http://schemas.openxmlformats.org/officeDocument/2006/relationships/tags" Target="../tags/tag414.xml"/><Relationship Id="rId15" Type="http://schemas.openxmlformats.org/officeDocument/2006/relationships/tags" Target="../tags/tag415.xml"/><Relationship Id="rId16" Type="http://schemas.openxmlformats.org/officeDocument/2006/relationships/tags" Target="../tags/tag416.xml"/><Relationship Id="rId17" Type="http://schemas.openxmlformats.org/officeDocument/2006/relationships/tags" Target="../tags/tag417.xml"/><Relationship Id="rId18" Type="http://schemas.openxmlformats.org/officeDocument/2006/relationships/tags" Target="../tags/tag418.xml"/><Relationship Id="rId19" Type="http://schemas.openxmlformats.org/officeDocument/2006/relationships/tags" Target="../tags/tag419.xml"/><Relationship Id="rId1" Type="http://schemas.openxmlformats.org/officeDocument/2006/relationships/tags" Target="../tags/tag401.xml"/><Relationship Id="rId2" Type="http://schemas.openxmlformats.org/officeDocument/2006/relationships/tags" Target="../tags/tag402.xml"/><Relationship Id="rId3" Type="http://schemas.openxmlformats.org/officeDocument/2006/relationships/tags" Target="../tags/tag403.xml"/><Relationship Id="rId4" Type="http://schemas.openxmlformats.org/officeDocument/2006/relationships/tags" Target="../tags/tag404.xml"/><Relationship Id="rId5" Type="http://schemas.openxmlformats.org/officeDocument/2006/relationships/tags" Target="../tags/tag405.xml"/><Relationship Id="rId6" Type="http://schemas.openxmlformats.org/officeDocument/2006/relationships/tags" Target="../tags/tag406.xml"/><Relationship Id="rId7" Type="http://schemas.openxmlformats.org/officeDocument/2006/relationships/tags" Target="../tags/tag407.xml"/><Relationship Id="rId8" Type="http://schemas.openxmlformats.org/officeDocument/2006/relationships/tags" Target="../tags/tag408.xml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tags" Target="../tags/tag433.xml"/><Relationship Id="rId20" Type="http://schemas.openxmlformats.org/officeDocument/2006/relationships/tags" Target="../tags/tag444.xml"/><Relationship Id="rId21" Type="http://schemas.openxmlformats.org/officeDocument/2006/relationships/tags" Target="../tags/tag445.xml"/><Relationship Id="rId22" Type="http://schemas.openxmlformats.org/officeDocument/2006/relationships/tags" Target="../tags/tag446.xml"/><Relationship Id="rId23" Type="http://schemas.openxmlformats.org/officeDocument/2006/relationships/tags" Target="../tags/tag447.xml"/><Relationship Id="rId24" Type="http://schemas.openxmlformats.org/officeDocument/2006/relationships/tags" Target="../tags/tag448.xml"/><Relationship Id="rId25" Type="http://schemas.openxmlformats.org/officeDocument/2006/relationships/slideLayout" Target="../slideLayouts/slideLayout2.xml"/><Relationship Id="rId26" Type="http://schemas.openxmlformats.org/officeDocument/2006/relationships/notesSlide" Target="../notesSlides/notesSlide16.xml"/><Relationship Id="rId10" Type="http://schemas.openxmlformats.org/officeDocument/2006/relationships/tags" Target="../tags/tag434.xml"/><Relationship Id="rId11" Type="http://schemas.openxmlformats.org/officeDocument/2006/relationships/tags" Target="../tags/tag435.xml"/><Relationship Id="rId12" Type="http://schemas.openxmlformats.org/officeDocument/2006/relationships/tags" Target="../tags/tag436.xml"/><Relationship Id="rId13" Type="http://schemas.openxmlformats.org/officeDocument/2006/relationships/tags" Target="../tags/tag437.xml"/><Relationship Id="rId14" Type="http://schemas.openxmlformats.org/officeDocument/2006/relationships/tags" Target="../tags/tag438.xml"/><Relationship Id="rId15" Type="http://schemas.openxmlformats.org/officeDocument/2006/relationships/tags" Target="../tags/tag439.xml"/><Relationship Id="rId16" Type="http://schemas.openxmlformats.org/officeDocument/2006/relationships/tags" Target="../tags/tag440.xml"/><Relationship Id="rId17" Type="http://schemas.openxmlformats.org/officeDocument/2006/relationships/tags" Target="../tags/tag441.xml"/><Relationship Id="rId18" Type="http://schemas.openxmlformats.org/officeDocument/2006/relationships/tags" Target="../tags/tag442.xml"/><Relationship Id="rId19" Type="http://schemas.openxmlformats.org/officeDocument/2006/relationships/tags" Target="../tags/tag443.xml"/><Relationship Id="rId1" Type="http://schemas.openxmlformats.org/officeDocument/2006/relationships/tags" Target="../tags/tag425.xml"/><Relationship Id="rId2" Type="http://schemas.openxmlformats.org/officeDocument/2006/relationships/tags" Target="../tags/tag426.xml"/><Relationship Id="rId3" Type="http://schemas.openxmlformats.org/officeDocument/2006/relationships/tags" Target="../tags/tag427.xml"/><Relationship Id="rId4" Type="http://schemas.openxmlformats.org/officeDocument/2006/relationships/tags" Target="../tags/tag428.xml"/><Relationship Id="rId5" Type="http://schemas.openxmlformats.org/officeDocument/2006/relationships/tags" Target="../tags/tag429.xml"/><Relationship Id="rId6" Type="http://schemas.openxmlformats.org/officeDocument/2006/relationships/tags" Target="../tags/tag430.xml"/><Relationship Id="rId7" Type="http://schemas.openxmlformats.org/officeDocument/2006/relationships/tags" Target="../tags/tag431.xml"/><Relationship Id="rId8" Type="http://schemas.openxmlformats.org/officeDocument/2006/relationships/tags" Target="../tags/tag4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7.xml"/><Relationship Id="rId1" Type="http://schemas.openxmlformats.org/officeDocument/2006/relationships/tags" Target="../tags/tag449.xml"/><Relationship Id="rId2" Type="http://schemas.openxmlformats.org/officeDocument/2006/relationships/tags" Target="../tags/tag45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451.xml"/><Relationship Id="rId2" Type="http://schemas.openxmlformats.org/officeDocument/2006/relationships/tags" Target="../tags/tag452.xml"/><Relationship Id="rId3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8.xml"/><Relationship Id="rId1" Type="http://schemas.openxmlformats.org/officeDocument/2006/relationships/tags" Target="../tags/tag453.xml"/><Relationship Id="rId2" Type="http://schemas.openxmlformats.org/officeDocument/2006/relationships/tags" Target="../tags/tag454.xml"/></Relationships>
</file>

<file path=ppt/slides/_rels/slide35.xml.rels><?xml version="1.0" encoding="UTF-8" standalone="yes"?>
<Relationships xmlns="http://schemas.openxmlformats.org/package/2006/relationships"><Relationship Id="rId9" Type="http://schemas.openxmlformats.org/officeDocument/2006/relationships/tags" Target="../tags/tag463.xml"/><Relationship Id="rId20" Type="http://schemas.openxmlformats.org/officeDocument/2006/relationships/tags" Target="../tags/tag474.xml"/><Relationship Id="rId21" Type="http://schemas.openxmlformats.org/officeDocument/2006/relationships/tags" Target="../tags/tag475.xml"/><Relationship Id="rId22" Type="http://schemas.openxmlformats.org/officeDocument/2006/relationships/slideLayout" Target="../slideLayouts/slideLayout6.xml"/><Relationship Id="rId10" Type="http://schemas.openxmlformats.org/officeDocument/2006/relationships/tags" Target="../tags/tag464.xml"/><Relationship Id="rId11" Type="http://schemas.openxmlformats.org/officeDocument/2006/relationships/tags" Target="../tags/tag465.xml"/><Relationship Id="rId12" Type="http://schemas.openxmlformats.org/officeDocument/2006/relationships/tags" Target="../tags/tag466.xml"/><Relationship Id="rId13" Type="http://schemas.openxmlformats.org/officeDocument/2006/relationships/tags" Target="../tags/tag467.xml"/><Relationship Id="rId14" Type="http://schemas.openxmlformats.org/officeDocument/2006/relationships/tags" Target="../tags/tag468.xml"/><Relationship Id="rId15" Type="http://schemas.openxmlformats.org/officeDocument/2006/relationships/tags" Target="../tags/tag469.xml"/><Relationship Id="rId16" Type="http://schemas.openxmlformats.org/officeDocument/2006/relationships/tags" Target="../tags/tag470.xml"/><Relationship Id="rId17" Type="http://schemas.openxmlformats.org/officeDocument/2006/relationships/tags" Target="../tags/tag471.xml"/><Relationship Id="rId18" Type="http://schemas.openxmlformats.org/officeDocument/2006/relationships/tags" Target="../tags/tag472.xml"/><Relationship Id="rId19" Type="http://schemas.openxmlformats.org/officeDocument/2006/relationships/tags" Target="../tags/tag473.xml"/><Relationship Id="rId1" Type="http://schemas.openxmlformats.org/officeDocument/2006/relationships/tags" Target="../tags/tag455.xml"/><Relationship Id="rId2" Type="http://schemas.openxmlformats.org/officeDocument/2006/relationships/tags" Target="../tags/tag456.xml"/><Relationship Id="rId3" Type="http://schemas.openxmlformats.org/officeDocument/2006/relationships/tags" Target="../tags/tag457.xml"/><Relationship Id="rId4" Type="http://schemas.openxmlformats.org/officeDocument/2006/relationships/tags" Target="../tags/tag458.xml"/><Relationship Id="rId5" Type="http://schemas.openxmlformats.org/officeDocument/2006/relationships/tags" Target="../tags/tag459.xml"/><Relationship Id="rId6" Type="http://schemas.openxmlformats.org/officeDocument/2006/relationships/tags" Target="../tags/tag460.xml"/><Relationship Id="rId7" Type="http://schemas.openxmlformats.org/officeDocument/2006/relationships/tags" Target="../tags/tag461.xml"/><Relationship Id="rId8" Type="http://schemas.openxmlformats.org/officeDocument/2006/relationships/tags" Target="../tags/tag46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478.xml"/><Relationship Id="rId4" Type="http://schemas.openxmlformats.org/officeDocument/2006/relationships/tags" Target="../tags/tag479.xml"/><Relationship Id="rId5" Type="http://schemas.openxmlformats.org/officeDocument/2006/relationships/tags" Target="../tags/tag480.xml"/><Relationship Id="rId6" Type="http://schemas.openxmlformats.org/officeDocument/2006/relationships/tags" Target="../tags/tag481.xml"/><Relationship Id="rId7" Type="http://schemas.openxmlformats.org/officeDocument/2006/relationships/tags" Target="../tags/tag482.xml"/><Relationship Id="rId8" Type="http://schemas.openxmlformats.org/officeDocument/2006/relationships/tags" Target="../tags/tag483.xml"/><Relationship Id="rId9" Type="http://schemas.openxmlformats.org/officeDocument/2006/relationships/tags" Target="../tags/tag484.xml"/><Relationship Id="rId10" Type="http://schemas.openxmlformats.org/officeDocument/2006/relationships/slideLayout" Target="../slideLayouts/slideLayout2.xml"/><Relationship Id="rId11" Type="http://schemas.openxmlformats.org/officeDocument/2006/relationships/notesSlide" Target="../notesSlides/notesSlide19.xml"/><Relationship Id="rId1" Type="http://schemas.openxmlformats.org/officeDocument/2006/relationships/tags" Target="../tags/tag476.xml"/><Relationship Id="rId2" Type="http://schemas.openxmlformats.org/officeDocument/2006/relationships/tags" Target="../tags/tag477.xml"/></Relationships>
</file>

<file path=ppt/slides/_rels/slide37.xml.rels><?xml version="1.0" encoding="UTF-8" standalone="yes"?>
<Relationships xmlns="http://schemas.openxmlformats.org/package/2006/relationships"><Relationship Id="rId11" Type="http://schemas.openxmlformats.org/officeDocument/2006/relationships/tags" Target="../tags/tag495.xml"/><Relationship Id="rId12" Type="http://schemas.openxmlformats.org/officeDocument/2006/relationships/tags" Target="../tags/tag496.xml"/><Relationship Id="rId13" Type="http://schemas.openxmlformats.org/officeDocument/2006/relationships/tags" Target="../tags/tag497.xml"/><Relationship Id="rId14" Type="http://schemas.openxmlformats.org/officeDocument/2006/relationships/tags" Target="../tags/tag498.xml"/><Relationship Id="rId15" Type="http://schemas.openxmlformats.org/officeDocument/2006/relationships/tags" Target="../tags/tag499.xml"/><Relationship Id="rId16" Type="http://schemas.openxmlformats.org/officeDocument/2006/relationships/tags" Target="../tags/tag500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20.xml"/><Relationship Id="rId1" Type="http://schemas.openxmlformats.org/officeDocument/2006/relationships/tags" Target="../tags/tag485.xml"/><Relationship Id="rId2" Type="http://schemas.openxmlformats.org/officeDocument/2006/relationships/tags" Target="../tags/tag486.xml"/><Relationship Id="rId3" Type="http://schemas.openxmlformats.org/officeDocument/2006/relationships/tags" Target="../tags/tag487.xml"/><Relationship Id="rId4" Type="http://schemas.openxmlformats.org/officeDocument/2006/relationships/tags" Target="../tags/tag488.xml"/><Relationship Id="rId5" Type="http://schemas.openxmlformats.org/officeDocument/2006/relationships/tags" Target="../tags/tag489.xml"/><Relationship Id="rId6" Type="http://schemas.openxmlformats.org/officeDocument/2006/relationships/tags" Target="../tags/tag490.xml"/><Relationship Id="rId7" Type="http://schemas.openxmlformats.org/officeDocument/2006/relationships/tags" Target="../tags/tag491.xml"/><Relationship Id="rId8" Type="http://schemas.openxmlformats.org/officeDocument/2006/relationships/tags" Target="../tags/tag492.xml"/><Relationship Id="rId9" Type="http://schemas.openxmlformats.org/officeDocument/2006/relationships/tags" Target="../tags/tag493.xml"/><Relationship Id="rId10" Type="http://schemas.openxmlformats.org/officeDocument/2006/relationships/tags" Target="../tags/tag49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1.xml"/><Relationship Id="rId1" Type="http://schemas.openxmlformats.org/officeDocument/2006/relationships/tags" Target="../tags/tag501.xml"/><Relationship Id="rId2" Type="http://schemas.openxmlformats.org/officeDocument/2006/relationships/tags" Target="../tags/tag50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2.xml"/><Relationship Id="rId1" Type="http://schemas.openxmlformats.org/officeDocument/2006/relationships/tags" Target="../tags/tag503.xml"/><Relationship Id="rId2" Type="http://schemas.openxmlformats.org/officeDocument/2006/relationships/tags" Target="../tags/tag50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tags" Target="../tags/tag19.xml"/><Relationship Id="rId3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tags" Target="../tags/tag505.xml"/><Relationship Id="rId2" Type="http://schemas.openxmlformats.org/officeDocument/2006/relationships/tags" Target="../tags/tag506.xml"/><Relationship Id="rId3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509.xml"/><Relationship Id="rId4" Type="http://schemas.openxmlformats.org/officeDocument/2006/relationships/tags" Target="../tags/tag510.xml"/><Relationship Id="rId5" Type="http://schemas.openxmlformats.org/officeDocument/2006/relationships/tags" Target="../tags/tag511.xml"/><Relationship Id="rId6" Type="http://schemas.openxmlformats.org/officeDocument/2006/relationships/tags" Target="../tags/tag512.xml"/><Relationship Id="rId7" Type="http://schemas.openxmlformats.org/officeDocument/2006/relationships/tags" Target="../tags/tag513.xml"/><Relationship Id="rId8" Type="http://schemas.openxmlformats.org/officeDocument/2006/relationships/tags" Target="../tags/tag514.xml"/><Relationship Id="rId9" Type="http://schemas.openxmlformats.org/officeDocument/2006/relationships/slideLayout" Target="../slideLayouts/slideLayout2.xml"/><Relationship Id="rId10" Type="http://schemas.openxmlformats.org/officeDocument/2006/relationships/notesSlide" Target="../notesSlides/notesSlide23.xml"/><Relationship Id="rId1" Type="http://schemas.openxmlformats.org/officeDocument/2006/relationships/tags" Target="../tags/tag507.xml"/><Relationship Id="rId2" Type="http://schemas.openxmlformats.org/officeDocument/2006/relationships/tags" Target="../tags/tag508.xml"/></Relationships>
</file>

<file path=ppt/slides/_rels/slide42.xml.rels><?xml version="1.0" encoding="UTF-8" standalone="yes"?>
<Relationships xmlns="http://schemas.openxmlformats.org/package/2006/relationships"><Relationship Id="rId9" Type="http://schemas.openxmlformats.org/officeDocument/2006/relationships/tags" Target="../tags/tag523.xml"/><Relationship Id="rId20" Type="http://schemas.openxmlformats.org/officeDocument/2006/relationships/tags" Target="../tags/tag534.xml"/><Relationship Id="rId21" Type="http://schemas.openxmlformats.org/officeDocument/2006/relationships/tags" Target="../tags/tag535.xml"/><Relationship Id="rId22" Type="http://schemas.openxmlformats.org/officeDocument/2006/relationships/tags" Target="../tags/tag536.xml"/><Relationship Id="rId23" Type="http://schemas.openxmlformats.org/officeDocument/2006/relationships/tags" Target="../tags/tag537.xml"/><Relationship Id="rId24" Type="http://schemas.openxmlformats.org/officeDocument/2006/relationships/tags" Target="../tags/tag538.xml"/><Relationship Id="rId25" Type="http://schemas.openxmlformats.org/officeDocument/2006/relationships/tags" Target="../tags/tag539.xml"/><Relationship Id="rId26" Type="http://schemas.openxmlformats.org/officeDocument/2006/relationships/tags" Target="../tags/tag540.xml"/><Relationship Id="rId27" Type="http://schemas.openxmlformats.org/officeDocument/2006/relationships/tags" Target="../tags/tag541.xml"/><Relationship Id="rId28" Type="http://schemas.openxmlformats.org/officeDocument/2006/relationships/tags" Target="../tags/tag542.xml"/><Relationship Id="rId29" Type="http://schemas.openxmlformats.org/officeDocument/2006/relationships/slideLayout" Target="../slideLayouts/slideLayout6.xml"/><Relationship Id="rId30" Type="http://schemas.openxmlformats.org/officeDocument/2006/relationships/notesSlide" Target="../notesSlides/notesSlide24.xml"/><Relationship Id="rId10" Type="http://schemas.openxmlformats.org/officeDocument/2006/relationships/tags" Target="../tags/tag524.xml"/><Relationship Id="rId11" Type="http://schemas.openxmlformats.org/officeDocument/2006/relationships/tags" Target="../tags/tag525.xml"/><Relationship Id="rId12" Type="http://schemas.openxmlformats.org/officeDocument/2006/relationships/tags" Target="../tags/tag526.xml"/><Relationship Id="rId13" Type="http://schemas.openxmlformats.org/officeDocument/2006/relationships/tags" Target="../tags/tag527.xml"/><Relationship Id="rId14" Type="http://schemas.openxmlformats.org/officeDocument/2006/relationships/tags" Target="../tags/tag528.xml"/><Relationship Id="rId15" Type="http://schemas.openxmlformats.org/officeDocument/2006/relationships/tags" Target="../tags/tag529.xml"/><Relationship Id="rId16" Type="http://schemas.openxmlformats.org/officeDocument/2006/relationships/tags" Target="../tags/tag530.xml"/><Relationship Id="rId17" Type="http://schemas.openxmlformats.org/officeDocument/2006/relationships/tags" Target="../tags/tag531.xml"/><Relationship Id="rId18" Type="http://schemas.openxmlformats.org/officeDocument/2006/relationships/tags" Target="../tags/tag532.xml"/><Relationship Id="rId19" Type="http://schemas.openxmlformats.org/officeDocument/2006/relationships/tags" Target="../tags/tag533.xml"/><Relationship Id="rId1" Type="http://schemas.openxmlformats.org/officeDocument/2006/relationships/tags" Target="../tags/tag515.xml"/><Relationship Id="rId2" Type="http://schemas.openxmlformats.org/officeDocument/2006/relationships/tags" Target="../tags/tag516.xml"/><Relationship Id="rId3" Type="http://schemas.openxmlformats.org/officeDocument/2006/relationships/tags" Target="../tags/tag517.xml"/><Relationship Id="rId4" Type="http://schemas.openxmlformats.org/officeDocument/2006/relationships/tags" Target="../tags/tag518.xml"/><Relationship Id="rId5" Type="http://schemas.openxmlformats.org/officeDocument/2006/relationships/tags" Target="../tags/tag519.xml"/><Relationship Id="rId6" Type="http://schemas.openxmlformats.org/officeDocument/2006/relationships/tags" Target="../tags/tag520.xml"/><Relationship Id="rId7" Type="http://schemas.openxmlformats.org/officeDocument/2006/relationships/tags" Target="../tags/tag521.xml"/><Relationship Id="rId8" Type="http://schemas.openxmlformats.org/officeDocument/2006/relationships/tags" Target="../tags/tag52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54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43.xml"/><Relationship Id="rId2" Type="http://schemas.openxmlformats.org/officeDocument/2006/relationships/tags" Target="../tags/tag544.xml"/></Relationships>
</file>

<file path=ppt/slides/_rels/slide44.xml.rels><?xml version="1.0" encoding="UTF-8" standalone="yes"?>
<Relationships xmlns="http://schemas.openxmlformats.org/package/2006/relationships"><Relationship Id="rId11" Type="http://schemas.openxmlformats.org/officeDocument/2006/relationships/tags" Target="../tags/tag556.xml"/><Relationship Id="rId12" Type="http://schemas.openxmlformats.org/officeDocument/2006/relationships/tags" Target="../tags/tag557.xml"/><Relationship Id="rId13" Type="http://schemas.openxmlformats.org/officeDocument/2006/relationships/tags" Target="../tags/tag558.xml"/><Relationship Id="rId14" Type="http://schemas.openxmlformats.org/officeDocument/2006/relationships/tags" Target="../tags/tag559.xml"/><Relationship Id="rId15" Type="http://schemas.openxmlformats.org/officeDocument/2006/relationships/tags" Target="../tags/tag560.xml"/><Relationship Id="rId16" Type="http://schemas.openxmlformats.org/officeDocument/2006/relationships/tags" Target="../tags/tag561.xml"/><Relationship Id="rId17" Type="http://schemas.openxmlformats.org/officeDocument/2006/relationships/slideLayout" Target="../slideLayouts/slideLayout6.xml"/><Relationship Id="rId18" Type="http://schemas.openxmlformats.org/officeDocument/2006/relationships/notesSlide" Target="../notesSlides/notesSlide25.xml"/><Relationship Id="rId1" Type="http://schemas.openxmlformats.org/officeDocument/2006/relationships/tags" Target="../tags/tag546.xml"/><Relationship Id="rId2" Type="http://schemas.openxmlformats.org/officeDocument/2006/relationships/tags" Target="../tags/tag547.xml"/><Relationship Id="rId3" Type="http://schemas.openxmlformats.org/officeDocument/2006/relationships/tags" Target="../tags/tag548.xml"/><Relationship Id="rId4" Type="http://schemas.openxmlformats.org/officeDocument/2006/relationships/tags" Target="../tags/tag549.xml"/><Relationship Id="rId5" Type="http://schemas.openxmlformats.org/officeDocument/2006/relationships/tags" Target="../tags/tag550.xml"/><Relationship Id="rId6" Type="http://schemas.openxmlformats.org/officeDocument/2006/relationships/tags" Target="../tags/tag551.xml"/><Relationship Id="rId7" Type="http://schemas.openxmlformats.org/officeDocument/2006/relationships/tags" Target="../tags/tag552.xml"/><Relationship Id="rId8" Type="http://schemas.openxmlformats.org/officeDocument/2006/relationships/tags" Target="../tags/tag553.xml"/><Relationship Id="rId9" Type="http://schemas.openxmlformats.org/officeDocument/2006/relationships/tags" Target="../tags/tag554.xml"/><Relationship Id="rId10" Type="http://schemas.openxmlformats.org/officeDocument/2006/relationships/tags" Target="../tags/tag55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6.xml"/><Relationship Id="rId1" Type="http://schemas.openxmlformats.org/officeDocument/2006/relationships/tags" Target="../tags/tag562.xml"/><Relationship Id="rId2" Type="http://schemas.openxmlformats.org/officeDocument/2006/relationships/tags" Target="../tags/tag56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notesSlide" Target="../notesSlides/notesSlide27.xml"/><Relationship Id="rId1" Type="http://schemas.openxmlformats.org/officeDocument/2006/relationships/tags" Target="../tags/tag564.xml"/><Relationship Id="rId2" Type="http://schemas.openxmlformats.org/officeDocument/2006/relationships/tags" Target="../tags/tag56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20.xml"/><Relationship Id="rId2" Type="http://schemas.openxmlformats.org/officeDocument/2006/relationships/tags" Target="../tags/tag21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tags" Target="../tags/tag32.xml"/><Relationship Id="rId12" Type="http://schemas.openxmlformats.org/officeDocument/2006/relationships/tags" Target="../tags/tag33.xml"/><Relationship Id="rId13" Type="http://schemas.openxmlformats.org/officeDocument/2006/relationships/tags" Target="../tags/tag34.xml"/><Relationship Id="rId14" Type="http://schemas.openxmlformats.org/officeDocument/2006/relationships/tags" Target="../tags/tag35.xml"/><Relationship Id="rId15" Type="http://schemas.openxmlformats.org/officeDocument/2006/relationships/tags" Target="../tags/tag36.xml"/><Relationship Id="rId16" Type="http://schemas.openxmlformats.org/officeDocument/2006/relationships/tags" Target="../tags/tag37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2.xml"/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tags" Target="../tags/tag24.xml"/><Relationship Id="rId4" Type="http://schemas.openxmlformats.org/officeDocument/2006/relationships/tags" Target="../tags/tag25.xml"/><Relationship Id="rId5" Type="http://schemas.openxmlformats.org/officeDocument/2006/relationships/tags" Target="../tags/tag26.xml"/><Relationship Id="rId6" Type="http://schemas.openxmlformats.org/officeDocument/2006/relationships/tags" Target="../tags/tag27.xml"/><Relationship Id="rId7" Type="http://schemas.openxmlformats.org/officeDocument/2006/relationships/tags" Target="../tags/tag28.xml"/><Relationship Id="rId8" Type="http://schemas.openxmlformats.org/officeDocument/2006/relationships/tags" Target="../tags/tag29.xml"/><Relationship Id="rId9" Type="http://schemas.openxmlformats.org/officeDocument/2006/relationships/tags" Target="../tags/tag30.xml"/><Relationship Id="rId10" Type="http://schemas.openxmlformats.org/officeDocument/2006/relationships/tags" Target="../tags/tag31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46.xml"/><Relationship Id="rId20" Type="http://schemas.openxmlformats.org/officeDocument/2006/relationships/notesSlide" Target="../notesSlides/notesSlide3.xml"/><Relationship Id="rId10" Type="http://schemas.openxmlformats.org/officeDocument/2006/relationships/tags" Target="../tags/tag47.xml"/><Relationship Id="rId11" Type="http://schemas.openxmlformats.org/officeDocument/2006/relationships/tags" Target="../tags/tag48.xml"/><Relationship Id="rId12" Type="http://schemas.openxmlformats.org/officeDocument/2006/relationships/tags" Target="../tags/tag49.xml"/><Relationship Id="rId13" Type="http://schemas.openxmlformats.org/officeDocument/2006/relationships/tags" Target="../tags/tag50.xml"/><Relationship Id="rId14" Type="http://schemas.openxmlformats.org/officeDocument/2006/relationships/tags" Target="../tags/tag51.xml"/><Relationship Id="rId15" Type="http://schemas.openxmlformats.org/officeDocument/2006/relationships/tags" Target="../tags/tag52.xml"/><Relationship Id="rId16" Type="http://schemas.openxmlformats.org/officeDocument/2006/relationships/tags" Target="../tags/tag53.xml"/><Relationship Id="rId17" Type="http://schemas.openxmlformats.org/officeDocument/2006/relationships/tags" Target="../tags/tag54.xml"/><Relationship Id="rId18" Type="http://schemas.openxmlformats.org/officeDocument/2006/relationships/tags" Target="../tags/tag55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38.xml"/><Relationship Id="rId2" Type="http://schemas.openxmlformats.org/officeDocument/2006/relationships/tags" Target="../tags/tag39.xml"/><Relationship Id="rId3" Type="http://schemas.openxmlformats.org/officeDocument/2006/relationships/tags" Target="../tags/tag40.xml"/><Relationship Id="rId4" Type="http://schemas.openxmlformats.org/officeDocument/2006/relationships/tags" Target="../tags/tag41.xml"/><Relationship Id="rId5" Type="http://schemas.openxmlformats.org/officeDocument/2006/relationships/tags" Target="../tags/tag42.xml"/><Relationship Id="rId6" Type="http://schemas.openxmlformats.org/officeDocument/2006/relationships/tags" Target="../tags/tag43.xml"/><Relationship Id="rId7" Type="http://schemas.openxmlformats.org/officeDocument/2006/relationships/tags" Target="../tags/tag44.xml"/><Relationship Id="rId8" Type="http://schemas.openxmlformats.org/officeDocument/2006/relationships/tags" Target="../tags/tag45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64.xml"/><Relationship Id="rId20" Type="http://schemas.openxmlformats.org/officeDocument/2006/relationships/tags" Target="../tags/tag75.xml"/><Relationship Id="rId21" Type="http://schemas.openxmlformats.org/officeDocument/2006/relationships/tags" Target="../tags/tag76.xml"/><Relationship Id="rId22" Type="http://schemas.openxmlformats.org/officeDocument/2006/relationships/tags" Target="../tags/tag77.xml"/><Relationship Id="rId23" Type="http://schemas.openxmlformats.org/officeDocument/2006/relationships/slideLayout" Target="../slideLayouts/slideLayout6.xml"/><Relationship Id="rId10" Type="http://schemas.openxmlformats.org/officeDocument/2006/relationships/tags" Target="../tags/tag65.xml"/><Relationship Id="rId11" Type="http://schemas.openxmlformats.org/officeDocument/2006/relationships/tags" Target="../tags/tag66.xml"/><Relationship Id="rId12" Type="http://schemas.openxmlformats.org/officeDocument/2006/relationships/tags" Target="../tags/tag67.xml"/><Relationship Id="rId13" Type="http://schemas.openxmlformats.org/officeDocument/2006/relationships/tags" Target="../tags/tag68.xml"/><Relationship Id="rId14" Type="http://schemas.openxmlformats.org/officeDocument/2006/relationships/tags" Target="../tags/tag69.xml"/><Relationship Id="rId15" Type="http://schemas.openxmlformats.org/officeDocument/2006/relationships/tags" Target="../tags/tag70.xml"/><Relationship Id="rId16" Type="http://schemas.openxmlformats.org/officeDocument/2006/relationships/tags" Target="../tags/tag71.xml"/><Relationship Id="rId17" Type="http://schemas.openxmlformats.org/officeDocument/2006/relationships/tags" Target="../tags/tag72.xml"/><Relationship Id="rId18" Type="http://schemas.openxmlformats.org/officeDocument/2006/relationships/tags" Target="../tags/tag73.xml"/><Relationship Id="rId19" Type="http://schemas.openxmlformats.org/officeDocument/2006/relationships/tags" Target="../tags/tag74.xml"/><Relationship Id="rId1" Type="http://schemas.openxmlformats.org/officeDocument/2006/relationships/tags" Target="../tags/tag56.xml"/><Relationship Id="rId2" Type="http://schemas.openxmlformats.org/officeDocument/2006/relationships/tags" Target="../tags/tag57.xml"/><Relationship Id="rId3" Type="http://schemas.openxmlformats.org/officeDocument/2006/relationships/tags" Target="../tags/tag58.xml"/><Relationship Id="rId4" Type="http://schemas.openxmlformats.org/officeDocument/2006/relationships/tags" Target="../tags/tag59.xml"/><Relationship Id="rId5" Type="http://schemas.openxmlformats.org/officeDocument/2006/relationships/tags" Target="../tags/tag60.xml"/><Relationship Id="rId6" Type="http://schemas.openxmlformats.org/officeDocument/2006/relationships/tags" Target="../tags/tag61.xml"/><Relationship Id="rId7" Type="http://schemas.openxmlformats.org/officeDocument/2006/relationships/tags" Target="../tags/tag62.xml"/><Relationship Id="rId8" Type="http://schemas.openxmlformats.org/officeDocument/2006/relationships/tags" Target="../tags/tag6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.xml"/><Relationship Id="rId1" Type="http://schemas.openxmlformats.org/officeDocument/2006/relationships/tags" Target="../tags/tag78.xml"/><Relationship Id="rId2" Type="http://schemas.openxmlformats.org/officeDocument/2006/relationships/tags" Target="../tags/tag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Virtual Memory 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2011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6096000"/>
            <a:ext cx="204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FF00"/>
                </a:solidFill>
                <a:cs typeface="Calibri"/>
              </a:rPr>
              <a:t>P &amp; H </a:t>
            </a:r>
            <a:r>
              <a:rPr lang="nl-NL" dirty="0" err="1">
                <a:solidFill>
                  <a:srgbClr val="FFFF00"/>
                </a:solidFill>
                <a:cs typeface="Calibri"/>
              </a:rPr>
              <a:t>Chapter</a:t>
            </a:r>
            <a:r>
              <a:rPr lang="nl-NL" dirty="0">
                <a:solidFill>
                  <a:srgbClr val="FFFF00"/>
                </a:solidFill>
                <a:cs typeface="Calibri"/>
              </a:rPr>
              <a:t> 5.4-5</a:t>
            </a:r>
          </a:p>
        </p:txBody>
      </p:sp>
      <p:pic>
        <p:nvPicPr>
          <p:cNvPr id="1026" name="CP3 Ink 8ed3e0ef-e21b-4c14-bfac-b88316bff19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234" y="5967900"/>
            <a:ext cx="254251" cy="32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4543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Invalid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419600"/>
            <a:ext cx="86868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Cool Trick #1: Don’t map all pages </a:t>
            </a:r>
          </a:p>
          <a:p>
            <a:r>
              <a:rPr lang="en-US" dirty="0" smtClean="0"/>
              <a:t>Need </a:t>
            </a:r>
            <a:r>
              <a:rPr lang="en-US" dirty="0" smtClean="0">
                <a:solidFill>
                  <a:schemeClr val="accent1"/>
                </a:solidFill>
              </a:rPr>
              <a:t>valid bit</a:t>
            </a:r>
            <a:r>
              <a:rPr lang="en-US" dirty="0" smtClean="0"/>
              <a:t> for each </a:t>
            </a:r>
            <a:br>
              <a:rPr lang="en-US" dirty="0" smtClean="0"/>
            </a:br>
            <a:r>
              <a:rPr lang="en-US" dirty="0" smtClean="0"/>
              <a:t>page table entry</a:t>
            </a:r>
          </a:p>
          <a:p>
            <a:r>
              <a:rPr lang="en-US" dirty="0" smtClean="0"/>
              <a:t>Q: Why?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21386342"/>
              </p:ext>
            </p:extLst>
          </p:nvPr>
        </p:nvGraphicFramePr>
        <p:xfrm>
          <a:off x="838200" y="4572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11430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8382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914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733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4724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16764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5791200" y="6076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775138" y="26670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5791200" y="50100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5765520" y="40194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5791200" y="11430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5791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17" name="Straight Connector 16"/>
          <p:cNvCxnSpPr/>
          <p:nvPr>
            <p:custDataLst>
              <p:tags r:id="rId15"/>
            </p:custDataLst>
          </p:nvPr>
        </p:nvCxnSpPr>
        <p:spPr>
          <a:xfrm>
            <a:off x="4343400" y="12192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>
            <p:custDataLst>
              <p:tags r:id="rId16"/>
            </p:custDataLst>
          </p:nvPr>
        </p:nvCxnSpPr>
        <p:spPr>
          <a:xfrm flipV="1">
            <a:off x="4343400" y="29718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473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Beyond Flat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1219200"/>
          </a:xfrm>
        </p:spPr>
        <p:txBody>
          <a:bodyPr/>
          <a:lstStyle/>
          <a:p>
            <a:r>
              <a:rPr lang="en-US" dirty="0" smtClean="0"/>
              <a:t>Assume most of </a:t>
            </a:r>
            <a:r>
              <a:rPr lang="en-US" dirty="0" err="1" smtClean="0"/>
              <a:t>PageTable</a:t>
            </a:r>
            <a:r>
              <a:rPr lang="en-US" dirty="0" smtClean="0"/>
              <a:t> is empty</a:t>
            </a:r>
          </a:p>
          <a:p>
            <a:r>
              <a:rPr lang="en-US" dirty="0" smtClean="0"/>
              <a:t>How to translate addresses? 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381000" y="16002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549658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PTBR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2362200" y="16002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4343400" y="16002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6756224" y="1524000"/>
            <a:ext cx="1016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vaddr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>
            <p:custDataLst>
              <p:tags r:id="rId8"/>
            </p:custDataLst>
          </p:nvPr>
        </p:nvCxnSpPr>
        <p:spPr>
          <a:xfrm flipV="1">
            <a:off x="990600" y="5638800"/>
            <a:ext cx="609600" cy="1018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>
            <p:custDataLst>
              <p:tags r:id="rId9"/>
            </p:custDataLst>
          </p:nvPr>
        </p:nvCxnSpPr>
        <p:spPr>
          <a:xfrm>
            <a:off x="1219200" y="49530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0"/>
            </p:custDataLst>
          </p:nvPr>
        </p:nvCxnSpPr>
        <p:spPr>
          <a:xfrm rot="5400000" flipH="1" flipV="1">
            <a:off x="-266700" y="3467100"/>
            <a:ext cx="2971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>
            <p:custDataLst>
              <p:tags r:id="rId11"/>
            </p:custDataLst>
          </p:nvPr>
        </p:nvSpPr>
        <p:spPr>
          <a:xfrm>
            <a:off x="1676400" y="481078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PDEntry</a:t>
            </a:r>
            <a:endParaRPr lang="en-US" sz="2400" dirty="0"/>
          </a:p>
        </p:txBody>
      </p:sp>
      <p:sp>
        <p:nvSpPr>
          <p:cNvPr id="19" name="TextBox 18"/>
          <p:cNvSpPr txBox="1"/>
          <p:nvPr>
            <p:custDataLst>
              <p:tags r:id="rId12"/>
            </p:custDataLst>
          </p:nvPr>
        </p:nvSpPr>
        <p:spPr>
          <a:xfrm>
            <a:off x="1371600" y="5648980"/>
            <a:ext cx="2294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 Directory</a:t>
            </a:r>
          </a:p>
        </p:txBody>
      </p:sp>
      <p:cxnSp>
        <p:nvCxnSpPr>
          <p:cNvPr id="21" name="Straight Arrow Connector 20"/>
          <p:cNvCxnSpPr/>
          <p:nvPr>
            <p:custDataLst>
              <p:tags r:id="rId13"/>
            </p:custDataLst>
          </p:nvPr>
        </p:nvCxnSpPr>
        <p:spPr>
          <a:xfrm>
            <a:off x="3657600" y="38862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>
            <p:custDataLst>
              <p:tags r:id="rId14"/>
            </p:custDataLst>
          </p:nvPr>
        </p:nvCxnSpPr>
        <p:spPr>
          <a:xfrm rot="5400000" flipH="1" flipV="1">
            <a:off x="2705100" y="2933700"/>
            <a:ext cx="1905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15"/>
            </p:custDataLst>
          </p:nvPr>
        </p:nvSpPr>
        <p:spPr>
          <a:xfrm>
            <a:off x="4060091" y="4963180"/>
            <a:ext cx="177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 Table</a:t>
            </a:r>
          </a:p>
        </p:txBody>
      </p:sp>
      <p:sp>
        <p:nvSpPr>
          <p:cNvPr id="26" name="Rectangle 25"/>
          <p:cNvSpPr/>
          <p:nvPr>
            <p:custDataLst>
              <p:tags r:id="rId16"/>
            </p:custDataLst>
          </p:nvPr>
        </p:nvSpPr>
        <p:spPr>
          <a:xfrm>
            <a:off x="4136291" y="374398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PTEntry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>
            <p:custDataLst>
              <p:tags r:id="rId17"/>
            </p:custDataLst>
          </p:nvPr>
        </p:nvCxnSpPr>
        <p:spPr>
          <a:xfrm>
            <a:off x="3276600" y="4953000"/>
            <a:ext cx="762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18"/>
            </p:custDataLst>
          </p:nvPr>
        </p:nvCxnSpPr>
        <p:spPr>
          <a:xfrm>
            <a:off x="6096000" y="3429000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19"/>
            </p:custDataLst>
          </p:nvPr>
        </p:nvCxnSpPr>
        <p:spPr>
          <a:xfrm rot="5400000" flipH="1" flipV="1">
            <a:off x="5372100" y="2705100"/>
            <a:ext cx="1447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>
            <p:custDataLst>
              <p:tags r:id="rId20"/>
            </p:custDataLst>
          </p:nvPr>
        </p:nvSpPr>
        <p:spPr>
          <a:xfrm>
            <a:off x="6400800" y="3886200"/>
            <a:ext cx="177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</a:t>
            </a:r>
          </a:p>
        </p:txBody>
      </p:sp>
      <p:sp>
        <p:nvSpPr>
          <p:cNvPr id="41" name="Rectangle 40"/>
          <p:cNvSpPr/>
          <p:nvPr>
            <p:custDataLst>
              <p:tags r:id="rId21"/>
            </p:custDataLst>
          </p:nvPr>
        </p:nvSpPr>
        <p:spPr>
          <a:xfrm>
            <a:off x="6477000" y="2286000"/>
            <a:ext cx="1600200" cy="161038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2" name="Rectangle 41"/>
          <p:cNvSpPr/>
          <p:nvPr>
            <p:custDataLst>
              <p:tags r:id="rId22"/>
            </p:custDataLst>
          </p:nvPr>
        </p:nvSpPr>
        <p:spPr>
          <a:xfrm>
            <a:off x="6477000" y="327660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Word</a:t>
            </a:r>
            <a:endParaRPr lang="en-US" sz="2400" dirty="0"/>
          </a:p>
        </p:txBody>
      </p:sp>
      <p:sp>
        <p:nvSpPr>
          <p:cNvPr id="45" name="Rectangle 44"/>
          <p:cNvSpPr/>
          <p:nvPr>
            <p:custDataLst>
              <p:tags r:id="rId23"/>
            </p:custDataLst>
          </p:nvPr>
        </p:nvSpPr>
        <p:spPr>
          <a:xfrm>
            <a:off x="6324600" y="1600200"/>
            <a:ext cx="3810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cxnSp>
        <p:nvCxnSpPr>
          <p:cNvPr id="46" name="Straight Arrow Connector 45"/>
          <p:cNvCxnSpPr/>
          <p:nvPr>
            <p:custDataLst>
              <p:tags r:id="rId24"/>
            </p:custDataLst>
          </p:nvPr>
        </p:nvCxnSpPr>
        <p:spPr>
          <a:xfrm>
            <a:off x="5715000" y="3884612"/>
            <a:ext cx="685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>
            <p:custDataLst>
              <p:tags r:id="rId25"/>
            </p:custDataLst>
          </p:nvPr>
        </p:nvSpPr>
        <p:spPr>
          <a:xfrm>
            <a:off x="4136291" y="3352800"/>
            <a:ext cx="1600200" cy="161038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3" name="Rectangle 32"/>
          <p:cNvSpPr/>
          <p:nvPr>
            <p:custDataLst>
              <p:tags r:id="rId26"/>
            </p:custDataLst>
          </p:nvPr>
        </p:nvSpPr>
        <p:spPr>
          <a:xfrm>
            <a:off x="1676400" y="4038600"/>
            <a:ext cx="1600200" cy="161038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27"/>
            </p:custDataLst>
          </p:nvPr>
        </p:nvSpPr>
        <p:spPr>
          <a:xfrm>
            <a:off x="5105400" y="863025"/>
            <a:ext cx="37475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Multi-level </a:t>
            </a:r>
            <a:r>
              <a:rPr lang="en-US" sz="3200" dirty="0" err="1" smtClean="0">
                <a:solidFill>
                  <a:schemeClr val="bg1"/>
                </a:solidFill>
              </a:rPr>
              <a:t>PageTable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28"/>
            </p:custDataLst>
          </p:nvPr>
        </p:nvSpPr>
        <p:spPr>
          <a:xfrm>
            <a:off x="381000" y="1600200"/>
            <a:ext cx="39624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0" name="TextBox 29"/>
          <p:cNvSpPr txBox="1"/>
          <p:nvPr>
            <p:custDataLst>
              <p:tags r:id="rId29"/>
            </p:custDataLst>
          </p:nvPr>
        </p:nvSpPr>
        <p:spPr>
          <a:xfrm>
            <a:off x="76200" y="6334780"/>
            <a:ext cx="3450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x86 does exactly this</a:t>
            </a:r>
          </a:p>
        </p:txBody>
      </p:sp>
    </p:spTree>
    <p:extLst>
      <p:ext uri="{BB962C8B-B14F-4D97-AF65-F5344CB8AC3E}">
        <p14:creationId xmlns:p14="http://schemas.microsoft.com/office/powerpoint/2010/main" val="1097485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8" grpId="0" animBg="1"/>
      <p:bldP spid="19" grpId="0"/>
      <p:bldP spid="24" grpId="0"/>
      <p:bldP spid="26" grpId="0" animBg="1"/>
      <p:bldP spid="31" grpId="0" animBg="1"/>
      <p:bldP spid="33" grpId="0" animBg="1"/>
      <p:bldP spid="28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Page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419600"/>
            <a:ext cx="86868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Cool Trick #2: Page permissions!</a:t>
            </a:r>
          </a:p>
          <a:p>
            <a:r>
              <a:rPr lang="en-US" dirty="0" smtClean="0"/>
              <a:t>Keep </a:t>
            </a:r>
            <a:r>
              <a:rPr lang="en-US" dirty="0" smtClean="0">
                <a:solidFill>
                  <a:schemeClr val="accent1"/>
                </a:solidFill>
              </a:rPr>
              <a:t>R, W, X permission bits </a:t>
            </a: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each page table entry</a:t>
            </a:r>
          </a:p>
          <a:p>
            <a:r>
              <a:rPr lang="en-US" dirty="0" smtClean="0"/>
              <a:t>Q: Why?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19761252"/>
              </p:ext>
            </p:extLst>
          </p:nvPr>
        </p:nvGraphicFramePr>
        <p:xfrm>
          <a:off x="838200" y="4572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8382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914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733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4724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16764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5791200" y="6076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775138" y="26670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5791200" y="50100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5765520" y="40194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5791200" y="11430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5791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16" name="Straight Connector 15"/>
          <p:cNvCxnSpPr/>
          <p:nvPr>
            <p:custDataLst>
              <p:tags r:id="rId15"/>
            </p:custDataLst>
          </p:nvPr>
        </p:nvCxnSpPr>
        <p:spPr>
          <a:xfrm>
            <a:off x="4343400" y="12192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6"/>
            </p:custDataLst>
          </p:nvPr>
        </p:nvCxnSpPr>
        <p:spPr>
          <a:xfrm flipV="1">
            <a:off x="4343400" y="29718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553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419600"/>
            <a:ext cx="86868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Cool Trick #3: </a:t>
            </a:r>
            <a:r>
              <a:rPr lang="en-US" dirty="0" smtClean="0">
                <a:solidFill>
                  <a:schemeClr val="accent1"/>
                </a:solidFill>
              </a:rPr>
              <a:t>Aliasing</a:t>
            </a:r>
          </a:p>
          <a:p>
            <a:r>
              <a:rPr lang="en-US" dirty="0" smtClean="0"/>
              <a:t>Map the same physical page</a:t>
            </a:r>
            <a:br>
              <a:rPr lang="en-US" dirty="0" smtClean="0"/>
            </a:br>
            <a:r>
              <a:rPr lang="en-US" dirty="0" smtClean="0"/>
              <a:t>at several virtual addresses</a:t>
            </a:r>
          </a:p>
          <a:p>
            <a:r>
              <a:rPr lang="en-US" dirty="0" smtClean="0"/>
              <a:t>Q: Why?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50634822"/>
              </p:ext>
            </p:extLst>
          </p:nvPr>
        </p:nvGraphicFramePr>
        <p:xfrm>
          <a:off x="838200" y="4572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8382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914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733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4724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16764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5791200" y="6076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775138" y="26670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5791200" y="50100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5765520" y="40194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5791200" y="11430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5791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16" name="Straight Connector 15"/>
          <p:cNvCxnSpPr/>
          <p:nvPr>
            <p:custDataLst>
              <p:tags r:id="rId15"/>
            </p:custDataLst>
          </p:nvPr>
        </p:nvCxnSpPr>
        <p:spPr>
          <a:xfrm>
            <a:off x="4343400" y="12192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6"/>
            </p:custDataLst>
          </p:nvPr>
        </p:nvCxnSpPr>
        <p:spPr>
          <a:xfrm flipV="1">
            <a:off x="4343400" y="29718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784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Paging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976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Can we run process larger than physical memory?</a:t>
            </a:r>
          </a:p>
          <a:p>
            <a:pPr lvl="1"/>
            <a:r>
              <a:rPr lang="en-US" dirty="0" smtClean="0"/>
              <a:t>The “virtual” in “virtual memory”</a:t>
            </a:r>
            <a:endParaRPr lang="en-US" i="1" dirty="0" smtClean="0"/>
          </a:p>
          <a:p>
            <a:r>
              <a:rPr lang="en-US" dirty="0" smtClean="0"/>
              <a:t>View memory as a “cache” for secondary storage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Swap</a:t>
            </a:r>
            <a:r>
              <a:rPr lang="en-US" dirty="0" smtClean="0"/>
              <a:t> memory pages out to disk when not in use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Page</a:t>
            </a:r>
            <a:r>
              <a:rPr lang="en-US" dirty="0" smtClean="0"/>
              <a:t> them back in when needed</a:t>
            </a:r>
          </a:p>
          <a:p>
            <a:endParaRPr lang="en-US" dirty="0" smtClean="0"/>
          </a:p>
          <a:p>
            <a:r>
              <a:rPr lang="en-US" dirty="0" smtClean="0"/>
              <a:t>Assumes Temporal/Spatial Locality</a:t>
            </a:r>
          </a:p>
          <a:p>
            <a:pPr lvl="1"/>
            <a:r>
              <a:rPr lang="en-US" dirty="0" smtClean="0"/>
              <a:t>Pages used recently most likely to be used again soon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759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419600"/>
            <a:ext cx="57912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Cool Trick #4: </a:t>
            </a:r>
            <a:r>
              <a:rPr lang="en-US" dirty="0" smtClean="0">
                <a:solidFill>
                  <a:schemeClr val="accent1"/>
                </a:solidFill>
              </a:rPr>
              <a:t>Paging/Swapping</a:t>
            </a:r>
          </a:p>
          <a:p>
            <a:r>
              <a:rPr lang="en-US" dirty="0" smtClean="0"/>
              <a:t>Need more bits: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Dirty, </a:t>
            </a:r>
            <a:r>
              <a:rPr lang="en-US" dirty="0" err="1" smtClean="0">
                <a:solidFill>
                  <a:schemeClr val="accent1"/>
                </a:solidFill>
              </a:rPr>
              <a:t>RecentlyUsed</a:t>
            </a:r>
            <a:r>
              <a:rPr lang="en-US" dirty="0" smtClean="0">
                <a:solidFill>
                  <a:schemeClr val="accent1"/>
                </a:solidFill>
              </a:rPr>
              <a:t>, …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63195210"/>
              </p:ext>
            </p:extLst>
          </p:nvPr>
        </p:nvGraphicFramePr>
        <p:xfrm>
          <a:off x="838200" y="457200"/>
          <a:ext cx="3505200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disk sector 200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disk sector 25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83820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91440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7338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1524000"/>
            <a:ext cx="1371600" cy="914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5791200" y="44958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775138" y="21336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5791200" y="38100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5765520" y="281940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2"/>
            </p:custDataLst>
          </p:nvPr>
        </p:nvSpPr>
        <p:spPr>
          <a:xfrm>
            <a:off x="5791200" y="9906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44196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Flowchart: Magnetic Disk 15"/>
          <p:cNvSpPr/>
          <p:nvPr>
            <p:custDataLst>
              <p:tags r:id="rId14"/>
            </p:custDataLst>
          </p:nvPr>
        </p:nvSpPr>
        <p:spPr>
          <a:xfrm>
            <a:off x="7162800" y="51054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274320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315200" y="59436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25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924800" y="54864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200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20" name="Straight Connector 19"/>
          <p:cNvCxnSpPr/>
          <p:nvPr>
            <p:custDataLst>
              <p:tags r:id="rId18"/>
            </p:custDataLst>
          </p:nvPr>
        </p:nvCxnSpPr>
        <p:spPr>
          <a:xfrm>
            <a:off x="4343400" y="1219200"/>
            <a:ext cx="2895600" cy="3048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9"/>
            </p:custDataLst>
          </p:nvPr>
        </p:nvCxnSpPr>
        <p:spPr>
          <a:xfrm flipV="1">
            <a:off x="4343400" y="2438400"/>
            <a:ext cx="2895600" cy="17526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646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Role of the Operating System</a:t>
            </a:r>
          </a:p>
          <a:p>
            <a:pPr algn="ctr"/>
            <a:r>
              <a:rPr lang="en-US" dirty="0" smtClean="0"/>
              <a:t>Context switches, working set, </a:t>
            </a:r>
          </a:p>
          <a:p>
            <a:pPr algn="ctr"/>
            <a:r>
              <a:rPr lang="en-US" dirty="0" smtClean="0"/>
              <a:t>shared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988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8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sbrk</a:t>
            </a:r>
            <a:endParaRPr lang="en-US" dirty="0"/>
          </a:p>
        </p:txBody>
      </p:sp>
      <p:sp>
        <p:nvSpPr>
          <p:cNvPr id="37488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Suppose Firefox needs a new page of memory</a:t>
            </a:r>
          </a:p>
          <a:p>
            <a:r>
              <a:rPr lang="en-US" dirty="0" smtClean="0"/>
              <a:t>(1) Invoke the Operating System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	void *</a:t>
            </a:r>
            <a:r>
              <a:rPr lang="en-US" dirty="0" err="1" smtClean="0">
                <a:latin typeface="Consolas" pitchFamily="49" charset="0"/>
              </a:rPr>
              <a:t>sbrk</a:t>
            </a:r>
            <a:r>
              <a:rPr lang="en-US" dirty="0" smtClean="0">
                <a:latin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nbytes</a:t>
            </a:r>
            <a:r>
              <a:rPr lang="en-US" dirty="0" smtClean="0">
                <a:latin typeface="Consolas" pitchFamily="49" charset="0"/>
              </a:rPr>
              <a:t>);</a:t>
            </a:r>
          </a:p>
          <a:p>
            <a:r>
              <a:rPr lang="en-US" dirty="0" smtClean="0"/>
              <a:t>(2) OS finds a free page of physical memory</a:t>
            </a:r>
          </a:p>
          <a:p>
            <a:pPr lvl="1"/>
            <a:r>
              <a:rPr lang="en-US" dirty="0" smtClean="0"/>
              <a:t>clear the page (fill with zeros)</a:t>
            </a:r>
          </a:p>
          <a:p>
            <a:pPr lvl="1"/>
            <a:r>
              <a:rPr lang="en-US" dirty="0" smtClean="0"/>
              <a:t>add a new entry to Firefox’s </a:t>
            </a:r>
            <a:r>
              <a:rPr lang="en-US" dirty="0" err="1" smtClean="0"/>
              <a:t>PageTable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2065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Context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Suppose Firefox is idle, but Skype wants to run</a:t>
            </a:r>
          </a:p>
          <a:p>
            <a:r>
              <a:rPr lang="en-US" dirty="0" smtClean="0"/>
              <a:t>(1) Firefox invokes the Operating System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sleep(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nseconds</a:t>
            </a:r>
            <a:r>
              <a:rPr lang="en-US" dirty="0" smtClean="0">
                <a:latin typeface="Consolas" pitchFamily="49" charset="0"/>
              </a:rPr>
              <a:t>);</a:t>
            </a:r>
          </a:p>
          <a:p>
            <a:r>
              <a:rPr lang="en-US" dirty="0" smtClean="0"/>
              <a:t>(2) OS saves Firefox’s registers, load </a:t>
            </a:r>
            <a:r>
              <a:rPr lang="en-US" dirty="0" err="1" smtClean="0"/>
              <a:t>skype’s</a:t>
            </a:r>
            <a:endParaRPr lang="en-US" dirty="0" smtClean="0"/>
          </a:p>
          <a:p>
            <a:pPr lvl="1"/>
            <a:r>
              <a:rPr lang="en-US" dirty="0" smtClean="0"/>
              <a:t>(more on this later)</a:t>
            </a:r>
          </a:p>
          <a:p>
            <a:r>
              <a:rPr lang="en-US" dirty="0" smtClean="0"/>
              <a:t>(3) OS changes the CPU’s Page Table Base Register</a:t>
            </a:r>
          </a:p>
          <a:p>
            <a:pPr lvl="1"/>
            <a:r>
              <a:rPr lang="en-US" dirty="0" smtClean="0"/>
              <a:t>Cop0:ContextRegister / CR3:PDBR</a:t>
            </a:r>
          </a:p>
          <a:p>
            <a:r>
              <a:rPr lang="en-US" dirty="0" smtClean="0"/>
              <a:t>(4) OS returns to Skype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437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r>
              <a:rPr lang="en-US" dirty="0"/>
              <a:t>PA3 </a:t>
            </a:r>
            <a:r>
              <a:rPr lang="en-US" dirty="0" smtClean="0"/>
              <a:t>available.  Due </a:t>
            </a:r>
            <a:r>
              <a:rPr lang="en-US" dirty="0" smtClean="0">
                <a:solidFill>
                  <a:schemeClr val="accent1"/>
                </a:solidFill>
              </a:rPr>
              <a:t>Tuesday, April 19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endParaRPr lang="en-US" dirty="0">
              <a:solidFill>
                <a:schemeClr val="accent1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Work with </a:t>
            </a:r>
            <a:r>
              <a:rPr lang="en-US" dirty="0" smtClean="0">
                <a:solidFill>
                  <a:schemeClr val="accent1"/>
                </a:solidFill>
              </a:rPr>
              <a:t>pairs</a:t>
            </a: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Be responsible with new knowledge</a:t>
            </a: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Scheduling a games night, possibly Friday, April 22</a:t>
            </a:r>
            <a:r>
              <a:rPr lang="en-US" baseline="30000" dirty="0" smtClean="0">
                <a:solidFill>
                  <a:schemeClr val="accent1"/>
                </a:solidFill>
              </a:rPr>
              <a:t>nd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  <a:p>
            <a:pPr marL="115888" lvl="1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Next five weeks</a:t>
            </a:r>
          </a:p>
          <a:p>
            <a:pPr lvl="1"/>
            <a:r>
              <a:rPr lang="en-US" dirty="0" smtClean="0"/>
              <a:t>One </a:t>
            </a:r>
            <a:r>
              <a:rPr lang="en-US" dirty="0" err="1" smtClean="0"/>
              <a:t>homeworks</a:t>
            </a:r>
            <a:r>
              <a:rPr lang="en-US" dirty="0" smtClean="0"/>
              <a:t> and two projects</a:t>
            </a:r>
          </a:p>
          <a:p>
            <a:pPr lvl="1"/>
            <a:r>
              <a:rPr lang="en-US" dirty="0" smtClean="0"/>
              <a:t>Prelim2 will be Thursday, April 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PA4 will be final project (no final exam)</a:t>
            </a:r>
          </a:p>
          <a:p>
            <a:pPr lvl="1"/>
            <a:endParaRPr lang="en-US" dirty="0" smtClean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7645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Suppose Firefox and Skype want to share data</a:t>
            </a:r>
          </a:p>
          <a:p>
            <a:r>
              <a:rPr lang="en-US" dirty="0" smtClean="0"/>
              <a:t>(1) OS finds a free page of physical memory</a:t>
            </a:r>
          </a:p>
          <a:p>
            <a:pPr lvl="1"/>
            <a:r>
              <a:rPr lang="en-US" dirty="0" smtClean="0"/>
              <a:t>clear the page (fill with zeros)</a:t>
            </a:r>
          </a:p>
          <a:p>
            <a:pPr lvl="1"/>
            <a:r>
              <a:rPr lang="en-US" dirty="0" smtClean="0"/>
              <a:t>add a new entry to Firefox’s </a:t>
            </a:r>
            <a:r>
              <a:rPr lang="en-US" dirty="0" err="1" smtClean="0"/>
              <a:t>PageTable</a:t>
            </a:r>
            <a:endParaRPr lang="en-US" dirty="0" smtClean="0"/>
          </a:p>
          <a:p>
            <a:pPr lvl="1"/>
            <a:r>
              <a:rPr lang="en-US" dirty="0" smtClean="0"/>
              <a:t>add a new entry to Skype’s </a:t>
            </a:r>
            <a:r>
              <a:rPr lang="en-US" dirty="0" err="1" smtClean="0"/>
              <a:t>PageTable</a:t>
            </a:r>
            <a:endParaRPr lang="en-US" dirty="0" smtClean="0"/>
          </a:p>
          <a:p>
            <a:pPr lvl="2"/>
            <a:r>
              <a:rPr lang="en-US" dirty="0" smtClean="0"/>
              <a:t>can be same or different </a:t>
            </a:r>
            <a:r>
              <a:rPr lang="en-US" dirty="0" err="1" smtClean="0"/>
              <a:t>vaddr</a:t>
            </a:r>
            <a:endParaRPr lang="en-US" dirty="0" smtClean="0"/>
          </a:p>
          <a:p>
            <a:pPr lvl="2"/>
            <a:r>
              <a:rPr lang="en-US" dirty="0" smtClean="0"/>
              <a:t>can be same or different page permissions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544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Suppose Skype needs a new page of memory, but Firefox is hogging it all</a:t>
            </a:r>
          </a:p>
          <a:p>
            <a:r>
              <a:rPr lang="en-US" sz="2800" dirty="0" smtClean="0"/>
              <a:t>(1) Invoke the Operating System</a:t>
            </a:r>
          </a:p>
          <a:p>
            <a:pPr lvl="1">
              <a:buNone/>
            </a:pPr>
            <a:r>
              <a:rPr lang="en-US" sz="2400" dirty="0" smtClean="0">
                <a:latin typeface="Consolas" pitchFamily="49" charset="0"/>
              </a:rPr>
              <a:t>	void *</a:t>
            </a:r>
            <a:r>
              <a:rPr lang="en-US" sz="2400" dirty="0" err="1" smtClean="0">
                <a:latin typeface="Consolas" pitchFamily="49" charset="0"/>
              </a:rPr>
              <a:t>sbrk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nbytes</a:t>
            </a:r>
            <a:r>
              <a:rPr lang="en-US" sz="2400" dirty="0" smtClean="0">
                <a:latin typeface="Consolas" pitchFamily="49" charset="0"/>
              </a:rPr>
              <a:t>);</a:t>
            </a:r>
          </a:p>
          <a:p>
            <a:r>
              <a:rPr lang="en-US" sz="2800" dirty="0" smtClean="0"/>
              <a:t>(2) OS can’t find a free page of physical memory</a:t>
            </a:r>
          </a:p>
          <a:p>
            <a:pPr lvl="1"/>
            <a:r>
              <a:rPr lang="en-US" sz="2400" dirty="0" smtClean="0"/>
              <a:t>Pick a page from Firefox instead (or other process)</a:t>
            </a:r>
          </a:p>
          <a:p>
            <a:r>
              <a:rPr lang="en-US" sz="2800" dirty="0" smtClean="0"/>
              <a:t>(3) If page table entry has dirty bit set…</a:t>
            </a:r>
          </a:p>
          <a:p>
            <a:pPr lvl="1"/>
            <a:r>
              <a:rPr lang="en-US" sz="2400" dirty="0" smtClean="0"/>
              <a:t>Copy the page contents to disk</a:t>
            </a:r>
          </a:p>
          <a:p>
            <a:r>
              <a:rPr lang="en-US" sz="2800" dirty="0" smtClean="0"/>
              <a:t>(4) Mark Firefox’s page table entry as “on disk”</a:t>
            </a:r>
          </a:p>
          <a:p>
            <a:pPr lvl="1"/>
            <a:r>
              <a:rPr lang="en-US" sz="2400" dirty="0" smtClean="0"/>
              <a:t>Firefox will fault if it tries to access the page</a:t>
            </a:r>
          </a:p>
          <a:p>
            <a:r>
              <a:rPr lang="en-US" sz="2800" dirty="0" smtClean="0"/>
              <a:t>(5)  Give the newly freed physical page to Skype</a:t>
            </a:r>
          </a:p>
          <a:p>
            <a:pPr lvl="1"/>
            <a:r>
              <a:rPr lang="en-US" sz="2400" dirty="0" smtClean="0"/>
              <a:t>clear the page (fill with zeros)</a:t>
            </a:r>
          </a:p>
          <a:p>
            <a:pPr lvl="1"/>
            <a:r>
              <a:rPr lang="en-US" sz="2400" dirty="0" smtClean="0"/>
              <a:t>add a new entry to </a:t>
            </a:r>
            <a:r>
              <a:rPr lang="en-US" sz="2400" dirty="0" err="1" smtClean="0"/>
              <a:t>Skyps’s</a:t>
            </a:r>
            <a:r>
              <a:rPr lang="en-US" sz="2400" dirty="0" smtClean="0"/>
              <a:t> </a:t>
            </a:r>
            <a:r>
              <a:rPr lang="en-US" sz="2400" dirty="0" err="1" smtClean="0"/>
              <a:t>PageTable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1975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Paging Assumption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86868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OS </a:t>
            </a:r>
            <a:r>
              <a:rPr lang="en-US" dirty="0" smtClean="0">
                <a:solidFill>
                  <a:schemeClr val="accent1"/>
                </a:solidFill>
              </a:rPr>
              <a:t>multiplexes</a:t>
            </a:r>
            <a:r>
              <a:rPr lang="en-US" dirty="0" smtClean="0"/>
              <a:t> physical memory among processes</a:t>
            </a:r>
          </a:p>
          <a:p>
            <a:pPr lvl="1"/>
            <a:r>
              <a:rPr lang="en-US" dirty="0" smtClean="0"/>
              <a:t>assumption # 1: </a:t>
            </a:r>
            <a:br>
              <a:rPr lang="en-US" dirty="0" smtClean="0"/>
            </a:br>
            <a:r>
              <a:rPr lang="en-US" dirty="0" smtClean="0"/>
              <a:t>processes use only a few pages at a time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working set </a:t>
            </a:r>
            <a:r>
              <a:rPr lang="en-US" dirty="0" smtClean="0"/>
              <a:t>= set of process’s recently actively pages</a:t>
            </a:r>
          </a:p>
          <a:p>
            <a:pPr lvl="1"/>
            <a:endParaRPr lang="en-US" dirty="0" smtClean="0"/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143000" y="2438400"/>
            <a:ext cx="7315200" cy="2133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 rot="16200000">
            <a:off x="-14255" y="2994037"/>
            <a:ext cx="14398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# recent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accesses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228600" y="4572000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7159161" y="4572000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Rectangle 11"/>
          <p:cNvSpPr/>
          <p:nvPr>
            <p:custDataLst>
              <p:tags r:id="rId7"/>
            </p:custDataLst>
          </p:nvPr>
        </p:nvSpPr>
        <p:spPr>
          <a:xfrm>
            <a:off x="1828800" y="4495800"/>
            <a:ext cx="14478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8"/>
            </p:custDataLst>
          </p:nvPr>
        </p:nvSpPr>
        <p:spPr>
          <a:xfrm>
            <a:off x="6096000" y="4495800"/>
            <a:ext cx="16764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9"/>
            </p:custDataLst>
          </p:nvPr>
        </p:nvSpPr>
        <p:spPr>
          <a:xfrm>
            <a:off x="6324600" y="4419600"/>
            <a:ext cx="12192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10"/>
            </p:custDataLst>
          </p:nvPr>
        </p:nvSpPr>
        <p:spPr>
          <a:xfrm>
            <a:off x="1828800" y="4419600"/>
            <a:ext cx="11430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>
            <p:custDataLst>
              <p:tags r:id="rId11"/>
            </p:custDataLst>
          </p:nvPr>
        </p:nvSpPr>
        <p:spPr>
          <a:xfrm>
            <a:off x="3657600" y="4495800"/>
            <a:ext cx="14478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>
            <p:custDataLst>
              <p:tags r:id="rId12"/>
            </p:custDataLst>
          </p:nvPr>
        </p:nvSpPr>
        <p:spPr>
          <a:xfrm>
            <a:off x="1828800" y="4495800"/>
            <a:ext cx="14478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>
            <p:custDataLst>
              <p:tags r:id="rId13"/>
            </p:custDataLst>
          </p:nvPr>
        </p:nvSpPr>
        <p:spPr>
          <a:xfrm>
            <a:off x="6477000" y="4495800"/>
            <a:ext cx="12954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14"/>
            </p:custDataLst>
          </p:nvPr>
        </p:nvSpPr>
        <p:spPr>
          <a:xfrm>
            <a:off x="6553200" y="4419600"/>
            <a:ext cx="990600" cy="1524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>
            <p:custDataLst>
              <p:tags r:id="rId15"/>
            </p:custDataLst>
          </p:nvPr>
        </p:nvSpPr>
        <p:spPr>
          <a:xfrm>
            <a:off x="1828800" y="4419600"/>
            <a:ext cx="11430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16"/>
            </p:custDataLst>
          </p:nvPr>
        </p:nvSpPr>
        <p:spPr>
          <a:xfrm>
            <a:off x="3657600" y="4495800"/>
            <a:ext cx="14478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17"/>
            </p:custDataLst>
          </p:nvPr>
        </p:nvSpPr>
        <p:spPr>
          <a:xfrm>
            <a:off x="6400800" y="3048000"/>
            <a:ext cx="609600" cy="1524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18"/>
            </p:custDataLst>
          </p:nvPr>
        </p:nvSpPr>
        <p:spPr>
          <a:xfrm>
            <a:off x="6477000" y="2743200"/>
            <a:ext cx="304800" cy="14306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19"/>
            </p:custDataLst>
          </p:nvPr>
        </p:nvSpPr>
        <p:spPr>
          <a:xfrm>
            <a:off x="6553200" y="2590800"/>
            <a:ext cx="76200" cy="14306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20"/>
            </p:custDataLst>
          </p:nvPr>
        </p:nvSpPr>
        <p:spPr>
          <a:xfrm>
            <a:off x="6858000" y="2667000"/>
            <a:ext cx="76200" cy="15068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21"/>
            </p:custDataLst>
          </p:nvPr>
        </p:nvSpPr>
        <p:spPr>
          <a:xfrm>
            <a:off x="7010400" y="3200400"/>
            <a:ext cx="76200" cy="1371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22"/>
            </p:custDataLst>
          </p:nvPr>
        </p:nvSpPr>
        <p:spPr>
          <a:xfrm>
            <a:off x="7162800" y="3962400"/>
            <a:ext cx="762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23"/>
            </p:custDataLst>
          </p:nvPr>
        </p:nvSpPr>
        <p:spPr>
          <a:xfrm>
            <a:off x="3657600" y="3048000"/>
            <a:ext cx="121919" cy="1524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24"/>
            </p:custDataLst>
          </p:nvPr>
        </p:nvSpPr>
        <p:spPr>
          <a:xfrm>
            <a:off x="3733800" y="2819400"/>
            <a:ext cx="76200" cy="1752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25"/>
            </p:custDataLst>
          </p:nvPr>
        </p:nvSpPr>
        <p:spPr>
          <a:xfrm>
            <a:off x="3810000" y="3217524"/>
            <a:ext cx="76200" cy="13544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26"/>
            </p:custDataLst>
          </p:nvPr>
        </p:nvSpPr>
        <p:spPr>
          <a:xfrm>
            <a:off x="4572000" y="3979524"/>
            <a:ext cx="76200" cy="5924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27"/>
            </p:custDataLst>
          </p:nvPr>
        </p:nvSpPr>
        <p:spPr>
          <a:xfrm>
            <a:off x="4648200" y="3903324"/>
            <a:ext cx="76200" cy="6686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28"/>
            </p:custDataLst>
          </p:nvPr>
        </p:nvSpPr>
        <p:spPr>
          <a:xfrm>
            <a:off x="4953000" y="3065124"/>
            <a:ext cx="76200" cy="15068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29"/>
            </p:custDataLst>
          </p:nvPr>
        </p:nvSpPr>
        <p:spPr>
          <a:xfrm>
            <a:off x="2133600" y="3733800"/>
            <a:ext cx="457200" cy="838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30"/>
            </p:custDataLst>
          </p:nvPr>
        </p:nvSpPr>
        <p:spPr>
          <a:xfrm>
            <a:off x="2209800" y="2895600"/>
            <a:ext cx="76200" cy="1143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31"/>
            </p:custDataLst>
          </p:nvPr>
        </p:nvSpPr>
        <p:spPr>
          <a:xfrm>
            <a:off x="2971800" y="4055724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32"/>
            </p:custDataLst>
          </p:nvPr>
        </p:nvSpPr>
        <p:spPr>
          <a:xfrm>
            <a:off x="1981200" y="4055724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33"/>
            </p:custDataLst>
          </p:nvPr>
        </p:nvSpPr>
        <p:spPr>
          <a:xfrm>
            <a:off x="2362200" y="2514600"/>
            <a:ext cx="76200" cy="1752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34"/>
            </p:custDataLst>
          </p:nvPr>
        </p:nvSpPr>
        <p:spPr>
          <a:xfrm>
            <a:off x="2590800" y="2819400"/>
            <a:ext cx="76200" cy="1752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35"/>
            </p:custDataLst>
          </p:nvPr>
        </p:nvSpPr>
        <p:spPr>
          <a:xfrm>
            <a:off x="2514600" y="3217524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36"/>
            </p:custDataLst>
          </p:nvPr>
        </p:nvSpPr>
        <p:spPr>
          <a:xfrm>
            <a:off x="2286000" y="3505200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lowchart: Magnetic Disk 67"/>
          <p:cNvSpPr/>
          <p:nvPr>
            <p:custDataLst>
              <p:tags r:id="rId37"/>
            </p:custDataLst>
          </p:nvPr>
        </p:nvSpPr>
        <p:spPr>
          <a:xfrm>
            <a:off x="4724400" y="47244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38"/>
            </p:custDataLst>
          </p:nvPr>
        </p:nvSpPr>
        <p:spPr>
          <a:xfrm>
            <a:off x="4800600" y="51054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39"/>
            </p:custDataLst>
          </p:nvPr>
        </p:nvSpPr>
        <p:spPr>
          <a:xfrm>
            <a:off x="4800600" y="54102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40"/>
            </p:custDataLst>
          </p:nvPr>
        </p:nvSpPr>
        <p:spPr>
          <a:xfrm>
            <a:off x="5334000" y="51054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41"/>
            </p:custDataLst>
          </p:nvPr>
        </p:nvSpPr>
        <p:spPr>
          <a:xfrm>
            <a:off x="5257800" y="55626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42"/>
            </p:custDataLst>
          </p:nvPr>
        </p:nvSpPr>
        <p:spPr>
          <a:xfrm>
            <a:off x="5791200" y="53340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43"/>
            </p:custDataLst>
          </p:nvPr>
        </p:nvSpPr>
        <p:spPr>
          <a:xfrm>
            <a:off x="2667000" y="5029200"/>
            <a:ext cx="11430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44"/>
            </p:custDataLst>
          </p:nvPr>
        </p:nvSpPr>
        <p:spPr>
          <a:xfrm>
            <a:off x="2667000" y="4800600"/>
            <a:ext cx="1143000" cy="1219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45"/>
            </p:custDataLst>
          </p:nvPr>
        </p:nvSpPr>
        <p:spPr>
          <a:xfrm>
            <a:off x="2667000" y="5334000"/>
            <a:ext cx="11430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46"/>
            </p:custDataLst>
          </p:nvPr>
        </p:nvSpPr>
        <p:spPr>
          <a:xfrm>
            <a:off x="2667000" y="5715000"/>
            <a:ext cx="11430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86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2" grpId="0" animBg="1"/>
      <p:bldP spid="14" grpId="0" animBg="1"/>
      <p:bldP spid="16" grpId="0" animBg="1"/>
      <p:bldP spid="23" grpId="0" animBg="1"/>
      <p:bldP spid="35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2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Reasons for Thrashing</a:t>
            </a:r>
            <a:endParaRPr lang="en-US" dirty="0"/>
          </a:p>
        </p:txBody>
      </p:sp>
      <p:sp>
        <p:nvSpPr>
          <p:cNvPr id="37529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676400"/>
            <a:ext cx="8686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Q: What if working set is too large?</a:t>
            </a:r>
          </a:p>
          <a:p>
            <a:r>
              <a:rPr lang="en-US" dirty="0" smtClean="0"/>
              <a:t>Case 1: Single process using too many pages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Case 2: Too many processes</a:t>
            </a:r>
          </a:p>
        </p:txBody>
      </p:sp>
      <p:sp>
        <p:nvSpPr>
          <p:cNvPr id="10" name="Rectangle 9"/>
          <p:cNvSpPr/>
          <p:nvPr>
            <p:custDataLst>
              <p:tags r:id="rId3"/>
            </p:custDataLst>
          </p:nvPr>
        </p:nvSpPr>
        <p:spPr>
          <a:xfrm>
            <a:off x="2895600" y="457200"/>
            <a:ext cx="16764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working set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4"/>
            </p:custDataLst>
          </p:nvPr>
        </p:nvSpPr>
        <p:spPr>
          <a:xfrm>
            <a:off x="1600200" y="1066800"/>
            <a:ext cx="2971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5"/>
            </p:custDataLst>
          </p:nvPr>
        </p:nvSpPr>
        <p:spPr>
          <a:xfrm>
            <a:off x="4648200" y="1066800"/>
            <a:ext cx="3657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6"/>
            </p:custDataLst>
          </p:nvPr>
        </p:nvSpPr>
        <p:spPr>
          <a:xfrm>
            <a:off x="4648200" y="457200"/>
            <a:ext cx="1371600" cy="5334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swapped</a:t>
            </a:r>
            <a:endParaRPr lang="en-US" sz="2400" dirty="0"/>
          </a:p>
        </p:txBody>
      </p:sp>
      <p:sp>
        <p:nvSpPr>
          <p:cNvPr id="15" name="TextBox 14"/>
          <p:cNvSpPr txBox="1"/>
          <p:nvPr>
            <p:custDataLst>
              <p:tags r:id="rId7"/>
            </p:custDataLst>
          </p:nvPr>
        </p:nvSpPr>
        <p:spPr>
          <a:xfrm>
            <a:off x="914400" y="4572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16" name="Rectangle 15"/>
          <p:cNvSpPr/>
          <p:nvPr>
            <p:custDataLst>
              <p:tags r:id="rId8"/>
            </p:custDataLst>
          </p:nvPr>
        </p:nvSpPr>
        <p:spPr>
          <a:xfrm>
            <a:off x="1600200" y="2895600"/>
            <a:ext cx="36576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working set</a:t>
            </a:r>
            <a:endParaRPr lang="en-US" sz="2400" dirty="0"/>
          </a:p>
        </p:txBody>
      </p:sp>
      <p:sp>
        <p:nvSpPr>
          <p:cNvPr id="17" name="Rectangle 16"/>
          <p:cNvSpPr/>
          <p:nvPr>
            <p:custDataLst>
              <p:tags r:id="rId9"/>
            </p:custDataLst>
          </p:nvPr>
        </p:nvSpPr>
        <p:spPr>
          <a:xfrm>
            <a:off x="1600200" y="3505200"/>
            <a:ext cx="2971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18" name="Rectangle 17"/>
          <p:cNvSpPr/>
          <p:nvPr>
            <p:custDataLst>
              <p:tags r:id="rId10"/>
            </p:custDataLst>
          </p:nvPr>
        </p:nvSpPr>
        <p:spPr>
          <a:xfrm>
            <a:off x="4648200" y="3505200"/>
            <a:ext cx="3657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20" name="Rectangle 19"/>
          <p:cNvSpPr/>
          <p:nvPr>
            <p:custDataLst>
              <p:tags r:id="rId11"/>
            </p:custDataLst>
          </p:nvPr>
        </p:nvSpPr>
        <p:spPr>
          <a:xfrm>
            <a:off x="5334000" y="2895600"/>
            <a:ext cx="1371600" cy="5334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swapped</a:t>
            </a:r>
            <a:endParaRPr lang="en-US" sz="2400" dirty="0"/>
          </a:p>
        </p:txBody>
      </p:sp>
      <p:sp>
        <p:nvSpPr>
          <p:cNvPr id="21" name="Rectangle 20"/>
          <p:cNvSpPr/>
          <p:nvPr>
            <p:custDataLst>
              <p:tags r:id="rId12"/>
            </p:custDataLst>
          </p:nvPr>
        </p:nvSpPr>
        <p:spPr>
          <a:xfrm>
            <a:off x="1600200" y="4648200"/>
            <a:ext cx="5334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2" name="Rectangle 21"/>
          <p:cNvSpPr/>
          <p:nvPr>
            <p:custDataLst>
              <p:tags r:id="rId13"/>
            </p:custDataLst>
          </p:nvPr>
        </p:nvSpPr>
        <p:spPr>
          <a:xfrm>
            <a:off x="1600200" y="5257800"/>
            <a:ext cx="2971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23" name="Rectangle 22"/>
          <p:cNvSpPr/>
          <p:nvPr>
            <p:custDataLst>
              <p:tags r:id="rId14"/>
            </p:custDataLst>
          </p:nvPr>
        </p:nvSpPr>
        <p:spPr>
          <a:xfrm>
            <a:off x="4648200" y="5257800"/>
            <a:ext cx="3657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25" name="Rectangle 24"/>
          <p:cNvSpPr/>
          <p:nvPr>
            <p:custDataLst>
              <p:tags r:id="rId15"/>
            </p:custDataLst>
          </p:nvPr>
        </p:nvSpPr>
        <p:spPr>
          <a:xfrm>
            <a:off x="2209800" y="4648200"/>
            <a:ext cx="6858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6" name="Rectangle 25"/>
          <p:cNvSpPr/>
          <p:nvPr>
            <p:custDataLst>
              <p:tags r:id="rId16"/>
            </p:custDataLst>
          </p:nvPr>
        </p:nvSpPr>
        <p:spPr>
          <a:xfrm>
            <a:off x="2971800" y="4648200"/>
            <a:ext cx="5334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17"/>
            </p:custDataLst>
          </p:nvPr>
        </p:nvSpPr>
        <p:spPr>
          <a:xfrm>
            <a:off x="3581400" y="4648200"/>
            <a:ext cx="6096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18"/>
            </p:custDataLst>
          </p:nvPr>
        </p:nvSpPr>
        <p:spPr>
          <a:xfrm>
            <a:off x="4267200" y="4648200"/>
            <a:ext cx="7620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9" name="Rectangle 28"/>
          <p:cNvSpPr/>
          <p:nvPr>
            <p:custDataLst>
              <p:tags r:id="rId19"/>
            </p:custDataLst>
          </p:nvPr>
        </p:nvSpPr>
        <p:spPr>
          <a:xfrm>
            <a:off x="5105400" y="4648200"/>
            <a:ext cx="6858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8711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32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Thrashing</a:t>
            </a:r>
            <a:endParaRPr lang="en-US"/>
          </a:p>
        </p:txBody>
      </p:sp>
      <p:sp>
        <p:nvSpPr>
          <p:cNvPr id="37632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Thrashing</a:t>
            </a:r>
            <a:r>
              <a:rPr lang="en-US" dirty="0" smtClean="0"/>
              <a:t> b/c working set of process (or processes) greater than physical memory available</a:t>
            </a:r>
          </a:p>
          <a:p>
            <a:pPr lvl="2"/>
            <a:r>
              <a:rPr lang="en-US" dirty="0" smtClean="0"/>
              <a:t>Firefox steals page from Skype</a:t>
            </a:r>
          </a:p>
          <a:p>
            <a:pPr lvl="2"/>
            <a:r>
              <a:rPr lang="en-US" dirty="0" smtClean="0"/>
              <a:t>Skype steals page from Firefox</a:t>
            </a:r>
          </a:p>
          <a:p>
            <a:pPr lvl="1"/>
            <a:r>
              <a:rPr lang="en-US" dirty="0" smtClean="0"/>
              <a:t>I/O (disk activity) at 100% utilization</a:t>
            </a:r>
          </a:p>
          <a:p>
            <a:pPr lvl="2"/>
            <a:r>
              <a:rPr lang="en-US" dirty="0" smtClean="0"/>
              <a:t>But no useful work is getting done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Ideal: Size of disk, speed of memory (or cache)</a:t>
            </a:r>
          </a:p>
          <a:p>
            <a:r>
              <a:rPr lang="en-US" dirty="0" smtClean="0"/>
              <a:t>Non-ideal: Speed of disk</a:t>
            </a:r>
            <a:endParaRPr lang="en-US" dirty="0"/>
          </a:p>
        </p:txBody>
      </p:sp>
      <p:pic>
        <p:nvPicPr>
          <p:cNvPr id="17410" name="CP3 Ink 99a44236-bce8-4d80-b535-4d7c1e0bcfef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430" y="8267640"/>
            <a:ext cx="101700" cy="10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0756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Paging Assumption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67380"/>
            <a:ext cx="86868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OS </a:t>
            </a:r>
            <a:r>
              <a:rPr lang="en-US" dirty="0" smtClean="0">
                <a:solidFill>
                  <a:schemeClr val="accent1"/>
                </a:solidFill>
              </a:rPr>
              <a:t>multiplexes</a:t>
            </a:r>
            <a:r>
              <a:rPr lang="en-US" dirty="0" smtClean="0"/>
              <a:t> physical memory among processes</a:t>
            </a:r>
          </a:p>
          <a:p>
            <a:pPr lvl="1"/>
            <a:r>
              <a:rPr lang="en-US" dirty="0" smtClean="0"/>
              <a:t>assumption # 2: </a:t>
            </a:r>
            <a:br>
              <a:rPr lang="en-US" dirty="0" smtClean="0"/>
            </a:br>
            <a:r>
              <a:rPr lang="en-US" dirty="0" smtClean="0"/>
              <a:t>recent accesses predict future accesses</a:t>
            </a:r>
          </a:p>
          <a:p>
            <a:pPr lvl="1"/>
            <a:r>
              <a:rPr lang="en-US" dirty="0" smtClean="0"/>
              <a:t>working set usually </a:t>
            </a:r>
            <a:r>
              <a:rPr lang="en-US" dirty="0" smtClean="0">
                <a:solidFill>
                  <a:schemeClr val="accent1"/>
                </a:solidFill>
              </a:rPr>
              <a:t>changes slowly </a:t>
            </a:r>
            <a:r>
              <a:rPr lang="en-US" dirty="0" smtClean="0"/>
              <a:t>over time</a:t>
            </a:r>
          </a:p>
          <a:p>
            <a:pPr lvl="1"/>
            <a:endParaRPr lang="en-US" dirty="0" smtClean="0"/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143000" y="2524780"/>
            <a:ext cx="7315200" cy="2133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 rot="16200000">
            <a:off x="-131702" y="3295860"/>
            <a:ext cx="187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working set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1066800" y="4658380"/>
            <a:ext cx="1287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 </a:t>
            </a:r>
            <a:r>
              <a:rPr lang="en-US" sz="2800" dirty="0" smtClean="0">
                <a:solidFill>
                  <a:schemeClr val="bg1"/>
                </a:solidFill>
                <a:sym typeface="Symbol"/>
              </a:rPr>
              <a:t>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>
            <p:custDataLst>
              <p:tags r:id="rId6"/>
            </p:custDataLst>
          </p:nvPr>
        </p:nvSpPr>
        <p:spPr>
          <a:xfrm>
            <a:off x="1143000" y="36677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7"/>
            </p:custDataLst>
          </p:nvPr>
        </p:nvSpPr>
        <p:spPr>
          <a:xfrm>
            <a:off x="1143000" y="26771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>
            <p:custDataLst>
              <p:tags r:id="rId8"/>
            </p:custDataLst>
          </p:nvPr>
        </p:nvSpPr>
        <p:spPr>
          <a:xfrm>
            <a:off x="1371600" y="37439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>
            <p:custDataLst>
              <p:tags r:id="rId9"/>
            </p:custDataLst>
          </p:nvPr>
        </p:nvSpPr>
        <p:spPr>
          <a:xfrm>
            <a:off x="1371600" y="2677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>
            <p:custDataLst>
              <p:tags r:id="rId10"/>
            </p:custDataLst>
          </p:nvPr>
        </p:nvSpPr>
        <p:spPr>
          <a:xfrm>
            <a:off x="1600200" y="36677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>
            <p:custDataLst>
              <p:tags r:id="rId11"/>
            </p:custDataLst>
          </p:nvPr>
        </p:nvSpPr>
        <p:spPr>
          <a:xfrm>
            <a:off x="1600200" y="2677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>
            <p:custDataLst>
              <p:tags r:id="rId12"/>
            </p:custDataLst>
          </p:nvPr>
        </p:nvSpPr>
        <p:spPr>
          <a:xfrm>
            <a:off x="1828800" y="36677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>
            <p:custDataLst>
              <p:tags r:id="rId13"/>
            </p:custDataLst>
          </p:nvPr>
        </p:nvSpPr>
        <p:spPr>
          <a:xfrm>
            <a:off x="1828800" y="26771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>
            <p:custDataLst>
              <p:tags r:id="rId14"/>
            </p:custDataLst>
          </p:nvPr>
        </p:nvSpPr>
        <p:spPr>
          <a:xfrm>
            <a:off x="2057400" y="35915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>
            <p:custDataLst>
              <p:tags r:id="rId15"/>
            </p:custDataLst>
          </p:nvPr>
        </p:nvSpPr>
        <p:spPr>
          <a:xfrm>
            <a:off x="2057400" y="27533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>
            <p:custDataLst>
              <p:tags r:id="rId16"/>
            </p:custDataLst>
          </p:nvPr>
        </p:nvSpPr>
        <p:spPr>
          <a:xfrm>
            <a:off x="2286000" y="3515380"/>
            <a:ext cx="228600" cy="685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>
            <p:custDataLst>
              <p:tags r:id="rId17"/>
            </p:custDataLst>
          </p:nvPr>
        </p:nvSpPr>
        <p:spPr>
          <a:xfrm>
            <a:off x="2286000" y="28295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>
            <p:custDataLst>
              <p:tags r:id="rId18"/>
            </p:custDataLst>
          </p:nvPr>
        </p:nvSpPr>
        <p:spPr>
          <a:xfrm>
            <a:off x="2514600" y="35915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>
            <p:custDataLst>
              <p:tags r:id="rId19"/>
            </p:custDataLst>
          </p:nvPr>
        </p:nvSpPr>
        <p:spPr>
          <a:xfrm>
            <a:off x="2514600" y="2981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>
            <p:custDataLst>
              <p:tags r:id="rId20"/>
            </p:custDataLst>
          </p:nvPr>
        </p:nvSpPr>
        <p:spPr>
          <a:xfrm>
            <a:off x="2743200" y="36677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>
            <p:custDataLst>
              <p:tags r:id="rId21"/>
            </p:custDataLst>
          </p:nvPr>
        </p:nvSpPr>
        <p:spPr>
          <a:xfrm>
            <a:off x="2743200" y="2981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>
            <p:custDataLst>
              <p:tags r:id="rId22"/>
            </p:custDataLst>
          </p:nvPr>
        </p:nvSpPr>
        <p:spPr>
          <a:xfrm>
            <a:off x="2971800" y="36677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>
            <p:custDataLst>
              <p:tags r:id="rId23"/>
            </p:custDataLst>
          </p:nvPr>
        </p:nvSpPr>
        <p:spPr>
          <a:xfrm>
            <a:off x="2971800" y="29819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>
            <p:custDataLst>
              <p:tags r:id="rId24"/>
            </p:custDataLst>
          </p:nvPr>
        </p:nvSpPr>
        <p:spPr>
          <a:xfrm>
            <a:off x="3200400" y="3515380"/>
            <a:ext cx="228600" cy="685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>
            <p:custDataLst>
              <p:tags r:id="rId25"/>
            </p:custDataLst>
          </p:nvPr>
        </p:nvSpPr>
        <p:spPr>
          <a:xfrm>
            <a:off x="3200400" y="2905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>
            <p:custDataLst>
              <p:tags r:id="rId26"/>
            </p:custDataLst>
          </p:nvPr>
        </p:nvSpPr>
        <p:spPr>
          <a:xfrm>
            <a:off x="3429000" y="34391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>
            <p:custDataLst>
              <p:tags r:id="rId27"/>
            </p:custDataLst>
          </p:nvPr>
        </p:nvSpPr>
        <p:spPr>
          <a:xfrm>
            <a:off x="3429000" y="28295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>
            <p:custDataLst>
              <p:tags r:id="rId28"/>
            </p:custDataLst>
          </p:nvPr>
        </p:nvSpPr>
        <p:spPr>
          <a:xfrm>
            <a:off x="3657600" y="34391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>
            <p:custDataLst>
              <p:tags r:id="rId29"/>
            </p:custDataLst>
          </p:nvPr>
        </p:nvSpPr>
        <p:spPr>
          <a:xfrm>
            <a:off x="3657600" y="28295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>
            <p:custDataLst>
              <p:tags r:id="rId30"/>
            </p:custDataLst>
          </p:nvPr>
        </p:nvSpPr>
        <p:spPr>
          <a:xfrm>
            <a:off x="3886200" y="35153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>
            <p:custDataLst>
              <p:tags r:id="rId31"/>
            </p:custDataLst>
          </p:nvPr>
        </p:nvSpPr>
        <p:spPr>
          <a:xfrm>
            <a:off x="3886200" y="27533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>
            <p:custDataLst>
              <p:tags r:id="rId32"/>
            </p:custDataLst>
          </p:nvPr>
        </p:nvSpPr>
        <p:spPr>
          <a:xfrm>
            <a:off x="4114800" y="34391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>
            <p:custDataLst>
              <p:tags r:id="rId33"/>
            </p:custDataLst>
          </p:nvPr>
        </p:nvSpPr>
        <p:spPr>
          <a:xfrm>
            <a:off x="4114800" y="26771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>
            <p:custDataLst>
              <p:tags r:id="rId34"/>
            </p:custDataLst>
          </p:nvPr>
        </p:nvSpPr>
        <p:spPr>
          <a:xfrm>
            <a:off x="4343400" y="34391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>
            <p:custDataLst>
              <p:tags r:id="rId35"/>
            </p:custDataLst>
          </p:nvPr>
        </p:nvSpPr>
        <p:spPr>
          <a:xfrm>
            <a:off x="4343400" y="2677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>
            <p:custDataLst>
              <p:tags r:id="rId36"/>
            </p:custDataLst>
          </p:nvPr>
        </p:nvSpPr>
        <p:spPr>
          <a:xfrm>
            <a:off x="4572000" y="343918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>
            <p:custDataLst>
              <p:tags r:id="rId37"/>
            </p:custDataLst>
          </p:nvPr>
        </p:nvSpPr>
        <p:spPr>
          <a:xfrm>
            <a:off x="4572000" y="26771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>
            <p:custDataLst>
              <p:tags r:id="rId38"/>
            </p:custDataLst>
          </p:nvPr>
        </p:nvSpPr>
        <p:spPr>
          <a:xfrm>
            <a:off x="4800600" y="34391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>
            <p:custDataLst>
              <p:tags r:id="rId39"/>
            </p:custDataLst>
          </p:nvPr>
        </p:nvSpPr>
        <p:spPr>
          <a:xfrm>
            <a:off x="4800600" y="26771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>
            <p:custDataLst>
              <p:tags r:id="rId40"/>
            </p:custDataLst>
          </p:nvPr>
        </p:nvSpPr>
        <p:spPr>
          <a:xfrm>
            <a:off x="5029200" y="35915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>
            <p:custDataLst>
              <p:tags r:id="rId41"/>
            </p:custDataLst>
          </p:nvPr>
        </p:nvSpPr>
        <p:spPr>
          <a:xfrm>
            <a:off x="5029200" y="26771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>
            <p:custDataLst>
              <p:tags r:id="rId42"/>
            </p:custDataLst>
          </p:nvPr>
        </p:nvSpPr>
        <p:spPr>
          <a:xfrm>
            <a:off x="5257800" y="41249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>
            <p:custDataLst>
              <p:tags r:id="rId43"/>
            </p:custDataLst>
          </p:nvPr>
        </p:nvSpPr>
        <p:spPr>
          <a:xfrm>
            <a:off x="5257800" y="27533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>
            <p:custDataLst>
              <p:tags r:id="rId44"/>
            </p:custDataLst>
          </p:nvPr>
        </p:nvSpPr>
        <p:spPr>
          <a:xfrm>
            <a:off x="5486400" y="42011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>
            <p:custDataLst>
              <p:tags r:id="rId45"/>
            </p:custDataLst>
          </p:nvPr>
        </p:nvSpPr>
        <p:spPr>
          <a:xfrm>
            <a:off x="5486400" y="27533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>
            <p:custDataLst>
              <p:tags r:id="rId46"/>
            </p:custDataLst>
          </p:nvPr>
        </p:nvSpPr>
        <p:spPr>
          <a:xfrm>
            <a:off x="5715000" y="41249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>
            <p:custDataLst>
              <p:tags r:id="rId47"/>
            </p:custDataLst>
          </p:nvPr>
        </p:nvSpPr>
        <p:spPr>
          <a:xfrm>
            <a:off x="5715000" y="27533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>
            <p:custDataLst>
              <p:tags r:id="rId48"/>
            </p:custDataLst>
          </p:nvPr>
        </p:nvSpPr>
        <p:spPr>
          <a:xfrm>
            <a:off x="5943600" y="40487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>
            <p:custDataLst>
              <p:tags r:id="rId49"/>
            </p:custDataLst>
          </p:nvPr>
        </p:nvSpPr>
        <p:spPr>
          <a:xfrm>
            <a:off x="5943600" y="27533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>
            <p:custDataLst>
              <p:tags r:id="rId50"/>
            </p:custDataLst>
          </p:nvPr>
        </p:nvSpPr>
        <p:spPr>
          <a:xfrm>
            <a:off x="6172200" y="41249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>
            <p:custDataLst>
              <p:tags r:id="rId51"/>
            </p:custDataLst>
          </p:nvPr>
        </p:nvSpPr>
        <p:spPr>
          <a:xfrm>
            <a:off x="6172200" y="26771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>
            <p:custDataLst>
              <p:tags r:id="rId52"/>
            </p:custDataLst>
          </p:nvPr>
        </p:nvSpPr>
        <p:spPr>
          <a:xfrm>
            <a:off x="6400800" y="404878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>
            <p:custDataLst>
              <p:tags r:id="rId53"/>
            </p:custDataLst>
          </p:nvPr>
        </p:nvSpPr>
        <p:spPr>
          <a:xfrm>
            <a:off x="6400800" y="2677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>
            <p:custDataLst>
              <p:tags r:id="rId54"/>
            </p:custDataLst>
          </p:nvPr>
        </p:nvSpPr>
        <p:spPr>
          <a:xfrm>
            <a:off x="6629400" y="412498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>
            <p:custDataLst>
              <p:tags r:id="rId55"/>
            </p:custDataLst>
          </p:nvPr>
        </p:nvSpPr>
        <p:spPr>
          <a:xfrm>
            <a:off x="6629400" y="27533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>
            <p:custDataLst>
              <p:tags r:id="rId56"/>
            </p:custDataLst>
          </p:nvPr>
        </p:nvSpPr>
        <p:spPr>
          <a:xfrm>
            <a:off x="6858000" y="41249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>
            <p:custDataLst>
              <p:tags r:id="rId57"/>
            </p:custDataLst>
          </p:nvPr>
        </p:nvSpPr>
        <p:spPr>
          <a:xfrm>
            <a:off x="6858000" y="2677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>
            <p:custDataLst>
              <p:tags r:id="rId58"/>
            </p:custDataLst>
          </p:nvPr>
        </p:nvSpPr>
        <p:spPr>
          <a:xfrm>
            <a:off x="7086600" y="42011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>
            <p:custDataLst>
              <p:tags r:id="rId59"/>
            </p:custDataLst>
          </p:nvPr>
        </p:nvSpPr>
        <p:spPr>
          <a:xfrm>
            <a:off x="7086600" y="27533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>
            <p:custDataLst>
              <p:tags r:id="rId60"/>
            </p:custDataLst>
          </p:nvPr>
        </p:nvSpPr>
        <p:spPr>
          <a:xfrm>
            <a:off x="7315200" y="41249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>
            <p:custDataLst>
              <p:tags r:id="rId61"/>
            </p:custDataLst>
          </p:nvPr>
        </p:nvSpPr>
        <p:spPr>
          <a:xfrm>
            <a:off x="7315200" y="27533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>
            <p:custDataLst>
              <p:tags r:id="rId62"/>
            </p:custDataLst>
          </p:nvPr>
        </p:nvSpPr>
        <p:spPr>
          <a:xfrm>
            <a:off x="7543800" y="40487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>
            <p:custDataLst>
              <p:tags r:id="rId63"/>
            </p:custDataLst>
          </p:nvPr>
        </p:nvSpPr>
        <p:spPr>
          <a:xfrm>
            <a:off x="7543800" y="26771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>
            <p:custDataLst>
              <p:tags r:id="rId64"/>
            </p:custDataLst>
          </p:nvPr>
        </p:nvSpPr>
        <p:spPr>
          <a:xfrm>
            <a:off x="4343400" y="44297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>
            <p:custDataLst>
              <p:tags r:id="rId65"/>
            </p:custDataLst>
          </p:nvPr>
        </p:nvSpPr>
        <p:spPr>
          <a:xfrm>
            <a:off x="5486400" y="36677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>
            <p:custDataLst>
              <p:tags r:id="rId66"/>
            </p:custDataLst>
          </p:nvPr>
        </p:nvSpPr>
        <p:spPr>
          <a:xfrm>
            <a:off x="7086600" y="35153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>
            <p:custDataLst>
              <p:tags r:id="rId67"/>
            </p:custDataLst>
          </p:nvPr>
        </p:nvSpPr>
        <p:spPr>
          <a:xfrm>
            <a:off x="6858000" y="34391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>
            <p:custDataLst>
              <p:tags r:id="rId68"/>
            </p:custDataLst>
          </p:nvPr>
        </p:nvSpPr>
        <p:spPr>
          <a:xfrm>
            <a:off x="6629400" y="35153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49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60" grpId="0" animBg="1"/>
      <p:bldP spid="78" grpId="0" animBg="1"/>
      <p:bldP spid="94" grpId="0" animBg="1"/>
      <p:bldP spid="95" grpId="0" animBg="1"/>
      <p:bldP spid="96" grpId="0" animBg="1"/>
      <p:bldP spid="97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8" grpId="0" animBg="1"/>
      <p:bldP spid="159" grpId="0" animBg="1"/>
      <p:bldP spid="160" grpId="0" animBg="1"/>
      <p:bldP spid="161" grpId="0" animBg="1"/>
      <p:bldP spid="16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Thrashing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Q: What if working set changes rapidly or unpredictably?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A: Thrashing b/c recent accesses don’t predict future accesses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143000" y="1457980"/>
            <a:ext cx="7315200" cy="2133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 rot="16200000">
            <a:off x="-131702" y="2229060"/>
            <a:ext cx="187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working set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066800" y="3591580"/>
            <a:ext cx="1287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 </a:t>
            </a:r>
            <a:r>
              <a:rPr lang="en-US" sz="2800" dirty="0" smtClean="0">
                <a:solidFill>
                  <a:schemeClr val="bg1"/>
                </a:solidFill>
                <a:sym typeface="Symbol"/>
              </a:rPr>
              <a:t>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43000" y="26009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7"/>
            </p:custDataLst>
          </p:nvPr>
        </p:nvSpPr>
        <p:spPr>
          <a:xfrm>
            <a:off x="1143000" y="16103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1371600" y="29718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9"/>
            </p:custDataLst>
          </p:nvPr>
        </p:nvSpPr>
        <p:spPr>
          <a:xfrm>
            <a:off x="1371600" y="19050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10"/>
            </p:custDataLst>
          </p:nvPr>
        </p:nvSpPr>
        <p:spPr>
          <a:xfrm>
            <a:off x="1600200" y="2600980"/>
            <a:ext cx="228600" cy="2946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1"/>
            </p:custDataLst>
          </p:nvPr>
        </p:nvSpPr>
        <p:spPr>
          <a:xfrm>
            <a:off x="1600200" y="20574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2"/>
            </p:custDataLst>
          </p:nvPr>
        </p:nvSpPr>
        <p:spPr>
          <a:xfrm>
            <a:off x="1828800" y="228600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13"/>
            </p:custDataLst>
          </p:nvPr>
        </p:nvSpPr>
        <p:spPr>
          <a:xfrm>
            <a:off x="2057400" y="32004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>
            <p:custDataLst>
              <p:tags r:id="rId14"/>
            </p:custDataLst>
          </p:nvPr>
        </p:nvSpPr>
        <p:spPr>
          <a:xfrm>
            <a:off x="2057400" y="28956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15"/>
            </p:custDataLst>
          </p:nvPr>
        </p:nvSpPr>
        <p:spPr>
          <a:xfrm>
            <a:off x="2057400" y="1600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>
            <p:custDataLst>
              <p:tags r:id="rId16"/>
            </p:custDataLst>
          </p:nvPr>
        </p:nvSpPr>
        <p:spPr>
          <a:xfrm>
            <a:off x="2286000" y="2667000"/>
            <a:ext cx="228600" cy="2184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17"/>
            </p:custDataLst>
          </p:nvPr>
        </p:nvSpPr>
        <p:spPr>
          <a:xfrm>
            <a:off x="2286000" y="1905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>
            <p:custDataLst>
              <p:tags r:id="rId18"/>
            </p:custDataLst>
          </p:nvPr>
        </p:nvSpPr>
        <p:spPr>
          <a:xfrm>
            <a:off x="2514600" y="32004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9"/>
            </p:custDataLst>
          </p:nvPr>
        </p:nvSpPr>
        <p:spPr>
          <a:xfrm>
            <a:off x="2514600" y="18288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>
            <p:custDataLst>
              <p:tags r:id="rId20"/>
            </p:custDataLst>
          </p:nvPr>
        </p:nvSpPr>
        <p:spPr>
          <a:xfrm>
            <a:off x="2743200" y="2600980"/>
            <a:ext cx="228600" cy="2184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>
            <p:custDataLst>
              <p:tags r:id="rId21"/>
            </p:custDataLst>
          </p:nvPr>
        </p:nvSpPr>
        <p:spPr>
          <a:xfrm>
            <a:off x="2743200" y="1524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22"/>
            </p:custDataLst>
          </p:nvPr>
        </p:nvSpPr>
        <p:spPr>
          <a:xfrm>
            <a:off x="2971800" y="3124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>
            <p:custDataLst>
              <p:tags r:id="rId23"/>
            </p:custDataLst>
          </p:nvPr>
        </p:nvSpPr>
        <p:spPr>
          <a:xfrm>
            <a:off x="29718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>
            <p:custDataLst>
              <p:tags r:id="rId24"/>
            </p:custDataLst>
          </p:nvPr>
        </p:nvSpPr>
        <p:spPr>
          <a:xfrm>
            <a:off x="3200400" y="2448580"/>
            <a:ext cx="228600" cy="2946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>
            <p:custDataLst>
              <p:tags r:id="rId25"/>
            </p:custDataLst>
          </p:nvPr>
        </p:nvSpPr>
        <p:spPr>
          <a:xfrm>
            <a:off x="3200400" y="19050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>
            <p:custDataLst>
              <p:tags r:id="rId26"/>
            </p:custDataLst>
          </p:nvPr>
        </p:nvSpPr>
        <p:spPr>
          <a:xfrm>
            <a:off x="3429000" y="2667000"/>
            <a:ext cx="228600" cy="3149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>
            <p:custDataLst>
              <p:tags r:id="rId27"/>
            </p:custDataLst>
          </p:nvPr>
        </p:nvSpPr>
        <p:spPr>
          <a:xfrm>
            <a:off x="3429000" y="1600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>
            <p:custDataLst>
              <p:tags r:id="rId28"/>
            </p:custDataLst>
          </p:nvPr>
        </p:nvSpPr>
        <p:spPr>
          <a:xfrm>
            <a:off x="3657600" y="32004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>
            <p:custDataLst>
              <p:tags r:id="rId29"/>
            </p:custDataLst>
          </p:nvPr>
        </p:nvSpPr>
        <p:spPr>
          <a:xfrm>
            <a:off x="3657600" y="1762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30"/>
            </p:custDataLst>
          </p:nvPr>
        </p:nvSpPr>
        <p:spPr>
          <a:xfrm>
            <a:off x="3886200" y="3048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>
            <p:custDataLst>
              <p:tags r:id="rId31"/>
            </p:custDataLst>
          </p:nvPr>
        </p:nvSpPr>
        <p:spPr>
          <a:xfrm>
            <a:off x="5257800" y="1600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32"/>
            </p:custDataLst>
          </p:nvPr>
        </p:nvSpPr>
        <p:spPr>
          <a:xfrm>
            <a:off x="5715000" y="3058180"/>
            <a:ext cx="228600" cy="1422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33"/>
            </p:custDataLst>
          </p:nvPr>
        </p:nvSpPr>
        <p:spPr>
          <a:xfrm>
            <a:off x="5715000" y="1981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34"/>
            </p:custDataLst>
          </p:nvPr>
        </p:nvSpPr>
        <p:spPr>
          <a:xfrm>
            <a:off x="5943600" y="29819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35"/>
            </p:custDataLst>
          </p:nvPr>
        </p:nvSpPr>
        <p:spPr>
          <a:xfrm>
            <a:off x="5943600" y="1524000"/>
            <a:ext cx="228600" cy="3149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36"/>
            </p:custDataLst>
          </p:nvPr>
        </p:nvSpPr>
        <p:spPr>
          <a:xfrm>
            <a:off x="6172200" y="2514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37"/>
            </p:custDataLst>
          </p:nvPr>
        </p:nvSpPr>
        <p:spPr>
          <a:xfrm>
            <a:off x="6172200" y="1981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38"/>
            </p:custDataLst>
          </p:nvPr>
        </p:nvSpPr>
        <p:spPr>
          <a:xfrm>
            <a:off x="6400800" y="32004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39"/>
            </p:custDataLst>
          </p:nvPr>
        </p:nvSpPr>
        <p:spPr>
          <a:xfrm>
            <a:off x="6400800" y="16103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40"/>
            </p:custDataLst>
          </p:nvPr>
        </p:nvSpPr>
        <p:spPr>
          <a:xfrm>
            <a:off x="6629400" y="32766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41"/>
            </p:custDataLst>
          </p:nvPr>
        </p:nvSpPr>
        <p:spPr>
          <a:xfrm>
            <a:off x="6858000" y="2362200"/>
            <a:ext cx="228600" cy="863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42"/>
            </p:custDataLst>
          </p:nvPr>
        </p:nvSpPr>
        <p:spPr>
          <a:xfrm>
            <a:off x="6858000" y="3058180"/>
            <a:ext cx="228600" cy="2184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43"/>
            </p:custDataLst>
          </p:nvPr>
        </p:nvSpPr>
        <p:spPr>
          <a:xfrm>
            <a:off x="6858000" y="1610380"/>
            <a:ext cx="228600" cy="1422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44"/>
            </p:custDataLst>
          </p:nvPr>
        </p:nvSpPr>
        <p:spPr>
          <a:xfrm>
            <a:off x="7086600" y="2667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45"/>
            </p:custDataLst>
          </p:nvPr>
        </p:nvSpPr>
        <p:spPr>
          <a:xfrm>
            <a:off x="7086600" y="1828800"/>
            <a:ext cx="228600" cy="863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46"/>
            </p:custDataLst>
          </p:nvPr>
        </p:nvSpPr>
        <p:spPr>
          <a:xfrm>
            <a:off x="7315200" y="30581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47"/>
            </p:custDataLst>
          </p:nvPr>
        </p:nvSpPr>
        <p:spPr>
          <a:xfrm>
            <a:off x="7315200" y="2133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48"/>
            </p:custDataLst>
          </p:nvPr>
        </p:nvSpPr>
        <p:spPr>
          <a:xfrm>
            <a:off x="7543800" y="2667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49"/>
            </p:custDataLst>
          </p:nvPr>
        </p:nvSpPr>
        <p:spPr>
          <a:xfrm>
            <a:off x="7543800" y="16764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50"/>
            </p:custDataLst>
          </p:nvPr>
        </p:nvSpPr>
        <p:spPr>
          <a:xfrm>
            <a:off x="4114800" y="26670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51"/>
            </p:custDataLst>
          </p:nvPr>
        </p:nvSpPr>
        <p:spPr>
          <a:xfrm>
            <a:off x="3886200" y="2743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52"/>
            </p:custDataLst>
          </p:nvPr>
        </p:nvSpPr>
        <p:spPr>
          <a:xfrm>
            <a:off x="7086600" y="24485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>
            <p:custDataLst>
              <p:tags r:id="rId53"/>
            </p:custDataLst>
          </p:nvPr>
        </p:nvSpPr>
        <p:spPr>
          <a:xfrm>
            <a:off x="6858000" y="20574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54"/>
            </p:custDataLst>
          </p:nvPr>
        </p:nvSpPr>
        <p:spPr>
          <a:xfrm>
            <a:off x="6629400" y="2743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55"/>
            </p:custDataLst>
          </p:nvPr>
        </p:nvSpPr>
        <p:spPr>
          <a:xfrm>
            <a:off x="4343400" y="2590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56"/>
            </p:custDataLst>
          </p:nvPr>
        </p:nvSpPr>
        <p:spPr>
          <a:xfrm>
            <a:off x="4572000" y="25146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57"/>
            </p:custDataLst>
          </p:nvPr>
        </p:nvSpPr>
        <p:spPr>
          <a:xfrm>
            <a:off x="4800600" y="24384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58"/>
            </p:custDataLst>
          </p:nvPr>
        </p:nvSpPr>
        <p:spPr>
          <a:xfrm>
            <a:off x="5029200" y="2362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59"/>
            </p:custDataLst>
          </p:nvPr>
        </p:nvSpPr>
        <p:spPr>
          <a:xfrm>
            <a:off x="4114800" y="21336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60"/>
            </p:custDataLst>
          </p:nvPr>
        </p:nvSpPr>
        <p:spPr>
          <a:xfrm>
            <a:off x="3886200" y="2209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61"/>
            </p:custDataLst>
          </p:nvPr>
        </p:nvSpPr>
        <p:spPr>
          <a:xfrm>
            <a:off x="4343400" y="20574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62"/>
            </p:custDataLst>
          </p:nvPr>
        </p:nvSpPr>
        <p:spPr>
          <a:xfrm>
            <a:off x="4572000" y="1981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63"/>
            </p:custDataLst>
          </p:nvPr>
        </p:nvSpPr>
        <p:spPr>
          <a:xfrm>
            <a:off x="4800600" y="19050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>
            <p:custDataLst>
              <p:tags r:id="rId64"/>
            </p:custDataLst>
          </p:nvPr>
        </p:nvSpPr>
        <p:spPr>
          <a:xfrm>
            <a:off x="5029200" y="1828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>
            <p:custDataLst>
              <p:tags r:id="rId65"/>
            </p:custDataLst>
          </p:nvPr>
        </p:nvSpPr>
        <p:spPr>
          <a:xfrm>
            <a:off x="4114800" y="31242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/>
          <p:cNvSpPr/>
          <p:nvPr>
            <p:custDataLst>
              <p:tags r:id="rId66"/>
            </p:custDataLst>
          </p:nvPr>
        </p:nvSpPr>
        <p:spPr>
          <a:xfrm>
            <a:off x="4343400" y="3048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>
            <p:custDataLst>
              <p:tags r:id="rId67"/>
            </p:custDataLst>
          </p:nvPr>
        </p:nvSpPr>
        <p:spPr>
          <a:xfrm>
            <a:off x="4572000" y="3048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>
            <p:custDataLst>
              <p:tags r:id="rId68"/>
            </p:custDataLst>
          </p:nvPr>
        </p:nvSpPr>
        <p:spPr>
          <a:xfrm>
            <a:off x="4800600" y="3048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>
            <p:custDataLst>
              <p:tags r:id="rId69"/>
            </p:custDataLst>
          </p:nvPr>
        </p:nvSpPr>
        <p:spPr>
          <a:xfrm>
            <a:off x="5029200" y="31242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/>
          <p:cNvSpPr/>
          <p:nvPr>
            <p:custDataLst>
              <p:tags r:id="rId70"/>
            </p:custDataLst>
          </p:nvPr>
        </p:nvSpPr>
        <p:spPr>
          <a:xfrm>
            <a:off x="5257800" y="28194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/>
          <p:cNvSpPr/>
          <p:nvPr>
            <p:custDataLst>
              <p:tags r:id="rId71"/>
            </p:custDataLst>
          </p:nvPr>
        </p:nvSpPr>
        <p:spPr>
          <a:xfrm>
            <a:off x="5486400" y="32766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30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Preventing Thrashing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to prevent thrashing?</a:t>
            </a:r>
          </a:p>
          <a:p>
            <a:pPr lvl="1"/>
            <a:r>
              <a:rPr lang="en-US" dirty="0" smtClean="0"/>
              <a:t>User: Don’t run too many apps</a:t>
            </a:r>
          </a:p>
          <a:p>
            <a:pPr lvl="1"/>
            <a:r>
              <a:rPr lang="en-US" dirty="0" smtClean="0"/>
              <a:t>Process: efficient and predictable </a:t>
            </a:r>
            <a:r>
              <a:rPr lang="en-US" dirty="0" err="1" smtClean="0"/>
              <a:t>mem</a:t>
            </a:r>
            <a:r>
              <a:rPr lang="en-US" dirty="0" smtClean="0"/>
              <a:t> usage</a:t>
            </a:r>
          </a:p>
          <a:p>
            <a:pPr lvl="1"/>
            <a:r>
              <a:rPr lang="en-US" dirty="0" smtClean="0"/>
              <a:t>OS: Don’t over-commit memory, memory-aware scheduling policies, etc.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497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401837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Virtual Memory Summary</a:t>
            </a:r>
          </a:p>
          <a:p>
            <a:r>
              <a:rPr lang="en-US" dirty="0" err="1" smtClean="0"/>
              <a:t>PageTable</a:t>
            </a:r>
            <a:r>
              <a:rPr lang="en-US" dirty="0" smtClean="0"/>
              <a:t> for each process:</a:t>
            </a:r>
          </a:p>
          <a:p>
            <a:pPr lvl="1"/>
            <a:r>
              <a:rPr lang="en-US" dirty="0" smtClean="0"/>
              <a:t>4MB contiguous in physical memory, or multi-level, …</a:t>
            </a:r>
          </a:p>
          <a:p>
            <a:pPr lvl="1"/>
            <a:r>
              <a:rPr lang="en-US" dirty="0" smtClean="0"/>
              <a:t>every load/store translated to physical addresses</a:t>
            </a:r>
          </a:p>
          <a:p>
            <a:pPr lvl="1"/>
            <a:r>
              <a:rPr lang="en-US" dirty="0" smtClean="0"/>
              <a:t>page table miss = </a:t>
            </a:r>
            <a:r>
              <a:rPr lang="en-US" i="1" dirty="0" smtClean="0"/>
              <a:t>page fault</a:t>
            </a:r>
            <a:br>
              <a:rPr lang="en-US" i="1" dirty="0" smtClean="0"/>
            </a:br>
            <a:r>
              <a:rPr lang="en-US" dirty="0" smtClean="0"/>
              <a:t>load the swapped-out page and retry instruction,</a:t>
            </a:r>
            <a:br>
              <a:rPr lang="en-US" dirty="0" smtClean="0"/>
            </a:br>
            <a:r>
              <a:rPr lang="en-US" dirty="0" smtClean="0"/>
              <a:t>or kill program if the page really doesn’t exist,</a:t>
            </a:r>
            <a:br>
              <a:rPr lang="en-US" dirty="0" smtClean="0"/>
            </a:br>
            <a:r>
              <a:rPr lang="en-US" dirty="0" smtClean="0"/>
              <a:t>or tell the program it made a mistake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Address Translation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Pages, page tables, and memory </a:t>
            </a:r>
            <a:r>
              <a:rPr lang="en-US" dirty="0" err="1" smtClean="0">
                <a:sym typeface="Wingdings" pitchFamily="2" charset="2"/>
              </a:rPr>
              <a:t>mgmt</a:t>
            </a:r>
            <a:r>
              <a:rPr lang="en-US" dirty="0" smtClean="0">
                <a:sym typeface="Wingdings" pitchFamily="2" charset="2"/>
              </a:rPr>
              <a:t> unit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Paging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Role of Operating System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Context switches, working set, shared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Performance	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How slow is it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Making virtual memory fast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Translation </a:t>
            </a:r>
            <a:r>
              <a:rPr lang="en-US" dirty="0" err="1" smtClean="0">
                <a:sym typeface="Wingdings" pitchFamily="2" charset="2"/>
              </a:rPr>
              <a:t>lookaside</a:t>
            </a:r>
            <a:r>
              <a:rPr lang="en-US" dirty="0" smtClean="0">
                <a:sym typeface="Wingdings" pitchFamily="2" charset="2"/>
              </a:rPr>
              <a:t> buffer (TLB)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Virtual Memory </a:t>
            </a:r>
            <a:r>
              <a:rPr lang="en-US" smtClean="0">
                <a:sym typeface="Wingdings" pitchFamily="2" charset="2"/>
              </a:rPr>
              <a:t>Meets Caching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34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Page Table Review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7086600" cy="6400800"/>
          </a:xfrm>
        </p:spPr>
        <p:txBody>
          <a:bodyPr>
            <a:noAutofit/>
          </a:bodyPr>
          <a:lstStyle/>
          <a:p>
            <a:r>
              <a:rPr lang="en-US" sz="2600" dirty="0" smtClean="0"/>
              <a:t>x86 Example: 2 level page tables, assume…</a:t>
            </a:r>
            <a:br>
              <a:rPr lang="en-US" sz="2600" dirty="0" smtClean="0"/>
            </a:br>
            <a:r>
              <a:rPr lang="en-US" sz="2600" dirty="0" smtClean="0"/>
              <a:t>32 bit </a:t>
            </a:r>
            <a:r>
              <a:rPr lang="en-US" sz="2600" dirty="0" err="1" smtClean="0"/>
              <a:t>vaddr</a:t>
            </a:r>
            <a:r>
              <a:rPr lang="en-US" sz="2600" dirty="0" smtClean="0"/>
              <a:t>, 32 bit </a:t>
            </a:r>
            <a:r>
              <a:rPr lang="en-US" sz="2600" dirty="0" err="1" smtClean="0"/>
              <a:t>paddr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4k </a:t>
            </a:r>
            <a:r>
              <a:rPr lang="en-US" sz="2600" dirty="0" err="1" smtClean="0"/>
              <a:t>PDir</a:t>
            </a:r>
            <a:r>
              <a:rPr lang="en-US" sz="2600" dirty="0" smtClean="0"/>
              <a:t>, 4k </a:t>
            </a:r>
            <a:r>
              <a:rPr lang="en-US" sz="2600" dirty="0" err="1" smtClean="0"/>
              <a:t>PTables</a:t>
            </a:r>
            <a:r>
              <a:rPr lang="en-US" sz="2600" dirty="0" smtClean="0"/>
              <a:t>, 4k Pages</a:t>
            </a:r>
          </a:p>
          <a:p>
            <a:pPr>
              <a:spcBef>
                <a:spcPts val="0"/>
              </a:spcBef>
            </a:pP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n-US" sz="2600" dirty="0" smtClean="0"/>
              <a:t>Q:How many bits for a page number?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A: 20</a:t>
            </a:r>
          </a:p>
          <a:p>
            <a:r>
              <a:rPr lang="en-US" sz="2600" dirty="0" smtClean="0"/>
              <a:t>Q: What is stored in each </a:t>
            </a:r>
            <a:r>
              <a:rPr lang="en-US" sz="2600" dirty="0" err="1" smtClean="0"/>
              <a:t>PageTableEntry</a:t>
            </a:r>
            <a:r>
              <a:rPr lang="en-US" sz="2600" dirty="0" smtClean="0"/>
              <a:t>?</a:t>
            </a:r>
          </a:p>
          <a:p>
            <a:r>
              <a:rPr lang="en-US" sz="2600" dirty="0" smtClean="0"/>
              <a:t>A: </a:t>
            </a:r>
            <a:r>
              <a:rPr lang="en-US" sz="2600" dirty="0" err="1" smtClean="0"/>
              <a:t>ppn</a:t>
            </a:r>
            <a:r>
              <a:rPr lang="en-US" sz="2600" dirty="0" smtClean="0"/>
              <a:t>, valid/dirty/r/w/x/…</a:t>
            </a:r>
          </a:p>
          <a:p>
            <a:r>
              <a:rPr lang="en-US" sz="2600" dirty="0" smtClean="0"/>
              <a:t>Q: What is stored in each </a:t>
            </a:r>
            <a:r>
              <a:rPr lang="en-US" sz="2600" dirty="0" err="1" smtClean="0"/>
              <a:t>PageDirEntry</a:t>
            </a:r>
            <a:r>
              <a:rPr lang="en-US" sz="2600" dirty="0" smtClean="0"/>
              <a:t>?</a:t>
            </a:r>
          </a:p>
          <a:p>
            <a:r>
              <a:rPr lang="en-US" sz="2600" dirty="0" smtClean="0"/>
              <a:t>A: </a:t>
            </a:r>
            <a:r>
              <a:rPr lang="en-US" sz="2600" dirty="0" err="1" smtClean="0"/>
              <a:t>ppn</a:t>
            </a:r>
            <a:r>
              <a:rPr lang="en-US" sz="2600" dirty="0" smtClean="0"/>
              <a:t>, valid/?/…</a:t>
            </a:r>
          </a:p>
          <a:p>
            <a:r>
              <a:rPr lang="en-US" sz="2600" dirty="0" smtClean="0"/>
              <a:t>Q: How many entries in a </a:t>
            </a:r>
            <a:r>
              <a:rPr lang="en-US" sz="2600" dirty="0" err="1" smtClean="0"/>
              <a:t>PageDirectory</a:t>
            </a:r>
            <a:r>
              <a:rPr lang="en-US" sz="2600" dirty="0" smtClean="0"/>
              <a:t>?</a:t>
            </a:r>
          </a:p>
          <a:p>
            <a:r>
              <a:rPr lang="en-US" sz="2600" dirty="0" smtClean="0"/>
              <a:t>A: 1024 four-byte PDEs</a:t>
            </a:r>
          </a:p>
          <a:p>
            <a:r>
              <a:rPr lang="en-US" sz="2600" dirty="0" smtClean="0">
                <a:sym typeface="Wingdings" pitchFamily="2" charset="2"/>
              </a:rPr>
              <a:t>Q: How many </a:t>
            </a:r>
            <a:r>
              <a:rPr lang="en-US" sz="2600" dirty="0" err="1" smtClean="0">
                <a:sym typeface="Wingdings" pitchFamily="2" charset="2"/>
              </a:rPr>
              <a:t>entires</a:t>
            </a:r>
            <a:r>
              <a:rPr lang="en-US" sz="2600" dirty="0" smtClean="0">
                <a:sym typeface="Wingdings" pitchFamily="2" charset="2"/>
              </a:rPr>
              <a:t> in each </a:t>
            </a:r>
            <a:r>
              <a:rPr lang="en-US" sz="2600" dirty="0" err="1" smtClean="0">
                <a:sym typeface="Wingdings" pitchFamily="2" charset="2"/>
              </a:rPr>
              <a:t>PageTable</a:t>
            </a:r>
            <a:r>
              <a:rPr lang="en-US" sz="2600" dirty="0" smtClean="0">
                <a:sym typeface="Wingdings" pitchFamily="2" charset="2"/>
              </a:rPr>
              <a:t>?</a:t>
            </a:r>
          </a:p>
          <a:p>
            <a:r>
              <a:rPr lang="en-US" sz="2600" dirty="0" smtClean="0">
                <a:sym typeface="Wingdings" pitchFamily="2" charset="2"/>
              </a:rPr>
              <a:t>A: 1024 four-byte PTEs</a:t>
            </a:r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29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PTBR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72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762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2133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305800" y="11430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05800" y="9144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305800" y="16002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05800" y="13716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305800" y="685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305800" y="1828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8" name="Straight Connector 47"/>
          <p:cNvCxnSpPr/>
          <p:nvPr>
            <p:custDataLst>
              <p:tags r:id="rId22"/>
            </p:custDataLst>
          </p:nvPr>
        </p:nvCxnSpPr>
        <p:spPr>
          <a:xfrm rot="5400000">
            <a:off x="77724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23"/>
            </p:custDataLst>
          </p:nvPr>
        </p:nvCxnSpPr>
        <p:spPr>
          <a:xfrm rot="5400000">
            <a:off x="79248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24"/>
            </p:custDataLst>
          </p:nvPr>
        </p:nvCxnSpPr>
        <p:spPr>
          <a:xfrm rot="5400000">
            <a:off x="80772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Page Table Example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8229600" cy="6400800"/>
          </a:xfrm>
        </p:spPr>
        <p:txBody>
          <a:bodyPr>
            <a:noAutofit/>
          </a:bodyPr>
          <a:lstStyle/>
          <a:p>
            <a:r>
              <a:rPr lang="en-US" sz="2600" dirty="0" smtClean="0"/>
              <a:t>x86 Example: 2 level page tables, assume…</a:t>
            </a:r>
            <a:br>
              <a:rPr lang="en-US" sz="2600" dirty="0" smtClean="0"/>
            </a:br>
            <a:r>
              <a:rPr lang="en-US" sz="2600" dirty="0" smtClean="0"/>
              <a:t>32 bit </a:t>
            </a:r>
            <a:r>
              <a:rPr lang="en-US" sz="2600" dirty="0" err="1" smtClean="0"/>
              <a:t>vaddr</a:t>
            </a:r>
            <a:r>
              <a:rPr lang="en-US" sz="2600" dirty="0" smtClean="0"/>
              <a:t>, 32 bit </a:t>
            </a:r>
            <a:r>
              <a:rPr lang="en-US" sz="2600" dirty="0" err="1" smtClean="0"/>
              <a:t>paddr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4k </a:t>
            </a:r>
            <a:r>
              <a:rPr lang="en-US" sz="2600" dirty="0" err="1" smtClean="0"/>
              <a:t>PDir</a:t>
            </a:r>
            <a:r>
              <a:rPr lang="en-US" sz="2600" dirty="0" smtClean="0"/>
              <a:t>, 4k </a:t>
            </a:r>
            <a:r>
              <a:rPr lang="en-US" sz="2600" dirty="0" err="1" smtClean="0"/>
              <a:t>PTables</a:t>
            </a:r>
            <a:r>
              <a:rPr lang="en-US" sz="2600" dirty="0" smtClean="0"/>
              <a:t>, 4k Pages</a:t>
            </a:r>
            <a:br>
              <a:rPr lang="en-US" sz="2600" dirty="0" smtClean="0"/>
            </a:br>
            <a:r>
              <a:rPr lang="en-US" sz="2600" dirty="0" smtClean="0"/>
              <a:t>PTBR = 0x10005000 (physical)</a:t>
            </a:r>
          </a:p>
          <a:p>
            <a:pPr marL="0" indent="0"/>
            <a:r>
              <a:rPr lang="en-US" sz="2600" dirty="0" smtClean="0"/>
              <a:t>Write to virtual address </a:t>
            </a:r>
            <a:r>
              <a:rPr lang="en-US" sz="2600" dirty="0" smtClean="0">
                <a:solidFill>
                  <a:schemeClr val="accent1"/>
                </a:solidFill>
              </a:rPr>
              <a:t>0x7192a44c</a:t>
            </a:r>
            <a:r>
              <a:rPr lang="en-US" sz="2600" dirty="0" smtClean="0"/>
              <a:t>…</a:t>
            </a:r>
            <a:br>
              <a:rPr lang="en-US" sz="2600" dirty="0" smtClean="0"/>
            </a:br>
            <a:r>
              <a:rPr lang="en-US" sz="2600" dirty="0" smtClean="0"/>
              <a:t>Q: Byte offset in page?              PT Index?               PD Index?</a:t>
            </a:r>
          </a:p>
          <a:p>
            <a:r>
              <a:rPr lang="en-US" sz="2600" dirty="0" smtClean="0"/>
              <a:t>(1) </a:t>
            </a:r>
            <a:r>
              <a:rPr lang="en-US" sz="2600" dirty="0" err="1" smtClean="0"/>
              <a:t>PageDir</a:t>
            </a:r>
            <a:r>
              <a:rPr lang="en-US" sz="2600" dirty="0" smtClean="0"/>
              <a:t> is at 0x10005000, so…</a:t>
            </a:r>
            <a:br>
              <a:rPr lang="en-US" sz="2600" dirty="0" smtClean="0"/>
            </a:br>
            <a:r>
              <a:rPr lang="en-US" sz="2600" dirty="0" smtClean="0"/>
              <a:t>Fetch PDE from physical address 0x1005000+4*PDI</a:t>
            </a:r>
          </a:p>
          <a:p>
            <a:pPr lvl="1"/>
            <a:r>
              <a:rPr lang="en-US" sz="2400" dirty="0" smtClean="0"/>
              <a:t>suppose we get {0x12345, v=1, …}</a:t>
            </a:r>
          </a:p>
          <a:p>
            <a:r>
              <a:rPr lang="en-US" sz="2600" dirty="0" smtClean="0">
                <a:sym typeface="Wingdings" pitchFamily="2" charset="2"/>
              </a:rPr>
              <a:t>(2) </a:t>
            </a:r>
            <a:r>
              <a:rPr lang="en-US" sz="2600" dirty="0" err="1" smtClean="0">
                <a:sym typeface="Wingdings" pitchFamily="2" charset="2"/>
              </a:rPr>
              <a:t>PageTable</a:t>
            </a:r>
            <a:r>
              <a:rPr lang="en-US" sz="2600" dirty="0" smtClean="0">
                <a:sym typeface="Wingdings" pitchFamily="2" charset="2"/>
              </a:rPr>
              <a:t> is at 0x12345000, so…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Fetch PTE from physical address 0x12345000+4*PTI</a:t>
            </a:r>
          </a:p>
          <a:p>
            <a:pPr lvl="1"/>
            <a:r>
              <a:rPr lang="en-US" sz="2200" dirty="0" smtClean="0">
                <a:sym typeface="Wingdings" pitchFamily="2" charset="2"/>
              </a:rPr>
              <a:t>suppose we get {0x14817, v=1, d=0, r=1, w=1, x=0, …}</a:t>
            </a:r>
          </a:p>
          <a:p>
            <a:r>
              <a:rPr lang="en-US" sz="2600" dirty="0" smtClean="0">
                <a:sym typeface="Wingdings" pitchFamily="2" charset="2"/>
              </a:rPr>
              <a:t>(3) Page is at 0x14817000, so…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Write data to physical address 0x1481744c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Also: update PTE with d=1</a:t>
            </a:r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29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PTBR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72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762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2133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305800" y="11430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05800" y="9144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305800" y="16002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05800" y="13716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305800" y="685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305800" y="1828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7" name="Straight Connector 36"/>
          <p:cNvCxnSpPr/>
          <p:nvPr>
            <p:custDataLst>
              <p:tags r:id="rId22"/>
            </p:custDataLst>
          </p:nvPr>
        </p:nvCxnSpPr>
        <p:spPr>
          <a:xfrm rot="5400000">
            <a:off x="77724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23"/>
            </p:custDataLst>
          </p:nvPr>
        </p:nvCxnSpPr>
        <p:spPr>
          <a:xfrm rot="5400000">
            <a:off x="79248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24"/>
            </p:custDataLst>
          </p:nvPr>
        </p:nvCxnSpPr>
        <p:spPr>
          <a:xfrm rot="5400000">
            <a:off x="80772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Virtual Memory Summary</a:t>
            </a:r>
          </a:p>
          <a:p>
            <a:r>
              <a:rPr lang="en-US" dirty="0" err="1" smtClean="0"/>
              <a:t>PageTable</a:t>
            </a:r>
            <a:r>
              <a:rPr lang="en-US" dirty="0" smtClean="0"/>
              <a:t> for each process:</a:t>
            </a:r>
          </a:p>
          <a:p>
            <a:pPr lvl="1"/>
            <a:r>
              <a:rPr lang="en-US" dirty="0" smtClean="0"/>
              <a:t>4MB contiguous in physical memory, or multi-level, …</a:t>
            </a:r>
          </a:p>
          <a:p>
            <a:pPr lvl="1"/>
            <a:r>
              <a:rPr lang="en-US" dirty="0" smtClean="0"/>
              <a:t>every load/store translated to physical addresses</a:t>
            </a:r>
          </a:p>
          <a:p>
            <a:pPr lvl="1"/>
            <a:r>
              <a:rPr lang="en-US" dirty="0" smtClean="0"/>
              <a:t>page table miss: load a swapped-out page and retry instruction, or kill program</a:t>
            </a:r>
          </a:p>
          <a:p>
            <a:r>
              <a:rPr lang="en-US" dirty="0" smtClean="0"/>
              <a:t>Performance?</a:t>
            </a:r>
          </a:p>
          <a:p>
            <a:pPr lvl="1"/>
            <a:r>
              <a:rPr lang="en-US" dirty="0" smtClean="0"/>
              <a:t>terrible: memory is already slow</a:t>
            </a:r>
            <a:br>
              <a:rPr lang="en-US" dirty="0" smtClean="0"/>
            </a:br>
            <a:r>
              <a:rPr lang="en-US" dirty="0" smtClean="0"/>
              <a:t>translation makes it slower</a:t>
            </a:r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/>
              <a:t>A cache, of course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Making Virtual Memory Fast</a:t>
            </a:r>
          </a:p>
          <a:p>
            <a:pPr lvl="1" algn="ctr">
              <a:buNone/>
            </a:pPr>
            <a:r>
              <a:rPr lang="en-US" dirty="0" smtClean="0"/>
              <a:t>The Translation Lookaside Buffer (TLB)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2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Translation Lookaside Buffer (TLB)</a:t>
            </a:r>
            <a:endParaRPr lang="en-US" dirty="0"/>
          </a:p>
        </p:txBody>
      </p:sp>
      <p:sp>
        <p:nvSpPr>
          <p:cNvPr id="36321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Hardware </a:t>
            </a:r>
            <a:r>
              <a:rPr lang="en-US" dirty="0" smtClean="0">
                <a:solidFill>
                  <a:schemeClr val="accent1"/>
                </a:solidFill>
              </a:rPr>
              <a:t>Translation Lookaside Buffer </a:t>
            </a:r>
            <a:r>
              <a:rPr lang="en-US" dirty="0" smtClean="0"/>
              <a:t>(TLB)</a:t>
            </a:r>
          </a:p>
          <a:p>
            <a:r>
              <a:rPr lang="en-US" dirty="0" smtClean="0"/>
              <a:t>A small, very fast cache of recent address mappings</a:t>
            </a:r>
          </a:p>
          <a:p>
            <a:pPr lvl="1"/>
            <a:r>
              <a:rPr lang="en-US" dirty="0" smtClean="0"/>
              <a:t>TLB hit: avoids </a:t>
            </a:r>
            <a:r>
              <a:rPr lang="en-US" dirty="0" err="1" smtClean="0"/>
              <a:t>PageTable</a:t>
            </a:r>
            <a:r>
              <a:rPr lang="en-US" dirty="0" smtClean="0"/>
              <a:t> lookup</a:t>
            </a:r>
          </a:p>
          <a:p>
            <a:pPr lvl="1"/>
            <a:r>
              <a:rPr lang="en-US" dirty="0" smtClean="0"/>
              <a:t>TLB miss: do </a:t>
            </a:r>
            <a:r>
              <a:rPr lang="en-US" dirty="0" err="1" smtClean="0"/>
              <a:t>PageTable</a:t>
            </a:r>
            <a:r>
              <a:rPr lang="en-US" dirty="0" smtClean="0"/>
              <a:t> lookup, cache result for later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TLB Diagram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73242322"/>
              </p:ext>
            </p:extLst>
          </p:nvPr>
        </p:nvGraphicFramePr>
        <p:xfrm>
          <a:off x="3581399" y="2324100"/>
          <a:ext cx="2590801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52"/>
                <a:gridCol w="286352"/>
                <a:gridCol w="286352"/>
                <a:gridCol w="286352"/>
                <a:gridCol w="286352"/>
                <a:gridCol w="11590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Rectangle 1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239000" y="83820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91440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25146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152400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Flowchart: Magnetic Disk 24"/>
          <p:cNvSpPr/>
          <p:nvPr>
            <p:custDataLst>
              <p:tags r:id="rId7"/>
            </p:custDataLst>
          </p:nvPr>
        </p:nvSpPr>
        <p:spPr>
          <a:xfrm>
            <a:off x="7162800" y="51054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304800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59436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41910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43" name="Straight Connector 42"/>
          <p:cNvCxnSpPr/>
          <p:nvPr>
            <p:custDataLst>
              <p:tags r:id="rId11"/>
            </p:custDataLst>
          </p:nvPr>
        </p:nvCxnSpPr>
        <p:spPr>
          <a:xfrm flipV="1">
            <a:off x="5562600" y="4495800"/>
            <a:ext cx="1600200" cy="6477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12"/>
            </p:custDataLst>
          </p:nvPr>
        </p:nvCxnSpPr>
        <p:spPr>
          <a:xfrm flipV="1">
            <a:off x="5562600" y="2743200"/>
            <a:ext cx="1600200" cy="4953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27" idx="1"/>
          </p:cNvCxnSpPr>
          <p:nvPr>
            <p:custDataLst>
              <p:tags r:id="rId13"/>
            </p:custDataLst>
          </p:nvPr>
        </p:nvCxnSpPr>
        <p:spPr>
          <a:xfrm>
            <a:off x="5562600" y="4724400"/>
            <a:ext cx="1752600" cy="13716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14"/>
            </p:custDataLst>
          </p:nvPr>
        </p:nvCxnSpPr>
        <p:spPr>
          <a:xfrm flipV="1">
            <a:off x="5562600" y="4343400"/>
            <a:ext cx="1600200" cy="2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3987844126"/>
              </p:ext>
            </p:extLst>
          </p:nvPr>
        </p:nvGraphicFramePr>
        <p:xfrm>
          <a:off x="1524002" y="457200"/>
          <a:ext cx="464819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83"/>
                <a:gridCol w="299884"/>
                <a:gridCol w="299884"/>
                <a:gridCol w="299884"/>
                <a:gridCol w="299884"/>
                <a:gridCol w="2005779"/>
                <a:gridCol w="1143000"/>
              </a:tblGrid>
              <a:tr h="457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W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ppn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205740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358140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3493121268"/>
              </p:ext>
            </p:extLst>
          </p:nvPr>
        </p:nvGraphicFramePr>
        <p:xfrm>
          <a:off x="762000" y="2895600"/>
          <a:ext cx="2286001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685800"/>
                <a:gridCol w="12954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9" name="Straight Connector 38"/>
          <p:cNvCxnSpPr/>
          <p:nvPr>
            <p:custDataLst>
              <p:tags r:id="rId19"/>
            </p:custDataLst>
          </p:nvPr>
        </p:nvCxnSpPr>
        <p:spPr>
          <a:xfrm>
            <a:off x="2438400" y="5334000"/>
            <a:ext cx="1066800" cy="3048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20"/>
            </p:custDataLst>
          </p:nvPr>
        </p:nvCxnSpPr>
        <p:spPr>
          <a:xfrm rot="16200000" flipH="1">
            <a:off x="2400300" y="5753100"/>
            <a:ext cx="1066800" cy="9906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21"/>
            </p:custDataLst>
          </p:nvPr>
        </p:nvCxnSpPr>
        <p:spPr>
          <a:xfrm rot="16200000" flipH="1">
            <a:off x="2171700" y="4838700"/>
            <a:ext cx="1828800" cy="12954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8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TLB in the Memory Hierarchy</a:t>
            </a:r>
            <a:endParaRPr lang="en-US" dirty="0"/>
          </a:p>
        </p:txBody>
      </p:sp>
      <p:sp>
        <p:nvSpPr>
          <p:cNvPr id="36382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2667000"/>
            <a:ext cx="8686800" cy="41148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(1) Check TLB for </a:t>
            </a:r>
            <a:r>
              <a:rPr lang="en-US" sz="2400" dirty="0" err="1" smtClean="0"/>
              <a:t>vaddr</a:t>
            </a:r>
            <a:r>
              <a:rPr lang="en-US" sz="2400" dirty="0" smtClean="0"/>
              <a:t> (~ 1 cycle)</a:t>
            </a:r>
          </a:p>
          <a:p>
            <a:pPr marL="514350" indent="-514350">
              <a:lnSpc>
                <a:spcPct val="110000"/>
              </a:lnSpc>
            </a:pPr>
            <a:endParaRPr lang="en-US" sz="2400" dirty="0" smtClean="0"/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(2) TLB Miss: traverse </a:t>
            </a:r>
            <a:r>
              <a:rPr lang="en-US" sz="2400" dirty="0" err="1" smtClean="0"/>
              <a:t>PageTables</a:t>
            </a:r>
            <a:r>
              <a:rPr lang="en-US" sz="2400" dirty="0" smtClean="0"/>
              <a:t> for </a:t>
            </a:r>
            <a:r>
              <a:rPr lang="en-US" sz="2400" dirty="0" err="1" smtClean="0"/>
              <a:t>vaddr</a:t>
            </a:r>
            <a:endParaRPr lang="en-US" sz="2400" dirty="0" smtClean="0"/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(3a) </a:t>
            </a:r>
            <a:r>
              <a:rPr lang="en-US" sz="2400" dirty="0" err="1" smtClean="0"/>
              <a:t>PageTable</a:t>
            </a:r>
            <a:r>
              <a:rPr lang="en-US" sz="2400" dirty="0" smtClean="0"/>
              <a:t> has valid entry for in-memory page</a:t>
            </a:r>
          </a:p>
          <a:p>
            <a:pPr marL="630238" lvl="1" indent="-168275">
              <a:lnSpc>
                <a:spcPct val="110000"/>
              </a:lnSpc>
            </a:pPr>
            <a:r>
              <a:rPr lang="en-US" sz="2000" dirty="0" smtClean="0"/>
              <a:t>Load </a:t>
            </a:r>
            <a:r>
              <a:rPr lang="en-US" sz="2000" dirty="0" err="1" smtClean="0"/>
              <a:t>PageTable</a:t>
            </a:r>
            <a:r>
              <a:rPr lang="en-US" sz="2000" dirty="0" smtClean="0"/>
              <a:t> entry into TLB; try again (tens of cycles)</a:t>
            </a:r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(3b) </a:t>
            </a:r>
            <a:r>
              <a:rPr lang="en-US" sz="2400" dirty="0" err="1" smtClean="0"/>
              <a:t>PageTable</a:t>
            </a:r>
            <a:r>
              <a:rPr lang="en-US" sz="2400" dirty="0" smtClean="0"/>
              <a:t> has entry for swapped-out (on-disk) page</a:t>
            </a:r>
          </a:p>
          <a:p>
            <a:pPr marL="630238" lvl="1" indent="-168275">
              <a:lnSpc>
                <a:spcPct val="110000"/>
              </a:lnSpc>
            </a:pPr>
            <a:r>
              <a:rPr lang="en-US" sz="2000" dirty="0" smtClean="0"/>
              <a:t>Page Fault: load from disk, fix </a:t>
            </a:r>
            <a:r>
              <a:rPr lang="en-US" sz="2000" dirty="0" err="1" smtClean="0"/>
              <a:t>PageTable</a:t>
            </a:r>
            <a:r>
              <a:rPr lang="en-US" sz="2000" dirty="0" smtClean="0"/>
              <a:t>, try again (millions of cycles)</a:t>
            </a:r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(3c) </a:t>
            </a:r>
            <a:r>
              <a:rPr lang="en-US" sz="2400" dirty="0" err="1" smtClean="0"/>
              <a:t>PageTable</a:t>
            </a:r>
            <a:r>
              <a:rPr lang="en-US" sz="2400" dirty="0" smtClean="0"/>
              <a:t> has invalid entry</a:t>
            </a:r>
          </a:p>
          <a:p>
            <a:pPr marL="630238" lvl="1" indent="-168275">
              <a:lnSpc>
                <a:spcPct val="110000"/>
              </a:lnSpc>
            </a:pPr>
            <a:r>
              <a:rPr lang="en-US" sz="2000" dirty="0" smtClean="0"/>
              <a:t>Page Fault: kill process</a:t>
            </a:r>
          </a:p>
        </p:txBody>
      </p:sp>
      <p:sp>
        <p:nvSpPr>
          <p:cNvPr id="36" name="Rectangle 35"/>
          <p:cNvSpPr/>
          <p:nvPr>
            <p:custDataLst>
              <p:tags r:id="rId3"/>
            </p:custDataLst>
          </p:nvPr>
        </p:nvSpPr>
        <p:spPr>
          <a:xfrm>
            <a:off x="228600" y="762000"/>
            <a:ext cx="10668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CPU</a:t>
            </a:r>
            <a:endParaRPr lang="en-US" sz="2800" dirty="0"/>
          </a:p>
        </p:txBody>
      </p:sp>
      <p:sp>
        <p:nvSpPr>
          <p:cNvPr id="37" name="Rectangle 36"/>
          <p:cNvSpPr/>
          <p:nvPr>
            <p:custDataLst>
              <p:tags r:id="rId4"/>
            </p:custDataLst>
          </p:nvPr>
        </p:nvSpPr>
        <p:spPr>
          <a:xfrm>
            <a:off x="2057400" y="533400"/>
            <a:ext cx="1371600" cy="9906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TLB</a:t>
            </a:r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38" name="Rectangle 37"/>
          <p:cNvSpPr/>
          <p:nvPr>
            <p:custDataLst>
              <p:tags r:id="rId5"/>
            </p:custDataLst>
          </p:nvPr>
        </p:nvSpPr>
        <p:spPr>
          <a:xfrm>
            <a:off x="4267200" y="5334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39" name="Rectangle 38"/>
          <p:cNvSpPr/>
          <p:nvPr>
            <p:custDataLst>
              <p:tags r:id="rId6"/>
            </p:custDataLst>
          </p:nvPr>
        </p:nvSpPr>
        <p:spPr>
          <a:xfrm>
            <a:off x="6019800" y="7620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Mem</a:t>
            </a:r>
            <a:endParaRPr lang="en-US" sz="2800" dirty="0"/>
          </a:p>
        </p:txBody>
      </p:sp>
      <p:sp>
        <p:nvSpPr>
          <p:cNvPr id="40" name="Flowchart: Magnetic Disk 39"/>
          <p:cNvSpPr/>
          <p:nvPr>
            <p:custDataLst>
              <p:tags r:id="rId7"/>
            </p:custDataLst>
          </p:nvPr>
        </p:nvSpPr>
        <p:spPr>
          <a:xfrm>
            <a:off x="7696200" y="762000"/>
            <a:ext cx="1219200" cy="990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41" name="Rectangle 40"/>
          <p:cNvSpPr/>
          <p:nvPr>
            <p:custDataLst>
              <p:tags r:id="rId8"/>
            </p:custDataLst>
          </p:nvPr>
        </p:nvSpPr>
        <p:spPr>
          <a:xfrm>
            <a:off x="3124200" y="1676400"/>
            <a:ext cx="1676400" cy="9906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PageTable</a:t>
            </a:r>
            <a:endParaRPr lang="en-US" sz="2800" dirty="0" smtClean="0"/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10" name="Rectangle 9"/>
          <p:cNvSpPr/>
          <p:nvPr>
            <p:custDataLst>
              <p:tags r:id="rId9"/>
            </p:custDataLst>
          </p:nvPr>
        </p:nvSpPr>
        <p:spPr>
          <a:xfrm>
            <a:off x="4572000" y="2682692"/>
            <a:ext cx="4572000" cy="8987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lvl="0" indent="-514350">
              <a:lnSpc>
                <a:spcPct val="110000"/>
              </a:lnSpc>
              <a:spcBef>
                <a:spcPct val="20000"/>
              </a:spcBef>
              <a:buSzPct val="80000"/>
            </a:pPr>
            <a:r>
              <a:rPr lang="en-US" sz="24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		(2) TLB Hit</a:t>
            </a:r>
          </a:p>
          <a:p>
            <a:pPr marL="630238" lvl="1" indent="-168275">
              <a:lnSpc>
                <a:spcPct val="110000"/>
              </a:lnSpc>
              <a:spcBef>
                <a:spcPct val="20000"/>
              </a:spcBef>
              <a:buClr>
                <a:srgbClr val="FFFF00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compute </a:t>
            </a:r>
            <a:r>
              <a:rPr lang="en-US" sz="20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paddr</a:t>
            </a:r>
            <a:r>
              <a:rPr lang="en-US" sz="20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, send to cache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8275" grpId="0" build="p" bldLvl="2"/>
      <p:bldP spid="1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TLB Coherency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479760"/>
            <a:ext cx="8686800" cy="2438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TLB Coherency: </a:t>
            </a:r>
            <a:r>
              <a:rPr lang="en-US" sz="2800" dirty="0" smtClean="0"/>
              <a:t>What can go wrong?</a:t>
            </a:r>
            <a:endParaRPr lang="en-US" sz="2800" dirty="0"/>
          </a:p>
          <a:p>
            <a:r>
              <a:rPr lang="en-US" sz="2800" dirty="0" smtClean="0"/>
              <a:t>A: </a:t>
            </a:r>
            <a:r>
              <a:rPr lang="en-US" sz="2800" dirty="0" err="1" smtClean="0"/>
              <a:t>PageTable</a:t>
            </a:r>
            <a:r>
              <a:rPr lang="en-US" sz="2800" dirty="0" smtClean="0"/>
              <a:t> or </a:t>
            </a:r>
            <a:r>
              <a:rPr lang="en-US" sz="2800" dirty="0" err="1" smtClean="0"/>
              <a:t>PageDir</a:t>
            </a:r>
            <a:r>
              <a:rPr lang="en-US" sz="2800" dirty="0" smtClean="0"/>
              <a:t> contents change</a:t>
            </a:r>
          </a:p>
          <a:p>
            <a:pPr lvl="1"/>
            <a:r>
              <a:rPr lang="en-US" sz="2400" dirty="0" smtClean="0"/>
              <a:t>swapping/paging activity, new shared pages, …</a:t>
            </a:r>
          </a:p>
          <a:p>
            <a:r>
              <a:rPr lang="en-US" sz="2800" dirty="0" smtClean="0"/>
              <a:t>A: Page Table Base Register changes</a:t>
            </a:r>
          </a:p>
          <a:p>
            <a:pPr lvl="1"/>
            <a:r>
              <a:rPr lang="en-US" sz="2400" dirty="0" smtClean="0"/>
              <a:t>context switch between processes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60914641"/>
              </p:ext>
            </p:extLst>
          </p:nvPr>
        </p:nvGraphicFramePr>
        <p:xfrm>
          <a:off x="3962400" y="4442160"/>
          <a:ext cx="25908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52"/>
                <a:gridCol w="286352"/>
                <a:gridCol w="286352"/>
                <a:gridCol w="286352"/>
                <a:gridCol w="286352"/>
                <a:gridCol w="115904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Flowchart: Magnetic Disk 28"/>
          <p:cNvSpPr/>
          <p:nvPr>
            <p:custDataLst>
              <p:tags r:id="rId4"/>
            </p:custDataLst>
          </p:nvPr>
        </p:nvSpPr>
        <p:spPr>
          <a:xfrm>
            <a:off x="7162800" y="497556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630197522"/>
              </p:ext>
            </p:extLst>
          </p:nvPr>
        </p:nvGraphicFramePr>
        <p:xfrm>
          <a:off x="685800" y="3146760"/>
          <a:ext cx="464819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83"/>
                <a:gridCol w="299884"/>
                <a:gridCol w="299884"/>
                <a:gridCol w="299884"/>
                <a:gridCol w="299884"/>
                <a:gridCol w="2005779"/>
                <a:gridCol w="1143000"/>
              </a:tblGrid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15200" y="5661360"/>
            <a:ext cx="609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3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001000" y="5508960"/>
            <a:ext cx="609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179602087"/>
              </p:ext>
            </p:extLst>
          </p:nvPr>
        </p:nvGraphicFramePr>
        <p:xfrm>
          <a:off x="1066800" y="467076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"/>
                <a:gridCol w="9906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39000" y="70836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78456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238476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139416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291816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406116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192756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345156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Translation Lookaside Buffers (TLBs)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PTE changes, PDE changes, PTBR changes….</a:t>
            </a:r>
          </a:p>
          <a:p>
            <a:r>
              <a:rPr lang="en-US" dirty="0" smtClean="0"/>
              <a:t>Full Transparency: </a:t>
            </a:r>
            <a:r>
              <a:rPr lang="en-US" dirty="0" smtClean="0">
                <a:solidFill>
                  <a:schemeClr val="accent1"/>
                </a:solidFill>
              </a:rPr>
              <a:t>TLB coherency in hardware</a:t>
            </a:r>
          </a:p>
          <a:p>
            <a:pPr lvl="1"/>
            <a:r>
              <a:rPr lang="en-US" dirty="0" smtClean="0"/>
              <a:t>Flush TLB whenever PTBR register changes </a:t>
            </a:r>
            <a:br>
              <a:rPr lang="en-US" dirty="0" smtClean="0"/>
            </a:br>
            <a:r>
              <a:rPr lang="en-US" dirty="0" smtClean="0"/>
              <a:t>[easy – why?]</a:t>
            </a:r>
          </a:p>
          <a:p>
            <a:pPr lvl="1"/>
            <a:r>
              <a:rPr lang="en-US" dirty="0" smtClean="0"/>
              <a:t>Invalidate entries whenever PTE or PDE changes </a:t>
            </a:r>
            <a:br>
              <a:rPr lang="en-US" dirty="0" smtClean="0"/>
            </a:br>
            <a:r>
              <a:rPr lang="en-US" dirty="0" smtClean="0"/>
              <a:t>[hard – why?]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TLB coherency in software</a:t>
            </a:r>
            <a:endParaRPr lang="en-US" dirty="0" smtClean="0"/>
          </a:p>
          <a:p>
            <a:r>
              <a:rPr lang="en-US" dirty="0" smtClean="0"/>
              <a:t>If TLB has a no-write policy…</a:t>
            </a:r>
          </a:p>
          <a:p>
            <a:pPr lvl="1"/>
            <a:r>
              <a:rPr lang="en-US" dirty="0" smtClean="0"/>
              <a:t>OS invalidates entry after OS modifies page tables</a:t>
            </a:r>
          </a:p>
          <a:p>
            <a:pPr lvl="1"/>
            <a:r>
              <a:rPr lang="en-US" dirty="0" smtClean="0"/>
              <a:t>OS flushes TLB whenever OS does context switch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TLB Parameters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TLB parameters (typical)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very small (64 – 256 entries), so very fast</a:t>
            </a:r>
          </a:p>
          <a:p>
            <a:pPr lvl="1"/>
            <a:r>
              <a:rPr lang="en-US" dirty="0" smtClean="0"/>
              <a:t>fully associative, or at least set associative</a:t>
            </a:r>
          </a:p>
          <a:p>
            <a:pPr lvl="1"/>
            <a:r>
              <a:rPr lang="en-US" dirty="0" smtClean="0"/>
              <a:t>tiny block size: why?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Intel Nehalem TLB (example)</a:t>
            </a:r>
          </a:p>
          <a:p>
            <a:pPr lvl="1"/>
            <a:r>
              <a:rPr lang="en-US" dirty="0" smtClean="0"/>
              <a:t>128-entry L1 Instruction TLB, 4-way LRU</a:t>
            </a:r>
          </a:p>
          <a:p>
            <a:pPr lvl="1"/>
            <a:r>
              <a:rPr lang="en-US" dirty="0" smtClean="0"/>
              <a:t>64-entry L1 Data TLB, 4-way LRU</a:t>
            </a:r>
          </a:p>
          <a:p>
            <a:pPr lvl="1"/>
            <a:r>
              <a:rPr lang="en-US" dirty="0" smtClean="0"/>
              <a:t>512-entry L2 Unified TLB, 4-way LRU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Address Translation</a:t>
            </a:r>
          </a:p>
          <a:p>
            <a:pPr algn="ctr"/>
            <a:r>
              <a:rPr lang="en-US" dirty="0" smtClean="0"/>
              <a:t>Pages, Page Tables, and </a:t>
            </a:r>
          </a:p>
          <a:p>
            <a:pPr algn="ctr"/>
            <a:r>
              <a:rPr lang="en-US" dirty="0" smtClean="0"/>
              <a:t>the Memory Management Unit (MMU)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123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Virtual Memory meets Caching</a:t>
            </a:r>
          </a:p>
          <a:p>
            <a:pPr lvl="1" algn="ctr">
              <a:buNone/>
            </a:pPr>
            <a:r>
              <a:rPr lang="en-US" dirty="0" smtClean="0"/>
              <a:t>Virtually vs. physically addressed caches</a:t>
            </a:r>
          </a:p>
          <a:p>
            <a:pPr lvl="1" algn="ctr">
              <a:buNone/>
            </a:pPr>
            <a:r>
              <a:rPr lang="en-US" dirty="0" smtClean="0"/>
              <a:t>Virtually vs. physically tagged caches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4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Virtually Addressed Caching</a:t>
            </a:r>
            <a:endParaRPr lang="en-US" dirty="0"/>
          </a:p>
        </p:txBody>
      </p:sp>
      <p:sp>
        <p:nvSpPr>
          <p:cNvPr id="36444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386092"/>
            <a:ext cx="8686800" cy="1371600"/>
          </a:xfrm>
        </p:spPr>
        <p:txBody>
          <a:bodyPr/>
          <a:lstStyle/>
          <a:p>
            <a:r>
              <a:rPr lang="en-US" dirty="0" smtClean="0"/>
              <a:t>Q: Can we remove the TLB from the critical path?</a:t>
            </a:r>
          </a:p>
          <a:p>
            <a:r>
              <a:rPr lang="en-US" dirty="0" smtClean="0"/>
              <a:t>A: Virtually-Addressed Caches</a:t>
            </a:r>
          </a:p>
          <a:p>
            <a:endParaRPr lang="en-US" dirty="0"/>
          </a:p>
        </p:txBody>
      </p:sp>
      <p:sp>
        <p:nvSpPr>
          <p:cNvPr id="54" name="Rectangle 53"/>
          <p:cNvSpPr/>
          <p:nvPr>
            <p:custDataLst>
              <p:tags r:id="rId3"/>
            </p:custDataLst>
          </p:nvPr>
        </p:nvSpPr>
        <p:spPr>
          <a:xfrm>
            <a:off x="228600" y="1757692"/>
            <a:ext cx="10668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CPU</a:t>
            </a:r>
            <a:endParaRPr lang="en-US" sz="2800" dirty="0"/>
          </a:p>
        </p:txBody>
      </p:sp>
      <p:sp>
        <p:nvSpPr>
          <p:cNvPr id="55" name="Rectangle 54"/>
          <p:cNvSpPr/>
          <p:nvPr>
            <p:custDataLst>
              <p:tags r:id="rId4"/>
            </p:custDataLst>
          </p:nvPr>
        </p:nvSpPr>
        <p:spPr>
          <a:xfrm>
            <a:off x="2057400" y="1681492"/>
            <a:ext cx="2057400" cy="10668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TLB</a:t>
            </a:r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56" name="Rectangle 55"/>
          <p:cNvSpPr/>
          <p:nvPr>
            <p:custDataLst>
              <p:tags r:id="rId5"/>
            </p:custDataLst>
          </p:nvPr>
        </p:nvSpPr>
        <p:spPr>
          <a:xfrm>
            <a:off x="2057400" y="2976892"/>
            <a:ext cx="2057400" cy="1295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Virtually</a:t>
            </a:r>
          </a:p>
          <a:p>
            <a:pPr algn="ctr"/>
            <a:r>
              <a:rPr lang="en-US" sz="2800" dirty="0" smtClean="0"/>
              <a:t>Addressed</a:t>
            </a:r>
          </a:p>
          <a:p>
            <a:pPr algn="ctr"/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57" name="Rectangle 56"/>
          <p:cNvSpPr/>
          <p:nvPr>
            <p:custDataLst>
              <p:tags r:id="rId6"/>
            </p:custDataLst>
          </p:nvPr>
        </p:nvSpPr>
        <p:spPr>
          <a:xfrm>
            <a:off x="6019800" y="1757692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Mem</a:t>
            </a:r>
            <a:endParaRPr lang="en-US" sz="2800" dirty="0"/>
          </a:p>
        </p:txBody>
      </p:sp>
      <p:sp>
        <p:nvSpPr>
          <p:cNvPr id="58" name="Flowchart: Magnetic Disk 57"/>
          <p:cNvSpPr/>
          <p:nvPr>
            <p:custDataLst>
              <p:tags r:id="rId7"/>
            </p:custDataLst>
          </p:nvPr>
        </p:nvSpPr>
        <p:spPr>
          <a:xfrm>
            <a:off x="7696200" y="1757692"/>
            <a:ext cx="1219200" cy="990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59" name="Rectangle 58"/>
          <p:cNvSpPr/>
          <p:nvPr>
            <p:custDataLst>
              <p:tags r:id="rId8"/>
            </p:custDataLst>
          </p:nvPr>
        </p:nvSpPr>
        <p:spPr>
          <a:xfrm>
            <a:off x="4419600" y="2976892"/>
            <a:ext cx="1676400" cy="9906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PageTable</a:t>
            </a:r>
            <a:endParaRPr lang="en-US" sz="2800" dirty="0" smtClean="0"/>
          </a:p>
          <a:p>
            <a:pPr algn="ctr"/>
            <a:r>
              <a:rPr lang="en-US" sz="2800" dirty="0" smtClean="0"/>
              <a:t>Lookup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6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Virtual vs. Physical Caches</a:t>
            </a:r>
            <a:endParaRPr lang="en-US"/>
          </a:p>
        </p:txBody>
      </p:sp>
      <p:sp>
        <p:nvSpPr>
          <p:cNvPr id="364646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588962"/>
            <a:ext cx="1676400" cy="1468438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6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581025"/>
            <a:ext cx="1676400" cy="1019175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7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457200"/>
            <a:ext cx="1676400" cy="19177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71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5150" y="9874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2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6553200" y="990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835150" y="12922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553200" y="12954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47431" y="457200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7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64546" y="1216025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4647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8382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MMU</a:t>
            </a:r>
          </a:p>
        </p:txBody>
      </p:sp>
      <p:sp>
        <p:nvSpPr>
          <p:cNvPr id="364647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267200" y="990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267200" y="12954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0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90800" y="2819400"/>
            <a:ext cx="1676400" cy="1019175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81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30480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MMU</a:t>
            </a:r>
          </a:p>
        </p:txBody>
      </p:sp>
      <p:sp>
        <p:nvSpPr>
          <p:cNvPr id="364648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267200" y="32004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267200" y="35052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4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52400" y="2819400"/>
            <a:ext cx="1676400" cy="1468438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85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62800" y="2667000"/>
            <a:ext cx="1676400" cy="19177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8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835150" y="31972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8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6553200" y="3167063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835150" y="35020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8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553200" y="3471863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90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847431" y="2667000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91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864546" y="3425825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4649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121185" y="1600200"/>
            <a:ext cx="451745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Cache works on physical addresses</a:t>
            </a:r>
          </a:p>
        </p:txBody>
      </p:sp>
      <p:sp>
        <p:nvSpPr>
          <p:cNvPr id="3646493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143572" y="3886200"/>
            <a:ext cx="4326633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Cache works on virtual addresses</a:t>
            </a:r>
          </a:p>
        </p:txBody>
      </p:sp>
      <p:sp>
        <p:nvSpPr>
          <p:cNvPr id="30" name="TextBox 29"/>
          <p:cNvSpPr txBox="1"/>
          <p:nvPr>
            <p:custDataLst>
              <p:tags r:id="rId28"/>
            </p:custDataLst>
          </p:nvPr>
        </p:nvSpPr>
        <p:spPr>
          <a:xfrm>
            <a:off x="304800" y="48006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Q: What happens on context switch?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Q: What about virtual memory aliasing?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Q: So what’s wrong with physically addressed caches?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Indexing vs.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Physically-Addressed</a:t>
            </a:r>
            <a:r>
              <a:rPr lang="en-US" dirty="0" smtClean="0"/>
              <a:t> Cache</a:t>
            </a:r>
          </a:p>
          <a:p>
            <a:pPr lvl="1"/>
            <a:r>
              <a:rPr lang="en-US" dirty="0" smtClean="0"/>
              <a:t>slow: requires TLB (and maybe </a:t>
            </a:r>
            <a:r>
              <a:rPr lang="en-US" dirty="0" err="1" smtClean="0"/>
              <a:t>PageTable</a:t>
            </a:r>
            <a:r>
              <a:rPr lang="en-US" dirty="0" smtClean="0"/>
              <a:t>) lookup first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Virtually-Indexed, Virtually Tagged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fast: start TLB lookup before cache lookup finishes</a:t>
            </a:r>
          </a:p>
          <a:p>
            <a:pPr lvl="1"/>
            <a:r>
              <a:rPr lang="en-US" dirty="0" err="1" smtClean="0"/>
              <a:t>PageTable</a:t>
            </a:r>
            <a:r>
              <a:rPr lang="en-US" dirty="0" smtClean="0"/>
              <a:t> changes (paging, context switch, etc.)</a:t>
            </a:r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need to purge stale cache lines (how?)</a:t>
            </a:r>
          </a:p>
          <a:p>
            <a:pPr lvl="1"/>
            <a:r>
              <a:rPr lang="en-US" dirty="0" smtClean="0"/>
              <a:t>Synonyms </a:t>
            </a:r>
            <a:r>
              <a:rPr lang="en-US" dirty="0" smtClean="0">
                <a:sym typeface="Wingdings" pitchFamily="2" charset="2"/>
              </a:rPr>
              <a:t>(two virtual mappings for one physical page)</a:t>
            </a: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 could end up in cache twice (very bad!)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Virtually-Indexed, Physically Tagged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~fast: TLB lookup in parallel with cache lookup</a:t>
            </a:r>
          </a:p>
          <a:p>
            <a:pPr lvl="1"/>
            <a:r>
              <a:rPr lang="en-US" dirty="0" err="1" smtClean="0"/>
              <a:t>PageTable</a:t>
            </a:r>
            <a:r>
              <a:rPr lang="en-US" dirty="0" smtClean="0"/>
              <a:t> changes </a:t>
            </a:r>
            <a:r>
              <a:rPr lang="en-US" dirty="0" smtClean="0">
                <a:sym typeface="Wingdings" pitchFamily="2" charset="2"/>
              </a:rPr>
              <a:t> no problem: phys. tag mismatch</a:t>
            </a:r>
          </a:p>
          <a:p>
            <a:pPr lvl="1"/>
            <a:r>
              <a:rPr lang="en-US" dirty="0" smtClean="0"/>
              <a:t>Synonyms </a:t>
            </a:r>
            <a:r>
              <a:rPr lang="en-US" dirty="0" smtClean="0">
                <a:sym typeface="Wingdings" pitchFamily="2" charset="2"/>
              </a:rPr>
              <a:t> search and evict lines with same phys. tag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28600" y="1260945"/>
            <a:ext cx="7772400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Virtually-Addressed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Cache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6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Typical Cache Setup</a:t>
            </a:r>
            <a:endParaRPr lang="en-US" dirty="0"/>
          </a:p>
        </p:txBody>
      </p:sp>
      <p:sp>
        <p:nvSpPr>
          <p:cNvPr id="364646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762000"/>
            <a:ext cx="1676400" cy="1468438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t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CPU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6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1038225"/>
            <a:ext cx="1676400" cy="1019175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L2 Cache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7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457200"/>
            <a:ext cx="1676400" cy="19177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71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5150" y="14446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2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6553200" y="14478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835150" y="17494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553200" y="1752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47431" y="914400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7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64546" y="1673225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4647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2954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MMU</a:t>
            </a:r>
          </a:p>
        </p:txBody>
      </p:sp>
      <p:sp>
        <p:nvSpPr>
          <p:cNvPr id="364647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267200" y="14478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267200" y="1752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92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6963" y="2590800"/>
            <a:ext cx="8400826" cy="18245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Typical L1: On-chip </a:t>
            </a:r>
            <a:r>
              <a:rPr lang="en-US" sz="2800" dirty="0" smtClean="0">
                <a:solidFill>
                  <a:schemeClr val="accent1"/>
                </a:solidFill>
                <a:latin typeface="Calibri"/>
              </a:rPr>
              <a:t>virtually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addressed, </a:t>
            </a:r>
            <a:r>
              <a:rPr lang="en-US" sz="2800" dirty="0" smtClean="0">
                <a:solidFill>
                  <a:schemeClr val="accent1"/>
                </a:solidFill>
                <a:latin typeface="Calibri"/>
              </a:rPr>
              <a:t>physically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tagged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Typical L2: On-chip </a:t>
            </a:r>
            <a:r>
              <a:rPr lang="en-US" sz="2800" dirty="0" smtClean="0">
                <a:solidFill>
                  <a:schemeClr val="accent1"/>
                </a:solidFill>
                <a:latin typeface="Calibri"/>
              </a:rPr>
              <a:t>physically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addressed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Typical L3: On-chip … 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7200" y="1295400"/>
            <a:ext cx="1295400" cy="866775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L1 Cache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17" name="Rectangle 1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0800" y="1905000"/>
            <a:ext cx="1676400" cy="569913"/>
          </a:xfrm>
          <a:prstGeom prst="rect">
            <a:avLst/>
          </a:prstGeom>
          <a:noFill/>
          <a:ln w="28575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TLB SRAM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5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Caches/TLBs/VM</a:t>
            </a:r>
            <a:endParaRPr lang="en-US"/>
          </a:p>
        </p:txBody>
      </p:sp>
      <p:sp>
        <p:nvSpPr>
          <p:cNvPr id="37754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Caches, Virtual Memory, &amp; TLBs</a:t>
            </a:r>
          </a:p>
          <a:p>
            <a:r>
              <a:rPr lang="en-US" dirty="0" smtClean="0"/>
              <a:t>Where can block be placed?</a:t>
            </a:r>
          </a:p>
          <a:p>
            <a:pPr lvl="1"/>
            <a:r>
              <a:rPr lang="en-US" dirty="0" smtClean="0"/>
              <a:t>Direct, n-way, fully associative</a:t>
            </a:r>
          </a:p>
          <a:p>
            <a:r>
              <a:rPr lang="en-US" dirty="0" smtClean="0"/>
              <a:t>What block is replaced on miss?</a:t>
            </a:r>
          </a:p>
          <a:p>
            <a:pPr lvl="1"/>
            <a:r>
              <a:rPr lang="en-US" dirty="0" smtClean="0"/>
              <a:t>LRU, Random, LFU, … </a:t>
            </a:r>
          </a:p>
          <a:p>
            <a:r>
              <a:rPr lang="en-US" dirty="0" smtClean="0"/>
              <a:t>How are writes handled?</a:t>
            </a:r>
          </a:p>
          <a:p>
            <a:pPr lvl="1"/>
            <a:r>
              <a:rPr lang="en-US" dirty="0" smtClean="0"/>
              <a:t>No-write (w/ or w/o automatic invalidation)</a:t>
            </a:r>
          </a:p>
          <a:p>
            <a:pPr lvl="1"/>
            <a:r>
              <a:rPr lang="en-US" dirty="0" smtClean="0"/>
              <a:t>Write-back (fast, block at time)</a:t>
            </a:r>
          </a:p>
          <a:p>
            <a:pPr lvl="1"/>
            <a:r>
              <a:rPr lang="en-US" dirty="0" smtClean="0"/>
              <a:t>Write-through (simple, reason about consistency)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152400" y="0"/>
            <a:ext cx="9144000" cy="457200"/>
          </a:xfrm>
        </p:spPr>
        <p:txBody>
          <a:bodyPr/>
          <a:lstStyle/>
          <a:p>
            <a:r>
              <a:rPr lang="en-US" dirty="0" smtClean="0"/>
              <a:t>Summary of Cache Design Parameters</a:t>
            </a:r>
            <a:endParaRPr lang="en-US" dirty="0"/>
          </a:p>
        </p:txBody>
      </p:sp>
      <p:graphicFrame>
        <p:nvGraphicFramePr>
          <p:cNvPr id="3901543" name="Group 10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381000" y="762000"/>
          <a:ext cx="8378825" cy="5473701"/>
        </p:xfrm>
        <a:graphic>
          <a:graphicData uri="http://schemas.openxmlformats.org/drawingml/2006/table">
            <a:tbl>
              <a:tblPr/>
              <a:tblGrid>
                <a:gridCol w="1577975"/>
                <a:gridCol w="1730375"/>
                <a:gridCol w="2813050"/>
                <a:gridCol w="2257425"/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L1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Paged Memory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TLB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Size (blocks)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1/4k to 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16k to 1M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64 to 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Size (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kB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 to 64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1M to 4G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 to 16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Block size (B)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16-64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4k to 64k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4-32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Miss rates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2%-5%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-4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to 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-5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0.01% to 2%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Miss penalty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10-25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10M-100M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100-1000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3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Address Translation</a:t>
            </a:r>
            <a:endParaRPr lang="en-US"/>
          </a:p>
        </p:txBody>
      </p:sp>
      <p:sp>
        <p:nvSpPr>
          <p:cNvPr id="3703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Attempt #1: How does MMU translate addresses? 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paddr</a:t>
            </a:r>
            <a:r>
              <a:rPr lang="en-US" dirty="0" smtClean="0"/>
              <a:t> = </a:t>
            </a:r>
            <a:r>
              <a:rPr lang="en-US" dirty="0" err="1" smtClean="0"/>
              <a:t>PageTable</a:t>
            </a:r>
            <a:r>
              <a:rPr lang="en-US" dirty="0" smtClean="0"/>
              <a:t>[</a:t>
            </a:r>
            <a:r>
              <a:rPr lang="en-US" dirty="0" err="1" smtClean="0"/>
              <a:t>vaddr</a:t>
            </a:r>
            <a:r>
              <a:rPr lang="en-US" dirty="0" smtClean="0"/>
              <a:t>];</a:t>
            </a:r>
          </a:p>
          <a:p>
            <a:r>
              <a:rPr lang="en-US" dirty="0" smtClean="0"/>
              <a:t>Granularity?</a:t>
            </a:r>
          </a:p>
          <a:p>
            <a:pPr lvl="1"/>
            <a:r>
              <a:rPr lang="en-US" dirty="0" smtClean="0"/>
              <a:t>Per word…</a:t>
            </a:r>
          </a:p>
          <a:p>
            <a:pPr lvl="1"/>
            <a:r>
              <a:rPr lang="en-US" dirty="0" smtClean="0"/>
              <a:t>Per block…</a:t>
            </a:r>
          </a:p>
          <a:p>
            <a:pPr lvl="1"/>
            <a:r>
              <a:rPr lang="en-US" smtClean="0"/>
              <a:t>Variable..…</a:t>
            </a:r>
            <a:endParaRPr lang="en-US" dirty="0" smtClean="0"/>
          </a:p>
          <a:p>
            <a:r>
              <a:rPr lang="en-US" dirty="0" smtClean="0"/>
              <a:t>Typical:</a:t>
            </a:r>
          </a:p>
          <a:p>
            <a:pPr lvl="1"/>
            <a:r>
              <a:rPr lang="en-US" dirty="0" smtClean="0"/>
              <a:t>4KB – 16KB </a:t>
            </a:r>
            <a:r>
              <a:rPr lang="en-US" dirty="0" smtClean="0">
                <a:solidFill>
                  <a:schemeClr val="accent1"/>
                </a:solidFill>
              </a:rPr>
              <a:t>pages</a:t>
            </a:r>
          </a:p>
          <a:p>
            <a:pPr lvl="1"/>
            <a:r>
              <a:rPr lang="en-US" dirty="0" smtClean="0"/>
              <a:t>4MB – 256MB</a:t>
            </a:r>
            <a:r>
              <a:rPr lang="en-US" dirty="0" smtClean="0">
                <a:solidFill>
                  <a:schemeClr val="accent1"/>
                </a:solidFill>
              </a:rPr>
              <a:t> jumbo pages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571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Address Translation</a:t>
            </a:r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3048000"/>
            <a:ext cx="86868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Attempt #1: For any access to virtual address:</a:t>
            </a:r>
          </a:p>
          <a:p>
            <a:pPr lvl="1"/>
            <a:r>
              <a:rPr lang="en-US" dirty="0" smtClean="0"/>
              <a:t>Calculate </a:t>
            </a:r>
            <a:r>
              <a:rPr lang="en-US" dirty="0" smtClean="0">
                <a:solidFill>
                  <a:schemeClr val="accent1"/>
                </a:solidFill>
              </a:rPr>
              <a:t>virtual page number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1"/>
                </a:solidFill>
              </a:rPr>
              <a:t>page offset</a:t>
            </a:r>
          </a:p>
          <a:p>
            <a:pPr lvl="1"/>
            <a:r>
              <a:rPr lang="en-US" dirty="0" smtClean="0"/>
              <a:t>Lookup </a:t>
            </a:r>
            <a:r>
              <a:rPr lang="en-US" dirty="0" smtClean="0">
                <a:solidFill>
                  <a:schemeClr val="accent1"/>
                </a:solidFill>
              </a:rPr>
              <a:t>physical page number</a:t>
            </a:r>
            <a:r>
              <a:rPr lang="en-US" dirty="0" smtClean="0"/>
              <a:t> at </a:t>
            </a:r>
            <a:r>
              <a:rPr lang="en-US" dirty="0" err="1" smtClean="0"/>
              <a:t>PageTable</a:t>
            </a:r>
            <a:r>
              <a:rPr lang="en-US" dirty="0" smtClean="0"/>
              <a:t>[</a:t>
            </a:r>
            <a:r>
              <a:rPr lang="en-US" dirty="0" err="1" smtClean="0"/>
              <a:t>vpn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Calculate physical address as </a:t>
            </a:r>
            <a:r>
              <a:rPr lang="en-US" dirty="0" err="1" smtClean="0"/>
              <a:t>ppn:offset</a:t>
            </a:r>
            <a:endParaRPr lang="en-US" dirty="0" smtClean="0"/>
          </a:p>
        </p:txBody>
      </p:sp>
      <p:sp>
        <p:nvSpPr>
          <p:cNvPr id="3625987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077200" y="609600"/>
            <a:ext cx="89832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vaddr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2598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609600"/>
            <a:ext cx="6858000" cy="457200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89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943600" y="609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90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80125" y="609600"/>
            <a:ext cx="160948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Page Offset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25991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74279" y="609600"/>
            <a:ext cx="275492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alibri"/>
              </a:rPr>
              <a:t>Virtual page number</a:t>
            </a:r>
          </a:p>
        </p:txBody>
      </p:sp>
      <p:sp>
        <p:nvSpPr>
          <p:cNvPr id="3625994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05000" y="2286000"/>
            <a:ext cx="6096000" cy="457202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95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943600" y="2285998"/>
            <a:ext cx="0" cy="45720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9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080125" y="2286000"/>
            <a:ext cx="156780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alibri"/>
              </a:rPr>
              <a:t>Page offset</a:t>
            </a:r>
          </a:p>
        </p:txBody>
      </p:sp>
      <p:sp>
        <p:nvSpPr>
          <p:cNvPr id="362599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2286000"/>
            <a:ext cx="290727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alibri"/>
              </a:rPr>
              <a:t>Physical page number</a:t>
            </a:r>
          </a:p>
        </p:txBody>
      </p:sp>
      <p:sp>
        <p:nvSpPr>
          <p:cNvPr id="26" name="Flowchart: Alternate Process 25"/>
          <p:cNvSpPr/>
          <p:nvPr>
            <p:custDataLst>
              <p:tags r:id="rId12"/>
            </p:custDataLst>
          </p:nvPr>
        </p:nvSpPr>
        <p:spPr>
          <a:xfrm>
            <a:off x="1981200" y="1449387"/>
            <a:ext cx="3200400" cy="457200"/>
          </a:xfrm>
          <a:prstGeom prst="flowChartAlternateProcess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Lookup in </a:t>
            </a:r>
            <a:r>
              <a:rPr lang="en-US" sz="2400" dirty="0" err="1" smtClean="0"/>
              <a:t>PageTable</a:t>
            </a:r>
            <a:endParaRPr lang="en-US" sz="2400" dirty="0"/>
          </a:p>
        </p:txBody>
      </p:sp>
      <p:sp>
        <p:nvSpPr>
          <p:cNvPr id="27" name="Text Box 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077200" y="2286000"/>
            <a:ext cx="92525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paddr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Line 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0" y="10668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" name="Line 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581400" y="19050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10400" y="1066800"/>
            <a:ext cx="0" cy="12192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73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dirty="0" err="1" smtClean="0"/>
              <a:t>PageTable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2286000"/>
            <a:ext cx="6248400" cy="2667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Q: Where to store page tables?</a:t>
            </a:r>
          </a:p>
          <a:p>
            <a:r>
              <a:rPr lang="en-US" sz="2800" dirty="0" smtClean="0"/>
              <a:t>A: In memory, of course…</a:t>
            </a:r>
            <a:br>
              <a:rPr lang="en-US" sz="2800" dirty="0" smtClean="0"/>
            </a:br>
            <a:r>
              <a:rPr lang="en-US" sz="2800" dirty="0" smtClean="0"/>
              <a:t>Special </a:t>
            </a:r>
            <a:r>
              <a:rPr lang="en-US" sz="2800" i="1" dirty="0" smtClean="0">
                <a:solidFill>
                  <a:schemeClr val="accent1"/>
                </a:solidFill>
              </a:rPr>
              <a:t>page table base register</a:t>
            </a:r>
            <a:r>
              <a:rPr lang="en-US" sz="2800" dirty="0" smtClean="0">
                <a:solidFill>
                  <a:schemeClr val="accent1"/>
                </a:solidFill>
              </a:rPr>
              <a:t/>
            </a:r>
            <a:br>
              <a:rPr lang="en-US" sz="2800" dirty="0" smtClean="0">
                <a:solidFill>
                  <a:schemeClr val="accent1"/>
                </a:solidFill>
              </a:rPr>
            </a:br>
            <a:r>
              <a:rPr lang="en-US" sz="2800" dirty="0" smtClean="0"/>
              <a:t>(CR3:PTBR on x86)</a:t>
            </a:r>
            <a:br>
              <a:rPr lang="en-US" sz="2800" dirty="0" smtClean="0"/>
            </a:br>
            <a:r>
              <a:rPr lang="en-US" sz="2800" dirty="0" smtClean="0"/>
              <a:t>(Cop0:ContextRegister on MIPS)</a:t>
            </a:r>
            <a:endParaRPr lang="en-US" sz="2800" i="1" dirty="0" smtClean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0" y="1143000"/>
            <a:ext cx="1066800" cy="685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533400"/>
            <a:ext cx="1371600" cy="167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7620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1000" y="1219200"/>
            <a:ext cx="1066800" cy="533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MMU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429000" y="1447800"/>
            <a:ext cx="685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" y="1143000"/>
            <a:ext cx="1371600" cy="76199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39000" y="838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3657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4648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TextBox 18"/>
          <p:cNvSpPr txBox="1"/>
          <p:nvPr>
            <p:custDataLst>
              <p:tags r:id="rId12"/>
            </p:custDataLst>
          </p:nvPr>
        </p:nvSpPr>
        <p:spPr>
          <a:xfrm>
            <a:off x="2133600" y="533400"/>
            <a:ext cx="3261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sym typeface="Symbol"/>
              </a:rPr>
              <a:t>Read 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Mem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[0x00201538]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>
            <p:custDataLst>
              <p:tags r:id="rId13"/>
            </p:custDataLst>
          </p:nvPr>
        </p:nvSpPr>
        <p:spPr>
          <a:xfrm>
            <a:off x="5791200" y="60006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21" name="TextBox 20"/>
          <p:cNvSpPr txBox="1"/>
          <p:nvPr>
            <p:custDataLst>
              <p:tags r:id="rId14"/>
            </p:custDataLst>
          </p:nvPr>
        </p:nvSpPr>
        <p:spPr>
          <a:xfrm>
            <a:off x="5775138" y="25908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23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16002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>
            <p:custDataLst>
              <p:tags r:id="rId16"/>
            </p:custDataLst>
          </p:nvPr>
        </p:nvSpPr>
        <p:spPr>
          <a:xfrm>
            <a:off x="5791200" y="4933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25" name="TextBox 24"/>
          <p:cNvSpPr txBox="1"/>
          <p:nvPr>
            <p:custDataLst>
              <p:tags r:id="rId17"/>
            </p:custDataLst>
          </p:nvPr>
        </p:nvSpPr>
        <p:spPr>
          <a:xfrm>
            <a:off x="5765520" y="39432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27" name="TextBox 26"/>
          <p:cNvSpPr txBox="1"/>
          <p:nvPr>
            <p:custDataLst>
              <p:tags r:id="rId18"/>
            </p:custDataLst>
          </p:nvPr>
        </p:nvSpPr>
        <p:spPr>
          <a:xfrm>
            <a:off x="5791200" y="10668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</p:spTree>
    <p:extLst>
      <p:ext uri="{BB962C8B-B14F-4D97-AF65-F5344CB8AC3E}">
        <p14:creationId xmlns:p14="http://schemas.microsoft.com/office/powerpoint/2010/main" val="961581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0" name="Rectangle 1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239000" y="83820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239000" y="25146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1524000"/>
            <a:ext cx="1371600" cy="914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36576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29" name="Straight Connector 28"/>
          <p:cNvCxnSpPr/>
          <p:nvPr>
            <p:custDataLst>
              <p:tags r:id="rId6"/>
            </p:custDataLst>
          </p:nvPr>
        </p:nvCxnSpPr>
        <p:spPr>
          <a:xfrm>
            <a:off x="6172200" y="1295400"/>
            <a:ext cx="1066800" cy="2286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7"/>
            </p:custDataLst>
          </p:nvPr>
        </p:nvCxnSpPr>
        <p:spPr>
          <a:xfrm rot="5400000" flipH="1" flipV="1">
            <a:off x="5791200" y="2819400"/>
            <a:ext cx="1828800" cy="10668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8"/>
            </p:custDataLst>
          </p:nvPr>
        </p:nvCxnSpPr>
        <p:spPr>
          <a:xfrm>
            <a:off x="6019800" y="3657600"/>
            <a:ext cx="1219200" cy="9906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22" idx="1"/>
          </p:cNvCxnSpPr>
          <p:nvPr>
            <p:custDataLst>
              <p:tags r:id="rId9"/>
            </p:custDataLst>
          </p:nvPr>
        </p:nvCxnSpPr>
        <p:spPr>
          <a:xfrm flipV="1">
            <a:off x="6019800" y="2705100"/>
            <a:ext cx="1219200" cy="5715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Table 52"/>
          <p:cNvGraphicFramePr>
            <a:graphicFrameLocks noGrp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487413090"/>
              </p:ext>
            </p:extLst>
          </p:nvPr>
        </p:nvGraphicFramePr>
        <p:xfrm>
          <a:off x="457200" y="4648200"/>
          <a:ext cx="2590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066800"/>
              </a:tblGrid>
              <a:tr h="457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vpn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pgoff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1070518158"/>
              </p:ext>
            </p:extLst>
          </p:nvPr>
        </p:nvGraphicFramePr>
        <p:xfrm>
          <a:off x="3733800" y="533400"/>
          <a:ext cx="2438399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42"/>
                <a:gridCol w="18576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0x20340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44196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36" name="Straight Connector 35"/>
          <p:cNvCxnSpPr/>
          <p:nvPr>
            <p:custDataLst>
              <p:tags r:id="rId13"/>
            </p:custDataLst>
          </p:nvPr>
        </p:nvCxnSpPr>
        <p:spPr>
          <a:xfrm rot="16200000" flipH="1">
            <a:off x="5429250" y="2038350"/>
            <a:ext cx="2400300" cy="12192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9906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39" name="Straight Connector 38"/>
          <p:cNvCxnSpPr>
            <a:endCxn id="38" idx="1"/>
          </p:cNvCxnSpPr>
          <p:nvPr>
            <p:custDataLst>
              <p:tags r:id="rId15"/>
            </p:custDataLst>
          </p:nvPr>
        </p:nvCxnSpPr>
        <p:spPr>
          <a:xfrm rot="5400000" flipH="1" flipV="1">
            <a:off x="5753100" y="1447800"/>
            <a:ext cx="1752600" cy="12192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16"/>
            </p:custDataLst>
          </p:nvPr>
        </p:nvCxnSpPr>
        <p:spPr>
          <a:xfrm>
            <a:off x="6019800" y="4038600"/>
            <a:ext cx="1219200" cy="2286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40386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TextBox 54"/>
          <p:cNvSpPr txBox="1"/>
          <p:nvPr>
            <p:custDataLst>
              <p:tags r:id="rId18"/>
            </p:custDataLst>
          </p:nvPr>
        </p:nvSpPr>
        <p:spPr>
          <a:xfrm>
            <a:off x="1193624" y="5039380"/>
            <a:ext cx="1016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vaddr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>
            <p:custDataLst>
              <p:tags r:id="rId19"/>
            </p:custDataLst>
          </p:nvPr>
        </p:nvSpPr>
        <p:spPr>
          <a:xfrm>
            <a:off x="6400800" y="518160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PTBR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>
            <p:custDataLst>
              <p:tags r:id="rId20"/>
            </p:custDataLst>
          </p:nvPr>
        </p:nvCxnSpPr>
        <p:spPr>
          <a:xfrm rot="10800000">
            <a:off x="8610600" y="2438400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21"/>
            </p:custDataLst>
          </p:nvPr>
        </p:nvCxnSpPr>
        <p:spPr>
          <a:xfrm rot="5400000">
            <a:off x="7467600" y="3886200"/>
            <a:ext cx="2895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22"/>
            </p:custDataLst>
          </p:nvPr>
        </p:nvCxnSpPr>
        <p:spPr>
          <a:xfrm rot="10800000">
            <a:off x="7239000" y="5334000"/>
            <a:ext cx="1676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484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Page Size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Overhead for VM Attempt #1 (example)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Virtual address space (for each process):</a:t>
            </a:r>
          </a:p>
          <a:p>
            <a:pPr lvl="1"/>
            <a:r>
              <a:rPr lang="en-US" dirty="0" smtClean="0"/>
              <a:t>total memory: 2</a:t>
            </a:r>
            <a:r>
              <a:rPr lang="en-US" baseline="30000" dirty="0" smtClean="0"/>
              <a:t>32</a:t>
            </a:r>
            <a:r>
              <a:rPr lang="en-US" dirty="0" smtClean="0"/>
              <a:t> bytes = 4GB</a:t>
            </a:r>
          </a:p>
          <a:p>
            <a:pPr lvl="1"/>
            <a:r>
              <a:rPr lang="en-US" dirty="0" smtClean="0"/>
              <a:t>page size: 2</a:t>
            </a:r>
            <a:r>
              <a:rPr lang="en-US" baseline="30000" dirty="0" smtClean="0"/>
              <a:t>12</a:t>
            </a:r>
            <a:r>
              <a:rPr lang="en-US" dirty="0" smtClean="0"/>
              <a:t> bytes = 4KB</a:t>
            </a:r>
          </a:p>
          <a:p>
            <a:pPr lvl="1"/>
            <a:r>
              <a:rPr lang="en-US" dirty="0" smtClean="0"/>
              <a:t>entries in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size of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Physical address space:</a:t>
            </a:r>
          </a:p>
          <a:p>
            <a:pPr lvl="1"/>
            <a:r>
              <a:rPr lang="en-US" dirty="0" smtClean="0"/>
              <a:t>total memory: 2</a:t>
            </a:r>
            <a:r>
              <a:rPr lang="en-US" baseline="30000" dirty="0" smtClean="0"/>
              <a:t>29</a:t>
            </a:r>
            <a:r>
              <a:rPr lang="en-US" dirty="0" smtClean="0"/>
              <a:t> bytes = 512MB</a:t>
            </a:r>
          </a:p>
          <a:p>
            <a:pPr lvl="1"/>
            <a:r>
              <a:rPr lang="en-US" dirty="0" smtClean="0"/>
              <a:t>overhead for 10 processes?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03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kBHAOAgAQdAhomARATIuVfbWPzQIgsgySpSSZqAwhIEET//wNFNQUCC2QZFDIIAI4pAa0BfkMzCADoGQFeCX5DEmT0TUEIAU1BHgMCBDQKLAIMZkZkC37P2CE2EOWjhkyZ5nK3FjyOVrRu1xLcLHI1WuXOLCzy4srRxjxgCiwCDGe2ewt6b0whNhGZjhxZWrdyty4sbFa0bsWq1xlZZVrfE5cZcrFg5Y4XAA==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H8cA4CABB0CBAQBEOdYQ9jHGB9AubrQ9P9vdskDCkgQRP//A0UoRigFAgtkGRQyCADwFQJ8uOJBMwgAtBAC6wbjQRGrqtNBHgMBBEAKMgOC/gRj+BGQgv4QC/hAMCE2EMGrBrjZOWy3Djw5VrRgwbLXLBowW5cmVs1zNGWLG4Yg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3898</TotalTime>
  <Words>2232</Words>
  <Application>Microsoft Macintosh PowerPoint</Application>
  <PresentationFormat>On-screen Show (4:3)</PresentationFormat>
  <Paragraphs>650</Paragraphs>
  <Slides>46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Dark 3410</vt:lpstr>
      <vt:lpstr>Virtual Memory 2</vt:lpstr>
      <vt:lpstr>Announcements</vt:lpstr>
      <vt:lpstr>Goals for Today</vt:lpstr>
      <vt:lpstr>PowerPoint Presentation</vt:lpstr>
      <vt:lpstr>Address Translation</vt:lpstr>
      <vt:lpstr>Address Translation</vt:lpstr>
      <vt:lpstr>Simple PageTable</vt:lpstr>
      <vt:lpstr>Summary</vt:lpstr>
      <vt:lpstr>Page Size Example</vt:lpstr>
      <vt:lpstr>Invalid Pages</vt:lpstr>
      <vt:lpstr>Beyond Flat Page Tables</vt:lpstr>
      <vt:lpstr>Page Permissions</vt:lpstr>
      <vt:lpstr>Aliasing</vt:lpstr>
      <vt:lpstr>PowerPoint Presentation</vt:lpstr>
      <vt:lpstr>Paging</vt:lpstr>
      <vt:lpstr>Paging</vt:lpstr>
      <vt:lpstr>PowerPoint Presentation</vt:lpstr>
      <vt:lpstr>sbrk</vt:lpstr>
      <vt:lpstr>Context Switch</vt:lpstr>
      <vt:lpstr>Shared Memory</vt:lpstr>
      <vt:lpstr>Multiplexing</vt:lpstr>
      <vt:lpstr>Paging Assumption 1</vt:lpstr>
      <vt:lpstr>Reasons for Thrashing</vt:lpstr>
      <vt:lpstr>Thrashing</vt:lpstr>
      <vt:lpstr>Paging Assumption 2</vt:lpstr>
      <vt:lpstr>More Thrashing</vt:lpstr>
      <vt:lpstr>Preventing Thrashing</vt:lpstr>
      <vt:lpstr>PowerPoint Presentation</vt:lpstr>
      <vt:lpstr>Performance</vt:lpstr>
      <vt:lpstr>Page Table Review</vt:lpstr>
      <vt:lpstr>Page Table Example</vt:lpstr>
      <vt:lpstr>Performance</vt:lpstr>
      <vt:lpstr>PowerPoint Presentation</vt:lpstr>
      <vt:lpstr>Translation Lookaside Buffer (TLB)</vt:lpstr>
      <vt:lpstr>TLB Diagram</vt:lpstr>
      <vt:lpstr>A TLB in the Memory Hierarchy</vt:lpstr>
      <vt:lpstr>TLB Coherency</vt:lpstr>
      <vt:lpstr>Translation Lookaside Buffers (TLBs)</vt:lpstr>
      <vt:lpstr>TLB Parameters</vt:lpstr>
      <vt:lpstr>PowerPoint Presentation</vt:lpstr>
      <vt:lpstr>Virtually Addressed Caching</vt:lpstr>
      <vt:lpstr>Virtual vs. Physical Caches</vt:lpstr>
      <vt:lpstr>Indexing vs. Tagging</vt:lpstr>
      <vt:lpstr>Typical Cache Setup</vt:lpstr>
      <vt:lpstr>Caches/TLBs/VM</vt:lpstr>
      <vt:lpstr>Summary of Cache Design Parameters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Memory 2</dc:title>
  <dc:creator>Hakim Weatherspoon</dc:creator>
  <cp:lastModifiedBy>Hakim Weatherspoon</cp:lastModifiedBy>
  <cp:revision>407</cp:revision>
  <cp:lastPrinted>2011-04-08T01:08:33Z</cp:lastPrinted>
  <dcterms:created xsi:type="dcterms:W3CDTF">2006-08-16T00:00:00Z</dcterms:created>
  <dcterms:modified xsi:type="dcterms:W3CDTF">2011-04-08T01:10:38Z</dcterms:modified>
</cp:coreProperties>
</file>