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2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notesSlides/notesSlide3.xml" ContentType="application/vnd.openxmlformats-officedocument.presentationml.notesSlide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notesSlides/notesSlide4.xml" ContentType="application/vnd.openxmlformats-officedocument.presentationml.notesSlide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notesSlides/notesSlide5.xml" ContentType="application/vnd.openxmlformats-officedocument.presentationml.notesSlide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notesSlides/notesSlide6.xml" ContentType="application/vnd.openxmlformats-officedocument.presentationml.notesSlide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notesSlides/notesSlide7.xml" ContentType="application/vnd.openxmlformats-officedocument.presentationml.notesSlide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notesSlides/notesSlide8.xml" ContentType="application/vnd.openxmlformats-officedocument.presentationml.notesSlide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notesSlides/notesSlide9.xml" ContentType="application/vnd.openxmlformats-officedocument.presentationml.notesSlide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notesSlides/notesSlide10.xml" ContentType="application/vnd.openxmlformats-officedocument.presentationml.notesSlide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notesSlides/notesSlide11.xml" ContentType="application/vnd.openxmlformats-officedocument.presentationml.notesSlide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notesSlides/notesSlide12.xml" ContentType="application/vnd.openxmlformats-officedocument.presentationml.notesSlide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notesSlides/notesSlide13.xml" ContentType="application/vnd.openxmlformats-officedocument.presentationml.notesSlide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notesSlides/notesSlide14.xml" ContentType="application/vnd.openxmlformats-officedocument.presentationml.notesSlide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notesSlides/notesSlide15.xml" ContentType="application/vnd.openxmlformats-officedocument.presentationml.notesSlide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notesSlides/notesSlide16.xml" ContentType="application/vnd.openxmlformats-officedocument.presentationml.notesSlide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notesSlides/notesSlide17.xml" ContentType="application/vnd.openxmlformats-officedocument.presentationml.notesSlide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notesSlides/notesSlide18.xml" ContentType="application/vnd.openxmlformats-officedocument.presentationml.notesSlide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notesSlides/notesSlide19.xml" ContentType="application/vnd.openxmlformats-officedocument.presentationml.notesSlide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notesSlides/notesSlide20.xml" ContentType="application/vnd.openxmlformats-officedocument.presentationml.notesSlide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notesSlides/notesSlide21.xml" ContentType="application/vnd.openxmlformats-officedocument.presentationml.notesSlide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notesSlides/notesSlide22.xml" ContentType="application/vnd.openxmlformats-officedocument.presentationml.notesSlide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notesSlides/notesSlide23.xml" ContentType="application/vnd.openxmlformats-officedocument.presentationml.notesSlide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notesSlides/notesSlide24.xml" ContentType="application/vnd.openxmlformats-officedocument.presentationml.notesSlide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notesSlides/notesSlide25.xml" ContentType="application/vnd.openxmlformats-officedocument.presentationml.notesSlide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notesSlides/notesSlide26.xml" ContentType="application/vnd.openxmlformats-officedocument.presentationml.notesSlide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notesSlides/notesSlide27.xml" ContentType="application/vnd.openxmlformats-officedocument.presentationml.notesSlide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357" r:id="rId2"/>
    <p:sldId id="358" r:id="rId3"/>
    <p:sldId id="359" r:id="rId4"/>
    <p:sldId id="259" r:id="rId5"/>
    <p:sldId id="260" r:id="rId6"/>
    <p:sldId id="326" r:id="rId7"/>
    <p:sldId id="327" r:id="rId8"/>
    <p:sldId id="261" r:id="rId9"/>
    <p:sldId id="316" r:id="rId10"/>
    <p:sldId id="355" r:id="rId11"/>
    <p:sldId id="262" r:id="rId12"/>
    <p:sldId id="263" r:id="rId13"/>
    <p:sldId id="264" r:id="rId14"/>
    <p:sldId id="265" r:id="rId15"/>
    <p:sldId id="266" r:id="rId16"/>
    <p:sldId id="356" r:id="rId17"/>
    <p:sldId id="317" r:id="rId18"/>
    <p:sldId id="337" r:id="rId19"/>
    <p:sldId id="339" r:id="rId20"/>
    <p:sldId id="271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4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3300"/>
    <a:srgbClr val="006600"/>
    <a:srgbClr val="3333CC"/>
    <a:srgbClr val="68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181" autoAdjust="0"/>
  </p:normalViewPr>
  <p:slideViewPr>
    <p:cSldViewPr>
      <p:cViewPr varScale="1">
        <p:scale>
          <a:sx n="50" d="100"/>
          <a:sy n="50" d="100"/>
        </p:scale>
        <p:origin x="-4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86B46-D496-4E93-B7E3-D814E31E2BB1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7762F-F553-4D61-B576-BE80FD6C5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70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87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sz="1200" dirty="0" smtClean="0"/>
              <a:t>Capacity and latency are closely coupled</a:t>
            </a:r>
          </a:p>
          <a:p>
            <a:r>
              <a:rPr lang="en-US" sz="1200" dirty="0" smtClean="0"/>
              <a:t>Cost is inversely proportional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4 bytes each, 8</a:t>
            </a:r>
            <a:r>
              <a:rPr lang="en-US" baseline="0" dirty="0" smtClean="0"/>
              <a:t> bytes per line, show tags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4 bytes each, 8</a:t>
            </a:r>
            <a:r>
              <a:rPr lang="en-US" baseline="0" dirty="0" smtClean="0"/>
              <a:t> bytes per line, show tags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bottom 2 = byte offset within word</a:t>
            </a:r>
          </a:p>
          <a:p>
            <a:r>
              <a:rPr lang="en-US" dirty="0" smtClean="0"/>
              <a:t>bottom 6 = byte offset within cache line</a:t>
            </a:r>
          </a:p>
          <a:p>
            <a:r>
              <a:rPr lang="en-US" dirty="0" smtClean="0"/>
              <a:t>next</a:t>
            </a:r>
            <a:r>
              <a:rPr lang="en-US" baseline="0" dirty="0" smtClean="0"/>
              <a:t> 4 = cache line index</a:t>
            </a:r>
          </a:p>
          <a:p>
            <a:r>
              <a:rPr lang="en-US" baseline="0" dirty="0" smtClean="0"/>
              <a:t>remaining = tag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3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4</a:t>
            </a:r>
            <a:r>
              <a:rPr lang="en-US" baseline="0" dirty="0" smtClean="0"/>
              <a:t> cache lines</a:t>
            </a:r>
          </a:p>
          <a:p>
            <a:r>
              <a:rPr lang="en-US" baseline="0" dirty="0" smtClean="0"/>
              <a:t>line size = 2 bytes</a:t>
            </a:r>
          </a:p>
          <a:p>
            <a:r>
              <a:rPr lang="en-US" dirty="0" smtClean="0"/>
              <a:t>offset</a:t>
            </a:r>
            <a:r>
              <a:rPr lang="en-US" baseline="0" dirty="0" smtClean="0"/>
              <a:t> is 1 bit</a:t>
            </a:r>
          </a:p>
          <a:p>
            <a:r>
              <a:rPr lang="en-US" baseline="0" dirty="0" smtClean="0"/>
              <a:t>index is 2 bits</a:t>
            </a:r>
          </a:p>
          <a:p>
            <a:r>
              <a:rPr lang="en-US" baseline="0" dirty="0" smtClean="0"/>
              <a:t>tag is 2 bits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79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(2**m</a:t>
            </a:r>
            <a:r>
              <a:rPr lang="en-US" baseline="0" dirty="0" smtClean="0"/>
              <a:t> bytes per line) (2**n lines) = 2**(</a:t>
            </a:r>
            <a:r>
              <a:rPr lang="en-US" baseline="0" dirty="0" err="1" smtClean="0"/>
              <a:t>n+m</a:t>
            </a:r>
            <a:r>
              <a:rPr lang="en-US" baseline="0" dirty="0" smtClean="0"/>
              <a:t>) bytes of data</a:t>
            </a:r>
          </a:p>
          <a:p>
            <a:r>
              <a:rPr lang="en-US" baseline="0" dirty="0" smtClean="0"/>
              <a:t>(1+(32-n-m) bits of overhead per line) (2**n lines)</a:t>
            </a:r>
          </a:p>
          <a:p>
            <a:r>
              <a:rPr lang="en-US" baseline="0" dirty="0" smtClean="0"/>
              <a:t>Some numbers: 32Kb cache, 64byte line size </a:t>
            </a:r>
            <a:r>
              <a:rPr lang="en-US" baseline="0" dirty="0" smtClean="0">
                <a:sym typeface="Wingdings" pitchFamily="2" charset="2"/>
              </a:rPr>
              <a:t> 512 lines, 6bit offset, 9bit index, 17 bit tag  18*512 = 16*512+1024 = 1024bytes + 128 bytes = 1152 bytes overhead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Hit rate 90%</a:t>
            </a:r>
          </a:p>
          <a:p>
            <a:r>
              <a:rPr lang="en-US" dirty="0" smtClean="0"/>
              <a:t>.90</a:t>
            </a:r>
            <a:r>
              <a:rPr lang="en-US" baseline="0" dirty="0" smtClean="0"/>
              <a:t> *5 + .10*(2+50+16*3) = 4.5 + 10.0 = 14.5 cycles on average</a:t>
            </a:r>
          </a:p>
          <a:p>
            <a:r>
              <a:rPr lang="en-US" baseline="0" dirty="0" smtClean="0"/>
              <a:t>Hit rate 95 % </a:t>
            </a:r>
            <a:r>
              <a:rPr lang="en-US" baseline="0" dirty="0" smtClean="0">
                <a:sym typeface="Wingdings" pitchFamily="2" charset="2"/>
              </a:rPr>
              <a:t> 9.5 cycles on average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1"/>
                </a:solidFill>
              </a:rPr>
              <a:t>Q: What causes a cache miss?</a:t>
            </a:r>
          </a:p>
          <a:p>
            <a:r>
              <a:rPr lang="en-US" dirty="0" smtClean="0"/>
              <a:t>conflict: collisions, competition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fix program, </a:t>
            </a:r>
            <a:r>
              <a:rPr lang="en-US" dirty="0" err="1" smtClean="0"/>
              <a:t>prefetching</a:t>
            </a:r>
            <a:r>
              <a:rPr lang="en-US" dirty="0" smtClean="0"/>
              <a:t> =</a:t>
            </a:r>
            <a:r>
              <a:rPr lang="en-US" baseline="0" dirty="0" smtClean="0"/>
              <a:t> special instructions, prediction in CPU, prediction in cache controller,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program is this? </a:t>
            </a:r>
            <a:r>
              <a:rPr lang="en-US" dirty="0" err="1" smtClean="0"/>
              <a:t>Memcpy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1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L1 L2 and even</a:t>
            </a:r>
            <a:r>
              <a:rPr lang="en-US" baseline="0" dirty="0" smtClean="0"/>
              <a:t> L3 all on-chip these days using SRAM and </a:t>
            </a:r>
            <a:r>
              <a:rPr lang="en-US" baseline="0" smtClean="0"/>
              <a:t>eDRAM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1"/>
                </a:solidFill>
              </a:rPr>
              <a:t>Q: What causes a cache miss?</a:t>
            </a:r>
          </a:p>
          <a:p>
            <a:r>
              <a:rPr lang="en-US" dirty="0" smtClean="0"/>
              <a:t>conflict: collisions, competition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3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4</a:t>
            </a:r>
            <a:r>
              <a:rPr lang="en-US" baseline="0" dirty="0" smtClean="0"/>
              <a:t> cache lines</a:t>
            </a:r>
          </a:p>
          <a:p>
            <a:r>
              <a:rPr lang="en-US" baseline="0" dirty="0" smtClean="0"/>
              <a:t>line size = 2 words</a:t>
            </a:r>
          </a:p>
          <a:p>
            <a:r>
              <a:rPr lang="en-US" dirty="0" smtClean="0"/>
              <a:t>offset</a:t>
            </a:r>
            <a:r>
              <a:rPr lang="en-US" baseline="0" dirty="0" smtClean="0"/>
              <a:t> is 1 bit</a:t>
            </a:r>
          </a:p>
          <a:p>
            <a:r>
              <a:rPr lang="en-US" baseline="0" dirty="0" smtClean="0"/>
              <a:t>tag is 4 bits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“way” = line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79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(2**m</a:t>
            </a:r>
            <a:r>
              <a:rPr lang="en-US" baseline="0" dirty="0" smtClean="0"/>
              <a:t> bytes per line) (2**n lines) = 2**(</a:t>
            </a:r>
            <a:r>
              <a:rPr lang="en-US" baseline="0" dirty="0" err="1" smtClean="0"/>
              <a:t>n+m</a:t>
            </a:r>
            <a:r>
              <a:rPr lang="en-US" baseline="0" dirty="0" smtClean="0"/>
              <a:t>) bytes of data</a:t>
            </a:r>
          </a:p>
          <a:p>
            <a:r>
              <a:rPr lang="en-US" baseline="0" dirty="0" smtClean="0"/>
              <a:t>(1+(32-m) bits of overhead per line) (2**n lines)</a:t>
            </a:r>
          </a:p>
          <a:p>
            <a:r>
              <a:rPr lang="en-US" baseline="0" dirty="0" smtClean="0"/>
              <a:t>Some numbers: 32Kb cache, 64byte line size </a:t>
            </a:r>
            <a:r>
              <a:rPr lang="en-US" baseline="0" dirty="0" smtClean="0">
                <a:sym typeface="Wingdings" pitchFamily="2" charset="2"/>
              </a:rPr>
              <a:t> 512 lines, 6bit offset, 26 bit tag  27*512 = 24*512+1536 = 1536bytes + 192 bytes = 1728bytes overhead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</a:t>
            </a:r>
            <a:r>
              <a:rPr lang="en-US" baseline="0" dirty="0" smtClean="0"/>
              <a:t> temporal locality, but lots of </a:t>
            </a:r>
            <a:r>
              <a:rPr lang="en-US" baseline="0" dirty="0" err="1" smtClean="0"/>
              <a:t>spacial</a:t>
            </a:r>
            <a:r>
              <a:rPr lang="en-US" baseline="0" dirty="0" smtClean="0"/>
              <a:t> locality </a:t>
            </a:r>
            <a:r>
              <a:rPr lang="en-US" baseline="0" dirty="0" smtClean="0">
                <a:sym typeface="Wingdings" pitchFamily="2" charset="2"/>
              </a:rPr>
              <a:t> larger blocks would help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1"/>
                </a:solidFill>
              </a:rPr>
              <a:t>conflict can’t happen with fully associative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1"/>
                </a:solidFill>
              </a:rPr>
              <a:t>block size influences</a:t>
            </a:r>
            <a:r>
              <a:rPr lang="en-US" baseline="0" dirty="0" smtClean="0">
                <a:solidFill>
                  <a:schemeClr val="accent1"/>
                </a:solidFill>
              </a:rPr>
              <a:t> cold misses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3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3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90/10 rule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5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soon = frequency of loads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3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7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draw:</a:t>
            </a:r>
            <a:r>
              <a:rPr lang="en-US" baseline="0" dirty="0" smtClean="0"/>
              <a:t> dram on right; </a:t>
            </a:r>
            <a:r>
              <a:rPr lang="en-US" baseline="0" dirty="0" err="1" smtClean="0"/>
              <a:t>sram</a:t>
            </a:r>
            <a:r>
              <a:rPr lang="en-US" baseline="0" dirty="0" smtClean="0"/>
              <a:t> in controller; lookup logic; 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Hakim Weatherspoon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2011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Copyright Hakim Weatherspoon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0653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09600"/>
            <a:ext cx="42672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2672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096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600"/>
            <a:ext cx="4268788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6096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346575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33400"/>
            <a:ext cx="5340350" cy="59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752600"/>
            <a:ext cx="3236913" cy="4724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1000" y="457200"/>
            <a:ext cx="8394700" cy="2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2.emf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70.xml"/><Relationship Id="rId13" Type="http://schemas.openxmlformats.org/officeDocument/2006/relationships/image" Target="../media/image12.png"/><Relationship Id="rId3" Type="http://schemas.openxmlformats.org/officeDocument/2006/relationships/tags" Target="../tags/tag565.xml"/><Relationship Id="rId7" Type="http://schemas.openxmlformats.org/officeDocument/2006/relationships/tags" Target="../tags/tag569.xml"/><Relationship Id="rId12" Type="http://schemas.openxmlformats.org/officeDocument/2006/relationships/image" Target="../media/image11.png"/><Relationship Id="rId2" Type="http://schemas.openxmlformats.org/officeDocument/2006/relationships/tags" Target="../tags/tag564.xml"/><Relationship Id="rId1" Type="http://schemas.openxmlformats.org/officeDocument/2006/relationships/tags" Target="../tags/tag563.xml"/><Relationship Id="rId6" Type="http://schemas.openxmlformats.org/officeDocument/2006/relationships/tags" Target="../tags/tag568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567.xml"/><Relationship Id="rId15" Type="http://schemas.openxmlformats.org/officeDocument/2006/relationships/image" Target="../media/image14.emf"/><Relationship Id="rId10" Type="http://schemas.openxmlformats.org/officeDocument/2006/relationships/tags" Target="../tags/tag572.xml"/><Relationship Id="rId4" Type="http://schemas.openxmlformats.org/officeDocument/2006/relationships/tags" Target="../tags/tag566.xml"/><Relationship Id="rId9" Type="http://schemas.openxmlformats.org/officeDocument/2006/relationships/tags" Target="../tags/tag571.xml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80.xml"/><Relationship Id="rId13" Type="http://schemas.openxmlformats.org/officeDocument/2006/relationships/tags" Target="../tags/tag585.xml"/><Relationship Id="rId18" Type="http://schemas.openxmlformats.org/officeDocument/2006/relationships/tags" Target="../tags/tag590.xml"/><Relationship Id="rId3" Type="http://schemas.openxmlformats.org/officeDocument/2006/relationships/tags" Target="../tags/tag575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579.xml"/><Relationship Id="rId12" Type="http://schemas.openxmlformats.org/officeDocument/2006/relationships/tags" Target="../tags/tag584.xml"/><Relationship Id="rId17" Type="http://schemas.openxmlformats.org/officeDocument/2006/relationships/tags" Target="../tags/tag589.xml"/><Relationship Id="rId2" Type="http://schemas.openxmlformats.org/officeDocument/2006/relationships/tags" Target="../tags/tag574.xml"/><Relationship Id="rId16" Type="http://schemas.openxmlformats.org/officeDocument/2006/relationships/tags" Target="../tags/tag588.xml"/><Relationship Id="rId20" Type="http://schemas.openxmlformats.org/officeDocument/2006/relationships/tags" Target="../tags/tag592.xml"/><Relationship Id="rId1" Type="http://schemas.openxmlformats.org/officeDocument/2006/relationships/tags" Target="../tags/tag573.xml"/><Relationship Id="rId6" Type="http://schemas.openxmlformats.org/officeDocument/2006/relationships/tags" Target="../tags/tag578.xml"/><Relationship Id="rId11" Type="http://schemas.openxmlformats.org/officeDocument/2006/relationships/tags" Target="../tags/tag583.xml"/><Relationship Id="rId5" Type="http://schemas.openxmlformats.org/officeDocument/2006/relationships/tags" Target="../tags/tag577.xml"/><Relationship Id="rId15" Type="http://schemas.openxmlformats.org/officeDocument/2006/relationships/tags" Target="../tags/tag587.xml"/><Relationship Id="rId23" Type="http://schemas.openxmlformats.org/officeDocument/2006/relationships/image" Target="../media/image15.emf"/><Relationship Id="rId10" Type="http://schemas.openxmlformats.org/officeDocument/2006/relationships/tags" Target="../tags/tag582.xml"/><Relationship Id="rId19" Type="http://schemas.openxmlformats.org/officeDocument/2006/relationships/tags" Target="../tags/tag591.xml"/><Relationship Id="rId4" Type="http://schemas.openxmlformats.org/officeDocument/2006/relationships/tags" Target="../tags/tag576.xml"/><Relationship Id="rId9" Type="http://schemas.openxmlformats.org/officeDocument/2006/relationships/tags" Target="../tags/tag581.xml"/><Relationship Id="rId14" Type="http://schemas.openxmlformats.org/officeDocument/2006/relationships/tags" Target="../tags/tag586.xml"/><Relationship Id="rId2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tags" Target="../tags/tag595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594.xml"/><Relationship Id="rId1" Type="http://schemas.openxmlformats.org/officeDocument/2006/relationships/tags" Target="../tags/tag59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97.xml"/><Relationship Id="rId4" Type="http://schemas.openxmlformats.org/officeDocument/2006/relationships/tags" Target="../tags/tag59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05.xml"/><Relationship Id="rId13" Type="http://schemas.openxmlformats.org/officeDocument/2006/relationships/notesSlide" Target="../notesSlides/notesSlide8.xml"/><Relationship Id="rId3" Type="http://schemas.openxmlformats.org/officeDocument/2006/relationships/tags" Target="../tags/tag600.xml"/><Relationship Id="rId7" Type="http://schemas.openxmlformats.org/officeDocument/2006/relationships/tags" Target="../tags/tag604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599.xml"/><Relationship Id="rId1" Type="http://schemas.openxmlformats.org/officeDocument/2006/relationships/tags" Target="../tags/tag598.xml"/><Relationship Id="rId6" Type="http://schemas.openxmlformats.org/officeDocument/2006/relationships/tags" Target="../tags/tag603.xml"/><Relationship Id="rId11" Type="http://schemas.openxmlformats.org/officeDocument/2006/relationships/tags" Target="../tags/tag608.xml"/><Relationship Id="rId5" Type="http://schemas.openxmlformats.org/officeDocument/2006/relationships/tags" Target="../tags/tag602.xml"/><Relationship Id="rId10" Type="http://schemas.openxmlformats.org/officeDocument/2006/relationships/tags" Target="../tags/tag607.xml"/><Relationship Id="rId4" Type="http://schemas.openxmlformats.org/officeDocument/2006/relationships/tags" Target="../tags/tag601.xml"/><Relationship Id="rId9" Type="http://schemas.openxmlformats.org/officeDocument/2006/relationships/tags" Target="../tags/tag606.xml"/><Relationship Id="rId1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11.xml"/><Relationship Id="rId2" Type="http://schemas.openxmlformats.org/officeDocument/2006/relationships/tags" Target="../tags/tag610.xml"/><Relationship Id="rId1" Type="http://schemas.openxmlformats.org/officeDocument/2006/relationships/tags" Target="../tags/tag609.xml"/><Relationship Id="rId6" Type="http://schemas.openxmlformats.org/officeDocument/2006/relationships/image" Target="../media/image18.emf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614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613.xml"/><Relationship Id="rId1" Type="http://schemas.openxmlformats.org/officeDocument/2006/relationships/tags" Target="../tags/tag61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16.xml"/><Relationship Id="rId4" Type="http://schemas.openxmlformats.org/officeDocument/2006/relationships/tags" Target="../tags/tag6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tags" Target="../tags/tag619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618.xml"/><Relationship Id="rId1" Type="http://schemas.openxmlformats.org/officeDocument/2006/relationships/tags" Target="../tags/tag61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21.xml"/><Relationship Id="rId4" Type="http://schemas.openxmlformats.org/officeDocument/2006/relationships/tags" Target="../tags/tag6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24.xml"/><Relationship Id="rId2" Type="http://schemas.openxmlformats.org/officeDocument/2006/relationships/tags" Target="../tags/tag623.xml"/><Relationship Id="rId1" Type="http://schemas.openxmlformats.org/officeDocument/2006/relationships/tags" Target="../tags/tag622.xml"/><Relationship Id="rId6" Type="http://schemas.openxmlformats.org/officeDocument/2006/relationships/image" Target="../media/image21.emf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632.xml"/><Relationship Id="rId13" Type="http://schemas.openxmlformats.org/officeDocument/2006/relationships/tags" Target="../tags/tag637.xml"/><Relationship Id="rId18" Type="http://schemas.openxmlformats.org/officeDocument/2006/relationships/tags" Target="../tags/tag642.xml"/><Relationship Id="rId26" Type="http://schemas.openxmlformats.org/officeDocument/2006/relationships/tags" Target="../tags/tag650.xml"/><Relationship Id="rId39" Type="http://schemas.openxmlformats.org/officeDocument/2006/relationships/tags" Target="../tags/tag663.xml"/><Relationship Id="rId3" Type="http://schemas.openxmlformats.org/officeDocument/2006/relationships/tags" Target="../tags/tag627.xml"/><Relationship Id="rId21" Type="http://schemas.openxmlformats.org/officeDocument/2006/relationships/tags" Target="../tags/tag645.xml"/><Relationship Id="rId34" Type="http://schemas.openxmlformats.org/officeDocument/2006/relationships/tags" Target="../tags/tag658.xml"/><Relationship Id="rId42" Type="http://schemas.openxmlformats.org/officeDocument/2006/relationships/tags" Target="../tags/tag666.xml"/><Relationship Id="rId47" Type="http://schemas.openxmlformats.org/officeDocument/2006/relationships/notesSlide" Target="../notesSlides/notesSlide13.xml"/><Relationship Id="rId7" Type="http://schemas.openxmlformats.org/officeDocument/2006/relationships/tags" Target="../tags/tag631.xml"/><Relationship Id="rId12" Type="http://schemas.openxmlformats.org/officeDocument/2006/relationships/tags" Target="../tags/tag636.xml"/><Relationship Id="rId17" Type="http://schemas.openxmlformats.org/officeDocument/2006/relationships/tags" Target="../tags/tag641.xml"/><Relationship Id="rId25" Type="http://schemas.openxmlformats.org/officeDocument/2006/relationships/tags" Target="../tags/tag649.xml"/><Relationship Id="rId33" Type="http://schemas.openxmlformats.org/officeDocument/2006/relationships/tags" Target="../tags/tag657.xml"/><Relationship Id="rId38" Type="http://schemas.openxmlformats.org/officeDocument/2006/relationships/tags" Target="../tags/tag662.xml"/><Relationship Id="rId46" Type="http://schemas.openxmlformats.org/officeDocument/2006/relationships/slideLayout" Target="../slideLayouts/slideLayout6.xml"/><Relationship Id="rId2" Type="http://schemas.openxmlformats.org/officeDocument/2006/relationships/tags" Target="../tags/tag626.xml"/><Relationship Id="rId16" Type="http://schemas.openxmlformats.org/officeDocument/2006/relationships/tags" Target="../tags/tag640.xml"/><Relationship Id="rId20" Type="http://schemas.openxmlformats.org/officeDocument/2006/relationships/tags" Target="../tags/tag644.xml"/><Relationship Id="rId29" Type="http://schemas.openxmlformats.org/officeDocument/2006/relationships/tags" Target="../tags/tag653.xml"/><Relationship Id="rId41" Type="http://schemas.openxmlformats.org/officeDocument/2006/relationships/tags" Target="../tags/tag665.xml"/><Relationship Id="rId1" Type="http://schemas.openxmlformats.org/officeDocument/2006/relationships/tags" Target="../tags/tag625.xml"/><Relationship Id="rId6" Type="http://schemas.openxmlformats.org/officeDocument/2006/relationships/tags" Target="../tags/tag630.xml"/><Relationship Id="rId11" Type="http://schemas.openxmlformats.org/officeDocument/2006/relationships/tags" Target="../tags/tag635.xml"/><Relationship Id="rId24" Type="http://schemas.openxmlformats.org/officeDocument/2006/relationships/tags" Target="../tags/tag648.xml"/><Relationship Id="rId32" Type="http://schemas.openxmlformats.org/officeDocument/2006/relationships/tags" Target="../tags/tag656.xml"/><Relationship Id="rId37" Type="http://schemas.openxmlformats.org/officeDocument/2006/relationships/tags" Target="../tags/tag661.xml"/><Relationship Id="rId40" Type="http://schemas.openxmlformats.org/officeDocument/2006/relationships/tags" Target="../tags/tag664.xml"/><Relationship Id="rId45" Type="http://schemas.openxmlformats.org/officeDocument/2006/relationships/tags" Target="../tags/tag669.xml"/><Relationship Id="rId5" Type="http://schemas.openxmlformats.org/officeDocument/2006/relationships/tags" Target="../tags/tag629.xml"/><Relationship Id="rId15" Type="http://schemas.openxmlformats.org/officeDocument/2006/relationships/tags" Target="../tags/tag639.xml"/><Relationship Id="rId23" Type="http://schemas.openxmlformats.org/officeDocument/2006/relationships/tags" Target="../tags/tag647.xml"/><Relationship Id="rId28" Type="http://schemas.openxmlformats.org/officeDocument/2006/relationships/tags" Target="../tags/tag652.xml"/><Relationship Id="rId36" Type="http://schemas.openxmlformats.org/officeDocument/2006/relationships/tags" Target="../tags/tag660.xml"/><Relationship Id="rId10" Type="http://schemas.openxmlformats.org/officeDocument/2006/relationships/tags" Target="../tags/tag634.xml"/><Relationship Id="rId19" Type="http://schemas.openxmlformats.org/officeDocument/2006/relationships/tags" Target="../tags/tag643.xml"/><Relationship Id="rId31" Type="http://schemas.openxmlformats.org/officeDocument/2006/relationships/tags" Target="../tags/tag655.xml"/><Relationship Id="rId44" Type="http://schemas.openxmlformats.org/officeDocument/2006/relationships/tags" Target="../tags/tag668.xml"/><Relationship Id="rId4" Type="http://schemas.openxmlformats.org/officeDocument/2006/relationships/tags" Target="../tags/tag628.xml"/><Relationship Id="rId9" Type="http://schemas.openxmlformats.org/officeDocument/2006/relationships/tags" Target="../tags/tag633.xml"/><Relationship Id="rId14" Type="http://schemas.openxmlformats.org/officeDocument/2006/relationships/tags" Target="../tags/tag638.xml"/><Relationship Id="rId22" Type="http://schemas.openxmlformats.org/officeDocument/2006/relationships/tags" Target="../tags/tag646.xml"/><Relationship Id="rId27" Type="http://schemas.openxmlformats.org/officeDocument/2006/relationships/tags" Target="../tags/tag651.xml"/><Relationship Id="rId30" Type="http://schemas.openxmlformats.org/officeDocument/2006/relationships/tags" Target="../tags/tag654.xml"/><Relationship Id="rId35" Type="http://schemas.openxmlformats.org/officeDocument/2006/relationships/tags" Target="../tags/tag659.xml"/><Relationship Id="rId43" Type="http://schemas.openxmlformats.org/officeDocument/2006/relationships/tags" Target="../tags/tag667.xml"/><Relationship Id="rId48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682.xml"/><Relationship Id="rId18" Type="http://schemas.openxmlformats.org/officeDocument/2006/relationships/tags" Target="../tags/tag687.xml"/><Relationship Id="rId26" Type="http://schemas.openxmlformats.org/officeDocument/2006/relationships/tags" Target="../tags/tag695.xml"/><Relationship Id="rId39" Type="http://schemas.openxmlformats.org/officeDocument/2006/relationships/tags" Target="../tags/tag708.xml"/><Relationship Id="rId3" Type="http://schemas.openxmlformats.org/officeDocument/2006/relationships/tags" Target="../tags/tag672.xml"/><Relationship Id="rId21" Type="http://schemas.openxmlformats.org/officeDocument/2006/relationships/tags" Target="../tags/tag690.xml"/><Relationship Id="rId34" Type="http://schemas.openxmlformats.org/officeDocument/2006/relationships/tags" Target="../tags/tag703.xml"/><Relationship Id="rId42" Type="http://schemas.openxmlformats.org/officeDocument/2006/relationships/tags" Target="../tags/tag711.xml"/><Relationship Id="rId47" Type="http://schemas.openxmlformats.org/officeDocument/2006/relationships/tags" Target="../tags/tag716.xml"/><Relationship Id="rId50" Type="http://schemas.openxmlformats.org/officeDocument/2006/relationships/tags" Target="../tags/tag719.xml"/><Relationship Id="rId7" Type="http://schemas.openxmlformats.org/officeDocument/2006/relationships/tags" Target="../tags/tag676.xml"/><Relationship Id="rId12" Type="http://schemas.openxmlformats.org/officeDocument/2006/relationships/tags" Target="../tags/tag681.xml"/><Relationship Id="rId17" Type="http://schemas.openxmlformats.org/officeDocument/2006/relationships/tags" Target="../tags/tag686.xml"/><Relationship Id="rId25" Type="http://schemas.openxmlformats.org/officeDocument/2006/relationships/tags" Target="../tags/tag694.xml"/><Relationship Id="rId33" Type="http://schemas.openxmlformats.org/officeDocument/2006/relationships/tags" Target="../tags/tag702.xml"/><Relationship Id="rId38" Type="http://schemas.openxmlformats.org/officeDocument/2006/relationships/tags" Target="../tags/tag707.xml"/><Relationship Id="rId46" Type="http://schemas.openxmlformats.org/officeDocument/2006/relationships/tags" Target="../tags/tag715.xml"/><Relationship Id="rId2" Type="http://schemas.openxmlformats.org/officeDocument/2006/relationships/tags" Target="../tags/tag671.xml"/><Relationship Id="rId16" Type="http://schemas.openxmlformats.org/officeDocument/2006/relationships/tags" Target="../tags/tag685.xml"/><Relationship Id="rId20" Type="http://schemas.openxmlformats.org/officeDocument/2006/relationships/tags" Target="../tags/tag689.xml"/><Relationship Id="rId29" Type="http://schemas.openxmlformats.org/officeDocument/2006/relationships/tags" Target="../tags/tag698.xml"/><Relationship Id="rId41" Type="http://schemas.openxmlformats.org/officeDocument/2006/relationships/tags" Target="../tags/tag710.xml"/><Relationship Id="rId1" Type="http://schemas.openxmlformats.org/officeDocument/2006/relationships/tags" Target="../tags/tag670.xml"/><Relationship Id="rId6" Type="http://schemas.openxmlformats.org/officeDocument/2006/relationships/tags" Target="../tags/tag675.xml"/><Relationship Id="rId11" Type="http://schemas.openxmlformats.org/officeDocument/2006/relationships/tags" Target="../tags/tag680.xml"/><Relationship Id="rId24" Type="http://schemas.openxmlformats.org/officeDocument/2006/relationships/tags" Target="../tags/tag693.xml"/><Relationship Id="rId32" Type="http://schemas.openxmlformats.org/officeDocument/2006/relationships/tags" Target="../tags/tag701.xml"/><Relationship Id="rId37" Type="http://schemas.openxmlformats.org/officeDocument/2006/relationships/tags" Target="../tags/tag706.xml"/><Relationship Id="rId40" Type="http://schemas.openxmlformats.org/officeDocument/2006/relationships/tags" Target="../tags/tag709.xml"/><Relationship Id="rId45" Type="http://schemas.openxmlformats.org/officeDocument/2006/relationships/tags" Target="../tags/tag714.xml"/><Relationship Id="rId53" Type="http://schemas.openxmlformats.org/officeDocument/2006/relationships/image" Target="../media/image23.emf"/><Relationship Id="rId5" Type="http://schemas.openxmlformats.org/officeDocument/2006/relationships/tags" Target="../tags/tag674.xml"/><Relationship Id="rId15" Type="http://schemas.openxmlformats.org/officeDocument/2006/relationships/tags" Target="../tags/tag684.xml"/><Relationship Id="rId23" Type="http://schemas.openxmlformats.org/officeDocument/2006/relationships/tags" Target="../tags/tag692.xml"/><Relationship Id="rId28" Type="http://schemas.openxmlformats.org/officeDocument/2006/relationships/tags" Target="../tags/tag697.xml"/><Relationship Id="rId36" Type="http://schemas.openxmlformats.org/officeDocument/2006/relationships/tags" Target="../tags/tag705.xml"/><Relationship Id="rId49" Type="http://schemas.openxmlformats.org/officeDocument/2006/relationships/tags" Target="../tags/tag718.xml"/><Relationship Id="rId10" Type="http://schemas.openxmlformats.org/officeDocument/2006/relationships/tags" Target="../tags/tag679.xml"/><Relationship Id="rId19" Type="http://schemas.openxmlformats.org/officeDocument/2006/relationships/tags" Target="../tags/tag688.xml"/><Relationship Id="rId31" Type="http://schemas.openxmlformats.org/officeDocument/2006/relationships/tags" Target="../tags/tag700.xml"/><Relationship Id="rId44" Type="http://schemas.openxmlformats.org/officeDocument/2006/relationships/tags" Target="../tags/tag713.xml"/><Relationship Id="rId52" Type="http://schemas.openxmlformats.org/officeDocument/2006/relationships/notesSlide" Target="../notesSlides/notesSlide14.xml"/><Relationship Id="rId4" Type="http://schemas.openxmlformats.org/officeDocument/2006/relationships/tags" Target="../tags/tag673.xml"/><Relationship Id="rId9" Type="http://schemas.openxmlformats.org/officeDocument/2006/relationships/tags" Target="../tags/tag678.xml"/><Relationship Id="rId14" Type="http://schemas.openxmlformats.org/officeDocument/2006/relationships/tags" Target="../tags/tag683.xml"/><Relationship Id="rId22" Type="http://schemas.openxmlformats.org/officeDocument/2006/relationships/tags" Target="../tags/tag691.xml"/><Relationship Id="rId27" Type="http://schemas.openxmlformats.org/officeDocument/2006/relationships/tags" Target="../tags/tag696.xml"/><Relationship Id="rId30" Type="http://schemas.openxmlformats.org/officeDocument/2006/relationships/tags" Target="../tags/tag699.xml"/><Relationship Id="rId35" Type="http://schemas.openxmlformats.org/officeDocument/2006/relationships/tags" Target="../tags/tag704.xml"/><Relationship Id="rId43" Type="http://schemas.openxmlformats.org/officeDocument/2006/relationships/tags" Target="../tags/tag712.xml"/><Relationship Id="rId48" Type="http://schemas.openxmlformats.org/officeDocument/2006/relationships/tags" Target="../tags/tag717.xml"/><Relationship Id="rId8" Type="http://schemas.openxmlformats.org/officeDocument/2006/relationships/tags" Target="../tags/tag677.xml"/><Relationship Id="rId5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72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21.xml"/><Relationship Id="rId1" Type="http://schemas.openxmlformats.org/officeDocument/2006/relationships/tags" Target="../tags/tag720.xml"/><Relationship Id="rId6" Type="http://schemas.openxmlformats.org/officeDocument/2006/relationships/tags" Target="../tags/tag725.xml"/><Relationship Id="rId5" Type="http://schemas.openxmlformats.org/officeDocument/2006/relationships/tags" Target="../tags/tag724.xml"/><Relationship Id="rId4" Type="http://schemas.openxmlformats.org/officeDocument/2006/relationships/tags" Target="../tags/tag723.xml"/><Relationship Id="rId9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728.xml"/><Relationship Id="rId2" Type="http://schemas.openxmlformats.org/officeDocument/2006/relationships/tags" Target="../tags/tag727.xml"/><Relationship Id="rId1" Type="http://schemas.openxmlformats.org/officeDocument/2006/relationships/tags" Target="../tags/tag726.xml"/><Relationship Id="rId6" Type="http://schemas.openxmlformats.org/officeDocument/2006/relationships/image" Target="../media/image25.emf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31.xml"/><Relationship Id="rId2" Type="http://schemas.openxmlformats.org/officeDocument/2006/relationships/tags" Target="../tags/tag730.xml"/><Relationship Id="rId1" Type="http://schemas.openxmlformats.org/officeDocument/2006/relationships/tags" Target="../tags/tag729.xml"/><Relationship Id="rId6" Type="http://schemas.openxmlformats.org/officeDocument/2006/relationships/image" Target="../media/image26.emf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3.xml"/><Relationship Id="rId1" Type="http://schemas.openxmlformats.org/officeDocument/2006/relationships/tags" Target="../tags/tag732.xml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5.xml"/><Relationship Id="rId1" Type="http://schemas.openxmlformats.org/officeDocument/2006/relationships/tags" Target="../tags/tag734.xml"/><Relationship Id="rId4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7.xml"/><Relationship Id="rId1" Type="http://schemas.openxmlformats.org/officeDocument/2006/relationships/tags" Target="../tags/tag736.xml"/><Relationship Id="rId4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9.xml"/><Relationship Id="rId1" Type="http://schemas.openxmlformats.org/officeDocument/2006/relationships/tags" Target="../tags/tag738.xml"/><Relationship Id="rId4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1.xml"/><Relationship Id="rId1" Type="http://schemas.openxmlformats.org/officeDocument/2006/relationships/tags" Target="../tags/tag740.xml"/><Relationship Id="rId4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754.xml"/><Relationship Id="rId18" Type="http://schemas.openxmlformats.org/officeDocument/2006/relationships/tags" Target="../tags/tag759.xml"/><Relationship Id="rId26" Type="http://schemas.openxmlformats.org/officeDocument/2006/relationships/tags" Target="../tags/tag767.xml"/><Relationship Id="rId39" Type="http://schemas.openxmlformats.org/officeDocument/2006/relationships/tags" Target="../tags/tag780.xml"/><Relationship Id="rId21" Type="http://schemas.openxmlformats.org/officeDocument/2006/relationships/tags" Target="../tags/tag762.xml"/><Relationship Id="rId34" Type="http://schemas.openxmlformats.org/officeDocument/2006/relationships/tags" Target="../tags/tag775.xml"/><Relationship Id="rId42" Type="http://schemas.openxmlformats.org/officeDocument/2006/relationships/tags" Target="../tags/tag783.xml"/><Relationship Id="rId47" Type="http://schemas.openxmlformats.org/officeDocument/2006/relationships/tags" Target="../tags/tag788.xml"/><Relationship Id="rId50" Type="http://schemas.openxmlformats.org/officeDocument/2006/relationships/tags" Target="../tags/tag791.xml"/><Relationship Id="rId55" Type="http://schemas.openxmlformats.org/officeDocument/2006/relationships/tags" Target="../tags/tag796.xml"/><Relationship Id="rId7" Type="http://schemas.openxmlformats.org/officeDocument/2006/relationships/tags" Target="../tags/tag748.xml"/><Relationship Id="rId12" Type="http://schemas.openxmlformats.org/officeDocument/2006/relationships/tags" Target="../tags/tag753.xml"/><Relationship Id="rId17" Type="http://schemas.openxmlformats.org/officeDocument/2006/relationships/tags" Target="../tags/tag758.xml"/><Relationship Id="rId25" Type="http://schemas.openxmlformats.org/officeDocument/2006/relationships/tags" Target="../tags/tag766.xml"/><Relationship Id="rId33" Type="http://schemas.openxmlformats.org/officeDocument/2006/relationships/tags" Target="../tags/tag774.xml"/><Relationship Id="rId38" Type="http://schemas.openxmlformats.org/officeDocument/2006/relationships/tags" Target="../tags/tag779.xml"/><Relationship Id="rId46" Type="http://schemas.openxmlformats.org/officeDocument/2006/relationships/tags" Target="../tags/tag787.xml"/><Relationship Id="rId2" Type="http://schemas.openxmlformats.org/officeDocument/2006/relationships/tags" Target="../tags/tag743.xml"/><Relationship Id="rId16" Type="http://schemas.openxmlformats.org/officeDocument/2006/relationships/tags" Target="../tags/tag757.xml"/><Relationship Id="rId20" Type="http://schemas.openxmlformats.org/officeDocument/2006/relationships/tags" Target="../tags/tag761.xml"/><Relationship Id="rId29" Type="http://schemas.openxmlformats.org/officeDocument/2006/relationships/tags" Target="../tags/tag770.xml"/><Relationship Id="rId41" Type="http://schemas.openxmlformats.org/officeDocument/2006/relationships/tags" Target="../tags/tag782.xml"/><Relationship Id="rId54" Type="http://schemas.openxmlformats.org/officeDocument/2006/relationships/tags" Target="../tags/tag795.xml"/><Relationship Id="rId1" Type="http://schemas.openxmlformats.org/officeDocument/2006/relationships/tags" Target="../tags/tag742.xml"/><Relationship Id="rId6" Type="http://schemas.openxmlformats.org/officeDocument/2006/relationships/tags" Target="../tags/tag747.xml"/><Relationship Id="rId11" Type="http://schemas.openxmlformats.org/officeDocument/2006/relationships/tags" Target="../tags/tag752.xml"/><Relationship Id="rId24" Type="http://schemas.openxmlformats.org/officeDocument/2006/relationships/tags" Target="../tags/tag765.xml"/><Relationship Id="rId32" Type="http://schemas.openxmlformats.org/officeDocument/2006/relationships/tags" Target="../tags/tag773.xml"/><Relationship Id="rId37" Type="http://schemas.openxmlformats.org/officeDocument/2006/relationships/tags" Target="../tags/tag778.xml"/><Relationship Id="rId40" Type="http://schemas.openxmlformats.org/officeDocument/2006/relationships/tags" Target="../tags/tag781.xml"/><Relationship Id="rId45" Type="http://schemas.openxmlformats.org/officeDocument/2006/relationships/tags" Target="../tags/tag786.xml"/><Relationship Id="rId53" Type="http://schemas.openxmlformats.org/officeDocument/2006/relationships/tags" Target="../tags/tag794.xml"/><Relationship Id="rId5" Type="http://schemas.openxmlformats.org/officeDocument/2006/relationships/tags" Target="../tags/tag746.xml"/><Relationship Id="rId15" Type="http://schemas.openxmlformats.org/officeDocument/2006/relationships/tags" Target="../tags/tag756.xml"/><Relationship Id="rId23" Type="http://schemas.openxmlformats.org/officeDocument/2006/relationships/tags" Target="../tags/tag764.xml"/><Relationship Id="rId28" Type="http://schemas.openxmlformats.org/officeDocument/2006/relationships/tags" Target="../tags/tag769.xml"/><Relationship Id="rId36" Type="http://schemas.openxmlformats.org/officeDocument/2006/relationships/tags" Target="../tags/tag777.xml"/><Relationship Id="rId49" Type="http://schemas.openxmlformats.org/officeDocument/2006/relationships/tags" Target="../tags/tag790.xml"/><Relationship Id="rId57" Type="http://schemas.openxmlformats.org/officeDocument/2006/relationships/notesSlide" Target="../notesSlides/notesSlide23.xml"/><Relationship Id="rId10" Type="http://schemas.openxmlformats.org/officeDocument/2006/relationships/tags" Target="../tags/tag751.xml"/><Relationship Id="rId19" Type="http://schemas.openxmlformats.org/officeDocument/2006/relationships/tags" Target="../tags/tag760.xml"/><Relationship Id="rId31" Type="http://schemas.openxmlformats.org/officeDocument/2006/relationships/tags" Target="../tags/tag772.xml"/><Relationship Id="rId44" Type="http://schemas.openxmlformats.org/officeDocument/2006/relationships/tags" Target="../tags/tag785.xml"/><Relationship Id="rId52" Type="http://schemas.openxmlformats.org/officeDocument/2006/relationships/tags" Target="../tags/tag793.xml"/><Relationship Id="rId4" Type="http://schemas.openxmlformats.org/officeDocument/2006/relationships/tags" Target="../tags/tag745.xml"/><Relationship Id="rId9" Type="http://schemas.openxmlformats.org/officeDocument/2006/relationships/tags" Target="../tags/tag750.xml"/><Relationship Id="rId14" Type="http://schemas.openxmlformats.org/officeDocument/2006/relationships/tags" Target="../tags/tag755.xml"/><Relationship Id="rId22" Type="http://schemas.openxmlformats.org/officeDocument/2006/relationships/tags" Target="../tags/tag763.xml"/><Relationship Id="rId27" Type="http://schemas.openxmlformats.org/officeDocument/2006/relationships/tags" Target="../tags/tag768.xml"/><Relationship Id="rId30" Type="http://schemas.openxmlformats.org/officeDocument/2006/relationships/tags" Target="../tags/tag771.xml"/><Relationship Id="rId35" Type="http://schemas.openxmlformats.org/officeDocument/2006/relationships/tags" Target="../tags/tag776.xml"/><Relationship Id="rId43" Type="http://schemas.openxmlformats.org/officeDocument/2006/relationships/tags" Target="../tags/tag784.xml"/><Relationship Id="rId48" Type="http://schemas.openxmlformats.org/officeDocument/2006/relationships/tags" Target="../tags/tag789.xml"/><Relationship Id="rId56" Type="http://schemas.openxmlformats.org/officeDocument/2006/relationships/slideLayout" Target="../slideLayouts/slideLayout6.xml"/><Relationship Id="rId8" Type="http://schemas.openxmlformats.org/officeDocument/2006/relationships/tags" Target="../tags/tag749.xml"/><Relationship Id="rId51" Type="http://schemas.openxmlformats.org/officeDocument/2006/relationships/tags" Target="../tags/tag792.xml"/><Relationship Id="rId3" Type="http://schemas.openxmlformats.org/officeDocument/2006/relationships/tags" Target="../tags/tag744.xml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tags" Target="../tags/tag822.xml"/><Relationship Id="rId117" Type="http://schemas.openxmlformats.org/officeDocument/2006/relationships/notesSlide" Target="../notesSlides/notesSlide24.xml"/><Relationship Id="rId21" Type="http://schemas.openxmlformats.org/officeDocument/2006/relationships/tags" Target="../tags/tag817.xml"/><Relationship Id="rId42" Type="http://schemas.openxmlformats.org/officeDocument/2006/relationships/tags" Target="../tags/tag838.xml"/><Relationship Id="rId47" Type="http://schemas.openxmlformats.org/officeDocument/2006/relationships/tags" Target="../tags/tag843.xml"/><Relationship Id="rId63" Type="http://schemas.openxmlformats.org/officeDocument/2006/relationships/tags" Target="../tags/tag859.xml"/><Relationship Id="rId68" Type="http://schemas.openxmlformats.org/officeDocument/2006/relationships/tags" Target="../tags/tag864.xml"/><Relationship Id="rId84" Type="http://schemas.openxmlformats.org/officeDocument/2006/relationships/tags" Target="../tags/tag880.xml"/><Relationship Id="rId89" Type="http://schemas.openxmlformats.org/officeDocument/2006/relationships/tags" Target="../tags/tag885.xml"/><Relationship Id="rId112" Type="http://schemas.openxmlformats.org/officeDocument/2006/relationships/tags" Target="../tags/tag908.xml"/><Relationship Id="rId16" Type="http://schemas.openxmlformats.org/officeDocument/2006/relationships/tags" Target="../tags/tag812.xml"/><Relationship Id="rId107" Type="http://schemas.openxmlformats.org/officeDocument/2006/relationships/tags" Target="../tags/tag903.xml"/><Relationship Id="rId11" Type="http://schemas.openxmlformats.org/officeDocument/2006/relationships/tags" Target="../tags/tag807.xml"/><Relationship Id="rId24" Type="http://schemas.openxmlformats.org/officeDocument/2006/relationships/tags" Target="../tags/tag820.xml"/><Relationship Id="rId32" Type="http://schemas.openxmlformats.org/officeDocument/2006/relationships/tags" Target="../tags/tag828.xml"/><Relationship Id="rId37" Type="http://schemas.openxmlformats.org/officeDocument/2006/relationships/tags" Target="../tags/tag833.xml"/><Relationship Id="rId40" Type="http://schemas.openxmlformats.org/officeDocument/2006/relationships/tags" Target="../tags/tag836.xml"/><Relationship Id="rId45" Type="http://schemas.openxmlformats.org/officeDocument/2006/relationships/tags" Target="../tags/tag841.xml"/><Relationship Id="rId53" Type="http://schemas.openxmlformats.org/officeDocument/2006/relationships/tags" Target="../tags/tag849.xml"/><Relationship Id="rId58" Type="http://schemas.openxmlformats.org/officeDocument/2006/relationships/tags" Target="../tags/tag854.xml"/><Relationship Id="rId66" Type="http://schemas.openxmlformats.org/officeDocument/2006/relationships/tags" Target="../tags/tag862.xml"/><Relationship Id="rId74" Type="http://schemas.openxmlformats.org/officeDocument/2006/relationships/tags" Target="../tags/tag870.xml"/><Relationship Id="rId79" Type="http://schemas.openxmlformats.org/officeDocument/2006/relationships/tags" Target="../tags/tag875.xml"/><Relationship Id="rId87" Type="http://schemas.openxmlformats.org/officeDocument/2006/relationships/tags" Target="../tags/tag883.xml"/><Relationship Id="rId102" Type="http://schemas.openxmlformats.org/officeDocument/2006/relationships/tags" Target="../tags/tag898.xml"/><Relationship Id="rId110" Type="http://schemas.openxmlformats.org/officeDocument/2006/relationships/tags" Target="../tags/tag906.xml"/><Relationship Id="rId115" Type="http://schemas.openxmlformats.org/officeDocument/2006/relationships/tags" Target="../tags/tag911.xml"/><Relationship Id="rId5" Type="http://schemas.openxmlformats.org/officeDocument/2006/relationships/tags" Target="../tags/tag801.xml"/><Relationship Id="rId61" Type="http://schemas.openxmlformats.org/officeDocument/2006/relationships/tags" Target="../tags/tag857.xml"/><Relationship Id="rId82" Type="http://schemas.openxmlformats.org/officeDocument/2006/relationships/tags" Target="../tags/tag878.xml"/><Relationship Id="rId90" Type="http://schemas.openxmlformats.org/officeDocument/2006/relationships/tags" Target="../tags/tag886.xml"/><Relationship Id="rId95" Type="http://schemas.openxmlformats.org/officeDocument/2006/relationships/tags" Target="../tags/tag891.xml"/><Relationship Id="rId19" Type="http://schemas.openxmlformats.org/officeDocument/2006/relationships/tags" Target="../tags/tag815.xml"/><Relationship Id="rId14" Type="http://schemas.openxmlformats.org/officeDocument/2006/relationships/tags" Target="../tags/tag810.xml"/><Relationship Id="rId22" Type="http://schemas.openxmlformats.org/officeDocument/2006/relationships/tags" Target="../tags/tag818.xml"/><Relationship Id="rId27" Type="http://schemas.openxmlformats.org/officeDocument/2006/relationships/tags" Target="../tags/tag823.xml"/><Relationship Id="rId30" Type="http://schemas.openxmlformats.org/officeDocument/2006/relationships/tags" Target="../tags/tag826.xml"/><Relationship Id="rId35" Type="http://schemas.openxmlformats.org/officeDocument/2006/relationships/tags" Target="../tags/tag831.xml"/><Relationship Id="rId43" Type="http://schemas.openxmlformats.org/officeDocument/2006/relationships/tags" Target="../tags/tag839.xml"/><Relationship Id="rId48" Type="http://schemas.openxmlformats.org/officeDocument/2006/relationships/tags" Target="../tags/tag844.xml"/><Relationship Id="rId56" Type="http://schemas.openxmlformats.org/officeDocument/2006/relationships/tags" Target="../tags/tag852.xml"/><Relationship Id="rId64" Type="http://schemas.openxmlformats.org/officeDocument/2006/relationships/tags" Target="../tags/tag860.xml"/><Relationship Id="rId69" Type="http://schemas.openxmlformats.org/officeDocument/2006/relationships/tags" Target="../tags/tag865.xml"/><Relationship Id="rId77" Type="http://schemas.openxmlformats.org/officeDocument/2006/relationships/tags" Target="../tags/tag873.xml"/><Relationship Id="rId100" Type="http://schemas.openxmlformats.org/officeDocument/2006/relationships/tags" Target="../tags/tag896.xml"/><Relationship Id="rId105" Type="http://schemas.openxmlformats.org/officeDocument/2006/relationships/tags" Target="../tags/tag901.xml"/><Relationship Id="rId113" Type="http://schemas.openxmlformats.org/officeDocument/2006/relationships/tags" Target="../tags/tag909.xml"/><Relationship Id="rId8" Type="http://schemas.openxmlformats.org/officeDocument/2006/relationships/tags" Target="../tags/tag804.xml"/><Relationship Id="rId51" Type="http://schemas.openxmlformats.org/officeDocument/2006/relationships/tags" Target="../tags/tag847.xml"/><Relationship Id="rId72" Type="http://schemas.openxmlformats.org/officeDocument/2006/relationships/tags" Target="../tags/tag868.xml"/><Relationship Id="rId80" Type="http://schemas.openxmlformats.org/officeDocument/2006/relationships/tags" Target="../tags/tag876.xml"/><Relationship Id="rId85" Type="http://schemas.openxmlformats.org/officeDocument/2006/relationships/tags" Target="../tags/tag881.xml"/><Relationship Id="rId93" Type="http://schemas.openxmlformats.org/officeDocument/2006/relationships/tags" Target="../tags/tag889.xml"/><Relationship Id="rId98" Type="http://schemas.openxmlformats.org/officeDocument/2006/relationships/tags" Target="../tags/tag894.xml"/><Relationship Id="rId3" Type="http://schemas.openxmlformats.org/officeDocument/2006/relationships/tags" Target="../tags/tag799.xml"/><Relationship Id="rId12" Type="http://schemas.openxmlformats.org/officeDocument/2006/relationships/tags" Target="../tags/tag808.xml"/><Relationship Id="rId17" Type="http://schemas.openxmlformats.org/officeDocument/2006/relationships/tags" Target="../tags/tag813.xml"/><Relationship Id="rId25" Type="http://schemas.openxmlformats.org/officeDocument/2006/relationships/tags" Target="../tags/tag821.xml"/><Relationship Id="rId33" Type="http://schemas.openxmlformats.org/officeDocument/2006/relationships/tags" Target="../tags/tag829.xml"/><Relationship Id="rId38" Type="http://schemas.openxmlformats.org/officeDocument/2006/relationships/tags" Target="../tags/tag834.xml"/><Relationship Id="rId46" Type="http://schemas.openxmlformats.org/officeDocument/2006/relationships/tags" Target="../tags/tag842.xml"/><Relationship Id="rId59" Type="http://schemas.openxmlformats.org/officeDocument/2006/relationships/tags" Target="../tags/tag855.xml"/><Relationship Id="rId67" Type="http://schemas.openxmlformats.org/officeDocument/2006/relationships/tags" Target="../tags/tag863.xml"/><Relationship Id="rId103" Type="http://schemas.openxmlformats.org/officeDocument/2006/relationships/tags" Target="../tags/tag899.xml"/><Relationship Id="rId108" Type="http://schemas.openxmlformats.org/officeDocument/2006/relationships/tags" Target="../tags/tag904.xml"/><Relationship Id="rId116" Type="http://schemas.openxmlformats.org/officeDocument/2006/relationships/slideLayout" Target="../slideLayouts/slideLayout2.xml"/><Relationship Id="rId20" Type="http://schemas.openxmlformats.org/officeDocument/2006/relationships/tags" Target="../tags/tag816.xml"/><Relationship Id="rId41" Type="http://schemas.openxmlformats.org/officeDocument/2006/relationships/tags" Target="../tags/tag837.xml"/><Relationship Id="rId54" Type="http://schemas.openxmlformats.org/officeDocument/2006/relationships/tags" Target="../tags/tag850.xml"/><Relationship Id="rId62" Type="http://schemas.openxmlformats.org/officeDocument/2006/relationships/tags" Target="../tags/tag858.xml"/><Relationship Id="rId70" Type="http://schemas.openxmlformats.org/officeDocument/2006/relationships/tags" Target="../tags/tag866.xml"/><Relationship Id="rId75" Type="http://schemas.openxmlformats.org/officeDocument/2006/relationships/tags" Target="../tags/tag871.xml"/><Relationship Id="rId83" Type="http://schemas.openxmlformats.org/officeDocument/2006/relationships/tags" Target="../tags/tag879.xml"/><Relationship Id="rId88" Type="http://schemas.openxmlformats.org/officeDocument/2006/relationships/tags" Target="../tags/tag884.xml"/><Relationship Id="rId91" Type="http://schemas.openxmlformats.org/officeDocument/2006/relationships/tags" Target="../tags/tag887.xml"/><Relationship Id="rId96" Type="http://schemas.openxmlformats.org/officeDocument/2006/relationships/tags" Target="../tags/tag892.xml"/><Relationship Id="rId111" Type="http://schemas.openxmlformats.org/officeDocument/2006/relationships/tags" Target="../tags/tag907.xml"/><Relationship Id="rId1" Type="http://schemas.openxmlformats.org/officeDocument/2006/relationships/tags" Target="../tags/tag797.xml"/><Relationship Id="rId6" Type="http://schemas.openxmlformats.org/officeDocument/2006/relationships/tags" Target="../tags/tag802.xml"/><Relationship Id="rId15" Type="http://schemas.openxmlformats.org/officeDocument/2006/relationships/tags" Target="../tags/tag811.xml"/><Relationship Id="rId23" Type="http://schemas.openxmlformats.org/officeDocument/2006/relationships/tags" Target="../tags/tag819.xml"/><Relationship Id="rId28" Type="http://schemas.openxmlformats.org/officeDocument/2006/relationships/tags" Target="../tags/tag824.xml"/><Relationship Id="rId36" Type="http://schemas.openxmlformats.org/officeDocument/2006/relationships/tags" Target="../tags/tag832.xml"/><Relationship Id="rId49" Type="http://schemas.openxmlformats.org/officeDocument/2006/relationships/tags" Target="../tags/tag845.xml"/><Relationship Id="rId57" Type="http://schemas.openxmlformats.org/officeDocument/2006/relationships/tags" Target="../tags/tag853.xml"/><Relationship Id="rId106" Type="http://schemas.openxmlformats.org/officeDocument/2006/relationships/tags" Target="../tags/tag902.xml"/><Relationship Id="rId114" Type="http://schemas.openxmlformats.org/officeDocument/2006/relationships/tags" Target="../tags/tag910.xml"/><Relationship Id="rId10" Type="http://schemas.openxmlformats.org/officeDocument/2006/relationships/tags" Target="../tags/tag806.xml"/><Relationship Id="rId31" Type="http://schemas.openxmlformats.org/officeDocument/2006/relationships/tags" Target="../tags/tag827.xml"/><Relationship Id="rId44" Type="http://schemas.openxmlformats.org/officeDocument/2006/relationships/tags" Target="../tags/tag840.xml"/><Relationship Id="rId52" Type="http://schemas.openxmlformats.org/officeDocument/2006/relationships/tags" Target="../tags/tag848.xml"/><Relationship Id="rId60" Type="http://schemas.openxmlformats.org/officeDocument/2006/relationships/tags" Target="../tags/tag856.xml"/><Relationship Id="rId65" Type="http://schemas.openxmlformats.org/officeDocument/2006/relationships/tags" Target="../tags/tag861.xml"/><Relationship Id="rId73" Type="http://schemas.openxmlformats.org/officeDocument/2006/relationships/tags" Target="../tags/tag869.xml"/><Relationship Id="rId78" Type="http://schemas.openxmlformats.org/officeDocument/2006/relationships/tags" Target="../tags/tag874.xml"/><Relationship Id="rId81" Type="http://schemas.openxmlformats.org/officeDocument/2006/relationships/tags" Target="../tags/tag877.xml"/><Relationship Id="rId86" Type="http://schemas.openxmlformats.org/officeDocument/2006/relationships/tags" Target="../tags/tag882.xml"/><Relationship Id="rId94" Type="http://schemas.openxmlformats.org/officeDocument/2006/relationships/tags" Target="../tags/tag890.xml"/><Relationship Id="rId99" Type="http://schemas.openxmlformats.org/officeDocument/2006/relationships/tags" Target="../tags/tag895.xml"/><Relationship Id="rId101" Type="http://schemas.openxmlformats.org/officeDocument/2006/relationships/tags" Target="../tags/tag897.xml"/><Relationship Id="rId4" Type="http://schemas.openxmlformats.org/officeDocument/2006/relationships/tags" Target="../tags/tag800.xml"/><Relationship Id="rId9" Type="http://schemas.openxmlformats.org/officeDocument/2006/relationships/tags" Target="../tags/tag805.xml"/><Relationship Id="rId13" Type="http://schemas.openxmlformats.org/officeDocument/2006/relationships/tags" Target="../tags/tag809.xml"/><Relationship Id="rId18" Type="http://schemas.openxmlformats.org/officeDocument/2006/relationships/tags" Target="../tags/tag814.xml"/><Relationship Id="rId39" Type="http://schemas.openxmlformats.org/officeDocument/2006/relationships/tags" Target="../tags/tag835.xml"/><Relationship Id="rId109" Type="http://schemas.openxmlformats.org/officeDocument/2006/relationships/tags" Target="../tags/tag905.xml"/><Relationship Id="rId34" Type="http://schemas.openxmlformats.org/officeDocument/2006/relationships/tags" Target="../tags/tag830.xml"/><Relationship Id="rId50" Type="http://schemas.openxmlformats.org/officeDocument/2006/relationships/tags" Target="../tags/tag846.xml"/><Relationship Id="rId55" Type="http://schemas.openxmlformats.org/officeDocument/2006/relationships/tags" Target="../tags/tag851.xml"/><Relationship Id="rId76" Type="http://schemas.openxmlformats.org/officeDocument/2006/relationships/tags" Target="../tags/tag872.xml"/><Relationship Id="rId97" Type="http://schemas.openxmlformats.org/officeDocument/2006/relationships/tags" Target="../tags/tag893.xml"/><Relationship Id="rId104" Type="http://schemas.openxmlformats.org/officeDocument/2006/relationships/tags" Target="../tags/tag900.xml"/><Relationship Id="rId7" Type="http://schemas.openxmlformats.org/officeDocument/2006/relationships/tags" Target="../tags/tag803.xml"/><Relationship Id="rId71" Type="http://schemas.openxmlformats.org/officeDocument/2006/relationships/tags" Target="../tags/tag867.xml"/><Relationship Id="rId92" Type="http://schemas.openxmlformats.org/officeDocument/2006/relationships/tags" Target="../tags/tag888.xml"/><Relationship Id="rId2" Type="http://schemas.openxmlformats.org/officeDocument/2006/relationships/tags" Target="../tags/tag798.xml"/><Relationship Id="rId29" Type="http://schemas.openxmlformats.org/officeDocument/2006/relationships/tags" Target="../tags/tag8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914.xml"/><Relationship Id="rId7" Type="http://schemas.openxmlformats.org/officeDocument/2006/relationships/notesSlide" Target="../notesSlides/notesSlide25.xml"/><Relationship Id="rId2" Type="http://schemas.openxmlformats.org/officeDocument/2006/relationships/tags" Target="../tags/tag913.xml"/><Relationship Id="rId1" Type="http://schemas.openxmlformats.org/officeDocument/2006/relationships/tags" Target="../tags/tag91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16.xml"/><Relationship Id="rId4" Type="http://schemas.openxmlformats.org/officeDocument/2006/relationships/tags" Target="../tags/tag9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8.xml"/><Relationship Id="rId1" Type="http://schemas.openxmlformats.org/officeDocument/2006/relationships/tags" Target="../tags/tag917.xml"/><Relationship Id="rId4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1.xml"/><Relationship Id="rId1" Type="http://schemas.openxmlformats.org/officeDocument/2006/relationships/tags" Target="../tags/tag920.xml"/><Relationship Id="rId4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924.xml"/><Relationship Id="rId2" Type="http://schemas.openxmlformats.org/officeDocument/2006/relationships/tags" Target="../tags/tag923.xml"/><Relationship Id="rId1" Type="http://schemas.openxmlformats.org/officeDocument/2006/relationships/tags" Target="../tags/tag922.xml"/><Relationship Id="rId5" Type="http://schemas.openxmlformats.org/officeDocument/2006/relationships/image" Target="../media/image27.emf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5.em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26" Type="http://schemas.openxmlformats.org/officeDocument/2006/relationships/tags" Target="../tags/tag48.xml"/><Relationship Id="rId39" Type="http://schemas.openxmlformats.org/officeDocument/2006/relationships/image" Target="../media/image6.emf"/><Relationship Id="rId3" Type="http://schemas.openxmlformats.org/officeDocument/2006/relationships/tags" Target="../tags/tag25.xml"/><Relationship Id="rId21" Type="http://schemas.openxmlformats.org/officeDocument/2006/relationships/tags" Target="../tags/tag43.xml"/><Relationship Id="rId34" Type="http://schemas.openxmlformats.org/officeDocument/2006/relationships/tags" Target="../tags/tag56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tags" Target="../tags/tag47.xml"/><Relationship Id="rId33" Type="http://schemas.openxmlformats.org/officeDocument/2006/relationships/tags" Target="../tags/tag55.xml"/><Relationship Id="rId38" Type="http://schemas.openxmlformats.org/officeDocument/2006/relationships/notesSlide" Target="../notesSlides/notesSlide2.xml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tags" Target="../tags/tag42.xml"/><Relationship Id="rId29" Type="http://schemas.openxmlformats.org/officeDocument/2006/relationships/tags" Target="../tags/tag51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tags" Target="../tags/tag46.xml"/><Relationship Id="rId32" Type="http://schemas.openxmlformats.org/officeDocument/2006/relationships/tags" Target="../tags/tag54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tags" Target="../tags/tag45.xml"/><Relationship Id="rId28" Type="http://schemas.openxmlformats.org/officeDocument/2006/relationships/tags" Target="../tags/tag50.xml"/><Relationship Id="rId36" Type="http://schemas.openxmlformats.org/officeDocument/2006/relationships/tags" Target="../tags/tag58.xml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31" Type="http://schemas.openxmlformats.org/officeDocument/2006/relationships/tags" Target="../tags/tag53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tags" Target="../tags/tag44.xml"/><Relationship Id="rId27" Type="http://schemas.openxmlformats.org/officeDocument/2006/relationships/tags" Target="../tags/tag49.xml"/><Relationship Id="rId30" Type="http://schemas.openxmlformats.org/officeDocument/2006/relationships/tags" Target="../tags/tag52.xml"/><Relationship Id="rId35" Type="http://schemas.openxmlformats.org/officeDocument/2006/relationships/tags" Target="../tags/tag57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175.xml"/><Relationship Id="rId21" Type="http://schemas.openxmlformats.org/officeDocument/2006/relationships/tags" Target="../tags/tag79.xml"/><Relationship Id="rId42" Type="http://schemas.openxmlformats.org/officeDocument/2006/relationships/tags" Target="../tags/tag100.xml"/><Relationship Id="rId63" Type="http://schemas.openxmlformats.org/officeDocument/2006/relationships/tags" Target="../tags/tag121.xml"/><Relationship Id="rId84" Type="http://schemas.openxmlformats.org/officeDocument/2006/relationships/tags" Target="../tags/tag142.xml"/><Relationship Id="rId138" Type="http://schemas.openxmlformats.org/officeDocument/2006/relationships/tags" Target="../tags/tag196.xml"/><Relationship Id="rId159" Type="http://schemas.openxmlformats.org/officeDocument/2006/relationships/tags" Target="../tags/tag217.xml"/><Relationship Id="rId170" Type="http://schemas.openxmlformats.org/officeDocument/2006/relationships/tags" Target="../tags/tag228.xml"/><Relationship Id="rId191" Type="http://schemas.openxmlformats.org/officeDocument/2006/relationships/tags" Target="../tags/tag249.xml"/><Relationship Id="rId205" Type="http://schemas.openxmlformats.org/officeDocument/2006/relationships/tags" Target="../tags/tag263.xml"/><Relationship Id="rId226" Type="http://schemas.openxmlformats.org/officeDocument/2006/relationships/tags" Target="../tags/tag284.xml"/><Relationship Id="rId247" Type="http://schemas.openxmlformats.org/officeDocument/2006/relationships/tags" Target="../tags/tag305.xml"/><Relationship Id="rId107" Type="http://schemas.openxmlformats.org/officeDocument/2006/relationships/tags" Target="../tags/tag165.xml"/><Relationship Id="rId11" Type="http://schemas.openxmlformats.org/officeDocument/2006/relationships/tags" Target="../tags/tag69.xml"/><Relationship Id="rId32" Type="http://schemas.openxmlformats.org/officeDocument/2006/relationships/tags" Target="../tags/tag90.xml"/><Relationship Id="rId53" Type="http://schemas.openxmlformats.org/officeDocument/2006/relationships/tags" Target="../tags/tag111.xml"/><Relationship Id="rId74" Type="http://schemas.openxmlformats.org/officeDocument/2006/relationships/tags" Target="../tags/tag132.xml"/><Relationship Id="rId128" Type="http://schemas.openxmlformats.org/officeDocument/2006/relationships/tags" Target="../tags/tag186.xml"/><Relationship Id="rId149" Type="http://schemas.openxmlformats.org/officeDocument/2006/relationships/tags" Target="../tags/tag207.xml"/><Relationship Id="rId5" Type="http://schemas.openxmlformats.org/officeDocument/2006/relationships/tags" Target="../tags/tag63.xml"/><Relationship Id="rId95" Type="http://schemas.openxmlformats.org/officeDocument/2006/relationships/tags" Target="../tags/tag153.xml"/><Relationship Id="rId160" Type="http://schemas.openxmlformats.org/officeDocument/2006/relationships/tags" Target="../tags/tag218.xml"/><Relationship Id="rId181" Type="http://schemas.openxmlformats.org/officeDocument/2006/relationships/tags" Target="../tags/tag239.xml"/><Relationship Id="rId216" Type="http://schemas.openxmlformats.org/officeDocument/2006/relationships/tags" Target="../tags/tag274.xml"/><Relationship Id="rId237" Type="http://schemas.openxmlformats.org/officeDocument/2006/relationships/tags" Target="../tags/tag295.xml"/><Relationship Id="rId22" Type="http://schemas.openxmlformats.org/officeDocument/2006/relationships/tags" Target="../tags/tag80.xml"/><Relationship Id="rId43" Type="http://schemas.openxmlformats.org/officeDocument/2006/relationships/tags" Target="../tags/tag101.xml"/><Relationship Id="rId64" Type="http://schemas.openxmlformats.org/officeDocument/2006/relationships/tags" Target="../tags/tag122.xml"/><Relationship Id="rId118" Type="http://schemas.openxmlformats.org/officeDocument/2006/relationships/tags" Target="../tags/tag176.xml"/><Relationship Id="rId139" Type="http://schemas.openxmlformats.org/officeDocument/2006/relationships/tags" Target="../tags/tag197.xml"/><Relationship Id="rId85" Type="http://schemas.openxmlformats.org/officeDocument/2006/relationships/tags" Target="../tags/tag143.xml"/><Relationship Id="rId150" Type="http://schemas.openxmlformats.org/officeDocument/2006/relationships/tags" Target="../tags/tag208.xml"/><Relationship Id="rId171" Type="http://schemas.openxmlformats.org/officeDocument/2006/relationships/tags" Target="../tags/tag229.xml"/><Relationship Id="rId192" Type="http://schemas.openxmlformats.org/officeDocument/2006/relationships/tags" Target="../tags/tag250.xml"/><Relationship Id="rId206" Type="http://schemas.openxmlformats.org/officeDocument/2006/relationships/tags" Target="../tags/tag264.xml"/><Relationship Id="rId227" Type="http://schemas.openxmlformats.org/officeDocument/2006/relationships/tags" Target="../tags/tag285.xml"/><Relationship Id="rId248" Type="http://schemas.openxmlformats.org/officeDocument/2006/relationships/slideLayout" Target="../slideLayouts/slideLayout2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33" Type="http://schemas.openxmlformats.org/officeDocument/2006/relationships/tags" Target="../tags/tag91.xml"/><Relationship Id="rId38" Type="http://schemas.openxmlformats.org/officeDocument/2006/relationships/tags" Target="../tags/tag96.xml"/><Relationship Id="rId59" Type="http://schemas.openxmlformats.org/officeDocument/2006/relationships/tags" Target="../tags/tag117.xml"/><Relationship Id="rId103" Type="http://schemas.openxmlformats.org/officeDocument/2006/relationships/tags" Target="../tags/tag161.xml"/><Relationship Id="rId108" Type="http://schemas.openxmlformats.org/officeDocument/2006/relationships/tags" Target="../tags/tag166.xml"/><Relationship Id="rId124" Type="http://schemas.openxmlformats.org/officeDocument/2006/relationships/tags" Target="../tags/tag182.xml"/><Relationship Id="rId129" Type="http://schemas.openxmlformats.org/officeDocument/2006/relationships/tags" Target="../tags/tag187.xml"/><Relationship Id="rId54" Type="http://schemas.openxmlformats.org/officeDocument/2006/relationships/tags" Target="../tags/tag112.xml"/><Relationship Id="rId70" Type="http://schemas.openxmlformats.org/officeDocument/2006/relationships/tags" Target="../tags/tag128.xml"/><Relationship Id="rId75" Type="http://schemas.openxmlformats.org/officeDocument/2006/relationships/tags" Target="../tags/tag133.xml"/><Relationship Id="rId91" Type="http://schemas.openxmlformats.org/officeDocument/2006/relationships/tags" Target="../tags/tag149.xml"/><Relationship Id="rId96" Type="http://schemas.openxmlformats.org/officeDocument/2006/relationships/tags" Target="../tags/tag154.xml"/><Relationship Id="rId140" Type="http://schemas.openxmlformats.org/officeDocument/2006/relationships/tags" Target="../tags/tag198.xml"/><Relationship Id="rId145" Type="http://schemas.openxmlformats.org/officeDocument/2006/relationships/tags" Target="../tags/tag203.xml"/><Relationship Id="rId161" Type="http://schemas.openxmlformats.org/officeDocument/2006/relationships/tags" Target="../tags/tag219.xml"/><Relationship Id="rId166" Type="http://schemas.openxmlformats.org/officeDocument/2006/relationships/tags" Target="../tags/tag224.xml"/><Relationship Id="rId182" Type="http://schemas.openxmlformats.org/officeDocument/2006/relationships/tags" Target="../tags/tag240.xml"/><Relationship Id="rId187" Type="http://schemas.openxmlformats.org/officeDocument/2006/relationships/tags" Target="../tags/tag245.xml"/><Relationship Id="rId217" Type="http://schemas.openxmlformats.org/officeDocument/2006/relationships/tags" Target="../tags/tag275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212" Type="http://schemas.openxmlformats.org/officeDocument/2006/relationships/tags" Target="../tags/tag270.xml"/><Relationship Id="rId233" Type="http://schemas.openxmlformats.org/officeDocument/2006/relationships/tags" Target="../tags/tag291.xml"/><Relationship Id="rId238" Type="http://schemas.openxmlformats.org/officeDocument/2006/relationships/tags" Target="../tags/tag296.xml"/><Relationship Id="rId23" Type="http://schemas.openxmlformats.org/officeDocument/2006/relationships/tags" Target="../tags/tag81.xml"/><Relationship Id="rId28" Type="http://schemas.openxmlformats.org/officeDocument/2006/relationships/tags" Target="../tags/tag86.xml"/><Relationship Id="rId49" Type="http://schemas.openxmlformats.org/officeDocument/2006/relationships/tags" Target="../tags/tag107.xml"/><Relationship Id="rId114" Type="http://schemas.openxmlformats.org/officeDocument/2006/relationships/tags" Target="../tags/tag172.xml"/><Relationship Id="rId119" Type="http://schemas.openxmlformats.org/officeDocument/2006/relationships/tags" Target="../tags/tag177.xml"/><Relationship Id="rId44" Type="http://schemas.openxmlformats.org/officeDocument/2006/relationships/tags" Target="../tags/tag102.xml"/><Relationship Id="rId60" Type="http://schemas.openxmlformats.org/officeDocument/2006/relationships/tags" Target="../tags/tag118.xml"/><Relationship Id="rId65" Type="http://schemas.openxmlformats.org/officeDocument/2006/relationships/tags" Target="../tags/tag123.xml"/><Relationship Id="rId81" Type="http://schemas.openxmlformats.org/officeDocument/2006/relationships/tags" Target="../tags/tag139.xml"/><Relationship Id="rId86" Type="http://schemas.openxmlformats.org/officeDocument/2006/relationships/tags" Target="../tags/tag144.xml"/><Relationship Id="rId130" Type="http://schemas.openxmlformats.org/officeDocument/2006/relationships/tags" Target="../tags/tag188.xml"/><Relationship Id="rId135" Type="http://schemas.openxmlformats.org/officeDocument/2006/relationships/tags" Target="../tags/tag193.xml"/><Relationship Id="rId151" Type="http://schemas.openxmlformats.org/officeDocument/2006/relationships/tags" Target="../tags/tag209.xml"/><Relationship Id="rId156" Type="http://schemas.openxmlformats.org/officeDocument/2006/relationships/tags" Target="../tags/tag214.xml"/><Relationship Id="rId177" Type="http://schemas.openxmlformats.org/officeDocument/2006/relationships/tags" Target="../tags/tag235.xml"/><Relationship Id="rId198" Type="http://schemas.openxmlformats.org/officeDocument/2006/relationships/tags" Target="../tags/tag256.xml"/><Relationship Id="rId172" Type="http://schemas.openxmlformats.org/officeDocument/2006/relationships/tags" Target="../tags/tag230.xml"/><Relationship Id="rId193" Type="http://schemas.openxmlformats.org/officeDocument/2006/relationships/tags" Target="../tags/tag251.xml"/><Relationship Id="rId202" Type="http://schemas.openxmlformats.org/officeDocument/2006/relationships/tags" Target="../tags/tag260.xml"/><Relationship Id="rId207" Type="http://schemas.openxmlformats.org/officeDocument/2006/relationships/tags" Target="../tags/tag265.xml"/><Relationship Id="rId223" Type="http://schemas.openxmlformats.org/officeDocument/2006/relationships/tags" Target="../tags/tag281.xml"/><Relationship Id="rId228" Type="http://schemas.openxmlformats.org/officeDocument/2006/relationships/tags" Target="../tags/tag286.xml"/><Relationship Id="rId244" Type="http://schemas.openxmlformats.org/officeDocument/2006/relationships/tags" Target="../tags/tag302.xml"/><Relationship Id="rId249" Type="http://schemas.openxmlformats.org/officeDocument/2006/relationships/notesSlide" Target="../notesSlides/notesSlide3.xml"/><Relationship Id="rId13" Type="http://schemas.openxmlformats.org/officeDocument/2006/relationships/tags" Target="../tags/tag71.xml"/><Relationship Id="rId18" Type="http://schemas.openxmlformats.org/officeDocument/2006/relationships/tags" Target="../tags/tag76.xml"/><Relationship Id="rId39" Type="http://schemas.openxmlformats.org/officeDocument/2006/relationships/tags" Target="../tags/tag97.xml"/><Relationship Id="rId109" Type="http://schemas.openxmlformats.org/officeDocument/2006/relationships/tags" Target="../tags/tag167.xml"/><Relationship Id="rId34" Type="http://schemas.openxmlformats.org/officeDocument/2006/relationships/tags" Target="../tags/tag92.xml"/><Relationship Id="rId50" Type="http://schemas.openxmlformats.org/officeDocument/2006/relationships/tags" Target="../tags/tag108.xml"/><Relationship Id="rId55" Type="http://schemas.openxmlformats.org/officeDocument/2006/relationships/tags" Target="../tags/tag113.xml"/><Relationship Id="rId76" Type="http://schemas.openxmlformats.org/officeDocument/2006/relationships/tags" Target="../tags/tag134.xml"/><Relationship Id="rId97" Type="http://schemas.openxmlformats.org/officeDocument/2006/relationships/tags" Target="../tags/tag155.xml"/><Relationship Id="rId104" Type="http://schemas.openxmlformats.org/officeDocument/2006/relationships/tags" Target="../tags/tag162.xml"/><Relationship Id="rId120" Type="http://schemas.openxmlformats.org/officeDocument/2006/relationships/tags" Target="../tags/tag178.xml"/><Relationship Id="rId125" Type="http://schemas.openxmlformats.org/officeDocument/2006/relationships/tags" Target="../tags/tag183.xml"/><Relationship Id="rId141" Type="http://schemas.openxmlformats.org/officeDocument/2006/relationships/tags" Target="../tags/tag199.xml"/><Relationship Id="rId146" Type="http://schemas.openxmlformats.org/officeDocument/2006/relationships/tags" Target="../tags/tag204.xml"/><Relationship Id="rId167" Type="http://schemas.openxmlformats.org/officeDocument/2006/relationships/tags" Target="../tags/tag225.xml"/><Relationship Id="rId188" Type="http://schemas.openxmlformats.org/officeDocument/2006/relationships/tags" Target="../tags/tag246.xml"/><Relationship Id="rId7" Type="http://schemas.openxmlformats.org/officeDocument/2006/relationships/tags" Target="../tags/tag65.xml"/><Relationship Id="rId71" Type="http://schemas.openxmlformats.org/officeDocument/2006/relationships/tags" Target="../tags/tag129.xml"/><Relationship Id="rId92" Type="http://schemas.openxmlformats.org/officeDocument/2006/relationships/tags" Target="../tags/tag150.xml"/><Relationship Id="rId162" Type="http://schemas.openxmlformats.org/officeDocument/2006/relationships/tags" Target="../tags/tag220.xml"/><Relationship Id="rId183" Type="http://schemas.openxmlformats.org/officeDocument/2006/relationships/tags" Target="../tags/tag241.xml"/><Relationship Id="rId213" Type="http://schemas.openxmlformats.org/officeDocument/2006/relationships/tags" Target="../tags/tag271.xml"/><Relationship Id="rId218" Type="http://schemas.openxmlformats.org/officeDocument/2006/relationships/tags" Target="../tags/tag276.xml"/><Relationship Id="rId234" Type="http://schemas.openxmlformats.org/officeDocument/2006/relationships/tags" Target="../tags/tag292.xml"/><Relationship Id="rId239" Type="http://schemas.openxmlformats.org/officeDocument/2006/relationships/tags" Target="../tags/tag297.xml"/><Relationship Id="rId2" Type="http://schemas.openxmlformats.org/officeDocument/2006/relationships/tags" Target="../tags/tag60.xml"/><Relationship Id="rId29" Type="http://schemas.openxmlformats.org/officeDocument/2006/relationships/tags" Target="../tags/tag87.xml"/><Relationship Id="rId250" Type="http://schemas.openxmlformats.org/officeDocument/2006/relationships/image" Target="../media/image7.emf"/><Relationship Id="rId24" Type="http://schemas.openxmlformats.org/officeDocument/2006/relationships/tags" Target="../tags/tag82.xml"/><Relationship Id="rId40" Type="http://schemas.openxmlformats.org/officeDocument/2006/relationships/tags" Target="../tags/tag98.xml"/><Relationship Id="rId45" Type="http://schemas.openxmlformats.org/officeDocument/2006/relationships/tags" Target="../tags/tag103.xml"/><Relationship Id="rId66" Type="http://schemas.openxmlformats.org/officeDocument/2006/relationships/tags" Target="../tags/tag124.xml"/><Relationship Id="rId87" Type="http://schemas.openxmlformats.org/officeDocument/2006/relationships/tags" Target="../tags/tag145.xml"/><Relationship Id="rId110" Type="http://schemas.openxmlformats.org/officeDocument/2006/relationships/tags" Target="../tags/tag168.xml"/><Relationship Id="rId115" Type="http://schemas.openxmlformats.org/officeDocument/2006/relationships/tags" Target="../tags/tag173.xml"/><Relationship Id="rId131" Type="http://schemas.openxmlformats.org/officeDocument/2006/relationships/tags" Target="../tags/tag189.xml"/><Relationship Id="rId136" Type="http://schemas.openxmlformats.org/officeDocument/2006/relationships/tags" Target="../tags/tag194.xml"/><Relationship Id="rId157" Type="http://schemas.openxmlformats.org/officeDocument/2006/relationships/tags" Target="../tags/tag215.xml"/><Relationship Id="rId178" Type="http://schemas.openxmlformats.org/officeDocument/2006/relationships/tags" Target="../tags/tag236.xml"/><Relationship Id="rId61" Type="http://schemas.openxmlformats.org/officeDocument/2006/relationships/tags" Target="../tags/tag119.xml"/><Relationship Id="rId82" Type="http://schemas.openxmlformats.org/officeDocument/2006/relationships/tags" Target="../tags/tag140.xml"/><Relationship Id="rId152" Type="http://schemas.openxmlformats.org/officeDocument/2006/relationships/tags" Target="../tags/tag210.xml"/><Relationship Id="rId173" Type="http://schemas.openxmlformats.org/officeDocument/2006/relationships/tags" Target="../tags/tag231.xml"/><Relationship Id="rId194" Type="http://schemas.openxmlformats.org/officeDocument/2006/relationships/tags" Target="../tags/tag252.xml"/><Relationship Id="rId199" Type="http://schemas.openxmlformats.org/officeDocument/2006/relationships/tags" Target="../tags/tag257.xml"/><Relationship Id="rId203" Type="http://schemas.openxmlformats.org/officeDocument/2006/relationships/tags" Target="../tags/tag261.xml"/><Relationship Id="rId208" Type="http://schemas.openxmlformats.org/officeDocument/2006/relationships/tags" Target="../tags/tag266.xml"/><Relationship Id="rId229" Type="http://schemas.openxmlformats.org/officeDocument/2006/relationships/tags" Target="../tags/tag287.xml"/><Relationship Id="rId19" Type="http://schemas.openxmlformats.org/officeDocument/2006/relationships/tags" Target="../tags/tag77.xml"/><Relationship Id="rId224" Type="http://schemas.openxmlformats.org/officeDocument/2006/relationships/tags" Target="../tags/tag282.xml"/><Relationship Id="rId240" Type="http://schemas.openxmlformats.org/officeDocument/2006/relationships/tags" Target="../tags/tag298.xml"/><Relationship Id="rId245" Type="http://schemas.openxmlformats.org/officeDocument/2006/relationships/tags" Target="../tags/tag303.xml"/><Relationship Id="rId14" Type="http://schemas.openxmlformats.org/officeDocument/2006/relationships/tags" Target="../tags/tag72.xml"/><Relationship Id="rId30" Type="http://schemas.openxmlformats.org/officeDocument/2006/relationships/tags" Target="../tags/tag88.xml"/><Relationship Id="rId35" Type="http://schemas.openxmlformats.org/officeDocument/2006/relationships/tags" Target="../tags/tag93.xml"/><Relationship Id="rId56" Type="http://schemas.openxmlformats.org/officeDocument/2006/relationships/tags" Target="../tags/tag114.xml"/><Relationship Id="rId77" Type="http://schemas.openxmlformats.org/officeDocument/2006/relationships/tags" Target="../tags/tag135.xml"/><Relationship Id="rId100" Type="http://schemas.openxmlformats.org/officeDocument/2006/relationships/tags" Target="../tags/tag158.xml"/><Relationship Id="rId105" Type="http://schemas.openxmlformats.org/officeDocument/2006/relationships/tags" Target="../tags/tag163.xml"/><Relationship Id="rId126" Type="http://schemas.openxmlformats.org/officeDocument/2006/relationships/tags" Target="../tags/tag184.xml"/><Relationship Id="rId147" Type="http://schemas.openxmlformats.org/officeDocument/2006/relationships/tags" Target="../tags/tag205.xml"/><Relationship Id="rId168" Type="http://schemas.openxmlformats.org/officeDocument/2006/relationships/tags" Target="../tags/tag226.xml"/><Relationship Id="rId8" Type="http://schemas.openxmlformats.org/officeDocument/2006/relationships/tags" Target="../tags/tag66.xml"/><Relationship Id="rId51" Type="http://schemas.openxmlformats.org/officeDocument/2006/relationships/tags" Target="../tags/tag109.xml"/><Relationship Id="rId72" Type="http://schemas.openxmlformats.org/officeDocument/2006/relationships/tags" Target="../tags/tag130.xml"/><Relationship Id="rId93" Type="http://schemas.openxmlformats.org/officeDocument/2006/relationships/tags" Target="../tags/tag151.xml"/><Relationship Id="rId98" Type="http://schemas.openxmlformats.org/officeDocument/2006/relationships/tags" Target="../tags/tag156.xml"/><Relationship Id="rId121" Type="http://schemas.openxmlformats.org/officeDocument/2006/relationships/tags" Target="../tags/tag179.xml"/><Relationship Id="rId142" Type="http://schemas.openxmlformats.org/officeDocument/2006/relationships/tags" Target="../tags/tag200.xml"/><Relationship Id="rId163" Type="http://schemas.openxmlformats.org/officeDocument/2006/relationships/tags" Target="../tags/tag221.xml"/><Relationship Id="rId184" Type="http://schemas.openxmlformats.org/officeDocument/2006/relationships/tags" Target="../tags/tag242.xml"/><Relationship Id="rId189" Type="http://schemas.openxmlformats.org/officeDocument/2006/relationships/tags" Target="../tags/tag247.xml"/><Relationship Id="rId219" Type="http://schemas.openxmlformats.org/officeDocument/2006/relationships/tags" Target="../tags/tag277.xml"/><Relationship Id="rId3" Type="http://schemas.openxmlformats.org/officeDocument/2006/relationships/tags" Target="../tags/tag61.xml"/><Relationship Id="rId214" Type="http://schemas.openxmlformats.org/officeDocument/2006/relationships/tags" Target="../tags/tag272.xml"/><Relationship Id="rId230" Type="http://schemas.openxmlformats.org/officeDocument/2006/relationships/tags" Target="../tags/tag288.xml"/><Relationship Id="rId235" Type="http://schemas.openxmlformats.org/officeDocument/2006/relationships/tags" Target="../tags/tag293.xml"/><Relationship Id="rId25" Type="http://schemas.openxmlformats.org/officeDocument/2006/relationships/tags" Target="../tags/tag83.xml"/><Relationship Id="rId46" Type="http://schemas.openxmlformats.org/officeDocument/2006/relationships/tags" Target="../tags/tag104.xml"/><Relationship Id="rId67" Type="http://schemas.openxmlformats.org/officeDocument/2006/relationships/tags" Target="../tags/tag125.xml"/><Relationship Id="rId116" Type="http://schemas.openxmlformats.org/officeDocument/2006/relationships/tags" Target="../tags/tag174.xml"/><Relationship Id="rId137" Type="http://schemas.openxmlformats.org/officeDocument/2006/relationships/tags" Target="../tags/tag195.xml"/><Relationship Id="rId158" Type="http://schemas.openxmlformats.org/officeDocument/2006/relationships/tags" Target="../tags/tag216.xml"/><Relationship Id="rId20" Type="http://schemas.openxmlformats.org/officeDocument/2006/relationships/tags" Target="../tags/tag78.xml"/><Relationship Id="rId41" Type="http://schemas.openxmlformats.org/officeDocument/2006/relationships/tags" Target="../tags/tag99.xml"/><Relationship Id="rId62" Type="http://schemas.openxmlformats.org/officeDocument/2006/relationships/tags" Target="../tags/tag120.xml"/><Relationship Id="rId83" Type="http://schemas.openxmlformats.org/officeDocument/2006/relationships/tags" Target="../tags/tag141.xml"/><Relationship Id="rId88" Type="http://schemas.openxmlformats.org/officeDocument/2006/relationships/tags" Target="../tags/tag146.xml"/><Relationship Id="rId111" Type="http://schemas.openxmlformats.org/officeDocument/2006/relationships/tags" Target="../tags/tag169.xml"/><Relationship Id="rId132" Type="http://schemas.openxmlformats.org/officeDocument/2006/relationships/tags" Target="../tags/tag190.xml"/><Relationship Id="rId153" Type="http://schemas.openxmlformats.org/officeDocument/2006/relationships/tags" Target="../tags/tag211.xml"/><Relationship Id="rId174" Type="http://schemas.openxmlformats.org/officeDocument/2006/relationships/tags" Target="../tags/tag232.xml"/><Relationship Id="rId179" Type="http://schemas.openxmlformats.org/officeDocument/2006/relationships/tags" Target="../tags/tag237.xml"/><Relationship Id="rId195" Type="http://schemas.openxmlformats.org/officeDocument/2006/relationships/tags" Target="../tags/tag253.xml"/><Relationship Id="rId209" Type="http://schemas.openxmlformats.org/officeDocument/2006/relationships/tags" Target="../tags/tag267.xml"/><Relationship Id="rId190" Type="http://schemas.openxmlformats.org/officeDocument/2006/relationships/tags" Target="../tags/tag248.xml"/><Relationship Id="rId204" Type="http://schemas.openxmlformats.org/officeDocument/2006/relationships/tags" Target="../tags/tag262.xml"/><Relationship Id="rId220" Type="http://schemas.openxmlformats.org/officeDocument/2006/relationships/tags" Target="../tags/tag278.xml"/><Relationship Id="rId225" Type="http://schemas.openxmlformats.org/officeDocument/2006/relationships/tags" Target="../tags/tag283.xml"/><Relationship Id="rId241" Type="http://schemas.openxmlformats.org/officeDocument/2006/relationships/tags" Target="../tags/tag299.xml"/><Relationship Id="rId246" Type="http://schemas.openxmlformats.org/officeDocument/2006/relationships/tags" Target="../tags/tag304.xml"/><Relationship Id="rId15" Type="http://schemas.openxmlformats.org/officeDocument/2006/relationships/tags" Target="../tags/tag73.xml"/><Relationship Id="rId36" Type="http://schemas.openxmlformats.org/officeDocument/2006/relationships/tags" Target="../tags/tag94.xml"/><Relationship Id="rId57" Type="http://schemas.openxmlformats.org/officeDocument/2006/relationships/tags" Target="../tags/tag115.xml"/><Relationship Id="rId106" Type="http://schemas.openxmlformats.org/officeDocument/2006/relationships/tags" Target="../tags/tag164.xml"/><Relationship Id="rId127" Type="http://schemas.openxmlformats.org/officeDocument/2006/relationships/tags" Target="../tags/tag185.xml"/><Relationship Id="rId10" Type="http://schemas.openxmlformats.org/officeDocument/2006/relationships/tags" Target="../tags/tag68.xml"/><Relationship Id="rId31" Type="http://schemas.openxmlformats.org/officeDocument/2006/relationships/tags" Target="../tags/tag89.xml"/><Relationship Id="rId52" Type="http://schemas.openxmlformats.org/officeDocument/2006/relationships/tags" Target="../tags/tag110.xml"/><Relationship Id="rId73" Type="http://schemas.openxmlformats.org/officeDocument/2006/relationships/tags" Target="../tags/tag131.xml"/><Relationship Id="rId78" Type="http://schemas.openxmlformats.org/officeDocument/2006/relationships/tags" Target="../tags/tag136.xml"/><Relationship Id="rId94" Type="http://schemas.openxmlformats.org/officeDocument/2006/relationships/tags" Target="../tags/tag152.xml"/><Relationship Id="rId99" Type="http://schemas.openxmlformats.org/officeDocument/2006/relationships/tags" Target="../tags/tag157.xml"/><Relationship Id="rId101" Type="http://schemas.openxmlformats.org/officeDocument/2006/relationships/tags" Target="../tags/tag159.xml"/><Relationship Id="rId122" Type="http://schemas.openxmlformats.org/officeDocument/2006/relationships/tags" Target="../tags/tag180.xml"/><Relationship Id="rId143" Type="http://schemas.openxmlformats.org/officeDocument/2006/relationships/tags" Target="../tags/tag201.xml"/><Relationship Id="rId148" Type="http://schemas.openxmlformats.org/officeDocument/2006/relationships/tags" Target="../tags/tag206.xml"/><Relationship Id="rId164" Type="http://schemas.openxmlformats.org/officeDocument/2006/relationships/tags" Target="../tags/tag222.xml"/><Relationship Id="rId169" Type="http://schemas.openxmlformats.org/officeDocument/2006/relationships/tags" Target="../tags/tag227.xml"/><Relationship Id="rId185" Type="http://schemas.openxmlformats.org/officeDocument/2006/relationships/tags" Target="../tags/tag243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80" Type="http://schemas.openxmlformats.org/officeDocument/2006/relationships/tags" Target="../tags/tag238.xml"/><Relationship Id="rId210" Type="http://schemas.openxmlformats.org/officeDocument/2006/relationships/tags" Target="../tags/tag268.xml"/><Relationship Id="rId215" Type="http://schemas.openxmlformats.org/officeDocument/2006/relationships/tags" Target="../tags/tag273.xml"/><Relationship Id="rId236" Type="http://schemas.openxmlformats.org/officeDocument/2006/relationships/tags" Target="../tags/tag294.xml"/><Relationship Id="rId26" Type="http://schemas.openxmlformats.org/officeDocument/2006/relationships/tags" Target="../tags/tag84.xml"/><Relationship Id="rId231" Type="http://schemas.openxmlformats.org/officeDocument/2006/relationships/tags" Target="../tags/tag289.xml"/><Relationship Id="rId47" Type="http://schemas.openxmlformats.org/officeDocument/2006/relationships/tags" Target="../tags/tag105.xml"/><Relationship Id="rId68" Type="http://schemas.openxmlformats.org/officeDocument/2006/relationships/tags" Target="../tags/tag126.xml"/><Relationship Id="rId89" Type="http://schemas.openxmlformats.org/officeDocument/2006/relationships/tags" Target="../tags/tag147.xml"/><Relationship Id="rId112" Type="http://schemas.openxmlformats.org/officeDocument/2006/relationships/tags" Target="../tags/tag170.xml"/><Relationship Id="rId133" Type="http://schemas.openxmlformats.org/officeDocument/2006/relationships/tags" Target="../tags/tag191.xml"/><Relationship Id="rId154" Type="http://schemas.openxmlformats.org/officeDocument/2006/relationships/tags" Target="../tags/tag212.xml"/><Relationship Id="rId175" Type="http://schemas.openxmlformats.org/officeDocument/2006/relationships/tags" Target="../tags/tag233.xml"/><Relationship Id="rId196" Type="http://schemas.openxmlformats.org/officeDocument/2006/relationships/tags" Target="../tags/tag254.xml"/><Relationship Id="rId200" Type="http://schemas.openxmlformats.org/officeDocument/2006/relationships/tags" Target="../tags/tag258.xml"/><Relationship Id="rId16" Type="http://schemas.openxmlformats.org/officeDocument/2006/relationships/tags" Target="../tags/tag74.xml"/><Relationship Id="rId221" Type="http://schemas.openxmlformats.org/officeDocument/2006/relationships/tags" Target="../tags/tag279.xml"/><Relationship Id="rId242" Type="http://schemas.openxmlformats.org/officeDocument/2006/relationships/tags" Target="../tags/tag300.xml"/><Relationship Id="rId37" Type="http://schemas.openxmlformats.org/officeDocument/2006/relationships/tags" Target="../tags/tag95.xml"/><Relationship Id="rId58" Type="http://schemas.openxmlformats.org/officeDocument/2006/relationships/tags" Target="../tags/tag116.xml"/><Relationship Id="rId79" Type="http://schemas.openxmlformats.org/officeDocument/2006/relationships/tags" Target="../tags/tag137.xml"/><Relationship Id="rId102" Type="http://schemas.openxmlformats.org/officeDocument/2006/relationships/tags" Target="../tags/tag160.xml"/><Relationship Id="rId123" Type="http://schemas.openxmlformats.org/officeDocument/2006/relationships/tags" Target="../tags/tag181.xml"/><Relationship Id="rId144" Type="http://schemas.openxmlformats.org/officeDocument/2006/relationships/tags" Target="../tags/tag202.xml"/><Relationship Id="rId90" Type="http://schemas.openxmlformats.org/officeDocument/2006/relationships/tags" Target="../tags/tag148.xml"/><Relationship Id="rId165" Type="http://schemas.openxmlformats.org/officeDocument/2006/relationships/tags" Target="../tags/tag223.xml"/><Relationship Id="rId186" Type="http://schemas.openxmlformats.org/officeDocument/2006/relationships/tags" Target="../tags/tag244.xml"/><Relationship Id="rId211" Type="http://schemas.openxmlformats.org/officeDocument/2006/relationships/tags" Target="../tags/tag269.xml"/><Relationship Id="rId232" Type="http://schemas.openxmlformats.org/officeDocument/2006/relationships/tags" Target="../tags/tag290.xml"/><Relationship Id="rId27" Type="http://schemas.openxmlformats.org/officeDocument/2006/relationships/tags" Target="../tags/tag85.xml"/><Relationship Id="rId48" Type="http://schemas.openxmlformats.org/officeDocument/2006/relationships/tags" Target="../tags/tag106.xml"/><Relationship Id="rId69" Type="http://schemas.openxmlformats.org/officeDocument/2006/relationships/tags" Target="../tags/tag127.xml"/><Relationship Id="rId113" Type="http://schemas.openxmlformats.org/officeDocument/2006/relationships/tags" Target="../tags/tag171.xml"/><Relationship Id="rId134" Type="http://schemas.openxmlformats.org/officeDocument/2006/relationships/tags" Target="../tags/tag192.xml"/><Relationship Id="rId80" Type="http://schemas.openxmlformats.org/officeDocument/2006/relationships/tags" Target="../tags/tag138.xml"/><Relationship Id="rId155" Type="http://schemas.openxmlformats.org/officeDocument/2006/relationships/tags" Target="../tags/tag213.xml"/><Relationship Id="rId176" Type="http://schemas.openxmlformats.org/officeDocument/2006/relationships/tags" Target="../tags/tag234.xml"/><Relationship Id="rId197" Type="http://schemas.openxmlformats.org/officeDocument/2006/relationships/tags" Target="../tags/tag255.xml"/><Relationship Id="rId201" Type="http://schemas.openxmlformats.org/officeDocument/2006/relationships/tags" Target="../tags/tag259.xml"/><Relationship Id="rId222" Type="http://schemas.openxmlformats.org/officeDocument/2006/relationships/tags" Target="../tags/tag280.xml"/><Relationship Id="rId243" Type="http://schemas.openxmlformats.org/officeDocument/2006/relationships/tags" Target="../tags/tag301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422.xml"/><Relationship Id="rId21" Type="http://schemas.openxmlformats.org/officeDocument/2006/relationships/tags" Target="../tags/tag326.xml"/><Relationship Id="rId42" Type="http://schemas.openxmlformats.org/officeDocument/2006/relationships/tags" Target="../tags/tag347.xml"/><Relationship Id="rId63" Type="http://schemas.openxmlformats.org/officeDocument/2006/relationships/tags" Target="../tags/tag368.xml"/><Relationship Id="rId84" Type="http://schemas.openxmlformats.org/officeDocument/2006/relationships/tags" Target="../tags/tag389.xml"/><Relationship Id="rId138" Type="http://schemas.openxmlformats.org/officeDocument/2006/relationships/tags" Target="../tags/tag443.xml"/><Relationship Id="rId159" Type="http://schemas.openxmlformats.org/officeDocument/2006/relationships/tags" Target="../tags/tag464.xml"/><Relationship Id="rId170" Type="http://schemas.openxmlformats.org/officeDocument/2006/relationships/tags" Target="../tags/tag475.xml"/><Relationship Id="rId191" Type="http://schemas.openxmlformats.org/officeDocument/2006/relationships/tags" Target="../tags/tag496.xml"/><Relationship Id="rId205" Type="http://schemas.openxmlformats.org/officeDocument/2006/relationships/tags" Target="../tags/tag510.xml"/><Relationship Id="rId226" Type="http://schemas.openxmlformats.org/officeDocument/2006/relationships/tags" Target="../tags/tag531.xml"/><Relationship Id="rId247" Type="http://schemas.openxmlformats.org/officeDocument/2006/relationships/tags" Target="../tags/tag552.xml"/><Relationship Id="rId107" Type="http://schemas.openxmlformats.org/officeDocument/2006/relationships/tags" Target="../tags/tag412.xml"/><Relationship Id="rId11" Type="http://schemas.openxmlformats.org/officeDocument/2006/relationships/tags" Target="../tags/tag316.xml"/><Relationship Id="rId32" Type="http://schemas.openxmlformats.org/officeDocument/2006/relationships/tags" Target="../tags/tag337.xml"/><Relationship Id="rId53" Type="http://schemas.openxmlformats.org/officeDocument/2006/relationships/tags" Target="../tags/tag358.xml"/><Relationship Id="rId74" Type="http://schemas.openxmlformats.org/officeDocument/2006/relationships/tags" Target="../tags/tag379.xml"/><Relationship Id="rId128" Type="http://schemas.openxmlformats.org/officeDocument/2006/relationships/tags" Target="../tags/tag433.xml"/><Relationship Id="rId149" Type="http://schemas.openxmlformats.org/officeDocument/2006/relationships/tags" Target="../tags/tag454.xml"/><Relationship Id="rId5" Type="http://schemas.openxmlformats.org/officeDocument/2006/relationships/tags" Target="../tags/tag310.xml"/><Relationship Id="rId95" Type="http://schemas.openxmlformats.org/officeDocument/2006/relationships/tags" Target="../tags/tag400.xml"/><Relationship Id="rId160" Type="http://schemas.openxmlformats.org/officeDocument/2006/relationships/tags" Target="../tags/tag465.xml"/><Relationship Id="rId181" Type="http://schemas.openxmlformats.org/officeDocument/2006/relationships/tags" Target="../tags/tag486.xml"/><Relationship Id="rId216" Type="http://schemas.openxmlformats.org/officeDocument/2006/relationships/tags" Target="../tags/tag521.xml"/><Relationship Id="rId237" Type="http://schemas.openxmlformats.org/officeDocument/2006/relationships/tags" Target="../tags/tag542.xml"/><Relationship Id="rId22" Type="http://schemas.openxmlformats.org/officeDocument/2006/relationships/tags" Target="../tags/tag327.xml"/><Relationship Id="rId43" Type="http://schemas.openxmlformats.org/officeDocument/2006/relationships/tags" Target="../tags/tag348.xml"/><Relationship Id="rId64" Type="http://schemas.openxmlformats.org/officeDocument/2006/relationships/tags" Target="../tags/tag369.xml"/><Relationship Id="rId118" Type="http://schemas.openxmlformats.org/officeDocument/2006/relationships/tags" Target="../tags/tag423.xml"/><Relationship Id="rId139" Type="http://schemas.openxmlformats.org/officeDocument/2006/relationships/tags" Target="../tags/tag444.xml"/><Relationship Id="rId85" Type="http://schemas.openxmlformats.org/officeDocument/2006/relationships/tags" Target="../tags/tag390.xml"/><Relationship Id="rId150" Type="http://schemas.openxmlformats.org/officeDocument/2006/relationships/tags" Target="../tags/tag455.xml"/><Relationship Id="rId171" Type="http://schemas.openxmlformats.org/officeDocument/2006/relationships/tags" Target="../tags/tag476.xml"/><Relationship Id="rId192" Type="http://schemas.openxmlformats.org/officeDocument/2006/relationships/tags" Target="../tags/tag497.xml"/><Relationship Id="rId206" Type="http://schemas.openxmlformats.org/officeDocument/2006/relationships/tags" Target="../tags/tag511.xml"/><Relationship Id="rId227" Type="http://schemas.openxmlformats.org/officeDocument/2006/relationships/tags" Target="../tags/tag532.xml"/><Relationship Id="rId248" Type="http://schemas.openxmlformats.org/officeDocument/2006/relationships/slideLayout" Target="../slideLayouts/slideLayout2.xml"/><Relationship Id="rId12" Type="http://schemas.openxmlformats.org/officeDocument/2006/relationships/tags" Target="../tags/tag317.xml"/><Relationship Id="rId17" Type="http://schemas.openxmlformats.org/officeDocument/2006/relationships/tags" Target="../tags/tag322.xml"/><Relationship Id="rId33" Type="http://schemas.openxmlformats.org/officeDocument/2006/relationships/tags" Target="../tags/tag338.xml"/><Relationship Id="rId38" Type="http://schemas.openxmlformats.org/officeDocument/2006/relationships/tags" Target="../tags/tag343.xml"/><Relationship Id="rId59" Type="http://schemas.openxmlformats.org/officeDocument/2006/relationships/tags" Target="../tags/tag364.xml"/><Relationship Id="rId103" Type="http://schemas.openxmlformats.org/officeDocument/2006/relationships/tags" Target="../tags/tag408.xml"/><Relationship Id="rId108" Type="http://schemas.openxmlformats.org/officeDocument/2006/relationships/tags" Target="../tags/tag413.xml"/><Relationship Id="rId124" Type="http://schemas.openxmlformats.org/officeDocument/2006/relationships/tags" Target="../tags/tag429.xml"/><Relationship Id="rId129" Type="http://schemas.openxmlformats.org/officeDocument/2006/relationships/tags" Target="../tags/tag434.xml"/><Relationship Id="rId54" Type="http://schemas.openxmlformats.org/officeDocument/2006/relationships/tags" Target="../tags/tag359.xml"/><Relationship Id="rId70" Type="http://schemas.openxmlformats.org/officeDocument/2006/relationships/tags" Target="../tags/tag375.xml"/><Relationship Id="rId75" Type="http://schemas.openxmlformats.org/officeDocument/2006/relationships/tags" Target="../tags/tag380.xml"/><Relationship Id="rId91" Type="http://schemas.openxmlformats.org/officeDocument/2006/relationships/tags" Target="../tags/tag396.xml"/><Relationship Id="rId96" Type="http://schemas.openxmlformats.org/officeDocument/2006/relationships/tags" Target="../tags/tag401.xml"/><Relationship Id="rId140" Type="http://schemas.openxmlformats.org/officeDocument/2006/relationships/tags" Target="../tags/tag445.xml"/><Relationship Id="rId145" Type="http://schemas.openxmlformats.org/officeDocument/2006/relationships/tags" Target="../tags/tag450.xml"/><Relationship Id="rId161" Type="http://schemas.openxmlformats.org/officeDocument/2006/relationships/tags" Target="../tags/tag466.xml"/><Relationship Id="rId166" Type="http://schemas.openxmlformats.org/officeDocument/2006/relationships/tags" Target="../tags/tag471.xml"/><Relationship Id="rId182" Type="http://schemas.openxmlformats.org/officeDocument/2006/relationships/tags" Target="../tags/tag487.xml"/><Relationship Id="rId187" Type="http://schemas.openxmlformats.org/officeDocument/2006/relationships/tags" Target="../tags/tag492.xml"/><Relationship Id="rId217" Type="http://schemas.openxmlformats.org/officeDocument/2006/relationships/tags" Target="../tags/tag522.xml"/><Relationship Id="rId1" Type="http://schemas.openxmlformats.org/officeDocument/2006/relationships/tags" Target="../tags/tag306.xml"/><Relationship Id="rId6" Type="http://schemas.openxmlformats.org/officeDocument/2006/relationships/tags" Target="../tags/tag311.xml"/><Relationship Id="rId212" Type="http://schemas.openxmlformats.org/officeDocument/2006/relationships/tags" Target="../tags/tag517.xml"/><Relationship Id="rId233" Type="http://schemas.openxmlformats.org/officeDocument/2006/relationships/tags" Target="../tags/tag538.xml"/><Relationship Id="rId238" Type="http://schemas.openxmlformats.org/officeDocument/2006/relationships/tags" Target="../tags/tag543.xml"/><Relationship Id="rId23" Type="http://schemas.openxmlformats.org/officeDocument/2006/relationships/tags" Target="../tags/tag328.xml"/><Relationship Id="rId28" Type="http://schemas.openxmlformats.org/officeDocument/2006/relationships/tags" Target="../tags/tag333.xml"/><Relationship Id="rId49" Type="http://schemas.openxmlformats.org/officeDocument/2006/relationships/tags" Target="../tags/tag354.xml"/><Relationship Id="rId114" Type="http://schemas.openxmlformats.org/officeDocument/2006/relationships/tags" Target="../tags/tag419.xml"/><Relationship Id="rId119" Type="http://schemas.openxmlformats.org/officeDocument/2006/relationships/tags" Target="../tags/tag424.xml"/><Relationship Id="rId44" Type="http://schemas.openxmlformats.org/officeDocument/2006/relationships/tags" Target="../tags/tag349.xml"/><Relationship Id="rId60" Type="http://schemas.openxmlformats.org/officeDocument/2006/relationships/tags" Target="../tags/tag365.xml"/><Relationship Id="rId65" Type="http://schemas.openxmlformats.org/officeDocument/2006/relationships/tags" Target="../tags/tag370.xml"/><Relationship Id="rId81" Type="http://schemas.openxmlformats.org/officeDocument/2006/relationships/tags" Target="../tags/tag386.xml"/><Relationship Id="rId86" Type="http://schemas.openxmlformats.org/officeDocument/2006/relationships/tags" Target="../tags/tag391.xml"/><Relationship Id="rId130" Type="http://schemas.openxmlformats.org/officeDocument/2006/relationships/tags" Target="../tags/tag435.xml"/><Relationship Id="rId135" Type="http://schemas.openxmlformats.org/officeDocument/2006/relationships/tags" Target="../tags/tag440.xml"/><Relationship Id="rId151" Type="http://schemas.openxmlformats.org/officeDocument/2006/relationships/tags" Target="../tags/tag456.xml"/><Relationship Id="rId156" Type="http://schemas.openxmlformats.org/officeDocument/2006/relationships/tags" Target="../tags/tag461.xml"/><Relationship Id="rId177" Type="http://schemas.openxmlformats.org/officeDocument/2006/relationships/tags" Target="../tags/tag482.xml"/><Relationship Id="rId198" Type="http://schemas.openxmlformats.org/officeDocument/2006/relationships/tags" Target="../tags/tag503.xml"/><Relationship Id="rId172" Type="http://schemas.openxmlformats.org/officeDocument/2006/relationships/tags" Target="../tags/tag477.xml"/><Relationship Id="rId193" Type="http://schemas.openxmlformats.org/officeDocument/2006/relationships/tags" Target="../tags/tag498.xml"/><Relationship Id="rId202" Type="http://schemas.openxmlformats.org/officeDocument/2006/relationships/tags" Target="../tags/tag507.xml"/><Relationship Id="rId207" Type="http://schemas.openxmlformats.org/officeDocument/2006/relationships/tags" Target="../tags/tag512.xml"/><Relationship Id="rId223" Type="http://schemas.openxmlformats.org/officeDocument/2006/relationships/tags" Target="../tags/tag528.xml"/><Relationship Id="rId228" Type="http://schemas.openxmlformats.org/officeDocument/2006/relationships/tags" Target="../tags/tag533.xml"/><Relationship Id="rId244" Type="http://schemas.openxmlformats.org/officeDocument/2006/relationships/tags" Target="../tags/tag549.xml"/><Relationship Id="rId249" Type="http://schemas.openxmlformats.org/officeDocument/2006/relationships/notesSlide" Target="../notesSlides/notesSlide4.xml"/><Relationship Id="rId13" Type="http://schemas.openxmlformats.org/officeDocument/2006/relationships/tags" Target="../tags/tag318.xml"/><Relationship Id="rId18" Type="http://schemas.openxmlformats.org/officeDocument/2006/relationships/tags" Target="../tags/tag323.xml"/><Relationship Id="rId39" Type="http://schemas.openxmlformats.org/officeDocument/2006/relationships/tags" Target="../tags/tag344.xml"/><Relationship Id="rId109" Type="http://schemas.openxmlformats.org/officeDocument/2006/relationships/tags" Target="../tags/tag414.xml"/><Relationship Id="rId34" Type="http://schemas.openxmlformats.org/officeDocument/2006/relationships/tags" Target="../tags/tag339.xml"/><Relationship Id="rId50" Type="http://schemas.openxmlformats.org/officeDocument/2006/relationships/tags" Target="../tags/tag355.xml"/><Relationship Id="rId55" Type="http://schemas.openxmlformats.org/officeDocument/2006/relationships/tags" Target="../tags/tag360.xml"/><Relationship Id="rId76" Type="http://schemas.openxmlformats.org/officeDocument/2006/relationships/tags" Target="../tags/tag381.xml"/><Relationship Id="rId97" Type="http://schemas.openxmlformats.org/officeDocument/2006/relationships/tags" Target="../tags/tag402.xml"/><Relationship Id="rId104" Type="http://schemas.openxmlformats.org/officeDocument/2006/relationships/tags" Target="../tags/tag409.xml"/><Relationship Id="rId120" Type="http://schemas.openxmlformats.org/officeDocument/2006/relationships/tags" Target="../tags/tag425.xml"/><Relationship Id="rId125" Type="http://schemas.openxmlformats.org/officeDocument/2006/relationships/tags" Target="../tags/tag430.xml"/><Relationship Id="rId141" Type="http://schemas.openxmlformats.org/officeDocument/2006/relationships/tags" Target="../tags/tag446.xml"/><Relationship Id="rId146" Type="http://schemas.openxmlformats.org/officeDocument/2006/relationships/tags" Target="../tags/tag451.xml"/><Relationship Id="rId167" Type="http://schemas.openxmlformats.org/officeDocument/2006/relationships/tags" Target="../tags/tag472.xml"/><Relationship Id="rId188" Type="http://schemas.openxmlformats.org/officeDocument/2006/relationships/tags" Target="../tags/tag493.xml"/><Relationship Id="rId7" Type="http://schemas.openxmlformats.org/officeDocument/2006/relationships/tags" Target="../tags/tag312.xml"/><Relationship Id="rId71" Type="http://schemas.openxmlformats.org/officeDocument/2006/relationships/tags" Target="../tags/tag376.xml"/><Relationship Id="rId92" Type="http://schemas.openxmlformats.org/officeDocument/2006/relationships/tags" Target="../tags/tag397.xml"/><Relationship Id="rId162" Type="http://schemas.openxmlformats.org/officeDocument/2006/relationships/tags" Target="../tags/tag467.xml"/><Relationship Id="rId183" Type="http://schemas.openxmlformats.org/officeDocument/2006/relationships/tags" Target="../tags/tag488.xml"/><Relationship Id="rId213" Type="http://schemas.openxmlformats.org/officeDocument/2006/relationships/tags" Target="../tags/tag518.xml"/><Relationship Id="rId218" Type="http://schemas.openxmlformats.org/officeDocument/2006/relationships/tags" Target="../tags/tag523.xml"/><Relationship Id="rId234" Type="http://schemas.openxmlformats.org/officeDocument/2006/relationships/tags" Target="../tags/tag539.xml"/><Relationship Id="rId239" Type="http://schemas.openxmlformats.org/officeDocument/2006/relationships/tags" Target="../tags/tag544.xml"/><Relationship Id="rId2" Type="http://schemas.openxmlformats.org/officeDocument/2006/relationships/tags" Target="../tags/tag307.xml"/><Relationship Id="rId29" Type="http://schemas.openxmlformats.org/officeDocument/2006/relationships/tags" Target="../tags/tag334.xml"/><Relationship Id="rId250" Type="http://schemas.openxmlformats.org/officeDocument/2006/relationships/image" Target="../media/image8.emf"/><Relationship Id="rId24" Type="http://schemas.openxmlformats.org/officeDocument/2006/relationships/tags" Target="../tags/tag329.xml"/><Relationship Id="rId40" Type="http://schemas.openxmlformats.org/officeDocument/2006/relationships/tags" Target="../tags/tag345.xml"/><Relationship Id="rId45" Type="http://schemas.openxmlformats.org/officeDocument/2006/relationships/tags" Target="../tags/tag350.xml"/><Relationship Id="rId66" Type="http://schemas.openxmlformats.org/officeDocument/2006/relationships/tags" Target="../tags/tag371.xml"/><Relationship Id="rId87" Type="http://schemas.openxmlformats.org/officeDocument/2006/relationships/tags" Target="../tags/tag392.xml"/><Relationship Id="rId110" Type="http://schemas.openxmlformats.org/officeDocument/2006/relationships/tags" Target="../tags/tag415.xml"/><Relationship Id="rId115" Type="http://schemas.openxmlformats.org/officeDocument/2006/relationships/tags" Target="../tags/tag420.xml"/><Relationship Id="rId131" Type="http://schemas.openxmlformats.org/officeDocument/2006/relationships/tags" Target="../tags/tag436.xml"/><Relationship Id="rId136" Type="http://schemas.openxmlformats.org/officeDocument/2006/relationships/tags" Target="../tags/tag441.xml"/><Relationship Id="rId157" Type="http://schemas.openxmlformats.org/officeDocument/2006/relationships/tags" Target="../tags/tag462.xml"/><Relationship Id="rId178" Type="http://schemas.openxmlformats.org/officeDocument/2006/relationships/tags" Target="../tags/tag483.xml"/><Relationship Id="rId61" Type="http://schemas.openxmlformats.org/officeDocument/2006/relationships/tags" Target="../tags/tag366.xml"/><Relationship Id="rId82" Type="http://schemas.openxmlformats.org/officeDocument/2006/relationships/tags" Target="../tags/tag387.xml"/><Relationship Id="rId152" Type="http://schemas.openxmlformats.org/officeDocument/2006/relationships/tags" Target="../tags/tag457.xml"/><Relationship Id="rId173" Type="http://schemas.openxmlformats.org/officeDocument/2006/relationships/tags" Target="../tags/tag478.xml"/><Relationship Id="rId194" Type="http://schemas.openxmlformats.org/officeDocument/2006/relationships/tags" Target="../tags/tag499.xml"/><Relationship Id="rId199" Type="http://schemas.openxmlformats.org/officeDocument/2006/relationships/tags" Target="../tags/tag504.xml"/><Relationship Id="rId203" Type="http://schemas.openxmlformats.org/officeDocument/2006/relationships/tags" Target="../tags/tag508.xml"/><Relationship Id="rId208" Type="http://schemas.openxmlformats.org/officeDocument/2006/relationships/tags" Target="../tags/tag513.xml"/><Relationship Id="rId229" Type="http://schemas.openxmlformats.org/officeDocument/2006/relationships/tags" Target="../tags/tag534.xml"/><Relationship Id="rId19" Type="http://schemas.openxmlformats.org/officeDocument/2006/relationships/tags" Target="../tags/tag324.xml"/><Relationship Id="rId224" Type="http://schemas.openxmlformats.org/officeDocument/2006/relationships/tags" Target="../tags/tag529.xml"/><Relationship Id="rId240" Type="http://schemas.openxmlformats.org/officeDocument/2006/relationships/tags" Target="../tags/tag545.xml"/><Relationship Id="rId245" Type="http://schemas.openxmlformats.org/officeDocument/2006/relationships/tags" Target="../tags/tag550.xml"/><Relationship Id="rId14" Type="http://schemas.openxmlformats.org/officeDocument/2006/relationships/tags" Target="../tags/tag319.xml"/><Relationship Id="rId30" Type="http://schemas.openxmlformats.org/officeDocument/2006/relationships/tags" Target="../tags/tag335.xml"/><Relationship Id="rId35" Type="http://schemas.openxmlformats.org/officeDocument/2006/relationships/tags" Target="../tags/tag340.xml"/><Relationship Id="rId56" Type="http://schemas.openxmlformats.org/officeDocument/2006/relationships/tags" Target="../tags/tag361.xml"/><Relationship Id="rId77" Type="http://schemas.openxmlformats.org/officeDocument/2006/relationships/tags" Target="../tags/tag382.xml"/><Relationship Id="rId100" Type="http://schemas.openxmlformats.org/officeDocument/2006/relationships/tags" Target="../tags/tag405.xml"/><Relationship Id="rId105" Type="http://schemas.openxmlformats.org/officeDocument/2006/relationships/tags" Target="../tags/tag410.xml"/><Relationship Id="rId126" Type="http://schemas.openxmlformats.org/officeDocument/2006/relationships/tags" Target="../tags/tag431.xml"/><Relationship Id="rId147" Type="http://schemas.openxmlformats.org/officeDocument/2006/relationships/tags" Target="../tags/tag452.xml"/><Relationship Id="rId168" Type="http://schemas.openxmlformats.org/officeDocument/2006/relationships/tags" Target="../tags/tag473.xml"/><Relationship Id="rId8" Type="http://schemas.openxmlformats.org/officeDocument/2006/relationships/tags" Target="../tags/tag313.xml"/><Relationship Id="rId51" Type="http://schemas.openxmlformats.org/officeDocument/2006/relationships/tags" Target="../tags/tag356.xml"/><Relationship Id="rId72" Type="http://schemas.openxmlformats.org/officeDocument/2006/relationships/tags" Target="../tags/tag377.xml"/><Relationship Id="rId93" Type="http://schemas.openxmlformats.org/officeDocument/2006/relationships/tags" Target="../tags/tag398.xml"/><Relationship Id="rId98" Type="http://schemas.openxmlformats.org/officeDocument/2006/relationships/tags" Target="../tags/tag403.xml"/><Relationship Id="rId121" Type="http://schemas.openxmlformats.org/officeDocument/2006/relationships/tags" Target="../tags/tag426.xml"/><Relationship Id="rId142" Type="http://schemas.openxmlformats.org/officeDocument/2006/relationships/tags" Target="../tags/tag447.xml"/><Relationship Id="rId163" Type="http://schemas.openxmlformats.org/officeDocument/2006/relationships/tags" Target="../tags/tag468.xml"/><Relationship Id="rId184" Type="http://schemas.openxmlformats.org/officeDocument/2006/relationships/tags" Target="../tags/tag489.xml"/><Relationship Id="rId189" Type="http://schemas.openxmlformats.org/officeDocument/2006/relationships/tags" Target="../tags/tag494.xml"/><Relationship Id="rId219" Type="http://schemas.openxmlformats.org/officeDocument/2006/relationships/tags" Target="../tags/tag524.xml"/><Relationship Id="rId3" Type="http://schemas.openxmlformats.org/officeDocument/2006/relationships/tags" Target="../tags/tag308.xml"/><Relationship Id="rId214" Type="http://schemas.openxmlformats.org/officeDocument/2006/relationships/tags" Target="../tags/tag519.xml"/><Relationship Id="rId230" Type="http://schemas.openxmlformats.org/officeDocument/2006/relationships/tags" Target="../tags/tag535.xml"/><Relationship Id="rId235" Type="http://schemas.openxmlformats.org/officeDocument/2006/relationships/tags" Target="../tags/tag540.xml"/><Relationship Id="rId25" Type="http://schemas.openxmlformats.org/officeDocument/2006/relationships/tags" Target="../tags/tag330.xml"/><Relationship Id="rId46" Type="http://schemas.openxmlformats.org/officeDocument/2006/relationships/tags" Target="../tags/tag351.xml"/><Relationship Id="rId67" Type="http://schemas.openxmlformats.org/officeDocument/2006/relationships/tags" Target="../tags/tag372.xml"/><Relationship Id="rId116" Type="http://schemas.openxmlformats.org/officeDocument/2006/relationships/tags" Target="../tags/tag421.xml"/><Relationship Id="rId137" Type="http://schemas.openxmlformats.org/officeDocument/2006/relationships/tags" Target="../tags/tag442.xml"/><Relationship Id="rId158" Type="http://schemas.openxmlformats.org/officeDocument/2006/relationships/tags" Target="../tags/tag463.xml"/><Relationship Id="rId20" Type="http://schemas.openxmlformats.org/officeDocument/2006/relationships/tags" Target="../tags/tag325.xml"/><Relationship Id="rId41" Type="http://schemas.openxmlformats.org/officeDocument/2006/relationships/tags" Target="../tags/tag346.xml"/><Relationship Id="rId62" Type="http://schemas.openxmlformats.org/officeDocument/2006/relationships/tags" Target="../tags/tag367.xml"/><Relationship Id="rId83" Type="http://schemas.openxmlformats.org/officeDocument/2006/relationships/tags" Target="../tags/tag388.xml"/><Relationship Id="rId88" Type="http://schemas.openxmlformats.org/officeDocument/2006/relationships/tags" Target="../tags/tag393.xml"/><Relationship Id="rId111" Type="http://schemas.openxmlformats.org/officeDocument/2006/relationships/tags" Target="../tags/tag416.xml"/><Relationship Id="rId132" Type="http://schemas.openxmlformats.org/officeDocument/2006/relationships/tags" Target="../tags/tag437.xml"/><Relationship Id="rId153" Type="http://schemas.openxmlformats.org/officeDocument/2006/relationships/tags" Target="../tags/tag458.xml"/><Relationship Id="rId174" Type="http://schemas.openxmlformats.org/officeDocument/2006/relationships/tags" Target="../tags/tag479.xml"/><Relationship Id="rId179" Type="http://schemas.openxmlformats.org/officeDocument/2006/relationships/tags" Target="../tags/tag484.xml"/><Relationship Id="rId195" Type="http://schemas.openxmlformats.org/officeDocument/2006/relationships/tags" Target="../tags/tag500.xml"/><Relationship Id="rId209" Type="http://schemas.openxmlformats.org/officeDocument/2006/relationships/tags" Target="../tags/tag514.xml"/><Relationship Id="rId190" Type="http://schemas.openxmlformats.org/officeDocument/2006/relationships/tags" Target="../tags/tag495.xml"/><Relationship Id="rId204" Type="http://schemas.openxmlformats.org/officeDocument/2006/relationships/tags" Target="../tags/tag509.xml"/><Relationship Id="rId220" Type="http://schemas.openxmlformats.org/officeDocument/2006/relationships/tags" Target="../tags/tag525.xml"/><Relationship Id="rId225" Type="http://schemas.openxmlformats.org/officeDocument/2006/relationships/tags" Target="../tags/tag530.xml"/><Relationship Id="rId241" Type="http://schemas.openxmlformats.org/officeDocument/2006/relationships/tags" Target="../tags/tag546.xml"/><Relationship Id="rId246" Type="http://schemas.openxmlformats.org/officeDocument/2006/relationships/tags" Target="../tags/tag551.xml"/><Relationship Id="rId15" Type="http://schemas.openxmlformats.org/officeDocument/2006/relationships/tags" Target="../tags/tag320.xml"/><Relationship Id="rId36" Type="http://schemas.openxmlformats.org/officeDocument/2006/relationships/tags" Target="../tags/tag341.xml"/><Relationship Id="rId57" Type="http://schemas.openxmlformats.org/officeDocument/2006/relationships/tags" Target="../tags/tag362.xml"/><Relationship Id="rId106" Type="http://schemas.openxmlformats.org/officeDocument/2006/relationships/tags" Target="../tags/tag411.xml"/><Relationship Id="rId127" Type="http://schemas.openxmlformats.org/officeDocument/2006/relationships/tags" Target="../tags/tag432.xml"/><Relationship Id="rId10" Type="http://schemas.openxmlformats.org/officeDocument/2006/relationships/tags" Target="../tags/tag315.xml"/><Relationship Id="rId31" Type="http://schemas.openxmlformats.org/officeDocument/2006/relationships/tags" Target="../tags/tag336.xml"/><Relationship Id="rId52" Type="http://schemas.openxmlformats.org/officeDocument/2006/relationships/tags" Target="../tags/tag357.xml"/><Relationship Id="rId73" Type="http://schemas.openxmlformats.org/officeDocument/2006/relationships/tags" Target="../tags/tag378.xml"/><Relationship Id="rId78" Type="http://schemas.openxmlformats.org/officeDocument/2006/relationships/tags" Target="../tags/tag383.xml"/><Relationship Id="rId94" Type="http://schemas.openxmlformats.org/officeDocument/2006/relationships/tags" Target="../tags/tag399.xml"/><Relationship Id="rId99" Type="http://schemas.openxmlformats.org/officeDocument/2006/relationships/tags" Target="../tags/tag404.xml"/><Relationship Id="rId101" Type="http://schemas.openxmlformats.org/officeDocument/2006/relationships/tags" Target="../tags/tag406.xml"/><Relationship Id="rId122" Type="http://schemas.openxmlformats.org/officeDocument/2006/relationships/tags" Target="../tags/tag427.xml"/><Relationship Id="rId143" Type="http://schemas.openxmlformats.org/officeDocument/2006/relationships/tags" Target="../tags/tag448.xml"/><Relationship Id="rId148" Type="http://schemas.openxmlformats.org/officeDocument/2006/relationships/tags" Target="../tags/tag453.xml"/><Relationship Id="rId164" Type="http://schemas.openxmlformats.org/officeDocument/2006/relationships/tags" Target="../tags/tag469.xml"/><Relationship Id="rId169" Type="http://schemas.openxmlformats.org/officeDocument/2006/relationships/tags" Target="../tags/tag474.xml"/><Relationship Id="rId185" Type="http://schemas.openxmlformats.org/officeDocument/2006/relationships/tags" Target="../tags/tag490.xml"/><Relationship Id="rId4" Type="http://schemas.openxmlformats.org/officeDocument/2006/relationships/tags" Target="../tags/tag309.xml"/><Relationship Id="rId9" Type="http://schemas.openxmlformats.org/officeDocument/2006/relationships/tags" Target="../tags/tag314.xml"/><Relationship Id="rId180" Type="http://schemas.openxmlformats.org/officeDocument/2006/relationships/tags" Target="../tags/tag485.xml"/><Relationship Id="rId210" Type="http://schemas.openxmlformats.org/officeDocument/2006/relationships/tags" Target="../tags/tag515.xml"/><Relationship Id="rId215" Type="http://schemas.openxmlformats.org/officeDocument/2006/relationships/tags" Target="../tags/tag520.xml"/><Relationship Id="rId236" Type="http://schemas.openxmlformats.org/officeDocument/2006/relationships/tags" Target="../tags/tag541.xml"/><Relationship Id="rId26" Type="http://schemas.openxmlformats.org/officeDocument/2006/relationships/tags" Target="../tags/tag331.xml"/><Relationship Id="rId231" Type="http://schemas.openxmlformats.org/officeDocument/2006/relationships/tags" Target="../tags/tag536.xml"/><Relationship Id="rId47" Type="http://schemas.openxmlformats.org/officeDocument/2006/relationships/tags" Target="../tags/tag352.xml"/><Relationship Id="rId68" Type="http://schemas.openxmlformats.org/officeDocument/2006/relationships/tags" Target="../tags/tag373.xml"/><Relationship Id="rId89" Type="http://schemas.openxmlformats.org/officeDocument/2006/relationships/tags" Target="../tags/tag394.xml"/><Relationship Id="rId112" Type="http://schemas.openxmlformats.org/officeDocument/2006/relationships/tags" Target="../tags/tag417.xml"/><Relationship Id="rId133" Type="http://schemas.openxmlformats.org/officeDocument/2006/relationships/tags" Target="../tags/tag438.xml"/><Relationship Id="rId154" Type="http://schemas.openxmlformats.org/officeDocument/2006/relationships/tags" Target="../tags/tag459.xml"/><Relationship Id="rId175" Type="http://schemas.openxmlformats.org/officeDocument/2006/relationships/tags" Target="../tags/tag480.xml"/><Relationship Id="rId196" Type="http://schemas.openxmlformats.org/officeDocument/2006/relationships/tags" Target="../tags/tag501.xml"/><Relationship Id="rId200" Type="http://schemas.openxmlformats.org/officeDocument/2006/relationships/tags" Target="../tags/tag505.xml"/><Relationship Id="rId16" Type="http://schemas.openxmlformats.org/officeDocument/2006/relationships/tags" Target="../tags/tag321.xml"/><Relationship Id="rId221" Type="http://schemas.openxmlformats.org/officeDocument/2006/relationships/tags" Target="../tags/tag526.xml"/><Relationship Id="rId242" Type="http://schemas.openxmlformats.org/officeDocument/2006/relationships/tags" Target="../tags/tag547.xml"/><Relationship Id="rId37" Type="http://schemas.openxmlformats.org/officeDocument/2006/relationships/tags" Target="../tags/tag342.xml"/><Relationship Id="rId58" Type="http://schemas.openxmlformats.org/officeDocument/2006/relationships/tags" Target="../tags/tag363.xml"/><Relationship Id="rId79" Type="http://schemas.openxmlformats.org/officeDocument/2006/relationships/tags" Target="../tags/tag384.xml"/><Relationship Id="rId102" Type="http://schemas.openxmlformats.org/officeDocument/2006/relationships/tags" Target="../tags/tag407.xml"/><Relationship Id="rId123" Type="http://schemas.openxmlformats.org/officeDocument/2006/relationships/tags" Target="../tags/tag428.xml"/><Relationship Id="rId144" Type="http://schemas.openxmlformats.org/officeDocument/2006/relationships/tags" Target="../tags/tag449.xml"/><Relationship Id="rId90" Type="http://schemas.openxmlformats.org/officeDocument/2006/relationships/tags" Target="../tags/tag395.xml"/><Relationship Id="rId165" Type="http://schemas.openxmlformats.org/officeDocument/2006/relationships/tags" Target="../tags/tag470.xml"/><Relationship Id="rId186" Type="http://schemas.openxmlformats.org/officeDocument/2006/relationships/tags" Target="../tags/tag491.xml"/><Relationship Id="rId211" Type="http://schemas.openxmlformats.org/officeDocument/2006/relationships/tags" Target="../tags/tag516.xml"/><Relationship Id="rId232" Type="http://schemas.openxmlformats.org/officeDocument/2006/relationships/tags" Target="../tags/tag537.xml"/><Relationship Id="rId27" Type="http://schemas.openxmlformats.org/officeDocument/2006/relationships/tags" Target="../tags/tag332.xml"/><Relationship Id="rId48" Type="http://schemas.openxmlformats.org/officeDocument/2006/relationships/tags" Target="../tags/tag353.xml"/><Relationship Id="rId69" Type="http://schemas.openxmlformats.org/officeDocument/2006/relationships/tags" Target="../tags/tag374.xml"/><Relationship Id="rId113" Type="http://schemas.openxmlformats.org/officeDocument/2006/relationships/tags" Target="../tags/tag418.xml"/><Relationship Id="rId134" Type="http://schemas.openxmlformats.org/officeDocument/2006/relationships/tags" Target="../tags/tag439.xml"/><Relationship Id="rId80" Type="http://schemas.openxmlformats.org/officeDocument/2006/relationships/tags" Target="../tags/tag385.xml"/><Relationship Id="rId155" Type="http://schemas.openxmlformats.org/officeDocument/2006/relationships/tags" Target="../tags/tag460.xml"/><Relationship Id="rId176" Type="http://schemas.openxmlformats.org/officeDocument/2006/relationships/tags" Target="../tags/tag481.xml"/><Relationship Id="rId197" Type="http://schemas.openxmlformats.org/officeDocument/2006/relationships/tags" Target="../tags/tag502.xml"/><Relationship Id="rId201" Type="http://schemas.openxmlformats.org/officeDocument/2006/relationships/tags" Target="../tags/tag506.xml"/><Relationship Id="rId222" Type="http://schemas.openxmlformats.org/officeDocument/2006/relationships/tags" Target="../tags/tag527.xml"/><Relationship Id="rId243" Type="http://schemas.openxmlformats.org/officeDocument/2006/relationships/tags" Target="../tags/tag54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55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54.xml"/><Relationship Id="rId1" Type="http://schemas.openxmlformats.org/officeDocument/2006/relationships/tags" Target="../tags/tag553.xml"/><Relationship Id="rId6" Type="http://schemas.openxmlformats.org/officeDocument/2006/relationships/tags" Target="../tags/tag558.xml"/><Relationship Id="rId5" Type="http://schemas.openxmlformats.org/officeDocument/2006/relationships/tags" Target="../tags/tag557.xml"/><Relationship Id="rId4" Type="http://schemas.openxmlformats.org/officeDocument/2006/relationships/tags" Target="../tags/tag556.xml"/><Relationship Id="rId9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61.xml"/><Relationship Id="rId2" Type="http://schemas.openxmlformats.org/officeDocument/2006/relationships/tags" Target="../tags/tag560.xml"/><Relationship Id="rId1" Type="http://schemas.openxmlformats.org/officeDocument/2006/relationships/tags" Target="../tags/tag559.xml"/><Relationship Id="rId6" Type="http://schemas.openxmlformats.org/officeDocument/2006/relationships/image" Target="../media/image10.emf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Caches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2011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6096000"/>
            <a:ext cx="3190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See P&amp;H </a:t>
            </a:r>
            <a:r>
              <a:rPr lang="en-US" dirty="0">
                <a:solidFill>
                  <a:srgbClr val="FFFF00"/>
                </a:solidFill>
                <a:cs typeface="Calibri"/>
              </a:rPr>
              <a:t>5.1, 5.2 (except writes</a:t>
            </a:r>
            <a:r>
              <a:rPr lang="en-US" dirty="0" smtClean="0">
                <a:solidFill>
                  <a:srgbClr val="FFFF00"/>
                </a:solidFill>
                <a:cs typeface="Calibri"/>
              </a:rPr>
              <a:t>)</a:t>
            </a:r>
            <a:endParaRPr lang="en-US" dirty="0">
              <a:solidFill>
                <a:srgbClr val="FFFF00"/>
              </a:solidFill>
              <a:cs typeface="Calibri"/>
            </a:endParaRPr>
          </a:p>
        </p:txBody>
      </p:sp>
      <p:pic>
        <p:nvPicPr>
          <p:cNvPr id="4" name="CP3 Ink 8ed3e0ef-e21b-4c14-bfac-b88316bff19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34" y="5967900"/>
            <a:ext cx="254251" cy="32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6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Locality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68550" y="685800"/>
            <a:ext cx="6775450" cy="526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990600" y="5562600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0x00000000</a:t>
            </a:r>
            <a:endParaRPr lang="en-US" dirty="0"/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990600" y="1371600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0x7c9a2b1f</a:t>
            </a:r>
            <a:endParaRPr lang="en-US" dirty="0"/>
          </a:p>
        </p:txBody>
      </p:sp>
      <p:sp>
        <p:nvSpPr>
          <p:cNvPr id="10" name="Rectangle 9"/>
          <p:cNvSpPr/>
          <p:nvPr>
            <p:custDataLst>
              <p:tags r:id="rId5"/>
            </p:custDataLst>
          </p:nvPr>
        </p:nvSpPr>
        <p:spPr>
          <a:xfrm>
            <a:off x="990600" y="4495800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0x00400318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05400" y="3429000"/>
            <a:ext cx="3727450" cy="28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9750" y="2286000"/>
            <a:ext cx="4413250" cy="343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>
            <p:custDataLst>
              <p:tags r:id="rId8"/>
            </p:custDataLst>
          </p:nvPr>
        </p:nvSpPr>
        <p:spPr>
          <a:xfrm>
            <a:off x="533400" y="2286000"/>
            <a:ext cx="4419600" cy="3429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>
            <p:custDataLst>
              <p:tags r:id="rId9"/>
            </p:custDataLst>
          </p:nvPr>
        </p:nvSpPr>
        <p:spPr>
          <a:xfrm>
            <a:off x="5105400" y="3429000"/>
            <a:ext cx="3733800" cy="2895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CP3 Ink 934bb54b-b3a8-4d6c-b1b3-248ee05c683d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80" y="1197240"/>
            <a:ext cx="8542800" cy="551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2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31928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533400"/>
            <a:ext cx="86868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Memory closer to processor is fast but small</a:t>
            </a:r>
          </a:p>
          <a:p>
            <a:pPr lvl="1"/>
            <a:r>
              <a:rPr lang="en-US" dirty="0" smtClean="0"/>
              <a:t>usually stores </a:t>
            </a:r>
            <a:r>
              <a:rPr lang="en-US" dirty="0" smtClean="0">
                <a:solidFill>
                  <a:schemeClr val="accent1"/>
                </a:solidFill>
              </a:rPr>
              <a:t>subset</a:t>
            </a:r>
            <a:r>
              <a:rPr lang="en-US" dirty="0" smtClean="0"/>
              <a:t> of memory farther away</a:t>
            </a:r>
          </a:p>
          <a:p>
            <a:pPr lvl="2"/>
            <a:r>
              <a:rPr lang="en-US" dirty="0" smtClean="0"/>
              <a:t>“strictly inclusive”</a:t>
            </a:r>
          </a:p>
          <a:p>
            <a:pPr lvl="1"/>
            <a:r>
              <a:rPr lang="en-US" dirty="0" smtClean="0"/>
              <a:t>alternatives:</a:t>
            </a:r>
          </a:p>
          <a:p>
            <a:pPr lvl="2"/>
            <a:r>
              <a:rPr lang="en-US" dirty="0" smtClean="0"/>
              <a:t>strictly exclusive</a:t>
            </a:r>
          </a:p>
          <a:p>
            <a:pPr lvl="2"/>
            <a:r>
              <a:rPr lang="en-US" dirty="0" smtClean="0"/>
              <a:t>mostly inclusive</a:t>
            </a:r>
          </a:p>
          <a:p>
            <a:pPr lvl="1"/>
            <a:r>
              <a:rPr lang="en-US" dirty="0" smtClean="0"/>
              <a:t>Transfer whole </a:t>
            </a:r>
            <a:r>
              <a:rPr lang="en-US" dirty="0" smtClean="0">
                <a:solidFill>
                  <a:schemeClr val="accent1"/>
                </a:solidFill>
              </a:rPr>
              <a:t>blocks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solidFill>
                  <a:schemeClr val="accent1"/>
                </a:solidFill>
              </a:rPr>
              <a:t>cache lines</a:t>
            </a:r>
            <a:r>
              <a:rPr lang="en-US" dirty="0" smtClean="0"/>
              <a:t>):</a:t>
            </a:r>
          </a:p>
          <a:p>
            <a:pPr lvl="1">
              <a:buNone/>
            </a:pPr>
            <a:r>
              <a:rPr lang="en-US" dirty="0" smtClean="0"/>
              <a:t>	4kb: disk </a:t>
            </a:r>
            <a:r>
              <a:rPr lang="en-US" dirty="0" smtClean="0">
                <a:sym typeface="Wingdings" pitchFamily="2" charset="2"/>
              </a:rPr>
              <a:t>↔ ram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	256b: ram ↔ L2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	64b: L2 ↔ L1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6248400" y="1600200"/>
            <a:ext cx="609600" cy="838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5410200" y="3124200"/>
            <a:ext cx="2438400" cy="990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>
            <p:custDataLst>
              <p:tags r:id="rId5"/>
            </p:custDataLst>
          </p:nvPr>
        </p:nvSpPr>
        <p:spPr>
          <a:xfrm>
            <a:off x="3657600" y="4800600"/>
            <a:ext cx="5105400" cy="1600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 hidden="1"/>
          <p:cNvSpPr txBox="1"/>
          <p:nvPr>
            <p:custDataLst>
              <p:tags r:id="rId6"/>
            </p:custDataLst>
          </p:nvPr>
        </p:nvSpPr>
        <p:spPr>
          <a:xfrm>
            <a:off x="6400800" y="1828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34" name="TextBox 33" hidden="1"/>
          <p:cNvSpPr txBox="1"/>
          <p:nvPr>
            <p:custDataLst>
              <p:tags r:id="rId7"/>
            </p:custDataLst>
          </p:nvPr>
        </p:nvSpPr>
        <p:spPr>
          <a:xfrm flipH="1">
            <a:off x="6705600" y="1828800"/>
            <a:ext cx="152400" cy="1524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36" name="TextBox 35" hidden="1"/>
          <p:cNvSpPr txBox="1"/>
          <p:nvPr>
            <p:custDataLst>
              <p:tags r:id="rId8"/>
            </p:custDataLst>
          </p:nvPr>
        </p:nvSpPr>
        <p:spPr>
          <a:xfrm>
            <a:off x="5943600" y="3352800"/>
            <a:ext cx="152400" cy="152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38" name="TextBox 37" hidden="1"/>
          <p:cNvSpPr txBox="1"/>
          <p:nvPr>
            <p:custDataLst>
              <p:tags r:id="rId9"/>
            </p:custDataLst>
          </p:nvPr>
        </p:nvSpPr>
        <p:spPr>
          <a:xfrm>
            <a:off x="6248400" y="1828800"/>
            <a:ext cx="609600" cy="1524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39" name="TextBox 38" hidden="1"/>
          <p:cNvSpPr txBox="1"/>
          <p:nvPr>
            <p:custDataLst>
              <p:tags r:id="rId10"/>
            </p:custDataLst>
          </p:nvPr>
        </p:nvSpPr>
        <p:spPr>
          <a:xfrm>
            <a:off x="6705600" y="3505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0" name="TextBox 39" hidden="1"/>
          <p:cNvSpPr txBox="1"/>
          <p:nvPr>
            <p:custDataLst>
              <p:tags r:id="rId11"/>
            </p:custDataLst>
          </p:nvPr>
        </p:nvSpPr>
        <p:spPr>
          <a:xfrm flipH="1">
            <a:off x="7010400" y="3505200"/>
            <a:ext cx="152400" cy="1524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1" name="TextBox 40" hidden="1"/>
          <p:cNvSpPr txBox="1"/>
          <p:nvPr>
            <p:custDataLst>
              <p:tags r:id="rId12"/>
            </p:custDataLst>
          </p:nvPr>
        </p:nvSpPr>
        <p:spPr>
          <a:xfrm>
            <a:off x="6553200" y="3505200"/>
            <a:ext cx="609600" cy="1524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2" name="TextBox 41" hidden="1"/>
          <p:cNvSpPr txBox="1"/>
          <p:nvPr>
            <p:custDataLst>
              <p:tags r:id="rId13"/>
            </p:custDataLst>
          </p:nvPr>
        </p:nvSpPr>
        <p:spPr>
          <a:xfrm>
            <a:off x="5410200" y="3352800"/>
            <a:ext cx="2438400" cy="3048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3" name="TextBox 42" hidden="1"/>
          <p:cNvSpPr txBox="1"/>
          <p:nvPr>
            <p:custDataLst>
              <p:tags r:id="rId14"/>
            </p:custDataLst>
          </p:nvPr>
        </p:nvSpPr>
        <p:spPr>
          <a:xfrm>
            <a:off x="4953000" y="5257800"/>
            <a:ext cx="152400" cy="152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4" name="TextBox 43" hidden="1"/>
          <p:cNvSpPr txBox="1"/>
          <p:nvPr>
            <p:custDataLst>
              <p:tags r:id="rId15"/>
            </p:custDataLst>
          </p:nvPr>
        </p:nvSpPr>
        <p:spPr>
          <a:xfrm>
            <a:off x="5715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5" name="TextBox 44" hidden="1"/>
          <p:cNvSpPr txBox="1"/>
          <p:nvPr>
            <p:custDataLst>
              <p:tags r:id="rId16"/>
            </p:custDataLst>
          </p:nvPr>
        </p:nvSpPr>
        <p:spPr>
          <a:xfrm flipH="1">
            <a:off x="6019800" y="5410200"/>
            <a:ext cx="152400" cy="1524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6" name="TextBox 45" hidden="1"/>
          <p:cNvSpPr txBox="1"/>
          <p:nvPr>
            <p:custDataLst>
              <p:tags r:id="rId17"/>
            </p:custDataLst>
          </p:nvPr>
        </p:nvSpPr>
        <p:spPr>
          <a:xfrm>
            <a:off x="5562600" y="5410200"/>
            <a:ext cx="609600" cy="1524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7" name="TextBox 46" hidden="1"/>
          <p:cNvSpPr txBox="1"/>
          <p:nvPr>
            <p:custDataLst>
              <p:tags r:id="rId18"/>
            </p:custDataLst>
          </p:nvPr>
        </p:nvSpPr>
        <p:spPr>
          <a:xfrm>
            <a:off x="4419600" y="5257800"/>
            <a:ext cx="2438400" cy="3048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8" name="TextBox 47" hidden="1"/>
          <p:cNvSpPr txBox="1"/>
          <p:nvPr>
            <p:custDataLst>
              <p:tags r:id="rId19"/>
            </p:custDataLst>
          </p:nvPr>
        </p:nvSpPr>
        <p:spPr>
          <a:xfrm>
            <a:off x="3657600" y="5257800"/>
            <a:ext cx="5105400" cy="6096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pic>
        <p:nvPicPr>
          <p:cNvPr id="11266" name="CP3 Ink 57f89d31-3e9d-4a97-bde9-8b0e794e1460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90" y="1470599"/>
            <a:ext cx="8034300" cy="544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69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Cache Lookups (Read)</a:t>
            </a:r>
            <a:endParaRPr lang="en-US"/>
          </a:p>
        </p:txBody>
      </p:sp>
      <p:sp>
        <p:nvSpPr>
          <p:cNvPr id="31969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533400"/>
            <a:ext cx="8458200" cy="5943600"/>
          </a:xfrm>
        </p:spPr>
        <p:txBody>
          <a:bodyPr/>
          <a:lstStyle/>
          <a:p>
            <a:r>
              <a:rPr lang="en-US" dirty="0" smtClean="0"/>
              <a:t>Processor tries to access </a:t>
            </a:r>
            <a:r>
              <a:rPr lang="en-US" dirty="0" err="1" smtClean="0"/>
              <a:t>Mem</a:t>
            </a:r>
            <a:r>
              <a:rPr lang="en-US" dirty="0" smtClean="0"/>
              <a:t>[x]</a:t>
            </a:r>
          </a:p>
          <a:p>
            <a:r>
              <a:rPr lang="en-US" dirty="0" smtClean="0"/>
              <a:t>Check: is block containing </a:t>
            </a:r>
            <a:r>
              <a:rPr lang="en-US" dirty="0" err="1" smtClean="0"/>
              <a:t>Mem</a:t>
            </a:r>
            <a:r>
              <a:rPr lang="en-US" dirty="0" smtClean="0"/>
              <a:t>[x] in the cache?</a:t>
            </a:r>
          </a:p>
          <a:p>
            <a:pPr lvl="1"/>
            <a:r>
              <a:rPr lang="en-US" dirty="0" smtClean="0"/>
              <a:t>Yes: </a:t>
            </a:r>
            <a:r>
              <a:rPr lang="en-US" dirty="0" smtClean="0">
                <a:solidFill>
                  <a:schemeClr val="accent1"/>
                </a:solidFill>
              </a:rPr>
              <a:t>cache hit</a:t>
            </a:r>
          </a:p>
          <a:p>
            <a:pPr lvl="2"/>
            <a:r>
              <a:rPr lang="en-US" dirty="0" smtClean="0"/>
              <a:t>return requested data from cache line</a:t>
            </a:r>
          </a:p>
          <a:p>
            <a:pPr lvl="1"/>
            <a:r>
              <a:rPr lang="en-US" dirty="0" smtClean="0"/>
              <a:t>No: </a:t>
            </a:r>
            <a:r>
              <a:rPr lang="en-US" dirty="0" smtClean="0">
                <a:solidFill>
                  <a:schemeClr val="accent1"/>
                </a:solidFill>
              </a:rPr>
              <a:t>cache miss</a:t>
            </a:r>
          </a:p>
          <a:p>
            <a:pPr lvl="2"/>
            <a:r>
              <a:rPr lang="en-US" dirty="0" smtClean="0"/>
              <a:t>read block from memory (or lower level cache)</a:t>
            </a:r>
          </a:p>
          <a:p>
            <a:pPr lvl="2"/>
            <a:r>
              <a:rPr lang="en-US" dirty="0" smtClean="0"/>
              <a:t>(evict an existing cache line to make room)</a:t>
            </a:r>
          </a:p>
          <a:p>
            <a:pPr lvl="2"/>
            <a:r>
              <a:rPr lang="en-US" dirty="0" smtClean="0"/>
              <a:t>place new block in cache</a:t>
            </a:r>
          </a:p>
          <a:p>
            <a:pPr lvl="2"/>
            <a:r>
              <a:rPr lang="en-US" dirty="0" smtClean="0"/>
              <a:t>return requested data</a:t>
            </a:r>
          </a:p>
          <a:p>
            <a:pPr lvl="2">
              <a:buNone/>
            </a:pP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and stall the pipeline while all of this happens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Box 3" hidden="1"/>
          <p:cNvSpPr txBox="1"/>
          <p:nvPr>
            <p:custDataLst>
              <p:tags r:id="rId3"/>
            </p:custDataLst>
          </p:nvPr>
        </p:nvSpPr>
        <p:spPr>
          <a:xfrm>
            <a:off x="6781800" y="3352800"/>
            <a:ext cx="2057400" cy="13716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5" name="TextBox 4" hidden="1"/>
          <p:cNvSpPr txBox="1"/>
          <p:nvPr>
            <p:custDataLst>
              <p:tags r:id="rId4"/>
            </p:custDataLst>
          </p:nvPr>
        </p:nvSpPr>
        <p:spPr>
          <a:xfrm>
            <a:off x="7010400" y="2133600"/>
            <a:ext cx="1371600" cy="6858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pic>
        <p:nvPicPr>
          <p:cNvPr id="12290" name="CP3 Ink 79fd0ee4-06d2-471f-9567-a3c60f561f2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4" y="2917200"/>
            <a:ext cx="6424051" cy="263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10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Cache Organization</a:t>
            </a:r>
          </a:p>
        </p:txBody>
      </p:sp>
      <p:sp>
        <p:nvSpPr>
          <p:cNvPr id="32010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31825" y="3810000"/>
            <a:ext cx="8283575" cy="2743200"/>
          </a:xfrm>
        </p:spPr>
        <p:txBody>
          <a:bodyPr>
            <a:noAutofit/>
          </a:bodyPr>
          <a:lstStyle/>
          <a:p>
            <a:pPr>
              <a:lnSpc>
                <a:spcPct val="94000"/>
              </a:lnSpc>
            </a:pPr>
            <a:r>
              <a:rPr lang="en-US" dirty="0"/>
              <a:t>Cache </a:t>
            </a:r>
            <a:r>
              <a:rPr lang="en-US" dirty="0" smtClean="0"/>
              <a:t>has </a:t>
            </a:r>
            <a:r>
              <a:rPr lang="en-US" dirty="0"/>
              <a:t>to be </a:t>
            </a:r>
            <a:r>
              <a:rPr lang="en-US" dirty="0">
                <a:solidFill>
                  <a:schemeClr val="accent1"/>
                </a:solidFill>
              </a:rPr>
              <a:t>fast</a:t>
            </a:r>
            <a:r>
              <a:rPr lang="en-US" dirty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dense</a:t>
            </a:r>
            <a:endParaRPr lang="en-US" dirty="0">
              <a:solidFill>
                <a:schemeClr val="accent1"/>
              </a:solidFill>
            </a:endParaRPr>
          </a:p>
          <a:p>
            <a:pPr lvl="1">
              <a:lnSpc>
                <a:spcPct val="94000"/>
              </a:lnSpc>
            </a:pPr>
            <a:r>
              <a:rPr lang="en-US" dirty="0"/>
              <a:t>Gain speed by performing lookups in </a:t>
            </a:r>
            <a:r>
              <a:rPr lang="en-US" dirty="0" smtClean="0"/>
              <a:t>parallel</a:t>
            </a:r>
          </a:p>
          <a:p>
            <a:pPr lvl="2">
              <a:lnSpc>
                <a:spcPct val="94000"/>
              </a:lnSpc>
            </a:pPr>
            <a:r>
              <a:rPr lang="en-US" dirty="0" smtClean="0"/>
              <a:t>but </a:t>
            </a:r>
            <a:r>
              <a:rPr lang="en-US" dirty="0"/>
              <a:t>requires die real </a:t>
            </a:r>
            <a:r>
              <a:rPr lang="en-US" dirty="0" smtClean="0"/>
              <a:t>estate for lookup logic</a:t>
            </a:r>
            <a:endParaRPr lang="en-US" dirty="0"/>
          </a:p>
          <a:p>
            <a:pPr lvl="1">
              <a:lnSpc>
                <a:spcPct val="94000"/>
              </a:lnSpc>
            </a:pPr>
            <a:r>
              <a:rPr lang="en-US" dirty="0" smtClean="0"/>
              <a:t>Reduce lookup logic by limiting </a:t>
            </a:r>
            <a:r>
              <a:rPr lang="en-US" dirty="0"/>
              <a:t>where in the cache a block might be </a:t>
            </a:r>
            <a:r>
              <a:rPr lang="en-US" dirty="0" smtClean="0"/>
              <a:t>placed</a:t>
            </a:r>
          </a:p>
          <a:p>
            <a:pPr lvl="2">
              <a:lnSpc>
                <a:spcPct val="94000"/>
              </a:lnSpc>
            </a:pPr>
            <a:r>
              <a:rPr lang="en-US" dirty="0" smtClean="0"/>
              <a:t>but might reduce cache effectiveness</a:t>
            </a:r>
            <a:endParaRPr lang="en-US" dirty="0"/>
          </a:p>
          <a:p>
            <a:pPr>
              <a:lnSpc>
                <a:spcPct val="94000"/>
              </a:lnSpc>
            </a:pP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2971800" y="533400"/>
            <a:ext cx="4419600" cy="3352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Cache Controller</a:t>
            </a:r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381000" y="760412"/>
            <a:ext cx="1828800" cy="1219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cxnSp>
        <p:nvCxnSpPr>
          <p:cNvPr id="8" name="Straight Arrow Connector 7"/>
          <p:cNvCxnSpPr/>
          <p:nvPr>
            <p:custDataLst>
              <p:tags r:id="rId5"/>
            </p:custDataLst>
          </p:nvPr>
        </p:nvCxnSpPr>
        <p:spPr>
          <a:xfrm>
            <a:off x="1752600" y="2513012"/>
            <a:ext cx="1219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>
            <p:custDataLst>
              <p:tags r:id="rId6"/>
            </p:custDataLst>
          </p:nvPr>
        </p:nvCxnSpPr>
        <p:spPr>
          <a:xfrm rot="5400000" flipH="1" flipV="1">
            <a:off x="648494" y="2397918"/>
            <a:ext cx="838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7"/>
            </p:custDataLst>
          </p:nvPr>
        </p:nvCxnSpPr>
        <p:spPr>
          <a:xfrm rot="5400000" flipH="1" flipV="1">
            <a:off x="1485900" y="2246312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8"/>
            </p:custDataLst>
          </p:nvPr>
        </p:nvCxnSpPr>
        <p:spPr>
          <a:xfrm>
            <a:off x="1066800" y="2817812"/>
            <a:ext cx="190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>
            <p:custDataLst>
              <p:tags r:id="rId9"/>
            </p:custDataLst>
          </p:nvPr>
        </p:nvCxnSpPr>
        <p:spPr>
          <a:xfrm>
            <a:off x="7391400" y="2513012"/>
            <a:ext cx="1219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>
            <p:custDataLst>
              <p:tags r:id="rId10"/>
            </p:custDataLst>
          </p:nvPr>
        </p:nvCxnSpPr>
        <p:spPr>
          <a:xfrm rot="10800000">
            <a:off x="7391400" y="2817812"/>
            <a:ext cx="1219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CP3 Ink 061aad5c-1b5f-46ed-a916-0831022e1e90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694" y="532319"/>
            <a:ext cx="7237651" cy="582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Three common designs</a:t>
            </a:r>
          </a:p>
        </p:txBody>
      </p:sp>
      <p:sp>
        <p:nvSpPr>
          <p:cNvPr id="3203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533400"/>
            <a:ext cx="8305800" cy="5943600"/>
          </a:xfrm>
        </p:spPr>
        <p:txBody>
          <a:bodyPr/>
          <a:lstStyle/>
          <a:p>
            <a:r>
              <a:rPr lang="en-US" dirty="0" smtClean="0"/>
              <a:t>A given data block can be placed…</a:t>
            </a:r>
          </a:p>
          <a:p>
            <a:pPr lvl="1"/>
            <a:r>
              <a:rPr lang="en-US" dirty="0" smtClean="0"/>
              <a:t>… in any cache line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1"/>
                </a:solidFill>
              </a:rPr>
              <a:t>Fully Associative</a:t>
            </a:r>
          </a:p>
          <a:p>
            <a:pPr lvl="1"/>
            <a:r>
              <a:rPr lang="en-US" dirty="0" smtClean="0"/>
              <a:t>… in exactly one cache line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Direct Mapped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… in a small set of cache lines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Set Associative</a:t>
            </a:r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14338" name="CP3 Ink b28e2c33-75a5-4e94-b56e-2601a119619c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035" y="841559"/>
            <a:ext cx="5813851" cy="429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Direct Mapped Cache</a:t>
            </a:r>
          </a:p>
        </p:txBody>
      </p:sp>
      <p:sp>
        <p:nvSpPr>
          <p:cNvPr id="3468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304800"/>
            <a:ext cx="4572000" cy="6172200"/>
          </a:xfrm>
          <a:noFill/>
          <a:ln/>
        </p:spPr>
        <p:txBody>
          <a:bodyPr>
            <a:noAutofit/>
          </a:bodyPr>
          <a:lstStyle/>
          <a:p>
            <a:r>
              <a:rPr lang="en-US" sz="3600" dirty="0" smtClean="0"/>
              <a:t>Direct Mapped Cache</a:t>
            </a:r>
          </a:p>
          <a:p>
            <a:pPr lvl="1"/>
            <a:r>
              <a:rPr lang="en-US" dirty="0" smtClean="0"/>
              <a:t>Each block number mapped to a single</a:t>
            </a:r>
            <a:br>
              <a:rPr lang="en-US" dirty="0" smtClean="0"/>
            </a:br>
            <a:r>
              <a:rPr lang="en-US" dirty="0" smtClean="0"/>
              <a:t>cache line index</a:t>
            </a:r>
          </a:p>
          <a:p>
            <a:pPr lvl="1"/>
            <a:r>
              <a:rPr lang="en-US" dirty="0" smtClean="0"/>
              <a:t>Simplest hardware</a:t>
            </a:r>
            <a:endParaRPr lang="en-US" sz="3600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52398" y="4114800"/>
          <a:ext cx="556260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569"/>
                <a:gridCol w="1196258"/>
                <a:gridCol w="1196258"/>
                <a:gridCol w="1196258"/>
                <a:gridCol w="1196258"/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6019800" y="341947"/>
          <a:ext cx="2971800" cy="6363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447800"/>
              </a:tblGrid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0x000038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62" name="CP3 Ink c4737705-f036-4266-a7a0-c73397d616b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10" y="366299"/>
            <a:ext cx="7288500" cy="654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Direct Mapped Cache</a:t>
            </a:r>
          </a:p>
        </p:txBody>
      </p:sp>
      <p:sp>
        <p:nvSpPr>
          <p:cNvPr id="3468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304800"/>
            <a:ext cx="4572000" cy="6172200"/>
          </a:xfrm>
          <a:noFill/>
          <a:ln/>
        </p:spPr>
        <p:txBody>
          <a:bodyPr>
            <a:noAutofit/>
          </a:bodyPr>
          <a:lstStyle/>
          <a:p>
            <a:r>
              <a:rPr lang="en-US" sz="3600" dirty="0" smtClean="0"/>
              <a:t>Direct Mapped Cache</a:t>
            </a:r>
          </a:p>
          <a:p>
            <a:pPr lvl="1"/>
            <a:r>
              <a:rPr lang="en-US" dirty="0" smtClean="0"/>
              <a:t>Each block number mapped to a single</a:t>
            </a:r>
            <a:br>
              <a:rPr lang="en-US" dirty="0" smtClean="0"/>
            </a:br>
            <a:r>
              <a:rPr lang="en-US" dirty="0" smtClean="0"/>
              <a:t>cache line index</a:t>
            </a:r>
          </a:p>
          <a:p>
            <a:pPr lvl="1"/>
            <a:r>
              <a:rPr lang="en-US" dirty="0" smtClean="0"/>
              <a:t>Simplest hardware</a:t>
            </a:r>
            <a:endParaRPr lang="en-US" sz="3600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09600" y="4114800"/>
          <a:ext cx="4038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524000"/>
                <a:gridCol w="1524000"/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2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3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6019800" y="341947"/>
          <a:ext cx="2971800" cy="6363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447800"/>
              </a:tblGrid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0x000038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386" name="CP3 Ink 74cc37d8-4543-47b3-9aed-cd0cb0c51c09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90" y="325379"/>
            <a:ext cx="8169900" cy="658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Tags and Offsets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33400" y="533400"/>
            <a:ext cx="8382000" cy="609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Assume sixteen 64-byte cache lines</a:t>
            </a:r>
          </a:p>
          <a:p>
            <a:r>
              <a:rPr lang="en-US" dirty="0" smtClean="0"/>
              <a:t>0x7FFF3D4D </a:t>
            </a:r>
            <a:br>
              <a:rPr lang="en-US" dirty="0" smtClean="0"/>
            </a:br>
            <a:r>
              <a:rPr lang="en-US" dirty="0" smtClean="0"/>
              <a:t>= 0111 1111 1111 1111 0011 1101 0100 1101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Need meta-data for each cache line:</a:t>
            </a:r>
          </a:p>
          <a:p>
            <a:pPr lvl="1"/>
            <a:r>
              <a:rPr lang="en-US" dirty="0" smtClean="0"/>
              <a:t>valid bit: is the cache line non-empty?</a:t>
            </a:r>
          </a:p>
          <a:p>
            <a:pPr lvl="1"/>
            <a:r>
              <a:rPr lang="en-US" dirty="0" smtClean="0"/>
              <a:t>tag: which block is stored in this line (if valid)</a:t>
            </a:r>
          </a:p>
          <a:p>
            <a:r>
              <a:rPr lang="en-US" dirty="0" smtClean="0"/>
              <a:t>Q: how to check if X is in the cache?</a:t>
            </a:r>
          </a:p>
          <a:p>
            <a:r>
              <a:rPr lang="en-US" dirty="0" smtClean="0"/>
              <a:t>Q: how to clear a cache line?</a:t>
            </a:r>
          </a:p>
        </p:txBody>
      </p:sp>
      <p:pic>
        <p:nvPicPr>
          <p:cNvPr id="17410" name="CP3 Ink 65ebd3f0-21c8-499f-b5fa-1106682a5d7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5" y="388980"/>
            <a:ext cx="8830951" cy="516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86600" y="914400"/>
            <a:ext cx="1981200" cy="5791200"/>
          </a:xfrm>
          <a:prstGeom prst="rect">
            <a:avLst/>
          </a:prstGeom>
          <a:solidFill>
            <a:schemeClr val="tx1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Memory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ltGray">
          <a:xfrm>
            <a:off x="3048000" y="914400"/>
            <a:ext cx="4038600" cy="5791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Direct Mapped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Cache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914400"/>
            <a:ext cx="2667000" cy="5791200"/>
          </a:xfrm>
          <a:prstGeom prst="rect">
            <a:avLst/>
          </a:prstGeom>
          <a:solidFill>
            <a:srgbClr val="680000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Processor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9" name="Rectangle 5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/>
              <a:t>A Simple Direct Mapped Cache</a:t>
            </a:r>
            <a:endParaRPr lang="en-US" dirty="0"/>
          </a:p>
        </p:txBody>
      </p:sp>
      <p:sp>
        <p:nvSpPr>
          <p:cNvPr id="3482639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2411" y="1524000"/>
            <a:ext cx="2265364" cy="30469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$1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M[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1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M[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13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24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$3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M[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0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24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$3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[ 6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24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[ 5 ]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M[ 6 ]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M[ 10 ]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M[ 12 ]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82645" name="Text Box 2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76600" y="3429000"/>
            <a:ext cx="2702728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tabLst>
                <a:tab pos="509588" algn="l"/>
                <a:tab pos="194627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V 	tag    		data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82646" name="Rectangle 22"/>
          <p:cNvSpPr>
            <a:spLocks noChangeArrowheads="1"/>
          </p:cNvSpPr>
          <p:nvPr>
            <p:custDataLst>
              <p:tags r:id="rId7"/>
            </p:custDataLst>
          </p:nvPr>
        </p:nvSpPr>
        <p:spPr bwMode="ltGray">
          <a:xfrm>
            <a:off x="1295400" y="45720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50" name="Text Box 2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5800" y="4572000"/>
            <a:ext cx="550151" cy="181588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$1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$2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$3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3" name="Rectangle 22"/>
          <p:cNvSpPr>
            <a:spLocks noChangeArrowheads="1"/>
          </p:cNvSpPr>
          <p:nvPr>
            <p:custDataLst>
              <p:tags r:id="rId9"/>
            </p:custDataLst>
          </p:nvPr>
        </p:nvSpPr>
        <p:spPr bwMode="ltGray">
          <a:xfrm>
            <a:off x="1295400" y="50292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22"/>
          <p:cNvSpPr>
            <a:spLocks noChangeArrowheads="1"/>
          </p:cNvSpPr>
          <p:nvPr>
            <p:custDataLst>
              <p:tags r:id="rId10"/>
            </p:custDataLst>
          </p:nvPr>
        </p:nvSpPr>
        <p:spPr bwMode="ltGray">
          <a:xfrm>
            <a:off x="1295400" y="54864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22"/>
          <p:cNvSpPr>
            <a:spLocks noChangeArrowheads="1"/>
          </p:cNvSpPr>
          <p:nvPr>
            <p:custDataLst>
              <p:tags r:id="rId11"/>
            </p:custDataLst>
          </p:nvPr>
        </p:nvSpPr>
        <p:spPr bwMode="ltGray">
          <a:xfrm>
            <a:off x="1295400" y="59436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22"/>
          <p:cNvSpPr>
            <a:spLocks noChangeArrowheads="1"/>
          </p:cNvSpPr>
          <p:nvPr>
            <p:custDataLst>
              <p:tags r:id="rId12"/>
            </p:custDataLst>
          </p:nvPr>
        </p:nvSpPr>
        <p:spPr bwMode="ltGray">
          <a:xfrm>
            <a:off x="3200400" y="38862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22"/>
          <p:cNvSpPr>
            <a:spLocks noChangeArrowheads="1"/>
          </p:cNvSpPr>
          <p:nvPr>
            <p:custDataLst>
              <p:tags r:id="rId13"/>
            </p:custDataLst>
          </p:nvPr>
        </p:nvSpPr>
        <p:spPr bwMode="ltGray">
          <a:xfrm>
            <a:off x="3657600" y="3886200"/>
            <a:ext cx="6858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2"/>
          <p:cNvSpPr>
            <a:spLocks noChangeArrowheads="1"/>
          </p:cNvSpPr>
          <p:nvPr>
            <p:custDataLst>
              <p:tags r:id="rId14"/>
            </p:custDataLst>
          </p:nvPr>
        </p:nvSpPr>
        <p:spPr bwMode="ltGray">
          <a:xfrm>
            <a:off x="4343400" y="38862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22"/>
          <p:cNvSpPr>
            <a:spLocks noChangeArrowheads="1"/>
          </p:cNvSpPr>
          <p:nvPr>
            <p:custDataLst>
              <p:tags r:id="rId15"/>
            </p:custDataLst>
          </p:nvPr>
        </p:nvSpPr>
        <p:spPr bwMode="ltGray">
          <a:xfrm>
            <a:off x="5638800" y="38862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22"/>
          <p:cNvSpPr>
            <a:spLocks noChangeArrowheads="1"/>
          </p:cNvSpPr>
          <p:nvPr>
            <p:custDataLst>
              <p:tags r:id="rId16"/>
            </p:custDataLst>
          </p:nvPr>
        </p:nvSpPr>
        <p:spPr bwMode="ltGray">
          <a:xfrm>
            <a:off x="3200400" y="43434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ltGray">
          <a:xfrm>
            <a:off x="3657600" y="4343400"/>
            <a:ext cx="6858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ltGray">
          <a:xfrm>
            <a:off x="4343400" y="43434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ltGray">
          <a:xfrm>
            <a:off x="5638800" y="43434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22"/>
          <p:cNvSpPr>
            <a:spLocks noChangeArrowheads="1"/>
          </p:cNvSpPr>
          <p:nvPr>
            <p:custDataLst>
              <p:tags r:id="rId20"/>
            </p:custDataLst>
          </p:nvPr>
        </p:nvSpPr>
        <p:spPr bwMode="ltGray">
          <a:xfrm>
            <a:off x="3200400" y="48006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ltGray">
          <a:xfrm>
            <a:off x="3657600" y="4800600"/>
            <a:ext cx="6858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22"/>
          <p:cNvSpPr>
            <a:spLocks noChangeArrowheads="1"/>
          </p:cNvSpPr>
          <p:nvPr>
            <p:custDataLst>
              <p:tags r:id="rId22"/>
            </p:custDataLst>
          </p:nvPr>
        </p:nvSpPr>
        <p:spPr bwMode="ltGray">
          <a:xfrm>
            <a:off x="4343400" y="48006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22"/>
          <p:cNvSpPr>
            <a:spLocks noChangeArrowheads="1"/>
          </p:cNvSpPr>
          <p:nvPr>
            <p:custDataLst>
              <p:tags r:id="rId23"/>
            </p:custDataLst>
          </p:nvPr>
        </p:nvSpPr>
        <p:spPr bwMode="ltGray">
          <a:xfrm>
            <a:off x="5638800" y="48006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22"/>
          <p:cNvSpPr>
            <a:spLocks noChangeArrowheads="1"/>
          </p:cNvSpPr>
          <p:nvPr>
            <p:custDataLst>
              <p:tags r:id="rId24"/>
            </p:custDataLst>
          </p:nvPr>
        </p:nvSpPr>
        <p:spPr bwMode="ltGray">
          <a:xfrm>
            <a:off x="3200400" y="52578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Rectangle 22"/>
          <p:cNvSpPr>
            <a:spLocks noChangeArrowheads="1"/>
          </p:cNvSpPr>
          <p:nvPr>
            <p:custDataLst>
              <p:tags r:id="rId25"/>
            </p:custDataLst>
          </p:nvPr>
        </p:nvSpPr>
        <p:spPr bwMode="ltGray">
          <a:xfrm>
            <a:off x="3657600" y="5257800"/>
            <a:ext cx="6858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22"/>
          <p:cNvSpPr>
            <a:spLocks noChangeArrowheads="1"/>
          </p:cNvSpPr>
          <p:nvPr>
            <p:custDataLst>
              <p:tags r:id="rId26"/>
            </p:custDataLst>
          </p:nvPr>
        </p:nvSpPr>
        <p:spPr bwMode="ltGray">
          <a:xfrm>
            <a:off x="4343400" y="52578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22"/>
          <p:cNvSpPr>
            <a:spLocks noChangeArrowheads="1"/>
          </p:cNvSpPr>
          <p:nvPr>
            <p:custDataLst>
              <p:tags r:id="rId27"/>
            </p:custDataLst>
          </p:nvPr>
        </p:nvSpPr>
        <p:spPr bwMode="ltGray">
          <a:xfrm>
            <a:off x="5638800" y="52578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3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17091" y="381000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1543814056"/>
              </p:ext>
            </p:extLst>
          </p:nvPr>
        </p:nvGraphicFramePr>
        <p:xfrm>
          <a:off x="7086600" y="1447800"/>
          <a:ext cx="1905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219200"/>
              </a:tblGrid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173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179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181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3195143500"/>
              </p:ext>
            </p:extLst>
          </p:nvPr>
        </p:nvGraphicFramePr>
        <p:xfrm>
          <a:off x="7086600" y="1447800"/>
          <a:ext cx="1905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219200"/>
              </a:tblGrid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113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127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137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139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149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151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157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167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173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181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0" name="Text Box 39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503508" y="5867400"/>
            <a:ext cx="262123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Hits:             Misses: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grpSp>
        <p:nvGrpSpPr>
          <p:cNvPr id="2" name="Group 90"/>
          <p:cNvGrpSpPr/>
          <p:nvPr>
            <p:custDataLst>
              <p:tags r:id="rId32"/>
            </p:custDataLst>
          </p:nvPr>
        </p:nvGrpSpPr>
        <p:grpSpPr>
          <a:xfrm>
            <a:off x="3962400" y="2514600"/>
            <a:ext cx="2438400" cy="152400"/>
            <a:chOff x="3733800" y="2209800"/>
            <a:chExt cx="2438400" cy="152400"/>
          </a:xfrm>
        </p:grpSpPr>
        <p:cxnSp>
          <p:nvCxnSpPr>
            <p:cNvPr id="72" name="Straight Connector 71"/>
            <p:cNvCxnSpPr/>
            <p:nvPr>
              <p:custDataLst>
                <p:tags r:id="rId35"/>
              </p:custDataLst>
            </p:nvPr>
          </p:nvCxnSpPr>
          <p:spPr>
            <a:xfrm>
              <a:off x="3733800" y="2362200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>
              <p:custDataLst>
                <p:tags r:id="rId36"/>
              </p:custDataLst>
            </p:nvPr>
          </p:nvCxnSpPr>
          <p:spPr>
            <a:xfrm rot="5400000" flipH="1" flipV="1">
              <a:off x="36576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>
              <p:custDataLst>
                <p:tags r:id="rId37"/>
              </p:custDataLst>
            </p:nvPr>
          </p:nvCxnSpPr>
          <p:spPr>
            <a:xfrm rot="5400000" flipH="1" flipV="1">
              <a:off x="45720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>
              <p:custDataLst>
                <p:tags r:id="rId38"/>
              </p:custDataLst>
            </p:nvPr>
          </p:nvCxnSpPr>
          <p:spPr>
            <a:xfrm>
              <a:off x="5715000" y="2362200"/>
              <a:ext cx="457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>
              <p:custDataLst>
                <p:tags r:id="rId39"/>
              </p:custDataLst>
            </p:nvPr>
          </p:nvCxnSpPr>
          <p:spPr>
            <a:xfrm rot="5400000" flipH="1" flipV="1">
              <a:off x="56388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>
              <p:custDataLst>
                <p:tags r:id="rId40"/>
              </p:custDataLst>
            </p:nvPr>
          </p:nvCxnSpPr>
          <p:spPr>
            <a:xfrm rot="5400000" flipH="1" flipV="1">
              <a:off x="60960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>
              <p:custDataLst>
                <p:tags r:id="rId41"/>
              </p:custDataLst>
            </p:nvPr>
          </p:nvCxnSpPr>
          <p:spPr>
            <a:xfrm rot="5400000" flipH="1" flipV="1">
              <a:off x="4114800" y="2286000"/>
              <a:ext cx="1524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>
              <p:custDataLst>
                <p:tags r:id="rId42"/>
              </p:custDataLst>
            </p:nvPr>
          </p:nvCxnSpPr>
          <p:spPr>
            <a:xfrm>
              <a:off x="4724400" y="2362200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>
              <p:custDataLst>
                <p:tags r:id="rId43"/>
              </p:custDataLst>
            </p:nvPr>
          </p:nvCxnSpPr>
          <p:spPr>
            <a:xfrm rot="5400000" flipH="1" flipV="1">
              <a:off x="46482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>
              <p:custDataLst>
                <p:tags r:id="rId44"/>
              </p:custDataLst>
            </p:nvPr>
          </p:nvCxnSpPr>
          <p:spPr>
            <a:xfrm rot="5400000" flipH="1" flipV="1">
              <a:off x="55626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>
              <p:custDataLst>
                <p:tags r:id="rId45"/>
              </p:custDataLst>
            </p:nvPr>
          </p:nvCxnSpPr>
          <p:spPr>
            <a:xfrm rot="5400000" flipH="1" flipV="1">
              <a:off x="5105400" y="2286000"/>
              <a:ext cx="1524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>
            <p:custDataLst>
              <p:tags r:id="rId33"/>
            </p:custDataLst>
          </p:nvPr>
        </p:nvSpPr>
        <p:spPr>
          <a:xfrm>
            <a:off x="3200400" y="1981200"/>
            <a:ext cx="720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 =</a:t>
            </a:r>
          </a:p>
        </p:txBody>
      </p:sp>
      <p:pic>
        <p:nvPicPr>
          <p:cNvPr id="18434" name="CP3 Ink bc6d2f76-e4ce-4af5-b3fd-44754c629c2e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210" y="687779"/>
            <a:ext cx="6407100" cy="617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Direct Mapped </a:t>
            </a:r>
            <a:r>
              <a:rPr lang="en-US" dirty="0" smtClean="0"/>
              <a:t>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0" y="19050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35986" y="13716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19789" y="13716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61755" y="13716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2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91000" y="19050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27" name="Line 11" hidden="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7772400" y="4724400"/>
            <a:ext cx="7620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29" name="Rectangle 13" descr="Wide downward diagonal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67000" y="23622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0" name="Rectangle 14" descr="Wide downward diagonal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91000" y="23622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1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28194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91000" y="28194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3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32766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4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91000" y="32766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200400" y="1887538"/>
            <a:ext cx="0" cy="18462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6" name="Line 20" hidden="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6200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37" name="Line 21" hidden="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66294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8" name="Line 22" hidden="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55626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9" name="Line 23" hidden="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44958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 rot="5400000">
            <a:off x="5943600" y="3200400"/>
            <a:ext cx="381000" cy="3581400"/>
            <a:chOff x="4848" y="2112"/>
            <a:chExt cx="240" cy="1056"/>
          </a:xfrm>
        </p:grpSpPr>
        <p:sp>
          <p:nvSpPr>
            <p:cNvPr id="3311648" name="Line 32" hidden="1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311649" name="Line 33" hidden="1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3311650" name="Line 34" hidden="1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311651" name="Line 35" hidden="1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3311653" name="Line 37" hidden="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8534400" y="1066800"/>
            <a:ext cx="0" cy="36576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4" name="Line 38" hidden="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362200" y="1066800"/>
            <a:ext cx="9144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5" name="Line 39" hidden="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362200" y="2286000"/>
            <a:ext cx="304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56" name="Line 40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362200" y="1066800"/>
            <a:ext cx="0" cy="1219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7" name="Line 41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524000" y="762000"/>
            <a:ext cx="0" cy="3352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8" name="Line 42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524000" y="4114800"/>
            <a:ext cx="1828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9" name="Line 43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657600" y="2286000"/>
            <a:ext cx="0" cy="1447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0" name="Oval 44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352800" y="3740150"/>
            <a:ext cx="609600" cy="755650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600" dirty="0">
                <a:solidFill>
                  <a:schemeClr val="accent4"/>
                </a:solidFill>
                <a:latin typeface="Calibri"/>
              </a:rPr>
              <a:t>=</a:t>
            </a:r>
          </a:p>
        </p:txBody>
      </p:sp>
      <p:grpSp>
        <p:nvGrpSpPr>
          <p:cNvPr id="3" name="Group 45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 rot="5400000">
            <a:off x="2781551" y="5067049"/>
            <a:ext cx="1447298" cy="609600"/>
            <a:chOff x="1056" y="1584"/>
            <a:chExt cx="1331" cy="432"/>
          </a:xfrm>
        </p:grpSpPr>
        <p:sp>
          <p:nvSpPr>
            <p:cNvPr id="3311662" name="AutoShape 46" hidden="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 algn="ctr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11663" name="Line 47" hidden="1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11664" name="Line 48" hidden="1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11665" name="Line 49" hidden="1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H="1" flipV="1">
              <a:off x="1775" y="1796"/>
              <a:ext cx="612" cy="4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3311666" name="Line 50" hidden="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3657600" y="4495800"/>
            <a:ext cx="0" cy="3810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7" name="Line 51" hidden="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895600" y="2286000"/>
            <a:ext cx="0" cy="2362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8" name="Line 52" hidden="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2895600" y="4648200"/>
            <a:ext cx="4572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9" name="Line 53" hidden="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 flipV="1">
            <a:off x="6172200" y="4876800"/>
            <a:ext cx="0" cy="9144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" name="Rectangle 54"/>
          <p:cNvSpPr/>
          <p:nvPr>
            <p:custDataLst>
              <p:tags r:id="rId33"/>
            </p:custDataLst>
          </p:nvPr>
        </p:nvSpPr>
        <p:spPr>
          <a:xfrm>
            <a:off x="457200" y="5334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44538" algn="l"/>
                <a:tab pos="2519363" algn="l"/>
                <a:tab pos="3709988" algn="l"/>
              </a:tabLst>
            </a:pPr>
            <a:r>
              <a:rPr lang="en-US" sz="2800" dirty="0" smtClean="0"/>
              <a:t>	Tag	Index	Offset</a:t>
            </a:r>
            <a:endParaRPr lang="en-US" sz="2800" dirty="0"/>
          </a:p>
        </p:txBody>
      </p:sp>
      <p:cxnSp>
        <p:nvCxnSpPr>
          <p:cNvPr id="57" name="Straight Connector 56"/>
          <p:cNvCxnSpPr/>
          <p:nvPr>
            <p:custDataLst>
              <p:tags r:id="rId34"/>
            </p:custDataLst>
          </p:nvPr>
        </p:nvCxnSpPr>
        <p:spPr>
          <a:xfrm rot="5400000">
            <a:off x="4000500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35"/>
            </p:custDataLst>
          </p:nvPr>
        </p:nvCxnSpPr>
        <p:spPr>
          <a:xfrm rot="5400000">
            <a:off x="2628900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ine 38" hidden="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3276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0" name="Line 38" hidden="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4800600" y="1066800"/>
            <a:ext cx="3733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1" name="Line 38" hidden="1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4800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TextBox 47" hidden="1"/>
          <p:cNvSpPr txBox="1"/>
          <p:nvPr>
            <p:custDataLst>
              <p:tags r:id="rId39"/>
            </p:custDataLst>
          </p:nvPr>
        </p:nvSpPr>
        <p:spPr>
          <a:xfrm>
            <a:off x="5181600" y="44297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word select</a:t>
            </a:r>
          </a:p>
        </p:txBody>
      </p:sp>
      <p:sp>
        <p:nvSpPr>
          <p:cNvPr id="49" name="TextBox 48" hidden="1"/>
          <p:cNvSpPr txBox="1"/>
          <p:nvPr>
            <p:custDataLst>
              <p:tags r:id="rId40"/>
            </p:custDataLst>
          </p:nvPr>
        </p:nvSpPr>
        <p:spPr>
          <a:xfrm>
            <a:off x="3200400" y="60299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hit?</a:t>
            </a:r>
          </a:p>
        </p:txBody>
      </p:sp>
      <p:sp>
        <p:nvSpPr>
          <p:cNvPr id="50" name="TextBox 49" hidden="1"/>
          <p:cNvSpPr txBox="1"/>
          <p:nvPr>
            <p:custDataLst>
              <p:tags r:id="rId41"/>
            </p:custDataLst>
          </p:nvPr>
        </p:nvSpPr>
        <p:spPr>
          <a:xfrm>
            <a:off x="5791200" y="571500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data</a:t>
            </a:r>
          </a:p>
        </p:txBody>
      </p:sp>
      <p:pic>
        <p:nvPicPr>
          <p:cNvPr id="19458" name="CP3 Ink 8266684a-853c-4992-938e-38cf0959e0a7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35" y="999420"/>
            <a:ext cx="7847851" cy="532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533400"/>
            <a:ext cx="9067800" cy="6324600"/>
          </a:xfrm>
        </p:spPr>
        <p:txBody>
          <a:bodyPr>
            <a:normAutofit/>
          </a:bodyPr>
          <a:lstStyle/>
          <a:p>
            <a:r>
              <a:rPr lang="en-US" dirty="0" smtClean="0"/>
              <a:t>HW3 available due </a:t>
            </a:r>
            <a:r>
              <a:rPr lang="en-US" i="1" dirty="0" smtClean="0">
                <a:solidFill>
                  <a:schemeClr val="accent1"/>
                </a:solidFill>
              </a:rPr>
              <a:t>next</a:t>
            </a:r>
            <a:r>
              <a:rPr lang="en-US" dirty="0" smtClean="0"/>
              <a:t> Tuesday 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Work with </a:t>
            </a:r>
            <a:r>
              <a:rPr lang="en-US" dirty="0" smtClean="0">
                <a:solidFill>
                  <a:schemeClr val="accent1"/>
                </a:solidFill>
              </a:rPr>
              <a:t>alone</a:t>
            </a:r>
            <a:r>
              <a:rPr lang="en-US" dirty="0" smtClean="0"/>
              <a:t> </a:t>
            </a:r>
            <a:r>
              <a:rPr lang="en-US" dirty="0"/>
              <a:t>partner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Be responsible with new knowledge</a:t>
            </a:r>
            <a:endParaRPr lang="en-US" dirty="0"/>
          </a:p>
          <a:p>
            <a:r>
              <a:rPr lang="en-US" dirty="0" smtClean="0"/>
              <a:t>Use your resources</a:t>
            </a:r>
          </a:p>
          <a:p>
            <a:pPr lvl="1"/>
            <a:r>
              <a:rPr lang="en-US" dirty="0" smtClean="0"/>
              <a:t>FAQ, class notes, book, Sections, office hours, newsgroup, </a:t>
            </a:r>
            <a:r>
              <a:rPr lang="en-US" dirty="0" err="1" smtClean="0"/>
              <a:t>CSUGLab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Next six weeks</a:t>
            </a:r>
          </a:p>
          <a:p>
            <a:pPr lvl="1"/>
            <a:r>
              <a:rPr lang="en-US" dirty="0" smtClean="0"/>
              <a:t>Two </a:t>
            </a:r>
            <a:r>
              <a:rPr lang="en-US" dirty="0" err="1" smtClean="0"/>
              <a:t>homeworks</a:t>
            </a:r>
            <a:r>
              <a:rPr lang="en-US" dirty="0" smtClean="0"/>
              <a:t> and two projects</a:t>
            </a:r>
          </a:p>
          <a:p>
            <a:pPr lvl="1"/>
            <a:r>
              <a:rPr lang="en-US" i="1" dirty="0" smtClean="0">
                <a:solidFill>
                  <a:srgbClr val="FFFF00"/>
                </a:solidFill>
              </a:rPr>
              <a:t>Optional</a:t>
            </a:r>
            <a:r>
              <a:rPr lang="en-US" dirty="0" smtClean="0"/>
              <a:t> prelim1 </a:t>
            </a:r>
            <a:r>
              <a:rPr lang="en-US" dirty="0" smtClean="0">
                <a:solidFill>
                  <a:schemeClr val="accent1"/>
                </a:solidFill>
              </a:rPr>
              <a:t>tomorrow</a:t>
            </a:r>
            <a:r>
              <a:rPr lang="en-US" smtClean="0">
                <a:solidFill>
                  <a:schemeClr val="accent1"/>
                </a:solidFill>
              </a:rPr>
              <a:t>, Wednesday, in Philips 101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Prelim2 will be Thursday, April 28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PA4 will be final project (no final exam)</a:t>
            </a:r>
          </a:p>
          <a:p>
            <a:pPr lvl="1"/>
            <a:endParaRPr lang="en-US" dirty="0" smtClean="0"/>
          </a:p>
          <a:p>
            <a:pPr marL="173038" lvl="1" indent="0">
              <a:buNone/>
            </a:pPr>
            <a:endParaRPr lang="en-US" dirty="0" smtClean="0"/>
          </a:p>
        </p:txBody>
      </p:sp>
      <p:pic>
        <p:nvPicPr>
          <p:cNvPr id="2050" name="CP3 Ink 58aa3997-7f95-4b62-b27d-d117d03efb3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014" y="1198380"/>
            <a:ext cx="1271251" cy="52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64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8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Direct Mapped Cache Size</a:t>
            </a:r>
            <a:endParaRPr lang="en-US" dirty="0"/>
          </a:p>
        </p:txBody>
      </p:sp>
      <p:sp>
        <p:nvSpPr>
          <p:cNvPr id="3478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24000"/>
            <a:ext cx="8458200" cy="5257800"/>
          </a:xfrm>
        </p:spPr>
        <p:txBody>
          <a:bodyPr/>
          <a:lstStyle/>
          <a:p>
            <a:r>
              <a:rPr lang="en-US" i="1" dirty="0" smtClean="0"/>
              <a:t>n</a:t>
            </a:r>
            <a:r>
              <a:rPr lang="en-US" dirty="0" smtClean="0"/>
              <a:t> bit index, </a:t>
            </a:r>
            <a:r>
              <a:rPr lang="en-US" i="1" dirty="0" smtClean="0"/>
              <a:t>m</a:t>
            </a:r>
            <a:r>
              <a:rPr lang="en-US" dirty="0" smtClean="0"/>
              <a:t> bit offset</a:t>
            </a:r>
            <a:endParaRPr lang="en-US" dirty="0"/>
          </a:p>
          <a:p>
            <a:r>
              <a:rPr lang="en-US" dirty="0" smtClean="0"/>
              <a:t>Q: How big is cache (data only)?</a:t>
            </a:r>
          </a:p>
          <a:p>
            <a:r>
              <a:rPr lang="en-US" dirty="0" smtClean="0"/>
              <a:t>Q: How much SRAM needed (data + overhead)?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457200" y="5334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44538" algn="l"/>
                <a:tab pos="2519363" algn="l"/>
                <a:tab pos="3709988" algn="l"/>
              </a:tabLst>
            </a:pPr>
            <a:r>
              <a:rPr lang="en-US" sz="2800" dirty="0" smtClean="0"/>
              <a:t>	Tag	Index	Offset</a:t>
            </a:r>
            <a:endParaRPr lang="en-US" sz="2800" dirty="0"/>
          </a:p>
        </p:txBody>
      </p:sp>
      <p:cxnSp>
        <p:nvCxnSpPr>
          <p:cNvPr id="7" name="Straight Connector 6"/>
          <p:cNvCxnSpPr/>
          <p:nvPr>
            <p:custDataLst>
              <p:tags r:id="rId4"/>
            </p:custDataLst>
          </p:nvPr>
        </p:nvCxnSpPr>
        <p:spPr>
          <a:xfrm rot="5400000">
            <a:off x="4000500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5"/>
            </p:custDataLst>
          </p:nvPr>
        </p:nvCxnSpPr>
        <p:spPr>
          <a:xfrm rot="5400000">
            <a:off x="2628900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CP3 Ink 7a77d7ad-5612-4028-90d5-af87e41c88a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90" y="1006320"/>
            <a:ext cx="8847900" cy="439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Cache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533400"/>
            <a:ext cx="8382000" cy="5943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Cache Performance (very simplified):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  </a:t>
            </a:r>
            <a:r>
              <a:rPr lang="en-US" sz="2400" dirty="0" smtClean="0">
                <a:solidFill>
                  <a:schemeClr val="accent1"/>
                </a:solidFill>
              </a:rPr>
              <a:t>L1 (SRAM)</a:t>
            </a:r>
            <a:r>
              <a:rPr lang="en-US" sz="2400" dirty="0" smtClean="0"/>
              <a:t>: 512 x 64 byte cache lines, direct mapped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	Data cost: 3 cycle per word access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	Lookup cost: 2 cycle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  </a:t>
            </a:r>
            <a:r>
              <a:rPr lang="en-US" sz="2400" dirty="0" err="1" smtClean="0">
                <a:solidFill>
                  <a:schemeClr val="accent1"/>
                </a:solidFill>
              </a:rPr>
              <a:t>Mem</a:t>
            </a:r>
            <a:r>
              <a:rPr lang="en-US" sz="2400" dirty="0" smtClean="0">
                <a:solidFill>
                  <a:schemeClr val="accent1"/>
                </a:solidFill>
              </a:rPr>
              <a:t> (DRAM)</a:t>
            </a:r>
            <a:r>
              <a:rPr lang="en-US" sz="2400" dirty="0" smtClean="0"/>
              <a:t>: 4GB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	Data cost: 50 cycle per word, plus 3 cycle per consecutive word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Performance depends on</a:t>
            </a:r>
            <a:r>
              <a:rPr lang="en-US" sz="2800" dirty="0" smtClean="0"/>
              <a:t>: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	Access time for hit, miss penalty, hit rate</a:t>
            </a:r>
          </a:p>
        </p:txBody>
      </p:sp>
      <p:pic>
        <p:nvPicPr>
          <p:cNvPr id="21506" name="CP3 Ink 2806f2e5-1b74-4686-a213-c9faeae2d80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05" y="829980"/>
            <a:ext cx="8898751" cy="465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Misses</a:t>
            </a:r>
          </a:p>
        </p:txBody>
      </p:sp>
      <p:sp>
        <p:nvSpPr>
          <p:cNvPr id="35174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457200"/>
            <a:ext cx="8382000" cy="6019800"/>
          </a:xfrm>
        </p:spPr>
        <p:txBody>
          <a:bodyPr>
            <a:noAutofit/>
          </a:bodyPr>
          <a:lstStyle/>
          <a:p>
            <a:r>
              <a:rPr lang="en-US" dirty="0" smtClean="0"/>
              <a:t>Cache misses: classification</a:t>
            </a:r>
          </a:p>
          <a:p>
            <a:r>
              <a:rPr lang="en-US" dirty="0" smtClean="0"/>
              <a:t>The line is being referenced for the first time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Cold (aka Compulsory) Miss</a:t>
            </a:r>
            <a:endParaRPr lang="en-US" dirty="0">
              <a:solidFill>
                <a:schemeClr val="accent1"/>
              </a:solidFill>
            </a:endParaRPr>
          </a:p>
          <a:p>
            <a:pPr marL="342900" lvl="1" indent="-342900">
              <a:buClrTx/>
              <a:buSzPct val="80000"/>
              <a:buNone/>
            </a:pPr>
            <a:r>
              <a:rPr lang="en-US" sz="3200" dirty="0" smtClean="0"/>
              <a:t>The line was in the cache, but has been evicted</a:t>
            </a:r>
          </a:p>
        </p:txBody>
      </p:sp>
      <p:pic>
        <p:nvPicPr>
          <p:cNvPr id="22530" name="CP3 Ink 6daa8291-7a9c-40b7-9180-983dce9a755c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15" y="1560360"/>
            <a:ext cx="3305251" cy="111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Avoiding Misses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457200"/>
            <a:ext cx="8458200" cy="6019800"/>
          </a:xfrm>
        </p:spPr>
        <p:txBody>
          <a:bodyPr/>
          <a:lstStyle/>
          <a:p>
            <a:r>
              <a:rPr lang="en-US" dirty="0" smtClean="0"/>
              <a:t>Q: How to avoid…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Cold Misses</a:t>
            </a:r>
          </a:p>
          <a:p>
            <a:pPr lvl="1"/>
            <a:r>
              <a:rPr lang="en-US" dirty="0" smtClean="0"/>
              <a:t>Unavoidable? The data was never in the cache…</a:t>
            </a:r>
          </a:p>
          <a:p>
            <a:pPr lvl="1"/>
            <a:r>
              <a:rPr lang="en-US" dirty="0" err="1" smtClean="0"/>
              <a:t>Prefetching</a:t>
            </a:r>
            <a:r>
              <a:rPr lang="en-US" dirty="0" smtClean="0"/>
              <a:t>!</a:t>
            </a:r>
          </a:p>
          <a:p>
            <a:r>
              <a:rPr lang="en-US" dirty="0" smtClean="0"/>
              <a:t>Other Misses</a:t>
            </a:r>
          </a:p>
          <a:p>
            <a:pPr lvl="1"/>
            <a:r>
              <a:rPr lang="en-US" dirty="0" smtClean="0"/>
              <a:t>Buy more SRAM</a:t>
            </a:r>
          </a:p>
          <a:p>
            <a:pPr lvl="1"/>
            <a:r>
              <a:rPr lang="en-US" dirty="0" smtClean="0"/>
              <a:t>Use a more flexible cache design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457200"/>
            <a:ext cx="8458200" cy="6019800"/>
          </a:xfrm>
        </p:spPr>
        <p:txBody>
          <a:bodyPr/>
          <a:lstStyle/>
          <a:p>
            <a:r>
              <a:rPr lang="en-US" dirty="0" smtClean="0"/>
              <a:t>Bigger cache doesn’t always help…</a:t>
            </a:r>
          </a:p>
          <a:p>
            <a:r>
              <a:rPr lang="en-US" sz="2800" dirty="0" err="1" smtClean="0"/>
              <a:t>Mem</a:t>
            </a:r>
            <a:r>
              <a:rPr lang="en-US" sz="2800" dirty="0" smtClean="0"/>
              <a:t> access trace: 0, 16, 1, 17, 2, 18, 3, 19, 4, …</a:t>
            </a:r>
          </a:p>
          <a:p>
            <a:r>
              <a:rPr lang="en-US" sz="2800" dirty="0" smtClean="0"/>
              <a:t>Hit rate with four direct-mapped 2-byte cache lines?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With eight 2-byte cache lines?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With four 4-byte cache lines?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620000" y="152400"/>
          <a:ext cx="1371600" cy="6208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246"/>
                <a:gridCol w="281354"/>
              </a:tblGrid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373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0493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Misses</a:t>
            </a:r>
          </a:p>
        </p:txBody>
      </p:sp>
      <p:sp>
        <p:nvSpPr>
          <p:cNvPr id="35174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381000"/>
            <a:ext cx="8534400" cy="6096000"/>
          </a:xfrm>
        </p:spPr>
        <p:txBody>
          <a:bodyPr>
            <a:noAutofit/>
          </a:bodyPr>
          <a:lstStyle/>
          <a:p>
            <a:r>
              <a:rPr lang="en-US" dirty="0" smtClean="0"/>
              <a:t>Cache misses: classification</a:t>
            </a:r>
          </a:p>
          <a:p>
            <a:r>
              <a:rPr lang="en-US" dirty="0" smtClean="0"/>
              <a:t>The line is being referenced for the first time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Cold (aka Compulsory) Miss</a:t>
            </a:r>
            <a:endParaRPr lang="en-US" dirty="0">
              <a:solidFill>
                <a:schemeClr val="accent1"/>
              </a:solidFill>
            </a:endParaRPr>
          </a:p>
          <a:p>
            <a:pPr marL="342900" lvl="1" indent="-342900">
              <a:buClrTx/>
              <a:buSzPct val="80000"/>
              <a:buNone/>
            </a:pPr>
            <a:r>
              <a:rPr lang="en-US" sz="3200" dirty="0" smtClean="0"/>
              <a:t>The line was in the cache, but has been evicted…</a:t>
            </a:r>
          </a:p>
          <a:p>
            <a:pPr marL="342900" lvl="1" indent="-342900">
              <a:buClrTx/>
              <a:buSzPct val="80000"/>
              <a:buNone/>
            </a:pPr>
            <a:r>
              <a:rPr lang="en-US" sz="3200" dirty="0" smtClean="0"/>
              <a:t>… because some other access with the same index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Conflict Miss</a:t>
            </a:r>
          </a:p>
          <a:p>
            <a:r>
              <a:rPr lang="en-US" dirty="0" smtClean="0"/>
              <a:t>… because the cache is too small</a:t>
            </a:r>
          </a:p>
          <a:p>
            <a:pPr lvl="1"/>
            <a:r>
              <a:rPr lang="en-US" dirty="0" smtClean="0"/>
              <a:t>i.e. the </a:t>
            </a:r>
            <a:r>
              <a:rPr lang="en-US" i="1" dirty="0" smtClean="0">
                <a:solidFill>
                  <a:schemeClr val="accent1"/>
                </a:solidFill>
              </a:rPr>
              <a:t>working set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of program is larger than the cache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Capacity Miss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Avoiding Misses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457200"/>
            <a:ext cx="8458200" cy="6019800"/>
          </a:xfrm>
        </p:spPr>
        <p:txBody>
          <a:bodyPr/>
          <a:lstStyle/>
          <a:p>
            <a:r>
              <a:rPr lang="en-US" dirty="0" smtClean="0"/>
              <a:t>Q: How to avoid…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Cold Misses</a:t>
            </a:r>
          </a:p>
          <a:p>
            <a:pPr lvl="1"/>
            <a:r>
              <a:rPr lang="en-US" dirty="0" smtClean="0"/>
              <a:t>Unavoidable? The data was never in the cache…</a:t>
            </a:r>
          </a:p>
          <a:p>
            <a:pPr lvl="1"/>
            <a:r>
              <a:rPr lang="en-US" dirty="0" err="1" smtClean="0"/>
              <a:t>Prefetching</a:t>
            </a:r>
            <a:r>
              <a:rPr lang="en-US" dirty="0" smtClean="0"/>
              <a:t>!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Capacity Misses</a:t>
            </a:r>
          </a:p>
          <a:p>
            <a:pPr lvl="1"/>
            <a:r>
              <a:rPr lang="en-US" dirty="0" smtClean="0"/>
              <a:t>Buy more SRAM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Conflict Misses</a:t>
            </a:r>
          </a:p>
          <a:p>
            <a:pPr lvl="1"/>
            <a:r>
              <a:rPr lang="en-US" dirty="0" smtClean="0"/>
              <a:t>Use a more flexible cache design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Three common designs</a:t>
            </a:r>
          </a:p>
        </p:txBody>
      </p:sp>
      <p:sp>
        <p:nvSpPr>
          <p:cNvPr id="3203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457200"/>
            <a:ext cx="8458200" cy="6019800"/>
          </a:xfrm>
        </p:spPr>
        <p:txBody>
          <a:bodyPr/>
          <a:lstStyle/>
          <a:p>
            <a:r>
              <a:rPr lang="en-US" dirty="0" smtClean="0"/>
              <a:t>A given data block can be placed…</a:t>
            </a:r>
          </a:p>
          <a:p>
            <a:pPr lvl="1"/>
            <a:r>
              <a:rPr lang="en-US" dirty="0" smtClean="0"/>
              <a:t>… in any cache line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1"/>
                </a:solidFill>
              </a:rPr>
              <a:t>Fully Associative</a:t>
            </a:r>
          </a:p>
          <a:p>
            <a:pPr lvl="1"/>
            <a:r>
              <a:rPr lang="en-US" dirty="0" smtClean="0"/>
              <a:t>… in exactly one cache line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Direct Mapped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… in a small set of cache lines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Set Associative</a:t>
            </a:r>
            <a:endParaRPr lang="en-US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86600" y="914400"/>
            <a:ext cx="1981200" cy="5791200"/>
          </a:xfrm>
          <a:prstGeom prst="rect">
            <a:avLst/>
          </a:prstGeom>
          <a:solidFill>
            <a:schemeClr val="tx1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Memory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ltGray">
          <a:xfrm>
            <a:off x="3048000" y="914400"/>
            <a:ext cx="4038600" cy="5791200"/>
          </a:xfrm>
          <a:prstGeom prst="rect">
            <a:avLst/>
          </a:prstGeom>
          <a:solidFill>
            <a:srgbClr val="003300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Fully Associative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Cache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914400"/>
            <a:ext cx="2667000" cy="5791200"/>
          </a:xfrm>
          <a:prstGeom prst="rect">
            <a:avLst/>
          </a:prstGeom>
          <a:solidFill>
            <a:srgbClr val="680000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Processor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9" name="Rectangle 5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/>
              <a:t>A Simple Fully Associative Cache</a:t>
            </a:r>
            <a:endParaRPr lang="en-US" dirty="0"/>
          </a:p>
        </p:txBody>
      </p:sp>
      <p:sp>
        <p:nvSpPr>
          <p:cNvPr id="3482639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2411" y="1524000"/>
            <a:ext cx="2265364" cy="30469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lb  $1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M[ 1 ]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M[ 13 ]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$3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M[ 0 ]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$3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M[ 6 ]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M[ 5 ]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M[ 6 ]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M[ 10 ]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M[ 12 ]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82645" name="Text Box 2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76600" y="3429000"/>
            <a:ext cx="2702728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tabLst>
                <a:tab pos="509588" algn="l"/>
                <a:tab pos="194627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V 	tag    		data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82646" name="Rectangle 22"/>
          <p:cNvSpPr>
            <a:spLocks noChangeArrowheads="1"/>
          </p:cNvSpPr>
          <p:nvPr>
            <p:custDataLst>
              <p:tags r:id="rId7"/>
            </p:custDataLst>
          </p:nvPr>
        </p:nvSpPr>
        <p:spPr bwMode="ltGray">
          <a:xfrm>
            <a:off x="1295400" y="45720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50" name="Text Box 2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5800" y="4572000"/>
            <a:ext cx="550151" cy="181588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$1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$2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$3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3" name="Rectangle 22"/>
          <p:cNvSpPr>
            <a:spLocks noChangeArrowheads="1"/>
          </p:cNvSpPr>
          <p:nvPr>
            <p:custDataLst>
              <p:tags r:id="rId9"/>
            </p:custDataLst>
          </p:nvPr>
        </p:nvSpPr>
        <p:spPr bwMode="ltGray">
          <a:xfrm>
            <a:off x="1295400" y="50292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22"/>
          <p:cNvSpPr>
            <a:spLocks noChangeArrowheads="1"/>
          </p:cNvSpPr>
          <p:nvPr>
            <p:custDataLst>
              <p:tags r:id="rId10"/>
            </p:custDataLst>
          </p:nvPr>
        </p:nvSpPr>
        <p:spPr bwMode="ltGray">
          <a:xfrm>
            <a:off x="1295400" y="54864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22"/>
          <p:cNvSpPr>
            <a:spLocks noChangeArrowheads="1"/>
          </p:cNvSpPr>
          <p:nvPr>
            <p:custDataLst>
              <p:tags r:id="rId11"/>
            </p:custDataLst>
          </p:nvPr>
        </p:nvSpPr>
        <p:spPr bwMode="ltGray">
          <a:xfrm>
            <a:off x="1295400" y="59436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22"/>
          <p:cNvSpPr>
            <a:spLocks noChangeArrowheads="1"/>
          </p:cNvSpPr>
          <p:nvPr>
            <p:custDataLst>
              <p:tags r:id="rId12"/>
            </p:custDataLst>
          </p:nvPr>
        </p:nvSpPr>
        <p:spPr bwMode="ltGray">
          <a:xfrm>
            <a:off x="3124200" y="38862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22"/>
          <p:cNvSpPr>
            <a:spLocks noChangeArrowheads="1"/>
          </p:cNvSpPr>
          <p:nvPr>
            <p:custDataLst>
              <p:tags r:id="rId13"/>
            </p:custDataLst>
          </p:nvPr>
        </p:nvSpPr>
        <p:spPr bwMode="ltGray">
          <a:xfrm>
            <a:off x="3581400" y="3886200"/>
            <a:ext cx="9906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2"/>
          <p:cNvSpPr>
            <a:spLocks noChangeArrowheads="1"/>
          </p:cNvSpPr>
          <p:nvPr>
            <p:custDataLst>
              <p:tags r:id="rId14"/>
            </p:custDataLst>
          </p:nvPr>
        </p:nvSpPr>
        <p:spPr bwMode="ltGray">
          <a:xfrm>
            <a:off x="4572000" y="38862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22"/>
          <p:cNvSpPr>
            <a:spLocks noChangeArrowheads="1"/>
          </p:cNvSpPr>
          <p:nvPr>
            <p:custDataLst>
              <p:tags r:id="rId15"/>
            </p:custDataLst>
          </p:nvPr>
        </p:nvSpPr>
        <p:spPr bwMode="ltGray">
          <a:xfrm>
            <a:off x="5791200" y="38862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22"/>
          <p:cNvSpPr>
            <a:spLocks noChangeArrowheads="1"/>
          </p:cNvSpPr>
          <p:nvPr>
            <p:custDataLst>
              <p:tags r:id="rId16"/>
            </p:custDataLst>
          </p:nvPr>
        </p:nvSpPr>
        <p:spPr bwMode="ltGray">
          <a:xfrm>
            <a:off x="3124200" y="43434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ltGray">
          <a:xfrm>
            <a:off x="3581400" y="4343400"/>
            <a:ext cx="9906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ltGray">
          <a:xfrm>
            <a:off x="4572000" y="43434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ltGray">
          <a:xfrm>
            <a:off x="5791200" y="43434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22"/>
          <p:cNvSpPr>
            <a:spLocks noChangeArrowheads="1"/>
          </p:cNvSpPr>
          <p:nvPr>
            <p:custDataLst>
              <p:tags r:id="rId20"/>
            </p:custDataLst>
          </p:nvPr>
        </p:nvSpPr>
        <p:spPr bwMode="ltGray">
          <a:xfrm>
            <a:off x="3124200" y="48006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ltGray">
          <a:xfrm>
            <a:off x="3581400" y="4800600"/>
            <a:ext cx="9906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22"/>
          <p:cNvSpPr>
            <a:spLocks noChangeArrowheads="1"/>
          </p:cNvSpPr>
          <p:nvPr>
            <p:custDataLst>
              <p:tags r:id="rId22"/>
            </p:custDataLst>
          </p:nvPr>
        </p:nvSpPr>
        <p:spPr bwMode="ltGray">
          <a:xfrm>
            <a:off x="3124200" y="52578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Rectangle 22"/>
          <p:cNvSpPr>
            <a:spLocks noChangeArrowheads="1"/>
          </p:cNvSpPr>
          <p:nvPr>
            <p:custDataLst>
              <p:tags r:id="rId23"/>
            </p:custDataLst>
          </p:nvPr>
        </p:nvSpPr>
        <p:spPr bwMode="ltGray">
          <a:xfrm>
            <a:off x="3581400" y="5257800"/>
            <a:ext cx="9906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3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93291" y="381000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4069088845"/>
              </p:ext>
            </p:extLst>
          </p:nvPr>
        </p:nvGraphicFramePr>
        <p:xfrm>
          <a:off x="7086600" y="1447800"/>
          <a:ext cx="1905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219200"/>
              </a:tblGrid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173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179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181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" name="Text Box 3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503508" y="5867400"/>
            <a:ext cx="262123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Hits:             Misses: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90" name="TextBox 89"/>
          <p:cNvSpPr txBox="1"/>
          <p:nvPr>
            <p:custDataLst>
              <p:tags r:id="rId27"/>
            </p:custDataLst>
          </p:nvPr>
        </p:nvSpPr>
        <p:spPr>
          <a:xfrm>
            <a:off x="3200400" y="1981200"/>
            <a:ext cx="720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 =</a:t>
            </a:r>
          </a:p>
        </p:txBody>
      </p:sp>
      <p:grpSp>
        <p:nvGrpSpPr>
          <p:cNvPr id="2" name="Group 50"/>
          <p:cNvGrpSpPr/>
          <p:nvPr>
            <p:custDataLst>
              <p:tags r:id="rId28"/>
            </p:custDataLst>
          </p:nvPr>
        </p:nvGrpSpPr>
        <p:grpSpPr>
          <a:xfrm>
            <a:off x="4038600" y="2514600"/>
            <a:ext cx="2362200" cy="152400"/>
            <a:chOff x="3810000" y="2209800"/>
            <a:chExt cx="2362200" cy="152400"/>
          </a:xfrm>
        </p:grpSpPr>
        <p:cxnSp>
          <p:nvCxnSpPr>
            <p:cNvPr id="72" name="Straight Connector 71"/>
            <p:cNvCxnSpPr/>
            <p:nvPr>
              <p:custDataLst>
                <p:tags r:id="rId46"/>
              </p:custDataLst>
            </p:nvPr>
          </p:nvCxnSpPr>
          <p:spPr>
            <a:xfrm>
              <a:off x="3810000" y="2362200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>
              <p:custDataLst>
                <p:tags r:id="rId47"/>
              </p:custDataLst>
            </p:nvPr>
          </p:nvCxnSpPr>
          <p:spPr>
            <a:xfrm rot="5400000" flipH="1" flipV="1">
              <a:off x="37338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>
              <p:custDataLst>
                <p:tags r:id="rId48"/>
              </p:custDataLst>
            </p:nvPr>
          </p:nvCxnSpPr>
          <p:spPr>
            <a:xfrm>
              <a:off x="5715000" y="2362200"/>
              <a:ext cx="457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>
              <p:custDataLst>
                <p:tags r:id="rId49"/>
              </p:custDataLst>
            </p:nvPr>
          </p:nvCxnSpPr>
          <p:spPr>
            <a:xfrm rot="5400000" flipH="1" flipV="1">
              <a:off x="56388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>
              <p:custDataLst>
                <p:tags r:id="rId50"/>
              </p:custDataLst>
            </p:nvPr>
          </p:nvCxnSpPr>
          <p:spPr>
            <a:xfrm rot="5400000" flipH="1" flipV="1">
              <a:off x="60960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>
              <p:custDataLst>
                <p:tags r:id="rId51"/>
              </p:custDataLst>
            </p:nvPr>
          </p:nvCxnSpPr>
          <p:spPr>
            <a:xfrm rot="5400000" flipH="1" flipV="1">
              <a:off x="4191000" y="2286000"/>
              <a:ext cx="1524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>
              <p:custDataLst>
                <p:tags r:id="rId52"/>
              </p:custDataLst>
            </p:nvPr>
          </p:nvCxnSpPr>
          <p:spPr>
            <a:xfrm>
              <a:off x="4724400" y="2362200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>
              <p:custDataLst>
                <p:tags r:id="rId53"/>
              </p:custDataLst>
            </p:nvPr>
          </p:nvCxnSpPr>
          <p:spPr>
            <a:xfrm rot="5400000" flipH="1" flipV="1">
              <a:off x="55626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>
              <p:custDataLst>
                <p:tags r:id="rId54"/>
              </p:custDataLst>
            </p:nvPr>
          </p:nvCxnSpPr>
          <p:spPr>
            <a:xfrm rot="5400000" flipH="1" flipV="1">
              <a:off x="5105400" y="2286000"/>
              <a:ext cx="1524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>
              <p:custDataLst>
                <p:tags r:id="rId55"/>
              </p:custDataLst>
            </p:nvPr>
          </p:nvCxnSpPr>
          <p:spPr>
            <a:xfrm rot="5400000" flipH="1" flipV="1">
              <a:off x="4648200" y="2286000"/>
              <a:ext cx="1524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22"/>
          <p:cNvSpPr>
            <a:spLocks noChangeArrowheads="1"/>
          </p:cNvSpPr>
          <p:nvPr>
            <p:custDataLst>
              <p:tags r:id="rId29"/>
            </p:custDataLst>
          </p:nvPr>
        </p:nvSpPr>
        <p:spPr bwMode="ltGray">
          <a:xfrm>
            <a:off x="4572000" y="48006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Rectangle 22"/>
          <p:cNvSpPr>
            <a:spLocks noChangeArrowheads="1"/>
          </p:cNvSpPr>
          <p:nvPr>
            <p:custDataLst>
              <p:tags r:id="rId30"/>
            </p:custDataLst>
          </p:nvPr>
        </p:nvSpPr>
        <p:spPr bwMode="ltGray">
          <a:xfrm>
            <a:off x="5791200" y="48006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Rectangle 22"/>
          <p:cNvSpPr>
            <a:spLocks noChangeArrowheads="1"/>
          </p:cNvSpPr>
          <p:nvPr>
            <p:custDataLst>
              <p:tags r:id="rId31"/>
            </p:custDataLst>
          </p:nvPr>
        </p:nvSpPr>
        <p:spPr bwMode="ltGray">
          <a:xfrm>
            <a:off x="4572000" y="52578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Rectangle 22"/>
          <p:cNvSpPr>
            <a:spLocks noChangeArrowheads="1"/>
          </p:cNvSpPr>
          <p:nvPr>
            <p:custDataLst>
              <p:tags r:id="rId32"/>
            </p:custDataLst>
          </p:nvPr>
        </p:nvSpPr>
        <p:spPr bwMode="ltGray">
          <a:xfrm>
            <a:off x="5791200" y="52578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Rectangle 22"/>
          <p:cNvSpPr>
            <a:spLocks noChangeArrowheads="1"/>
          </p:cNvSpPr>
          <p:nvPr>
            <p:custDataLst>
              <p:tags r:id="rId33"/>
            </p:custDataLst>
          </p:nvPr>
        </p:nvSpPr>
        <p:spPr bwMode="ltGray">
          <a:xfrm>
            <a:off x="3352800" y="38862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Rectangle 22"/>
          <p:cNvSpPr>
            <a:spLocks noChangeArrowheads="1"/>
          </p:cNvSpPr>
          <p:nvPr>
            <p:custDataLst>
              <p:tags r:id="rId34"/>
            </p:custDataLst>
          </p:nvPr>
        </p:nvSpPr>
        <p:spPr bwMode="ltGray">
          <a:xfrm>
            <a:off x="3352800" y="43434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Rectangle 22"/>
          <p:cNvSpPr>
            <a:spLocks noChangeArrowheads="1"/>
          </p:cNvSpPr>
          <p:nvPr>
            <p:custDataLst>
              <p:tags r:id="rId35"/>
            </p:custDataLst>
          </p:nvPr>
        </p:nvSpPr>
        <p:spPr bwMode="ltGray">
          <a:xfrm>
            <a:off x="3352800" y="48006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22"/>
          <p:cNvSpPr>
            <a:spLocks noChangeArrowheads="1"/>
          </p:cNvSpPr>
          <p:nvPr>
            <p:custDataLst>
              <p:tags r:id="rId36"/>
            </p:custDataLst>
          </p:nvPr>
        </p:nvSpPr>
        <p:spPr bwMode="ltGray">
          <a:xfrm>
            <a:off x="3352800" y="52578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ounded Rectangle 70"/>
          <p:cNvSpPr/>
          <p:nvPr>
            <p:custDataLst>
              <p:tags r:id="rId37"/>
            </p:custDataLst>
          </p:nvPr>
        </p:nvSpPr>
        <p:spPr>
          <a:xfrm>
            <a:off x="7772400" y="1447800"/>
            <a:ext cx="1219200" cy="609600"/>
          </a:xfrm>
          <a:prstGeom prst="roundRect">
            <a:avLst>
              <a:gd name="adj" fmla="val 3315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74"/>
          <p:cNvSpPr/>
          <p:nvPr>
            <p:custDataLst>
              <p:tags r:id="rId38"/>
            </p:custDataLst>
          </p:nvPr>
        </p:nvSpPr>
        <p:spPr>
          <a:xfrm>
            <a:off x="7772400" y="2057400"/>
            <a:ext cx="1219200" cy="609600"/>
          </a:xfrm>
          <a:prstGeom prst="roundRect">
            <a:avLst>
              <a:gd name="adj" fmla="val 3315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>
            <p:custDataLst>
              <p:tags r:id="rId39"/>
            </p:custDataLst>
          </p:nvPr>
        </p:nvSpPr>
        <p:spPr>
          <a:xfrm>
            <a:off x="7772400" y="2667000"/>
            <a:ext cx="1219200" cy="609600"/>
          </a:xfrm>
          <a:prstGeom prst="roundRect">
            <a:avLst>
              <a:gd name="adj" fmla="val 3315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>
            <p:custDataLst>
              <p:tags r:id="rId40"/>
            </p:custDataLst>
          </p:nvPr>
        </p:nvSpPr>
        <p:spPr>
          <a:xfrm>
            <a:off x="7772400" y="3276600"/>
            <a:ext cx="1219200" cy="609600"/>
          </a:xfrm>
          <a:prstGeom prst="roundRect">
            <a:avLst>
              <a:gd name="adj" fmla="val 3315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>
            <p:custDataLst>
              <p:tags r:id="rId41"/>
            </p:custDataLst>
          </p:nvPr>
        </p:nvSpPr>
        <p:spPr>
          <a:xfrm>
            <a:off x="7772400" y="3886200"/>
            <a:ext cx="1219200" cy="609600"/>
          </a:xfrm>
          <a:prstGeom prst="roundRect">
            <a:avLst>
              <a:gd name="adj" fmla="val 3315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>
            <p:custDataLst>
              <p:tags r:id="rId42"/>
            </p:custDataLst>
          </p:nvPr>
        </p:nvSpPr>
        <p:spPr>
          <a:xfrm>
            <a:off x="7772400" y="4495800"/>
            <a:ext cx="1219200" cy="609600"/>
          </a:xfrm>
          <a:prstGeom prst="roundRect">
            <a:avLst>
              <a:gd name="adj" fmla="val 3315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>
            <p:custDataLst>
              <p:tags r:id="rId43"/>
            </p:custDataLst>
          </p:nvPr>
        </p:nvSpPr>
        <p:spPr>
          <a:xfrm>
            <a:off x="7772400" y="5105400"/>
            <a:ext cx="1219200" cy="609600"/>
          </a:xfrm>
          <a:prstGeom prst="roundRect">
            <a:avLst>
              <a:gd name="adj" fmla="val 3315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/>
          <p:cNvSpPr/>
          <p:nvPr>
            <p:custDataLst>
              <p:tags r:id="rId44"/>
            </p:custDataLst>
          </p:nvPr>
        </p:nvSpPr>
        <p:spPr>
          <a:xfrm>
            <a:off x="7772400" y="5715000"/>
            <a:ext cx="1219200" cy="609600"/>
          </a:xfrm>
          <a:prstGeom prst="roundRect">
            <a:avLst>
              <a:gd name="adj" fmla="val 3315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>
            <p:custDataLst>
              <p:tags r:id="rId45"/>
            </p:custDataLst>
          </p:nvPr>
        </p:nvSpPr>
        <p:spPr>
          <a:xfrm>
            <a:off x="7772400" y="6324600"/>
            <a:ext cx="1219200" cy="304800"/>
          </a:xfrm>
          <a:custGeom>
            <a:avLst/>
            <a:gdLst>
              <a:gd name="connsiteX0" fmla="*/ 0 w 1219200"/>
              <a:gd name="connsiteY0" fmla="*/ 202082 h 609600"/>
              <a:gd name="connsiteX1" fmla="*/ 59189 w 1219200"/>
              <a:gd name="connsiteY1" fmla="*/ 59188 h 609600"/>
              <a:gd name="connsiteX2" fmla="*/ 202083 w 1219200"/>
              <a:gd name="connsiteY2" fmla="*/ 0 h 609600"/>
              <a:gd name="connsiteX3" fmla="*/ 1017118 w 1219200"/>
              <a:gd name="connsiteY3" fmla="*/ 0 h 609600"/>
              <a:gd name="connsiteX4" fmla="*/ 1160012 w 1219200"/>
              <a:gd name="connsiteY4" fmla="*/ 59189 h 609600"/>
              <a:gd name="connsiteX5" fmla="*/ 1219200 w 1219200"/>
              <a:gd name="connsiteY5" fmla="*/ 202083 h 609600"/>
              <a:gd name="connsiteX6" fmla="*/ 1219200 w 1219200"/>
              <a:gd name="connsiteY6" fmla="*/ 407518 h 609600"/>
              <a:gd name="connsiteX7" fmla="*/ 1160012 w 1219200"/>
              <a:gd name="connsiteY7" fmla="*/ 550412 h 609600"/>
              <a:gd name="connsiteX8" fmla="*/ 1017118 w 1219200"/>
              <a:gd name="connsiteY8" fmla="*/ 609600 h 609600"/>
              <a:gd name="connsiteX9" fmla="*/ 202082 w 1219200"/>
              <a:gd name="connsiteY9" fmla="*/ 609600 h 609600"/>
              <a:gd name="connsiteX10" fmla="*/ 59188 w 1219200"/>
              <a:gd name="connsiteY10" fmla="*/ 550411 h 609600"/>
              <a:gd name="connsiteX11" fmla="*/ 0 w 1219200"/>
              <a:gd name="connsiteY11" fmla="*/ 407517 h 609600"/>
              <a:gd name="connsiteX12" fmla="*/ 0 w 1219200"/>
              <a:gd name="connsiteY12" fmla="*/ 202082 h 609600"/>
              <a:gd name="connsiteX0" fmla="*/ 1017118 w 1219200"/>
              <a:gd name="connsiteY0" fmla="*/ 609600 h 701040"/>
              <a:gd name="connsiteX1" fmla="*/ 202082 w 1219200"/>
              <a:gd name="connsiteY1" fmla="*/ 609600 h 701040"/>
              <a:gd name="connsiteX2" fmla="*/ 59188 w 1219200"/>
              <a:gd name="connsiteY2" fmla="*/ 550411 h 701040"/>
              <a:gd name="connsiteX3" fmla="*/ 0 w 1219200"/>
              <a:gd name="connsiteY3" fmla="*/ 407517 h 701040"/>
              <a:gd name="connsiteX4" fmla="*/ 0 w 1219200"/>
              <a:gd name="connsiteY4" fmla="*/ 202082 h 701040"/>
              <a:gd name="connsiteX5" fmla="*/ 59189 w 1219200"/>
              <a:gd name="connsiteY5" fmla="*/ 59188 h 701040"/>
              <a:gd name="connsiteX6" fmla="*/ 202083 w 1219200"/>
              <a:gd name="connsiteY6" fmla="*/ 0 h 701040"/>
              <a:gd name="connsiteX7" fmla="*/ 1017118 w 1219200"/>
              <a:gd name="connsiteY7" fmla="*/ 0 h 701040"/>
              <a:gd name="connsiteX8" fmla="*/ 1160012 w 1219200"/>
              <a:gd name="connsiteY8" fmla="*/ 59189 h 701040"/>
              <a:gd name="connsiteX9" fmla="*/ 1219200 w 1219200"/>
              <a:gd name="connsiteY9" fmla="*/ 202083 h 701040"/>
              <a:gd name="connsiteX10" fmla="*/ 1219200 w 1219200"/>
              <a:gd name="connsiteY10" fmla="*/ 407518 h 701040"/>
              <a:gd name="connsiteX11" fmla="*/ 1160012 w 1219200"/>
              <a:gd name="connsiteY11" fmla="*/ 550412 h 701040"/>
              <a:gd name="connsiteX12" fmla="*/ 1108558 w 1219200"/>
              <a:gd name="connsiteY12" fmla="*/ 701040 h 701040"/>
              <a:gd name="connsiteX0" fmla="*/ 1017118 w 1219200"/>
              <a:gd name="connsiteY0" fmla="*/ 609600 h 701040"/>
              <a:gd name="connsiteX1" fmla="*/ 59188 w 1219200"/>
              <a:gd name="connsiteY1" fmla="*/ 550411 h 701040"/>
              <a:gd name="connsiteX2" fmla="*/ 0 w 1219200"/>
              <a:gd name="connsiteY2" fmla="*/ 407517 h 701040"/>
              <a:gd name="connsiteX3" fmla="*/ 0 w 1219200"/>
              <a:gd name="connsiteY3" fmla="*/ 202082 h 701040"/>
              <a:gd name="connsiteX4" fmla="*/ 59189 w 1219200"/>
              <a:gd name="connsiteY4" fmla="*/ 59188 h 701040"/>
              <a:gd name="connsiteX5" fmla="*/ 202083 w 1219200"/>
              <a:gd name="connsiteY5" fmla="*/ 0 h 701040"/>
              <a:gd name="connsiteX6" fmla="*/ 1017118 w 1219200"/>
              <a:gd name="connsiteY6" fmla="*/ 0 h 701040"/>
              <a:gd name="connsiteX7" fmla="*/ 1160012 w 1219200"/>
              <a:gd name="connsiteY7" fmla="*/ 59189 h 701040"/>
              <a:gd name="connsiteX8" fmla="*/ 1219200 w 1219200"/>
              <a:gd name="connsiteY8" fmla="*/ 202083 h 701040"/>
              <a:gd name="connsiteX9" fmla="*/ 1219200 w 1219200"/>
              <a:gd name="connsiteY9" fmla="*/ 407518 h 701040"/>
              <a:gd name="connsiteX10" fmla="*/ 1160012 w 1219200"/>
              <a:gd name="connsiteY10" fmla="*/ 550412 h 701040"/>
              <a:gd name="connsiteX11" fmla="*/ 1108558 w 1219200"/>
              <a:gd name="connsiteY11" fmla="*/ 701040 h 701040"/>
              <a:gd name="connsiteX0" fmla="*/ 1017118 w 1219200"/>
              <a:gd name="connsiteY0" fmla="*/ 609600 h 701040"/>
              <a:gd name="connsiteX1" fmla="*/ 0 w 1219200"/>
              <a:gd name="connsiteY1" fmla="*/ 407517 h 701040"/>
              <a:gd name="connsiteX2" fmla="*/ 0 w 1219200"/>
              <a:gd name="connsiteY2" fmla="*/ 202082 h 701040"/>
              <a:gd name="connsiteX3" fmla="*/ 59189 w 1219200"/>
              <a:gd name="connsiteY3" fmla="*/ 59188 h 701040"/>
              <a:gd name="connsiteX4" fmla="*/ 202083 w 1219200"/>
              <a:gd name="connsiteY4" fmla="*/ 0 h 701040"/>
              <a:gd name="connsiteX5" fmla="*/ 1017118 w 1219200"/>
              <a:gd name="connsiteY5" fmla="*/ 0 h 701040"/>
              <a:gd name="connsiteX6" fmla="*/ 1160012 w 1219200"/>
              <a:gd name="connsiteY6" fmla="*/ 59189 h 701040"/>
              <a:gd name="connsiteX7" fmla="*/ 1219200 w 1219200"/>
              <a:gd name="connsiteY7" fmla="*/ 202083 h 701040"/>
              <a:gd name="connsiteX8" fmla="*/ 1219200 w 1219200"/>
              <a:gd name="connsiteY8" fmla="*/ 407518 h 701040"/>
              <a:gd name="connsiteX9" fmla="*/ 1160012 w 1219200"/>
              <a:gd name="connsiteY9" fmla="*/ 550412 h 701040"/>
              <a:gd name="connsiteX10" fmla="*/ 1108558 w 1219200"/>
              <a:gd name="connsiteY10" fmla="*/ 701040 h 701040"/>
              <a:gd name="connsiteX0" fmla="*/ 0 w 1219200"/>
              <a:gd name="connsiteY0" fmla="*/ 457200 h 701040"/>
              <a:gd name="connsiteX1" fmla="*/ 0 w 1219200"/>
              <a:gd name="connsiteY1" fmla="*/ 407517 h 701040"/>
              <a:gd name="connsiteX2" fmla="*/ 0 w 1219200"/>
              <a:gd name="connsiteY2" fmla="*/ 202082 h 701040"/>
              <a:gd name="connsiteX3" fmla="*/ 59189 w 1219200"/>
              <a:gd name="connsiteY3" fmla="*/ 59188 h 701040"/>
              <a:gd name="connsiteX4" fmla="*/ 202083 w 1219200"/>
              <a:gd name="connsiteY4" fmla="*/ 0 h 701040"/>
              <a:gd name="connsiteX5" fmla="*/ 1017118 w 1219200"/>
              <a:gd name="connsiteY5" fmla="*/ 0 h 701040"/>
              <a:gd name="connsiteX6" fmla="*/ 1160012 w 1219200"/>
              <a:gd name="connsiteY6" fmla="*/ 59189 h 701040"/>
              <a:gd name="connsiteX7" fmla="*/ 1219200 w 1219200"/>
              <a:gd name="connsiteY7" fmla="*/ 202083 h 701040"/>
              <a:gd name="connsiteX8" fmla="*/ 1219200 w 1219200"/>
              <a:gd name="connsiteY8" fmla="*/ 407518 h 701040"/>
              <a:gd name="connsiteX9" fmla="*/ 1160012 w 1219200"/>
              <a:gd name="connsiteY9" fmla="*/ 550412 h 701040"/>
              <a:gd name="connsiteX10" fmla="*/ 1108558 w 1219200"/>
              <a:gd name="connsiteY10" fmla="*/ 701040 h 701040"/>
              <a:gd name="connsiteX0" fmla="*/ 0 w 1219200"/>
              <a:gd name="connsiteY0" fmla="*/ 457200 h 701040"/>
              <a:gd name="connsiteX1" fmla="*/ 0 w 1219200"/>
              <a:gd name="connsiteY1" fmla="*/ 304800 h 701040"/>
              <a:gd name="connsiteX2" fmla="*/ 0 w 1219200"/>
              <a:gd name="connsiteY2" fmla="*/ 202082 h 701040"/>
              <a:gd name="connsiteX3" fmla="*/ 59189 w 1219200"/>
              <a:gd name="connsiteY3" fmla="*/ 59188 h 701040"/>
              <a:gd name="connsiteX4" fmla="*/ 202083 w 1219200"/>
              <a:gd name="connsiteY4" fmla="*/ 0 h 701040"/>
              <a:gd name="connsiteX5" fmla="*/ 1017118 w 1219200"/>
              <a:gd name="connsiteY5" fmla="*/ 0 h 701040"/>
              <a:gd name="connsiteX6" fmla="*/ 1160012 w 1219200"/>
              <a:gd name="connsiteY6" fmla="*/ 59189 h 701040"/>
              <a:gd name="connsiteX7" fmla="*/ 1219200 w 1219200"/>
              <a:gd name="connsiteY7" fmla="*/ 202083 h 701040"/>
              <a:gd name="connsiteX8" fmla="*/ 1219200 w 1219200"/>
              <a:gd name="connsiteY8" fmla="*/ 407518 h 701040"/>
              <a:gd name="connsiteX9" fmla="*/ 1160012 w 1219200"/>
              <a:gd name="connsiteY9" fmla="*/ 550412 h 701040"/>
              <a:gd name="connsiteX10" fmla="*/ 1108558 w 1219200"/>
              <a:gd name="connsiteY10" fmla="*/ 701040 h 701040"/>
              <a:gd name="connsiteX0" fmla="*/ 0 w 1219200"/>
              <a:gd name="connsiteY0" fmla="*/ 457200 h 701040"/>
              <a:gd name="connsiteX1" fmla="*/ 0 w 1219200"/>
              <a:gd name="connsiteY1" fmla="*/ 202082 h 701040"/>
              <a:gd name="connsiteX2" fmla="*/ 59189 w 1219200"/>
              <a:gd name="connsiteY2" fmla="*/ 59188 h 701040"/>
              <a:gd name="connsiteX3" fmla="*/ 202083 w 1219200"/>
              <a:gd name="connsiteY3" fmla="*/ 0 h 701040"/>
              <a:gd name="connsiteX4" fmla="*/ 1017118 w 1219200"/>
              <a:gd name="connsiteY4" fmla="*/ 0 h 701040"/>
              <a:gd name="connsiteX5" fmla="*/ 1160012 w 1219200"/>
              <a:gd name="connsiteY5" fmla="*/ 59189 h 701040"/>
              <a:gd name="connsiteX6" fmla="*/ 1219200 w 1219200"/>
              <a:gd name="connsiteY6" fmla="*/ 202083 h 701040"/>
              <a:gd name="connsiteX7" fmla="*/ 1219200 w 1219200"/>
              <a:gd name="connsiteY7" fmla="*/ 407518 h 701040"/>
              <a:gd name="connsiteX8" fmla="*/ 1160012 w 1219200"/>
              <a:gd name="connsiteY8" fmla="*/ 550412 h 701040"/>
              <a:gd name="connsiteX9" fmla="*/ 1108558 w 1219200"/>
              <a:gd name="connsiteY9" fmla="*/ 701040 h 701040"/>
              <a:gd name="connsiteX0" fmla="*/ 0 w 1219200"/>
              <a:gd name="connsiteY0" fmla="*/ 457200 h 701040"/>
              <a:gd name="connsiteX1" fmla="*/ 0 w 1219200"/>
              <a:gd name="connsiteY1" fmla="*/ 304800 h 701040"/>
              <a:gd name="connsiteX2" fmla="*/ 0 w 1219200"/>
              <a:gd name="connsiteY2" fmla="*/ 202082 h 701040"/>
              <a:gd name="connsiteX3" fmla="*/ 59189 w 1219200"/>
              <a:gd name="connsiteY3" fmla="*/ 59188 h 701040"/>
              <a:gd name="connsiteX4" fmla="*/ 202083 w 1219200"/>
              <a:gd name="connsiteY4" fmla="*/ 0 h 701040"/>
              <a:gd name="connsiteX5" fmla="*/ 1017118 w 1219200"/>
              <a:gd name="connsiteY5" fmla="*/ 0 h 701040"/>
              <a:gd name="connsiteX6" fmla="*/ 1160012 w 1219200"/>
              <a:gd name="connsiteY6" fmla="*/ 59189 h 701040"/>
              <a:gd name="connsiteX7" fmla="*/ 1219200 w 1219200"/>
              <a:gd name="connsiteY7" fmla="*/ 202083 h 701040"/>
              <a:gd name="connsiteX8" fmla="*/ 1219200 w 1219200"/>
              <a:gd name="connsiteY8" fmla="*/ 407518 h 701040"/>
              <a:gd name="connsiteX9" fmla="*/ 1160012 w 1219200"/>
              <a:gd name="connsiteY9" fmla="*/ 550412 h 701040"/>
              <a:gd name="connsiteX10" fmla="*/ 1108558 w 1219200"/>
              <a:gd name="connsiteY10" fmla="*/ 701040 h 701040"/>
              <a:gd name="connsiteX0" fmla="*/ 0 w 1219200"/>
              <a:gd name="connsiteY0" fmla="*/ 457200 h 701040"/>
              <a:gd name="connsiteX1" fmla="*/ 0 w 1219200"/>
              <a:gd name="connsiteY1" fmla="*/ 202082 h 701040"/>
              <a:gd name="connsiteX2" fmla="*/ 59189 w 1219200"/>
              <a:gd name="connsiteY2" fmla="*/ 59188 h 701040"/>
              <a:gd name="connsiteX3" fmla="*/ 202083 w 1219200"/>
              <a:gd name="connsiteY3" fmla="*/ 0 h 701040"/>
              <a:gd name="connsiteX4" fmla="*/ 1017118 w 1219200"/>
              <a:gd name="connsiteY4" fmla="*/ 0 h 701040"/>
              <a:gd name="connsiteX5" fmla="*/ 1160012 w 1219200"/>
              <a:gd name="connsiteY5" fmla="*/ 59189 h 701040"/>
              <a:gd name="connsiteX6" fmla="*/ 1219200 w 1219200"/>
              <a:gd name="connsiteY6" fmla="*/ 202083 h 701040"/>
              <a:gd name="connsiteX7" fmla="*/ 1219200 w 1219200"/>
              <a:gd name="connsiteY7" fmla="*/ 407518 h 701040"/>
              <a:gd name="connsiteX8" fmla="*/ 1160012 w 1219200"/>
              <a:gd name="connsiteY8" fmla="*/ 550412 h 701040"/>
              <a:gd name="connsiteX9" fmla="*/ 1108558 w 1219200"/>
              <a:gd name="connsiteY9" fmla="*/ 701040 h 701040"/>
              <a:gd name="connsiteX0" fmla="*/ 0 w 1219200"/>
              <a:gd name="connsiteY0" fmla="*/ 304800 h 701040"/>
              <a:gd name="connsiteX1" fmla="*/ 0 w 1219200"/>
              <a:gd name="connsiteY1" fmla="*/ 202082 h 701040"/>
              <a:gd name="connsiteX2" fmla="*/ 59189 w 1219200"/>
              <a:gd name="connsiteY2" fmla="*/ 59188 h 701040"/>
              <a:gd name="connsiteX3" fmla="*/ 202083 w 1219200"/>
              <a:gd name="connsiteY3" fmla="*/ 0 h 701040"/>
              <a:gd name="connsiteX4" fmla="*/ 1017118 w 1219200"/>
              <a:gd name="connsiteY4" fmla="*/ 0 h 701040"/>
              <a:gd name="connsiteX5" fmla="*/ 1160012 w 1219200"/>
              <a:gd name="connsiteY5" fmla="*/ 59189 h 701040"/>
              <a:gd name="connsiteX6" fmla="*/ 1219200 w 1219200"/>
              <a:gd name="connsiteY6" fmla="*/ 202083 h 701040"/>
              <a:gd name="connsiteX7" fmla="*/ 1219200 w 1219200"/>
              <a:gd name="connsiteY7" fmla="*/ 407518 h 701040"/>
              <a:gd name="connsiteX8" fmla="*/ 1160012 w 1219200"/>
              <a:gd name="connsiteY8" fmla="*/ 550412 h 701040"/>
              <a:gd name="connsiteX9" fmla="*/ 1108558 w 1219200"/>
              <a:gd name="connsiteY9" fmla="*/ 701040 h 701040"/>
              <a:gd name="connsiteX0" fmla="*/ 0 w 1219200"/>
              <a:gd name="connsiteY0" fmla="*/ 304800 h 701040"/>
              <a:gd name="connsiteX1" fmla="*/ 0 w 1219200"/>
              <a:gd name="connsiteY1" fmla="*/ 202082 h 701040"/>
              <a:gd name="connsiteX2" fmla="*/ 59189 w 1219200"/>
              <a:gd name="connsiteY2" fmla="*/ 59188 h 701040"/>
              <a:gd name="connsiteX3" fmla="*/ 202083 w 1219200"/>
              <a:gd name="connsiteY3" fmla="*/ 0 h 701040"/>
              <a:gd name="connsiteX4" fmla="*/ 1017118 w 1219200"/>
              <a:gd name="connsiteY4" fmla="*/ 0 h 701040"/>
              <a:gd name="connsiteX5" fmla="*/ 1160012 w 1219200"/>
              <a:gd name="connsiteY5" fmla="*/ 59189 h 701040"/>
              <a:gd name="connsiteX6" fmla="*/ 1219200 w 1219200"/>
              <a:gd name="connsiteY6" fmla="*/ 202083 h 701040"/>
              <a:gd name="connsiteX7" fmla="*/ 1160012 w 1219200"/>
              <a:gd name="connsiteY7" fmla="*/ 550412 h 701040"/>
              <a:gd name="connsiteX8" fmla="*/ 1108558 w 1219200"/>
              <a:gd name="connsiteY8" fmla="*/ 701040 h 701040"/>
              <a:gd name="connsiteX0" fmla="*/ 0 w 1219200"/>
              <a:gd name="connsiteY0" fmla="*/ 304800 h 701040"/>
              <a:gd name="connsiteX1" fmla="*/ 0 w 1219200"/>
              <a:gd name="connsiteY1" fmla="*/ 202082 h 701040"/>
              <a:gd name="connsiteX2" fmla="*/ 59189 w 1219200"/>
              <a:gd name="connsiteY2" fmla="*/ 59188 h 701040"/>
              <a:gd name="connsiteX3" fmla="*/ 202083 w 1219200"/>
              <a:gd name="connsiteY3" fmla="*/ 0 h 701040"/>
              <a:gd name="connsiteX4" fmla="*/ 1017118 w 1219200"/>
              <a:gd name="connsiteY4" fmla="*/ 0 h 701040"/>
              <a:gd name="connsiteX5" fmla="*/ 1160012 w 1219200"/>
              <a:gd name="connsiteY5" fmla="*/ 59189 h 701040"/>
              <a:gd name="connsiteX6" fmla="*/ 1219200 w 1219200"/>
              <a:gd name="connsiteY6" fmla="*/ 202083 h 701040"/>
              <a:gd name="connsiteX7" fmla="*/ 1108558 w 1219200"/>
              <a:gd name="connsiteY7" fmla="*/ 701040 h 701040"/>
              <a:gd name="connsiteX0" fmla="*/ 0 w 1219200"/>
              <a:gd name="connsiteY0" fmla="*/ 304800 h 304800"/>
              <a:gd name="connsiteX1" fmla="*/ 0 w 1219200"/>
              <a:gd name="connsiteY1" fmla="*/ 202082 h 304800"/>
              <a:gd name="connsiteX2" fmla="*/ 59189 w 1219200"/>
              <a:gd name="connsiteY2" fmla="*/ 59188 h 304800"/>
              <a:gd name="connsiteX3" fmla="*/ 202083 w 1219200"/>
              <a:gd name="connsiteY3" fmla="*/ 0 h 304800"/>
              <a:gd name="connsiteX4" fmla="*/ 1017118 w 1219200"/>
              <a:gd name="connsiteY4" fmla="*/ 0 h 304800"/>
              <a:gd name="connsiteX5" fmla="*/ 1160012 w 1219200"/>
              <a:gd name="connsiteY5" fmla="*/ 59189 h 304800"/>
              <a:gd name="connsiteX6" fmla="*/ 1219200 w 1219200"/>
              <a:gd name="connsiteY6" fmla="*/ 202083 h 304800"/>
              <a:gd name="connsiteX7" fmla="*/ 1219200 w 1219200"/>
              <a:gd name="connsiteY7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" h="304800">
                <a:moveTo>
                  <a:pt x="0" y="304800"/>
                </a:moveTo>
                <a:lnTo>
                  <a:pt x="0" y="202082"/>
                </a:lnTo>
                <a:cubicBezTo>
                  <a:pt x="0" y="148487"/>
                  <a:pt x="21291" y="97086"/>
                  <a:pt x="59189" y="59188"/>
                </a:cubicBezTo>
                <a:cubicBezTo>
                  <a:pt x="97087" y="21290"/>
                  <a:pt x="148487" y="0"/>
                  <a:pt x="202083" y="0"/>
                </a:cubicBezTo>
                <a:lnTo>
                  <a:pt x="1017118" y="0"/>
                </a:lnTo>
                <a:cubicBezTo>
                  <a:pt x="1070713" y="0"/>
                  <a:pt x="1122114" y="21291"/>
                  <a:pt x="1160012" y="59189"/>
                </a:cubicBezTo>
                <a:cubicBezTo>
                  <a:pt x="1197910" y="97087"/>
                  <a:pt x="1219200" y="148487"/>
                  <a:pt x="1219200" y="202083"/>
                </a:cubicBezTo>
                <a:lnTo>
                  <a:pt x="1219200" y="30480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0" grpId="0" animBg="1"/>
      <p:bldP spid="64" grpId="0" animBg="1"/>
      <p:bldP spid="68" grpId="0" animBg="1"/>
      <p:bldP spid="90" grpId="0"/>
      <p:bldP spid="78" grpId="0" animBg="1"/>
      <p:bldP spid="79" grpId="0" animBg="1"/>
      <p:bldP spid="83" grpId="0" animBg="1"/>
      <p:bldP spid="85" grpId="0" animBg="1"/>
      <p:bldP spid="71" grpId="0" animBg="1"/>
      <p:bldP spid="75" grpId="0" animBg="1"/>
      <p:bldP spid="87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Line 4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533400" y="2438400"/>
            <a:ext cx="2057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Fully Associative 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99481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99481" y="11430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04281" y="11430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94881" y="11430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27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7162800" y="5334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13881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204281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311658" name="Line 4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204281" y="2590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59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1585281" y="1905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0" name="Oval 4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356681" y="23622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311664" name="Line 4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1051881" y="2895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5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1447800" y="33528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7" name="Line 5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1051881" y="1905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9" name="Line 5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 flipV="1">
            <a:off x="5486400" y="5496580"/>
            <a:ext cx="0" cy="59942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7" name="Straight Connector 56"/>
          <p:cNvCxnSpPr/>
          <p:nvPr>
            <p:custDataLst>
              <p:tags r:id="rId17"/>
            </p:custDataLst>
          </p:nvPr>
        </p:nvCxnSpPr>
        <p:spPr>
          <a:xfrm rot="5400000">
            <a:off x="3848099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ine 3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533400" y="838200"/>
            <a:ext cx="0" cy="1600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Line 4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585281" y="28194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7" name="Line 2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1204281" y="2438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9" name="Line 2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575881" y="1905000"/>
            <a:ext cx="0" cy="205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2" name="Line 5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 flipV="1">
            <a:off x="5486400" y="4572000"/>
            <a:ext cx="0" cy="533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9" name="Line 4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1447800" y="3810000"/>
            <a:ext cx="0" cy="1524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Line 4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1600200" y="3505200"/>
            <a:ext cx="0" cy="1905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1752600" y="3581400"/>
            <a:ext cx="0" cy="1828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Line 5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 flipV="1">
            <a:off x="1676400" y="5791200"/>
            <a:ext cx="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AutoShape 7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5400000" flipH="1">
            <a:off x="1365766" y="5263634"/>
            <a:ext cx="609600" cy="597932"/>
          </a:xfrm>
          <a:prstGeom prst="moon">
            <a:avLst>
              <a:gd name="adj" fmla="val 71690"/>
            </a:avLst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6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447800" y="4495800"/>
            <a:ext cx="685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3" name="Line 4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1600200" y="4419600"/>
            <a:ext cx="533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4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752600" y="4343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5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905000" y="4267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6" name="Rectangle 145"/>
          <p:cNvSpPr/>
          <p:nvPr>
            <p:custDataLst>
              <p:tags r:id="rId32"/>
            </p:custDataLst>
          </p:nvPr>
        </p:nvSpPr>
        <p:spPr>
          <a:xfrm>
            <a:off x="2133600" y="4191000"/>
            <a:ext cx="2286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8" name="Straight Arrow Connector 147"/>
          <p:cNvCxnSpPr/>
          <p:nvPr>
            <p:custDataLst>
              <p:tags r:id="rId33"/>
            </p:custDataLst>
          </p:nvPr>
        </p:nvCxnSpPr>
        <p:spPr>
          <a:xfrm>
            <a:off x="2362200" y="4419600"/>
            <a:ext cx="13716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>
            <p:custDataLst>
              <p:tags r:id="rId34"/>
            </p:custDataLst>
          </p:nvPr>
        </p:nvSpPr>
        <p:spPr>
          <a:xfrm>
            <a:off x="4648200" y="504956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word select</a:t>
            </a:r>
          </a:p>
        </p:txBody>
      </p:sp>
      <p:sp>
        <p:nvSpPr>
          <p:cNvPr id="157" name="TextBox 156"/>
          <p:cNvSpPr txBox="1"/>
          <p:nvPr>
            <p:custDataLst>
              <p:tags r:id="rId35"/>
            </p:custDataLst>
          </p:nvPr>
        </p:nvSpPr>
        <p:spPr>
          <a:xfrm>
            <a:off x="990600" y="5877580"/>
            <a:ext cx="1143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hit?</a:t>
            </a:r>
          </a:p>
        </p:txBody>
      </p:sp>
      <p:sp>
        <p:nvSpPr>
          <p:cNvPr id="158" name="TextBox 157"/>
          <p:cNvSpPr txBox="1"/>
          <p:nvPr>
            <p:custDataLst>
              <p:tags r:id="rId36"/>
            </p:custDataLst>
          </p:nvPr>
        </p:nvSpPr>
        <p:spPr>
          <a:xfrm>
            <a:off x="5105400" y="595378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59" name="TextBox 158"/>
          <p:cNvSpPr txBox="1"/>
          <p:nvPr>
            <p:custDataLst>
              <p:tags r:id="rId37"/>
            </p:custDataLst>
          </p:nvPr>
        </p:nvSpPr>
        <p:spPr>
          <a:xfrm>
            <a:off x="4648200" y="411480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 select</a:t>
            </a:r>
          </a:p>
        </p:txBody>
      </p:sp>
      <p:sp>
        <p:nvSpPr>
          <p:cNvPr id="114" name="Rectangle 113"/>
          <p:cNvSpPr/>
          <p:nvPr>
            <p:custDataLst>
              <p:tags r:id="rId38"/>
            </p:custDataLst>
          </p:nvPr>
        </p:nvSpPr>
        <p:spPr>
          <a:xfrm>
            <a:off x="1373459" y="20743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6" name="Line 4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1356681" y="2895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7" name="AutoShape 46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5400000">
            <a:off x="1304726" y="2926870"/>
            <a:ext cx="332509" cy="519351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2" name="Line 4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438400" y="2438400"/>
            <a:ext cx="2514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3" name="Rectangle 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1242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Rectangle 1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038600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1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34290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6" name="Line 42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3429000" y="2590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3810000" y="1905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8" name="Oval 4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581400" y="23622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33" name="Line 48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3276600" y="2895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Line 49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 flipV="1">
            <a:off x="3657600" y="33528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" name="Line 5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3276600" y="1905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9" name="Line 4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3810000" y="28194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0" name="Line 20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3429000" y="2438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1" name="Rectangle 140"/>
          <p:cNvSpPr/>
          <p:nvPr>
            <p:custDataLst>
              <p:tags r:id="rId53"/>
            </p:custDataLst>
          </p:nvPr>
        </p:nvSpPr>
        <p:spPr>
          <a:xfrm>
            <a:off x="3598178" y="20743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42" name="Line 4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 flipV="1">
            <a:off x="3581400" y="2895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7" name="AutoShape 4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 rot="5400000">
            <a:off x="3529445" y="2926870"/>
            <a:ext cx="332509" cy="519351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9" name="Line 4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4876800" y="2438400"/>
            <a:ext cx="2971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0" name="Rectangle 5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3340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1" name="Rectangle 16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248400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19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56388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3" name="Line 42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5638800" y="2590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4" name="Line 43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6019800" y="1905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5" name="Oval 44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5791200" y="23622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65" name="Line 48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5486400" y="2895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 flipV="1">
            <a:off x="5867400" y="33528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7" name="Line 5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H="1">
            <a:off x="5486400" y="1905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8" name="Line 4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019800" y="28194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9" name="Line 20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5638800" y="2438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0" name="Rectangle 169"/>
          <p:cNvSpPr/>
          <p:nvPr>
            <p:custDataLst>
              <p:tags r:id="rId68"/>
            </p:custDataLst>
          </p:nvPr>
        </p:nvSpPr>
        <p:spPr>
          <a:xfrm>
            <a:off x="5807978" y="20743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71" name="Line 48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5791200" y="2895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2" name="AutoShape 46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 rot="5400000">
            <a:off x="5739245" y="2926870"/>
            <a:ext cx="332509" cy="519351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4" name="Rectangle 5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75438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5" name="Rectangle 16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8458200" y="1676400"/>
            <a:ext cx="685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6" name="Line 19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78486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77" name="Line 42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7848600" y="2590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8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H="1">
            <a:off x="8229600" y="1905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9" name="Oval 44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8001000" y="23622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80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7696200" y="2895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1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H="1" flipV="1">
            <a:off x="8077200" y="3352800"/>
            <a:ext cx="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2" name="Line 51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>
            <a:off x="7696200" y="1905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3" name="Line 4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8229600" y="28194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" name="Line 20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H="1">
            <a:off x="7848600" y="2438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5" name="Rectangle 184"/>
          <p:cNvSpPr/>
          <p:nvPr>
            <p:custDataLst>
              <p:tags r:id="rId82"/>
            </p:custDataLst>
          </p:nvPr>
        </p:nvSpPr>
        <p:spPr>
          <a:xfrm>
            <a:off x="8017778" y="20743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86" name="Line 48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 flipH="1" flipV="1">
            <a:off x="8001000" y="2895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7" name="AutoShape 46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 rot="5400000">
            <a:off x="7949045" y="2926870"/>
            <a:ext cx="332509" cy="519351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8" name="Line 49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 flipH="1">
            <a:off x="1905000" y="3657600"/>
            <a:ext cx="0" cy="1676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9" name="Line 48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 flipH="1">
            <a:off x="1600200" y="3505200"/>
            <a:ext cx="2057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0" name="Line 48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H="1">
            <a:off x="1752600" y="3581400"/>
            <a:ext cx="411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1" name="Line 48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H="1">
            <a:off x="1905000" y="36576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2" name="Line 21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>
            <a:off x="4648200" y="1905000"/>
            <a:ext cx="0" cy="205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6" name="Line 21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>
            <a:off x="6858000" y="1905000"/>
            <a:ext cx="0" cy="1981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7" name="Line 21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8991600" y="1905000"/>
            <a:ext cx="0" cy="205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8" name="Line 48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H="1">
            <a:off x="2590800" y="3962400"/>
            <a:ext cx="1600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9" name="Line 48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 flipH="1">
            <a:off x="6781800" y="3962400"/>
            <a:ext cx="2209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0" name="Line 48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H="1">
            <a:off x="6019800" y="3886200"/>
            <a:ext cx="838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1" name="Line 48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 flipH="1" flipV="1">
            <a:off x="4191000" y="3962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2" name="Line 48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 flipV="1">
            <a:off x="6019800" y="3886200"/>
            <a:ext cx="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3" name="Line 48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 flipH="1" flipV="1">
            <a:off x="6781800" y="3962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4" name="Line 48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H="1" flipV="1">
            <a:off x="5257800" y="3962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5" name="Line 48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H="1" flipV="1">
            <a:off x="4648200" y="3962400"/>
            <a:ext cx="609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6" name="Line 48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5376644" y="48006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7" name="Line 48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V="1">
            <a:off x="5376644" y="57150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8" name="TextBox 207"/>
          <p:cNvSpPr txBox="1"/>
          <p:nvPr>
            <p:custDataLst>
              <p:tags r:id="rId102"/>
            </p:custDataLst>
          </p:nvPr>
        </p:nvSpPr>
        <p:spPr>
          <a:xfrm>
            <a:off x="5562600" y="556260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32bits</a:t>
            </a:r>
          </a:p>
        </p:txBody>
      </p:sp>
      <p:sp>
        <p:nvSpPr>
          <p:cNvPr id="209" name="TextBox 208"/>
          <p:cNvSpPr txBox="1"/>
          <p:nvPr>
            <p:custDataLst>
              <p:tags r:id="rId103"/>
            </p:custDataLst>
          </p:nvPr>
        </p:nvSpPr>
        <p:spPr>
          <a:xfrm>
            <a:off x="5638800" y="462909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64bytes</a:t>
            </a:r>
          </a:p>
        </p:txBody>
      </p:sp>
      <p:sp>
        <p:nvSpPr>
          <p:cNvPr id="210" name="Rectangle 209"/>
          <p:cNvSpPr/>
          <p:nvPr>
            <p:custDataLst>
              <p:tags r:id="rId104"/>
            </p:custDataLst>
          </p:nvPr>
        </p:nvSpPr>
        <p:spPr>
          <a:xfrm>
            <a:off x="304800" y="5334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423988" algn="l"/>
                <a:tab pos="2519363" algn="l"/>
                <a:tab pos="3709988" algn="l"/>
              </a:tabLst>
            </a:pPr>
            <a:r>
              <a:rPr lang="en-US" sz="2800" dirty="0" smtClean="0"/>
              <a:t>	Tag	 	Offset</a:t>
            </a:r>
            <a:endParaRPr lang="en-US" sz="2800" dirty="0"/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105"/>
            </p:custDataLst>
          </p:nvPr>
        </p:nvGrpSpPr>
        <p:grpSpPr bwMode="auto">
          <a:xfrm rot="5400000">
            <a:off x="5334000" y="3515379"/>
            <a:ext cx="381000" cy="3581400"/>
            <a:chOff x="4848" y="2112"/>
            <a:chExt cx="240" cy="1056"/>
          </a:xfrm>
        </p:grpSpPr>
        <p:sp>
          <p:nvSpPr>
            <p:cNvPr id="120" name="Line 32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1" name="Line 33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2" name="Line 34"/>
            <p:cNvSpPr>
              <a:spLocks noChangeShapeType="1"/>
            </p:cNvSpPr>
            <p:nvPr>
              <p:custDataLst>
                <p:tags r:id="rId114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3" name="Line 35"/>
            <p:cNvSpPr>
              <a:spLocks noChangeShapeType="1"/>
            </p:cNvSpPr>
            <p:nvPr>
              <p:custDataLst>
                <p:tags r:id="rId115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106"/>
            </p:custDataLst>
          </p:nvPr>
        </p:nvGrpSpPr>
        <p:grpSpPr bwMode="auto">
          <a:xfrm rot="5400000">
            <a:off x="5257800" y="2580622"/>
            <a:ext cx="381000" cy="3581400"/>
            <a:chOff x="4848" y="2112"/>
            <a:chExt cx="240" cy="1056"/>
          </a:xfrm>
        </p:grpSpPr>
        <p:sp>
          <p:nvSpPr>
            <p:cNvPr id="195" name="Line 32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2" name="Line 33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3" name="Line 34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4" name="Line 35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18" name="TextBox 117" hidden="1"/>
          <p:cNvSpPr txBox="1"/>
          <p:nvPr>
            <p:custDataLst>
              <p:tags r:id="rId107"/>
            </p:custDataLst>
          </p:nvPr>
        </p:nvSpPr>
        <p:spPr>
          <a:xfrm>
            <a:off x="2057400" y="4419600"/>
            <a:ext cx="1905000" cy="19812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311627" grpId="0" animBg="1"/>
      <p:bldP spid="3311658" grpId="0" animBg="1"/>
      <p:bldP spid="3311659" grpId="0" animBg="1"/>
      <p:bldP spid="3311660" grpId="0" animBg="1"/>
      <p:bldP spid="3311664" grpId="0" animBg="1"/>
      <p:bldP spid="3311665" grpId="0" animBg="1"/>
      <p:bldP spid="3311667" grpId="0" animBg="1"/>
      <p:bldP spid="3311669" grpId="0" animBg="1"/>
      <p:bldP spid="61" grpId="0" animBg="1"/>
      <p:bldP spid="48" grpId="0" animBg="1"/>
      <p:bldP spid="107" grpId="0" animBg="1"/>
      <p:bldP spid="109" grpId="0" animBg="1"/>
      <p:bldP spid="112" grpId="0" animBg="1"/>
      <p:bldP spid="129" grpId="0" animBg="1"/>
      <p:bldP spid="130" grpId="0" animBg="1"/>
      <p:bldP spid="131" grpId="0" animBg="1"/>
      <p:bldP spid="134" grpId="0" animBg="1"/>
      <p:bldP spid="135" grpId="0" animBg="1"/>
      <p:bldP spid="136" grpId="0" animBg="1"/>
      <p:bldP spid="143" grpId="0" animBg="1"/>
      <p:bldP spid="144" grpId="0" animBg="1"/>
      <p:bldP spid="145" grpId="0" animBg="1"/>
      <p:bldP spid="146" grpId="0" animBg="1"/>
      <p:bldP spid="156" grpId="0"/>
      <p:bldP spid="157" grpId="0"/>
      <p:bldP spid="158" grpId="0"/>
      <p:bldP spid="159" grpId="0"/>
      <p:bldP spid="114" grpId="0"/>
      <p:bldP spid="116" grpId="0" animBg="1"/>
      <p:bldP spid="117" grpId="0" animBg="1"/>
      <p:bldP spid="122" grpId="0" animBg="1"/>
      <p:bldP spid="126" grpId="0" animBg="1"/>
      <p:bldP spid="127" grpId="0" animBg="1"/>
      <p:bldP spid="128" grpId="0" animBg="1"/>
      <p:bldP spid="133" grpId="0" animBg="1"/>
      <p:bldP spid="137" grpId="0" animBg="1"/>
      <p:bldP spid="138" grpId="0" animBg="1"/>
      <p:bldP spid="139" grpId="0" animBg="1"/>
      <p:bldP spid="140" grpId="0" animBg="1"/>
      <p:bldP spid="141" grpId="0"/>
      <p:bldP spid="142" grpId="0" animBg="1"/>
      <p:bldP spid="147" grpId="0" animBg="1"/>
      <p:bldP spid="149" grpId="0" animBg="1"/>
      <p:bldP spid="153" grpId="0" animBg="1"/>
      <p:bldP spid="154" grpId="0" animBg="1"/>
      <p:bldP spid="155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/>
      <p:bldP spid="171" grpId="0" animBg="1"/>
      <p:bldP spid="172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/>
      <p:bldP spid="2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Today: caches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Caches </a:t>
            </a:r>
            <a:r>
              <a:rPr lang="en-US" dirty="0" err="1" smtClean="0"/>
              <a:t>vs</a:t>
            </a:r>
            <a:r>
              <a:rPr lang="en-US" dirty="0" smtClean="0"/>
              <a:t> memory </a:t>
            </a:r>
            <a:r>
              <a:rPr lang="en-US" dirty="0" err="1" smtClean="0"/>
              <a:t>vs</a:t>
            </a:r>
            <a:r>
              <a:rPr lang="en-US" dirty="0" smtClean="0"/>
              <a:t> tertiary storage</a:t>
            </a:r>
          </a:p>
          <a:p>
            <a:pPr lvl="1"/>
            <a:r>
              <a:rPr lang="en-US" dirty="0" smtClean="0"/>
              <a:t>Tradeoffs: big &amp;</a:t>
            </a:r>
            <a:r>
              <a:rPr lang="en-US" dirty="0"/>
              <a:t> </a:t>
            </a:r>
            <a:r>
              <a:rPr lang="en-US" dirty="0" smtClean="0"/>
              <a:t>slow </a:t>
            </a:r>
            <a:r>
              <a:rPr lang="en-US" dirty="0" err="1" smtClean="0"/>
              <a:t>vs</a:t>
            </a:r>
            <a:r>
              <a:rPr lang="en-US" dirty="0" smtClean="0"/>
              <a:t> small &amp; fast</a:t>
            </a:r>
          </a:p>
          <a:p>
            <a:pPr lvl="2"/>
            <a:r>
              <a:rPr lang="en-US" dirty="0" smtClean="0"/>
              <a:t>Best of both worlds</a:t>
            </a:r>
          </a:p>
          <a:p>
            <a:pPr lvl="1"/>
            <a:r>
              <a:rPr lang="en-US" dirty="0" smtClean="0"/>
              <a:t>working </a:t>
            </a:r>
            <a:r>
              <a:rPr lang="en-US" dirty="0"/>
              <a:t>set: 90/10 rule</a:t>
            </a:r>
          </a:p>
          <a:p>
            <a:pPr lvl="1"/>
            <a:r>
              <a:rPr lang="en-US" dirty="0" smtClean="0"/>
              <a:t>How to </a:t>
            </a:r>
            <a:r>
              <a:rPr lang="en-US" dirty="0"/>
              <a:t>predict future: </a:t>
            </a:r>
            <a:r>
              <a:rPr lang="en-US" dirty="0" smtClean="0"/>
              <a:t>temporal &amp; </a:t>
            </a:r>
            <a:r>
              <a:rPr lang="en-US" dirty="0" err="1" smtClean="0"/>
              <a:t>spacial</a:t>
            </a:r>
            <a:r>
              <a:rPr lang="en-US" dirty="0" smtClean="0"/>
              <a:t> </a:t>
            </a:r>
            <a:r>
              <a:rPr lang="en-US" dirty="0"/>
              <a:t>locality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Cache organization, parameters and tradeoffs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associativity, line size, hit cost, miss penalty, hit rate</a:t>
            </a:r>
          </a:p>
          <a:p>
            <a:pPr lvl="1"/>
            <a:r>
              <a:rPr lang="en-US" dirty="0">
                <a:sym typeface="Wingdings" pitchFamily="2" charset="2"/>
              </a:rPr>
              <a:t>Fully Associative  higher hit cost, higher hit rate</a:t>
            </a:r>
          </a:p>
          <a:p>
            <a:pPr lvl="1"/>
            <a:r>
              <a:rPr lang="en-US" dirty="0"/>
              <a:t>Larger block size </a:t>
            </a:r>
            <a:r>
              <a:rPr lang="en-US" dirty="0">
                <a:sym typeface="Wingdings" pitchFamily="2" charset="2"/>
              </a:rPr>
              <a:t> lower hit cost, higher miss penalty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CP3 Ink c89d2c4d-57fb-4711-b4c3-cb2b1415b1e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80" y="1681499"/>
            <a:ext cx="8271600" cy="451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47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8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Fully Associative Cache Size</a:t>
            </a:r>
            <a:endParaRPr lang="en-US" dirty="0"/>
          </a:p>
        </p:txBody>
      </p:sp>
      <p:sp>
        <p:nvSpPr>
          <p:cNvPr id="3478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24000"/>
            <a:ext cx="8458200" cy="5257800"/>
          </a:xfrm>
        </p:spPr>
        <p:txBody>
          <a:bodyPr/>
          <a:lstStyle/>
          <a:p>
            <a:r>
              <a:rPr lang="en-US" i="1" dirty="0" smtClean="0"/>
              <a:t>m</a:t>
            </a:r>
            <a:r>
              <a:rPr lang="en-US" dirty="0" smtClean="0"/>
              <a:t> bit offset</a:t>
            </a:r>
            <a:endParaRPr lang="en-US" dirty="0"/>
          </a:p>
          <a:p>
            <a:r>
              <a:rPr lang="en-US" dirty="0" smtClean="0"/>
              <a:t>Q: How big is cache (data only)?</a:t>
            </a:r>
          </a:p>
          <a:p>
            <a:r>
              <a:rPr lang="en-US" dirty="0" smtClean="0"/>
              <a:t>Q: How much SRAM needed (data + overhead)?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304800" y="5334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423988" algn="l"/>
                <a:tab pos="2519363" algn="l"/>
                <a:tab pos="3709988" algn="l"/>
              </a:tabLst>
            </a:pPr>
            <a:r>
              <a:rPr lang="en-US" sz="2800" dirty="0" smtClean="0"/>
              <a:t>	Tag	 	Offset</a:t>
            </a:r>
            <a:endParaRPr lang="en-US" sz="2800" dirty="0"/>
          </a:p>
        </p:txBody>
      </p:sp>
      <p:cxnSp>
        <p:nvCxnSpPr>
          <p:cNvPr id="7" name="Straight Connector 6"/>
          <p:cNvCxnSpPr/>
          <p:nvPr>
            <p:custDataLst>
              <p:tags r:id="rId4"/>
            </p:custDataLst>
          </p:nvPr>
        </p:nvCxnSpPr>
        <p:spPr>
          <a:xfrm rot="5400000">
            <a:off x="3848099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2460317" y="1524000"/>
            <a:ext cx="26450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, 2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 cache lines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457200"/>
            <a:ext cx="8458200" cy="6019800"/>
          </a:xfrm>
        </p:spPr>
        <p:txBody>
          <a:bodyPr/>
          <a:lstStyle/>
          <a:p>
            <a:r>
              <a:rPr lang="en-US" dirty="0" smtClean="0"/>
              <a:t>Fully-associative reduces conflict misses...</a:t>
            </a:r>
          </a:p>
          <a:p>
            <a:r>
              <a:rPr lang="en-US" dirty="0" smtClean="0"/>
              <a:t>	… assuming good eviction strategy</a:t>
            </a:r>
          </a:p>
          <a:p>
            <a:r>
              <a:rPr lang="en-US" sz="2800" dirty="0" err="1" smtClean="0"/>
              <a:t>Mem</a:t>
            </a:r>
            <a:r>
              <a:rPr lang="en-US" sz="2800" dirty="0" smtClean="0"/>
              <a:t> access trace: 0, 16, 1, 17, 2, 18, 3, 19, 4, 20, …</a:t>
            </a:r>
          </a:p>
          <a:p>
            <a:r>
              <a:rPr lang="en-US" sz="2800" dirty="0" smtClean="0"/>
              <a:t>Hit rate with four fully-associative 2-byte cache lines?</a:t>
            </a:r>
          </a:p>
          <a:p>
            <a:endParaRPr lang="en-US" sz="2800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620000" y="152400"/>
          <a:ext cx="1371600" cy="6208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246"/>
                <a:gridCol w="281354"/>
              </a:tblGrid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373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0493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33400" y="457200"/>
            <a:ext cx="8382000" cy="6019800"/>
          </a:xfrm>
        </p:spPr>
        <p:txBody>
          <a:bodyPr/>
          <a:lstStyle/>
          <a:p>
            <a:r>
              <a:rPr lang="en-US" dirty="0" smtClean="0"/>
              <a:t>… but large block size can still reduce hit rate</a:t>
            </a:r>
          </a:p>
          <a:p>
            <a:r>
              <a:rPr lang="en-US" sz="2800" dirty="0" smtClean="0"/>
              <a:t>vector add trace: 0, 100, 200, 1, 101, 201, 2, 202, …</a:t>
            </a:r>
          </a:p>
          <a:p>
            <a:r>
              <a:rPr lang="en-US" sz="2800" dirty="0" smtClean="0"/>
              <a:t>Hit rate with four fully-associative 2-byte cache lines?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With two fully-associative 4-byte cache lines?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Misses</a:t>
            </a:r>
          </a:p>
        </p:txBody>
      </p:sp>
      <p:sp>
        <p:nvSpPr>
          <p:cNvPr id="35174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457200"/>
            <a:ext cx="8458200" cy="6019800"/>
          </a:xfrm>
        </p:spPr>
        <p:txBody>
          <a:bodyPr>
            <a:noAutofit/>
          </a:bodyPr>
          <a:lstStyle/>
          <a:p>
            <a:r>
              <a:rPr lang="en-US" dirty="0" smtClean="0"/>
              <a:t>Cache misses: classification</a:t>
            </a:r>
            <a:endParaRPr lang="en-US" dirty="0"/>
          </a:p>
          <a:p>
            <a:r>
              <a:rPr lang="en-US" dirty="0" smtClean="0">
                <a:solidFill>
                  <a:schemeClr val="accent1"/>
                </a:solidFill>
              </a:rPr>
              <a:t>Cold (aka Compulsory)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The line is being referenced for the first </a:t>
            </a:r>
            <a:r>
              <a:rPr lang="en-US" dirty="0" smtClean="0"/>
              <a:t>time</a:t>
            </a:r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Capacity</a:t>
            </a:r>
          </a:p>
          <a:p>
            <a:pPr lvl="1"/>
            <a:r>
              <a:rPr lang="en-US" dirty="0"/>
              <a:t>The line was evicted because the cache was </a:t>
            </a:r>
            <a:r>
              <a:rPr lang="en-US" dirty="0" smtClean="0"/>
              <a:t>too small</a:t>
            </a:r>
          </a:p>
          <a:p>
            <a:pPr lvl="1"/>
            <a:r>
              <a:rPr lang="en-US" dirty="0" smtClean="0"/>
              <a:t>i.e. the </a:t>
            </a:r>
            <a:r>
              <a:rPr lang="en-US" i="1" dirty="0" smtClean="0">
                <a:solidFill>
                  <a:schemeClr val="accent1"/>
                </a:solidFill>
              </a:rPr>
              <a:t>working set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of program is larger than the cache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Conflict</a:t>
            </a:r>
          </a:p>
          <a:p>
            <a:pPr lvl="1"/>
            <a:r>
              <a:rPr lang="en-US" dirty="0" smtClean="0"/>
              <a:t>The line was evicted because of another access whose index conflicted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457200"/>
            <a:ext cx="85344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Caching assumptions</a:t>
            </a:r>
          </a:p>
          <a:p>
            <a:pPr lvl="1"/>
            <a:r>
              <a:rPr lang="en-US" dirty="0" smtClean="0"/>
              <a:t>small working set: 90/10 rule</a:t>
            </a:r>
          </a:p>
          <a:p>
            <a:pPr lvl="1"/>
            <a:r>
              <a:rPr lang="en-US" dirty="0" smtClean="0"/>
              <a:t>can predict future: spatial &amp; temporal locality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Benefits</a:t>
            </a:r>
          </a:p>
          <a:p>
            <a:pPr lvl="1"/>
            <a:r>
              <a:rPr lang="en-US" dirty="0" smtClean="0"/>
              <a:t>big &amp; fast memory built from (big &amp; slow) + (small &amp; fast)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Tradeoffs: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associativity, line size, hit cost, miss penalty, hit rate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Fully Associative  higher hit cost, higher hit rate</a:t>
            </a:r>
          </a:p>
          <a:p>
            <a:pPr lvl="1"/>
            <a:r>
              <a:rPr lang="en-US" dirty="0" smtClean="0"/>
              <a:t>Larger block size </a:t>
            </a:r>
            <a:r>
              <a:rPr lang="en-US" dirty="0" smtClean="0">
                <a:sym typeface="Wingdings" pitchFamily="2" charset="2"/>
              </a:rPr>
              <a:t> lower hit cost, higher miss penalty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Next up: other designs; writing to caches</a:t>
            </a:r>
          </a:p>
        </p:txBody>
      </p:sp>
      <p:pic>
        <p:nvPicPr>
          <p:cNvPr id="23554" name="CP3 Ink 5b73f79e-63eb-4b4f-ac36-804d6c38860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90" y="1521900"/>
            <a:ext cx="101700" cy="11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66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Performance</a:t>
            </a:r>
            <a:endParaRPr lang="en-US"/>
          </a:p>
        </p:txBody>
      </p:sp>
      <p:sp>
        <p:nvSpPr>
          <p:cNvPr id="31866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533400"/>
            <a:ext cx="8686800" cy="6172200"/>
          </a:xfrm>
        </p:spPr>
        <p:txBody>
          <a:bodyPr>
            <a:noAutofit/>
          </a:bodyPr>
          <a:lstStyle/>
          <a:p>
            <a:pPr>
              <a:tabLst>
                <a:tab pos="2230438" algn="l"/>
                <a:tab pos="3425825" algn="l"/>
              </a:tabLst>
            </a:pPr>
            <a:r>
              <a:rPr lang="en-US" sz="2800" dirty="0" smtClean="0"/>
              <a:t>CPU clock rates ~0.2ns – 2ns (5GHz-500MHz)</a:t>
            </a:r>
          </a:p>
          <a:p>
            <a:pPr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>
                <a:solidFill>
                  <a:schemeClr val="accent1"/>
                </a:solidFill>
              </a:rPr>
              <a:t>Technology 	Capacity	$/GB	Latency</a:t>
            </a:r>
          </a:p>
          <a:p>
            <a:pPr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/>
              <a:t>Tape	1 TB	$.17	100s of seconds</a:t>
            </a:r>
          </a:p>
          <a:p>
            <a:pPr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/>
              <a:t>Disk	2 TB	$.03	Millions of cycles (ms)</a:t>
            </a:r>
          </a:p>
          <a:p>
            <a:pPr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/>
              <a:t>SSD (Flash)	128 GB	$2	Thousands of cycles (us)</a:t>
            </a:r>
          </a:p>
          <a:p>
            <a:pPr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/>
              <a:t>DRAM 	8 GB	$10	                          (10s of ns)</a:t>
            </a:r>
          </a:p>
          <a:p>
            <a:pPr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/>
              <a:t>SRAM off-chip	8 MB	$4000 	5-15 cycles (few ns)</a:t>
            </a:r>
          </a:p>
          <a:p>
            <a:pPr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/>
              <a:t>SRAM on-chip	256 KB	???	1-3 cycles (ns)</a:t>
            </a:r>
          </a:p>
          <a:p>
            <a:pPr>
              <a:tabLst>
                <a:tab pos="2230438" algn="l"/>
                <a:tab pos="3425825" algn="l"/>
              </a:tabLst>
            </a:pPr>
            <a:endParaRPr lang="en-US" sz="2800" dirty="0" smtClean="0"/>
          </a:p>
          <a:p>
            <a:pPr>
              <a:tabLst>
                <a:tab pos="2230438" algn="l"/>
                <a:tab pos="3425825" algn="l"/>
              </a:tabLst>
            </a:pPr>
            <a:r>
              <a:rPr lang="en-US" sz="2800" dirty="0" smtClean="0"/>
              <a:t>Others: </a:t>
            </a:r>
            <a:r>
              <a:rPr lang="en-US" sz="2800" dirty="0" err="1" smtClean="0">
                <a:solidFill>
                  <a:schemeClr val="accent1"/>
                </a:solidFill>
              </a:rPr>
              <a:t>eDRAM</a:t>
            </a:r>
            <a:r>
              <a:rPr lang="en-US" sz="2800" dirty="0" smtClean="0"/>
              <a:t> aka</a:t>
            </a:r>
            <a:r>
              <a:rPr lang="en-US" sz="2800" dirty="0" smtClean="0">
                <a:solidFill>
                  <a:schemeClr val="accent1"/>
                </a:solidFill>
              </a:rPr>
              <a:t> 1-T SRAM</a:t>
            </a:r>
            <a:r>
              <a:rPr lang="en-US" sz="2800" dirty="0" smtClean="0"/>
              <a:t>, </a:t>
            </a:r>
            <a:r>
              <a:rPr lang="en-US" sz="2800" dirty="0" err="1" smtClean="0"/>
              <a:t>FeRAM</a:t>
            </a:r>
            <a:r>
              <a:rPr lang="en-US" sz="2800" dirty="0" smtClean="0"/>
              <a:t>, CD, DVD, …</a:t>
            </a:r>
          </a:p>
          <a:p>
            <a:pPr>
              <a:tabLst>
                <a:tab pos="2230438" algn="l"/>
                <a:tab pos="3425825" algn="l"/>
              </a:tabLst>
            </a:pPr>
            <a:r>
              <a:rPr lang="en-US" sz="2800" dirty="0" smtClean="0"/>
              <a:t>Q: Can we create illusion of cheap + large + fast?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257800" y="3090836"/>
            <a:ext cx="215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SzPct val="80000"/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50-300 cycles</a:t>
            </a:r>
          </a:p>
        </p:txBody>
      </p:sp>
      <p:pic>
        <p:nvPicPr>
          <p:cNvPr id="4098" name="CP3 Ink 0709f5e5-e3c2-41da-9f65-245464a47e1b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60" y="711119"/>
            <a:ext cx="8407200" cy="602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>
            <p:custDataLst>
              <p:tags r:id="rId1"/>
            </p:custDataLst>
          </p:nvPr>
        </p:nvSpPr>
        <p:spPr>
          <a:xfrm>
            <a:off x="3124200" y="3131403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Memory Pyramid</a:t>
            </a:r>
          </a:p>
        </p:txBody>
      </p:sp>
      <p:grpSp>
        <p:nvGrpSpPr>
          <p:cNvPr id="55" name="Group 54"/>
          <p:cNvGrpSpPr/>
          <p:nvPr>
            <p:custDataLst>
              <p:tags r:id="rId2"/>
            </p:custDataLst>
          </p:nvPr>
        </p:nvGrpSpPr>
        <p:grpSpPr>
          <a:xfrm>
            <a:off x="609600" y="4731603"/>
            <a:ext cx="6858000" cy="1066800"/>
            <a:chOff x="685800" y="4495800"/>
            <a:chExt cx="6858000" cy="1066800"/>
          </a:xfrm>
        </p:grpSpPr>
        <p:sp>
          <p:nvSpPr>
            <p:cNvPr id="3190789" name="AutoShape 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blackGray">
            <a:xfrm>
              <a:off x="6324600" y="4714875"/>
              <a:ext cx="1066800" cy="8382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utoShape 1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ltGray">
            <a:xfrm>
              <a:off x="34290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AutoShape 13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ltGray">
            <a:xfrm>
              <a:off x="6858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AutoShape 13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ltGray">
            <a:xfrm>
              <a:off x="48006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AutoShape 1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ltGray">
            <a:xfrm>
              <a:off x="20574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1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ltGray">
            <a:xfrm>
              <a:off x="61722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10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371600" y="4495800"/>
              <a:ext cx="5486400" cy="1066800"/>
            </a:xfrm>
            <a:prstGeom prst="rect">
              <a:avLst/>
            </a:prstGeom>
            <a:solidFill>
              <a:srgbClr val="000099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 smtClean="0">
                  <a:solidFill>
                    <a:schemeClr val="bg1"/>
                  </a:solidFill>
                  <a:latin typeface="Calibri"/>
                </a:rPr>
                <a:t>Disk (Many GB – few TB)</a:t>
              </a:r>
              <a:endParaRPr lang="en-US" sz="2400" dirty="0">
                <a:solidFill>
                  <a:schemeClr val="bg1"/>
                </a:solidFill>
                <a:latin typeface="Calibri"/>
              </a:endParaRPr>
            </a:p>
          </p:txBody>
        </p:sp>
      </p:grpSp>
      <p:sp>
        <p:nvSpPr>
          <p:cNvPr id="3190810" name="Line 2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295400" y="3207603"/>
            <a:ext cx="609600" cy="38100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54" name="Group 53"/>
          <p:cNvGrpSpPr/>
          <p:nvPr>
            <p:custDataLst>
              <p:tags r:id="rId4"/>
            </p:custDataLst>
          </p:nvPr>
        </p:nvGrpSpPr>
        <p:grpSpPr>
          <a:xfrm>
            <a:off x="1295400" y="3664803"/>
            <a:ext cx="5486400" cy="1066800"/>
            <a:chOff x="1371600" y="3429000"/>
            <a:chExt cx="5486400" cy="1066800"/>
          </a:xfrm>
        </p:grpSpPr>
        <p:sp>
          <p:nvSpPr>
            <p:cNvPr id="37" name="AutoShape 1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ltGray">
            <a:xfrm>
              <a:off x="4114800" y="34290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1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ltGray">
            <a:xfrm>
              <a:off x="1371600" y="34290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1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ltGray">
            <a:xfrm>
              <a:off x="5486400" y="34290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utoShape 1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ltGray">
            <a:xfrm>
              <a:off x="2743200" y="34290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0794" name="Rectangle 10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057400" y="3429000"/>
              <a:ext cx="4114800" cy="1066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>
                  <a:solidFill>
                    <a:schemeClr val="bg1"/>
                  </a:solidFill>
                  <a:latin typeface="Calibri"/>
                </a:rPr>
                <a:t>Memory (128MB – few GB)</a:t>
              </a:r>
            </a:p>
          </p:txBody>
        </p:sp>
      </p:grpSp>
      <p:grpSp>
        <p:nvGrpSpPr>
          <p:cNvPr id="53" name="Group 52"/>
          <p:cNvGrpSpPr/>
          <p:nvPr>
            <p:custDataLst>
              <p:tags r:id="rId5"/>
            </p:custDataLst>
          </p:nvPr>
        </p:nvGrpSpPr>
        <p:grpSpPr>
          <a:xfrm>
            <a:off x="1981200" y="2598003"/>
            <a:ext cx="4114800" cy="1066800"/>
            <a:chOff x="2057400" y="2362200"/>
            <a:chExt cx="4114800" cy="1066800"/>
          </a:xfrm>
        </p:grpSpPr>
        <p:sp>
          <p:nvSpPr>
            <p:cNvPr id="3190797" name="AutoShape 1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ltGray">
            <a:xfrm>
              <a:off x="4800600" y="23622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6600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1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ltGray">
            <a:xfrm>
              <a:off x="2057400" y="23622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6600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1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ltGray">
            <a:xfrm>
              <a:off x="3429000" y="23622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1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ltGray">
            <a:xfrm>
              <a:off x="2743201" y="2362200"/>
              <a:ext cx="2743200" cy="1066800"/>
            </a:xfrm>
            <a:prstGeom prst="rect">
              <a:avLst/>
            </a:prstGeom>
            <a:solidFill>
              <a:srgbClr val="006600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L2 Cache  (½-32MB)</a:t>
              </a:r>
            </a:p>
          </p:txBody>
        </p:sp>
      </p:grpSp>
      <p:sp>
        <p:nvSpPr>
          <p:cNvPr id="3190786" name="AutoShape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" y="464403"/>
            <a:ext cx="6858000" cy="5334000"/>
          </a:xfrm>
          <a:prstGeom prst="triangle">
            <a:avLst>
              <a:gd name="adj" fmla="val 50000"/>
            </a:avLst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endParaRPr lang="en-US" sz="18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90803" name="AutoShape 1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52800" y="464403"/>
            <a:ext cx="1371600" cy="1057275"/>
          </a:xfrm>
          <a:prstGeom prst="triangle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r>
              <a:rPr lang="en-US" sz="2000" dirty="0" err="1" smtClean="0">
                <a:solidFill>
                  <a:srgbClr val="FFFFFF"/>
                </a:solidFill>
                <a:latin typeface="Calibri"/>
              </a:rPr>
              <a:t>RegFile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  <a:p>
            <a:pPr algn="ctr" eaLnBrk="1" hangingPunct="1"/>
            <a:r>
              <a:rPr lang="en-US" sz="2000" dirty="0">
                <a:solidFill>
                  <a:srgbClr val="FFFFFF"/>
                </a:solidFill>
                <a:latin typeface="Calibri"/>
              </a:rPr>
              <a:t>100s bytes</a:t>
            </a:r>
          </a:p>
        </p:txBody>
      </p:sp>
      <p:sp>
        <p:nvSpPr>
          <p:cNvPr id="3190804" name="Rectangle 20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Memory Pyramid</a:t>
            </a:r>
            <a:endParaRPr lang="en-US" dirty="0"/>
          </a:p>
        </p:txBody>
      </p:sp>
      <p:sp>
        <p:nvSpPr>
          <p:cNvPr id="3190805" name="Text Box 2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72000" y="693003"/>
            <a:ext cx="2121991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&lt; 1 </a:t>
            </a:r>
            <a:r>
              <a:rPr lang="en-US" sz="2400" dirty="0">
                <a:solidFill>
                  <a:srgbClr val="FFFFFF"/>
                </a:solidFill>
                <a:latin typeface="Calibri"/>
              </a:rPr>
              <a:t>cycle </a:t>
            </a: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access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90806" name="Text Box 2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1683603"/>
            <a:ext cx="2149243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FFFF"/>
                </a:solidFill>
                <a:latin typeface="Calibri"/>
              </a:rPr>
              <a:t>1-3 cycle access</a:t>
            </a:r>
          </a:p>
        </p:txBody>
      </p:sp>
      <p:sp>
        <p:nvSpPr>
          <p:cNvPr id="3190807" name="Text Box 2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67400" y="2750403"/>
            <a:ext cx="2304733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FFFF"/>
                </a:solidFill>
                <a:latin typeface="Calibri"/>
              </a:rPr>
              <a:t>5-15 cycle access</a:t>
            </a:r>
          </a:p>
        </p:txBody>
      </p:sp>
      <p:sp>
        <p:nvSpPr>
          <p:cNvPr id="3190808" name="Text Box 2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52084" y="3893403"/>
            <a:ext cx="2615716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FFFF"/>
                </a:solidFill>
                <a:latin typeface="Calibri"/>
              </a:rPr>
              <a:t>50-300 cycle access</a:t>
            </a:r>
          </a:p>
        </p:txBody>
      </p:sp>
      <p:sp>
        <p:nvSpPr>
          <p:cNvPr id="3190809" name="Text Box 2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7200" y="2140803"/>
            <a:ext cx="2438400" cy="11079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L3 becoming more common</a:t>
            </a:r>
            <a:br>
              <a:rPr lang="en-US" sz="2400" dirty="0">
                <a:solidFill>
                  <a:srgbClr val="FFFFFF"/>
                </a:solidFill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(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eDRAM</a:t>
            </a: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 ?)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90811" name="Text Box 2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33400" y="5950803"/>
            <a:ext cx="83820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These are rough numbers: mileage may vary for latest/greatest</a:t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Caches usually made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of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SRAM (or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eDRAM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)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grpSp>
        <p:nvGrpSpPr>
          <p:cNvPr id="52" name="Group 51"/>
          <p:cNvGrpSpPr/>
          <p:nvPr>
            <p:custDataLst>
              <p:tags r:id="rId15"/>
            </p:custDataLst>
          </p:nvPr>
        </p:nvGrpSpPr>
        <p:grpSpPr>
          <a:xfrm>
            <a:off x="2667000" y="1531203"/>
            <a:ext cx="2743200" cy="1066800"/>
            <a:chOff x="2743200" y="1295400"/>
            <a:chExt cx="2743200" cy="1066800"/>
          </a:xfrm>
        </p:grpSpPr>
        <p:sp>
          <p:nvSpPr>
            <p:cNvPr id="3190801" name="AutoShape 1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114800" y="12954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1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743200" y="12954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1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429000" y="1295400"/>
              <a:ext cx="1381760" cy="10668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L1 Cache</a:t>
              </a:r>
            </a:p>
            <a:p>
              <a:pPr algn="ctr"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(several KB)</a:t>
              </a:r>
            </a:p>
          </p:txBody>
        </p:sp>
      </p:grpSp>
      <p:sp>
        <p:nvSpPr>
          <p:cNvPr id="51" name="Text Box 2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124601" y="4884003"/>
            <a:ext cx="1943199" cy="83099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1000000+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    </a:t>
            </a:r>
            <a:r>
              <a:rPr lang="en-US" sz="2400" dirty="0">
                <a:solidFill>
                  <a:srgbClr val="FFFFFF"/>
                </a:solidFill>
                <a:latin typeface="Calibri"/>
              </a:rPr>
              <a:t>cycle access</a:t>
            </a:r>
          </a:p>
        </p:txBody>
      </p:sp>
      <p:pic>
        <p:nvPicPr>
          <p:cNvPr id="5122" name="CP3 Ink e643200f-9a80-4eec-ac71-40d45f4799c7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25" y="826800"/>
            <a:ext cx="8695351" cy="494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0810" grpId="0" animBg="1"/>
      <p:bldP spid="3190806" grpId="0"/>
      <p:bldP spid="3190807" grpId="0"/>
      <p:bldP spid="3190808" grpId="0"/>
      <p:bldP spid="3190809" grpId="0"/>
      <p:bldP spid="3190811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2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Memory Hierarchy</a:t>
            </a:r>
            <a:endParaRPr lang="en-US"/>
          </a:p>
        </p:txBody>
      </p:sp>
      <p:sp>
        <p:nvSpPr>
          <p:cNvPr id="31928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457200"/>
            <a:ext cx="57150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Memory closer to processor 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small &amp; fast</a:t>
            </a:r>
          </a:p>
          <a:p>
            <a:pPr lvl="1"/>
            <a:r>
              <a:rPr lang="en-US" dirty="0" smtClean="0"/>
              <a:t>stores active data</a:t>
            </a:r>
          </a:p>
          <a:p>
            <a:r>
              <a:rPr lang="en-US" dirty="0" smtClean="0"/>
              <a:t>Memory farther from processor 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big &amp; slow</a:t>
            </a:r>
          </a:p>
          <a:p>
            <a:pPr lvl="1"/>
            <a:r>
              <a:rPr lang="en-US" dirty="0" smtClean="0"/>
              <a:t>stores inactive data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7391400" y="1600200"/>
            <a:ext cx="609600" cy="914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7848600" y="19050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6172200" y="3200400"/>
            <a:ext cx="2286000" cy="914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>
            <p:custDataLst>
              <p:tags r:id="rId6"/>
            </p:custDataLst>
          </p:nvPr>
        </p:nvSpPr>
        <p:spPr>
          <a:xfrm>
            <a:off x="3962400" y="4800600"/>
            <a:ext cx="5029200" cy="1524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>
            <p:custDataLst>
              <p:tags r:id="rId7"/>
            </p:custDataLst>
          </p:nvPr>
        </p:nvSpPr>
        <p:spPr>
          <a:xfrm>
            <a:off x="80010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>
            <p:custDataLst>
              <p:tags r:id="rId8"/>
            </p:custDataLst>
          </p:nvPr>
        </p:nvCxnSpPr>
        <p:spPr>
          <a:xfrm rot="5400000">
            <a:off x="6896894" y="4456906"/>
            <a:ext cx="685006" cy="794"/>
          </a:xfrm>
          <a:prstGeom prst="straightConnector1">
            <a:avLst/>
          </a:prstGeom>
          <a:ln w="571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>
            <p:custDataLst>
              <p:tags r:id="rId9"/>
            </p:custDataLst>
          </p:nvPr>
        </p:nvCxnSpPr>
        <p:spPr>
          <a:xfrm rot="5400000">
            <a:off x="7354094" y="2856706"/>
            <a:ext cx="685006" cy="794"/>
          </a:xfrm>
          <a:prstGeom prst="straightConnector1">
            <a:avLst/>
          </a:prstGeom>
          <a:ln w="571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>
            <p:custDataLst>
              <p:tags r:id="rId10"/>
            </p:custDataLst>
          </p:nvPr>
        </p:nvSpPr>
        <p:spPr>
          <a:xfrm>
            <a:off x="7391400" y="1600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>
            <p:custDataLst>
              <p:tags r:id="rId11"/>
            </p:custDataLst>
          </p:nvPr>
        </p:nvSpPr>
        <p:spPr>
          <a:xfrm>
            <a:off x="7543800" y="20574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>
            <p:custDataLst>
              <p:tags r:id="rId12"/>
            </p:custDataLst>
          </p:nvPr>
        </p:nvSpPr>
        <p:spPr>
          <a:xfrm>
            <a:off x="75438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>
            <p:custDataLst>
              <p:tags r:id="rId13"/>
            </p:custDataLst>
          </p:nvPr>
        </p:nvSpPr>
        <p:spPr>
          <a:xfrm>
            <a:off x="76962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>
            <p:custDataLst>
              <p:tags r:id="rId14"/>
            </p:custDataLst>
          </p:nvPr>
        </p:nvSpPr>
        <p:spPr>
          <a:xfrm>
            <a:off x="78486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>
            <p:custDataLst>
              <p:tags r:id="rId15"/>
            </p:custDataLst>
          </p:nvPr>
        </p:nvSpPr>
        <p:spPr>
          <a:xfrm>
            <a:off x="73914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>
            <p:custDataLst>
              <p:tags r:id="rId16"/>
            </p:custDataLst>
          </p:nvPr>
        </p:nvSpPr>
        <p:spPr>
          <a:xfrm>
            <a:off x="7543800" y="17526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>
            <p:custDataLst>
              <p:tags r:id="rId17"/>
            </p:custDataLst>
          </p:nvPr>
        </p:nvSpPr>
        <p:spPr>
          <a:xfrm>
            <a:off x="7696200" y="17526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>
            <p:custDataLst>
              <p:tags r:id="rId18"/>
            </p:custDataLst>
          </p:nvPr>
        </p:nvSpPr>
        <p:spPr>
          <a:xfrm>
            <a:off x="7391400" y="17526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>
            <p:custDataLst>
              <p:tags r:id="rId19"/>
            </p:custDataLst>
          </p:nvPr>
        </p:nvSpPr>
        <p:spPr>
          <a:xfrm>
            <a:off x="7848600" y="1600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>
            <p:custDataLst>
              <p:tags r:id="rId20"/>
            </p:custDataLst>
          </p:nvPr>
        </p:nvSpPr>
        <p:spPr>
          <a:xfrm>
            <a:off x="7543800" y="2362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>
            <p:custDataLst>
              <p:tags r:id="rId21"/>
            </p:custDataLst>
          </p:nvPr>
        </p:nvSpPr>
        <p:spPr>
          <a:xfrm>
            <a:off x="7391400" y="2362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>
            <p:custDataLst>
              <p:tags r:id="rId22"/>
            </p:custDataLst>
          </p:nvPr>
        </p:nvSpPr>
        <p:spPr>
          <a:xfrm>
            <a:off x="75438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>
            <p:custDataLst>
              <p:tags r:id="rId23"/>
            </p:custDataLst>
          </p:nvPr>
        </p:nvSpPr>
        <p:spPr>
          <a:xfrm>
            <a:off x="76962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>
            <p:custDataLst>
              <p:tags r:id="rId24"/>
            </p:custDataLst>
          </p:nvPr>
        </p:nvSpPr>
        <p:spPr>
          <a:xfrm>
            <a:off x="78486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>
            <p:custDataLst>
              <p:tags r:id="rId25"/>
            </p:custDataLst>
          </p:nvPr>
        </p:nvSpPr>
        <p:spPr>
          <a:xfrm>
            <a:off x="76962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>
            <p:custDataLst>
              <p:tags r:id="rId26"/>
            </p:custDataLst>
          </p:nvPr>
        </p:nvSpPr>
        <p:spPr>
          <a:xfrm>
            <a:off x="78486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>
            <p:custDataLst>
              <p:tags r:id="rId27"/>
            </p:custDataLst>
          </p:nvPr>
        </p:nvSpPr>
        <p:spPr>
          <a:xfrm>
            <a:off x="80010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>
            <p:custDataLst>
              <p:tags r:id="rId28"/>
            </p:custDataLst>
          </p:nvPr>
        </p:nvSpPr>
        <p:spPr>
          <a:xfrm>
            <a:off x="75438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>
            <p:custDataLst>
              <p:tags r:id="rId29"/>
            </p:custDataLst>
          </p:nvPr>
        </p:nvSpPr>
        <p:spPr>
          <a:xfrm>
            <a:off x="80010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>
            <p:custDataLst>
              <p:tags r:id="rId30"/>
            </p:custDataLst>
          </p:nvPr>
        </p:nvSpPr>
        <p:spPr>
          <a:xfrm>
            <a:off x="81534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>
            <p:custDataLst>
              <p:tags r:id="rId31"/>
            </p:custDataLst>
          </p:nvPr>
        </p:nvSpPr>
        <p:spPr>
          <a:xfrm>
            <a:off x="83058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>
            <p:custDataLst>
              <p:tags r:id="rId32"/>
            </p:custDataLst>
          </p:nvPr>
        </p:nvSpPr>
        <p:spPr>
          <a:xfrm>
            <a:off x="78486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>
            <p:custDataLst>
              <p:tags r:id="rId33"/>
            </p:custDataLst>
          </p:nvPr>
        </p:nvSpPr>
        <p:spPr>
          <a:xfrm>
            <a:off x="80010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>
            <p:custDataLst>
              <p:tags r:id="rId34"/>
            </p:custDataLst>
          </p:nvPr>
        </p:nvSpPr>
        <p:spPr>
          <a:xfrm>
            <a:off x="81534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>
            <p:custDataLst>
              <p:tags r:id="rId35"/>
            </p:custDataLst>
          </p:nvPr>
        </p:nvSpPr>
        <p:spPr>
          <a:xfrm>
            <a:off x="83058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>
            <p:custDataLst>
              <p:tags r:id="rId36"/>
            </p:custDataLst>
          </p:nvPr>
        </p:nvSpPr>
        <p:spPr>
          <a:xfrm>
            <a:off x="78486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>
            <p:custDataLst>
              <p:tags r:id="rId37"/>
            </p:custDataLst>
          </p:nvPr>
        </p:nvSpPr>
        <p:spPr>
          <a:xfrm>
            <a:off x="70866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>
            <p:custDataLst>
              <p:tags r:id="rId38"/>
            </p:custDataLst>
          </p:nvPr>
        </p:nvSpPr>
        <p:spPr>
          <a:xfrm>
            <a:off x="72390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>
            <p:custDataLst>
              <p:tags r:id="rId39"/>
            </p:custDataLst>
          </p:nvPr>
        </p:nvSpPr>
        <p:spPr>
          <a:xfrm>
            <a:off x="73914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>
            <p:custDataLst>
              <p:tags r:id="rId40"/>
            </p:custDataLst>
          </p:nvPr>
        </p:nvSpPr>
        <p:spPr>
          <a:xfrm>
            <a:off x="69342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>
            <p:custDataLst>
              <p:tags r:id="rId41"/>
            </p:custDataLst>
          </p:nvPr>
        </p:nvSpPr>
        <p:spPr>
          <a:xfrm>
            <a:off x="70866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>
            <p:custDataLst>
              <p:tags r:id="rId42"/>
            </p:custDataLst>
          </p:nvPr>
        </p:nvSpPr>
        <p:spPr>
          <a:xfrm>
            <a:off x="72390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>
            <p:custDataLst>
              <p:tags r:id="rId43"/>
            </p:custDataLst>
          </p:nvPr>
        </p:nvSpPr>
        <p:spPr>
          <a:xfrm>
            <a:off x="73914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>
            <p:custDataLst>
              <p:tags r:id="rId44"/>
            </p:custDataLst>
          </p:nvPr>
        </p:nvSpPr>
        <p:spPr>
          <a:xfrm>
            <a:off x="69342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>
            <p:custDataLst>
              <p:tags r:id="rId45"/>
            </p:custDataLst>
          </p:nvPr>
        </p:nvSpPr>
        <p:spPr>
          <a:xfrm>
            <a:off x="64770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>
            <p:custDataLst>
              <p:tags r:id="rId46"/>
            </p:custDataLst>
          </p:nvPr>
        </p:nvSpPr>
        <p:spPr>
          <a:xfrm>
            <a:off x="66294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>
            <p:custDataLst>
              <p:tags r:id="rId47"/>
            </p:custDataLst>
          </p:nvPr>
        </p:nvSpPr>
        <p:spPr>
          <a:xfrm>
            <a:off x="67818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>
            <p:custDataLst>
              <p:tags r:id="rId48"/>
            </p:custDataLst>
          </p:nvPr>
        </p:nvSpPr>
        <p:spPr>
          <a:xfrm>
            <a:off x="63246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>
            <p:custDataLst>
              <p:tags r:id="rId49"/>
            </p:custDataLst>
          </p:nvPr>
        </p:nvSpPr>
        <p:spPr>
          <a:xfrm>
            <a:off x="64770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>
            <p:custDataLst>
              <p:tags r:id="rId50"/>
            </p:custDataLst>
          </p:nvPr>
        </p:nvSpPr>
        <p:spPr>
          <a:xfrm>
            <a:off x="66294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>
            <p:custDataLst>
              <p:tags r:id="rId51"/>
            </p:custDataLst>
          </p:nvPr>
        </p:nvSpPr>
        <p:spPr>
          <a:xfrm>
            <a:off x="67818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>
            <p:custDataLst>
              <p:tags r:id="rId52"/>
            </p:custDataLst>
          </p:nvPr>
        </p:nvSpPr>
        <p:spPr>
          <a:xfrm>
            <a:off x="63246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>
            <p:custDataLst>
              <p:tags r:id="rId53"/>
            </p:custDataLst>
          </p:nvPr>
        </p:nvSpPr>
        <p:spPr>
          <a:xfrm>
            <a:off x="67818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>
            <p:custDataLst>
              <p:tags r:id="rId54"/>
            </p:custDataLst>
          </p:nvPr>
        </p:nvSpPr>
        <p:spPr>
          <a:xfrm>
            <a:off x="69342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>
            <p:custDataLst>
              <p:tags r:id="rId55"/>
            </p:custDataLst>
          </p:nvPr>
        </p:nvSpPr>
        <p:spPr>
          <a:xfrm>
            <a:off x="70866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>
            <p:custDataLst>
              <p:tags r:id="rId56"/>
            </p:custDataLst>
          </p:nvPr>
        </p:nvSpPr>
        <p:spPr>
          <a:xfrm>
            <a:off x="66294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>
            <p:custDataLst>
              <p:tags r:id="rId57"/>
            </p:custDataLst>
          </p:nvPr>
        </p:nvSpPr>
        <p:spPr>
          <a:xfrm>
            <a:off x="76962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>
            <p:custDataLst>
              <p:tags r:id="rId58"/>
            </p:custDataLst>
          </p:nvPr>
        </p:nvSpPr>
        <p:spPr>
          <a:xfrm>
            <a:off x="78486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>
            <p:custDataLst>
              <p:tags r:id="rId59"/>
            </p:custDataLst>
          </p:nvPr>
        </p:nvSpPr>
        <p:spPr>
          <a:xfrm>
            <a:off x="80010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>
            <p:custDataLst>
              <p:tags r:id="rId60"/>
            </p:custDataLst>
          </p:nvPr>
        </p:nvSpPr>
        <p:spPr>
          <a:xfrm>
            <a:off x="75438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>
            <p:custDataLst>
              <p:tags r:id="rId61"/>
            </p:custDataLst>
          </p:nvPr>
        </p:nvSpPr>
        <p:spPr>
          <a:xfrm>
            <a:off x="64770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>
            <p:custDataLst>
              <p:tags r:id="rId62"/>
            </p:custDataLst>
          </p:nvPr>
        </p:nvSpPr>
        <p:spPr>
          <a:xfrm>
            <a:off x="66294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>
            <p:custDataLst>
              <p:tags r:id="rId63"/>
            </p:custDataLst>
          </p:nvPr>
        </p:nvSpPr>
        <p:spPr>
          <a:xfrm>
            <a:off x="67818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>
            <p:custDataLst>
              <p:tags r:id="rId64"/>
            </p:custDataLst>
          </p:nvPr>
        </p:nvSpPr>
        <p:spPr>
          <a:xfrm>
            <a:off x="63246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>
            <p:custDataLst>
              <p:tags r:id="rId65"/>
            </p:custDataLst>
          </p:nvPr>
        </p:nvSpPr>
        <p:spPr>
          <a:xfrm>
            <a:off x="70866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>
            <p:custDataLst>
              <p:tags r:id="rId66"/>
            </p:custDataLst>
          </p:nvPr>
        </p:nvSpPr>
        <p:spPr>
          <a:xfrm>
            <a:off x="72390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>
            <p:custDataLst>
              <p:tags r:id="rId67"/>
            </p:custDataLst>
          </p:nvPr>
        </p:nvSpPr>
        <p:spPr>
          <a:xfrm>
            <a:off x="73914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>
            <p:custDataLst>
              <p:tags r:id="rId68"/>
            </p:custDataLst>
          </p:nvPr>
        </p:nvSpPr>
        <p:spPr>
          <a:xfrm>
            <a:off x="69342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>
            <p:custDataLst>
              <p:tags r:id="rId69"/>
            </p:custDataLst>
          </p:nvPr>
        </p:nvSpPr>
        <p:spPr>
          <a:xfrm>
            <a:off x="63246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>
            <p:custDataLst>
              <p:tags r:id="rId70"/>
            </p:custDataLst>
          </p:nvPr>
        </p:nvSpPr>
        <p:spPr>
          <a:xfrm>
            <a:off x="64770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>
            <p:custDataLst>
              <p:tags r:id="rId71"/>
            </p:custDataLst>
          </p:nvPr>
        </p:nvSpPr>
        <p:spPr>
          <a:xfrm>
            <a:off x="66294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>
            <p:custDataLst>
              <p:tags r:id="rId72"/>
            </p:custDataLst>
          </p:nvPr>
        </p:nvSpPr>
        <p:spPr>
          <a:xfrm>
            <a:off x="61722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>
            <p:custDataLst>
              <p:tags r:id="rId73"/>
            </p:custDataLst>
          </p:nvPr>
        </p:nvSpPr>
        <p:spPr>
          <a:xfrm>
            <a:off x="81534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>
            <p:custDataLst>
              <p:tags r:id="rId74"/>
            </p:custDataLst>
          </p:nvPr>
        </p:nvSpPr>
        <p:spPr>
          <a:xfrm>
            <a:off x="81534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>
            <p:custDataLst>
              <p:tags r:id="rId75"/>
            </p:custDataLst>
          </p:nvPr>
        </p:nvSpPr>
        <p:spPr>
          <a:xfrm>
            <a:off x="83058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>
            <p:custDataLst>
              <p:tags r:id="rId76"/>
            </p:custDataLst>
          </p:nvPr>
        </p:nvSpPr>
        <p:spPr>
          <a:xfrm>
            <a:off x="80010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>
            <p:custDataLst>
              <p:tags r:id="rId77"/>
            </p:custDataLst>
          </p:nvPr>
        </p:nvSpPr>
        <p:spPr>
          <a:xfrm>
            <a:off x="81534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>
            <p:custDataLst>
              <p:tags r:id="rId78"/>
            </p:custDataLst>
          </p:nvPr>
        </p:nvSpPr>
        <p:spPr>
          <a:xfrm>
            <a:off x="83058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>
            <p:custDataLst>
              <p:tags r:id="rId79"/>
            </p:custDataLst>
          </p:nvPr>
        </p:nvSpPr>
        <p:spPr>
          <a:xfrm>
            <a:off x="8534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>
            <p:custDataLst>
              <p:tags r:id="rId80"/>
            </p:custDataLst>
          </p:nvPr>
        </p:nvSpPr>
        <p:spPr>
          <a:xfrm>
            <a:off x="8077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>
            <p:custDataLst>
              <p:tags r:id="rId81"/>
            </p:custDataLst>
          </p:nvPr>
        </p:nvSpPr>
        <p:spPr>
          <a:xfrm>
            <a:off x="82296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>
            <p:custDataLst>
              <p:tags r:id="rId82"/>
            </p:custDataLst>
          </p:nvPr>
        </p:nvSpPr>
        <p:spPr>
          <a:xfrm>
            <a:off x="83820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>
            <p:custDataLst>
              <p:tags r:id="rId83"/>
            </p:custDataLst>
          </p:nvPr>
        </p:nvSpPr>
        <p:spPr>
          <a:xfrm>
            <a:off x="8229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>
            <p:custDataLst>
              <p:tags r:id="rId84"/>
            </p:custDataLst>
          </p:nvPr>
        </p:nvSpPr>
        <p:spPr>
          <a:xfrm>
            <a:off x="8382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>
            <p:custDataLst>
              <p:tags r:id="rId85"/>
            </p:custDataLst>
          </p:nvPr>
        </p:nvSpPr>
        <p:spPr>
          <a:xfrm>
            <a:off x="8534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>
            <p:custDataLst>
              <p:tags r:id="rId86"/>
            </p:custDataLst>
          </p:nvPr>
        </p:nvSpPr>
        <p:spPr>
          <a:xfrm>
            <a:off x="8077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>
            <p:custDataLst>
              <p:tags r:id="rId87"/>
            </p:custDataLst>
          </p:nvPr>
        </p:nvSpPr>
        <p:spPr>
          <a:xfrm>
            <a:off x="8534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>
            <p:custDataLst>
              <p:tags r:id="rId88"/>
            </p:custDataLst>
          </p:nvPr>
        </p:nvSpPr>
        <p:spPr>
          <a:xfrm>
            <a:off x="8686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>
            <p:custDataLst>
              <p:tags r:id="rId89"/>
            </p:custDataLst>
          </p:nvPr>
        </p:nvSpPr>
        <p:spPr>
          <a:xfrm>
            <a:off x="88392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>
            <p:custDataLst>
              <p:tags r:id="rId90"/>
            </p:custDataLst>
          </p:nvPr>
        </p:nvSpPr>
        <p:spPr>
          <a:xfrm>
            <a:off x="8382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>
            <p:custDataLst>
              <p:tags r:id="rId91"/>
            </p:custDataLst>
          </p:nvPr>
        </p:nvSpPr>
        <p:spPr>
          <a:xfrm>
            <a:off x="7620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>
            <p:custDataLst>
              <p:tags r:id="rId92"/>
            </p:custDataLst>
          </p:nvPr>
        </p:nvSpPr>
        <p:spPr>
          <a:xfrm>
            <a:off x="7772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>
            <p:custDataLst>
              <p:tags r:id="rId93"/>
            </p:custDataLst>
          </p:nvPr>
        </p:nvSpPr>
        <p:spPr>
          <a:xfrm>
            <a:off x="7924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>
            <p:custDataLst>
              <p:tags r:id="rId94"/>
            </p:custDataLst>
          </p:nvPr>
        </p:nvSpPr>
        <p:spPr>
          <a:xfrm>
            <a:off x="74676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>
            <p:custDataLst>
              <p:tags r:id="rId95"/>
            </p:custDataLst>
          </p:nvPr>
        </p:nvSpPr>
        <p:spPr>
          <a:xfrm>
            <a:off x="7620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>
            <p:custDataLst>
              <p:tags r:id="rId96"/>
            </p:custDataLst>
          </p:nvPr>
        </p:nvSpPr>
        <p:spPr>
          <a:xfrm>
            <a:off x="7772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>
            <p:custDataLst>
              <p:tags r:id="rId97"/>
            </p:custDataLst>
          </p:nvPr>
        </p:nvSpPr>
        <p:spPr>
          <a:xfrm>
            <a:off x="7924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>
            <p:custDataLst>
              <p:tags r:id="rId98"/>
            </p:custDataLst>
          </p:nvPr>
        </p:nvSpPr>
        <p:spPr>
          <a:xfrm>
            <a:off x="7467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>
            <p:custDataLst>
              <p:tags r:id="rId99"/>
            </p:custDataLst>
          </p:nvPr>
        </p:nvSpPr>
        <p:spPr>
          <a:xfrm>
            <a:off x="7010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>
            <p:custDataLst>
              <p:tags r:id="rId100"/>
            </p:custDataLst>
          </p:nvPr>
        </p:nvSpPr>
        <p:spPr>
          <a:xfrm>
            <a:off x="7162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>
            <p:custDataLst>
              <p:tags r:id="rId101"/>
            </p:custDataLst>
          </p:nvPr>
        </p:nvSpPr>
        <p:spPr>
          <a:xfrm>
            <a:off x="7315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>
            <p:custDataLst>
              <p:tags r:id="rId102"/>
            </p:custDataLst>
          </p:nvPr>
        </p:nvSpPr>
        <p:spPr>
          <a:xfrm>
            <a:off x="7010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>
            <p:custDataLst>
              <p:tags r:id="rId103"/>
            </p:custDataLst>
          </p:nvPr>
        </p:nvSpPr>
        <p:spPr>
          <a:xfrm>
            <a:off x="7162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>
            <p:custDataLst>
              <p:tags r:id="rId104"/>
            </p:custDataLst>
          </p:nvPr>
        </p:nvSpPr>
        <p:spPr>
          <a:xfrm>
            <a:off x="7315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>
            <p:custDataLst>
              <p:tags r:id="rId105"/>
            </p:custDataLst>
          </p:nvPr>
        </p:nvSpPr>
        <p:spPr>
          <a:xfrm>
            <a:off x="7315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>
            <p:custDataLst>
              <p:tags r:id="rId106"/>
            </p:custDataLst>
          </p:nvPr>
        </p:nvSpPr>
        <p:spPr>
          <a:xfrm>
            <a:off x="74676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>
            <p:custDataLst>
              <p:tags r:id="rId107"/>
            </p:custDataLst>
          </p:nvPr>
        </p:nvSpPr>
        <p:spPr>
          <a:xfrm>
            <a:off x="7620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>
            <p:custDataLst>
              <p:tags r:id="rId108"/>
            </p:custDataLst>
          </p:nvPr>
        </p:nvSpPr>
        <p:spPr>
          <a:xfrm>
            <a:off x="7162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>
            <p:custDataLst>
              <p:tags r:id="rId109"/>
            </p:custDataLst>
          </p:nvPr>
        </p:nvSpPr>
        <p:spPr>
          <a:xfrm>
            <a:off x="82296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>
            <p:custDataLst>
              <p:tags r:id="rId110"/>
            </p:custDataLst>
          </p:nvPr>
        </p:nvSpPr>
        <p:spPr>
          <a:xfrm>
            <a:off x="8382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>
            <p:custDataLst>
              <p:tags r:id="rId111"/>
            </p:custDataLst>
          </p:nvPr>
        </p:nvSpPr>
        <p:spPr>
          <a:xfrm>
            <a:off x="85344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>
            <p:custDataLst>
              <p:tags r:id="rId112"/>
            </p:custDataLst>
          </p:nvPr>
        </p:nvSpPr>
        <p:spPr>
          <a:xfrm>
            <a:off x="8077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>
            <p:custDataLst>
              <p:tags r:id="rId113"/>
            </p:custDataLst>
          </p:nvPr>
        </p:nvSpPr>
        <p:spPr>
          <a:xfrm>
            <a:off x="7010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>
            <p:custDataLst>
              <p:tags r:id="rId114"/>
            </p:custDataLst>
          </p:nvPr>
        </p:nvSpPr>
        <p:spPr>
          <a:xfrm>
            <a:off x="7162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>
            <p:custDataLst>
              <p:tags r:id="rId115"/>
            </p:custDataLst>
          </p:nvPr>
        </p:nvSpPr>
        <p:spPr>
          <a:xfrm>
            <a:off x="8686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>
            <p:custDataLst>
              <p:tags r:id="rId116"/>
            </p:custDataLst>
          </p:nvPr>
        </p:nvSpPr>
        <p:spPr>
          <a:xfrm>
            <a:off x="8686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>
            <p:custDataLst>
              <p:tags r:id="rId117"/>
            </p:custDataLst>
          </p:nvPr>
        </p:nvSpPr>
        <p:spPr>
          <a:xfrm>
            <a:off x="8839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>
            <p:custDataLst>
              <p:tags r:id="rId118"/>
            </p:custDataLst>
          </p:nvPr>
        </p:nvSpPr>
        <p:spPr>
          <a:xfrm>
            <a:off x="8534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>
            <p:custDataLst>
              <p:tags r:id="rId119"/>
            </p:custDataLst>
          </p:nvPr>
        </p:nvSpPr>
        <p:spPr>
          <a:xfrm>
            <a:off x="8686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>
            <p:custDataLst>
              <p:tags r:id="rId120"/>
            </p:custDataLst>
          </p:nvPr>
        </p:nvSpPr>
        <p:spPr>
          <a:xfrm>
            <a:off x="8839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>
            <p:custDataLst>
              <p:tags r:id="rId121"/>
            </p:custDataLst>
          </p:nvPr>
        </p:nvSpPr>
        <p:spPr>
          <a:xfrm>
            <a:off x="6553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>
            <p:custDataLst>
              <p:tags r:id="rId122"/>
            </p:custDataLst>
          </p:nvPr>
        </p:nvSpPr>
        <p:spPr>
          <a:xfrm>
            <a:off x="6096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>
            <p:custDataLst>
              <p:tags r:id="rId123"/>
            </p:custDataLst>
          </p:nvPr>
        </p:nvSpPr>
        <p:spPr>
          <a:xfrm>
            <a:off x="62484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>
            <p:custDataLst>
              <p:tags r:id="rId124"/>
            </p:custDataLst>
          </p:nvPr>
        </p:nvSpPr>
        <p:spPr>
          <a:xfrm>
            <a:off x="6400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>
            <p:custDataLst>
              <p:tags r:id="rId125"/>
            </p:custDataLst>
          </p:nvPr>
        </p:nvSpPr>
        <p:spPr>
          <a:xfrm>
            <a:off x="6248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>
            <p:custDataLst>
              <p:tags r:id="rId126"/>
            </p:custDataLst>
          </p:nvPr>
        </p:nvSpPr>
        <p:spPr>
          <a:xfrm>
            <a:off x="6400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>
            <p:custDataLst>
              <p:tags r:id="rId127"/>
            </p:custDataLst>
          </p:nvPr>
        </p:nvSpPr>
        <p:spPr>
          <a:xfrm>
            <a:off x="6553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>
            <p:custDataLst>
              <p:tags r:id="rId128"/>
            </p:custDataLst>
          </p:nvPr>
        </p:nvSpPr>
        <p:spPr>
          <a:xfrm>
            <a:off x="60960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>
            <p:custDataLst>
              <p:tags r:id="rId129"/>
            </p:custDataLst>
          </p:nvPr>
        </p:nvSpPr>
        <p:spPr>
          <a:xfrm>
            <a:off x="6553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>
            <p:custDataLst>
              <p:tags r:id="rId130"/>
            </p:custDataLst>
          </p:nvPr>
        </p:nvSpPr>
        <p:spPr>
          <a:xfrm>
            <a:off x="6705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>
            <p:custDataLst>
              <p:tags r:id="rId131"/>
            </p:custDataLst>
          </p:nvPr>
        </p:nvSpPr>
        <p:spPr>
          <a:xfrm>
            <a:off x="6858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>
            <p:custDataLst>
              <p:tags r:id="rId132"/>
            </p:custDataLst>
          </p:nvPr>
        </p:nvSpPr>
        <p:spPr>
          <a:xfrm>
            <a:off x="6400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>
            <p:custDataLst>
              <p:tags r:id="rId133"/>
            </p:custDataLst>
          </p:nvPr>
        </p:nvSpPr>
        <p:spPr>
          <a:xfrm>
            <a:off x="5638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>
            <p:custDataLst>
              <p:tags r:id="rId134"/>
            </p:custDataLst>
          </p:nvPr>
        </p:nvSpPr>
        <p:spPr>
          <a:xfrm>
            <a:off x="5791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>
            <p:custDataLst>
              <p:tags r:id="rId135"/>
            </p:custDataLst>
          </p:nvPr>
        </p:nvSpPr>
        <p:spPr>
          <a:xfrm>
            <a:off x="5943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>
            <p:custDataLst>
              <p:tags r:id="rId136"/>
            </p:custDataLst>
          </p:nvPr>
        </p:nvSpPr>
        <p:spPr>
          <a:xfrm>
            <a:off x="5486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>
            <p:custDataLst>
              <p:tags r:id="rId137"/>
            </p:custDataLst>
          </p:nvPr>
        </p:nvSpPr>
        <p:spPr>
          <a:xfrm>
            <a:off x="5638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>
            <p:custDataLst>
              <p:tags r:id="rId138"/>
            </p:custDataLst>
          </p:nvPr>
        </p:nvSpPr>
        <p:spPr>
          <a:xfrm>
            <a:off x="5791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>
            <p:custDataLst>
              <p:tags r:id="rId139"/>
            </p:custDataLst>
          </p:nvPr>
        </p:nvSpPr>
        <p:spPr>
          <a:xfrm>
            <a:off x="5943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>
            <p:custDataLst>
              <p:tags r:id="rId140"/>
            </p:custDataLst>
          </p:nvPr>
        </p:nvSpPr>
        <p:spPr>
          <a:xfrm>
            <a:off x="5486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>
            <p:custDataLst>
              <p:tags r:id="rId141"/>
            </p:custDataLst>
          </p:nvPr>
        </p:nvSpPr>
        <p:spPr>
          <a:xfrm>
            <a:off x="5029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>
            <p:custDataLst>
              <p:tags r:id="rId142"/>
            </p:custDataLst>
          </p:nvPr>
        </p:nvSpPr>
        <p:spPr>
          <a:xfrm>
            <a:off x="51816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>
            <p:custDataLst>
              <p:tags r:id="rId143"/>
            </p:custDataLst>
          </p:nvPr>
        </p:nvSpPr>
        <p:spPr>
          <a:xfrm>
            <a:off x="5334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>
            <p:custDataLst>
              <p:tags r:id="rId144"/>
            </p:custDataLst>
          </p:nvPr>
        </p:nvSpPr>
        <p:spPr>
          <a:xfrm>
            <a:off x="5029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>
            <p:custDataLst>
              <p:tags r:id="rId145"/>
            </p:custDataLst>
          </p:nvPr>
        </p:nvSpPr>
        <p:spPr>
          <a:xfrm>
            <a:off x="5181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>
            <p:custDataLst>
              <p:tags r:id="rId146"/>
            </p:custDataLst>
          </p:nvPr>
        </p:nvSpPr>
        <p:spPr>
          <a:xfrm>
            <a:off x="53340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>
            <p:custDataLst>
              <p:tags r:id="rId147"/>
            </p:custDataLst>
          </p:nvPr>
        </p:nvSpPr>
        <p:spPr>
          <a:xfrm>
            <a:off x="5334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>
            <p:custDataLst>
              <p:tags r:id="rId148"/>
            </p:custDataLst>
          </p:nvPr>
        </p:nvSpPr>
        <p:spPr>
          <a:xfrm>
            <a:off x="5486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>
            <p:custDataLst>
              <p:tags r:id="rId149"/>
            </p:custDataLst>
          </p:nvPr>
        </p:nvSpPr>
        <p:spPr>
          <a:xfrm>
            <a:off x="5638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>
            <p:custDataLst>
              <p:tags r:id="rId150"/>
            </p:custDataLst>
          </p:nvPr>
        </p:nvSpPr>
        <p:spPr>
          <a:xfrm>
            <a:off x="5181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>
            <p:custDataLst>
              <p:tags r:id="rId151"/>
            </p:custDataLst>
          </p:nvPr>
        </p:nvSpPr>
        <p:spPr>
          <a:xfrm>
            <a:off x="6248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>
            <p:custDataLst>
              <p:tags r:id="rId152"/>
            </p:custDataLst>
          </p:nvPr>
        </p:nvSpPr>
        <p:spPr>
          <a:xfrm>
            <a:off x="6400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>
            <p:custDataLst>
              <p:tags r:id="rId153"/>
            </p:custDataLst>
          </p:nvPr>
        </p:nvSpPr>
        <p:spPr>
          <a:xfrm>
            <a:off x="6553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>
            <p:custDataLst>
              <p:tags r:id="rId154"/>
            </p:custDataLst>
          </p:nvPr>
        </p:nvSpPr>
        <p:spPr>
          <a:xfrm>
            <a:off x="6096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>
            <p:custDataLst>
              <p:tags r:id="rId155"/>
            </p:custDataLst>
          </p:nvPr>
        </p:nvSpPr>
        <p:spPr>
          <a:xfrm>
            <a:off x="5029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>
            <p:custDataLst>
              <p:tags r:id="rId156"/>
            </p:custDataLst>
          </p:nvPr>
        </p:nvSpPr>
        <p:spPr>
          <a:xfrm>
            <a:off x="51816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>
            <p:custDataLst>
              <p:tags r:id="rId157"/>
            </p:custDataLst>
          </p:nvPr>
        </p:nvSpPr>
        <p:spPr>
          <a:xfrm>
            <a:off x="67056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>
            <p:custDataLst>
              <p:tags r:id="rId158"/>
            </p:custDataLst>
          </p:nvPr>
        </p:nvSpPr>
        <p:spPr>
          <a:xfrm>
            <a:off x="6705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>
            <p:custDataLst>
              <p:tags r:id="rId159"/>
            </p:custDataLst>
          </p:nvPr>
        </p:nvSpPr>
        <p:spPr>
          <a:xfrm>
            <a:off x="6858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>
            <p:custDataLst>
              <p:tags r:id="rId160"/>
            </p:custDataLst>
          </p:nvPr>
        </p:nvSpPr>
        <p:spPr>
          <a:xfrm>
            <a:off x="6553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>
            <p:custDataLst>
              <p:tags r:id="rId161"/>
            </p:custDataLst>
          </p:nvPr>
        </p:nvSpPr>
        <p:spPr>
          <a:xfrm>
            <a:off x="6705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>
            <p:custDataLst>
              <p:tags r:id="rId162"/>
            </p:custDataLst>
          </p:nvPr>
        </p:nvSpPr>
        <p:spPr>
          <a:xfrm>
            <a:off x="68580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>
            <p:custDataLst>
              <p:tags r:id="rId163"/>
            </p:custDataLst>
          </p:nvPr>
        </p:nvSpPr>
        <p:spPr>
          <a:xfrm>
            <a:off x="60960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>
            <p:custDataLst>
              <p:tags r:id="rId164"/>
            </p:custDataLst>
          </p:nvPr>
        </p:nvSpPr>
        <p:spPr>
          <a:xfrm>
            <a:off x="56388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>
            <p:custDataLst>
              <p:tags r:id="rId165"/>
            </p:custDataLst>
          </p:nvPr>
        </p:nvSpPr>
        <p:spPr>
          <a:xfrm>
            <a:off x="57912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>
            <p:custDataLst>
              <p:tags r:id="rId166"/>
            </p:custDataLst>
          </p:nvPr>
        </p:nvSpPr>
        <p:spPr>
          <a:xfrm>
            <a:off x="59436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>
            <p:custDataLst>
              <p:tags r:id="rId167"/>
            </p:custDataLst>
          </p:nvPr>
        </p:nvSpPr>
        <p:spPr>
          <a:xfrm>
            <a:off x="57912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>
            <p:custDataLst>
              <p:tags r:id="rId168"/>
            </p:custDataLst>
          </p:nvPr>
        </p:nvSpPr>
        <p:spPr>
          <a:xfrm>
            <a:off x="59436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>
            <p:custDataLst>
              <p:tags r:id="rId169"/>
            </p:custDataLst>
          </p:nvPr>
        </p:nvSpPr>
        <p:spPr>
          <a:xfrm>
            <a:off x="6096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>
            <p:custDataLst>
              <p:tags r:id="rId170"/>
            </p:custDataLst>
          </p:nvPr>
        </p:nvSpPr>
        <p:spPr>
          <a:xfrm>
            <a:off x="5638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>
            <p:custDataLst>
              <p:tags r:id="rId171"/>
            </p:custDataLst>
          </p:nvPr>
        </p:nvSpPr>
        <p:spPr>
          <a:xfrm>
            <a:off x="6096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>
            <p:custDataLst>
              <p:tags r:id="rId172"/>
            </p:custDataLst>
          </p:nvPr>
        </p:nvSpPr>
        <p:spPr>
          <a:xfrm>
            <a:off x="62484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>
            <p:custDataLst>
              <p:tags r:id="rId173"/>
            </p:custDataLst>
          </p:nvPr>
        </p:nvSpPr>
        <p:spPr>
          <a:xfrm>
            <a:off x="64008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>
            <p:custDataLst>
              <p:tags r:id="rId174"/>
            </p:custDataLst>
          </p:nvPr>
        </p:nvSpPr>
        <p:spPr>
          <a:xfrm>
            <a:off x="5943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>
            <p:custDataLst>
              <p:tags r:id="rId175"/>
            </p:custDataLst>
          </p:nvPr>
        </p:nvSpPr>
        <p:spPr>
          <a:xfrm>
            <a:off x="5181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>
            <p:custDataLst>
              <p:tags r:id="rId176"/>
            </p:custDataLst>
          </p:nvPr>
        </p:nvSpPr>
        <p:spPr>
          <a:xfrm>
            <a:off x="5334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>
            <p:custDataLst>
              <p:tags r:id="rId177"/>
            </p:custDataLst>
          </p:nvPr>
        </p:nvSpPr>
        <p:spPr>
          <a:xfrm>
            <a:off x="54864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>
            <p:custDataLst>
              <p:tags r:id="rId178"/>
            </p:custDataLst>
          </p:nvPr>
        </p:nvSpPr>
        <p:spPr>
          <a:xfrm>
            <a:off x="50292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>
            <p:custDataLst>
              <p:tags r:id="rId179"/>
            </p:custDataLst>
          </p:nvPr>
        </p:nvSpPr>
        <p:spPr>
          <a:xfrm>
            <a:off x="51816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>
            <p:custDataLst>
              <p:tags r:id="rId180"/>
            </p:custDataLst>
          </p:nvPr>
        </p:nvSpPr>
        <p:spPr>
          <a:xfrm>
            <a:off x="5334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>
            <p:custDataLst>
              <p:tags r:id="rId181"/>
            </p:custDataLst>
          </p:nvPr>
        </p:nvSpPr>
        <p:spPr>
          <a:xfrm>
            <a:off x="5486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>
            <p:custDataLst>
              <p:tags r:id="rId182"/>
            </p:custDataLst>
          </p:nvPr>
        </p:nvSpPr>
        <p:spPr>
          <a:xfrm>
            <a:off x="50292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>
            <p:custDataLst>
              <p:tags r:id="rId183"/>
            </p:custDataLst>
          </p:nvPr>
        </p:nvSpPr>
        <p:spPr>
          <a:xfrm>
            <a:off x="45720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>
            <p:custDataLst>
              <p:tags r:id="rId184"/>
            </p:custDataLst>
          </p:nvPr>
        </p:nvSpPr>
        <p:spPr>
          <a:xfrm>
            <a:off x="47244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>
            <p:custDataLst>
              <p:tags r:id="rId185"/>
            </p:custDataLst>
          </p:nvPr>
        </p:nvSpPr>
        <p:spPr>
          <a:xfrm>
            <a:off x="48768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>
            <p:custDataLst>
              <p:tags r:id="rId186"/>
            </p:custDataLst>
          </p:nvPr>
        </p:nvSpPr>
        <p:spPr>
          <a:xfrm>
            <a:off x="4572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>
            <p:custDataLst>
              <p:tags r:id="rId187"/>
            </p:custDataLst>
          </p:nvPr>
        </p:nvSpPr>
        <p:spPr>
          <a:xfrm>
            <a:off x="4724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>
            <p:custDataLst>
              <p:tags r:id="rId188"/>
            </p:custDataLst>
          </p:nvPr>
        </p:nvSpPr>
        <p:spPr>
          <a:xfrm>
            <a:off x="4876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>
            <p:custDataLst>
              <p:tags r:id="rId189"/>
            </p:custDataLst>
          </p:nvPr>
        </p:nvSpPr>
        <p:spPr>
          <a:xfrm>
            <a:off x="4876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>
            <p:custDataLst>
              <p:tags r:id="rId190"/>
            </p:custDataLst>
          </p:nvPr>
        </p:nvSpPr>
        <p:spPr>
          <a:xfrm>
            <a:off x="5029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>
            <p:custDataLst>
              <p:tags r:id="rId191"/>
            </p:custDataLst>
          </p:nvPr>
        </p:nvSpPr>
        <p:spPr>
          <a:xfrm>
            <a:off x="51816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>
            <p:custDataLst>
              <p:tags r:id="rId192"/>
            </p:custDataLst>
          </p:nvPr>
        </p:nvSpPr>
        <p:spPr>
          <a:xfrm>
            <a:off x="4724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>
            <p:custDataLst>
              <p:tags r:id="rId193"/>
            </p:custDataLst>
          </p:nvPr>
        </p:nvSpPr>
        <p:spPr>
          <a:xfrm>
            <a:off x="5791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>
            <p:custDataLst>
              <p:tags r:id="rId194"/>
            </p:custDataLst>
          </p:nvPr>
        </p:nvSpPr>
        <p:spPr>
          <a:xfrm>
            <a:off x="59436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>
            <p:custDataLst>
              <p:tags r:id="rId195"/>
            </p:custDataLst>
          </p:nvPr>
        </p:nvSpPr>
        <p:spPr>
          <a:xfrm>
            <a:off x="60960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>
            <p:custDataLst>
              <p:tags r:id="rId196"/>
            </p:custDataLst>
          </p:nvPr>
        </p:nvSpPr>
        <p:spPr>
          <a:xfrm>
            <a:off x="5638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>
            <p:custDataLst>
              <p:tags r:id="rId197"/>
            </p:custDataLst>
          </p:nvPr>
        </p:nvSpPr>
        <p:spPr>
          <a:xfrm>
            <a:off x="4572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>
            <p:custDataLst>
              <p:tags r:id="rId198"/>
            </p:custDataLst>
          </p:nvPr>
        </p:nvSpPr>
        <p:spPr>
          <a:xfrm>
            <a:off x="4724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>
            <p:custDataLst>
              <p:tags r:id="rId199"/>
            </p:custDataLst>
          </p:nvPr>
        </p:nvSpPr>
        <p:spPr>
          <a:xfrm>
            <a:off x="6248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>
            <p:custDataLst>
              <p:tags r:id="rId200"/>
            </p:custDataLst>
          </p:nvPr>
        </p:nvSpPr>
        <p:spPr>
          <a:xfrm>
            <a:off x="6248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>
            <p:custDataLst>
              <p:tags r:id="rId201"/>
            </p:custDataLst>
          </p:nvPr>
        </p:nvSpPr>
        <p:spPr>
          <a:xfrm>
            <a:off x="6400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>
            <p:custDataLst>
              <p:tags r:id="rId202"/>
            </p:custDataLst>
          </p:nvPr>
        </p:nvSpPr>
        <p:spPr>
          <a:xfrm>
            <a:off x="6096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>
            <p:custDataLst>
              <p:tags r:id="rId203"/>
            </p:custDataLst>
          </p:nvPr>
        </p:nvSpPr>
        <p:spPr>
          <a:xfrm>
            <a:off x="6248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>
            <p:custDataLst>
              <p:tags r:id="rId204"/>
            </p:custDataLst>
          </p:nvPr>
        </p:nvSpPr>
        <p:spPr>
          <a:xfrm>
            <a:off x="6400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>
            <p:custDataLst>
              <p:tags r:id="rId205"/>
            </p:custDataLst>
          </p:nvPr>
        </p:nvSpPr>
        <p:spPr>
          <a:xfrm>
            <a:off x="4114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>
            <p:custDataLst>
              <p:tags r:id="rId206"/>
            </p:custDataLst>
          </p:nvPr>
        </p:nvSpPr>
        <p:spPr>
          <a:xfrm>
            <a:off x="39624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>
            <p:custDataLst>
              <p:tags r:id="rId207"/>
            </p:custDataLst>
          </p:nvPr>
        </p:nvSpPr>
        <p:spPr>
          <a:xfrm>
            <a:off x="8458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>
            <p:custDataLst>
              <p:tags r:id="rId208"/>
            </p:custDataLst>
          </p:nvPr>
        </p:nvSpPr>
        <p:spPr>
          <a:xfrm>
            <a:off x="3962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>
            <p:custDataLst>
              <p:tags r:id="rId209"/>
            </p:custDataLst>
          </p:nvPr>
        </p:nvSpPr>
        <p:spPr>
          <a:xfrm>
            <a:off x="4114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>
            <p:custDataLst>
              <p:tags r:id="rId210"/>
            </p:custDataLst>
          </p:nvPr>
        </p:nvSpPr>
        <p:spPr>
          <a:xfrm>
            <a:off x="8305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>
            <p:custDataLst>
              <p:tags r:id="rId211"/>
            </p:custDataLst>
          </p:nvPr>
        </p:nvSpPr>
        <p:spPr>
          <a:xfrm>
            <a:off x="4114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>
            <p:custDataLst>
              <p:tags r:id="rId212"/>
            </p:custDataLst>
          </p:nvPr>
        </p:nvSpPr>
        <p:spPr>
          <a:xfrm>
            <a:off x="4267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>
            <p:custDataLst>
              <p:tags r:id="rId213"/>
            </p:custDataLst>
          </p:nvPr>
        </p:nvSpPr>
        <p:spPr>
          <a:xfrm>
            <a:off x="4419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>
            <p:custDataLst>
              <p:tags r:id="rId214"/>
            </p:custDataLst>
          </p:nvPr>
        </p:nvSpPr>
        <p:spPr>
          <a:xfrm>
            <a:off x="3962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>
            <p:custDataLst>
              <p:tags r:id="rId215"/>
            </p:custDataLst>
          </p:nvPr>
        </p:nvSpPr>
        <p:spPr>
          <a:xfrm>
            <a:off x="7848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>
            <p:custDataLst>
              <p:tags r:id="rId216"/>
            </p:custDataLst>
          </p:nvPr>
        </p:nvSpPr>
        <p:spPr>
          <a:xfrm>
            <a:off x="8001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>
            <p:custDataLst>
              <p:tags r:id="rId217"/>
            </p:custDataLst>
          </p:nvPr>
        </p:nvSpPr>
        <p:spPr>
          <a:xfrm>
            <a:off x="8153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>
            <p:custDataLst>
              <p:tags r:id="rId218"/>
            </p:custDataLst>
          </p:nvPr>
        </p:nvSpPr>
        <p:spPr>
          <a:xfrm>
            <a:off x="7696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>
            <p:custDataLst>
              <p:tags r:id="rId219"/>
            </p:custDataLst>
          </p:nvPr>
        </p:nvSpPr>
        <p:spPr>
          <a:xfrm>
            <a:off x="41148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>
            <p:custDataLst>
              <p:tags r:id="rId220"/>
            </p:custDataLst>
          </p:nvPr>
        </p:nvSpPr>
        <p:spPr>
          <a:xfrm>
            <a:off x="42672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>
            <p:custDataLst>
              <p:tags r:id="rId221"/>
            </p:custDataLst>
          </p:nvPr>
        </p:nvSpPr>
        <p:spPr>
          <a:xfrm>
            <a:off x="44196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>
            <p:custDataLst>
              <p:tags r:id="rId222"/>
            </p:custDataLst>
          </p:nvPr>
        </p:nvSpPr>
        <p:spPr>
          <a:xfrm>
            <a:off x="4419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>
            <p:custDataLst>
              <p:tags r:id="rId223"/>
            </p:custDataLst>
          </p:nvPr>
        </p:nvSpPr>
        <p:spPr>
          <a:xfrm>
            <a:off x="7696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>
            <p:custDataLst>
              <p:tags r:id="rId224"/>
            </p:custDataLst>
          </p:nvPr>
        </p:nvSpPr>
        <p:spPr>
          <a:xfrm>
            <a:off x="78486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>
            <p:custDataLst>
              <p:tags r:id="rId225"/>
            </p:custDataLst>
          </p:nvPr>
        </p:nvSpPr>
        <p:spPr>
          <a:xfrm>
            <a:off x="42672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>
            <p:custDataLst>
              <p:tags r:id="rId226"/>
            </p:custDataLst>
          </p:nvPr>
        </p:nvSpPr>
        <p:spPr>
          <a:xfrm>
            <a:off x="8458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>
            <p:custDataLst>
              <p:tags r:id="rId227"/>
            </p:custDataLst>
          </p:nvPr>
        </p:nvSpPr>
        <p:spPr>
          <a:xfrm>
            <a:off x="3962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>
            <p:custDataLst>
              <p:tags r:id="rId228"/>
            </p:custDataLst>
          </p:nvPr>
        </p:nvSpPr>
        <p:spPr>
          <a:xfrm>
            <a:off x="4114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>
            <p:custDataLst>
              <p:tags r:id="rId229"/>
            </p:custDataLst>
          </p:nvPr>
        </p:nvSpPr>
        <p:spPr>
          <a:xfrm>
            <a:off x="83058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>
            <p:custDataLst>
              <p:tags r:id="rId230"/>
            </p:custDataLst>
          </p:nvPr>
        </p:nvSpPr>
        <p:spPr>
          <a:xfrm>
            <a:off x="41148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>
            <p:custDataLst>
              <p:tags r:id="rId231"/>
            </p:custDataLst>
          </p:nvPr>
        </p:nvSpPr>
        <p:spPr>
          <a:xfrm>
            <a:off x="42672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>
            <p:custDataLst>
              <p:tags r:id="rId232"/>
            </p:custDataLst>
          </p:nvPr>
        </p:nvSpPr>
        <p:spPr>
          <a:xfrm>
            <a:off x="4267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>
            <p:custDataLst>
              <p:tags r:id="rId233"/>
            </p:custDataLst>
          </p:nvPr>
        </p:nvSpPr>
        <p:spPr>
          <a:xfrm>
            <a:off x="4267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>
            <p:custDataLst>
              <p:tags r:id="rId234"/>
            </p:custDataLst>
          </p:nvPr>
        </p:nvSpPr>
        <p:spPr>
          <a:xfrm>
            <a:off x="4419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>
            <p:custDataLst>
              <p:tags r:id="rId235"/>
            </p:custDataLst>
          </p:nvPr>
        </p:nvSpPr>
        <p:spPr>
          <a:xfrm>
            <a:off x="41148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>
            <p:custDataLst>
              <p:tags r:id="rId236"/>
            </p:custDataLst>
          </p:nvPr>
        </p:nvSpPr>
        <p:spPr>
          <a:xfrm>
            <a:off x="4267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>
            <p:custDataLst>
              <p:tags r:id="rId237"/>
            </p:custDataLst>
          </p:nvPr>
        </p:nvSpPr>
        <p:spPr>
          <a:xfrm>
            <a:off x="4419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>
            <p:custDataLst>
              <p:tags r:id="rId238"/>
            </p:custDataLst>
          </p:nvPr>
        </p:nvSpPr>
        <p:spPr>
          <a:xfrm>
            <a:off x="7620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>
            <p:custDataLst>
              <p:tags r:id="rId239"/>
            </p:custDataLst>
          </p:nvPr>
        </p:nvSpPr>
        <p:spPr>
          <a:xfrm>
            <a:off x="77724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>
            <p:custDataLst>
              <p:tags r:id="rId240"/>
            </p:custDataLst>
          </p:nvPr>
        </p:nvSpPr>
        <p:spPr>
          <a:xfrm>
            <a:off x="71628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>
            <p:custDataLst>
              <p:tags r:id="rId241"/>
            </p:custDataLst>
          </p:nvPr>
        </p:nvSpPr>
        <p:spPr>
          <a:xfrm>
            <a:off x="73152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>
            <p:custDataLst>
              <p:tags r:id="rId242"/>
            </p:custDataLst>
          </p:nvPr>
        </p:nvSpPr>
        <p:spPr>
          <a:xfrm>
            <a:off x="74676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>
            <p:custDataLst>
              <p:tags r:id="rId243"/>
            </p:custDataLst>
          </p:nvPr>
        </p:nvSpPr>
        <p:spPr>
          <a:xfrm>
            <a:off x="70104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>
            <p:custDataLst>
              <p:tags r:id="rId244"/>
            </p:custDataLst>
          </p:nvPr>
        </p:nvSpPr>
        <p:spPr>
          <a:xfrm>
            <a:off x="65532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>
            <p:custDataLst>
              <p:tags r:id="rId245"/>
            </p:custDataLst>
          </p:nvPr>
        </p:nvSpPr>
        <p:spPr>
          <a:xfrm>
            <a:off x="6705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>
            <p:custDataLst>
              <p:tags r:id="rId246"/>
            </p:custDataLst>
          </p:nvPr>
        </p:nvSpPr>
        <p:spPr>
          <a:xfrm>
            <a:off x="6858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CP3 Ink ab3cbafa-5df7-4633-8baf-304e90e3d59a"/>
          <p:cNvPicPr>
            <a:picLocks noChangeAspect="1" noChangeArrowheads="1"/>
          </p:cNvPicPr>
          <p:nvPr>
            <p:custDataLst>
              <p:tags r:id="rId247"/>
            </p:custDataLst>
          </p:nvPr>
        </p:nvPicPr>
        <p:blipFill>
          <a:blip r:embed="rId2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280" y="352559"/>
            <a:ext cx="6102000" cy="656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2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Active </a:t>
            </a:r>
            <a:r>
              <a:rPr lang="en-US" dirty="0" err="1" smtClean="0"/>
              <a:t>vs</a:t>
            </a:r>
            <a:r>
              <a:rPr lang="en-US" dirty="0" smtClean="0"/>
              <a:t> Inactive Data</a:t>
            </a:r>
            <a:endParaRPr lang="en-US" dirty="0"/>
          </a:p>
        </p:txBody>
      </p:sp>
      <p:sp>
        <p:nvSpPr>
          <p:cNvPr id="31928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457200"/>
            <a:ext cx="8534400" cy="6019800"/>
          </a:xfrm>
        </p:spPr>
        <p:txBody>
          <a:bodyPr>
            <a:noAutofit/>
          </a:bodyPr>
          <a:lstStyle/>
          <a:p>
            <a:r>
              <a:rPr lang="en-US" sz="2600" dirty="0" smtClean="0"/>
              <a:t>Assumption: Most data is not active.</a:t>
            </a:r>
          </a:p>
          <a:p>
            <a:r>
              <a:rPr lang="en-US" sz="2600" dirty="0" smtClean="0"/>
              <a:t>Q: How to decide what is active?</a:t>
            </a:r>
          </a:p>
          <a:p>
            <a:r>
              <a:rPr lang="en-US" sz="2600" dirty="0" smtClean="0"/>
              <a:t>A: Some committee decides</a:t>
            </a:r>
          </a:p>
          <a:p>
            <a:endParaRPr lang="en-US" sz="2600" dirty="0" smtClean="0"/>
          </a:p>
          <a:p>
            <a:r>
              <a:rPr lang="en-US" sz="2600" dirty="0" smtClean="0"/>
              <a:t>A: Programmer decides</a:t>
            </a:r>
          </a:p>
          <a:p>
            <a:endParaRPr lang="en-US" sz="2600" dirty="0" smtClean="0"/>
          </a:p>
          <a:p>
            <a:r>
              <a:rPr lang="en-US" sz="2600" dirty="0" smtClean="0"/>
              <a:t>A: Compiler decides</a:t>
            </a:r>
          </a:p>
          <a:p>
            <a:endParaRPr lang="en-US" sz="2600" dirty="0" smtClean="0"/>
          </a:p>
          <a:p>
            <a:r>
              <a:rPr lang="en-US" sz="2600" dirty="0" smtClean="0"/>
              <a:t>A: OS decides at run-time</a:t>
            </a:r>
          </a:p>
          <a:p>
            <a:endParaRPr lang="en-US" sz="2600" dirty="0" smtClean="0"/>
          </a:p>
          <a:p>
            <a:r>
              <a:rPr lang="en-US" sz="2600" dirty="0" smtClean="0"/>
              <a:t>A: Hardware decides</a:t>
            </a:r>
            <a:br>
              <a:rPr lang="en-US" sz="2600" dirty="0" smtClean="0"/>
            </a:br>
            <a:r>
              <a:rPr lang="en-US" sz="2600" dirty="0" smtClean="0"/>
              <a:t>at run-time</a:t>
            </a: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7391400" y="1600200"/>
            <a:ext cx="609600" cy="914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7848600" y="19050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6172200" y="3200400"/>
            <a:ext cx="2286000" cy="914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>
            <p:custDataLst>
              <p:tags r:id="rId6"/>
            </p:custDataLst>
          </p:nvPr>
        </p:nvSpPr>
        <p:spPr>
          <a:xfrm>
            <a:off x="3962400" y="4800600"/>
            <a:ext cx="5029200" cy="1524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>
            <p:custDataLst>
              <p:tags r:id="rId7"/>
            </p:custDataLst>
          </p:nvPr>
        </p:nvSpPr>
        <p:spPr>
          <a:xfrm>
            <a:off x="80010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>
            <p:custDataLst>
              <p:tags r:id="rId8"/>
            </p:custDataLst>
          </p:nvPr>
        </p:nvCxnSpPr>
        <p:spPr>
          <a:xfrm rot="5400000">
            <a:off x="6896894" y="4456906"/>
            <a:ext cx="685006" cy="794"/>
          </a:xfrm>
          <a:prstGeom prst="straightConnector1">
            <a:avLst/>
          </a:prstGeom>
          <a:ln w="571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>
            <p:custDataLst>
              <p:tags r:id="rId9"/>
            </p:custDataLst>
          </p:nvPr>
        </p:nvCxnSpPr>
        <p:spPr>
          <a:xfrm rot="5400000">
            <a:off x="7354094" y="2856706"/>
            <a:ext cx="685006" cy="794"/>
          </a:xfrm>
          <a:prstGeom prst="straightConnector1">
            <a:avLst/>
          </a:prstGeom>
          <a:ln w="571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>
            <p:custDataLst>
              <p:tags r:id="rId10"/>
            </p:custDataLst>
          </p:nvPr>
        </p:nvSpPr>
        <p:spPr>
          <a:xfrm>
            <a:off x="7391400" y="1600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>
            <p:custDataLst>
              <p:tags r:id="rId11"/>
            </p:custDataLst>
          </p:nvPr>
        </p:nvSpPr>
        <p:spPr>
          <a:xfrm>
            <a:off x="7543800" y="20574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>
            <p:custDataLst>
              <p:tags r:id="rId12"/>
            </p:custDataLst>
          </p:nvPr>
        </p:nvSpPr>
        <p:spPr>
          <a:xfrm>
            <a:off x="75438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>
            <p:custDataLst>
              <p:tags r:id="rId13"/>
            </p:custDataLst>
          </p:nvPr>
        </p:nvSpPr>
        <p:spPr>
          <a:xfrm>
            <a:off x="76962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>
            <p:custDataLst>
              <p:tags r:id="rId14"/>
            </p:custDataLst>
          </p:nvPr>
        </p:nvSpPr>
        <p:spPr>
          <a:xfrm>
            <a:off x="78486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>
            <p:custDataLst>
              <p:tags r:id="rId15"/>
            </p:custDataLst>
          </p:nvPr>
        </p:nvSpPr>
        <p:spPr>
          <a:xfrm>
            <a:off x="73914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>
            <p:custDataLst>
              <p:tags r:id="rId16"/>
            </p:custDataLst>
          </p:nvPr>
        </p:nvSpPr>
        <p:spPr>
          <a:xfrm>
            <a:off x="7543800" y="17526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>
            <p:custDataLst>
              <p:tags r:id="rId17"/>
            </p:custDataLst>
          </p:nvPr>
        </p:nvSpPr>
        <p:spPr>
          <a:xfrm>
            <a:off x="7696200" y="17526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>
            <p:custDataLst>
              <p:tags r:id="rId18"/>
            </p:custDataLst>
          </p:nvPr>
        </p:nvSpPr>
        <p:spPr>
          <a:xfrm>
            <a:off x="7391400" y="17526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>
            <p:custDataLst>
              <p:tags r:id="rId19"/>
            </p:custDataLst>
          </p:nvPr>
        </p:nvSpPr>
        <p:spPr>
          <a:xfrm>
            <a:off x="7848600" y="1600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>
            <p:custDataLst>
              <p:tags r:id="rId20"/>
            </p:custDataLst>
          </p:nvPr>
        </p:nvSpPr>
        <p:spPr>
          <a:xfrm>
            <a:off x="7543800" y="2362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>
            <p:custDataLst>
              <p:tags r:id="rId21"/>
            </p:custDataLst>
          </p:nvPr>
        </p:nvSpPr>
        <p:spPr>
          <a:xfrm>
            <a:off x="7391400" y="2362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>
            <p:custDataLst>
              <p:tags r:id="rId22"/>
            </p:custDataLst>
          </p:nvPr>
        </p:nvSpPr>
        <p:spPr>
          <a:xfrm>
            <a:off x="75438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>
            <p:custDataLst>
              <p:tags r:id="rId23"/>
            </p:custDataLst>
          </p:nvPr>
        </p:nvSpPr>
        <p:spPr>
          <a:xfrm>
            <a:off x="76962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>
            <p:custDataLst>
              <p:tags r:id="rId24"/>
            </p:custDataLst>
          </p:nvPr>
        </p:nvSpPr>
        <p:spPr>
          <a:xfrm>
            <a:off x="78486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>
            <p:custDataLst>
              <p:tags r:id="rId25"/>
            </p:custDataLst>
          </p:nvPr>
        </p:nvSpPr>
        <p:spPr>
          <a:xfrm>
            <a:off x="76962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>
            <p:custDataLst>
              <p:tags r:id="rId26"/>
            </p:custDataLst>
          </p:nvPr>
        </p:nvSpPr>
        <p:spPr>
          <a:xfrm>
            <a:off x="78486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>
            <p:custDataLst>
              <p:tags r:id="rId27"/>
            </p:custDataLst>
          </p:nvPr>
        </p:nvSpPr>
        <p:spPr>
          <a:xfrm>
            <a:off x="80010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>
            <p:custDataLst>
              <p:tags r:id="rId28"/>
            </p:custDataLst>
          </p:nvPr>
        </p:nvSpPr>
        <p:spPr>
          <a:xfrm>
            <a:off x="75438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>
            <p:custDataLst>
              <p:tags r:id="rId29"/>
            </p:custDataLst>
          </p:nvPr>
        </p:nvSpPr>
        <p:spPr>
          <a:xfrm>
            <a:off x="80010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>
            <p:custDataLst>
              <p:tags r:id="rId30"/>
            </p:custDataLst>
          </p:nvPr>
        </p:nvSpPr>
        <p:spPr>
          <a:xfrm>
            <a:off x="81534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>
            <p:custDataLst>
              <p:tags r:id="rId31"/>
            </p:custDataLst>
          </p:nvPr>
        </p:nvSpPr>
        <p:spPr>
          <a:xfrm>
            <a:off x="83058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>
            <p:custDataLst>
              <p:tags r:id="rId32"/>
            </p:custDataLst>
          </p:nvPr>
        </p:nvSpPr>
        <p:spPr>
          <a:xfrm>
            <a:off x="78486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>
            <p:custDataLst>
              <p:tags r:id="rId33"/>
            </p:custDataLst>
          </p:nvPr>
        </p:nvSpPr>
        <p:spPr>
          <a:xfrm>
            <a:off x="80010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>
            <p:custDataLst>
              <p:tags r:id="rId34"/>
            </p:custDataLst>
          </p:nvPr>
        </p:nvSpPr>
        <p:spPr>
          <a:xfrm>
            <a:off x="81534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>
            <p:custDataLst>
              <p:tags r:id="rId35"/>
            </p:custDataLst>
          </p:nvPr>
        </p:nvSpPr>
        <p:spPr>
          <a:xfrm>
            <a:off x="83058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>
            <p:custDataLst>
              <p:tags r:id="rId36"/>
            </p:custDataLst>
          </p:nvPr>
        </p:nvSpPr>
        <p:spPr>
          <a:xfrm>
            <a:off x="78486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>
            <p:custDataLst>
              <p:tags r:id="rId37"/>
            </p:custDataLst>
          </p:nvPr>
        </p:nvSpPr>
        <p:spPr>
          <a:xfrm>
            <a:off x="70866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>
            <p:custDataLst>
              <p:tags r:id="rId38"/>
            </p:custDataLst>
          </p:nvPr>
        </p:nvSpPr>
        <p:spPr>
          <a:xfrm>
            <a:off x="72390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>
            <p:custDataLst>
              <p:tags r:id="rId39"/>
            </p:custDataLst>
          </p:nvPr>
        </p:nvSpPr>
        <p:spPr>
          <a:xfrm>
            <a:off x="73914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>
            <p:custDataLst>
              <p:tags r:id="rId40"/>
            </p:custDataLst>
          </p:nvPr>
        </p:nvSpPr>
        <p:spPr>
          <a:xfrm>
            <a:off x="69342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>
            <p:custDataLst>
              <p:tags r:id="rId41"/>
            </p:custDataLst>
          </p:nvPr>
        </p:nvSpPr>
        <p:spPr>
          <a:xfrm>
            <a:off x="70866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>
            <p:custDataLst>
              <p:tags r:id="rId42"/>
            </p:custDataLst>
          </p:nvPr>
        </p:nvSpPr>
        <p:spPr>
          <a:xfrm>
            <a:off x="72390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>
            <p:custDataLst>
              <p:tags r:id="rId43"/>
            </p:custDataLst>
          </p:nvPr>
        </p:nvSpPr>
        <p:spPr>
          <a:xfrm>
            <a:off x="73914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>
            <p:custDataLst>
              <p:tags r:id="rId44"/>
            </p:custDataLst>
          </p:nvPr>
        </p:nvSpPr>
        <p:spPr>
          <a:xfrm>
            <a:off x="69342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>
            <p:custDataLst>
              <p:tags r:id="rId45"/>
            </p:custDataLst>
          </p:nvPr>
        </p:nvSpPr>
        <p:spPr>
          <a:xfrm>
            <a:off x="64770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>
            <p:custDataLst>
              <p:tags r:id="rId46"/>
            </p:custDataLst>
          </p:nvPr>
        </p:nvSpPr>
        <p:spPr>
          <a:xfrm>
            <a:off x="66294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>
            <p:custDataLst>
              <p:tags r:id="rId47"/>
            </p:custDataLst>
          </p:nvPr>
        </p:nvSpPr>
        <p:spPr>
          <a:xfrm>
            <a:off x="67818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>
            <p:custDataLst>
              <p:tags r:id="rId48"/>
            </p:custDataLst>
          </p:nvPr>
        </p:nvSpPr>
        <p:spPr>
          <a:xfrm>
            <a:off x="63246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>
            <p:custDataLst>
              <p:tags r:id="rId49"/>
            </p:custDataLst>
          </p:nvPr>
        </p:nvSpPr>
        <p:spPr>
          <a:xfrm>
            <a:off x="64770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>
            <p:custDataLst>
              <p:tags r:id="rId50"/>
            </p:custDataLst>
          </p:nvPr>
        </p:nvSpPr>
        <p:spPr>
          <a:xfrm>
            <a:off x="66294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>
            <p:custDataLst>
              <p:tags r:id="rId51"/>
            </p:custDataLst>
          </p:nvPr>
        </p:nvSpPr>
        <p:spPr>
          <a:xfrm>
            <a:off x="67818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>
            <p:custDataLst>
              <p:tags r:id="rId52"/>
            </p:custDataLst>
          </p:nvPr>
        </p:nvSpPr>
        <p:spPr>
          <a:xfrm>
            <a:off x="63246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>
            <p:custDataLst>
              <p:tags r:id="rId53"/>
            </p:custDataLst>
          </p:nvPr>
        </p:nvSpPr>
        <p:spPr>
          <a:xfrm>
            <a:off x="67818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>
            <p:custDataLst>
              <p:tags r:id="rId54"/>
            </p:custDataLst>
          </p:nvPr>
        </p:nvSpPr>
        <p:spPr>
          <a:xfrm>
            <a:off x="69342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>
            <p:custDataLst>
              <p:tags r:id="rId55"/>
            </p:custDataLst>
          </p:nvPr>
        </p:nvSpPr>
        <p:spPr>
          <a:xfrm>
            <a:off x="70866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>
            <p:custDataLst>
              <p:tags r:id="rId56"/>
            </p:custDataLst>
          </p:nvPr>
        </p:nvSpPr>
        <p:spPr>
          <a:xfrm>
            <a:off x="66294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>
            <p:custDataLst>
              <p:tags r:id="rId57"/>
            </p:custDataLst>
          </p:nvPr>
        </p:nvSpPr>
        <p:spPr>
          <a:xfrm>
            <a:off x="76962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>
            <p:custDataLst>
              <p:tags r:id="rId58"/>
            </p:custDataLst>
          </p:nvPr>
        </p:nvSpPr>
        <p:spPr>
          <a:xfrm>
            <a:off x="78486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>
            <p:custDataLst>
              <p:tags r:id="rId59"/>
            </p:custDataLst>
          </p:nvPr>
        </p:nvSpPr>
        <p:spPr>
          <a:xfrm>
            <a:off x="80010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>
            <p:custDataLst>
              <p:tags r:id="rId60"/>
            </p:custDataLst>
          </p:nvPr>
        </p:nvSpPr>
        <p:spPr>
          <a:xfrm>
            <a:off x="75438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>
            <p:custDataLst>
              <p:tags r:id="rId61"/>
            </p:custDataLst>
          </p:nvPr>
        </p:nvSpPr>
        <p:spPr>
          <a:xfrm>
            <a:off x="64770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>
            <p:custDataLst>
              <p:tags r:id="rId62"/>
            </p:custDataLst>
          </p:nvPr>
        </p:nvSpPr>
        <p:spPr>
          <a:xfrm>
            <a:off x="66294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>
            <p:custDataLst>
              <p:tags r:id="rId63"/>
            </p:custDataLst>
          </p:nvPr>
        </p:nvSpPr>
        <p:spPr>
          <a:xfrm>
            <a:off x="67818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>
            <p:custDataLst>
              <p:tags r:id="rId64"/>
            </p:custDataLst>
          </p:nvPr>
        </p:nvSpPr>
        <p:spPr>
          <a:xfrm>
            <a:off x="63246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>
            <p:custDataLst>
              <p:tags r:id="rId65"/>
            </p:custDataLst>
          </p:nvPr>
        </p:nvSpPr>
        <p:spPr>
          <a:xfrm>
            <a:off x="70866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>
            <p:custDataLst>
              <p:tags r:id="rId66"/>
            </p:custDataLst>
          </p:nvPr>
        </p:nvSpPr>
        <p:spPr>
          <a:xfrm>
            <a:off x="72390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>
            <p:custDataLst>
              <p:tags r:id="rId67"/>
            </p:custDataLst>
          </p:nvPr>
        </p:nvSpPr>
        <p:spPr>
          <a:xfrm>
            <a:off x="73914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>
            <p:custDataLst>
              <p:tags r:id="rId68"/>
            </p:custDataLst>
          </p:nvPr>
        </p:nvSpPr>
        <p:spPr>
          <a:xfrm>
            <a:off x="69342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>
            <p:custDataLst>
              <p:tags r:id="rId69"/>
            </p:custDataLst>
          </p:nvPr>
        </p:nvSpPr>
        <p:spPr>
          <a:xfrm>
            <a:off x="63246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>
            <p:custDataLst>
              <p:tags r:id="rId70"/>
            </p:custDataLst>
          </p:nvPr>
        </p:nvSpPr>
        <p:spPr>
          <a:xfrm>
            <a:off x="64770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>
            <p:custDataLst>
              <p:tags r:id="rId71"/>
            </p:custDataLst>
          </p:nvPr>
        </p:nvSpPr>
        <p:spPr>
          <a:xfrm>
            <a:off x="66294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>
            <p:custDataLst>
              <p:tags r:id="rId72"/>
            </p:custDataLst>
          </p:nvPr>
        </p:nvSpPr>
        <p:spPr>
          <a:xfrm>
            <a:off x="61722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>
            <p:custDataLst>
              <p:tags r:id="rId73"/>
            </p:custDataLst>
          </p:nvPr>
        </p:nvSpPr>
        <p:spPr>
          <a:xfrm>
            <a:off x="81534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>
            <p:custDataLst>
              <p:tags r:id="rId74"/>
            </p:custDataLst>
          </p:nvPr>
        </p:nvSpPr>
        <p:spPr>
          <a:xfrm>
            <a:off x="81534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>
            <p:custDataLst>
              <p:tags r:id="rId75"/>
            </p:custDataLst>
          </p:nvPr>
        </p:nvSpPr>
        <p:spPr>
          <a:xfrm>
            <a:off x="83058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>
            <p:custDataLst>
              <p:tags r:id="rId76"/>
            </p:custDataLst>
          </p:nvPr>
        </p:nvSpPr>
        <p:spPr>
          <a:xfrm>
            <a:off x="80010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>
            <p:custDataLst>
              <p:tags r:id="rId77"/>
            </p:custDataLst>
          </p:nvPr>
        </p:nvSpPr>
        <p:spPr>
          <a:xfrm>
            <a:off x="81534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>
            <p:custDataLst>
              <p:tags r:id="rId78"/>
            </p:custDataLst>
          </p:nvPr>
        </p:nvSpPr>
        <p:spPr>
          <a:xfrm>
            <a:off x="83058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>
            <p:custDataLst>
              <p:tags r:id="rId79"/>
            </p:custDataLst>
          </p:nvPr>
        </p:nvSpPr>
        <p:spPr>
          <a:xfrm>
            <a:off x="8534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>
            <p:custDataLst>
              <p:tags r:id="rId80"/>
            </p:custDataLst>
          </p:nvPr>
        </p:nvSpPr>
        <p:spPr>
          <a:xfrm>
            <a:off x="8077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>
            <p:custDataLst>
              <p:tags r:id="rId81"/>
            </p:custDataLst>
          </p:nvPr>
        </p:nvSpPr>
        <p:spPr>
          <a:xfrm>
            <a:off x="82296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>
            <p:custDataLst>
              <p:tags r:id="rId82"/>
            </p:custDataLst>
          </p:nvPr>
        </p:nvSpPr>
        <p:spPr>
          <a:xfrm>
            <a:off x="83820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>
            <p:custDataLst>
              <p:tags r:id="rId83"/>
            </p:custDataLst>
          </p:nvPr>
        </p:nvSpPr>
        <p:spPr>
          <a:xfrm>
            <a:off x="8229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>
            <p:custDataLst>
              <p:tags r:id="rId84"/>
            </p:custDataLst>
          </p:nvPr>
        </p:nvSpPr>
        <p:spPr>
          <a:xfrm>
            <a:off x="8382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>
            <p:custDataLst>
              <p:tags r:id="rId85"/>
            </p:custDataLst>
          </p:nvPr>
        </p:nvSpPr>
        <p:spPr>
          <a:xfrm>
            <a:off x="8534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>
            <p:custDataLst>
              <p:tags r:id="rId86"/>
            </p:custDataLst>
          </p:nvPr>
        </p:nvSpPr>
        <p:spPr>
          <a:xfrm>
            <a:off x="8077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>
            <p:custDataLst>
              <p:tags r:id="rId87"/>
            </p:custDataLst>
          </p:nvPr>
        </p:nvSpPr>
        <p:spPr>
          <a:xfrm>
            <a:off x="8534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>
            <p:custDataLst>
              <p:tags r:id="rId88"/>
            </p:custDataLst>
          </p:nvPr>
        </p:nvSpPr>
        <p:spPr>
          <a:xfrm>
            <a:off x="8686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>
            <p:custDataLst>
              <p:tags r:id="rId89"/>
            </p:custDataLst>
          </p:nvPr>
        </p:nvSpPr>
        <p:spPr>
          <a:xfrm>
            <a:off x="88392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>
            <p:custDataLst>
              <p:tags r:id="rId90"/>
            </p:custDataLst>
          </p:nvPr>
        </p:nvSpPr>
        <p:spPr>
          <a:xfrm>
            <a:off x="8382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>
            <p:custDataLst>
              <p:tags r:id="rId91"/>
            </p:custDataLst>
          </p:nvPr>
        </p:nvSpPr>
        <p:spPr>
          <a:xfrm>
            <a:off x="7620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>
            <p:custDataLst>
              <p:tags r:id="rId92"/>
            </p:custDataLst>
          </p:nvPr>
        </p:nvSpPr>
        <p:spPr>
          <a:xfrm>
            <a:off x="7772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>
            <p:custDataLst>
              <p:tags r:id="rId93"/>
            </p:custDataLst>
          </p:nvPr>
        </p:nvSpPr>
        <p:spPr>
          <a:xfrm>
            <a:off x="7924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>
            <p:custDataLst>
              <p:tags r:id="rId94"/>
            </p:custDataLst>
          </p:nvPr>
        </p:nvSpPr>
        <p:spPr>
          <a:xfrm>
            <a:off x="74676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>
            <p:custDataLst>
              <p:tags r:id="rId95"/>
            </p:custDataLst>
          </p:nvPr>
        </p:nvSpPr>
        <p:spPr>
          <a:xfrm>
            <a:off x="7620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>
            <p:custDataLst>
              <p:tags r:id="rId96"/>
            </p:custDataLst>
          </p:nvPr>
        </p:nvSpPr>
        <p:spPr>
          <a:xfrm>
            <a:off x="7772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>
            <p:custDataLst>
              <p:tags r:id="rId97"/>
            </p:custDataLst>
          </p:nvPr>
        </p:nvSpPr>
        <p:spPr>
          <a:xfrm>
            <a:off x="7924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>
            <p:custDataLst>
              <p:tags r:id="rId98"/>
            </p:custDataLst>
          </p:nvPr>
        </p:nvSpPr>
        <p:spPr>
          <a:xfrm>
            <a:off x="7467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>
            <p:custDataLst>
              <p:tags r:id="rId99"/>
            </p:custDataLst>
          </p:nvPr>
        </p:nvSpPr>
        <p:spPr>
          <a:xfrm>
            <a:off x="7010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>
            <p:custDataLst>
              <p:tags r:id="rId100"/>
            </p:custDataLst>
          </p:nvPr>
        </p:nvSpPr>
        <p:spPr>
          <a:xfrm>
            <a:off x="7162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>
            <p:custDataLst>
              <p:tags r:id="rId101"/>
            </p:custDataLst>
          </p:nvPr>
        </p:nvSpPr>
        <p:spPr>
          <a:xfrm>
            <a:off x="7315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>
            <p:custDataLst>
              <p:tags r:id="rId102"/>
            </p:custDataLst>
          </p:nvPr>
        </p:nvSpPr>
        <p:spPr>
          <a:xfrm>
            <a:off x="7010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>
            <p:custDataLst>
              <p:tags r:id="rId103"/>
            </p:custDataLst>
          </p:nvPr>
        </p:nvSpPr>
        <p:spPr>
          <a:xfrm>
            <a:off x="7162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>
            <p:custDataLst>
              <p:tags r:id="rId104"/>
            </p:custDataLst>
          </p:nvPr>
        </p:nvSpPr>
        <p:spPr>
          <a:xfrm>
            <a:off x="7315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>
            <p:custDataLst>
              <p:tags r:id="rId105"/>
            </p:custDataLst>
          </p:nvPr>
        </p:nvSpPr>
        <p:spPr>
          <a:xfrm>
            <a:off x="7315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>
            <p:custDataLst>
              <p:tags r:id="rId106"/>
            </p:custDataLst>
          </p:nvPr>
        </p:nvSpPr>
        <p:spPr>
          <a:xfrm>
            <a:off x="74676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>
            <p:custDataLst>
              <p:tags r:id="rId107"/>
            </p:custDataLst>
          </p:nvPr>
        </p:nvSpPr>
        <p:spPr>
          <a:xfrm>
            <a:off x="7620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>
            <p:custDataLst>
              <p:tags r:id="rId108"/>
            </p:custDataLst>
          </p:nvPr>
        </p:nvSpPr>
        <p:spPr>
          <a:xfrm>
            <a:off x="7162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>
            <p:custDataLst>
              <p:tags r:id="rId109"/>
            </p:custDataLst>
          </p:nvPr>
        </p:nvSpPr>
        <p:spPr>
          <a:xfrm>
            <a:off x="82296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>
            <p:custDataLst>
              <p:tags r:id="rId110"/>
            </p:custDataLst>
          </p:nvPr>
        </p:nvSpPr>
        <p:spPr>
          <a:xfrm>
            <a:off x="8382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>
            <p:custDataLst>
              <p:tags r:id="rId111"/>
            </p:custDataLst>
          </p:nvPr>
        </p:nvSpPr>
        <p:spPr>
          <a:xfrm>
            <a:off x="85344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>
            <p:custDataLst>
              <p:tags r:id="rId112"/>
            </p:custDataLst>
          </p:nvPr>
        </p:nvSpPr>
        <p:spPr>
          <a:xfrm>
            <a:off x="8077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>
            <p:custDataLst>
              <p:tags r:id="rId113"/>
            </p:custDataLst>
          </p:nvPr>
        </p:nvSpPr>
        <p:spPr>
          <a:xfrm>
            <a:off x="7010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>
            <p:custDataLst>
              <p:tags r:id="rId114"/>
            </p:custDataLst>
          </p:nvPr>
        </p:nvSpPr>
        <p:spPr>
          <a:xfrm>
            <a:off x="7162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>
            <p:custDataLst>
              <p:tags r:id="rId115"/>
            </p:custDataLst>
          </p:nvPr>
        </p:nvSpPr>
        <p:spPr>
          <a:xfrm>
            <a:off x="8686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>
            <p:custDataLst>
              <p:tags r:id="rId116"/>
            </p:custDataLst>
          </p:nvPr>
        </p:nvSpPr>
        <p:spPr>
          <a:xfrm>
            <a:off x="8686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>
            <p:custDataLst>
              <p:tags r:id="rId117"/>
            </p:custDataLst>
          </p:nvPr>
        </p:nvSpPr>
        <p:spPr>
          <a:xfrm>
            <a:off x="8839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>
            <p:custDataLst>
              <p:tags r:id="rId118"/>
            </p:custDataLst>
          </p:nvPr>
        </p:nvSpPr>
        <p:spPr>
          <a:xfrm>
            <a:off x="8534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>
            <p:custDataLst>
              <p:tags r:id="rId119"/>
            </p:custDataLst>
          </p:nvPr>
        </p:nvSpPr>
        <p:spPr>
          <a:xfrm>
            <a:off x="8686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>
            <p:custDataLst>
              <p:tags r:id="rId120"/>
            </p:custDataLst>
          </p:nvPr>
        </p:nvSpPr>
        <p:spPr>
          <a:xfrm>
            <a:off x="8839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>
            <p:custDataLst>
              <p:tags r:id="rId121"/>
            </p:custDataLst>
          </p:nvPr>
        </p:nvSpPr>
        <p:spPr>
          <a:xfrm>
            <a:off x="6553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>
            <p:custDataLst>
              <p:tags r:id="rId122"/>
            </p:custDataLst>
          </p:nvPr>
        </p:nvSpPr>
        <p:spPr>
          <a:xfrm>
            <a:off x="6096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>
            <p:custDataLst>
              <p:tags r:id="rId123"/>
            </p:custDataLst>
          </p:nvPr>
        </p:nvSpPr>
        <p:spPr>
          <a:xfrm>
            <a:off x="62484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>
            <p:custDataLst>
              <p:tags r:id="rId124"/>
            </p:custDataLst>
          </p:nvPr>
        </p:nvSpPr>
        <p:spPr>
          <a:xfrm>
            <a:off x="6400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>
            <p:custDataLst>
              <p:tags r:id="rId125"/>
            </p:custDataLst>
          </p:nvPr>
        </p:nvSpPr>
        <p:spPr>
          <a:xfrm>
            <a:off x="6248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>
            <p:custDataLst>
              <p:tags r:id="rId126"/>
            </p:custDataLst>
          </p:nvPr>
        </p:nvSpPr>
        <p:spPr>
          <a:xfrm>
            <a:off x="6400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>
            <p:custDataLst>
              <p:tags r:id="rId127"/>
            </p:custDataLst>
          </p:nvPr>
        </p:nvSpPr>
        <p:spPr>
          <a:xfrm>
            <a:off x="6553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>
            <p:custDataLst>
              <p:tags r:id="rId128"/>
            </p:custDataLst>
          </p:nvPr>
        </p:nvSpPr>
        <p:spPr>
          <a:xfrm>
            <a:off x="60960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>
            <p:custDataLst>
              <p:tags r:id="rId129"/>
            </p:custDataLst>
          </p:nvPr>
        </p:nvSpPr>
        <p:spPr>
          <a:xfrm>
            <a:off x="6553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>
            <p:custDataLst>
              <p:tags r:id="rId130"/>
            </p:custDataLst>
          </p:nvPr>
        </p:nvSpPr>
        <p:spPr>
          <a:xfrm>
            <a:off x="6705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>
            <p:custDataLst>
              <p:tags r:id="rId131"/>
            </p:custDataLst>
          </p:nvPr>
        </p:nvSpPr>
        <p:spPr>
          <a:xfrm>
            <a:off x="6858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>
            <p:custDataLst>
              <p:tags r:id="rId132"/>
            </p:custDataLst>
          </p:nvPr>
        </p:nvSpPr>
        <p:spPr>
          <a:xfrm>
            <a:off x="6400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>
            <p:custDataLst>
              <p:tags r:id="rId133"/>
            </p:custDataLst>
          </p:nvPr>
        </p:nvSpPr>
        <p:spPr>
          <a:xfrm>
            <a:off x="5638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>
            <p:custDataLst>
              <p:tags r:id="rId134"/>
            </p:custDataLst>
          </p:nvPr>
        </p:nvSpPr>
        <p:spPr>
          <a:xfrm>
            <a:off x="5791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>
            <p:custDataLst>
              <p:tags r:id="rId135"/>
            </p:custDataLst>
          </p:nvPr>
        </p:nvSpPr>
        <p:spPr>
          <a:xfrm>
            <a:off x="5943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>
            <p:custDataLst>
              <p:tags r:id="rId136"/>
            </p:custDataLst>
          </p:nvPr>
        </p:nvSpPr>
        <p:spPr>
          <a:xfrm>
            <a:off x="5486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>
            <p:custDataLst>
              <p:tags r:id="rId137"/>
            </p:custDataLst>
          </p:nvPr>
        </p:nvSpPr>
        <p:spPr>
          <a:xfrm>
            <a:off x="5638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>
            <p:custDataLst>
              <p:tags r:id="rId138"/>
            </p:custDataLst>
          </p:nvPr>
        </p:nvSpPr>
        <p:spPr>
          <a:xfrm>
            <a:off x="5791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>
            <p:custDataLst>
              <p:tags r:id="rId139"/>
            </p:custDataLst>
          </p:nvPr>
        </p:nvSpPr>
        <p:spPr>
          <a:xfrm>
            <a:off x="5943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>
            <p:custDataLst>
              <p:tags r:id="rId140"/>
            </p:custDataLst>
          </p:nvPr>
        </p:nvSpPr>
        <p:spPr>
          <a:xfrm>
            <a:off x="5486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>
            <p:custDataLst>
              <p:tags r:id="rId141"/>
            </p:custDataLst>
          </p:nvPr>
        </p:nvSpPr>
        <p:spPr>
          <a:xfrm>
            <a:off x="5029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>
            <p:custDataLst>
              <p:tags r:id="rId142"/>
            </p:custDataLst>
          </p:nvPr>
        </p:nvSpPr>
        <p:spPr>
          <a:xfrm>
            <a:off x="51816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>
            <p:custDataLst>
              <p:tags r:id="rId143"/>
            </p:custDataLst>
          </p:nvPr>
        </p:nvSpPr>
        <p:spPr>
          <a:xfrm>
            <a:off x="5334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>
            <p:custDataLst>
              <p:tags r:id="rId144"/>
            </p:custDataLst>
          </p:nvPr>
        </p:nvSpPr>
        <p:spPr>
          <a:xfrm>
            <a:off x="5029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>
            <p:custDataLst>
              <p:tags r:id="rId145"/>
            </p:custDataLst>
          </p:nvPr>
        </p:nvSpPr>
        <p:spPr>
          <a:xfrm>
            <a:off x="5181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>
            <p:custDataLst>
              <p:tags r:id="rId146"/>
            </p:custDataLst>
          </p:nvPr>
        </p:nvSpPr>
        <p:spPr>
          <a:xfrm>
            <a:off x="53340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>
            <p:custDataLst>
              <p:tags r:id="rId147"/>
            </p:custDataLst>
          </p:nvPr>
        </p:nvSpPr>
        <p:spPr>
          <a:xfrm>
            <a:off x="5334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>
            <p:custDataLst>
              <p:tags r:id="rId148"/>
            </p:custDataLst>
          </p:nvPr>
        </p:nvSpPr>
        <p:spPr>
          <a:xfrm>
            <a:off x="5486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>
            <p:custDataLst>
              <p:tags r:id="rId149"/>
            </p:custDataLst>
          </p:nvPr>
        </p:nvSpPr>
        <p:spPr>
          <a:xfrm>
            <a:off x="5638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>
            <p:custDataLst>
              <p:tags r:id="rId150"/>
            </p:custDataLst>
          </p:nvPr>
        </p:nvSpPr>
        <p:spPr>
          <a:xfrm>
            <a:off x="5181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>
            <p:custDataLst>
              <p:tags r:id="rId151"/>
            </p:custDataLst>
          </p:nvPr>
        </p:nvSpPr>
        <p:spPr>
          <a:xfrm>
            <a:off x="6248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>
            <p:custDataLst>
              <p:tags r:id="rId152"/>
            </p:custDataLst>
          </p:nvPr>
        </p:nvSpPr>
        <p:spPr>
          <a:xfrm>
            <a:off x="6400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>
            <p:custDataLst>
              <p:tags r:id="rId153"/>
            </p:custDataLst>
          </p:nvPr>
        </p:nvSpPr>
        <p:spPr>
          <a:xfrm>
            <a:off x="6553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>
            <p:custDataLst>
              <p:tags r:id="rId154"/>
            </p:custDataLst>
          </p:nvPr>
        </p:nvSpPr>
        <p:spPr>
          <a:xfrm>
            <a:off x="6096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>
            <p:custDataLst>
              <p:tags r:id="rId155"/>
            </p:custDataLst>
          </p:nvPr>
        </p:nvSpPr>
        <p:spPr>
          <a:xfrm>
            <a:off x="5029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>
            <p:custDataLst>
              <p:tags r:id="rId156"/>
            </p:custDataLst>
          </p:nvPr>
        </p:nvSpPr>
        <p:spPr>
          <a:xfrm>
            <a:off x="51816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>
            <p:custDataLst>
              <p:tags r:id="rId157"/>
            </p:custDataLst>
          </p:nvPr>
        </p:nvSpPr>
        <p:spPr>
          <a:xfrm>
            <a:off x="67056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>
            <p:custDataLst>
              <p:tags r:id="rId158"/>
            </p:custDataLst>
          </p:nvPr>
        </p:nvSpPr>
        <p:spPr>
          <a:xfrm>
            <a:off x="6705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>
            <p:custDataLst>
              <p:tags r:id="rId159"/>
            </p:custDataLst>
          </p:nvPr>
        </p:nvSpPr>
        <p:spPr>
          <a:xfrm>
            <a:off x="6858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>
            <p:custDataLst>
              <p:tags r:id="rId160"/>
            </p:custDataLst>
          </p:nvPr>
        </p:nvSpPr>
        <p:spPr>
          <a:xfrm>
            <a:off x="6553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>
            <p:custDataLst>
              <p:tags r:id="rId161"/>
            </p:custDataLst>
          </p:nvPr>
        </p:nvSpPr>
        <p:spPr>
          <a:xfrm>
            <a:off x="6705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>
            <p:custDataLst>
              <p:tags r:id="rId162"/>
            </p:custDataLst>
          </p:nvPr>
        </p:nvSpPr>
        <p:spPr>
          <a:xfrm>
            <a:off x="68580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>
            <p:custDataLst>
              <p:tags r:id="rId163"/>
            </p:custDataLst>
          </p:nvPr>
        </p:nvSpPr>
        <p:spPr>
          <a:xfrm>
            <a:off x="60960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>
            <p:custDataLst>
              <p:tags r:id="rId164"/>
            </p:custDataLst>
          </p:nvPr>
        </p:nvSpPr>
        <p:spPr>
          <a:xfrm>
            <a:off x="56388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>
            <p:custDataLst>
              <p:tags r:id="rId165"/>
            </p:custDataLst>
          </p:nvPr>
        </p:nvSpPr>
        <p:spPr>
          <a:xfrm>
            <a:off x="57912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>
            <p:custDataLst>
              <p:tags r:id="rId166"/>
            </p:custDataLst>
          </p:nvPr>
        </p:nvSpPr>
        <p:spPr>
          <a:xfrm>
            <a:off x="59436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>
            <p:custDataLst>
              <p:tags r:id="rId167"/>
            </p:custDataLst>
          </p:nvPr>
        </p:nvSpPr>
        <p:spPr>
          <a:xfrm>
            <a:off x="57912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>
            <p:custDataLst>
              <p:tags r:id="rId168"/>
            </p:custDataLst>
          </p:nvPr>
        </p:nvSpPr>
        <p:spPr>
          <a:xfrm>
            <a:off x="59436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>
            <p:custDataLst>
              <p:tags r:id="rId169"/>
            </p:custDataLst>
          </p:nvPr>
        </p:nvSpPr>
        <p:spPr>
          <a:xfrm>
            <a:off x="6096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>
            <p:custDataLst>
              <p:tags r:id="rId170"/>
            </p:custDataLst>
          </p:nvPr>
        </p:nvSpPr>
        <p:spPr>
          <a:xfrm>
            <a:off x="5638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>
            <p:custDataLst>
              <p:tags r:id="rId171"/>
            </p:custDataLst>
          </p:nvPr>
        </p:nvSpPr>
        <p:spPr>
          <a:xfrm>
            <a:off x="6096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>
            <p:custDataLst>
              <p:tags r:id="rId172"/>
            </p:custDataLst>
          </p:nvPr>
        </p:nvSpPr>
        <p:spPr>
          <a:xfrm>
            <a:off x="62484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>
            <p:custDataLst>
              <p:tags r:id="rId173"/>
            </p:custDataLst>
          </p:nvPr>
        </p:nvSpPr>
        <p:spPr>
          <a:xfrm>
            <a:off x="64008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>
            <p:custDataLst>
              <p:tags r:id="rId174"/>
            </p:custDataLst>
          </p:nvPr>
        </p:nvSpPr>
        <p:spPr>
          <a:xfrm>
            <a:off x="5943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>
            <p:custDataLst>
              <p:tags r:id="rId175"/>
            </p:custDataLst>
          </p:nvPr>
        </p:nvSpPr>
        <p:spPr>
          <a:xfrm>
            <a:off x="5181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>
            <p:custDataLst>
              <p:tags r:id="rId176"/>
            </p:custDataLst>
          </p:nvPr>
        </p:nvSpPr>
        <p:spPr>
          <a:xfrm>
            <a:off x="5334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>
            <p:custDataLst>
              <p:tags r:id="rId177"/>
            </p:custDataLst>
          </p:nvPr>
        </p:nvSpPr>
        <p:spPr>
          <a:xfrm>
            <a:off x="54864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>
            <p:custDataLst>
              <p:tags r:id="rId178"/>
            </p:custDataLst>
          </p:nvPr>
        </p:nvSpPr>
        <p:spPr>
          <a:xfrm>
            <a:off x="50292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>
            <p:custDataLst>
              <p:tags r:id="rId179"/>
            </p:custDataLst>
          </p:nvPr>
        </p:nvSpPr>
        <p:spPr>
          <a:xfrm>
            <a:off x="51816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>
            <p:custDataLst>
              <p:tags r:id="rId180"/>
            </p:custDataLst>
          </p:nvPr>
        </p:nvSpPr>
        <p:spPr>
          <a:xfrm>
            <a:off x="5334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>
            <p:custDataLst>
              <p:tags r:id="rId181"/>
            </p:custDataLst>
          </p:nvPr>
        </p:nvSpPr>
        <p:spPr>
          <a:xfrm>
            <a:off x="5486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>
            <p:custDataLst>
              <p:tags r:id="rId182"/>
            </p:custDataLst>
          </p:nvPr>
        </p:nvSpPr>
        <p:spPr>
          <a:xfrm>
            <a:off x="50292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>
            <p:custDataLst>
              <p:tags r:id="rId183"/>
            </p:custDataLst>
          </p:nvPr>
        </p:nvSpPr>
        <p:spPr>
          <a:xfrm>
            <a:off x="45720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>
            <p:custDataLst>
              <p:tags r:id="rId184"/>
            </p:custDataLst>
          </p:nvPr>
        </p:nvSpPr>
        <p:spPr>
          <a:xfrm>
            <a:off x="47244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>
            <p:custDataLst>
              <p:tags r:id="rId185"/>
            </p:custDataLst>
          </p:nvPr>
        </p:nvSpPr>
        <p:spPr>
          <a:xfrm>
            <a:off x="48768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>
            <p:custDataLst>
              <p:tags r:id="rId186"/>
            </p:custDataLst>
          </p:nvPr>
        </p:nvSpPr>
        <p:spPr>
          <a:xfrm>
            <a:off x="4572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>
            <p:custDataLst>
              <p:tags r:id="rId187"/>
            </p:custDataLst>
          </p:nvPr>
        </p:nvSpPr>
        <p:spPr>
          <a:xfrm>
            <a:off x="4724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>
            <p:custDataLst>
              <p:tags r:id="rId188"/>
            </p:custDataLst>
          </p:nvPr>
        </p:nvSpPr>
        <p:spPr>
          <a:xfrm>
            <a:off x="4876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>
            <p:custDataLst>
              <p:tags r:id="rId189"/>
            </p:custDataLst>
          </p:nvPr>
        </p:nvSpPr>
        <p:spPr>
          <a:xfrm>
            <a:off x="4876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>
            <p:custDataLst>
              <p:tags r:id="rId190"/>
            </p:custDataLst>
          </p:nvPr>
        </p:nvSpPr>
        <p:spPr>
          <a:xfrm>
            <a:off x="5029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>
            <p:custDataLst>
              <p:tags r:id="rId191"/>
            </p:custDataLst>
          </p:nvPr>
        </p:nvSpPr>
        <p:spPr>
          <a:xfrm>
            <a:off x="51816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>
            <p:custDataLst>
              <p:tags r:id="rId192"/>
            </p:custDataLst>
          </p:nvPr>
        </p:nvSpPr>
        <p:spPr>
          <a:xfrm>
            <a:off x="4724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>
            <p:custDataLst>
              <p:tags r:id="rId193"/>
            </p:custDataLst>
          </p:nvPr>
        </p:nvSpPr>
        <p:spPr>
          <a:xfrm>
            <a:off x="5791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>
            <p:custDataLst>
              <p:tags r:id="rId194"/>
            </p:custDataLst>
          </p:nvPr>
        </p:nvSpPr>
        <p:spPr>
          <a:xfrm>
            <a:off x="59436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>
            <p:custDataLst>
              <p:tags r:id="rId195"/>
            </p:custDataLst>
          </p:nvPr>
        </p:nvSpPr>
        <p:spPr>
          <a:xfrm>
            <a:off x="60960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>
            <p:custDataLst>
              <p:tags r:id="rId196"/>
            </p:custDataLst>
          </p:nvPr>
        </p:nvSpPr>
        <p:spPr>
          <a:xfrm>
            <a:off x="5638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>
            <p:custDataLst>
              <p:tags r:id="rId197"/>
            </p:custDataLst>
          </p:nvPr>
        </p:nvSpPr>
        <p:spPr>
          <a:xfrm>
            <a:off x="4572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>
            <p:custDataLst>
              <p:tags r:id="rId198"/>
            </p:custDataLst>
          </p:nvPr>
        </p:nvSpPr>
        <p:spPr>
          <a:xfrm>
            <a:off x="4724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>
            <p:custDataLst>
              <p:tags r:id="rId199"/>
            </p:custDataLst>
          </p:nvPr>
        </p:nvSpPr>
        <p:spPr>
          <a:xfrm>
            <a:off x="6248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>
            <p:custDataLst>
              <p:tags r:id="rId200"/>
            </p:custDataLst>
          </p:nvPr>
        </p:nvSpPr>
        <p:spPr>
          <a:xfrm>
            <a:off x="6248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>
            <p:custDataLst>
              <p:tags r:id="rId201"/>
            </p:custDataLst>
          </p:nvPr>
        </p:nvSpPr>
        <p:spPr>
          <a:xfrm>
            <a:off x="6400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>
            <p:custDataLst>
              <p:tags r:id="rId202"/>
            </p:custDataLst>
          </p:nvPr>
        </p:nvSpPr>
        <p:spPr>
          <a:xfrm>
            <a:off x="6096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>
            <p:custDataLst>
              <p:tags r:id="rId203"/>
            </p:custDataLst>
          </p:nvPr>
        </p:nvSpPr>
        <p:spPr>
          <a:xfrm>
            <a:off x="6248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>
            <p:custDataLst>
              <p:tags r:id="rId204"/>
            </p:custDataLst>
          </p:nvPr>
        </p:nvSpPr>
        <p:spPr>
          <a:xfrm>
            <a:off x="6400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>
            <p:custDataLst>
              <p:tags r:id="rId205"/>
            </p:custDataLst>
          </p:nvPr>
        </p:nvSpPr>
        <p:spPr>
          <a:xfrm>
            <a:off x="4114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>
            <p:custDataLst>
              <p:tags r:id="rId206"/>
            </p:custDataLst>
          </p:nvPr>
        </p:nvSpPr>
        <p:spPr>
          <a:xfrm>
            <a:off x="39624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>
            <p:custDataLst>
              <p:tags r:id="rId207"/>
            </p:custDataLst>
          </p:nvPr>
        </p:nvSpPr>
        <p:spPr>
          <a:xfrm>
            <a:off x="8458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>
            <p:custDataLst>
              <p:tags r:id="rId208"/>
            </p:custDataLst>
          </p:nvPr>
        </p:nvSpPr>
        <p:spPr>
          <a:xfrm>
            <a:off x="3962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>
            <p:custDataLst>
              <p:tags r:id="rId209"/>
            </p:custDataLst>
          </p:nvPr>
        </p:nvSpPr>
        <p:spPr>
          <a:xfrm>
            <a:off x="4114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>
            <p:custDataLst>
              <p:tags r:id="rId210"/>
            </p:custDataLst>
          </p:nvPr>
        </p:nvSpPr>
        <p:spPr>
          <a:xfrm>
            <a:off x="8305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>
            <p:custDataLst>
              <p:tags r:id="rId211"/>
            </p:custDataLst>
          </p:nvPr>
        </p:nvSpPr>
        <p:spPr>
          <a:xfrm>
            <a:off x="4114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>
            <p:custDataLst>
              <p:tags r:id="rId212"/>
            </p:custDataLst>
          </p:nvPr>
        </p:nvSpPr>
        <p:spPr>
          <a:xfrm>
            <a:off x="4267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>
            <p:custDataLst>
              <p:tags r:id="rId213"/>
            </p:custDataLst>
          </p:nvPr>
        </p:nvSpPr>
        <p:spPr>
          <a:xfrm>
            <a:off x="4419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>
            <p:custDataLst>
              <p:tags r:id="rId214"/>
            </p:custDataLst>
          </p:nvPr>
        </p:nvSpPr>
        <p:spPr>
          <a:xfrm>
            <a:off x="3962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>
            <p:custDataLst>
              <p:tags r:id="rId215"/>
            </p:custDataLst>
          </p:nvPr>
        </p:nvSpPr>
        <p:spPr>
          <a:xfrm>
            <a:off x="7848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>
            <p:custDataLst>
              <p:tags r:id="rId216"/>
            </p:custDataLst>
          </p:nvPr>
        </p:nvSpPr>
        <p:spPr>
          <a:xfrm>
            <a:off x="8001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>
            <p:custDataLst>
              <p:tags r:id="rId217"/>
            </p:custDataLst>
          </p:nvPr>
        </p:nvSpPr>
        <p:spPr>
          <a:xfrm>
            <a:off x="8153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>
            <p:custDataLst>
              <p:tags r:id="rId218"/>
            </p:custDataLst>
          </p:nvPr>
        </p:nvSpPr>
        <p:spPr>
          <a:xfrm>
            <a:off x="7696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>
            <p:custDataLst>
              <p:tags r:id="rId219"/>
            </p:custDataLst>
          </p:nvPr>
        </p:nvSpPr>
        <p:spPr>
          <a:xfrm>
            <a:off x="41148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>
            <p:custDataLst>
              <p:tags r:id="rId220"/>
            </p:custDataLst>
          </p:nvPr>
        </p:nvSpPr>
        <p:spPr>
          <a:xfrm>
            <a:off x="42672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>
            <p:custDataLst>
              <p:tags r:id="rId221"/>
            </p:custDataLst>
          </p:nvPr>
        </p:nvSpPr>
        <p:spPr>
          <a:xfrm>
            <a:off x="44196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>
            <p:custDataLst>
              <p:tags r:id="rId222"/>
            </p:custDataLst>
          </p:nvPr>
        </p:nvSpPr>
        <p:spPr>
          <a:xfrm>
            <a:off x="4419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>
            <p:custDataLst>
              <p:tags r:id="rId223"/>
            </p:custDataLst>
          </p:nvPr>
        </p:nvSpPr>
        <p:spPr>
          <a:xfrm>
            <a:off x="7696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>
            <p:custDataLst>
              <p:tags r:id="rId224"/>
            </p:custDataLst>
          </p:nvPr>
        </p:nvSpPr>
        <p:spPr>
          <a:xfrm>
            <a:off x="78486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>
            <p:custDataLst>
              <p:tags r:id="rId225"/>
            </p:custDataLst>
          </p:nvPr>
        </p:nvSpPr>
        <p:spPr>
          <a:xfrm>
            <a:off x="42672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>
            <p:custDataLst>
              <p:tags r:id="rId226"/>
            </p:custDataLst>
          </p:nvPr>
        </p:nvSpPr>
        <p:spPr>
          <a:xfrm>
            <a:off x="8458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>
            <p:custDataLst>
              <p:tags r:id="rId227"/>
            </p:custDataLst>
          </p:nvPr>
        </p:nvSpPr>
        <p:spPr>
          <a:xfrm>
            <a:off x="3962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>
            <p:custDataLst>
              <p:tags r:id="rId228"/>
            </p:custDataLst>
          </p:nvPr>
        </p:nvSpPr>
        <p:spPr>
          <a:xfrm>
            <a:off x="4114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>
            <p:custDataLst>
              <p:tags r:id="rId229"/>
            </p:custDataLst>
          </p:nvPr>
        </p:nvSpPr>
        <p:spPr>
          <a:xfrm>
            <a:off x="83058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>
            <p:custDataLst>
              <p:tags r:id="rId230"/>
            </p:custDataLst>
          </p:nvPr>
        </p:nvSpPr>
        <p:spPr>
          <a:xfrm>
            <a:off x="41148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>
            <p:custDataLst>
              <p:tags r:id="rId231"/>
            </p:custDataLst>
          </p:nvPr>
        </p:nvSpPr>
        <p:spPr>
          <a:xfrm>
            <a:off x="42672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>
            <p:custDataLst>
              <p:tags r:id="rId232"/>
            </p:custDataLst>
          </p:nvPr>
        </p:nvSpPr>
        <p:spPr>
          <a:xfrm>
            <a:off x="4267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>
            <p:custDataLst>
              <p:tags r:id="rId233"/>
            </p:custDataLst>
          </p:nvPr>
        </p:nvSpPr>
        <p:spPr>
          <a:xfrm>
            <a:off x="4267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>
            <p:custDataLst>
              <p:tags r:id="rId234"/>
            </p:custDataLst>
          </p:nvPr>
        </p:nvSpPr>
        <p:spPr>
          <a:xfrm>
            <a:off x="4419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>
            <p:custDataLst>
              <p:tags r:id="rId235"/>
            </p:custDataLst>
          </p:nvPr>
        </p:nvSpPr>
        <p:spPr>
          <a:xfrm>
            <a:off x="41148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>
            <p:custDataLst>
              <p:tags r:id="rId236"/>
            </p:custDataLst>
          </p:nvPr>
        </p:nvSpPr>
        <p:spPr>
          <a:xfrm>
            <a:off x="4267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>
            <p:custDataLst>
              <p:tags r:id="rId237"/>
            </p:custDataLst>
          </p:nvPr>
        </p:nvSpPr>
        <p:spPr>
          <a:xfrm>
            <a:off x="4419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>
            <p:custDataLst>
              <p:tags r:id="rId238"/>
            </p:custDataLst>
          </p:nvPr>
        </p:nvSpPr>
        <p:spPr>
          <a:xfrm>
            <a:off x="7620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>
            <p:custDataLst>
              <p:tags r:id="rId239"/>
            </p:custDataLst>
          </p:nvPr>
        </p:nvSpPr>
        <p:spPr>
          <a:xfrm>
            <a:off x="77724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>
            <p:custDataLst>
              <p:tags r:id="rId240"/>
            </p:custDataLst>
          </p:nvPr>
        </p:nvSpPr>
        <p:spPr>
          <a:xfrm>
            <a:off x="71628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>
            <p:custDataLst>
              <p:tags r:id="rId241"/>
            </p:custDataLst>
          </p:nvPr>
        </p:nvSpPr>
        <p:spPr>
          <a:xfrm>
            <a:off x="73152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>
            <p:custDataLst>
              <p:tags r:id="rId242"/>
            </p:custDataLst>
          </p:nvPr>
        </p:nvSpPr>
        <p:spPr>
          <a:xfrm>
            <a:off x="74676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>
            <p:custDataLst>
              <p:tags r:id="rId243"/>
            </p:custDataLst>
          </p:nvPr>
        </p:nvSpPr>
        <p:spPr>
          <a:xfrm>
            <a:off x="70104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>
            <p:custDataLst>
              <p:tags r:id="rId244"/>
            </p:custDataLst>
          </p:nvPr>
        </p:nvSpPr>
        <p:spPr>
          <a:xfrm>
            <a:off x="65532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>
            <p:custDataLst>
              <p:tags r:id="rId245"/>
            </p:custDataLst>
          </p:nvPr>
        </p:nvSpPr>
        <p:spPr>
          <a:xfrm>
            <a:off x="6705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>
            <p:custDataLst>
              <p:tags r:id="rId246"/>
            </p:custDataLst>
          </p:nvPr>
        </p:nvSpPr>
        <p:spPr>
          <a:xfrm>
            <a:off x="6858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CP3 Ink 931a7699-2083-4ca7-a0ad-98808bd06b06"/>
          <p:cNvPicPr>
            <a:picLocks noChangeAspect="1" noChangeArrowheads="1"/>
          </p:cNvPicPr>
          <p:nvPr>
            <p:custDataLst>
              <p:tags r:id="rId247"/>
            </p:custDataLst>
          </p:nvPr>
        </p:nvPicPr>
        <p:blipFill>
          <a:blip r:embed="rId2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0" y="4569000"/>
            <a:ext cx="3559500" cy="165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Insight of Caches</a:t>
            </a:r>
            <a:endParaRPr lang="en-US" dirty="0"/>
          </a:p>
        </p:txBody>
      </p:sp>
      <p:sp>
        <p:nvSpPr>
          <p:cNvPr id="31948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457200"/>
            <a:ext cx="84582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Q: What is “active” data?</a:t>
            </a:r>
          </a:p>
          <a:p>
            <a:endParaRPr lang="en-US" i="1" dirty="0" smtClean="0"/>
          </a:p>
          <a:p>
            <a:r>
              <a:rPr lang="en-US" dirty="0" smtClean="0"/>
              <a:t>If </a:t>
            </a:r>
            <a:r>
              <a:rPr lang="en-US" dirty="0" err="1" smtClean="0"/>
              <a:t>Mem</a:t>
            </a:r>
            <a:r>
              <a:rPr lang="en-US" dirty="0" smtClean="0"/>
              <a:t>[x] is was accessed </a:t>
            </a:r>
            <a:r>
              <a:rPr lang="en-US" i="1" dirty="0" smtClean="0">
                <a:solidFill>
                  <a:schemeClr val="accent1"/>
                </a:solidFill>
              </a:rPr>
              <a:t>recently</a:t>
            </a:r>
            <a:r>
              <a:rPr lang="en-US" dirty="0" smtClean="0"/>
              <a:t>...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… then </a:t>
            </a:r>
            <a:r>
              <a:rPr lang="en-US" dirty="0" err="1" smtClean="0"/>
              <a:t>Mem</a:t>
            </a:r>
            <a:r>
              <a:rPr lang="en-US" dirty="0" smtClean="0"/>
              <a:t>[</a:t>
            </a:r>
            <a:r>
              <a:rPr lang="en-US" dirty="0" smtClean="0">
                <a:solidFill>
                  <a:schemeClr val="accent1"/>
                </a:solidFill>
              </a:rPr>
              <a:t>x</a:t>
            </a:r>
            <a:r>
              <a:rPr lang="en-US" dirty="0" smtClean="0"/>
              <a:t>] is likely to be accessed</a:t>
            </a:r>
            <a:r>
              <a:rPr lang="en-US" i="1" dirty="0" smtClean="0"/>
              <a:t> soon</a:t>
            </a:r>
            <a:endParaRPr lang="en-US" dirty="0" smtClean="0"/>
          </a:p>
          <a:p>
            <a:pPr lvl="1"/>
            <a:r>
              <a:rPr lang="en-US" dirty="0" smtClean="0"/>
              <a:t>Exploit </a:t>
            </a:r>
            <a:r>
              <a:rPr lang="en-US" dirty="0" smtClean="0">
                <a:solidFill>
                  <a:schemeClr val="accent1"/>
                </a:solidFill>
              </a:rPr>
              <a:t>temporal locality</a:t>
            </a:r>
            <a:r>
              <a:rPr lang="en-US" dirty="0" smtClean="0"/>
              <a:t>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… then </a:t>
            </a:r>
            <a:r>
              <a:rPr lang="en-US" dirty="0" err="1" smtClean="0"/>
              <a:t>Mem</a:t>
            </a:r>
            <a:r>
              <a:rPr lang="en-US" dirty="0" smtClean="0"/>
              <a:t>[</a:t>
            </a:r>
            <a:r>
              <a:rPr lang="en-US" dirty="0" smtClean="0">
                <a:solidFill>
                  <a:schemeClr val="accent1"/>
                </a:solidFill>
              </a:rPr>
              <a:t>x </a:t>
            </a:r>
            <a:r>
              <a:rPr lang="en-US" i="1" dirty="0" smtClean="0">
                <a:solidFill>
                  <a:schemeClr val="accent1"/>
                </a:solidFill>
              </a:rPr>
              <a:t>± </a:t>
            </a:r>
            <a:r>
              <a:rPr lang="el-GR" i="1" dirty="0" smtClean="0">
                <a:solidFill>
                  <a:schemeClr val="accent1"/>
                </a:solidFill>
              </a:rPr>
              <a:t>ε</a:t>
            </a:r>
            <a:r>
              <a:rPr lang="en-US" dirty="0" smtClean="0"/>
              <a:t>] is likely to be accessed </a:t>
            </a:r>
            <a:r>
              <a:rPr lang="en-US" i="1" dirty="0" smtClean="0"/>
              <a:t>soon</a:t>
            </a:r>
            <a:endParaRPr lang="en-US" i="1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Exploit </a:t>
            </a:r>
            <a:r>
              <a:rPr lang="en-US" dirty="0" smtClean="0">
                <a:solidFill>
                  <a:schemeClr val="accent1"/>
                </a:solidFill>
              </a:rPr>
              <a:t>spatial locality</a:t>
            </a:r>
            <a:r>
              <a:rPr lang="en-US" dirty="0" smtClean="0"/>
              <a:t>: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Box 7" hidden="1"/>
          <p:cNvSpPr txBox="1"/>
          <p:nvPr>
            <p:custDataLst>
              <p:tags r:id="rId3"/>
            </p:custDataLst>
          </p:nvPr>
        </p:nvSpPr>
        <p:spPr>
          <a:xfrm>
            <a:off x="1066800" y="5181600"/>
            <a:ext cx="7467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put entire block containing </a:t>
            </a:r>
            <a:r>
              <a:rPr lang="en-US" sz="2400" dirty="0" err="1" smtClean="0">
                <a:solidFill>
                  <a:schemeClr val="accent4"/>
                </a:solidFill>
              </a:rPr>
              <a:t>Mem</a:t>
            </a:r>
            <a:r>
              <a:rPr lang="en-US" sz="2400" dirty="0" smtClean="0">
                <a:solidFill>
                  <a:schemeClr val="accent4"/>
                </a:solidFill>
              </a:rPr>
              <a:t>[x] higher in the pyramid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9" name="TextBox 8" hidden="1"/>
          <p:cNvSpPr txBox="1"/>
          <p:nvPr>
            <p:custDataLst>
              <p:tags r:id="rId4"/>
            </p:custDataLst>
          </p:nvPr>
        </p:nvSpPr>
        <p:spPr>
          <a:xfrm>
            <a:off x="990600" y="3119735"/>
            <a:ext cx="7467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put recently accessed </a:t>
            </a:r>
            <a:r>
              <a:rPr lang="en-US" sz="2400" dirty="0" err="1" smtClean="0">
                <a:solidFill>
                  <a:schemeClr val="accent4"/>
                </a:solidFill>
              </a:rPr>
              <a:t>Mem</a:t>
            </a:r>
            <a:r>
              <a:rPr lang="en-US" sz="2400" dirty="0" smtClean="0">
                <a:solidFill>
                  <a:schemeClr val="accent4"/>
                </a:solidFill>
              </a:rPr>
              <a:t>[x] higher in the pyramid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6" name="TextBox 5" hidden="1"/>
          <p:cNvSpPr txBox="1"/>
          <p:nvPr>
            <p:custDataLst>
              <p:tags r:id="rId5"/>
            </p:custDataLst>
          </p:nvPr>
        </p:nvSpPr>
        <p:spPr>
          <a:xfrm>
            <a:off x="4876800" y="381000"/>
            <a:ext cx="4038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A: Data that will be used soon</a:t>
            </a:r>
            <a:endParaRPr lang="en-US" sz="2400" dirty="0">
              <a:solidFill>
                <a:schemeClr val="accent4"/>
              </a:solidFill>
            </a:endParaRPr>
          </a:p>
        </p:txBody>
      </p:sp>
      <p:pic>
        <p:nvPicPr>
          <p:cNvPr id="8194" name="CP3 Ink 41c3749c-aedf-4f4e-a357-7f516f8867f7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05" y="845220"/>
            <a:ext cx="7881751" cy="549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Locality</a:t>
            </a:r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685800" y="152400"/>
            <a:ext cx="29718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Memory trace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0x7c9a2b18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0x7c9a2b19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0x7c9a2b1a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0x7c9a2b1b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0x7c9a2b1c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0x7c9a2b1d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0x7c9a2b1e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0x7c9a2b1f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0x7c9a2b20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0x7c9a2b21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0x7c9a2b22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0x7c9a2b23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0x7c9a2b28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0x7c9a2b2c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0x0040030c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0x00400310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0x7c9a2b04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0x00400314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0x7c9a2b00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0x00400318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0x0040031c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...</a:t>
            </a: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3048000" y="381000"/>
            <a:ext cx="5943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1963" algn="l"/>
                <a:tab pos="914400" algn="l"/>
              </a:tabLst>
            </a:pP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n = 4;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k[] = { 3, 14, 0, 10 };</a:t>
            </a:r>
          </a:p>
          <a:p>
            <a:pPr>
              <a:tabLst>
                <a:tab pos="461963" algn="l"/>
                <a:tab pos="914400" algn="l"/>
              </a:tabLst>
            </a:pPr>
            <a:endParaRPr lang="en-US" sz="24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fib(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) {</a:t>
            </a:r>
          </a:p>
          <a:p>
            <a:pPr lvl="1"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if (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&lt;= 2) return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;</a:t>
            </a:r>
          </a:p>
          <a:p>
            <a:pPr lvl="1">
              <a:tabLst>
                <a:tab pos="461963" algn="l"/>
                <a:tab pos="914400" algn="l"/>
              </a:tabLst>
            </a:pPr>
            <a:r>
              <a:rPr lang="da-DK" sz="2400" dirty="0" smtClean="0">
                <a:solidFill>
                  <a:schemeClr val="bg1"/>
                </a:solidFill>
                <a:latin typeface="Consolas" pitchFamily="49" charset="0"/>
              </a:rPr>
              <a:t>else return fib(i-1)+fib(i-2);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</a:p>
          <a:p>
            <a:pPr>
              <a:tabLst>
                <a:tab pos="461963" algn="l"/>
                <a:tab pos="914400" algn="l"/>
              </a:tabLst>
            </a:pPr>
            <a:endParaRPr lang="en-US" sz="24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main(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ac, char **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av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) {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nn-NO" sz="2400" dirty="0" smtClean="0">
                <a:solidFill>
                  <a:schemeClr val="bg1"/>
                </a:solidFill>
                <a:latin typeface="Consolas" pitchFamily="49" charset="0"/>
              </a:rPr>
              <a:t>	for (int i = 0; i &lt; n; i++) {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printi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(fib(k[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]));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	prints("\n");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 	}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</a:p>
          <a:p>
            <a:pPr>
              <a:tabLst>
                <a:tab pos="461963" algn="l"/>
                <a:tab pos="914400" algn="l"/>
              </a:tabLst>
            </a:pPr>
            <a:endParaRPr lang="en-US" sz="2400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pic>
        <p:nvPicPr>
          <p:cNvPr id="9218" name="CP3 Ink 9f48f8f1-4f2d-45df-9dc3-79fb3858a97b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40" y="347159"/>
            <a:ext cx="8339400" cy="5786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kBHAOAgAQdAhomARATIuVfbWPzQIgsgySpSSZqAwhIEET//wNFNQUCC2QZFDIIAI4pAa0BfkMzCADoGQFeCX5DEmT0TUEIAU1BHgMCBDQKLAIMZkZkC37P2CE2EOWjhkyZ5nK3FjyOVrRu1xLcLHI1WuXOLCzy4srRxjxgCiwCDGe2ewt6b0whNhGZjhxZWrdyty4sbFa0bsWq1xlZZVrfE5cZcrFg5Y4XAA==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sEHAOAgAQdA7wBRgEQpgAjR99Ljk+2cTEOi0wFwgIOBEgQRTUISBBE//8DRTUFAzgLZBkgMgkAkJsDATfAHkUzCQCQggIB28UeRTgIAP4DAHuF0jQSTsCkP9MApD8K3QF+hPwz3fhn9wxwYeBx+Nt2K0YseTKyZTJlwYd2GUoyIVhGsJwy6tejTuy2SlKFpQlKkKThGVYzlMEpwnCInCCAjCaM4zjOcyMZUhKME5y122iD/gAm/gAxZ6ceUTrblza3rblzNbxnlmZldpImmN6mJQJgWXKBSIUVMJglKLgukxKJi6TCcTBi8Z4da4iDe96sapM7m5mJiExISTExMTCQJgRKJIkAAEXCJIkiYkiU1IARIE3PX3d15QAhNhGTEwcM8bNwtcOWmRa0x4ca3DlytFrbG1yNWLdzmZYnIAkBCpoChQGD/hpC/hpD48O/bv269I6VrVRc8+Pfj4Obzeq1y4a7aYnWZzc549uKYjFanEJnMk4moidMUqMXFmZnMTEwmJkmJRFRHBBmb41YxGOHDUZAhfgBy+AHPA4C2yuqbBVYbAYSqqe/C5XJ5vK53C4WeKzEYbJYzKXYiqiSKOmW+W++e2OKCbAVYSqSKCe2m2e+umeWOCSai6KiBPHHXHPKigmwFl1U0Uc9+Bwdt6OazBYTBYCqCGvB4XC4XC1wKrsBhLpo5LSD87iRd3M2SLq4iyJTU1NJiRMxKEwqYlCUokARMSCUTEwQiRcJEEAlKUXSJhx+A5n2gCE2EM82Fk4ZMcq3JjyNVrTKxbLcORgzWuWrTCyZsG7jI1a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QFHAOAgAQdBIgKugUBEKYAI0ffS45PtnExDotMBcIDCEgQRP//A0U1BQM4C2QZIDIJAJCbAwE3wB5FMwkAkIICAdvFHkU4CAD+AwB7hdI0Ek7ApD/TAKQ/Cr0BaYP+DDT+DCXWq1vhxhGcRGoxqKrCI4TVIq6hhisQg0morEF1e5mcZ0xiKyvM82YRCpq8szM5mbda5+KAgv5Y0/lkXzNJfExzcKQmMkxMszRu5ZYKt2dlmbFm7udsuIxNu3dWbMTOcz4vXOdAg/a4+WEJiZiRJNSTBMTEomJRMTF1MSRKJiYmCauJmJiYIBMSiYmEolefgPb1gCE2EY2DRy1zYsS3LlxuFrRw1wrXOHK0WsGTRwzxNsrTM1bACtgBdoP8rF+VjHHgHwJ55rryvg6R0nWdc+V05VwrFTW4mN1FViNRSImcRiqiqLXV3WYnMZzc2iaRmNxvV1jEaZnObua48J8khPwlzfhLnHb7QdXkRjKCUYkUYIRITlFCUIShCCESKaEYIQijWM4VhGCMEZIQlSEpQQnOcZzhWiUaThGkYQQhCNqzhjCD+FvPm+u9rEyBRAJmJiYAiUEhME1cARJEkSCJTBEqmpiYlJKJJi8/APGPECE2EOc2TMzcYmC1jjZNVrRxmYLXGHHkW5ceVs2cNM2Vk1xACmkohPxNCfiaF06MeIABmz8KuKmSOiFFoStPJGsggv55w/nnGwAAGbm88zq7nnm+s7yE4mFNOMUZpowJQSQRjFMjGd9+uPYAITYRmb5GOVuyyrWmVpjWtGLXGtc4ceFawYM8TPM0aOGzZkAKlAE/g/5Zev5Zj/CAB03ERERERDV1NTUpXFzacufHPHv348+OY1y5ehSE/ED1+IHmIANVbSpakLUlSFoYI5GalqWwUta2DBSlpSjaVJQneeHh166D4ex5febkubETVREwIhECUXMSmJTEXi6mauevo5jyACE2EYsbBs4Y4Wa1o2bOFrRnkyLXLdm0WsmrRs2csMrhg5x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w0HAOAgAQdBKAKqAcBEKYAI0ffS45PtnExDotMBcIDCEgQRP//A0U1BQM4C2QZIDIJAJCbAwE3wB5FMwkAkIICAdvFHkU4CAD+AwB7hdI0Ek7ApD/TAKQ/CpcBRoP+MoT+MoXv2OnXyN4qqqoxUYiIqL1eKxOorhFIIlcRGqnUYhm5ze3PGfBkg/4brP4breHExnScTEKuiYm6zU1eMpmZzKYmJgubu5uSMVhyntwvwIPoLmYlaSakQiYRIkSiYlExMTCJJiauJL4+P4s/AwAhNhDBywaNcmVotcZcbZa0bMsa3FjxYVrNu2xZWzfC5YsmwArUAYYBgv7O4/s83nO+LLzebhVLzvLFS0rViSMAiElSLJCVKdNuqTZLLlncm4ADszqramb678nbgIP+IPD+IRHhG6yuNt3neefGczvCaTFTFMIUTETcTUSglnEwwqDE0xMKiophcJxEMRCGOXh+E58gDxJxw1jU4RMXjn0zzyCD18AeenLM5iV1JMJEwTFSETdExMTEpiQRFkwmIRMEgTUxJEhExJEkSSBExMTElzx8fxY9gCE2EOGWFkxcsmC3LiYslrTK1bLXDRiwWs8LNkzxMWrJpiagCmcjg/4jcv4jcwNbdOvLn2y4RiIiVzcxvU+Gg/4HKP4HKfD8LnyOfIYz2lqKqtVEpvPPLwSD14F5uV2lCAkJEzPPyePoACE2EY8eRtkbOHC3HjaY1rRzhbrXLBrlWtMmFziaZHDbFkbgCk4NhPxHcfiPhvTGx1w48N9YhPwOCfgb/jSVqYsWLFoihcZLDHGljnpyMeSAITYRhzN3LlszcrWWXHmWtHLJstcNWrJaycYsmHK5yYcbBqAKogKCAYXyFHkKQMLhJJYIYIUEEMEMMUcEJDBCCBHERxIIoYBLBHAhggihQQywQoYoEEMMCGCAihQo4IZJUsimhXUnmANRqWczug0Os1u0x88iGkCH8FcXgrjAp1Po1HrUjQaCwaAwFA5zZLLZrPZLLaJegMEgcGgMCgcEgcEgUAgsEgcAQGCwKCwCAwAgUAgECgKAQOAQWAwOCQCBQaAwKAwGBwOEwVA4AgUBgc3sFho1HUSiqFQ1MpqaTUAikVUmkUmkVOpVGZQuGQSAQoCDrU3MyiiCJJqZiUTJEiYkiQJiJRIlF1MJgTF0mJQkRIRKJqyJmAiUTF1dXF5vwfR3XpAhNhDlk5w4WmJutyOGWRa0Zt2C1wwb4VuFk3xMMrRlkZMWAApqFofkTuRPms0SmUR+PS+XUeMQGAwOBTCp1KazQIfxDQeIaGYzBS6VPZ5UahaZZA4DAk8q9WnM4ITpYK1vhnedSMUa4evGGoAhNhDbJhy5WWXCta48TBa0bY8q3E2ZZFuFy4a42OZy1ZZnAAqrAVOD/jRy/jRXxCVXwioxFVU6vpeKrFREQiZrKSYpVVEJqZ2EVHDFYzWb59+Ph58evH69fFCC/s2j+zgc5vjvLGbzc7m5YxEZ3Nll4ZLlly1b29KvNSy3c3HHq/R3maCE5GTkxrCMYEIoREYRiIwjBGCESMIwiIRQihFBGEYRhEBGEU4108mEfAwhNhDNq4zNnGZmtYM2OFa0yt3C3DjbtVuVq0w42ebDkYssoAqCATGD/kea/kebmJi6zVpncZXNpm7RdMcOGOnLtw6arhMcenighPs9vs98eLHi16uHmw0rKsoSSpSVsVGJaVJxpeN64b3rhlrxaaCDrwLlMTMpi5IuEkCauLiQJmd8/VnAITYRkw5mTli4zLcuPNmWtMLTKtxYcOZbmyMsTlwzaM2rXKAKjgE0g/5KEv5KEzOOvTycTdzcVVY1rhwxXCabb3eduMXU1HCq8DetgIT7W77X2+zm8DDs36oYrUtKFlYzve+PTPHO9JUpiyNlLUlBeO+G2euExdLXljGF5xiiRQijCMEIoRhGEYRQIhOOHrxdgCE2EZcjPDjat2S3KxyYVrRk3ZLcOFm3W5GTlxlcMmDJnmbACpgBOYP+S1T+S13NRq9XEXCVZlYiKrWOGuGqhu99+PXfPe53MTwvwNeAhPtdPtKYYJ4MMb4ct8uPO498uPHjnKFLWpSlrUzYsGKmCFJwSjOOFnpxaY4AhN3Qjh7MIxhGEUIkUYwiSjARlEjKMBCMJwmnHDt4cuAAITYRkYMsblvjZLW2HDhWtGDVitcZcWVaywtsTHKzaMMjZqAKdSiD/k7Q/k7tcavheI1Gsa4cI4RiN3xvj1riYa5T2nCE+z8+z9ozQwWhKc53w5cuXDlrhtDFgzZtWKloUrDbHLeE7WB4BhGMQgEEQEYEU1+LvcIhNhGLDlxs8bXKtx42DFa0xYmC3E1YOFrLC3csczRixyM8QApjGoT8on35RP7216t+KsJwjJSUsEsUNVbAhPs9vtA45ODwMeaWCWBSRGN2WWmeMITjcRz71jGMIwiJwinXTyYYgCE2EYmeRviZ4si1u0xt1rRzlyLcLZq0W5Wbdswct3ONnjcAClsWhPymeflM916suStpyjSMIyTtjteE+0++0/pXBh1RjipaFE2OWmechORwJ8W9YxjFGKKdcvPhACE2ENHOZuycMMq3CyzMFrRlkYrXONxhWuXLlxmzYczlw3YACkgPg/5UNP5UNQG45c8ZhPpQvpQwHCw5iACFk00EedjlRxy4HJqAITYQxx4mjVs4wrWrlszWtMWNutxYmGJa3YNMjlo3ZYseNgAKbByD/lZ2/lZ3lmucca2RjWOHLlyrlnl3z1CE+hu+hv1VwZpcDBqpkQjlx4cOXDnjrhwb4YXSRQaOGCGKOBChQoY4IYZZ8XgYMgAhNhDho3c5GjLEtxucLda0bN3K3FkcYVrHJicucebK4bMmQApJCoT8qq35VV8ODdTRSgCD/YFfsC+XPXWs3sCHjUmgKhxOVwCAzgAhNhDJrhb5cbjItzZm7Fa0c48q1y3auVuLHhyuGjHM4yYmQApfF4P+V6j+V7dhrWOWGItE8+3g8O/IhfXOetlgknmljvlrrvvpw8+FmweCnxSFo00MGlpQgQRy24eOSbBAITYRlzNG7hqxyrWDhg2WtG+XKtwsG7Fa1xt3LDFkyMHLfEAKZxmE/LMV+WYvRpyVzZc2HBhljnjvjz30316dIIX1NXqa8lbjI8YwE8UqOeUjgwcmBpvAhOFgrWMqznGMYxTgnHT06w4QITYRhY4cmRkzcrWeHDiWtMzFutxZGTdbiytWzTI2bZsbDEAKnQE8hPydTfk6dyyC18MMMZzjCkrYKYKSpGM6zx45573RhaWCmjLwpZsGK2CV5acekIP+ANz+AO/HIO1Y7VwrGa45zznnnPG83cyqMXwvScXjetzlbhx8StUAhMXS5JNeKcJwijCE4RhGE0IwjCsJyihKEICCJFHDp6MXeCE2ENGrNk4yZci3LmyslrRzjwrXLBqzWuW2ZsyY5WuRzmygCm0hg/5J6P5J6V0DnrMbtMVjWuHDHDWfA5xsg/4EVP4EY+nXoCuHDXDGKtOc5ze3hs3shclgp5cDTHGjQwQkEMEcCGCFDHg8nHBqgCE2EY8LfLictWa1owwuVrRviZLcThg3W5sOZo3x5XLlk2ZACoIBLoT8mEn5MJceLl6sMIlJUpgta1pSVY73x3reKEqYLWwSzJCE/ArN+BWfh8LDihglghKU08NcN8c8sawoyUxYMGBaKM458Ge9QITvWj0a1jMiBGAEYRhGBCJCZh38emQhNhGNnhb5m7FgtwsG7ha0xM8a1y1cY1uFm1yZWLZm4a4coApiGYP+T7T+T7U8Oa4rjOGnDhro6S4ghPwG1fgNrKYsVNGDNGk41x4dMODDLPOAhdNMzsqWGAhIUMMceFycMGkAITYQ4zNm+XM4crW7HK2WtHDlmtxOHDdayxZWebI3w4srTKAKSguE/JtJ+TbPI2ZrbJ4IgIP+Bbj+Bavr045nFwCGgrYuYOHkZuAkACE2EYXOPE4aNsS1tiy5FrRnlwrXGPKxWuMLlq3ZY8bJy0cACnImg/5QPP5QMY1ns5TjLjfXPXPPbNKrWKxjGo6SkIP+BgD+Bfecc8c6511rMzCqrWNY4cIxENu8c+PMhMnOvnvOc4TRiRiEYEEYITjl682oITYRhbtG2TIxbLcuHG4WtG+JwtxNmrRbmZtHOVxjysHLHEAKhgEtg/5ShP5Sj5I4TUIz0zqeDlnGazmO8ca4xnF4Vrj4F4yAhPwLQfgV/jC15TnOt8d8t8sctq5oZsGDNDJPRWiM5zrPTLHOoIR4Gg5PBJwjFFOMRCEqQhCBGKMZxnXh8WMvAAAhNhDXDlZY2zbKtzYWONa0bYsa1w1zNlrZlmw4WzJnlzOG4Ap9KYT8qw35VkcCtMOCcryVpfFp0a9WvFWEEKQpKkqWvknGoIT8C2n4Fw8jDgy5MuTXZFDFp0TlglKNoQCcKy12xzwghOtjnetaokIwQjERRhFCJGEZ1082EPAQITYRjxM2ObM1xLcTBvmWtG+RutcZGTNbma5GLLE2ZOHDhwAKiAE0g/5WWv5WY5pqqiGM6zFha4zLlcYvW8Znjve+PHjm+PDfCYP+BWD+BUmenOk5ni455ue92rGNdOjwuDlHDNTU1DBc+PHg78OE8AQh2ZxRAjCM4owjKMoQSjCMokSMSca6+jOHACE2EOGbFk4bMsi3M1ysFrTLjYrcOXE0WsXDfHkzNMOTExzAClkYg/5C1P5C1asNplmlXrfDOQCE/A99+B7/fuDdGVlIRjGF6XnchOJacZ1vOcUYwimrh4OmXQAhNhGLIwY5muLItYMWLla0w42K3C2YZFrZxlZ5MmNq1xYXAAo9BYP+Qxj+QxlnQIT8C2n4FtWqIIeQQOYw2LAhNhDhxmaucuJotc4WbRa0b4mK1zlbZluLGzx4WDLIxYN8oApmIYP+Q3D+Q3eKunhZrVTUZZu2Wa2Ti50Ag/4JAv4I9Z59Ory6zOVVjhrWNVpSrmt8YIS0qwiRlEnFJBIRjGca5eTDkCE2ENceNy2xYXK1pjbtlrRgyxLXDFtkW4mLfFiy5srJo3YgCmQeg/5GAP5GF+EVqoqolUxerxcNxdXnYIP+CJD+CG2pQtec7zx31zzzcsVjpifEhONuj1ZxjCIhCCMIwjNFfPyWoCE2EOGzVg2yNWC1pkas1rRu1yrXLJm2Ws3Llo1YMnLRo3xgCmsgg/5Hyv5Hy/K3jEQvOd7573m16jk6RjtSgIP+CWD+CWGM8XO8oqMaxy1XRyzqYveuuwCFqyV+PggEEJDDAQQECGOO3C4OPTAhNhDLE5YZcjRitw4srVa0x5Mq3E5b5FrRu4a5m7hg2b48IApjHYP+SgD+SgHMYVnWxwzCMFMXwVKE/BKh+CSnDGc65dm0ceeOt4MlsmSmZOiFuyTQwwIEEEMEEZHBGQx14PCs8CE2EYsrTI1zZsi1u3yNlrRqzxrXDjJlW5suPDhxtGeZo4aACn8tg/5Mbv5Mb4nxfE8XW8iuEctcMaiDbjnnw67jjG5rON6xQIP+CPT+CPXwfA48GI1UKm64xZJM44z4WbqIXGccy4SHgKPFw1nOacIowigIIRhCAE4xjfLwccfAQCE2EYWjlmxzM8q1nmaZlrRkzYLXDBuxWtWTLHkx4WrBq1xACq4BV4P+Taz+Ta3w8TU0iMB069u/ieL4Hg9OoABy5hy5tb1aFxM2lOu/bwfA8HlNRUYiqvlvpkCD/glC/glD8rM8M4zXOvD7d3TrjPDjVxIABMBdOvTwcJiYWianp37a342UQsutx3m+IIOvgB6szMriZlBJExExMSkiQiQhMJhKJiUXUgExMSld9/TnkCE2EZGTli1ZMG61y5aMVrRqyZrXDJm3W5nGXNlaOXOVriyACmIYg/5Pnv5PnzweW1sxMVWNeBjxMRSE/A/d+B/vEx8KOiGSGBCdZ4Y754cOMIWbTMPTXPHDDBDBDChjlwuTia4hNhGPFly5Gzhmty5mzla0xNcS3FmZs1rdk0aYWzltkbZsIAqGATKD/lBY/lBv1euDo1GIWnM5ZycudIlccbze75xxuuOGKIT8Epn4JJbRxwvO974647zvCjBg2HChkliYK2CcZ3rjrwceXHlAhKdqG/XdNEIowijBBCEZCEYRjCJOE583fOPgICE2EMMrdxiyY8y1llZN1rRowcrcOZnmWsGuZzixNXLfE1cACocBNYP+VBL+VCO51GqiFjGZpFRERF4nSIhc8b47zu90zyvXgIP+ClT+Ci3EY3Od7z3HXPHnx55uHDHLpXCMVWOFa1VTEzuvDrecgITV1E+zWMYoRQjCMIgRlOU4QiBCIRnPTzTwICE2EZcrfLmZ4XK1u2buVrTE3cLcLNjkWsMrnNkzOHGJrhagCmocg/5VqP5VsaVE8ufLjFxKIxHLXCuVTACE/BVd+CpmEdurXCPDje+GMpYqZMmLBXFG8YXTRSaeFDDBHAQwoYo4IUNONwslgCE2EOMjFplZYci1m3ws1rRxhxrXOFzjWs8eHIzcYcTBuywgCnQkg/5YUP5YXeXixi1xMVVaxrVQTmd5ub30ceCD/gmg/gmp1uOk9K1VIzO+O+e88b3E1Fanly79gIWzRQxaeGONDBDBCghCBDBBChhjvzMsWOAhNhDdkxy5WDDGtyNsLla0bM8y1yxcMVuZgzYssOHMwctsoAqeAUGD/lji/ljdzet63Vwgq/CucZra5zgi9KzwvWGIq53fXPPjvfXjfGN+BfLgg/4J/v4J38x04641xu+/bv064zxnPPnnrsrFcNarEY4cuHKuEVObndc43mcrxEiE3caXRTnFNFGMIwjCAgRhFEIwQjAhGUUESZGM79urQCE2EZcjTG0cNsq1vjzY1rTFmcLXDVszWtWDDG4zMWjXFlZgCnseh+HU4dVJ5NBoPDofEIiJZLVcrtwk8EgkKQyCIbEQh/AwV4GC1ZrFDoVHo09ngms0R2OSOIQGBQKCRaAQGAQshrKOWMPBwKAQECgEChYBAkDEzdHAQeAAITYQxwsmeFy5aLceHCyWtMLBstcuWzFawx5XDHE4ZuHGPGAKaiKE/CPd+Ee9mRopGSEMDVbJiwUoY74dNd+PLlCD/gmc/gmdXF4zExeN646zV1EmLww7VYCE7ToxRQSnCIRiijCMSc+Dx46AITYQ3c5G2VrkaLcTVrkWtGbLKtcN2GNa2ZZGTHG3cOWDRqAKayGD/ids/idt3remcA1vtLpHLXgY8Lhw4Zm+YIP+CK7+CK/ny58nPkDp18LaN1tm5zTMyIW6SWGNDBHChIUECBAghjS05mWHWCE2EMG7Zq5cZMi3CyaM1rRuywrcWPE1W4cjhu0a5MTJgzYACnsthPxnbfjO9vatK4seIFaUrix8K9rYqZLYqYoYCF54655a9oCE/BBB+CDHHmrJkw4AZMu7fu37MqqacJyrKMSU8DFkmIPwsXldplMwImiYmJJIlKLXz99AITYQ5asMbVgxcrcjNw3WtGLjCtcYWeFazct8TTKzy42jByAKxAFxg/4FTv4FT3Xpz5denPk69APA8HwPB8jnqdGJxcbpKkRNIvCImKmU1dSrdZi5i4mEQUgiZu1yirhGZm7jKuKC/wAKpf4AFU3x/F58efHeO8Azed9bc7FJWVNKpUqSXluas1CRCXO5VbKsFVsEmPg3PHSD1MxFQJubSiYmJRMCJSE1cRJFwAETBMTEqtExMTF1V1dXrZITNZxmsxm88+74ACE2ENMWTIxbY2q1ljzZlrRs1cLXLVu0W5m7BoxwuGDTHmagCqEBWYP+Gyz+Gy127+Nx1GFRCkRU6zSMpXU4jhOrxczKZYhSJZmZyi0ptkmZnM3PXlzdOutggv8ACoX+ABUN79dksS82JotlkvKNzc3DLguWykWUWbgmzZblzvjy+D4fi+OC+7vXVsoqVAUsrlksq1QgLFkuWbzqpRKurtt+X7+QITYRjx4m+Zs3ZrXDdxkWtGjlqtcs2zhbhZtmzDC5YY2bZoAKsQFVg/4pZv4pf+XLv2uonpNY1qukaqsIrGMcI1DFxMRUqvBVVGMZiQrGo1qoc769+/j8/Hnwddakg/48tP48u514vieD4Hg+B14TBJE0VcERWsVEJniyzN3OQioicZlK5i8TE1U4nV9Nm4PyPG8GbZu5mUxIlMSRIETExKJiYlExMEwTEhExNTKbTN+D6p2AITYRjbYszLM5wrczDI5WtGLPCtcs8TFayct2ORmxbt8WRkAK8gFehPyOufkddCua+SOaGKFE44b3rOs4RghCCmXgcHgcHiY6SlJOc8OHDjrGsEoWhSEJYaVhWsaxjStI0hGzJlzQpaNAhvH/94//xQx0PGxMfIw8fAQENGR0hIS0hJR0lFRUMhYeDjYe7xBiG4uYKbkZuNjYWCiIiQlpiWjpCGhoKBQ8TEwsXIxkzExMLDwsAhIKKhoKKgoKCgImYg4CDgYWBIPyPGrx82lcbZtKaQiaRKYmbiJRdYzFxMLhVSCZiau6Ji8XMTF4IlfP2+NX7AAhNhDFvjZtsTjItYMcLla0bMGK1xmyYlrXHiZsGmLC0x5mQAqqAnOF+R7L5HszC4SGKqPAQ1Kp4o5YaZZY440KCOKOCGKCKCSCKSbI7DY7DKyy02104G2u2WOGCCiSqaySybAVYC7AXYS6yqaKKOOue+/B4G+++2vB04PB4HA4HBz2zxW1SRwAhvIFh5AsS7urmOg4+JkYeFh4SAhoiKkoaMhoqKUUDIS0hJSENFQkHBxcXKx83d1lbewMfFxsDBQURGRkVHREFCICDg4OEgYCDgIGCQMFCQEVCQECgYmBiUDBwkFAQUFCxEJER0VHR0tJSUZIQEFFztKAg/W8COPmwzcbZixOJExMSwImpmYuAlF3CamFSmETV1cxJGcJhJEwESiSomJiG+fwLeYsITYQzaMmORtkYrWTZrjWtGWXCtcZG+Jbibt2TjCxxssWbEA=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tDHAOAgAQdBLQH/AcBEKYAI0ffS45PtnExDotMBcIDCEgQRP//A0U1BQM4C2QZIDIJAJCbAwE3wB5FMwkAkIICAdvFHkU4CAD+AwB7hdI0Ek7ApD/TAKQ/CnAkhPyieflFFxY8WnFlplpdOFYxTTopTBbBktqaI0CD/aTftO8b4c+FxFTwnlPKK1prERK7714bnkCE5l4zjGdZoiMIkYIoRRRjj6afcCE2EZsjltmyN2S3Cyb5VrTM5brXOFniWucOZiwZ5GjZyzZgCo4BNoP+UgD+Ug2tb1jPa7xdXQTVYqIija9zu97vfG92anxscgCE+7K+6vrt1a8mWmPTPTXPXDGiksErSxWxZMGTFKkYTnOq8MMY3plyZaCE5WqPdhCEIBNGKIjCKCKEZTlGEYRQiRRvh26Y9IAhNhDJtjyOcbRutcssuRa0YY8K1zmZOFrTK1aYWuHK3bZcYAqaATuD/lWK/lWXm8ZhC9TjFVjhHScYhM53fOdzk8HFsxDhjlrpw6cuHKa6gIT62L61mksVsEMCUE41rjvry68eXHXDGlLWxU0ZjRkpgwWtKF54b5dt9rPGoITqYJdesqwIoxhGESEUIkJpTlGEVKynKMARhNO/dq1AITYQzZ42LLI4ZrXLlowWtHLZotcZMmZa0ws2rPK2zZWmHCAKrgFJg/4X5v4X861nll27+BxJrN7c85ubTNYY1rhqtarVYjgqKuJvLnfXj168et3h4UcuGIT8aMn40fYSw5K6sODZSlLWpKUqRhWt8OXDjw5cOHDEla1sUJSTnXHXPXHG8ZwUlbBbU4E6QkCD8rzJ8fnm8ymJiazgE1lEgTCJETEomhMXErpK5z5Plw9wITYQ2yN3LnNjYrcTfC1WtGGZutxNmbJbmZOWLXCzZtcLdoAKmQFBg/4a/P4a/86XTny48OurxNViMVHBicIu9znjnebyzMIjTEYURHLjSYT8bD342CYte7ehHLk4tMM8M7zjFKksEsWDBTFSVI0nO843jVCeC2DJTBSyGXFrY6iD97fGbm5WmZmbiUxMRJEomACJiYASk59fTPAAITYQ3aZW7lm5arcWVsyWtGbNmtxMMjhbixNc2PDhYsmjBuAKeCqD/hxY/hxTxM8J4XiaE7jc8+HNc2mIvE4rGe2YgIT8bUn42v4XywzscYo0pilolowZMmC2SkhG854WeGO9wIPt60T6ebWuZhAgTEzFxMJjbr6O54AhNhDlszbMG7Rytx5XLFa0csGy1yxaslrHKyZYWzFhhwtcIApKDYP+HSD+HSE7OHC9TkCD/jTQ/jTROXWKRiNAhqKUgFjCw8LG0JUAITYQ0wt8THHharW+TM3WtGznGtwucuZazasMbhnlaZXGHGAKlgE2g/4eYP4eT8Y3w51ltmbjnUXiMX4zVarFuO9+DvrnMZRCsTjEYIT8bYX4258steLTatqYpZsWLNKkIRvrycG+PDGdIYrbMWyWiGRJGF8WmGPHjITrWz4bznG6ciMIoxjAQQRlOUYIIwjGE0Y1v1awj4IAITYRlZtcOXFmcrWbRuxWtGmVwtcN8WRbibZmTlxlcZHLRqAKciKE/GHl+MPPDPJpyY6Y5XXvW85qSpbNTJiwZqZMwIT8OVn4crc8dHH0Y8GO0bQtTFTBSkKQgQnLDhnlhctVl4iEjhjjIIYAQopUtOdQ6YAhNhDbKzZZnGPGtzZWDVa0auXC3E1c41rls5ZM8eFo2YM2YAp+KIT8Y1X4x5512RzU1W0ZsWakk8OPHly10zjWS1MVrZFqAIP+Hez+Hc/bpxxN5ze973lmlcO2+nStRQzXHd9QhcZjoM/DHHCRwQwwQkEcUcwggjgjhRy15eODQCE2EOMOZg0YtMa1ozZ41rTCxbrcLZywW42zhrhZt8TnHmagCmAcg/40nP40peNZ4xlKsYxGsaaxjhFagIP+Hlb+HmOZ1GI4TynhNRMLueMdcuaF0kkWnIwIUJCQxz4vAw5AITYQ0Zt8zBk4YLWDTEzWtMzJmtwsczBa5ZYWOPGwauGeXEAKgAEog/422P42+5njU4axjlHLXCMQnN+L08Wc1canhPKJoIT8N1n4bf8mKejDTDO+Gue+uuO8I0lmc69o4IzVY7Y8eECFzmAg06CGGGNGhIYoYIIIIIBCjhhjhtzMbMAhNhDBqzcMmrPCtbs2+Za0xuMq3Fja41uJzhaMnOXK3xsmQAqFASiF+Ntr4222KlqkkkgijjnntnvptplrmtslwDCRYijDYLCYiiiYg/4gAP4gAXTvrivO8zuLxPDhHgT4k+BfgZ4XDExrF0CE6GTowTjGc4o1hOEKSpDBKMZxjGcKwnh8A1QAITYQxbNG7HFlzLc2Ry5WtGLFytcuHGNbmzN3LBnlcZMbNgAKywJ7h/IZ55DPQAKDQKXSqvVqrVKvVqzWK3WrDYLLZLXNICgMAQBNK/XqDQEplCPR+bTeoRmCQSCQKAQKAwCBwKAECgMDQOBwdB4DAYDNbNMUAQGAwWFwOFwuCwmESWSUWiW2TQeHwOEwBBoJCIVDJtTaZH49DYZBoOCH8gwnkGFAAjUbhkNhEJgMAgcCgUDg0HikVkUjlkRgiBQJAoHKahUZxOVCoaiUWVSuOQ9BUAgcChMCg8Ag8FgEHgEFgkLhEBgcCgELgEepscgMHgsAhMEgcGgUAm1Vqk7nUhkEAg0MgUGg0GQCBQGBQGc2Kx1qt0ajz6fgg/M8bO9znczMymEkkk1dXELqZiJRKYkiJqYkExIJJiYQQSIuEwmEqTBGasllx5+D4OcekCE2EMMzVjkb5cq1kwYNlrRxiZrcLPK1W42LjM0YNsjJrhxgCmwlhvI7V5Ho7YACAiIaBhEFAQUCgKG8vV5egIbyEdeQnW4AAw1Pw0VEQcAh4mFhbm+vwACD8rzpvnz3mcpmBMLLq5nMzx83ux2AITYRkZtcePDkyrWeNszWtGzlstcsmzRa4yNWTBm2aZGzJmAKVxWH8fZXj7HhcAQmHAJ9P5xOaVS6YIT8iPX5EP4WX380AACF4Apgh0scNMscM8s6CCnAwZghNhDZowYNWOXEtbMsbZa0YNWq1xhyOFrbFjzMMWHDib48YArOAUmH8mRHkyJTebEhkEbhECgcAQNEpTKJjMFNpih0KOxyJxIFCoc6ndEotKpdKpdEotEos8nswkcAhcDhMBg8SlssUGgAAIfyFUeQqlAYATic0yKwKCQCBQmAzuvV+dTuKRUp9Op9On8+BEYhHo/QqHRqPRKKEfj1nkEEg8GQKCTSl0pOZwAAg/h7vD4BXMZi4zEzEyTETSphKLhMxMzBVTFTCZmazCZX4PtrdiE2EMGLVtics8S1q2cZVrRqxYrXDbGzWtGLbE0yt3DDG2bACloVhPyd9fk77CMNdEY0xbdgAIfyG+eQ30KFQ6tIYQgsBm9OocLAhc5dJHh75VMMaOO3C4GeCHMAITYQyzNsLPC5wrWrlxlWtG7lwtcZnORa1y4XDFixZsmjDCAKjwEuh/KKV5RSwpdKoNAoNATudBPJ6oVDKBQUOh6Ewgo9GpNIqdSqNQqtUIfyHFeQ4sCWS2YTFRqOEajaDQcnE5T6fp5PSeT2IRGEQmBQOKxQhPDGWU+XrnOMUUppyQhGEEEYRgnCMIpr+AaynvAhNhGFpicYm7lgtYt2+Ja0cMcy3FhcM1uNk5xs2TZnlbZGwApbGoT8qM35UZwBzeNC6qmIAIfyFQeQqEAVyMwyGQyCxWC0uZTMAITxJvpPssKcJxhFOM75ds8uGmwhNhDNm5w5sznItbtXLZa0ws8a1wxxsFuTHjauWbZjlY5cIApgE4fyoDeVAdQKDOozDIHAoHAJbRKLQKCAh/Ilt5Et0rlVljkAhMEQydVOpRuNAITwlhY+DO87qwnfn6YKgCE2EM82Ji5YYma1vjy5VrRrjZLcLVy4Wt2mVphbNWGJnjcgClEMh/KqR5VSZJJZFI5tN5xOVCCH8iNXkRrsllqFRqkxkYCGxJPwq7i5mLg4KTigITYRhZNsOPI3ZLWzlw1WtMjjKtcM8bdazct2mTC4aMmDJuAKtAFTg/41gv41icOPDOOdZi7zHGM3mLmcOGKxw4Vw4VrVYhE5nd8b3tY3pC1s3mZmacnSeXCgg/0E36DnwHftz5eHrcLicQ1XDhqOGKVa5vN553nPGed3F1FcI8Dr0dK1quEYjUYwVPHPgx5MePaDr4E9PKU3M1cTElxMzBMICJgmAkiSJJgETExMTExmM78Pz3sAITYQ3zZmzFhixLcOXEwWtG7Bytc42mZa0ZZGGXK5zN2LVgAKfCqD/jaS/jatZ4b1eJxGI5RyxrGJq2c8d9c8c5uL4T2vkIT6IT6HfFPAtTBCkJKxx4cePHpw6ct7oMWDFgtS1p6scoTsYOyJoVhNCcowjBGU5RAijFXDr4NAITYQ4csHONxlYLXDPIxWtGzjMtw4m+Jaxas8LbJmxtsjRqAKVhWD/jrm/jr/nbnrcbrNXNNT20CD/QlfoSekcqxEIUrF66uYhcRlo9LBGQRoUMEqnRw1ACE2EM2ubG5Z4W61iwcZVrTJhyrcTnLkWtmuJu0xNWzDJjZgCkwMg/48DP48I84tFauMAIP9Jl+kZcIjhPbiyIebQaBUOAwCBwWQxOAToCE2ENW7Zg4yNsK1m1yYlrRgxbrcTTHkWuW2RyxYMnLnFiYgCnAhg/491v497c5VGK4a10rlWrhnPHrx33zz5dewg/0aX6K3ThiF53x49+Pg9+OdxOo1qOGOmeyFzWCg2cUIIYoYIEEMEJDDDDDHXm4ccCE2EN27JwxbuWC1q2aOVrTM3ZrcOJrhWtWLdm0bssrPNkYgCmsgg/5Bkv5BpbieCsQxnpaIVOKVWr6IsIT6eD6b2Eayuu04sfHYc888YYKZKZNDMoCFo0TN0woY4CCEijgjgjijghjnw+Jj0wAhNhGPFhyZmOZytY5sTRa0YuWq3DkcOVrlvhw5MrfKwbNXAAp/LoP+RBj+RDPgnDDGIxUajCrZzO95Y54MKqms8pyAhPoKvoG6WtCFJxvWeGeOuHDhwwWhipobmBZCeOmWGumfHcCFyGKg0ssEcUpDBDACCOKGAQxQoQRo58Ph2sAhNhDbHkbOW+Nityt8jJa0YtWS3C4atVuJnmx4WuHNjcNWIApfFIbyRfeSL8YBqI2EhYSDhICCiIWOgoSG4+Tj5RhqnkIaKgIiAQsPIwUnEoXCZa+umWeGGGGGNHDh8myAITYRlZNcLBxlbrcbPLlWtGbXGtc427RayatGGZtkZNWmNkAKeieD/kji/kjPpjhOBN3xzz4897cYRiq5a5cu3gdPAmyE+fc+fPvGM8M8dcNb1KYLZM27JmzYKUjetcOGeNjihcxgItfFDBBHFCEMEMAQRoYIRDBXqY4NECE2ENWmLJlyNnC1jmYZlrTG2wrcOXEyW4Wbdq1xOGeFgwbgCjACD2e4z3ANZtM2gAJAITYRkc4WrXDlYLcLXM2WtGLhstc5XDFayyYmmJkyw4XLRuAKhQE6g/5XYv5XYwAF048OuNeD4Hj8FlphMRUVThFYqow1x5XYg/4H+P4IB+gHXoHPk8PwvBxy8PwvD6XhE4RVVEVUREzW4y4671eQg9VcIpESXc3KYmAiUTMJATExKU3vr57wgCE2EMsbbK1ZtHK1uyb5VrRs2aLcORrjWtmGHHmcuMbLM5ZACocBMIP+WLr+WLeM5xz5eLi7uYRWsaeVeowZzufBR1XU6quk6wCE/BCx+CGuWTi8TbsripilaEpxrPHlwa54b3isxbGTJglCEa44ZcdQg+HwBHl755uUxcCYTBMJiYmpQTErz19eMCE2EZcjdwxbYcK1s0ZuFrRyxbrcLVpmW5sTjDmZM2bbI4ZACm0fg/5agv5ag3Hh37d6zm53V4jlXLWu2OGeEzaE/BEN+CIdnzadGvMxQxSslGKs4zvHPHDWoIWTTQQaOWGGEQQwQhChgllwOThawCE2EMG2Zg1Z4ci3FkZNlrRizYLcWRm0Ws8bjI4Z4cWNw5cACnYng/5bzP5b26451upppjDpWNMTmd8c7zYxnWCE/A3J+BsvJmhgjKsct8ePOvnvOMJYMmbFgtYreWWNcoCEwdaGXlopowmhFGBGEZRgQiTw8HiwyCE2EN2uFuzctsq1qzYNFrRgxyrcOHHiW5WbRxixZmuPHhwgCnkkg/5cJv5cDZ6YxUXnfPfefDvnNzfKeWNctcscp1NghPwUHfgoN11nO8UKQpTVr4EMUMCk6YYTjOdMdY3AhcpgmlI0MUEEMEBDAhghhgjQo5bc7DFoACE2EOWTjIxZN8y1szYsVrTG1aLcTJywW48mNmzxOXDbEzbgCo4BNYP+WBj+WBPKJzjx+HNmbuJqsY5cOHTGMaXe8531byuFcJ8C+WJAhPwYLfgwnhk06M+bHihaOJaUowjON64cc8dbp2hihobpUpClY3njrHKAg/Q3dza5lKJTEwmrQTVxEokmFxVs58vxXjAhNhGRhjYtmLFktb5GzFa0ZN3C1wzcuVrlrjyYnDVq0ZsWAApcGIP+WXL+WXPydVMbjeM01Va1iMcpg/4MZv4MZ+tU1HCNRwvFpuOsOYCE6lObNEQjFCcKwrPbyYZgITYRmzYmbNmxxrcWNpkWtG2Ngtw43Dda1xN8jRrjZ5mmRiAKYh2D/lq6/lq78PHTxeG6zVwrEViuGNK1eQCD/gyw/gyxxlquPC9NTiYLu9xzrPEAg/GsTFspmM1KUpvPh+i6ACE2ENcLfHhbZsq1wzy41rRw4ZrXLZliWsW+NqzZMsOHC3ZACmofg/5bEv5a+5qIibzPNzx4+NzcMVXDHSq4AIP+DbD+DbO2dzLPDfSe3Xwo1WomrnNb4yCE5GXKiRpGkYRhFGMCcKwx4erCQCE2EMWDJuxYMnC1u3b4lrRgyzLcOHI4WssjBhjy4sWZpjYACnwpg/5dSP5dZa2xOGI6c+WsKqU3PPGesszKJ5X4G+SE/BnN+DOHJOdowmnj1a8mGk4EUsOTLqwyjCMY3pVvoIWrPQ5eWWKeCGEQiCGIgggQRwQwo4Z78vDBqiE2EMcLdvlYMWi1jkctVrTGwyrcWFswW42bXGzzNW2VnhwgCnAig/5eUP5eZY4qlio6demt+Bd4yzO5yzeIzwCD/gzO/gzL5RdXWY3nwPB5c+0zEETEnGZ5yIWDUR5OOeCeKWCFCghihgQIISGO3PwNQCE2ENMzVo3zMMS3E0yZFrTEzarcLlk0WssjRw5YNcWJhjbACmEag/5eOv5eK6xK254uvTy9TKIxiMdAg/4OHP4OK7xut4mJxPbn0jVRE8OO8ITFzN95zIyrCsJoRhFfHy65ACE2EOWbHGwa5si3NkxuFrRgybrXGHIzWucjhhjzZsjXG0xgCnIihPy/Bfl+jopalHCUyUpJGePHny68uPDGNMWBoIT8G134Nn8GOSLPDLfHjx3vWFrYNm7VwMmS2CELwISHgRHtznGMEYhFGkUIQJRy9ONAITYQwaOMWHNjZrW7BxmWtGbdgtcuMzdblyNmOXLjxM2jLIAKlgE9g/5Yzv5YxXHlzidxmrinLPkXjGJm7zm9sxKDwJwxccY8Hh1nNJ4HQIT8HtX4PhZbNerNaGCUFZ4cOPPPDVGmC1sVoUJwrlQx3IQpinwJwkXpwcWPCIPzPO8m753NzMZiUXAEImBJJEoQiUSWzny/JecAITYQxa5m2bDicLXDfHiWtMTFotcZsbRa1ZtHDbC0bucTVsAKax6E/Ldd+W8HDCkLUk2ToI1VnWc65ODwMuSE/B/l+D9m7FWEZ69mudcN41Topijmva1whcJkIs7DDGhgII4IUMEaFHPPgcSzQCE2ENGDRy5YucS1y5c4lrRyzaLXLPDiWuW2Fs2cMXGNgzaACnsqg/5dov5do+s5ibiIrtx4PI3pDLjHWusbnbNTPgXw5IP+D6b+D6fEMKWzvlzROpQiI6+d4Os8NxM5zHPjkITwBKHbrGcYIowIwhGEIyQhGUUYozjh28dQITYRhx4WDPJlbLcrljjWtG7lutxMcLJbkZ4mmHI5x427huAKXhWD/l9i/l9vl4fLni8OVY4R23wSg/4O1P4Ow65c/E3wmMxm54t8c7CGppaCp4uBhYNAwEDAwaJi6kwAITYQ1Z4nOTC5brWWLM5WtGeFwtw4mbJayZtMbBgzc4WzZiAKSQuE/L0F+XnXFi0MCGXCgv6AY/oBmQc5gIeITKAQGcweIy+EwCUAITYQ4YYmLbG5ZLcLBqyWtHGZotcZGWRblysmLBg0ct8LfCAKeiuD/lrC/lrDZx4urnK4iuHDl24cohnfHe+O73a6pyw8IIP+Eq7+Eq937aq9NKKnPPe9757lCKjlGOEcN6rr5ACEwdqPFnhumhMRQiBGEJyiIo1x8XK6gCE2EMXLlmxctMS1g4bOFrRmxcLXDTI3WucbBkyzNWuPFizAClYSg/5dWP5dZ5m+Mc4zjFajWqCE/CK1+EVvBTZDRLBVXDHTOuuFz10GfjjjQSxSxz4nHrghNhGRo3w5HDhmtyt8mJa0xZsS1yxYs1uJg4aMMzJrlc4WoApLC4P+W4j+W4k7a4cNb0CD/hLg/hLhMrvlz5CHi0igEpgcJh8tgMBmwCE2EMWmNi2asGi1ribs1rTG3ZrXDhm2WssLLJjYOGuTMwxgCl0Yg/5dKP5dEarjrrHHfTq7bhSaZIP+EaD+EbHMTWel9OvR4F1THHE8cIXGVS1xywRxwkMEaFLfmUOkITYQ3cYmGZxicrWOVu1WtMWJktxZW7NbkYtWeJg5cssrZoAKaB2D/l3U/l3V5c9bOM5zm5qdVrWOWOWeWbCE/CcF+E4Pbs06DNSGClJRjO68Y1lnpOaE2brxnhrOcU4RhGEYwmjPDv4bUCE2EYmDZkzbuMa3GwwtFrRxjyrcTTK4WuceXK4yY22Fg3xgCk0OhPy5QflyhbowxKWvWeGD/hUC/hUDXrNZam1ghoa6gYC1h4FEyNWgLoAhNhDhmxyM8bdotytmzNa0zM3K3C1b5luNxhcsGTdvhcMGgApREIP+Xpr+XqOcqmkVPLLwAIP+FKb+FJfhM8i7dceCsIaGuEBbwcGg4GFiZmVUACE2ENnGNu2c4WK1w0Z4VrRu5yrXGJy0WscOZuxzZXLdtlYgCogBN4P+X2r+X3GK8HhZU8DpSqmcu/brsRR2hSbbncym+W6og/4UQv4UM+mt8t1zvjzPHmLiK5adMXVr5nG7iKrlXJqLxz5c78HohO1gl2ZxiiRiThFGEZEBGEYRQigjAIp3281DwEAhNhDLFmZtczZityOc2Fa0y4mC3DkxtFrFphwuMLZk2aOWoApzI4P+YJz+YJ3odL1dbb3POd7bTqe1dtcvAjlEAIT8Ky34Vl+BtuxzxznONo2tkpopmlZSsa4baZ1wgIWLVINTCQwoYIUBBFDEQwRp48blzGAhNhDbDkbsGbLKtatsjNa0bs2i3E1cYlrXHmcNsWFgyct8gApjGoP+Wbj+WclreN4zGY3E0xiuV+AqwIT8BdH4C3b6K4p4GJihZGd5558XVwZ3hc9Vk4YqYJUcaERwRp8Lj4YNUCE2EZc2Jo0x5nK3C0ZtlrRg5yrcTjFjW5MLjLlxsmbdtmxAClsUg/5cbP5ce4ddcZzMzMYnwJ10g/4DNP4DL44Z7Z6Qxms14Mc+MoXEY6DIzywxwRwoYY68bfBjACE2EM82PI4btWy1wzYYVrRhhyLXDhzjWs8mVxhZs2bVq0zACnAkg/5a2v5a2/H1NxMVqOGNVpEmZ5zvN523yuCD/gIy/gIz5Xwqppa5u88295jdKquFdnTGAITVzI8HfGJGEJ0rSMYThOU4EUZ3x8GvACE2EM3GXE3YuMy1jkwslrTG1yLXGRpiWs2GZuwaMGmJsycgCm0hg/5dNv5dN3fjq1xKkajprhrFS57658HjnYCD/gSM/gSNTfBXByYiW+PHwePXOZnDwI1jAIXPWRZ2WWOFChgQwIIYARo78ygzwCE2EM2jlu2YN3K3Fmc41rRw4crcTFk2W48jhg0btGLRnkwgCqUBRIT8ugH5dAduzTo06MuTfgnFOMU0lIZKYqWhSCVYIpzrWt2ObCqrS9lqQzVyJQCD/huE/huFurrOJiamoxHKuGGLnfG+ueeee97nKMcK8CungcMdtdI1UzOdzxvvO+ewhM0EUIzTjOE4RhFKIEIoRhFGEYRECBAjBGE4VVw5+Wh4ECE2EY8jlu0ctcS3E4zYVrTM0YrXLdq5WtMzBvmYMmrRiyxACmAag/5fcP5fcTes3jnHOuscYzUOmenLQIT8Nz34bnzJl5WHNPRPIJznHLDTG+OEzSRilGEZziimiw4+DncgITYRkzZWWZg2crWOZuyWtHDlytcuWzRa3YM2zNo1wt2WVgAKbCCD/l4S/l4T8vE3M8J1rhwxqoxmNuO77ucXIIP+GuT+GuW8cK0xGtxxvnvrnjvMqjHSPA5AhOZThxnFOEUYTghEiTjGc76cfSAhNhDRg0aOMWNytYNXLFa0aZcy1xiyMluJjmxtW2bDlZ5cIApzI4P+Xyj+XzuW9Z1fCsVWfIzwziazO87zffHfN8yD/h5+/h55cs8L1KV318Txb43udpxU8I5ctdOAhOVq4sY1nOaKMIyIRhGEYxRnPPz4w7QhNhGJgzbOcjPGtYt2Tla0as263EyxsVuPI1zMWzjMwZN24AqrAUOD/iXm/iXr61i9bxuuKeM7vcxNY5Vw1yjhrHDXCsUc88+PHwevHnfGd4YxWq7X4UcMAIP+Jq7+Jr/nGuOrqcTwvUaxjGOFNXGZ3nnx48+fPjmWq1y6cu3TXLGsTUzMbrw478eohN3Gh1UqkZpoRghOCKE5TlGEUIwnCMpwQECKCKJOddPLQ6whNhDRq4zOHLVwtc48zha0csWS1ywZMluZrjbsmuFtlw4WYAqIASyE/E/B+J+HKyzheNYJQpTJTBgxYMFMEZVnfLfLlx1yww5q4M1ghPxMpfiZT27MEsVMVLWpGUa1vnz49OfHlw1mStipmpmlqnTFcITF1oPAskYRhGESMokIwIxEUUIzw4deWPaAITYQ3bOWWZoyaLWbZxiWtMznEtxZGbhblzNcmJs0yMmTVwAKWRWD/ivk/ivz5zvjPFupiNanwMY7AIP+Joj+Jn+OWo5Kisy3Xhzz4oaYpC7QAgYCFQsPI0JbACE2EOGjly2aNXK3JizMFrRkxZLXDRlmWsmeNuwyZmDJu2YACnUkg/4qUP4qba471xjJjGOXDty5axVTOePHjzvwa5iD/iVe/iVp6RPRyarELu98+PPrx55uajHKvA4RyISHehyaqzjGMYowihEghGEYxrhz73EAITYQ3cY82PHiZLWTVs1WtMmbMtcOceFazcssmNnicOWLNkAKdiCE/FaN+Kz3Drx1nhlHBbJg0Ys0sEE63x4cuPg49OuE/FCp+KE+uKUskMCk4Ty49OPPjwzhC0LaFpQAhchjIYNXDAghgjgjgghQIYIYUMt+bhYgITYQwatGeLG2cLWePGwWtMLFmtcsGrVa0YNMuZtixuGDZoA=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dLHAOAgAQdBMwK/AUBEKYAI0ffS45PtnExDotMBcIDCEgQRP//A0U1BQM4C2QZIDIJAJCbAwE3wB5FMwkAkIICAdvFHkU4CAD+AwB7hdI0Ek7ApD/TAKQ/CpUBM4P+BI7+BH+U8+XNMOPDwfA8XU3M5nMbmUNY1rprhyxiuU+Bx1uuIIT8WT34sw4ywX0T0a9THiMkMEs1s2LFa1KRvOsazghArLPq0wy3xoVrEWfgjhjghRoYUMEJBHFBCRSxQwQwRxRwQwxq8Pi44G2AITYQyZuXDBkzbrWLlyzWtHOVotwtWjBa3w4cTLG4w4sTJyAKsAFAg/1xn66VnHXhz5ZxmUVVYx4GNVimONrnN5zF5m6nCo5a4arFVvHfHGeOQIX40+PjT9gjmrmhmjkoooosiihhrnvwd+DwOFwN99csME1l2AwGGwWMw2EswF1FEcMsNNOBhx8eJvwuBITwFSUe2rNOE5SjCcIwrNAjCEQjOiCFbEJwjCMqwnGN8/Pil0ghNhGbK2w4XOZitasGjla0cOWi1zmzMFuHMxZZnDfHlZNMgApYE4P9pB+0fnGc4mo1h0zwmOaE/Gg9+NCvFwoWxSRnHLDgyyzzgIXhLFodHbFHHBGpY3GwxSAhNhDVzlcsWbNktws8TVa0bM8y1wxZsFrBqxyZWWFsybM2YAqDAS2D/dwfu4eO8eDrOs8HCscI4a5RpE5zzd54uM5uedeDnICD/jL8/jMX1w4V4EdmJmd5zvM5QisNT0zhVnfHk8e/PwSF1UkLToI4I0MMKOBBDEQQIEEMEKKeCNTh8qhagCE2EOWuLJhbZmK1lhYYVrTDhZrcLVi0WuMjBy3yZWTDM3YACl0ThPwAHfgANYbX0RwYFFstsN8ohfi8m+LwXFTYiDBQxRyy2wYmTA03gIXOYaJj8ahlhlgpjxONhkqAITYQxbNWORjkZrWWVi3WtMbbMtwsXOZbjxNWmHJkcZGuRwAKVxCD/gAo/gAx1jHSOURjvXHjxIT8Z3n4z6ctdccsZxyStmxZgIaukoCBpZOFgYWBja2BMBAhNhDNxmZsMWXMtyuXGVa0ZsWK1xkYOFrdk0zMHGXGwatmwApRDYP+APL+ANfHCPC4Vwi7sIT8Y634xh5q0hltjvnygIexRWBqHAYLEZjAYHAZ0CE2EMWrfI4xsGK1gzzYVrRixcLcTLJkW5czBm5YtMrRwzYgCnksg/4Lev4LeyZjfDv28PwvJ1M5jK6zEMarVcIoNZ5agIP+H5T+H62YqdT28HwJjwlcNcK4a1jU0jOJiNViL13ceICD9jz0TECZu4mBEgmJRMls57+i6CE2EZXLlu2zMWa3Jmb5VrTNkyrcTVphW5szDE5ytWjhw0aACk4ThPwDKfgGVAGTKyZc2fhAg/4k/P4k/QBdMZ7d/ECE1cDi1rMQIwrHHnuAITYQ4aYsjbK0aLWLbNlWtGWbEtxOGbda4bN8OZjkzOXGPKAKvwFag/4CmP4CmfDa8HlxrMShcXicOEcMY1jU4q8ZhmZ3nN3mZhrnyDfKYFrTU8K5VjVROMxnXPN8wIP+Jj7+Jj/q4b1vEVio5YxjTCZznjnr159fB69+d3vEY4cOGtcMY4dOvQPCYxyxqlrm4hiJud998+8eDvOwg/Wm7cc5mZSQITEzFxMTCJQXVxCUAJmExMETAEXEkyu/L8+p+CghNhDHK5Z4mTPGtYsWuRa0Z5ma3CzzN1rDJkwtWzBkzZ5MQApyIoP+BKT+BK/Exwngi4tx4c1riYxGK5T2VACE/Eld+JJXFghivbDO+HHXHpx3x4cM6SpgtbRHNCUghdFJFqZIYEaOAhgEcCFCjT04u2LIACE2EN2TVjlbtGi1owxMlrRm3cLXDfI5W4WzHHmctcLnK0YACoABK4P+Bxb+ByvreN8M8nauXCuFQMzm8zu81xxeFanpaYT8SM34kY1MjNPFOl51w4c+HHjvdDBTBgzarUwSlKsc9a58YITNzI8uNpqxnNOESEYRhGUZRkjKaa88vROwITYQxcMHLdqxcrcWXFiWtMbXEtcZXDZblY5GrLM1ytG7VgAKngE4g/4H2P4H0d3OJUrPjZ4RwmuM73nrw8PhnEVE+ReImNzvnieOL1E8rzxAhPxJGfiRzhGUE6xnnjrZ04WlqlurovgvC+vJlz441JYLZOJinqhgxRtSNoXJYiBqY4JRDHDCQKoKIIZI4KYZYYRCihkhkRQQwRp4dfPC1gAhNhGLFjzYcrlstcZHDha0xMMK1zmy5VrDLmYtMjZw2xtsQAqTATeD/gV+/gWVzjj058LiLmURVduPDws4mputufTrjjOZ5xxXNTyvxuPbpACE/E+l+J92OCtkoWwQlAnWenVrxXQnJCMsO7fwssq0SmhBWGHBpRuAg/gp5rnmbmZRNWklMVMRExE1JEpSmV3vfg+PHYAhNhDVo3xYcrRutxOW2Ja0auXK1y1bOFrVmwwtceZm5ysHAAqJATKD/gY8/gYj68x5PLd3NlVXCuDwJ1ERc28PwPBc73eZXyvljgCE/FB5+KEVYKSlCyUUZxnDPwMKEJwjGOPVr4WXBGCMc8tdcdyEl3lO3FWEYoxhGKMYRhCMIQjAkQiRinPDr451gCE2EOHLNqyZtGq1xmxYlrRkzyLXLNoxWucjNizZMnGPCwbgCpcBOoP+BnD+Bl3w3Tvrjw54zVxMIhLF4vhOq1pqpXm+Lrvrz68c9V8N41CE/FA1+KB+TmY8ksErXlhYa4ceVyVL0YMFMFYTnWOGc04RhCVIUYoZoLTAhOlmhz4zjFNNFGMJopwjCSUgjCMIwCKMIxTnp5s4coAhNhDhxmYNHGFmtyuGOVa0bMnC3EycOVrdm1xsHDFgxatGIAqRATmE/BWh+Ct3Fr1adGvVlyadGe1ZTglCUmBSkoQpNCaU4JzneuWeHHOtoyxAhPwe4fg93pr1cHgbdmXJe1rQpSFk4sLDONUUUoQpKlpWhCU07sssN5iD4VDEzMpmUysIuJCamCAQi4lN3vn6seAAITYRiaNGrRk2zLWWFowWtMLVstcsmbJa1zZGDdlhbZWuRyAKlwE9g/4ORv4OU+NxfDjw3UzKmKxrGq1GoQ3G53vPG93NTjhrxq5YxiXPHXnkg/4Qjv4Qfd5jnGeOc8eN7hTgxUYisarlXTGtVFZbzuecd/C8GrluOOOO4IP1uXtxBMszFxKF0KuCCZiRMRExMTEpJvfi+XHlACE2ENWDnGyZMGi1tjx4VrRy4bLXDjLkW5WubCwxtGWNm5ZACqsBSoP+EFD+EF2eni+J5fLM2RFNVFcN+ZOlS3fHjnN3KqxrWo1Jlu93OYTisdsarXCYsIT8GxX4Nec8a04Mr1xwvCMpSpgpbFPJadJxw3x5ceO84sGC2a2amCMJYY5b48OGsZ0tgxZMWSVsEoQAg/gLz4Zzcyki4EImpSkAhIiQJhMCJREwlff3YCE2EYsbFuzzNcS3K3at1rRniarXLhi2W4muNrhauGzfMxcgCqICuAGD/O6fndYxPCeERFTUwahiNYxKkxa4VOUxdXKMrQKm5mbsuIquGOlcNRC4zG524zm5zE3EwhDEoAiJomJStDbLd3eWatEuPbu6dQ1N1lW6SiYm2cXw58IAg/4mbP4mgVeLw7456zFxmc53m83ebXM5udKqsVEEsVV1FQidRKZTm7mLxMUTLNs1eLmE4RGoFxF1VIZpMMVFYkzJDFYqqVUQiCI5eD4DnyDtNY1wxisOSGkXfePD8Hywg/A9KfNrcWZmZJixIiYmJmJhMQTABWamJExNWBMRIiUARIiZiYlCEiauIkkiUImJRKJmJImAJiUSgmJpMTEkwLnOfbcAITYQ5zNcTVpharcOFqzWtGmXKtxNsjVa2c48WJk0ysczBkAKWRSD/hYO/hY1xnhxrrOevPOeLnrOAIP9hp+w7ceW8XWI4Y6a7O0Whas5Fm4KUcaGCFLLka480CE2EZMmJgzbtnC3FkbNlrTM4ZLcTPDlWsnLFwzxMHOPDmYgCnQkg/1xX64XvLnjnjnXGJ3mbXiIqohU41mekoT8ETH4Ir8cqThGVcC2DBgxWxWxYMGS2KEp4cs9uXDthOZqdmESMIxjGEZRIRjGEUYQrXXx4YAhNhGPC4YsMLfItcuMOVa0cYcK1xkxZVrjFkx4mONnkb5sgAphFIfkQuRDESidkjMMgkMgEEhMEi8ChMNAhvBjF4MYxe3knFQMJAwUFAwkLCwUWIXQURZ+FLKhQwwxz4vAs8AhNhDdy5ZNsuFytatsbVa0YZmC3DiZZlrPGybt2OVllZs8wAqHATCE+o0+o14+TGhWlcF8UcErHCvkrZScL1jhyqZ6TlDBLFkjkwRAg/4MEP4MEZiowxGrqJbjxeXfc8W0MVjo8KMKjLrjweN9QIR4ClPwDSMCKc0UIwhGEQjStIRhFCZGeHi6XQAhNhGJviZN82VmtYYnDZa0cZm63DiatluVs1zM8rBqyc5WoAp8LoP9yB+5B68d5zlDhjly1yrgxCNztxbbZ3ucl9OUcoP+CsD+CsG+GuGIpNzbMZxmJXETSrxNWlcurPWAhYtQg1sAQwo4UEKKFBHFAQRRwQQwII4I568zG0whNhGLNiauHGNotzZWOJa0aZWi1wyzM1uHHla4mDDC1bOHIAplGYT8BBn4CLc5jxY8FaRtS2TFkyYoZpzmhPwPlfgerS0RxQyRxKJ1vPTXTHTnqIWbPQaGKGBDCjhQwoY4acDiYtQAITYRlxM8LXFkcrcWJpmWtMzjItwuGmZayxZWONtjxsMeZuAKUQ2G7nzukZKOnI6YjJiMio+AhPwV8fgr3jrxVpeVKXwAhqiOgLeCgUFDyNXAwQAhNhDVxjwuMrnEtzNG7Za0aYWK1y2c4lrLCxytsTFmyaMGgAqQATCE+Yw+Yx2TySxYsVqwrDPXXHXfPlx5Z4ZVyT2UxZMWDNmwYJYsOTPWOMCE/CiV+FEu2PBhteFb3vedZynojohmwYMEc2HJOUYTkTnWMcee+sCD+Buu85zuLmZrNZZmZiNVqMJZlYJtz9fnHlAhNhDhnmbOMLFitY5HLBa0w48K1xkbOFrBtjc5XLXNkbMsYApREYP9Sp+pb5R0xy1SszO3UIP+Epj+EovWmKq43u+e3cCF0FTJ4mCFBChjwORhkCE2EMsmFowwuGy1mwbuVrRtlxrcLVriWuMObNmyuWrHI2cgClMRg/2O37JFni2uGOUdOUCE/CU5+EpvBghotaFJLY410oaolkDckHBQcDCxM7MwUQAhNhDBiwaOGLlstzNc2Za0ZsmC1yxw4VrjDmyZWDho0cNGYAqTATeD/YYfsLZ55xeFRVM+R1qYUjE8J1mr3W+M5zHFxcavKOG+lUCE/CkJ+FG/FkhmjSMa3y5d89+3Tj04ZxtDFLFgyYMmbJqyYKUjDDXDHDOdWOMLgIOPgaPD8W7u4sgTUzKZhKIRNEIVmlpne/D82KAhNhGVmyYOMOXKtZsGDJa0Zsci1xjcsFuRzmc48mFvhxsGIApvI4P9yZ+4t8CKmc+C8N1c53OYzynWta4cJ4THDYCD/hPW/hPzmbInW+meTWulcI0xdFc9d+O+4IToS6sEoSggVjGMYJwIpxVvr2x5wCE2ENcTlzixtma1jkYsFrRnhbrcOFjjW4ceTHkZZWTbK1cACn0og/4Akv4An05xx5TFRh2iq1CJznPg9PBveLjE8omghPwlBfhJ11SnmwwreeHK13w5a4ZMGDBsxbJZo2I4VccwhMnShxb4YzjOESKaEZRhCUowiinG9eHrhxAhNhGXK5yZWrZytZsGDBa0xtnC1w4cN1ubHkaNMOJpiYN2YApuJIP+Ap7+ArnuqeFa5cNcKauLzPGOsc3GuNReNQCD/hHG/hG/1fCanF2mYsRV4uri5Zx1u+aE70OLhnOc4oxhFAhCCEAnGuHrxj0gITYQwYuGLZxkarcTRxhWtGbhstwsmLNa5Z4nDZhiZM8jjIAKTA2D/gNq/gNr7ynE4rDshPwlxfhKzQyXXwwx8OyGiqiCrSBgYmJqYOEAITYQzzOMTFk0aLWzNo3WtMjhgtw5mbJa5ZYs2VthYMmeXEAKey6D/gS+/gTPZvhfKcVS/CmIiSJmJxGS24vfLn069OtSg/4Suv4Sl8YvW45t3vrHGeLKZlK5nCeEYrt37c+UT0iE5mp25Ik4xhGE4IwiQjCEYARIxjefLvIhNhGNhmZOGrZwtbs2LRa0YsWK3Exx5FrfDhauG2Fu5wsGwAp7JoT8DDX4GGzBh4GOikZIzneeG+NhRhDBDNbFmwaNmICE/CeJ+E7fK0ad2mVZ5ZY1YTlKEsEMUskMEJQhCWWOkIWrKQaFBFBDBChhRhBAQQoYEMMMenR5ICE2EZGGHG2c4si3E0ctlrRu4yLXLJkwWtsObHmaNMbdnlYgCrcBS4P+Str+SsHGODliqxfKawi4TUYxqtJzvPg555u1IuZ453PFlc8fC6wjWMRyzrwY742AhPqjvqddFtWbNupmwZLYLSpGUIQkUhBOMIzrWs8OHLXXfDe961vhw5b5b5dN8enHt05dc9uDTklxMwCEt4ChHwWIynCAEIgCMIxhEhGEYRhCMCEYRhGAnKaMZzvh1wi5wCE2EYXLTI0ZZMy1jjw4lrRjkaLcTBzkWuGzjJkbN2GFq2zACmIWhPy1/flsZYWOOGdb4cOe+Oee1Z4gg/4apP4aqZ553x488753xndcarjohqicgYHApAQMAg4KFgIFF2MBAXghNhGLLhassrPKtcOGbFa0bZMS1w4YuVrBuwYZGzljiZZm4Aq1AVqD/lHI/lHFsiQM43ExeJwxMRNTi9QxC7zxz13uZnhXDo8jlrlqrne+ueud3zvO83NqxjWPGv2L7IP9wp+4l7HfsB4mHZyYmbuc7zO5vc7zvPNscHDGMRg1m1txubvdbrOGIjEYYng7d/I64IPtiJu7lMTEylNXExMWiUQgiZuMzF4UiBKalEoBMSkCZm+PunwMITYQ3YZHLBm3wrXObE2WtHDlotcMXLBbkw4srBzkZZcTBuAKUxGD/lWK/lWXXwvBSr4TvwCD/eUfvHeGOUcJic3zx4PegIXVItHDHLFCjjnxeBhxQCE2ENmmRm0YsWy3E3aZlrRywaLXDBkzW5sbRxjbOMLRjjZACpUBOoP+V4j+V5nju7rfSOGOnLHCNTUzdxubnN2ZilFxlxzm83neOc5AhPuvvuydjZDJOlYznWtbxyzy4cdazpK2LBsOVDBgwWspFdfDXHPHDgzzzITlbHVhOMYookUIwjBGEYCEIkowihGE4RhCJG+XrzbgITYRhauWDjHkyrcTNs3WtHOVgtcZM2ZaxysW2Ru4ZZGWXMAKhgEyg/5XeP5Xh4u73MoVXDGtcumuGIi7533z1vrPeeOcpnhXTXgeBwCD/gaQ/gab6OF8pxPC5jdWteJiIq6zy58uPLeOdZvOZzHfMdSD10TNzMza5kIhBEMTEQm0ytc534fhz7ghNhGPE5YOG7HMtZ5WeRa0ZM2q3CxysVrLIzzMGjZi4Z5sYApaFYP+Wnb+Wn3vlucpqsVrGO19OwCE/AtN+BZmlNEM0siUZwq0014bgITkbIdeEYxgjNNeuHPrgCE2ENmrPIwxssa3KzZYlrRy4brXDJg0W4srRgzwuMObKxxACnAjg/5a0v5a68TcXV1WMcK4VwnF1uM5znOXHt4egIP+CKj+CKnGr4OGMKtvPXnz69c7tOMcK6X4l6CEp1o8ec4xnCMRGU5AiijG+flqACE2EYWLjC5xZGi1jmbt1rRu5zLcLZvjWuczfDlaNmblw0ZACpoBP4P+W4z+W50jUajWNRilXe7z4LOc1nCsVqqxWGLhe7zebxlE44XAhPwRKfghxwSnTDO98ufDnnhrO1MWDYxaJWI3jeeGd61vOs50hKVoZtOhjxZ8meEcYITuWj15zRAjCpAghBFGEQhGCMIwjAhGCJNh28mEfBAhNhDHJix4W7TGtcOMTVa0ZYmy1zmYOFrZtmzN2uLNlw42QAp4IYficuJzAE9nklkkzmU9nkxmEbjRGo3PJ7SqXXq+h/DFR4YqQBIJDQKDUqnXq/YLDYLDaLTbLbYrHLpfEomAhOZm5NppxjGN4xhGEZJwRinhvzZx3CE2EOXGNk3as261qzYZlrRljZLcWFtmWss2Rg3Z4mDfM2agCokBM4fkjOSNn8+ms0TudE3mxE4khEJSCQqBQSbTcITCEvlybzYJrNAAh/DNF4Zo4fDhBIKS6XlAoKdTtSqWplNJ5PQm03TabpZLQiERAIPXvYn2ZzNzMxdSgEXECJiSUTFxc3z5+bFAITYQzw5m2PLlZrXDBtlWtG7nEtcuGmNawxNW2Nk0Y5mTfMAKyQE+h+Wq5aufz6bzao1CcziQyAgcCUSi0qJw+EQ2AQ+Aw2FwCCoDBIIjSEQSFIBCYDC4PB4jA4PBYGQSCIZCoFAgh/DQ94aH5VK6BQadT6RSZ1OybTdEYhI4dAYFBIBBoJBIFBIHAEDhqDRWAwtBYBAoFBIJDoHHITCoDAoBA4FC4DAYSITF2I8uM16ozjEE5RSkhKEU4owjEhOUaQojCMKxjG+PnwdgITYQyatXObJiaLWLBwyWtGzNgtwtmGNaxZNnLLHhyMsbVyAKdSeD/SdfpYanV8McNaxrU4vhzjnPgnWN4vlWOU9JrACD/hrQ/hrBxWESne8747nKqroeBSonHFzrr1uD+AuOeOd3uJmCYmavE0YzWazLc8/TvgAhNhGFqwYuGuFmtZsmbNa0b5GK3DiYM1uNu5cs27djkzYmgApbE4T67767/TWueFbT0SyZobp2xIT8Mmn4ZNdUNUszBWGGcdc8OvCAhbslFm0MEMMEsM8cN+NhxgAhNhDBxja48rLGtyNGuVa0ZMcS1xixZFrVgxbZmLNnjyt3AApaE4P9ox+07nPHhnpXDHTpXSeCwIT8Mf34Y38FI4q2rJGGGHDjpyiFwmYhzcUcMccqWOeWvDy4YCE2EOHDdvlcOGi3I2xtFrRuxzLcLTE0WtcbhnkasW2FhjcACmYahPtsvts5yYoWxSpBhz5de3HtvhxxrUCE/DBR+GCnHibIYM1slMCk5RRlC2HFjIXJYCHRwQQwQQxQwkBBHFTo5YagITYRiy4m7drmbLWmRwwWtG7NutxZmeRa2yOGmJi3cZsjhiAKmgFHg/4OqP4OqTjwAG2uuriJqpqasiSJq3Tr27+RzqKqKhGTM3c9fE8UAIP+Diz+Di08HwABzcvFxNzJmIqYiojp4fhdeg4cfI44qNExO2ZTcdfA8ECD9LwZm7zKKqiIubmbTE1dQmJiSYSgIlUxMTE3EzMz39GfGCE2EZcmVmyYNW63JibZVrRzlarXGRgzWuW+RtmysWLDM5YACkMHhfg5w+DnG6y6y4CE/BuV+DcvfgjDAIeUQyEzWPxGJCE2EYmzXHkc5si3FmcNlrRiwZLXDBrlWsG2VyyyMGGZhmyACuQBdIP+I7L+I7uI3y8nhebXOYzFzcbmMrmE3NxNxhyjhXCNVXCtYxWtVy1y1w5Y04NXFwzOWa4zec7nnne+Oee98c5zzzz59euco6Y6eACD/Vnfq7cYeB4/aYmJxnGdb0qq4NRhhOLomJRNNRFERkibm4u4hN3x3z58eeebnGWZmblcVGMVFXNyqtcOHTXiVwmDe56czKQhCJiUzKLgJiJq4JJiYmJgiYmExdSCJRVwRKUkzE1MIgmJmJi4uLz4fk35ACE2ENHGJjhw5Wi1q3as1rTFjyLXGPE3Ws2jPE2bscuRg4ygCl4Zg/4mjP4mjdU4XqYRjWtdMajhxrnxg/3Un7r+648s6xqOGIiamJ1vhFiFwWWhzpKjQoYIYCOGm3GtACE2EOMzVxiauG61mzyOVrTNiZLXLJg0WuW7Fu5ZZWblyzxgCqoBSoP+LXj+LWOsTEZueOeOeM8ZuU5ZzCo5a4a6PKcNYjCYuZi6YuL3vn38Hnx3MuF9p4SAg/22X7c++k8HCOXDpjlWsxznrPOed7u7qlU5GL1mrjd7njvc8ZzfFcXqOmq8THjOUIP2PDvdyQiUXExMwiy4mZgRE0q4kiExMpCImLiZu8+D5d+YITYQ3xM8rhriyLWDFxjWtG7JstxY8eZaycs3ONpkZNmDTKAKSAuD/jDG/jCvw4UvWdiD/gBG/gBPqcXq9TmGrIhawMDBw8vHwwAhNhDRvjZtMbFmtY4srBa0cuMy1xjbN1uNg2ws8jLIzZ4XIAprIIP+NfD+NeWeNbjbN3m9xKK1jGJiI3jOQIP9vp+4Rjj03wnUYxjhrly5cK1MXd5x3xfMhKdbixvGaMYoowihGSMIwnPHyZ8IITYQybZGrhuyarXLBsxWtGTnMtxNMTlbky4szTC3ys3GFgAKURCD/jNW/jM/YjTBXHpc4IP9+N+/LnDF1UL1xzxAhqCWgrOAgYODgYGDh5uPg7IhNhGFo5aY2mNmtytGDda0ctmq1y2aZVrdw5aZMrBrky4WIApcGIP+ODL+OFHPDnHPGWKxXDXThwdN6kCE+4S+4HnqrqjmjaNIxrWtY55Z51CE6luqgCcxNGN66dNgITYQwY5GeVhkxrcWLEwWtG7DItxNc2ZawxOGjVuwwt2TjIAKVhOD/jjA/jjB8nTMcaziKiuk1gCE/ACF+AEPZfFDRDAkvHS15cKFw2ShzqFGjRwSy15NhCE2EYcbbG5bY8y1nixMVrTFjYLXOFu2W4meJqxbMW7hhjwgCksMhPxx4fjjjy6teTLbLa8Qhfeie9XwGBwBho8AmIaojlygYNEx8vHAITYQ2yMcTZllxLcTfG3WtMTdstcsHDVblZZsLFgxxYWzhgAKhwExg/45Tv45W963UU1NPI3io5RU6nSTeb5768ePHnnjOaiu2OCE/ATZ+Ak2OCso1nPDjbc+XHpw1gwWxZsWDBgpgpglijgnGc54446YboP1vA7+LfGZhMSlcpgiEBAqSLiV8/fUITYRmzY2uFjjcrcrXC0WtMWFytcYWjFa3xscebCzcZsWNgAKZhuD/kF6/kF1tW4zHOee+N5zExwxnwLrQIT7uD7w2cJQtHFDFbNmxZMmCkjLbTjygIXIYZo4UMUcAjghQQwwy0041oghNhDFi4b5MjBytctXDla0yY8i1wyb5VuVuzZMsjhu1yNmIApMDYP+PjD+PgfpiMRlxuMgg/4AOP4ANYorNcV5hqqMgbGDgYFBxNTATgAhNhDlmxxsWjPGtaMmmFa0xMWS1xiYZVrVo0bsszXGwxM24ApgF4T8hsn5DZXJwZZ453nCNMFrbMGqWqSE+7m+7naeFHFDRDFCUJyrDHbTCoCE5HAz58N5xjCJFGMZ4+LhkCE2EM8bds5yNWq1vmxYlrRw4brcOXI4WucjJg3yNmeVvhYACnoqhPyHTfkO7vm04MdMMoyhalrYrWpRgIVnG+HDjrjhlxacUoP+AXr+AYWeXHpx5O04qC53d3tx4xucicVh2qsAg9e14e5uNzNzMSiYRJMJglMrzz9WegAhNhDFpkcOXDPItc48zBa0w5cS3DhaYluTK1ZM27Zo3yMGYAqUATeD/kWc/kWdznu6449GscGngXrWOlYmrxdpmc8c8c73txnnnnnj1zxshPwCFfgEL5CmSWSccd8c8+Vlxxx4658F8DFbBgpSVGKlsGJKbDhy3y54ZcaEh3JdeMEJ1hElGcqpzrKcIKRoIEAhFARjw+asITYQyb4mbnGzyrcrXFkWtGrVotcY2GFazZZMLdm5YNXOZwAKaSeD/hN0/hOF7OPAKTUxGIwww1uCW7jx+nfIg/4Icv4IdYXRz5eXy4pKqI0qqnEJTuHj8LCElmJxJkYphAQiRRJxw8vC6QAhNhDRxix4WGVitcMWLla0cuMK1xiatFrPHicsG+Jq5Ys2AAp8LoP+Fbz+Fc2/C83xN6vU4xGNVGJrMXu83zjbdXGS8Z5XrkCD/gUw/gUzmsa3ynGKiIuZ43e7zebubUqNODFT051zg3tXfW7zMzMTEgmCJgVmpiUzOevqzQAhNhDZixbYWbhutxZnLJa0Ys2i3E3ZNluLHmbOGGbI2xZMgApzJoP+FaT+FY+8UxK+MceOO85q4rWOGOF8rra88O9gg/4E6P4E1YVMZuczlzm9zcVWuGuUavGbnrOdgISXYdeKE04wQhGECMEEooxTnXDz45AhNhDbEwc5mbXMtcYWDda0x48i3C1yZVrJy2Y4mrnNmxucwApeGYP+F2D+F3nUb1dViuisYRV45645g/4DIv4DG843qeDhXCITnjvrPixxyITkbnVhOKMUYwiRTrl5sMwhNhGFzixM8mPItwuGmJa0y4263FlbtFrdg3bYcrFjhcNmwAp/KYT8LMH4WU44+VlyVxTLrz06N84zhPBPE1TpCEoxnKtcoIT8A/34B/8WPhY8UcE4LxxzvXPOtaKU1IZJSlOC694ghOhTkxhGE4zjGKaEITpGU6VpEhGaMb4+W4QhNhDdhkZsWWRktwuHOJa0csnK1y2bOVuZxhaYsLJxizZswApGDIL+olv6iJeJHLSC/koT+SdclzsvdoCFxmCyscEcMsuBw9whNhDfFmb5muVwtcM82Va0a5WC1y2xYVrPIyZNWzRllaOXIAqGATiD/hma/hl/4QZje5zzHg7473xmIrWK6RyjhjhVRFrzc7nNzuLugIP+ApL+Anuotc3mWzw5XmbhBZalYxwjhGMcHKOEVG9eDOSD7eZ6sxcSJgq0xKSakRF1ME1MBMzN+L6cQCE2ENWeVw1xsXK3K1wt1rTCzzLcTnE1Wtc2Jm3bNHLBhkag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cCHAOAgAQdBKQE+AEBEKYAI0ffS45PtnExDotMBcIDCEgQRP//A0U1BQM4C2QZIDIJAJCbAwE3wB5FMwkAkIICAdvFHkU4CAD+AwB7hdI0Ek7ApD/TAKQ/Co0Cc4XzfnnU4ZIZIZo0McJBNFVVNgLMBNZdJZVRdVisVdjKMVRgolEU0kV0MkESGemmmuPB104G/C4XF34fD4XD4HE4HA4W++uOWOlfHhacXgcHg8DbXWnSyzzz1mEuxGSyAIT8XE34uI5IZobMGbNkyYrUhKMEYzRjOeG98OW9csbzyyw1reN141hjlGEYxjGOO841vGtMM8N53ves1ZxlCVKSwWwWhklmaJcDFu0atkM177eGg4+Dkev3idzFzEIIiZTEpi6skiaJxmpEwmJRJV1MTUxME5xMxNxEkwq6uqQgldrz8B8bx8AAITYRlxNMTFixcrWWbG1WtMWNgtxNmLNawyuGjhi3YMmbLIA=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9pHAOAgAQdBMwJ1AYBEKYAI0ffS45PtnExDotMBcIDCEgQRP//A0U1BQM4C2QZIDIJAJCbAwE3wB5FMwkAkIICAdvFHkU4CAD+AwB7hdI0Ek7ApD/TAKQ/CrYBSoT8Aan4BC1o0USpipamKGKOCNoSWhglCkYVrjw4cNb1ijGdK5Y4a1w3rOKVs2TdwtGzVbJhplCE+5m+5hhgrkririjKcqxvPDHDW874cuHLO6EbYqYKQpSFlsmXJshbNitmxYpZIzrffry78/BvtrlAg/c8mZmUpXEkSmJTMTVqurqZiaupQlCYARIJb4/AMvgAITYQ1aN2bNpjZLcbDLmWtMORqtcZMOZazcOceNmwYM3DlgAKlgE3hPwQFfggZvfDfXPKrktm0ZsmrFgxWtSUGG98ePgnHinKlrYsVqSlDEyLAIT7f77gGkpYo4mi+asqzrfHfLhw463RlglbYcqdKQrDHG9axreGueXChOdmd2EpRIozRhGESIEECEZThFGU4wijXP0YR8BAITYQ2cMGbRtkcLWeFo0WtHLRotwsnGFa4aMsjjIwYtWLluAKaRyE/Bo1+DRuufHfLXGjaWS2S2LRLFazJWGEhPq3vq38vGaoaMGSWSUE53w5cOfDnx6b44XJYJnYAjRwwoYoUMEanRwxZwAhNhGNq4a4meTKtcZnLda0aY2K3E2yY1rdtjatXLLEyzNsgApXFIT8FIH4KV7ZDhQySzQpSMr5McCD/bmft0b0OFYxEVnHWOOQhdFM0sEMMEJHDHDHbfg5ACE2ENcjli4x4mi1gybtFrRw1bLXLfGzWuW7fCxbNm7ZxhcgCoYBL4T8HrX4Pi2GU6MErYMGC2C2CmClpQvfDhw8GG9eUIZsWzFmhsYogIP9wl+4VrfiOEVRd3e73nd5XiI4a6Y6Rwil3m/Drwd+KITraIcfioxRhFGCMEQSQhBGE4RRinHP2YuYITYRlbsWjnJmxrcbPNjWtMmJktc5sjla5ZsnLNw1b5cjZgAKdSGE/DI1+GQXbi4LDfDXHWcEMFsmLFkxUzRxVyYY3mCE+rK+rLSvwK5JYpWnSsqyQhBWWOedrrnqhcVio577ZYY4Io4IYIYUcEKOCFDLbl4o9kAhNhDbJjzNmWRktyuWbRa0y4263ExbMVrTI5yMWGJq2YtHIApbFIT8LU34Ww7NWnRqtbJiwYIYsNrwhPs5Ps7aVtjxUUUnDDTTHXeGkq6Dgr1AwJAoGDg4upgIGyAhNhDTMwzZW+HCtzNMLNa0xYWa1y1YNVuLNlcYcLNliZ5G4AqHAS2E/DiF+HFXLhVRTpKFqWlilwpYsVLTrfHjx5cN61lOGCGyGQCD/V+fq3+zHatGc73z3zz18G85ica1rhwxjGIiMurjvYCFwWaQauGEghhghQkEKCGCGBAgII4IYY4ZZ8zGzwAhNhDjE5zMsrNgtytGrFa0wsnK3E0wtFuNsxaNmmFvlb5sQAqBASyE/D0N+HqPTXKnSWDJkzYs1s1qURvfLfgmecYSla2DNTRK1oP9tB+2n1rhwjURC95474897mIjXY4cIxETuePOPFz4oITvSh3SKcJokIwIRhBCKEYxijCKNcvPlAAhNhDPDkYsG7NmtxsXLNa0YtWq1w4YMVuTGwcY8zDM4ZuGYAptHIX4k3viTfU4u2u/A01pKsBVgrsNdZRVBgpYo4X1DnqHWKgwFVmAuqoihhjvrwttds+BlwddoIXKYxHryAEMUcEKGCOOXPww4wAhNhDnG1xuMbVwtbZW2Ra0YuGa1w0YOVrLG5zN2TLK2Z48QApYEoT8QlH4hS8EtUtGDVg0ZMmZkrCD/aeftR+GcdqvRF11xziGnqKBgruBgYEgYOFh7GDgZ4AhNhGHDlYM2zZstxMsLZa0aNGS1w0ctVrNnia5HLlq5wt8gAqRATiD/iiC/iiLnhnGM8NrQYjHDUcoq7zve+rl1jFRjWOHCeVxd55x3cyE+1C+1bjS/Cz5s2LFmwUlGN8efLhx454SUqYmKEJJsNcs8uOuWVcVdEsUgITd0DwGmCMpowjBEihGBCAIRgEUVY5eqj2AITYQ0atWLJk3wrW2ZkxWtGGHItw4muNazbOMeHFlZN2rZyAKVRKD/i4w/i453zjMRWMYrhvkwIT7Z77XHBPIXrlnjrDTHHeGuoKAvYCBIOAgUHCzM2mgITYQzwsczbMxbrXLFw2WtMuVytcsW2Na2yN8bfE5c4mWViAKaxiE/GYt+MxfbPTfTPDaGDBizWwWyW4EMmCF9U16ouLDQYiTBSRQwx2y4We+nDx4O/AghrSIgbNBwCBgUHAwEDAoGBiamFgLwCE2EOGzHI0ZYmS1zibuFrRrhZLXORs3WsMWVniasWzJrhxgCmMVhfjVa+NVu3EzzyzwQRXUXXYKzDXVQIX1QXqg8tXdRgorIpoI4K5cDLh7cCCGjrKAgb1AwEDAoFCwEHJ06AvAITYQ4zNcbnLiaLWrnC5WtMrPItcsMLBblwtnDHI1zN3DJqAKhwEshPx7Ofj2Rxttb4ceG8IUxYMmLJLBalLRohWta4a3rCuTTmhAhPrhPrk8jRLFbNTNikllrfLrx564cd64a4U4SpTBkap5loTpYnZjCcownCMYTlCMoxgjGE4QRQmjWddfBh2gITYQwcucTNxmZLWThs0WtGmFktxNm2Ja0zM8TVy0btnDdgAKcSOE/HrJ+PTe18GW2eWuGmeW9a1JMFLWxYsGSWqdpoT7ub7udlZ4ZbZbTowUlbNgxZLUhStcNc7PfGCD8ScxUTUzucpTExJMJLz5Pn48YCE2EYXDZs3y48q1u1xNlrRg1xrXObDkWtcLLE5bMceTLmZgCooBMYT8i5H5Fz42z5uTkzxxwmWwYMFsFLWpaVJK1rhx5U8cCEMzdHEAhPtUvtYZ6OLxNeaVpYKWwJRjWOPDhvjveM4WhaWJmlSVJRlnYaiE43EdG80YokUJkBBGEYThCMCMIxRTvh57cCE2ENWzBxiZtsS3DlaYVrRhixLXLLJhW5szHMycNceRw2agCmcgg/5JEP5JEY455urrO41WK5csarWK4OWeFUCD/adftO/J6a3y3waaYxGFMXOby7xxsITjcKPZjIjCKcUREIxV18WfCCE2EZsmZpmbsGK1ljZOFrTIzYLXGXDiW5MrdpiyNG7hq5yACm0hg/5LIv5LL948HG8XF4RFMYjEYjTDlx7TIIP9r1+2HnGdXqaqMYxiqwjMbjjXPHg65yCF0FkGjhjhhIUKGCGCGCEhjQxy04mfSCE2EZGWPJlZ5Gq1u5asVrTG2YrXDhy3WtWWNgxxt2uRw1bgCnosg/5LcP5LcTeuHHxM8K0wm743vd3ud3uJRGtcI8CPCxwAg/3d37u87d/A8HwO9bbnc5tamnDWuHDGqiE7rwWdgITpYod+MIQhEiRCMACJGE4TjPTyZ8AhNhGVhhZOGGTCtaZGLha0YMsy1w4xsVrZxlZssLhmwzNHAAp1KoP+UOj+UPPjx43nMzWMa5VwxwjgpM3ve93u5zTwJ6cgg/21X7bnGL0wxUUxdRM1mGW4uMpmbjjrnPGE7VnfIoRRiCMIRgQglGVZTnGsc/PaACE2EMGWPDkxN2a1s1YuVrRw3crcWNhjW5WDfK1YYXDbHlbACnEng/5S3v5S0evl14s8ZRyxw4cK5NIg24t55zsqOQCD/azftd+3ftOGKjDhfC6yu1xdXW62zK9yhOByo7994oooxnCckIQgkQJTRnfuwgAhNhDVm3YZcTRstc5XDFa0YsGS1w5w4lrlwzZM2jRvjcNmYApyJYP+UeT+Udfr0i+2+zhNM3nrnnfHOZ3SIjlHgZ8DgIP95B+8R78Fxutr2zdzKqrHCu1csVjPDwZ2hONm6KUCM4xijKMoyiQnCMUY1X16wCE2EYcbjGyYtmK1uyyYVrRnlcrcTdtmW4sTnE3ZZm7fMwxACo8BLoX5UdvlSlQ3QVTUMwomqkmmSQqY77a8LPg58DTHDFRdhsRiMNRVHGCE+8W+8FlCkYVnrzcGOO+HPhwxxks2LJTRbNTRbBk0YqWw5s+HTnCE62CfPunSMIzhOVYTQjKMIQlGEUJxIlW3no9gITYQ2Y42DVm3yrWjjJjWtGORitct2Tla2atm7bK3ZM3DJoAKfy6D/lFY/lGBver5RyrwHHwIxGkIuc3O2XOOcbmZifA35EcAg/4BdP4Ba7zrOt1cvAuJqESpUJjcbvjObzN8deDymISHgCPFw1rMmhEBCEYQSjKMplU41nlrxY8gITYQ4aOWDHGxxLWDBrhWtMmJktcYczVazctc2PI5ZOcWJmAKdyeD/lPa/lPp6x3jmz0dMcOmuWtViIZri47zm91z5biD/gIK/gIJnlz6Z4XwnFKzd5zz47nd3czTg8B08iyE7FuajGsUZooITpFGcpynBGE02XpwgCE2EYceLGzw4mq1k3xsFrTDiYLcLnI2WucuJo3w482Ni5wgCnkng/5WAv5WA8Z8W743mHKOGPA1jHCOBEzmec8Z46sAhPwEXfgIv16s9rSpDAtGSF1axw5171rNFivsngzAhOdmh24yiCM4RUnCMEYVlOU4RnXDwdMOkCE2EN2blw3c5sK1y1cM1rRg0yrXGJyxW5sONhhbM8LVxmxACo4BL4T8rwn5Xha7cWOCUKSwNkpZLWhROuGt8eO+OOWN0J0ZL7JYcACE/ANZ+AZOk80YTrWtc7Dhret0oUlitgxUzQwKUjGMcMs89sN4hc9ZFoY5Y4UMUMCGBDDBHFDBAggII4ISOCeCWGvNmoAhNhGNhix5cbLEtcs8OZa0ZY3K3FlYYVrFuxzNMOZrjYOG4ArCAUCH8sFXlgzhMLRGDxOCxGCwmDweAwWAweBQeBwKBQKEQyJRiNRyVSiVSyUSqORiGQaDQVDYTD4rG4/LZvNaHPZ7N5jKZDG4nA4fB4T8AY34A6ZRyTxQlCUZJLRxQwWtKkqSYowkrOs74cN74cOnLj35d+XPlvVk1buFyuZshOFu58ooRViiQihOE4ThGAQjBGUYEJwRiIymgjCN+3haACE2EM8jhw5zZmy1i2cMFrRk0xrcOFqwWs2rPIyyMGznJkcgCr4BRYX5QgPlCfmpihlljrgwcd8t8c9MM8MSCybEWYzBYjFYTDXYq7BVYCiaaOSdgY768Hg8Dh8Lhcfgcbg8Lja8THHOhPwXcfgvVzRIQlDBHEwQhSFLYIZIWWjKMoxlO+OunPn369OnTXPG5JaFKYIZMGDFbBiygITwFJ4HRRjNGEZQhCUZRlARJxiRCEJJJTRinCMIkJwjOe3i15whNhGFlixOGeTItat8bZa0xYmi3EycMFuRm4wssTFhjxtWwAqeAUWD/cdfuQa3w44upiYnCYZxUqYiMKmIiYmkXW7nOeM87zd7tN4npPiT2IP+HSr+HR2rxOriWV83bu69PN4c9+Dm9p05cMaqscMa5Y1iqzWYubidszxx17Xkg/Km7nMRmrEoLrNWuIkiyYms4mKuIIm6TMSuLm+fXzY8ACE2ENWjfFkYYcy3EzcN1rTK5xLcOTIyWsczZhjzYXLjDjbACoMBMoP+AJT+AKe+W+W+FVFYvDE4xeGZzPHNutSiK4YrWqxOLnCD/hwK/hv7rtnlnhvHFm93z3njvLfBrGujtGmr1mbuOMc4z1mD8ryvPtd3a0SmETJMRMKmpSJTEZrfP2agITYQ4cOGbfG3xrXOLFkWtGONotxMGmFazZucWLM4YMGzDKAKWxOE/Ath+BcPHWWHIxSxYLYJ6MM6AIP+Gt7+GreJ8LPDOJvG8ddc+diFm0kWbipjljjhSqb8LBkgITYRhbZWzHIzbLWTJlhWtHGLMtcM2LNa5zYWjfIycZmTVsAKTg6E/AkB+BIFkpLRbNK1KTCD/h0Q/h0RTPHHFWcYAIXJYiDL1wks+RxMdAAhNhDnJlzZsebKtcOG7Na0bsXC3EyZMlrZm4bZsLXG2cOGwApnH4P+CxL+CxN4PgNb5XpWIipiMxYYtQCD/h3e/h3fTDnvXWN5vcyxHCumOWI6VngAhOVk5M6VhGFU4owiIwRRnj6MMAAhNhDLLlxtm7Fqtb5XDda0yZG61yyc4VrbNlcNGbRi0xNGAApyJYT8G8n4N1ckGCNpxjWuGeXLXGz0rgjklmtkxWzM0oiD/h2C/h2RTtc3idMR049I5Tymri7XjdbTsITgbuzSQRmRISjGEIoxIxjOeXXpwCE2ENmuNsxbtmy3JkYMFrRkwcLcWZhjWsWmVxlyYWrnGzxgCl4XhPwjPfhG1hhxVxX1cPVCNIQpaGRLIIP+HGz+HHOuvLPTdeNnUREpzGeNAIR3uGnWM6xjOBFOeXbhwCE2EYcjTDkxsHK1o0ctVrRgxyLXDLC2Ws2bPHixNmLHE1bgCmkghPwl6fhLvrwJQwRpNed74Z74Y2PBCVsWKmTEg/4dDv4dAevOGV5qaYdJ6R0nhMJrvLwQhONk6MYyAQRklCaKdZ33748oITYRja4WOTG3YrcrVy1WtHOZqtxY8mFa1ctm2HFiZs2jVkAKUBCD/hVM/hVjjeIw6OjpGpCE/Dl5+HJumOU5Y6cHVwWec4WTSGtJYYY45Z4cACE2EN2+HHmxY2i1hhbsVrTGzxLcTJo5WsW+Fi1bN2TFszYgClgSg/4WKv4WMa563iMInxJuNbCE/Dnx+HOvFfBjpdlzZ4TvjhjAhdlj4ZaZ444YYYI58nLHoiE2EZWLRvlYt8y1piasFrRk3aLcLVxhWsGbPDlZ5G7dy3bgClIQg/4ZfP4Zp+XHhnkxVYitAIT8M3X4ZmcU8kcSlEsOGO2F1GLRyxyxxxw24u1ogCE2EOGjFy3aZcS1k4csFrTGwarXGFmyWt22Jq5cYsLlo2ZAClEOhPwvIfhebzV4zJgwSyTnAIP+G3z+G2++PKdxu5z1gIa0hIKtkUAgYeLp4GKAITYQwcs8Tdi1cLXLTM3WtGbDMtcMsrVayZZmLBgxZNnGJuAKXBKE/Det+G/Wt8F7QyUtkhuvgkCE/DLB+GTW0c2HFfBOMceTbW+shpyikY+HhYWDhYGFg4WJl42BviE2EYcObKwxY2S1s0bYlrRywYLcLZxiW427NkyZYszdi3xACpQBMYT8OWn4czaTlkpiwYqZIQgnOuWOWeWd5qyhKNE5YWGuHHfs7N+DCIT8Nr34bT8E4WSnK7DfHhvhnhhCkMVMmTBm4FsCk5X0wvWc+HTgy4qFk00EGrhQQkMKCOCOCNDBDBBFFBBHTBLBLFHNMFWrlZwhNhDfJlat8bHMtaZMjVa0ctma1xiZZVuVuzZZWbHLmZ5mAAqaATyD/iN6/iOD5TynETOeOt8Z5zxbmYjWOHTpy7cNVibvO+PHfN48ZXqOGMeFFYCD/hx2/hyV5bxV1Os9vH8bvwjV9HSKxMs8c7zx3ndyVWo8LPLXKKxEb1vihOZoj4BlGSRCKJGCMEQjCKMCMIoBBCMIwmrPP0ZRITYRmzMMbdrmyLWjVu0WtMubGtcssrVbiZtmGJhhb4WbjKAKUxKD/iZ2/iaTmdKnTVcMa5cLg/4bfP4bd+eOTlUYqLjjbmCFwmSZtHGhQxwz349igCE2EZsePFhzZnC1rjb5FrRs3yrXLRnlWtG2Vw4buMzNxkaACmwghPxSgfilB37uHkw0w2vasoUWhKkKQtC0cEb0g/4bnv4bn+fLfLjqcZ5XitRqIqZnjl1jPOCEwTwWgjhiqhOCaJCcIo3z8luAITYQ4aNsThoxyLcWbJjWtGrHKtcsWjhbjcZGTJg1ytGLLEAKeCuD/ipe/ipDucRMsxzbnc7TGcZ1NRjGI4YqIxfLjACD/hx6/hxxzcbrcbrcXWdThqOFcGq1MXM3m551neSE5WTqwEYQjCcIoRiggIoTRRhGNa6+G5AhNhGHK1xZcLDKtbt8mNa0ytci1w5bN1rRxibs8uVszatGgAp1J4P+Lkz+Lmnq1vhPDGNViOE6vErnOd8Z6454y5TXhIP+G3z+G3XG9TUonGdccXi4mBdbrdZjN069AITlcDj1necaqozhBCEIIEkIIxjOuvktQCE2EMsLVxibt2C3IycuVrTFmbLXGFo5W5srlllxuGjBjmzACoEBLYT8YKn4wRc+TitsM9MOBaGTBgxWyKRhhhjnfDPHLDCqtk8VAIP+GzD+GznXKdXwzi6urmJiccdXFwkrOONXLMcYdYTdwOjCkJQnWc4zEYxiCUIQhKMEYoxrr5c8gCE2EMc2VmyZYca1uycMlrTC1crXDRzlW5mjjKyaOG2VjlzACmkfg/4wcv4wV55XVsznjnnz3xreMVw1wjo5cLCD/hzs/hz1nHGrjNWhVVVYjhDGdbuuoIXRSZuKOWCVDCQEAhQxp5cHh4dMITYRmwt3LltlaLWLfLlWtGOHGtwsWmRblaMmrBxmb4WzlmAKkwEzhPxlnfjL5laeJita1pSpCCiVqJTnhw58+HXPSwyjgpozaNWbZDZSgIT8OSX4ck45sOK+KcE064cOXDjy5b3gtgyZM2jFqpqlklaSEV7Y74cohOByuPOsbxmnCKJGEZIwRQJQhBCKcUUaxy9WcOcAITYQ5wtcOZy2wrWzTI2WtGjZktxN8TBazYtG2Zu4wuW2JuAKlAE7g/46qv46peE8Gqiam7u83zcvBwiNaxwrlfLMZjreevVHhspxFanwpiiD/h1G/h1djne5zlbEcsa14THJWJZ3fW+uecmnTHZ5V8q4IjPDvw53YIP4K9OJ3dzZJF1NFXEzK0kxCeE1QGZmbzx8fxXqACE2EMMbDMwxNGa3Nmy5lrTEwaLXObFiWucTnM1ZZWLLK4zACnMkg/4/mv4/fd6qoSzxzx3nntxxx5Z5Vy1w7a5TqsiD/hx2/hxj6xnN5nMpjF8K4O0cr5Xi17jruO6E0cDqwoIopwkpCEIRnGM1YVjXh6584CE2EZGrds1yZHC3HmYY1rTK1yLcWFywWtcjFvkcZGbXLiYACpcBPoP+Qwj+Qx+MceF6nDF06XVRiTMcePLjaYiJ8i+GKJz1vu6twjV9piCE/DgR+G+2OCcrwwznjyZXDpOdUKSpbAzTlEy4seGcaqyZJ6J8Cua+KMZYbTwxg/E8rw7vizNiYlMXAqaQRMxaSCGKJJnM535vjuwhNhDDK0atWTHKtYMm7Na0x42K1zly4VuVyzxMWbHHkctmIAqFATKD/kk8/klZ4WxHTxfE8fpcTMzMbrMRcFRqNa1jpPBSW+3PNoP+Goj+GpXGYhrjwjEY1URBVxU6TFzmdzabjK664bCExd6sPA8CMIpTlOEYIkIwjCMIwIRgjCMU45+LrlwgITYQ2aN2mJi3ZLc2Vw1WtMjVitwtW+VblyZmOVw1wuMzhyAKUxGD/kmi/kmj8ri4RU1cYzTIg/4b7P4b7dRXByYmXW54gIXRVQaWGCGGNLDTg8fDYCE2EZceXI5yYWS1nlzY1rRwxyLXDljjW43LVpjbYsTNu2xgClwThPyXPfkuzx5cWfBlwXwMFmqNNgCE/DcR+G32M9FcVbRgw4stsuXAhcljIM7GhjhjjhlllpzcUIAhNhGRnhZMWGRitxN2DNa0ys2y3EzxYVrTIxZYWuNkzYsHIAqXAUaD/k1g/k1fnGei6VEViKq6zOd56+B4JuJiZxFRUXiZlaOcXu7zm3HEtb4ayIP+GZ7+Gavl5fleP4G8QTFxaIUhES8BwxiqwRGJxbne+N7m4mJiZTN4nLaD96OPPO7mbmJIkmYCBEiJpISTACJgJvfwPWfWITYRiyN3ORy2xrWGFu4WtHDVytw5mjRa1a48LJuxcZHDXCAKiQE2g/4zev4zdcnLnjN3fFnF4rhh4V4nCrsm3fwu7dbxNYir8DnAg/4e6v4e+ehXDpHSOV1mOOeOfFV4t7m4nEaxrDyJ4TwiWZy51nnIg/I4ZzeVymJkmLCRMTV0UKuJmLXnj4/i36AhNhDFi3yMWzFstYM8LBa0bt2i1zmctFuHG5ytWrfE2ZtcgApaIYL/AA0N/gAaHAAHx+urUZHigIP+IBL+IBMAAcsTpq6nMddeGIOukpTEpuJi4JiUxcufk+PXkCE2EZsWNmzZNca1y4ZtVrRu4zLXLLM3WsXGZnmy5WTXEyYACpcBN4P+ONb+OPXrvXHhHSu3TXauE4md3njvO8ePqq1fScTHFx3u+M5lnpGMAIT8PtH4fW5T0XyVpFG88M8tb3vK8qUlqnozSzSzTtGF4YY3nhnhvfa16cKD8rzvNu53c5WuExeJmIQqKQiZmJJglc3z8nyY8AAhNhDXC5ZssOZytbt8bFa0x4XC3DhbNVrHIwZ4cjlq0YsWAAp7JYT8dp347Ycc8WG0ISpgcCuJCqu3Vry1lOhig2beAIT8PVn4ed5wteF51vh04Na6MpYjhYbRhGstrNnihbs1Dl4JY5UcaGEgkhiikhghhghjjljvysLXACE2EY8TBhhwuWa1k1cMlrTK5zLcLJyyWsMTlq1ytWeFvlygCm8jhPx5Lfjx9wYq4Jwxxwzx4cd61qvirmnklgyU0RxWuIP+INL+IN+GYus0IiI06NVieFxaes34oITnYOjIRTjOEYIEEESMZzrp5sJAITYQybNmmRg2cLWbbG1WtHLlwtxYmOVbjctseRtjb5mrRwAKdCWD/j9o/j9z1mMX0463rZy59JrFaqqrHDFRjq34IIT8QJX4gMbXnLHTXs25MpCPFpjnhRpa2KWK0M0mAIToZodlBFGMYxBFCEYCE41w83G5ACE2EYmbNviwsGS3MywsVrTHjcrcWTDhWuWLXGwxMM2JzhZACnUchvGXV4y+4CMjIKSipKOlIqejp6OoJSklqKYkpyEg5etAhPxFkfiLTvo4OC08EKRtWGG+GdSGSWCUwIaIsi5gAgoGAgUDAQMBAwMDF3cGgcAAITYRkYYcuZnmyrWWJhjWtGjHKtxOGDla3xMs2XC3yuWGRkAKtQFfg/4AAP4AAXHgO/bjgITCEwAM8LCJq4RExSoiKhCLhMxleZ5xxniza4hHSfCdo4CD/jgs/jgtc+Q5c/E3wmJipvjrw/E8UAdTLcTcdau7tU1VRVNK4Ry1wxiouLteY2ubjLHPDp10g68Lc2khJMXUzExMIiJiVrkTBCYTF1cTMSReImFTVxNWmrTEzF7dfVuHrCE2EZGDHNhws8S3KxbNFrRzmyLcTZowWt2mPGwa5G2PDhwgCoEBMIP+Alz+Al3HPOM4vFVWopi9b1zrN3xM3ETioxqtYnV4kIP+NvL+NvPwpjtfLLM5zm+c885zNVHDwHkTwUzm853t3vnnmITlZoT4d6xRijBBARRIiEUIgjPH04o8wCE2EZnLNw1asma3C1bN1rRzlYLcWJplWss2RmxzMsOJk4wgCmUbg/4G1v4GyevHONst8M6cMa4VwYTshPxoSfjQrpxsuqWZkhaNKzjjrnbabb4bgITwdla9tZwlOEYxRmnC89fDMgAhNhDTC0bNGebItbtGbZa0zZG63Cybt1rhjmcsHDlhlbs2YApQD4T8CwX4FkchxIapUyRRmIP+Nlb+NlOzXg4udTTAhrCEhoGhiYOFgZWrhyoAITYRmwt8rPI3zLWrFzhWtGjVwtwscTlblwtWjVk4aY2bdsAKjwEzhPwdLfg6XEI5MvCrglkjgjKs8s8tcuG97400pYqZMGK2CkqTxYZXAIP+N0j+N0kdu/Trw43xznPFMRisVjWtcMcqqIlOZmcx35eDnnxAhNXCw3nWsUZxQRRE5TjJGEIwpGcokUU55ebeDuAhNhDDCyaZmbTGtaZm2Na0Z5cq1y5aOVrRi1bs2zFkxzY2gAqBASyD/hIq/hIrvNd9TEYVi/G3qsVqYzm+d875syrE+FPCsIT8a9X41682DBLBBWdcN9MNdcOGMWKmDVLNLBKUIxmy21s9wITtYIR7dYTRhOBCMIwjAQQjBFNFeuvjoaAhNhDnLkZNG+bItyN2rVa0cNMK3E5buFrTMwctG7Jhky42QApqHoT8L0H4XoTPWGmeVWMKS0YM2bFotgYMsMdwhPxn2fjPtOFhzNDFHAgnO9cMccc9M9cNQITrShyZxiRQmnCKcU1Y4+XGGIAhNhDZi4wtcORktbOXORa0bNcS1ywZY1rlw4zM2DbG4y5MwApUEIT8KpH4VSc+ZuraksU8EESC/wAMef4AGPbEyZnO+G9AhsGR8FC2MLBkDF1MTBQNcCE2EZMbZlmxsGS1k0b4lrTK3YrXGFxhWtmWXLkzNMrfI0bACksMg/4Y1P4Y55ucVHDVaIP+Np7+NneqnW953z5ghsAQsBB2qLmZlAzwITYQ1cs8mVm2wrWDFvmWtGbVytxY82Ra4cMmGZs4ctmGNiAKYRiD/hlg/hlh69J7Z8C+meGVs5c6JIX44IvjgjMzRhZ64o6pMBRhKKMBDRDEhIdqt7451hOUyMZzw83LSvOAITYQ1ZsWeNzhZrWuZywWtGbDItcsnLVblatcmJgxZZXDDMAKeCmD/htU/htV8TPCeDUxtzjnvjni2uo4Vrhw5cu2vAcJi4P+OAr+OAvxcNrm8b1PC+DhWMco4RUzmc8c7x4LnGSE52Rl4M5wnIQimiiCARhVr584R7ghNhDZhkas2LZytZN2zVa0zNcK1w3w5lrhi0YtMTLJmYNnAAqHASyE/Ejt+JHeEc+bfLDDCmWlS2DJa2CNIpzrhrnrjvhwY9EsmICE/Glx+NLnbsx4t0LWtalIIVYcN8uHPhy1wxnBCzJHVfJOlYTR0Iw5s7znCEYThGEYowggIRhNGMVcfLwyjzAhNhDDC0ytnGFotbNseJa0btsy3Eyw5FuHExxNGOLC2cN2QAptIIP+J37+J32W9c2525xJVY4VrhrHC+U1kIT8aRX40ndGumSuquSWKWCVI2rGM53ZZaaY41CEp2o05NaxjMnCE4ThOVUZq8XXOGAhNhGVi4yNsbbEtcM2mNa0zY8i1yxYMlrDFmYNcTdqxcZWgAqFATKD/iiI/iiJmLo69PF1xWvDWsa5cIxiYTxbzxvjm7ieV9I4aIP+Nzj+NznwfA79jjw5QxFVELrOZ43zne8zlV1iqxUeBnXPwuKE4nAlrwzvOcYxiRQnAIwCCAiJpxy9GcHKITYRjcMGDFm2YLcuXLhWtGOVstct8zhbkYt3GZhmbZcbDCAKeiWE/FhN+LCecsuTbs4eCc41nOMJStgwYMUsEaTphthhMIT8beH43Aa7OHws+adpShaUkJwmmjFGNaacWONYgITwRjab1vGacJwijCMJwEYRjGePm3lHqCE2ENcOXNlcMMK3M0b41rTKzZrcObJjW48uJhlaMmObC1bACmQYg/4u8P4u7bceDOZ3x3nN4jwHTHAAhfjUM+NSOCKPBMlLgqsFNRDCrYem+XFghYtRBBj5ZZ5SFDDBHbg8nBDFniE2EMcuRuwYuWi1riZZlrTHkwrcTFg2WucONlky42bBriagClYShPxbofi3JtohwmqUkWu2u+eE/G6F+N1HDPXTKnaTRXNC0IXgTByR6GVHLDPDTXlY4qAhNhGXMzzOGznCtZOWjda0aZmS3DlcuFubLha5mGTI3asGAApXEYT8XmH4vMcmXRjyTtGUsNIzAIT8bNn42bcmXiVzQwSYtuKs7oXbRwQ5+eGOGOOfG4mNUCE2EYmLBkzcNsS3I4Y5FrRs4ZLXLNizWtmuZjjYOG+VmzaACnAchvEjl4kh4KEh5CAkIKaiqCYopCklpaMioKFhJ+NmZeXAg/446v4495jPgd+nHVxlaURyrxr1bqCF0FUMWjkhjCFDDChRz4nMwSxaICE2EZGuJy0aMsa1zjYuVrTIycLXONuyWt3ONzjY5GGRs3bACnEhhPx12fjrtYcGnRr1cXFWFZxlOkZUpglktilsjSSF+NyL43MYJcBi8Vi8VicFHQohogmgiQQSwzxXxT1xgIP0qnN5zdpCRKUpvPPx+rQhNhDFriyNm+ZstZOGrVa0zZWa3DhZuFuLDjyssrXIxxY8gApuIoP+PJD+PJWvFqJViOEcGpxdWmd5zu++LiiE/G3h+NwfZinojijbDTLDGystcN73TpTRPgWtQITqShxa1jERhGEATRjGN57eDFwgITYQwyOXDXLkcLW+ZqzWtMuFstxZm2JbkxN82XHmcZWeRyAKeyqD/j3K/j3Dc94yU01Gq4RURtzvrnm4wRjWe19AhPxtXfjadxRZsMsMceVnw4a4ZpYmrJoyZKYJF63pw4acWkCEh2IT5M5zIIwEUYRSjCJCsJo1w6+ChzAhNhGJi3a4XOVmtZtGrRa0wscK1w5cZVuNrhaYXLNu1YOcYApiGYT8hEn5CJWHTbTDHa9IWtgyUzR1YU8YhPxn7fjP3bo7JZmCEiOOuWfBvnvrmIXTSI86lRRkMKOFLTm44INMITYQ2xsG2bI2wrW+HFkWtGTDMtxMnOFa1cYXDJo5ascmPIAKTQ2E/ICZ+QE04krYKZCIg/415v415zpxjhvESIbAkPAQdrCwMTIz8FAygCE2EOWLVg0at8K1szZMVrTC5YLXDbNkWuGLBwxaMWrXFlZACnophPyHCfkN7w1pxbY1U6QwUxW1UxStCc64cOlHPFKeamCQhPxsvfjZrnHRr2TzQxMBGN74cOHDWcZSxZHISpLHDGxgg/K8xvx7zmZklcAITESSvPi+jMAhNhDfG2yt2LHGtyMnDda0a48a1wwYM1uXEyYs2rVzlbZnIApPDYT8ion5FRd9aXliYKOAhPxuFfjcL5VbSrTHPPhAhsMTMBB3MDDxtTAoCyAhNhDhs2xuGDhitYssmNa0yMWS1wzZuFrBxmxZHLDLkZt24ApBCIP+RWb+RWccmoT8axn41o9jRCMgh5tA4PDafA0cITYQ0yNcbRi4xrW7TGwWtMrBwtxMGeVbmyYsbDMwYM8rByAKcySD/kag/ka74zl0nhw5dOlarknN73x3z4zmN+Fx1oCE/G41+NumcGdjnljrnhvdG1MltltELQjDLLLHSITicCLnzmjAEIwnARiTXx9GsHSAITYQ3cN8LLLhyrcrfK0WtMuRwtxOcOJa3x5cbHLmYMmORmAKVhKD/kku/kkj58b3Eka4+BXXoIT8bUn42l8jNhyXViy4OHq1gIXZQoc3SjhjljtxOBgZgCE2EMmWPIyx5GS1w1atlrTE2xrcLVu1W5nGVswyMnOFwyZACksMg/5JRv5JPbycuvCKoIT8ao341ZcGo2VxQwCGwxNwsNdwcTNy8AjAITYQ4bMceJrkwrWrVzlWtGuZgtxNsOFbhc5MWJy4ys2uRkAKdSWD/kqk/kqxnnet8ngZ8DXDGk3PN1nm4rnGe2eDkIT8bzH43dYzw2yxyw4rHe6GKGamzBkliUTZaY47cwCE62KdOurFERghFBFCKKM55+nFHlAhNhDJk2Z48mTKty4WrVa0YtGa1ziyN1rBwwZNMzfNiYNWoAqRATGD/k2K/k2Lrrm7uKxjlrhXDSImLze+N8Xh1Mk5zu/BeTPg57iE/G0V+NovIxQtKk054b1w4a5a3vWMsEsWLRuxYs1M0IQrTLk2zy1zgIXhLGywamVCIYIYEEMEEcUcCCFAQkKBDDCpweRlkj1AITYRmcsGWNw5xrWORq5WtMbJktcMGrZbkZtGjDNmbtXLJkAKnAE8g/4jRP4jRTnyF8MVrlioXnfHje5RET5TWsYqc747zz553Nkcp6S8QIT8ehH49CcmUGWGOdcN5rYLZM2TFgjKdc+PTpvlx1lambFuzbKaJWhNjtpvp0yAhOxig6M51TTCEUZREJynKKEZTlOEUIRIwJwnXTz4VhzAITYQxc4muTCwzLcmNwzWtGbBmtc5GTBaxxscePKwxNMeHGAKdiOD/ido/idZ5TXKavPPfHfHPO5ucVyx24cuWO2YWIT8eT348mcOXDXHS+CFIYoZJZpZJZEJxreOeOWem4CE5WiNO3JOU5TIkYIwIoxnl5uGk+MAITYQ2aN8rnE2brWeVjkWtMWHCtxMcbhblaZnLZiwzOMeZsAKmQE7g/4qRv4qVdxOeW+l40xwYqCbu+vLrdxMRh4zGKhe553vc3OL5T4kAIT8d1X47f62jWGNnY89b1nGNLUpiwT4mG05Rxsq+O95JUtiwWxQwSjC+Hgy3oTlZkuinEjCcRGEUEIwjBOE4RhGEYEJyEIkZ4eyrLgAITYQ5Zt2bjC1arWmVrjWtMLVqtcY8bFa1ZMGmJk3zN2bhmAKjgE2hPxfXfi+vxY+DwOPmrGaMUUoQpKkKRhFWcZySlZwq4ISkhNjwXXAhPxz8fjn516uHwtuadJKQpCElFISlBBKKd44Z3y2vCMpyhG1V4ZQhO1ipfj3vWcSMIoRlMCdrylMhGEQhEjHD21ZZCE2EY2+Fnmy5cy1niZ5VrRs3aLcLFk3WssTZkxcN2DnMzzAClUPhPxfyfi/rxV4WHBCkK4ryqCE/HaB+OyvDj4mfJGFsac8IIXgbDxT5+OOGGvA5GWKACE2EZcrRq2xt2i3M4zOFrRuxaLcWNw5Ws8blsxy5MLbFjygClQSg/4yMP4yP85c44zdTHgOXgCD/jsQ/jsTiuDlPCYrdc58MIXcTpc7HGhhR15euFjAITYRiyZXDdw5wrWbLI3WtMTlktcY2jhbky5Grli5btmzJsAKhwE5g/4y2v4y2+vQctRqNTwsu83mcrlcXV2nM3nN7nizUa6POjtog/45Vv45V+vQZwqeCqnExMKmBLMJLSsgSnHG+ccQhOJyoy5e2cYoRRhGE4IThGU4AhGBBGUYRRlNGuPsry5AITYQ2Y5m+bEybLWeHG4WtMTNgtcZm+Ja2YN8Tdg0xYnLJoAKgAEtg/47tP47tfBq7xzjji6nWnDDwIxWqXe7453vIxfQ6IT8cWX44s8FsUdDFGE44a1w3xt9sMIWtizNUaIzTwyz5TeAhOlmpXozuRRRijCKBIgITlOE4Tjfg8OcMwAhNhDjFjc4nOVqtaZczNa0bMMK1yxysFrhzlyucTBw2ZMG4ApaE4P+PVL+PVMzmtxvEuF6p0CF+Orj46ubr8dfgpapYlMmDhtYsIayioCDq4VBoGBg4eLr0HBXQCE2EOWjFsyZZWa3NkbtlrRq5brcLduyWtWzVrhb48WTM2xgCkAGhfj04+PTldfhAIT8c1n45rWDDqCHkEFjMBnMyCE2EY2WVw1ZOMS1k1bYVrRuzbLcOVm0W5WeNvlY5cbdplZACpsBP4P+QDD+QC/w733rNT0rly4cOGqYta+O53uvBhU4RERcLleWXGc4565Y8ACD/jrK/jq35zw49HDPDNbrjOd53x3e04xjl0x04cMVikXVpzOb45nnvnfXjndgg/G9SY9XOczJKLqUASJiYTV1NXFJiRZK9+P5u9aAITYRiYuWbVxjYLWWVo1WtGbdgtcuWTda5y482JjhxMMTXMAKeSaD/kMI/kMhzUzi9Z5TjFPEYwRznnnnOZi/CuvAgIT8chX4486YMFpSjW9ceXS2xwo2xYMmDNKkYXnPLlw6wITwJGVejhhWEUYwEIwjAhEhGM8PVudAITYRjZsW+PE3ZLWOZg4WtMLVytct2WJayc5GzhuwcOG2ZgAKbyOD/kP2/kPhzhjU1cs7vrnN82amsarhwrXCsIP+O3j+O2/nGc1xi11NRWMYxjg1MTc7zvPEhcNjkGXpQQhGhhghghIISGHA5eWKHVAhNhGJw0ZtG7TItxs8jFa0a5ma1w5c4luPFlatmjNwzxYm4AptH4P+R3D+R3PmzvWcTp0R21w1jUpzjwa4zsCE/HTh+Ok+lLY8muGVlwt98d8cIYLaMnIhkwUihchhEGZlhECFDCQo4o4Y583TEyghNhDLE5cZmGTEtZZcWZa0Y43K3DjwsVuHG4a4muJowa4mYAppFIfxykeOTWGRyMSaMSyRSyTSaUSaURKQQOH8ESCF+PeL4+A6764Z5IqpMBNdgsBijSiGxFOwEDdwMBCwECQEDB4HgYWChCE2EOWObC0zMGC3E1xZFrRszZrcTDC0Ws8rFw0aucTNjkag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M2HAOAgAQdBJQKggcBEKYAI0ffS45PtnExDotMBcIDCEgQRP//A0U1BQM4C2QZIDIJAJCbAwE3wB5FMwkAkIICAdvFHkU4CAD+AwB7hdI0Ek7ApD/TAKQ/CtsBb4P83R+bxbM53rn034E9krjNZxWIqYqC44zxznM61Va1GKnGoiInLjxvcoYom7ylGIvxt1EwmJi8Zmbm7rrgg/4mZP4mo9c+NbnMdc78Hnvn13e8ZRLMbbmo1HDWiJzOdaqscNRVxiMRidVWeE44VWsarlGtNOng+BWuWOXSPA4eFroxm+PXfk7494PXuPX2vCpmJZkqYTCZxapEzMCJgkGYC6gkhMTUwIlExdSCJiYLiLjN9fZcgCE2EZG2RqxZuHC1tkbOVrRkyZrXDRk5W43Llw0xYcLLM4YgClgSg/0S36Lnjm973fGc4ajpoIT6cb6c+EJaLYskrWrk02jlhoa6gIG/QMBAQMDAwsPF1cDJACE2ENW+Fszb4W61m1c5FrTJjYLcLTHiW4WOFnkctWjXNkagCpIBL4fg7uDvKLREzmSRyIgsEJRKU4nKhUOSSWNRuFQuBwJHY4oNAoNApNInM4CH8GiHg0RIhEUikaZTMn0/J9P02m6mU2kUmlUukUmcTlQqGm03jEZiERgkFIP3vHmbZuYtMkCrhCEExa5Wm+vi9a9oITYQ2yYsjNg2wrWOFo1WtGDNstctMbNblYuGjJwzYZMuPCAKdReH4pzinajKIAgUCg0CiEHg0YjMul9Coc4nM4nIh/Boh4NEapGYPDIPAoLAJzZrPUKjQqHKJTGo3B4MhpqggaWBg4GBg4GFgIEgYGLkZ+Ehb4AhNhDjJmcssWXCtbs27Fa0b5HK3DkZtlrRpkxsnGXHkaucoApMDofh5OHlAqVToFBolFCE/B1N+DqcDJl0adWshqiWQd2hYGBj5WPgaQAhNhDXEwYZMTBktY5GOVa0bt2y3E0yuVrdxjc482HIzysMQAqJASyH4zrji6dO51OZxK5VFYohEJKNR1EoqZTMCDwaJxKCwRFouUSigIfwdWeDquAyqVzSazqdzSaptNyAwBQaApNIAoFBoVDn0/TickMhoIP4A4PX2uFymLmYCiYiYlMWnM8+vm46ACE2EOWDXNiyYWa1s3yYlrRm5aLXGTDmWtWTnM2xN3Ldm5ygCmoeh+Qu5C9P58CbzZIZBGYxEYggUDJ9P1Kpc4CH8HXXg67Q6Hgk0nUql0Cgzyep1OyDQdK5VRSE2c5DtzRRIxEQjOd+PhjxgCE2EZnGbNhyMcS1nkwsVrRjmarXLds5W48bdnkbM22HE3ZAClcQh+UE5T+cTOZTWQIJAIJAYEQQh/Bil4MP4nWKzcJagECQyGoFD4acoEBdkChYWLl5WEiAITYRmZs2zlu1yrWbRm2WtG7hqtcN3DFa5bOXLVmyZN8WZoAKRAmE+Sa+R7yZmzLbCIT8HhH4PScsqLNQhpicgaOPj5eTiiE2EZXGJm5ZM3K3Gwx5VrTIzYLcLDMxWs3LZpmZM8rVw1xACkoLhPllvlw8lsGakskIgIT8G+n4NscNlo4tEtiGsJKCi7WJibOFgJIhNhDXCyaMXDdktYNMTda0yOW63C3YYlrHIwYs8bbJjZZcgArQAVSE+V0+V7o5m2mHBpyZ7Yb2x4Mdr0nSCSkRNeEU5RolGEIymBCJ0tdKSTlecbiSmPJG8YbxRweKSXATAuBISWho6OkoKQhIyGjkIQMHGwcPAwcDBwcCgYCHgUDDwMTBwsDAwcBAQcBCrnCmFbi5JadRMBAwcPGw8bGx8XEw6Gg4aEjIwIP4M8+ZnebuJhiYmJTZExJF6smpbxcRF0mrkmJiYuJgIi4DefgWNx5wITYQ2ws27ds4YrWrdm5WtGDZgtxMGeZbkwtsjfHkxtnLhiAKZBKH5n7mrZZU6lX69Z5MhcDgsAIBAYfxz9eOemIwuFT+fV+PQuDwGGwiAQKFQQCGw5NwUDaxcBBwCHg4ujiYCJugITYQwbZXONy1wrWbjC0WtGjVmtw5XGJayx5mrhk4cMXGXIAKhQEoh9IZtkaXS8TabhE4lH4NAyAQCAQKBQKCQJEonKJTQKDSKTSgh/F/h4wL54nM4EbjQT6f0qLwSBEAQGBwFAZrYrHSqXKJTDofD4TiYI3wznKMkIxnNFOEU5IwijCuHTyx1iE2EYWWVhmatcy3Lia4lrTIzaLXOZtkW5mjBlkyYsWFrmzACo0BKIfhYuFjpNInM4l8uicShEJkkln0/oVDoFBTqdwiEw+HSmUTebKXSgCH8Y5HjHJl0vk0nm03oVDo1HpVLnE5jkdg8GUmkUulVGoUmkTmcJfLgITZyoy6M5TRmrCcUIQBGcJwnC6+3elwgCE2ENXDJk0ct261izaOFrRjhaLcTLE1W4mDNpixOGmLGzaACr8BQofh4uHjnE5IHAoLBILBIBAUUipPJ7Ho/GIyjEZCDQdDoeTyep1O5JJZJJYxGYdD4FA4XCiczgns8IfxjQeMaGLxYpFJqFRqFRpFJTqdkhkE7nU7nSdzoKFQ1MppKJSm82ptMr9etNos9mq9WoNAJPJiSSUAhONwo06ZNVOV4wjCMUayjCNIKVpOUxCMoxjKspyrRFGEY1v14zcoITYQ4xNMjFwyyLczNs1WtGjbGtxZMmJbhxY2WTG2y4mOFgAKqgFCh9TanT+fEplBFYoCFQuMRmOR2PR+NRuLRckklEUipAoGiUTTKZqRSVAoKYTFKJSTSaiH8CF3gQvR2OE/nxQ6ECcTmfT+nU+mU2fT+aTUnU7FBoE9nk5nCbzZF4sgUDSqVqVS1Go5IpGAg/C7Z48b3ERFFWmQTJMWQCJgJqYXEi5m+Pfy58AhNhGNxhwsG7NytbNG7Za0a42K1w3c4VrLJia5cOZtjaNG4ApXEYbh2uHbuLmKi4yNjo9JSYCH8B1ngOtjUbn0/oFBnk9TicgAhcBiqZ5ZYZYY456cHg4NECE2EY2rhk4y5sy1hjZ5VrTLmyLcTFpmWsmbdsxbMsjbGzzACrUBPIfikuKri0FgkAgMIhMOh4oVDjUbikVhEJITCCHw4EAgKYTGaTWfT+dTuSSWFQ2HobBYKlVptFpAh/ATF4CI5/VKrXK7UKjNJqIvFqHQq3WrLZK3WqLRCdzoE2m6qVWkUmqVWsVmsVmzTGDQGAQCDwGazicwQIPxPO9uILzKZhEwuEwmIlEoKXQISSmc35PpxQAhNhDBhmcscjhktytWLha0bZMK3E2aOVrFhlzOMzPE2xYswAp+I4fj0uO7gqAwOAQ0CYyJAoJAoNB5RKaVS7BYbFMYFB4MgACH7m7uI4dAITAITBaLXK6J2hsFQiDTyj0YnE5skjgUFhkGggCEl3IdkjKcZohBCMowihGNY5+qACE2EYWjRuyaNmC1w5wtVrRg1xrXGZnkWts2Ri2cucWJq3cgCqYCdIfxESeIiUJvNig0BN5sotEoNApNIq9Wrdaq9WptMns8l8aQKAwBBIDAIEgkEgcCQCAoFAYFAIJAYIgEAgMBgEDgUBgECgSBIDAUDEAgEAgiDQMgcFgcJgMLgsDQeCwWBweBySvyiBwGCwSJwyCwQIbknuSfC/vilpErKIuKISFjo+am6KjsLGur7KXQiCgYCAgoWEhYCBQcDDwUHAkDAkHAwMBAwMAg4JCwEKgYGBgSBgYODgYWDQpAwKFhY2AgYGBgoSEtsM2kRBRkNLQ0RACD8zxPHzcrubJJiEwmJTExMTVoTExJExMETExIACJiYJRKLqYmJgiUTCZJXOePp2+BgCE2EYWONqyaY2i1qxw4lrRkxYrXOZi3WsMbdmxbs2zBg2ZACrEBU4P+IVT+IWOUzMzm5uSYnUMRWIpTERVRqMRURGJisVVRRNxust7vfHfHPHe+vHvz8vr4vcCD/SHfpE7q8XhUIqKRERFRpqYi3HATVxmbmbztd2nLcc2Vzmbnnm5qeFeBrpVAhOBFOd4zRgjAiIwjAECBGU4IxhGEIwjCKKEYJRhGE4TQnBCcpxVv1UfAgCE2ENczbNlw4XC1rlcOVrRqzzLcTjLlWuMzdnlyOGzlzmbACuQBlQGC/wBN/f4Am/wxuCXmyrZo2ztVsLmsuM3MsLLVKLvNkMublssZg+j4/XebkuJJi5sLmtvb3fNvRMcRamnPPhSD/h7S/h7TDwrYiKpphEVNSqiom4jcQiJpMTcWImpiUzF1dWnM5zlKKupnO75nXd7zO87zm93tla53JOIjFRVUrUVMXSqaxrXKPGeAgnwLKKqpuaJZZWdyllmxc2SpZUpKlSgAlk2XN5uCXWyzZlsWFmypuELBYLlVV8+/r+X4gCE2EOcTXK4xY8K3G3zN1rRjiYrcLVjjW48LfJjbs2uJvjcgCtwBjwGD/j/m/j/nO/Y8HwOvTr08PwvF4SiSYtMwJJXSEKkqETqcXq1TAiGlRURKCdTCJqbZi4mpxOJiW1zmQFrm7zec5uZTx1zrfUCC/rgr+uCzz4O87zz48+Ph9bLEJEmXIkhlS4QlQ3my4pZ3NlstqtbtuzSbNOtlsSW7e3dpKWU3Nces+J8HwaCC+I2WDZ3PPOyTZSyhm5vO5tglCblhYWLLCpZZUolARYCxUWULmpYsFJs235/wXfQhNhDVtmxs8TZotY5m7ha0Zt2K1y3ctlrfMwxOcTNi0xN2gArPAWeD/kha/khdXXHl4PgeL4ni6JutxcTM3EzGamJjE6YqKxURURFRhphUxaSWGKiIm7zznjnM5u85zvnx68fF35Pi+KCD/h4k/h4zXrj4Xi+J37c+UxDSIjCJq6iamKi6Ti6nU1BNZtbLc3OZtcyzN2zbN3vc5znd3dkY5V4XicPCg49LPFxZXC4kxmriYmYmAESEXSYmJhdTV1JEkwTAiYmJiZExJExbO/fT8HAhNhDTC3bNcOTItzMMrda0xOMy1y4zZluNvhyN2jFrkbZmoAreAW6E/Hxh+PjEy5MODTKV4xrGM6XtWU6zrVWEYMCiSyCKiULStbFbJLFgwStSkKJ0nGE4ThG8ZznG9b4658OHDXDjvfLfLj35+Hwejzef1YP+Iyr+Iys48OfLwccM1EotcXV4ukKhWGIxGlYQJlMxIRa8bTd5vN5m8zc7vcZyu6uEYmExVdseZ06YkIPxPG9GLiYuJm5iERKLSBMSBEkSrOLgTV1cTExKJRIRKJImJiUTF1dSTEzfl+mn4EAhNhGNszzOWLDItw5mbBa0bNnC1xjb41ubG4y5nDZuzZtMIApaGoP+MJz+MKtF9s4RqtODhVSzw61xg/33H79FedWqYvDCFTw3w3ighJeAHXjFOMYookSc649vGCE2EY8rDHjZOci3MxaMVrTFicrXGbNlWsGjFs4xtWWNjjxACjoFg/459v455+GtAIL+N9v44FwAg9N7ACE2EOWzJjmZ5cK3Hia4lrRjixLcLJo4WtG+Jk1YNmOVi3zACmsmgv8AIUH+AEKFnnxspKeL4vickjYbJeT4eIP+J4L+J5nQ6d+xz5HhZ0xGIVBUJjeL3ICD8bGdzczJMwmCozVxKUXE58fyY8YhNhDNuzbucrPCtYucmFa0xsWC1yzYZlrdq1YNcLlg5bs8IAp+LoP+Rnr+Rp3nWp6MY4RPScKiYzHGNueObjPOeM7pXJ4HicyD/iry/irnZ4XBHfxvH8DcQqcTi4mt8M1cTEkt661x4IPt6HmrnN2yQhECoRVxNxcTJc3z6+XPhCE2EMGWXCxb5Gy1oyxuFrTE0YLXLfJjWscLZqxbNMeJxlcgCooBOIP+Ro7+RpfSdZxZFjlzWTEVWuGMRULzvOebnHONwvXHociD/i4s/i4HY3XGOLc8x5rjxnjCsYpVViuGNanhnF4zjJeuupnAhOdi4OeESMSMESsJwiQhGEYwjAhCCEESas74+Dd4CCE2EMGrBizZ5sa1q2bs1rTM2aLXDJphWtcePM5YuHDVzjbACnwsg/5JOv5JT+s648J4OUaxqMRE1m7vn06sZipxVU4ZipCD/izU/izV1nhGoiImZznO53NxOuHfs7J1Jud46zVghO1LfhndWCM4RIRgQnAjCMIiKMa4eHhn0CE2EYcWPG1x43K1nlZMFrRy4brXLRsxWt2DjExaNm+Ju0wgCmseg/5MiP5Mgcdbzzx1rnjOoaxrHDGo1vlzuYT8VHH4qVdGDFmjqrsrina8IxheF4Xjplpx4YTibo9ElGEVYThOInCcY3n0YQAhNhGJvla5WbNgtxMMeFa0zZGC1wwc5lrfLiYZmzXG2xYswApVEYP+Sub+St/XDUcNTjMc8b4yg/4stP4sqZmCrxnlz4SkhrKMQN+gIGBgYGJjZ+DgroAhNhDVnhzMGzdqtcM2bla0ytsa3FkaMFrLM0ws2WZg1Y5MgApSD4P+Tbb+Tbdxrry46qeVuACE/FrN+LWfdhyJFZww5ciFymEgwuPlgjhjnrxMsAAhNhGVpjzZmbXMtcN82Za0aMsS3C5a41rbDiYuHLDEwbNMYApCCIT8mun5NZ8uDCaAg/4suP4sxd9MEoaAroGLt4ORhyE2EY3GRuwc5mi1o4ZMlrRgxbrXGZq3Ws8uNkycNszZw5cgCoIBLoP+T6T+T6XveN1x1x1MVFVqY8Cpom98cc2dTGK1Gs4riIP+Ljz+Lj3i6b5XyjU4uZ316de9bmanXCuzkpGcx3x3ufBAg/W8Uq5mZymt1cTFylOFYipjNbZnO/H717AhNhGLJkZMWrZstyMWmJa0ws8K1xjZOVrXC3cYWzJs4Z4mgAphFYT8o/H5SE0Mdq4seSOKGLBbURxgg/4rtP4rn65X4F+BPa9XE3SLyIaenoOVh4mDgYWAgYOChUXbw8BB3AAhNhGNmwys2bNityZseRa0YMXK1w2b5FrZuyaNmeNi2b43AAp3MYP+FZD+FZ/ixMSSuEKjFVWKYgvLnPFzbuOOs8HTwoL+x4v7Hj7eXGTOTk8dy3Zs3LlLnc8zZ5brvPM4g+nrc/H3NkpkupmExAgpCJhbcZmc8+OQITYQ4Zs2LLCzcLcjbG3WtHLXEtcMcuVawxsWbZtlZs22bKAKXxqD/hdk/hdldeni4nN3V4Yxw1HSOFc6hPxDBfiGDUrwsOK2KloSjGOGOWeON9cghOJm4tREKokU09+t1CE2EZWrjHlYN8i1k2y41rTI5bLcOVwwWtMTPFkY5WLbGyaACk0OhfhYs+Fi3F4oYRFRFROAhPxGufiNd16haMIypjCFzFEOhhQoYJ78DQAhNhGRvkyN82TGtZuGDda0yOcK3E2b5VrTG4ZYsrDI3b42AAp0JoP+GJT+GKPnuuOJ04axq/Izq6m7nv045hEY5XyxIIP+I1L+I01HLPbjrdZnPHl1naYqeHDCopuO911Ag/K8DxczaLm7kFSREJRlec+D48+UITYQzZY8WZqzxrWWHDmWtHLbEtc4W7VbkzYWDRw2YYmGRoAKVxSD/hnM/hnt5XnV8HBy1w1XK2CD/iPQ/iPT5Ver1eGcbjjXHjiFsyTOxEEcCOOGGeXF03AhNhGFszxNXLFytcYsjRa0as8K1wzyYVuRs0w5c2RvhaMG4ApMDYP+G1T+G3NrfCdRjWuIg/4iMv4iDeXKdXETuvBAhcpdkyWOG2vFz3AhNhGFpjZscOHMtw4WjRa0xNW61wyyslrNixzY8rNswxOGAApDCIP+G5T+G2/nyRPEg/4jSv4jb96jXCCGroCDu4eNjZohNhDRsxxM22JwtYsseNa0cZGi3FkwuFuXDibMcmJozc4soApKC4P+G+T+G/3hnhrGq4cwg/4jrP4jgelKi511hpCkgKGThYGPoYGeITYQ2aZcLnMyYrWWTFhWtHLZstw5GLFayaNMOZszZNMLFsAKXhaE/Cst+FZfk4JXhel7VlHBCmSeTFWE/Eud+Jc/gYbUyQstC11Zxw4Z54TlZuTGMUJxjOEYxrXXvjxAITYQ5YZsrJkyaLcOJtjWtGzPItcMHLBa5atcmHNkyMsTBwAKSwyE/CZZ+Ey3iMGaWKEL2IP+J97+J9+ImqvEc+CGkp5ZwMAhYubg64AhNhDBnmYsMWJotctW2Za0aZMy1y1at1rBqzYuWDFhhxYmgAp1JoP+FmT+FnfwOfLwI1VS6ue+fHOd0quWuHDlrGorOZCD/iiE/iiJqJ8WF2xOK6delYjGqYEzt11vjACE5WaHVirIjCMJwIRlOROEUYxnj0724CE2EMMmbK5bZnC1w1zMFrTK3crXDVywWtGmHMxZ4mjnEwbgCpcBOIP+GGr+GHvXHOs4itRyjhPLOOeOvXt343jeI06cK1C547nwW4zUTyqcAIT8T7H4nx8Vp2nOc8eWWtnlhtClshxstryw4zLhjGUJZKZJZJ4BhTvMhOtij05zjGZGMZxRgtSVKILzTjFGBCCEhGccOXnoeAAhNhDDDmZNsmNktbtsjla0zZcS1xmwtFuRrhzZnGNi5ZM3AAqDAS2D/hn+/hoB54Z5XU4nW/A3GLhERFVXBi057778e/XfXruE/FLN+KT2+Cd5YZY458mXLfTfXHPCOCVqYKYMVsmLNTIwJwXghId6EO3GE4xRiEZwiRlCkUIIEkUb9XLHMCE2ENnDFxhw5mK1q3aOVrRrhbLXDFo0WssTZi1aM2eRkyagCmUhg/4W6v4W72eGcTAZiWV3NqxHDHgVWoT8VUn4quaRzb92PEGKELUtgpCEEbtMseWYg+3JObklMysmJiUrvfi+K8YhNhGbM2a42mNwtx4nGRa0aN2q1y1wt1rdzjZY8TLK1yuMIAptI4P+GDD+GE3EX0vlWscI0qV3xne98c5uIzy10IP+LCz+LBvlO9XFzKc7veeuZsw6XycGuXeE4HCc2c5owIyjGEROE4wiiw3133AhNhGXKxbYWmHKtx5M2Ra0aZWC3C2xNVrNpmyZGjnLkcZXAAptJIP+GuD+GuHxfEc+Tv28PE3aIiqxVcI1GITjd4CD/ixA/ixBmEwzjUVTAmLjOMxmtt1fOITjZOGjOE04ooRQRjCcIpoxnPDwY9YhNhDbC2ytm+Rstas8jRa0a4mK3E4bN1uFiwxsWuHCyYMcYAp6K4P+HHz+HIu43jerqoiKxF+BdYua268ua0xFOHPyNyCE/Fg1+LBeeCeKOCskJzTZbZazmjCmTXqbsMIQVhntXGCD86c3abZTKYmJiYlMREXUlzac9fFgITYRibNcOTCxarcjhk3WtMrLMtwucrVbixYsePM3wssmViAKTg2E/DxN+HkmMp4mbBipmwiD/inS/imTjlfLMYi8c4a0RcXDxMHCxtigaYAhNhDNg5zMMbVotw4WmVa0b5HK1zmb5VuFm4yYsbNk1wsXIA==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ZDHAOAgAQdBLQK2AYBEKYAI0ffS45PtnExDotMBcIDCEgQRP//A0U1BQM4C2QZIDIJAJCbAwE3wB5FMwkAkIICAdvFHkU4CAD+AwB7hdI0Ek7ApD/TAKQ/CvwBaIfxMseJlkAAQaDihUNOp3OJzSqXZJbAIFAIIgiBQCDIFAIJAIFAoFAYBAYDBYHB4HBUFQFAkDgqEweDwuBwmDwmEQmCwSIwKBwWBxqm0y2yqAkCgk4r9eUOhIbyBDeQIcAAWdkJGQQMBExEvLTcVAoGChYKDgICFhIOChYSAhYSBgoKBQkDBQKAQSCgYBBQMBAQsBAIeOj5KTmI2GQkzgbA+HKWCgIWDha3CWE1JSiD9Lt3zebu1wmIm8TKakukboExMSCYACJgmJAESiUSiauEWXnv8Apj1CE2EMmWLI4ZZsq1k2ZN1rRtharXGXLhWt27dswZN8rXE1ZAClUQg/41mv41wc3xxnE64VjGOgCD/jyK/jy1jG8VGHJUXwCGxFNwczPwaBgYeTqYGAg8DCE2EMczdoxc5mS3MwbtlrRs5wrcTZgxW4WmJrhaZMLDHicACncihPx5xfjzblDLgwuLbHPOwxSpgxYtGbJqyU0TXx3AhPx55fj0NwTjiwM2K2xqhaUlZJ3rhy4cevXry5SFsz0ODnjpjhjilihRRoYUIlhnw+RjhawhNhDZzmxOG7Jitw5XDNa0xsmC1yzZsVuVk4zY2bRo0ZsMYApQDoP+Omb+OmXlVeFHbRrIg/4/Nv4/JeOPBYrhXGJkhsJR8BK0cHARcfVwqBuAITYQ2xtm+Vk5xLWmNkwWtMbDGtwt2bBazat2mNw0yNHGFoAKUg6D/j84/j9NbFads4CH8fuHj8xgUChsMgUHgMLmtEoohrKMgIGhm4GDkatBwF0AITYRhYt2DlowcLWmRrkWtMmLKtcucrZa1xOHGFjjaucWZwAKPQaD/j+A/j9v8EqE/Hsx+PaPAbiHSCFwGdwIITYRmxYXGbNharWeLFmWtMTDMtw43GZazcsMOLKzaOcblkAKvAE8h/H9d4/q4nDoXCovFgiUEhUChEFltcrtAoMYjMLgsFRaSyQTSKwSBQGT0KhplM4DC4DBYDAoFBoHCodDwIfyBHeQEeFzuuV2fT8LDIIDBYJBJ1QaBBILTorDIHAoTPatVxWY5B4BAaFV6sgcCrUTg0GgKDwWGzmqVUCD87tXj52iYuZtMEImrTKSYmExKIiYImZnfP39nmAhNhDFkwaNmzfItb4WLha0ZYmS3FjaN1rnM5x5sjHEwxMswAqjASqH8hb3kK1lNIic1u05hkNg0LRGCw2GxGFw+DweCwWBQGFQiIQyMRSURySSCNR6DQiFwsCG8hFXkHxuYibkMGyUXBwMPCQMJCRERCSEhHSkpGSEZFQcClY2Zk5eRjZmRlZEhcdikWZjQxwo4UsEMUM0qBBDEQxRwQwTw7OmGDKgITYRiZsm7jM0xLWuJtlWtGDDCtw5XGNbkw4mDLLhxucmZmAKuAFShPmGPmGeXygNFpYqWpKdcM8cb1ywx4644XhHBbNbBgtihKsbx04dOPDjXtbFbNi2WwUwUhO7HPLDHPHUg/4Sbv4Sb+nUDtxxFTiYm5tm3i46zmZmKxWKxiFVd3fHO87iKxrGunPhUFTdc8d+HVGQg/G8ry97mryxNRKSUpUImLTJEwiYmLhEwEiCJglMrnfP2Yn3gCE2EMGDFi1YY2a3Lkb4VrTM4xLcTbMwWsXLPM1cZGmHI2xgCn8ng/0N36G/HNuuM7reM1OMVrlrXLliotmOePBrj1yAg/4N4P4N4fJ1nMZxer5T0rk4YqozN3fG+N8Z6yzQhYM1Bm4JIEEMMMMcEMEEsEMEMEcCGCGGOGenNxQa4CE2EMGzZvhaZMS1swas1rTHkYrcLNtmW5sTTG3Z43GLMyZgCqEBPoT58D58HgVxQlCM63njz4cuGtaSyU2U4EKSK3w5Y58tYxlDBTNLBiwUpSlterg4q1CD/gs2/gs35ZxNZxnbfHPXN3OK4Y5ds8sQi7zPizxzM1WMcOm+WGJiN453vICE7VOPesZzREIwjKKKACKEYRlERhGCAhFGNZ5+fGfaITYQzc4W2bMwxrWWRjjWtGmbItw4sWZbhaZcuFtkYtcTByAKkwE+g/0ln6TWcMccZjMxCFRE0lFotUwROt+BmcTUxVMIrMde3d4YhPwMzfgaDu0w1zxxvHDa9o4IYMGC2S0qShCGLXqz5suTLkx0UUlglitgxKRbbb8esIP2senMJibixMkgiaurhIEBExZIud+X5ceIITYQ5zYsjjLibLW7lk2WtHLhutwucuJa1bN2jVwxY4WONqAKUg+E+hw+ilx1xwvKVLZKcDMAhPvNvvNYUpC1tFtk8liGkrBAW8TAwcDCw8nOwMIAITYRmZN3OFs3zLcjhiwWtGTButxNM2Va5w5mbJo1bsGLTGAKkwE6g/1rn62G811x15ceG9RDGdZq6TE4w48AO3fhPDOGqrpXDHDPKeKE/DJ9+GPPJg0YLWRXrjZYY5Y5zw4Z4745582cDDg4csOG+GeGF5wx2lDBgIPouBEymYmpJiU1dXLG5qYmJoupi0XE55+7mPEAITYQ4xOGbfK0xrXGJy3WtMjdwtwsMONa4ZOcWNzjxMMWNyAKVQ+D/UefqS3PddY47jhxjmCF+IrD4izabcHTjb8HfLTHVMCGkqxBWcDCwMDDydbCwE4AITYQzbY2OFuybrczHM3WtGLRotw5sjZa2YMcTRrlxM3GJyAKjAE0hPwFQfgK5w3phleNZVRnSFqYrbMWa1JRhhnet6zveeO+XHWMYYqbNWSD/gSa/gSxTynhXDGOGOBc5veYuqvVxWamUkyMzeN5zzCEwdaPPnGNYE4RhFEhGEYEJyjCNJwgiRRRnl583gAhNhDfFlbt2TJqtwtWLla0xZXK1yxcuFrRw0ZNmGZkxbsmQAphF4T8CLX4Egb614oyhgtgwUyW0QtigIP+BCb+BBHGscmsVELu76313x4ghrCGWsCgECgIFAwMBAwcPOx8DcAhNhDVxhzMnDJktYOcmJa0wtsq1zhw5FrljjYtXLbC4yuMwApZFIP+AVL+AWdrk8COXDhwjExzjjzAg/4G0v4G07iEIqKzrNc8XkCF0U0OlghgQo44UM8uLnwwITYQwY4nOZnhZLXONq4WtGDdutxZmbVa3a5MOXIzwuW+JwAKeSiD/gOs/gPZzjjyjljXbhw5arWLuee+fgut5iK07RynkIP+By7+By2OU6hMZvO3WucTUVwh4lxiFZccd85Ag/gavJ453c2TCZTF1NRFTUzM5XvPHx+QITYQ3cOc2bLhaLcWJg2WtGDdqtctXOJa3bMcjVjkzM3DNwAKXRiD/gWm/gW5zx1z4TWI1itRw1XTPCrAg/4HUP4HXfEz0nhNRIu7zue7e4TpZs/BnWKMUUZRJ14PBcIhNhDRy3ZsnGLKtbt8WRa0bZsq1wyYt1rfK3ysMTLDmYMMoApVEYP+B+D+B9++ObzOZidZ8CYAg/4EVP4EQ44Y5a6Rqo1vV9SFy2Ah0cMEMkcKWeu/B4AhNhGbKyc4m7VityZGTNa0at2i3C2bN1rVlhy5HLfDmzNm4ApMDYP+B0r+Bx3hDVw3G9iD/geI/gfVrU8GsOFYhqiUg6WJg4WDh4ergYghNhDFw1xYm+VktxOGOFa0ZsmC3FhZtFuFmxZNHLbKwYt8oApHCYP+CPD+CSeqx000hfgYy+BfOaqTEWUYAIdPoDAaHIYjAZcAITYRla4mzjCxarcmLM4WtGLhqtct3ONbiZ5mOJk3cNGrNmAKqwFIg/27H7dmbxMZxMb1xi7u7XM8JrFYrVYaVWIppwvGW8898eeeO8s1jWNeFfKghPxdyfi7l00xadGfNp0b9220JFJQpSEFJ0ujOd75b3y1yxnCNpUxYqYsUuVDRiwWgjXGx4ceMIPyvIj1YzEzMzKUCYlKYmrhF1N4zEiLxcCIiYTEplvj7MugITYQ2xNW+TG1zLcrPKxWtMuXEtw48zFazzMs2Rzjx4cuTGAKggEug/4A+P4BD9zE1fCOEa1GsVUIuc58Hp14xcTiKxXBpGCD/i2+/i2vuO2eF1ZN3nO+d8V1EeJ37dqcJxKdutd7vmCE6lodWUysJwrKcEYzhGCUIQlKacIpxnG99uWHKCE2EOGjfK0y42C1hkzYlrRq1arcONjkW5seNo0zY2mLC1wgClsVg/4EBv4EF4bxx4ccImsODhighPxW1fitdxYIaI5I4J2hOeOW2+XGhOBxMOmc6xRmnWGGvDzqACE2EMMOVo5atWa1swbNlrRtiyrcTFjmWsMzRy2x5m+bI5YAClAPhfgLG+AsfF4oyEdFUlkEMwCD/i30/i3148DhcYzqM0CFyWENDDGjhpwuHTAhNhGJnlyNszZotas8Tda0YNGK1zhZsFrdi3YYXDjHkbssQAp8KYT8DGH4GQ8s54cF8UMFMGDBbBgpSca1w78WlO0LUwYI2w32gIP+Lfj+Lg28dJ7XwvCZbzPG7mr5cNa6VqsTl34d78GE0c6EOqrFFOJEgjCBACcrx09GbAAhNhGNoycOGzNmtYtmLVa0Z43K3CyaNFuVxkcMsTVrlauGIAq7Av0Bgv6kq/qUXneby2tzrc8r22uw7FmpYknjMyXIiM5eHDI5cni5nHMxMkiZZVFSZcYW6s1OMxMXFpVdt223FlWXcvHLhu9834Xvr3d7ve987573bdlJcMkkmVJsu5Zs1daLJbrzb2p3Lu/H5+f6/vCC/tz7+3R+bYS5RbLGSMllhed5bhKQZXNyW4pc2JZlJueWzZsstipsncprFG88i2dhSWWXVqtxYyrZtazSby3EMsl5ZcS5uWUbNlWWZYyLyxSLcZc2TVWW01c5458njoCC/BHy2btuqiwsqxYWFlllACVLKCWWWWWBYSlllJZYCgsCUBcoubKQAWLAABKlubKM2WWLAAlAXKBKCUSpYsVFHfp/Bfmfg4AhNhDnE0yMcWNgtzZMeRa0cMWy3C5b4VrbGxaYseRgxY5MIAp9KoT8Ljn4XHdm1KZphXDHHhjWELMFrWxYMGClpUnC8tMY6YP+Lez+Le3wa6eD4BfKKjhOEQUuInLczHGuOO8cdoToYt84znGNVYIyjBFKaMJyjGEYxVjXoo8gITYQwZs2uVvjYrWrRlkWtMTNutxOM2JbhZtM2Rk5YZm+FgAKVhWE/CgV+FBlkZ82SEckLUlkrgVAg/4vGP4vIWm9UpjOs8OfLjMghKeADpsc4ok1a6+CgCE2ENGzRzma4mC1xhZtVrTIxyLXLFg4WsWWXG3x4sThxjbACnYng/4W2P4Ww71ieGeG3GOrnPe85uURwrHDHCOV8ooAg/4wCP4wAeudd+XWswidOnh9q1GMajEoy3jw6zzkhNHKcesKxjCImiEYRhEjFONc/HhHuCE2EY3GHDjas3C1q0aYVrRq0xLcTJywW48Tdq3w5WLLK4xACpsBQoT8Mqn4Za44aYcE8UrWaISlKFYVjjwyzqyngszWpShOd54ceLHFGSElsvC4fE02jECD/i+w/i+fqeUxc7vqb3FoitQ8S0Rt1Zzna6VWK1E+BnE1MZdfA8HXeJmD+ANV697uZCYJiUCYSkiYITBEglMpm5znv3egITYRlc4mTBixxrWbNvhWtG+LMtxMsuZa2yNc2ZtmaNsbVmAKiQExhPw18fhsRwFK5AYJ2jSNkoSShAlMnWd748+PPjy69PB2gIP+Mgb+Me+Y3HPHMeLrjHGd74zu5Rjlrly6cOXDhVYmJnlut2CE42bhxmpGV4oTrCcJwnAQinKcqyJTpOU0cfXrCQAhNhGLK2yOMzNotyNs2Ja0asMK3C1y5FrZq5atsLlrmy4W4ArqAY8Bgv6G4/ocMjc855VuIQhMjIruWyM5p29EzxmeLxLFlRc2XLjC21Zk8Mq7t62C263u27bnc1fPb7vw3zXHxc8Ag/4A4P4A92LxnhdOF6jGI1GpxM1uEXqIlM3cZ04YxRnO+M5iKxWNXF5nO85ubi0pJvHFc5zmZm6zVtxNxKCYuMxcRMYRCqjGNarVax0xAIPlWZTEkXFxJMSRKJiUJIupmJiYmJRKCrgkmEwImEoJggCLi4gmJSCATEpq4IuriYlKd+b3e0AhNhGFozws2TButxs2rFa0x42q1w5YMFuJy0ZsGjBw3ZsMgAqHATKE/CZl+E0HJtwYtuzi2jOcILSpKiEKRQgx6teTKyyywx0vZbVv3IP+CkT+Ck3XXWM40piamLxMTW4zV3jr4ni+V1icc+HGONTvF0CD8q7TmbykSmUjE1EImkRExC2WefHr4fYhNhDVowYNG2LEty4Wrda0YMci1wyxuVrdtjZ4mDLE0Yt8wAqGATaD/hLm/hL1zON6vV9uvRz5VEcHBwipuNzvN3mZuWZtOYnV8uXhgIP+DDr+DBvVxtud8+XN1u+N53jjicVrGsaxiq1BFznK5vXHF0CDrpjKZtK0iZImJiYkQIEEWmd5338H0CE2EZcrbK4y4mi1jkxZVrRwwZLcLBhlWt8Lhu2ysG7Vo0bACmwng/4U4v4U/btGnDhWsaqqhd8Z7udyw1XCtTysg/4LaP4LX8TiYlnn245vNzdTWNOFThFpzHFIgvwN799WzbRCWQllatdu75+MITYQ3ytGWHC4arcWVvjWtGzTKtwt8TNazZuGjhq0cYm7JgAKXxmD/hf8/hgTjnHOsrisax04dNcp1xxYg/4J8P4J7fA3yntPCuBM549d89z1zACD9zxTMzO5XEhM5z18OCE2EMGbls3w4cS3K2x5FrTGwyrcTVkzWsG+XNkaNGmHHmwgClYTg/4Wsv4Wz6w8BXTHKMRrnjrYg/4LWP4LYc9M4dE6vXOtxmyD8LyN8eObu5uLu88efYAhNhDJi4yYmeRmtzYczFa0Zsmq3E0btlrVk1btmLVq3y4sIApGC4P+GAz+GB29b4XWkIP+C/D+C9+sMXlvuITJws98cbzw6bghNhDhy3bNcjfGtxOG+Va0aY2a3E2cMluFrhbNXDDGxws8gAqCAS2E/DJt+GTfbs4+TDKtELUtLBaGCEMFbY5zrvNMJwlLBLBPQiCD/gvS/gvTieTOpxnFuvhdbub3Gcb1FaO0TqYm3Gb8EISHMrhuqjOMJqyRhGKKCUIQhCKcSauHXn6wITYQ5atGjJg2YLWzhw4WtHGLMtw42mFawa5cWZlmYYWrNyAKTgyD/hyi/hyX578GuNRE4IX4JHPgklmxzAWXYqyioIaAuIGHp4VCyNPAyAAhNhDLI0bMcrfItaM2LZa0xY2i1xic5FrBhhbtG+NrjaNMgArtAocCg/5FkP5FkTegDv28HwPD8LxdJZm1yIQQmbmYmYiFRYurgBdWi6EYiKqO3ftz5c+XXp37c+W9ZxdXV0Nb8DwfEzEaMROswmolMrtaRFXEETCEIRcJuJQRIuYIQFplJMItczz7d8ZqyYTDOHPl4PgeLyylc3ObnMricMTjPLnEgIP+Mvb+Mvc58g69Dr058uvTnqUSqYmJiSLoIRMIiZhcTExMITAi4ITUxKMzret8OPTry59OvTr069u/Try5u3fp14ceGYlEokjNSSiSJiYmJq4kgmlxFhJE3UzC4QEwRMTExmJRKCrxvXXpz5denXo69Hfs58uPDjUJxnF0QRZcxcOWcMCC+r6vPnrTbtq2LCygBKJbAsBKE2BYAAllWALAALEpLKSiUlSiUSlgJRKAEoLAAslABLKlSglSliywAAsu33+C/hPwsCE2EYWWLE4wtsS3Jlx5FrTEzxLXONthWt2jPGyxY8zHFhagCq8BSYT8fr34/X05FaGXJroqnKMEpYtOicrRrmz7Nu7PfZtyZaVTllyadGvVt2cHFCMsGvUBqmCE/HB1+ODtlyGXIZ81aIEkZRVyZcmXJHHq17Nu7Dl3b9m3NnYsdK0rSs5VhGEIXsBa4ITB0m+N6xnEmiRgjBGESERBGCEIwjAEYIoTgjCMIka37MUPBAAhNhGHIwws82LKtaMmzZa0wtMy1xmzY1rJm4bOXDBq5xZcYAp3LYP+P7D+P6vKJN661bc2zN1FVGMYqqxpjU8N8urdgIP+NyL+NzXwHXodOvCJwxOkTpEpZnM3bK2eXNKDx70d88bzNykkSi6lExKLq4mZ4+D6KfOAITYQ3xZcjXK4yLXDBs1WtG2Vutw4XDdbmxYsLfNiaMcLVgAKXBiE/Hrx+PY/Yy5GjTwseBRggpjtetSD/jgA/jgR7PB8BdGriC9ceFxIhOlmc1GqMYoxijOuXo1hYCE2ENMOHKzcZXC1ljbuVrTNmyLcWFmxW4mTNswbNMzRkzwgCooBMIT8gEX5AEYYL0x4M+LbwODo04MMpzle2mk04xSlCGCUrQpKV8FZxIT8cS344l8OLLkx4MuCWfNnzZcmvVnzZcl6SlCFIyjCU5ThOU53pWMQg/Q8DybJm5m4mUpCalACYkm76+zdaCE2ENmDHIxcssi1m0YZFrRi5bLXLFphW48ePM5cY2LLJiygCq4BUoP+Qf7+QhHg3y48Lq6VnAFXwmoVEXKZ59udxMxMHJpGLzHHjy6pEQq+nXwvD9Dy+Ebwg/44kP44eax16c9bXM9enUDw/C8fFm4idU1rkipS6lc9rhFVrhVRMJ3x7d9bmN8eBgCD8zyJ9FlmLmSJqRMSBMSJqUTVxMSiUwTV0mrq4la0zOfJ8GK+BCE2EZMjRliyZWi1jjYMVrRlmzLXGPK4W5GeZozZuGDdmyYACoYBMoP+Qwj+QwnjwI6cel4nF4FSm7uevTrM3KbiyDt16XXQg/47Av47A+XM8nh4OO9cUxNK1itaxifGuMIu7ubmZ3g69OKEl2ocGs05xmjFGE0IwnCKCMIRlOCEYwRnXXzYTl4GITYQwbYmTDGzarWLRmyWtGDHMtcOMeRbjYuMjnIxYtWbFmAKfyiD/kYM/kYb6eTjh35c9bxOkY4MVhU1czd3ea5rmoT8cbX44682GWjLow4o4JwEaxwxvHDDDS8sMJT43H0SyRCFuzEtGdJYJYIYYyGBAgQQQwQwoKUuDy8cUe0AITYQ2y4mblnhwrWDNk5WtHDlwtwtWGJbmcMs2Rqyc4mzLIAKcCSD/ka8/kbF3WqzgusXi8IVSEoue/leGuCE/HMh+OXXLGGXFjMc4YWGmFKEpQlaUKUvyMMoyITVwLcGM4xRjGKacIxRlOE5Fb9e8q8gITYQxwtWThq3bLczdk0WtMbPGtwsm7BbiyNmuJmyZ5mObKAKjQExhPySNfkknxcW07yx2ngniYLSjxIyhCE51vHKM8oI2tPhYdUaIIT8cQX44k82TDgjmjgy5MNK1jXHbHO6aElLDZOCVYa+Bx6Ya3qAhORmnyUZRgTjOM4RQRlGEZECME4wijGeHpxjHwAAITYRhzNmjhu1xrWGNyzWtMbJstwsWeZbiZNmTPJlat8bZkAKYBiD/kva/kvbcedbjdZ5TjHDGOk8pjKE/G4h+NxFojmYq4o0w0rNeeuWGeGF1EUEOfjghQwwwSoYY47c2SAhNhDhk2w5GrdytbNMjFa0b5my1ywZ5VrLJizMMrZriys2YApXEIX5KCvkonxVuOiw0mAmiollnpCD/je0/je3jhrjwzrOdZRghrCMglXCwcDAw83Tw6BvACE2EOG7dw5xsmq1q5c5lrTFlbLXDZjhW4sTRw4a4WjLLiYACrsC0QGD/kso/ksvxvTnyOfLnqyy4uEXU1cSiE1MVMQF1mri6iYUEzVzCKCJpeITEbrOtuXPt38LZAJq6QUq4km4ROLiEzKZstNzaZiaTFXE1dSiIsm4nNIiYQuMd6WmYVvwpqJAg/4swP4s1fC48HfsHgZiohGIqqxOJLibgVdyyldIREkrTKaREkzKYicSiYubu+fgeC5c+XPpuYm8yuSkLbu7uJioRNzecspTSImamI1eFKzElXCWJqYiLXV0iNTia5eL0hFFVfgcefgeCIPl0TNzcxlciJiQQi6JCQBUkXVgCJE1cFXBNXNXVwmJgAQTAkImCJM1MXV0RMSF1JExExMTCUTdTExNRITEhEoTExISm9+P5afgYCE2EM82FyxYZca1u0ZOVrRo1arcTBjiWt2uNq5bOM2FhicACoEBNIP+TCD+TBOY6TyzwvV43jeJq6qoqaqLpFVdWm93e4446t5Ag/4xbv4xcYnE8nKNa4Y1fKaYuKTmWZRMJxO5veee+7vndoPwu3O7LmUXVwTcEgmBExKYuJXfX1bigCE2EZnGbJjbsMy1k2ZtlrTMzZrcTRgyWuXOVszatcbhu2aACpIBMoT8rsH5Xd8tIyhRbELX1a+BweFw92/ZtxY5VhVdO9YTjBaey+atAIX46HvjoHvSTwQo4RZbZbZbhMLisXisXjMbirZJYoYoYo4IY5KaMDgLZbLQg/C8rPi53NxcRMQwImJTEri4mYkTc3z5+aeoITYQxYYsTLDhZLcbRllWtMjPItxOMTJa2ct3DfFkytnDlmAKlAE/g/5X4P5X2+MOOuMTdWqIqKcJmJi4giIwpE1mbnN7m82zE4z0cgCD/js0/jshiNRThnUVccb3vnz5897vqzERFaxjVYxWmIqqvWdSrjrweHg2g/M8o90uYus1MWTGamCYiQTBMTBExMTFrvefR3HgACE2EMsTbNhzZma1i0aY1rRjhYrXGTGyWtsWJrhcM8zNiyxACoIBLYT8snH5ZOYRcHNWlZJQpKeicqVpVXHix0vGCEpQw8jTiToAhPx10fjrp06EsC0KTlhhhxww3unRLRlyaoRtEwxy03xx3xiE8BQaeDW8YowRgQjAEIxgIkU64c/Bg6QhNhGTJlZtWrdktZsXDha0aZWK1ywcuFrTFkbMmONtib4sgAppHYP+Wxb+Ww+c1bhzjK7mUVWtajwN1sCF+N9T43+5Mdh8MuiwU1VFUxTHXHbTgYsHPXOAhPAUJ6ctcMYiJErKauHg65w5ACE2EYcrFxkZsmi3G1YM1rRsyyLcTNkxWs2WbDkZ5cbjG3xACkkMg/5aWv5aT51Na0mLg/46AP4557qLuL5x1IamlIWEtYeJm5MsgCE2ENGubHja5Wy1xhZsVrRi0yLXLNszWucrjGwbYXDVnixgClAPg/5cQv5cPby1M1nG4gCE/HRZ+Oh+lK5K4KyVvDeAhdlTBi8HPDDHLXkUOKAhNhDFliZN22ZwtysWrVa0aN3C3EwbtluVq1zMGrFtjctsQAp8K4P+XQj+XRXepzidKrGfGuKlbd3brhNVGojVsbqE/HTl+OmmGC08U7XYcOW2nDW8YwYKamLMyTtjXrPPWeO4hNnGnDm3hWBGEYRjCMIwAhOEYRjGd9+s7AAhNhDBw3aMMbTEtYucOJa0btcS3ExcsVrLM2wtcbXKzc42QApmGIP+XqT+Xp27c4jMTitY5Y10xFzxhvG25428YaKVkFPRVFER0Ij4eRk4GZkZWRlwhdZBFPnYYYI4I4IUaOPA5uGFkiE2EN8Thywcs2C3CwY4VrRmwaLcWLMzWsnGXEyyMcTLK5ZA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pWHAOAgAQdBOQJzAYBEKYAI0ffS45PtnExDotMBcIDCEgQRP//A0U1BQM4C2QZIDIJAJCbAwE3wB5FMwkAkIICAdvFHkU4CAD+AwB7hdI0Ek7ApD/TAKQ/CtECggGH8h8XkPjEUioJHIij0ZRaJN5tOZxQaBTaZVapYbBZ7NW61WaxTaZRaJP58otEErlSNRtTqfWpLBoFAoFAIFAoIg0AgyBIDAYDA4KgMDgMAgsBgcLgs7sFhnE5jkdQWCJ7PKnGoTCYTCYLB4DA4GgcCgUGgUMg0Ogk6otEUECH8g9HkHpE9ngJzOCRyJF4tD4dC4VA4FCITGIzIpHMpnOp3Op3QqHOJzOJynU7FAoKcTlRKLIInA0FgUBgqCoTA4TAEHQOCQNAIHBIBAUCgEDgUam82m82m82UmkJnMofCoBAoBBIEgAgMAQKBwJAIDE5BIUOAg9fAV753m5zMzaSSYi4TUiJAiZiJJqZiJmkoTFxCUTEwLiJuialCUSi4JhMShKLpIu+/uzcfAAAhNhDBzkZNMuVqtaN2Tla0aOG61xjw41rRnicMcLTMyZuWwApfFofyAYeQDFKZRD4cgkFKBQU6nc0ms2m4h/IhN5EJ1Go9Eotils1plNAAhdRRBDm50cMMsMssdd8sNsWcITYRjY48ORvlcLWePLjWtMmJgtc48eFawa5nDfHiw43LRuAKbxuH8k3Hkm5oVDJtN0cjsKhcAgMCgcAQODQ2JQsAh/ILF5BY4RCQTab1KJwiEQCDQOCoPD4DOaZTQITV0J1y3nWcYxijGMYq5eXjrAAhNhDPG1w5smXGtzN2Tha0b4cy1xlwuVuFpma5meJi5YYcoAq5ATqH8nR3k6PKTSJzOJ7PJvNpXKonEoBASpVOkR+BQWDQuAQeBQtB4bFouEEhcDgMDgUDgUGgMShqXS+fT8CH8h1nkOtI7HIZDZFI55PaxWahUaRSSOR2ewiCw+BxGBQmHIVBKFT6cFChMOh0EgUDgMJhsLnKcTmQyACD7epDyfDzMEpi4nCIRMLJqZlBKC4LcZ8P07V6ACE2EOM2Vgxyt8S1s4zYVrRg2zLcLlxhWtsrJthZsHDVpmzAClMOhPyinflE/z582+UqVzZ8wIfyFWeQnOc0aj2STwKBwGd2CwiF3E8EObpjptxOHJghNhGZzmzNW+bMtxNHLRa0YsMa3DlcM1uZjiws2eXJjbOcIAqDASuH8pfHlL5CRyJPZ4kciCfT8nk9QqFojEExmCbzYoNAR+PAh/IXZ5C7Qnk9UKhqBQQlUrJJJU8nqmU1PJ6k0nIfDlfrwITtWpfl3jeNUYoRSQglCUaE4TjC9Z6efGEOcCE2EYWbRxjb5WK1thcsFrTM0brXDRxjW4mrHKzwuWDRg2xgClgUg/5Viv5ViwHVtHPwLjt1h/IFh5AsQKpB4ZDoJBImhsZnc4CFxWUiY+OmOeOOGOfC5mFBmCE2EMsjHJkxNmq1y2zMVrRmwbLXDZw0WsmGJthxMGbDJkbACloPh/Kkl5UXZrQqHVKrZLLXK7Pp+IfyHOeQ4OMzudVWqV2uUulTWaCGxVRwEDaw8LBwsnWoOCpAITYRmx42WRxjxLWTFy1WtM2bItxY2LZbiwtsTDM0cMsjHKAKUAuE/Kup+VeO0GDBn3bwh/IdN5DW4BEYJBYBPalQ4eCHvkzgcCn8LmsHgEJjICE2EN3LJvlxMsi1yzwsVrRs0YLcOPIwW5G+JwzzY2LLM1wgCqcBRoP+Ddz+DduR4PS6mMrvObTVRrGMYrVY1GKxeIWzO5473vjnrd3NRWuHCsdI5IP+No7+NpvkO1OkdNdIxEZ333x68+PXOZmGKxWKTOb5753xvNzjGq4cOGK4OHHyOLCEp1kOjNGJFGCMpwQnCcEUSEYRgECCMIicIVpWU5VMfPw0n4IAITYQxaYnLDM2wrWTPDlWtHLfItws2DRa3csGbNuyaMWjBuAKkwE4g/4RKP4RMYvhz5RhOLmJnCoqqlFzm85vN5rKcMVqNajpnkmQg/44ev44W3Pw+nXx3Hnvwa66RjXDXDhXLXDSi8xKOFYVEzlvHg4znYCE7GCVevUjKKME4TlGcEJ0rKUZThGU0IwIwijGM56ebOVAITYQ4aYmeJg3xLXDhk3WtMjJytxOMzZa4x5WbJtmaN8LbGAKfyyD/hOi/hOj5c4xnhnWdSEyvPgbmoITVzMZrnU84IT8cLn44XZy4+LPHPW950WxWxYMWKGSmCWKFoEWGOFthnZQhO1iV6dSJOE5wIynKCU5RhFGcIxjO+njxhxgITYQ5cs8bJjkyrXGFwyWtMmTGtxMmGJa4bM27jNhbNWmLIAKUg+E/Chx+FDnHiySwUpknonGAIP+NuD+NuHr0zcLrdVEAIa0hoBawcKhYWNpYBQAITYQ5xt2zNrhYLcrdi4WtGOJotcNGuFbhcYWLBoyxMcbDCAKmgE9g/4XOP4XQ9ZngYxOLxF1nG5m7xm8REVEVUVEVN5zfFuZpOt+BuN5hPxuFfjbnljw03suHLXLfCjamS2TNiwYIUnCtb3w3x3nOUqaLZsWBgjKK1dEpSiAhOFxIQ65MTThOKMp0rKEYRjCMIwRlEIEATRjj7czvCE2EM8jltkZYWC3MwYZlrTI3yLcWJy4Wtm7LCxbuGLFhlxACn4ug/5LOv5LO7qYJuMxnMzKacFVUdK7OjUyzHPXPhnYhPwPAfgeB06MuQ418lsFoYIzhWt73w3vhZWfBeUIWlZbDScQg+HgbzmYiSVpiYlVwiKlEptK5u+/l58QITYQ2y5nDfHmxLcjNhhWtGeXMtctMuFbkaZWDjIxZM8bVyAKTw+D/k+Q/k+V26rm9I5Ag/4HQP4HMY8KumOSsXyiAIXOUT5OGOOCOGWvC4OoITYQ5YNnOZozzLcrnJkWtMTLEtcYmjVa4bMsrbC1xMMTNsAKYyCD/lcs/ldVpOGHKNRpTlOo1OJhvhm5g/4cSv4cF54ZrnjnGb3ji3G63jIZ5bzQg/O4pZXEzZAJi0znfg+jHQAhNhDdljw4smPMtZYc2Za0bNXC1y2ysFuRk4ctXDRuyaMGYAqIATaD/ln+/ln/5anlcTe443m8pQxqY8K4gMrjLN5ve+N3vlmdAIP+G87+G8+9Ti4Upi9SmUz18DwfCywxMSyzrw/K763w3EXq7wCD4el7MkTEIkTMkxMTE1MFRMTrOMkptx8X04wAITYQ5YM8uPKwaLcTVw4WtMrdutcMMjJa3zMMLBo0at8mVqAKggE1g/5WYv5Wa9XUwDjFXJME4tGp05RqtVEQuOLbnw6uoIP+M7T+M8Pp16eD4HXoPGzqMRKYi6SnbnHG7zllMVPLPbjoAIPp5F3c3m12kiQFXV1NTKIuc1dccbZ5+nmvCCE2EMGOFg2yMMq1tmasVrTC0bLcLFk5WsmGbDlx5M2JyzZgCmgdg/5Yav5Yc8XfAVmsxtcTEVjPgc+EUIT8ZyH4zp5SnoMmCWaGKFownOOGGfFrZ8KExdaE+PhnGMUIwnBGMVYY8PPnCQAhNhGLE4xtsTTEtw4nGZa0yMGC3ExxMlrhmwxYszRyyxMmQApZFIP+WcD+WcWI68uMbXExwvoqgIT8ZpH4zO8WTDsvqriqYbcHBlw4QIToZnFwpxmnGN548+9QITYRizMczjK3YrWrluxWtMuJitcs27Za0b4cmNqyyuW+RmAKVRGD/llK/llBrhV9rqMzzxvIg/41aP41hb3jrqa1HTPaK0CFyWGkjzMc8cccsdeDwMFwITYRjZuMrLC5wrWzdjiWtMeJytxMWORbkYsczRhkbMcOVkAKXhOE/LMl+WZGOjTzM+S9pzXljjeIhPxqHfjUDx6NPEx6K5pSlHFGOG6GrIxNxcHBQsBDoWBj7GBgYC0AITYQ1xssbDHhyLcbFliWtMbTCtcsmWFaxy5XGViwcsmeZoAKmQFFg/5WkP5WkZgBwrOowhi2Zu+fTri4RERiMMITmc559u8SXOZzjfDMYIP+B5z+B53hxBz5eXw5zzZXTWNax0mPIzi8Xed7zxzx3MYcMeFfThHKMNUrPDd5g9dk2iU3aZuJJQkhNXAImESTF1JEwSm2+Pl83wMAITYQwa5WThzjbLXGbI3WtMTlktwsG7FbhZ4sLbM4Z5mGLEAKaiKD/lmc/lmP6Q1nHfHec87243EYjhXDVVESoIP+BzT+Bzu4uWUkxXBw4VioiEzXGOOZhOFs58YRjFCZCcooIEYTRrHHw8eAITYQ1zM8zFriZrWjHC2WtHGZitxZm7hbizMMWFozaZGGTKAKlAE/g/5bTv5bT0xvEzMIiaXir0qCXXwuuYuAeBvCEz18Lw+XOJxbhmMAg/4GhP4GhXSp4Rgvd55vBZtuo4RrUeJdQvLqXuZlWNTHjb4MRx4b48SD7ep367zaSRImRMROJiJiUzExdJq4ipiLq5zfP245ACE2EZmbbMzytsy1o4w41rRjhYrXOPI2WsWmRk5w4WjLI4ZgCoABNYP+Xr7+Xr9x4eHjMTcZqcTFVGIqaWLRM1GcYz2nF4XrmIP+BU7+BU/w67eT2mIxGIwikJpEqzrJLLv4Xh8ufDdTEXwzMoP3HPnm7uYmSYkiYTUiARcEBMzx6+u0ITYQww5MLJribrWbdy3WtHDBqtxY2zFawytGbNi4x5GONuAKQQeC/wBdbf4AurczL4CC/loT+WcdTfCE53DvLHrxgCE2EYc2LM3YYnC3IwbZVrRixxrcTVnhWtmjHM5bM2Llu3cAClAPhPy+7fl93xSnaJOGfdjxgIT8DD34GH9EUpwnGGXdhyiExczizinWNWHLwcwhNhDdniyY2WLItyY3GRa0w4Wi3E3ZtVrbHkc5nOZhkzZnAApgHYT8vKX5eUwMCNIUjKcJp5dm3RpzZ9SD/gXQ/gXRA5VNViVrZ5+B4PTrjICD6eFvOZuLFWmLi0rvj5POACE2EYmLnEwzNWy1i0cM1rTLhaLXDhswWssWXDhxs2WXCwxACl8VhPzA5fmBz06OPiwyzwx0rCUsEMGKwIP+BZb+BZfny4RnhOFVcZxua8OFxWGyMMMMMKKeCVDHPhcLDnghNhGRjkYtsmJstZsWmNa0aNsK3DkxZlrNg4b5ceRo4aZGAAqPAT+D/mAy/mAn32z0nEYmMzd3mefDjbLeM0qKUVYAePy43u7uOOCD/gQY/gQrxy58pqWEYSOfgeD4nGtYYwwiaXGZ4s5z18Lw1TvFxmMb1iyD9zHj8bnKUzKJCAi6mJESATURMQmLTefgHjHjACE2EN2rZu5zMXC3NmaY1rRswbrXDDDlW4WWRzhxMnLNi4ZgCmElh/I+F5HwwQaDgCSSUnU7KBQRPJ6Ah/IgV5ECwTWaACfT8o1HJ5PRLpeAg+HITE1KZlc2i5SWzGd9/JmsACE2ENmORniwscy3LicZVrRozaLXDljiWuGjfI4w4szhgwcgCnIdh/JI95JHwSeTSORS+XTudUGgUOhT+fTebJvNgIfyF7eQvcnU7Ticzab0Kh1Kp1ar1is1SqzqdxqNgIXQSR30xxxwwoYwjhgTx4nFoIdIITYRiZOHGFm5zLW7jI1WtHLHEtxZWGVa3xNmGLIxatmbdoAKpwPuAYbyRXeSK8rawAXNwWtoYDwEtbRc3DAuBGD8HXNxf31/fYHwNgPAWA8BX99ay0AQaBgYOAg0HAwcAg4CAgkFAwAQcBCwEDAQMBBQMJBQEAhBCQEDAEEBBICBgICDgoGBQECgIFAQEDAwSBCBQEBAQsRBoAg4KAiYiDgoWEgYBCwiFhAQsIIGACDgoGAIOCAARUXISMhCwEFAwCEgSDgEDAQcFAwELERMNKykeIX5BbPkFtNNpwBl8sYfDGHwzE4hg8EwOAW2YXCYPBYvFY/HZXKZXKaHQaHEQwyzSoYYhCgghhijigRwkUIhigjQwRwIYoUhEhkhQIZUMCGOCQQwRwQRwCIiIYIISCGCBAghioweCweCvurqX3LbFdRbYLbFNDB4Kmiuq2xXUAEEMks0cEEJDAjiQoIYIYo7L8Bg8ROAgufJkxm3vd7W5qFlFFQEosFhKuUFzqWyXCUFzYm5sEpKCxZSWSgABNzY2XNzcAAAAAAAFlWBCwWACtd3z3z8PfqAITYQ1YNWmZi0xrWrZg5WtMrZutwtGWZa2w43DXE5wtMuVuAKUxOD/jtC/jtXvhvF1uLi0Z5RIIP+NBb+NB2eHHpvlOqqoEcQg/QjO5uczMzbPPyd6CE2ENsuNk4atMy3G3YsVrTGyyrcLbGyWs2Llu1ZNsLhkxygCuUBgAGD/jow/jo/6AOvTdbgmJpERNGMvA8Hwt1OoqtRrGITLObzOW7vr4Xh8OIuIRERCEy3CV048PDrd53eZzcxMYitarGK7d+xMWCD/jJ6/jJx4gKvtNVFRUyllt18DwXbvrdSlIgKhEJMk3XPl4eJ3N7cbtLDhjEcK6eH4TnymomqIsmZTETExM8Md/K41ICDx8AR4+d5uUxKUxMSlExKJRMAJRIBMTEwETEokmrhF4u6mLrOCJTBMAAAmWZ6+f314QAhNhDByzbuMjHGtzYWWJa0x5sy3EyatFrhs4ZYseRhizNWQApfF4P+Owj+Owlx4cMX2zyVGazO+He+YIP+Ml7+Ml9z5eFbhepi1zXOr4yAhOhilz6xhGEYzijGdb5eHHAAITYRjatsbFvlaLW2Zw5WtMOTCtxZsrlblassLBnmc5XLVmAKXBWD/jyQ/jyR8fTjG44xukYz0icAg/4x7v4x7+V649M8M4Imt8M7AIWbPSR52COCWKOCdHLLi8LBICE2EM2DBnkbsWC1jic4VrTCzcLXOVs0WscrVuwYMWThyzbACp8BSoP+M9j+M9lz5HHhc4vSMVWIxnV1tbM3c2kGETExMZTczuczOZus63qowIP+Mp7+Mp906nheH43HgrOOMW5xm83e2azhWo6d+w8CmNMUuMsznN3tdxnh11Mgg/W7rm5upuBMpiQki6kiQmJiYmrqYmESRcSlN78fx0fAgCE2EY3LXG4ctMK1sybuVrTM0yLXLZxjWt8jjE1w5WWbGwxACrwBWoP+Mzj+MznwdM43reM4zSlYYw1GGq1XCtRU3fPfPO87zFzBTCmJhOZve73PHO98efPjnMVy7cvA5IP+MZz+MZ3xuPBq+U8IxJne83xnMZiTCoiITc5nOcznObu5SRNVFVwqu3g+BcImaKqsOm4vYIPt6Hi3mJjM2u4mJQETEiYlMEwQmExIEXU3V4uroi4mJiYlF34PuxPYITYQ5aOGDRpmxrcbfDiWtGzLMtcZHLhawct8rfKwwscbjCAKrwFPhPw5DfhyHzXtPBHFHExUzU0Ys2bRm0ZtVsGaWC1pQlGk4znWlZxVhOpOJOUICE7465cePbj4OHh8HaCD/jJI/jJJ8PHTeN8s4urqYmJkzWam6IuIurISq6QqqitTq03bc7lczjfAAIPyvGr34TEiZTEgTAiRMSJiYmBBExMSTret4zLNZjPX1brzACE2EZMLRkycN3C1nib5VrRvmbLcTJpkWtMzTM4aNMjLMyagCrcBVoT8QQX4gb9e2kZxlGFIUo1R0S0U2YNGLFitgtiha1sGCVsEGKMIQgpGUZVtOEVU8OGda3TlCEYSjPHLXj16QIP+N0r+N0e+FVV43Vrrv5XeM43W4tMzGauImLiJiSIRUFWlcXTGYiUykuFZ1ErAhOtB04zCEYJECEYoxhEjKIEYRIRBCIgIRgREYRBGM8PPywj4GCE2EN2TRs4ZNcS3K1yMlrRhmbrcWNo1WucOHKzbtcbVk2zACpACmwGD/iak/ialA4ZiYtNbTczNXphrPbv4Xh+NxQrUajUaqqrXCOEYrhMJmJldKRBKJtNIiJrLbed3mc2mTc7ned3m55+B4Lt35c/AucXrNIxEWvOc+Dy9Pt1jIIP+Mcb+MccDws1OlTioiqhmbzvOefDjEzCImJpEwQmbTJERFRExcWm4u4SReJTMxcxSKVMJiIMTBmLTdWmOvTy8Zvju93c5Y1rXDhrwt9lWg/U6zc5u4QYzFxdXMTEoQiYSkmBMTExMTExMTEokAmAmExMJgmBMESCUSGM4vGcZiJjOLq4mIlMTKYuNxnj7MPWAITYRkaYmuNlkbLWznCyWtGjditctGjBa3aY2rbI3aMmrZgAKxAFwg/47fv47f/J8jnyXVKpMTi4mkTiZqRMImImEpiYmKUJnMWmpiamLIlU1LONxIEpm5lMZxvXXp1dAg/4vyP4vyc4HWZu8s1mZnMZm0xMTS4iLkiIqmF1coViKhFyTKoSmZmYiKqFLIqEYTFnbx/G8HwNTkIP3OHo2Zlcpq6vGatFxMSBMJgBMTEwmrqQmriauJgCJIupJgJgJJmb49fLecCE2EOMLBrmb5sa1izx4lrRqwbrXGLI3W4XGRw0xtMuNq2wgCq4BYIP+Mm7+Mm8B246MRUVjHDHKtYqMNMY1rVViKRM4mt4Rd53PHnvjeUyxMpbi0ws24vDjvXjyg/4ecv4ecw69HeImaljOt8M8N4VIRcSlcXMSSm2Zm1IxE8LxKppRhEQqIipxnhz4c2CC+qbu2xdlhsqzZKJYCyyykpLLLLKSykoAlFmrrffw/gH4gCE2ENmbhxhysmS3E2YM1rRw1ZrXLfDiW5sTNywxtsbJg1yACoABN4P+NM7+NLG9Z5ceTVYxw4a1w1w5Y1qumMYxhRGZvd7ved7vfXfXPfwQgv6qm/qq/c+H10WRMkkQtu62ExObJImUmzx5g3mZm2VpuLiauJgESJiUSiYmJBM8fdzgITYRmcOMLLLkcLcznLhWtGGPKtxMWjdbjbNm2VkzZ5smZyAKpAFJg/5BkP5BkevTepi6uIKnE0mpuoRiJibmbu6sKvlM0i6IkrKJmOfTeYT8Qtn4hbduzh8Lj6q2vSM4zmnGsJxjCKUaKRpRZkw4AyZdlaShKFIIxnGc4xhhxb9l8oCD9zxZXOZm4ESTEhMTEyRMXiUXEokirq4mrmEXEzN76+Hx8oAhNhDBo0xMGLFytbYmORa0Y5XK1xizOVrVw4ascLjG1yt2oApODoP+Qlz+QoFneNpjWawAg/4drv4dq8cI1WMXyrjyhcdiMTbHPFOttxseWCE2EOGbFvmbN8y3Myx4lrRm3brXDfI4WuMrRu2xOMbRvmcACpMBQIP+VBT+VAnnrfLn069rgiYKzjMXPG7zu9sxcTwcp10VwrUahSbjjw45AIP+Iir+Ijfl16denXpzqpRSoxVMIiKqatmeM8ZuMoc8LqUROJrdRYCD8SJmbuZm4lExExExJMSRMTCESklIEpnPX2T4CCE2EY2+RnkxY2K1xiZt1rRo3aLcLDKwWtmzNvjcZWjfI2YgCnEog/5W5P5W5ScyRURwVhV1Nzmd5cYzN3XWm4P+Iir+Iis8bOKXeevheDkhVVXCdKzjjN7jvDiAhIdiPTTgiEIwjCMIoQhGAjFWeHTxY7AhNhDTC2aNMORwtZ5XDRa0bY2q1ziZNluZk0ZNnOXFhxYmgApNDYP+Vpz+VmvbSrmrzQCD/iH8/iIPXip4Z6RnkIayiIOthYOFhYeJnYGsITYQ4yZWbVk1arceVu3WtMzXMtw4cLBbhbMcWTKzbsWrdyAKgwExg/5aBP5aIdXvGeG+U8I1jhGtVRc3xvje7zd3E1FY1XCdVICD/iF8/iFxdM9uPLOLwlm73vfO85lU6jWqxjWoqJjeOsuog/S8TyesrWtJKJiYmJgmJmCJiYld8fT436AhNhGTC5c5WjZstcMsrFa0YYcK3CycYVuFhiZYcmFllzOW4Aq7AVqD/l0O/l0P58nPl16c+XXp37eDiZmZgqIiioRjfiZqKuMzu7uZ116A6NTpWazObzmd53ebhfDhHICD/iFo/iFp5c3bvw48OPLn4Hg+Rz1FMCCS4vLPfp4ub55m0YjWK6degKzGY3G4zGXGpiYpwntnlwnQg/A5XLMsrEiYkJiQJiJgJXBNSiYmEIhCRKSZiUxc78nz1fBQITYRhaMGmHK1YrWmLMxWtMbBotcYWzhbmaZWGNg2atWmNsAKYhqD/kMW/kMRyZY3jdXdpvF8J7TjQIT8M1n4Zo8OzbxMuCNJQhCMJ1VjhtrxY4TmYUZxrGqE0YRRjGd9vBjzACE2EY2THKxxssS1k2yMFrTMwwrXLLC4Wscrdlhc4mbhs2ZACm8qg/5Ccv5Cczp15c/E4+BvpfCdXUoiyLte3N34cR1Agv6uq/q6szed8eebNmy44kW27tmznnwOgIOvM6zEwm1yskSRJExMLXx7+rVAITYQwyY3OPJkbLWuNy2WtMzZwtxNW+FawYN2LFtibNMeRiAKaCaD/kRs/kRtAAb0q+HHp18bjgq63rnyz4KE/DPp+GfUABkysmXJl2beFhUrSassc6XAg/Cq5m5mSYTEpqYlCUxa89fZgCE2EZW+XK1ZOMq3LlZ4lrTJibLcWLHhWsWrbG2x4sjXLhxgClsVhPyMAfkYltTTgz4L0rBaMMl9UoCD/hn0/hnzvhfLfCcMRUI4xPWFxmOycMcE8MMcEaNLLXm4ACE2EYnLhiwxtGa3E0Zs1rRpiYLcLBoyWsWuRy1yt27HLmbACpMBQ4P+Rcz+Rbnari9b1er1OLq243N51sA58vHxed5njeUxeFYcHDUeBW9Ag/4cPP4cPc7jcbjMZc45xdNYxrVdO/YA6de24TMZWgxEURmb4denUIOPGu1zEzETMXFrRcCYSmJhMESBEpqSYlu/H9GvCCE2EOHLVo0ysGC1m3as1rRm2cLcTHGzWsmOVm5yscrbC5ZgCpYBRoP+O3L+O3MmDerqaaqsU1nGcZhcs3d3Y54pBExdzmZyszEc+m80g/4alP4alTnyO14jSpmZy3nOZ65ubMVjFdB2xjEVSpqLq83PW+eZ8GuOQIPXpbvjO7m4uJiSamAQsmJTCBNTEkShExMSm56+f3j4ACE2EMcrVziwsGq3HlZs1rTDhwrXLTGzWuczVpixs8mVhiagCrIBV4P+Ouz+Ou3wfAeD2zFxaCIUmgeBPDXLXSq1LM3veb4xshNyzd5q5LrwZ4998+vHnx57zxrnmoP+Gar+Gau6eBVaxqiIubnd53nn271tOM0hFwubjJxcXFuc1Kmsarh4E9nCqmczK3S4oIPXvR693coTKYmYCamCJiYuLqQgEJRMxMwmAEXV1JEpz5vmzAAhNhDBm1bOWjlstYtsjBa0wtsi1w2ZsFuZzjZNsTPHlctGgArwAagBgv8AJen+AEvUBZUs7zo7zoqWwyzJcSbmprNhc1QslvKLNliISpubCbg3AWEpm4sLNAAPHn4N5yMseeecTvwfL46Ag/4YzP4YzQHXp3iNxxrK7yzd7vGUTWFImImrxKkqTCYtmpRSIhUoRCKiFCs0iJqeXj+N4uphMHTw/C79vB8DwfA8XRNqVLp16OvQBy5+FuovF1cTKZrONwCC/BHu29NWylLFlAJs3NzYSpZVJUEoTbCy4lAASgAAJUqWxYACiwlgCyu3vv7/l9AhNhDfLixM8eVwtw4XDla0aZnC1y2YtVrVw5cZmbVzhaY2IApVE4P+QVz+QW+eMca3Vk43y56wg/4Jpv4JobupxnWYrOt8MzSE2cTjzjFGK8axrPPp4AAhNhDPK3xZWTVstYuMWJa0ysXC3C4bY1uJrmYsmzDMzYOWYAp2LoP+PUT+PVHl37b0a34S+TFVjGnCKqcTFZnm631ZnOs7g/4Ipv4Itenh+Fz5HPlmIlUoq6Jq5TaVFVcXTICD8Dws3e2bmSJJiQiQTBIuM8/L48AhNhDBw0aYWDdstbuGmVa0aY2S1ywZsVrFmwc5nLHDjasm4ApxJYT8eon49RRjxLXyZeNhyRzSyQwUlilakqVXy34OfOCD/gZm/gZnGcOXPW9bxxrNSoqZmUzHKViExcLXeM4RggjKMYokSMIkJq8Xiy3AITYRmxsmjhpjcLcTHEwWtMTdmtxNWWVbhxZXDVzka4srduAKkQE7g/5JRP5JRXh+F4ONs3uZpVY1jGMajVRqIiZznOeO3gyuVRWK4XyhgIP+DSD+DSFz5XpqdRpETSSF3PFzvObmCq4OPaIqppN48PzPBzKEtzq564ZyvKtJyjFEBCMBGCKEYQiQiiRjGNcOvbDwECE2ENHDnG3yNcy1jkZMFrTDhyrcLRywWsGuPJkbs2jdw0zACmofg/5LCP5LHdoimp5QeBemoqcbRz6d4sCD/g3A/g2p51iYlxrr068ONXEpmrx15XmAhclhGlQRRwEMEKCFDChhSy05OeHUACE2EZHORuzyOcK3LjZZFrRu5YLXOJsyWtcjBwzZMHDJu5cAClwXg/5MoP5MoXPW4443F4vgnV8LoIP+DYL+DYNPZw1rVVEuOXOu/fkAhcthIc3KQwRwSoUKWW3LwUAhNhDlxkb5GrLMtxOWbda0YN2a3C2ysVuVy1ZOcmJk3yY8gAqmAUiE/J3F+TtPOhHLDGw1jWMlIZJYrZKWtaBOOOuG+G+GF4Qpqy8KWKmKFowTrfHl068ue+OOGcCD/g4I/g4drt37VquUcnJLN7vebzd5mZuM4mpwxEYm+2brM5zfHObuU1FYnpqqg/WzObvM2lMXCUSiYmEiQEEIEwTExMSJTff4Bl7gITYQ2aM8WZo2aLXONzhWtMbZutcuMbNa3cZnLJq4aYmeJmAKrQFLhPyEbfkI3nKMCMIwJyAJTYMLFjZMrNnyZcWNky4seisEYRMejTq15MuTLmz6r4+Fw8mXIIT8Djn4HHdOjTo06NerLkMeIAzZ2bOyZWLGxY6VpVgw4MOSsEYIr5MuTLky5MujTgnXBhjCoIPxrWtKYuJXFxIRMRKJAmEwlEhEolEhMXGb4+X3fBQhNhGZhhbsszBmtaYseVa0ZscS3FhYZVuHNmzMHDRnlb5MYApfHIT8iEn5EO9mmWTh5L2rGacJpJKKVSCD/gZ0/gZ91KOETioYylcrxnhcgITF0OTOaJOEyEURONcfNjoAITYQ2ctcTjNlwrXDLDhWtHGZitct2rlbkwtWOHE1YuGTXIAKrwFbg/5DJP5DKaKvGcZ5S1EYhAhU0jdcU3N1MTU0momF1bczz8DwcZAXFkkGN6zwuaCD/gZ8/gaL6denXp4vieL4ni6WlM1KExcQUiIzjMQmrhMTCYq8XGuvTnyAeFlqYiGJq+HXlvMgg+Xmcb3m4zFpAEiJRJEkSACJTBMTVwEomprOLiZiy73x898AACE2ENWuFm3wuGi3IzZMVrTC5aLXGFyzWscjjDhYuW2ZwzxAClsUhPyQOfkghreWOV4ToUjgvqz5gIP+A1r+A3OOPTnyzi+E1U6usZCFm0EGdijRo4Y4Y457cbHnACE2EOGjPFhaY8a3Hiwt1rTM0brcLZoxWuXLNk5yMcmJk3agCm0fhPyWBfksFvg16uHknOcZxnKUrWpSlKQpXBCYhPwFofgLjru4fC35JUhSEKShGUYIpmGEaoTuW58104xTQjCMITlGEYVnn6MtQCE2EN8jNhjZOcS3LhcMFrTC3arcLZm3WuMjZhkxYmbNk4agCoIBNYP+S0j+S13wu/YOk4YnCSZrMVaYu4ymbl1dXVbhfhY6AIP+A/L+A+3PgeCF9a43tZicVhiqrGKqITO+Phd5SuI3oISXSl2YQgEYTnKcqymgihFGAQQggIxTnt349AAhNhDfDlw43LVqtbZm+Va0bs8S1w1a4VrVy3bYXONs2xssYAp8LYP+TVj+TWfj030nEarFVGpxac3nM8y+MIjWOmtcqZuD/gLA/gKtnhOpmZ47znd3NxCqawdpqMMXCdbzeYToY144U4VlGMIkayjCMo0jAhOEZTlVXP0YvAghNhDXJixssmJutYM2bBa0YY8S1xhaN1uJyxcNsjbMzZs8QAqPAT+D/j8s/j8tMZq6ROOPjdeWdTV1Nza7zw4hx0QVcZmb4xupms8NoIP+Bx7+Bx85c/AuImY7+F4Mc42yupiFdPB8AO0VUEzaYmYWzXHF7gCD5dLveSYiamJJXEyRdTEwmJRMQEESLTnfH0XtACE2EMmuPLhwsGC1w3wsFrRjhxrXGbKwW5WzBvlb4cuFjlxACqsBWoP+Prz+Pr3eufDjUolGrip4ce18GmoTFznM5jv43GELrMwmIq4nONysTAPBpved8d8eM85Ag/4GrP4Gl0KuFREpnN+D4Xhxtm4XicRFNXGe1xMpvOdzxbTFphEajWOQOVxEQqYvWZCD1isxK0zKUTSJhMkgCYARARKSUhEwJiUTBExcZz7N0CE2EZczNiyysW63G0wslrRi4crXGRywWs8LZwwZN27ZjlcgCtQBboP+Hfz+HiOM5XGeWYzWV2qJqI1dTTSo0xGIqsVrHKOmuXDWqiqkmbSDLjvjfe97vO53O873vPHPW++ePXvz7+Dz8fx/LIP+G0z+G1GcXjOt1NIxEVUYjEUqNFXUMzE5TczI3WW5m5zGZtmLzLNpbvcc5tCKqomIJXVcNdu3byvEnQCD8LZMBM3IJiUIuKzV1dTdTExNIkmLTEwmEXAiZpdSgEXEzV1dXBAEz1+Bz4AAITYQ5b4WbDLlbrXLRzhWtGTZytcMWOJazasnObHhbt2LNqAKiwE/g/23n7buLqy6mAMVVY4a4a7O1ctYcM8oi8XgymMxu853zvxW+4CD/iZu/iaJFRTt4fhA8LM0uM4444xNZqVWuJymM4RGKioq8bq+oIPHTaSVplJCpiCEkXEoCYmSYlEpTM8fL8F6QCE2ENGzJxlasWy1vjbOFrRnixLcWNiyW4WzPNkbtMLfHixg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wtHAOAgAQdBOYHkgMBEKYAI0ffS45PtnExDotMBcIDCEgQRP//A0U1BQM4C2QZIDIJAJCbAwE3wB5FMwkAkIICAdvFHkU4CAD+AwB7hdI0Ek7ApD/TAKQ/CpkDswGG5WLlY7e2RUWS0uAAj46Xlpuao6KlkIFAoCBgYKDgoOCgCAgIGAISIl5aPjkTEAMAYBtrfB2D8XVsZEREJBQSDRsDBwcPBwsHBw8LBwcHBwsBBoBAwSBgoNFQMNAQUJBwUDAwqHgIeDg4ODgYODQZBwUfBRMLCxMTDw8LFwMHGoNBwEDAISCgoqIiIKOrsQ4gt6qH8On3h0/nM4TebE9ngACbTecTmkUmvV+0S+AQaBQGBIBAoDA4DAYBAYBAYHAoLAYGnNardEoqfT8BJJLAoHAICgEBgkBgRAoCQOABAIDAoCgMAgcBgKAwWAQeBwOCweCwmCw2GwuHweDoDAoJDIRBIRBINBoJBoNAoRBIFCofDoXBIDBUFgcBgMFQFAEAgUCg0AhEEQZAoHBIDCozIJDJouCC9fgj33vWlttFCyxZZZSyyVLLNlgLmwISkoTsqUy7lF5RLFglXNLKqUiBO5ZZvKJubhc2JSbJ5XfPn8G9n0AhNhDLI4Y5nDlktc4m2Za0YMWS1wxytlrHG4ZsWOJq4zYWAAqUAS2E+im+ipQhGEUsNMMMK9azwxrWEr4FIYoYMWSEe5PRDBGwh/CvB4V84FDIvFo7HI/EITBoLAEAgMEQiAQSDQSEQSGQSDQKBIHA4PNbBYaRMYNCYXCYSITRinOaEJxVRmThGE4IQIyirBFGeHTy4PAAITYRmYMmzXDjyrWTPG1WtGuPKtcsXLZa4a5MWPKwxsHDlyAKiQE2g/0aX6NnDW/A8HzOca0pUEXEZibzd5zc9Y5zu+N5hqtdHbpIg/4X2v4Xz+bp1q97nrfHd7mcVGsa5V01w1qsQnLc2uczW8ddZkCD8bzPRRKbXmLlKcSCYTAiamJiSZXnPg+e8AAhNhDHC4zN27NmtZM3LFa0xuWq3Cya5lrJwycsWzZy1x4moAqNATKE+3y+3z4N4Y6TtC0s1IWhitSlKShWdcdceOu2F5MFtGTRipmwq6SE/Cj9+FH/hX1R1RxVlWd8N8efHhx4744yhTBbJbJiwWtSUpzrXCwxhUCE6miHZTTTRiEYRIRSnIBGEUYIp5eqr0ghNhDDG5aMMmPKtZZseRa0cs2K1w1xNVrNu0zYmuZi5wtswAqPAUGD/VafqtQLouqiYqIVEXU3WbibTeMh0mqiiLXjjjxfM83hxIT8NqH4bUQMuQ06NdJzVuyzrMWpbBSkoZMeIM05QtGUSFUYbeJxcmUAg/K8jweO5m0ylIuJgmImJiYkiSYARKatcZdfB8ePYCE2ENcTXE5YY2i1o5YuFrTK4xLXDbI4WtW2FwwxtXLRljYAClcSg/2JX7G23XHPXFNazw1fhIP+GHT+GHt23wzyti9carMghqaQn4FCwcHBoODhZOjgIC2AITYQ1ZsGLPM2yLXOHEwWtMTHMtwuMrRbhYsmDFljysXONmAKZyGD/edfvQ9ZwceAHCL1UVSpuONeP06gg/4ZPP4ZUfC69Dr0A8CYxWLxK5vePFxkhHAjWMYzhNGMEUIyjOU04L358OEAITYRhaN2TJhlxLW7Fq0WtGLFwtcYmuFaxxtMzjHmYMcLVuAKVxSE/AHN+AOfXbPLOwsNkMTUlkCD/hjm/hjn34U9J5MSvLnWd5CE4GK86xnNGMY1nXLyXCAhNhDbJmyt8LBwtaNGTda0cuW63DiwtFrLFibMmDRg4YtswAp1KYP+Ap7+Ap/wa6N67XqIiJmYyubvc7nKb1nW+W0Ag/4XlP4XlfB4adenXEyiqiqqlTicCk1OuPK7oIToTre9Y1RCEUCdIwjKcITRjGNa6+DDuCE2EMGTRwwcYXK1xlYuVrRy0crXDVyxWss2XMzaM3DVm0wgCmcbg/4CRv4CV3DPJE+Jx4b4c8cZzm93zjOQhPw1Efhp5pGEde7fDCwwvCMp2hDBG2CIhLdDowlGEIkayrCKspzrn5c+ECE2EZWDXFlZ4WK3JkxtVrTG3YLXLFq2WsM2HNkxZcLPNmzACmcig/0hn6Q127uXMOnXldYnAi7TnXNjiIP+H9D+H9FvTnyC68C8XhW11c4vEzHggITkQnO9YxrCIRhOU4kYJq4995+AgCE2ENXLJyzzYm63Dmy4VrTJmcLXLDJjWtGrNq0yYWObDjZAClISg/1r3623q14OuuOeJRblkIP+H3j+H2+3COE4QuM3jICEl2o8mcYzRjGN9PDrICE2EMMzZi3zOG63FkatlrTK2xLcWHLhW5m7JmzyZMmFs0ygCpYBPYT8Bw34DhzJlzZ+BVJGk5ThGaccuTKYMODDmz6tdrk5Z6TVjC8IRktHFICE/DTN+GmcpXNn1Y5TRrCIjCEQYseTLs25s+LGZs+KdCUKTlGFZY6NIIPhy3d5gVcTEhKIurqYuBCpRFzMXExcTFzvffxewCE2ENWuRniYsmq1mxxs1rRvmwrXOJtmWuMmLExyuWbjM4ygClEQg/4FaP4Fd83V4mrqnLrwhPw1tfhrtrWmGlZQjiruzwCFzFGVhSxTwJ1tOLmAITYRhyssTjNhZLW7Vg1WtGrJmtcOXLVawZOWjnI4YtMrnEAKRQyC/lqD+Wp+7SXxaIP+GgD+Gd/hFWm5vYCD8TcxK734PUAhNhGJq2ZNcLbEtaZG2Fa0cYsK1yzZM1uZuya4nGXG5b5sYApJDIP+B8r+B9/rtnGK4cLAg/4aBv4Z49R0NZh1hbMxk0MssteJwNwhNhGJmwzYsuVutYZsTNa0xOHK3DibYluVplbMsrRjlb48IApSD4P+BfL+BfPlPgMaojnNAIP+G9D+G9Hd4vhMaz0zNIakip2Dg4OFQcPBxMbI2QAhNhGFplyNsOFstc5GLBa0aY2y3CwatFrliyy5WeHHkZMGAApGCYP+B57+B6HnU4nWgIX4cRvhwjpRSwYnGIaOnqeDQ8fM0QAhNhDBiwc427DGtb42mVa0cYca3CxZN1uVg1Y4m+No0w4WgApdF4T8FPn4Kfdt2VhhClMFsWKWq+acIIP+GjT+GjXFdnJqcRqKMeDPg+DkhO1vTrNOKsYVhWMcddtewCE2EOcuRm0YuGq1liy41rTM4cLcLJg5WuM2TFmxss2JuxagCkgJhfggy+CA27AYLBVVXoP+G37+G3u9xh2yh5ZDoBN4LJYnA44AITYRjbY2GVm0brceTCwWtGuVytcuGWFa0aY2+bFiyuWuFuAKpAFFh+Ls4u0AChUNRKLQKDSKTVqvYJTDoDCoPEIbCobAYPARAyAwiBwCAkDgULgEFgEBQVA4HBYOiYCE/EKl+IVMADm8xStK5MujTswzpe1YRlFGE4QjGEYoTlOUEIwjCqCuDCCDrguJktEwkTCYLqxE4uEZRJE0iUxZMTEzm+/j32AhNhDVhiZ48eJqtw5sTRa0Y5Wy3Fix4luFrlyM3Dlq3bN8IAqyAUKH4/Lj80fjwTSaqhUaBQaJRZ5PZhMUujsRiUThkNhULgyBoBA0BQeDQOBACAwCBQOCQVCITGIbCIfxGbeIzdNJqEajaOxyWyydzqh0Kfz5P5lCoXCiDQeJQOAQCAwCBofFIrCoWAIbDIXCoTCEPh0EhMGAg6xERSC8za4lJMzMRMKRMCJESIkkLi9+L4rkITYRmc5GLPHmZLWrFllWtGuRqtcMm2JbhaNHGHK2zZsOXEAKowFFg/4B3v4B2cxLny64mUKYiqqdIhFXMzc3x4cS5ibjK5yzG11MVHBXgcyD/h1K/h1f8Lr0ZxwqMNRU2ubzvM8dzm1KrXLr0PIzjGIiM1mNxa8uMca48e3jgITZaca1TmilWlYRhFGEIoRijCspyTghCUZIIRIRRhMjCc8/LhPwECE2EM2jhnjaNmS1m0a4VrRg4ZLcWTC1W5mLJs0bOczZm5zACnUqg/4Egv4Eh6KmekqiSevgc8zbMXMpjKIq+l8MAIT8Orn4dbc2vVrti12hCEIUhXVVKdJyQghCBNFfPsCD8ybu83MlwmJhEAi4mM4uM3vfHx+wITYRmbOWGPDjzLWDhhkWtMWLEtwsGjBbha5nGLGzYM2TLMAKbh+E/Ah5+BEW+bTojC18WMzZyEZTQjSuTLmAhfh8M+Hv2efEYnBYPCYWy0phqxM0CBBVbZDBJMCD8bwvL3N3U1EImJjMplut318XkCE2ENGThnlcN2C1g3bNVrTK4YLcWZlhWt8LNqzyYWWPM4zACn43g/4GUv4GU7p4Xh+FlVQiITUwiJrbjHHny5nOWb3OxFcI7VSD/iAi/iAj58m9FIVdXi4uJjMJTCYk1NRTF0leOdOog/Iza8kpTVwBEyETEQSiZiYJlnPfzZ6AITYQ5aZMTDFjyrWWPE5WtG7NstcMGTNblzOWDli4Y48LNwAKVBCE/BIF+CRXCwVwRlKOCMNm0IP+IIL+IJfnuOOLrWNV258ghclhIczDHGjjnnpxLMAhNhDlkwbNGjZktaOMbJa0cYca3DlzM1uFm1cuWbfE1xuWAAqbAT+D/gre/grzi98OfCaxHLOOyqqrXm+vLnxghiJ8qY1EznOe6t3Vqa3wxACD/iB4/iBpx2vhutuOe/geDxc4ynFRwxV+BmpTz7d9zurNRVOUMQ1vlxmuYIPyPO9eCbzcZiZXF1KInhJCUzEyiYTFTCLqzMZz5vgvGCE2EYWDFy5Y5Wq1vkb5FrTG0bLXLZgwWsG2ZnlctcOVywbAClgRhPwZ/fgz/Y6yjKEqQxZeFUCD/iH0/iH15TGKqbrjjw6vqIaGsoKBs4ODQMHBwcXJx8DeACE2EZcmTJixN8K3JjbZlrRsybLXONqwWuXLLC1zMWeFs2yACo4BMYT8Hc34O/a1tGUqZMuS19WvVWMIserXoxxjFFDPm24Jwra+rj8bHiCE/EK9+IV2F8FZIVtfFjzZ9WOlYQx6te685RhNj0aaVQrK9owtcITB1uHWOGsLk0owQiEIwlFCCImjGsY1x1018BAhNhGLNhx42bLMtyMXDda0yYsa1wxbt1uVzkxOM2JwzyYcoAptJ4P+EZ7+EZ/y+OuNXwnXBqNRURFxc7c54743nnXPcoL+xPP7E98vi3LxckuLiXC5s3LvOyCE6WaHRwxjCacYwiQgQggBNPH2ZtwhNhGRuyxOGLVqtyZmrha0wtGy3FhxuVuXJhZY27NpkauWIAquA88BhuJq4msLe2EvLR8FAwMKgEAgIKAhIKDgkNDgYAwCwBgG+v8MYZxdYopBQUZEQkRDQEEg4WCg4ODg4GDg4GAQEBAoGBh4OFhYOJgYeFg4GDQKAgYBAwKDg0LAwMBBiBIKAQCCgYKBgkAgEHAwsHCwqHgoWERsZJwMHDw8TExsPBwsTCwcOgYGAgUDAQUDBQcJDwSDgIeBiYOHh0BBQkVFRkNBIZDQURHW2E8JK8CF+LdD4t0QwOAHAHAPAGJgkigigjRqZdHvt+12vAwWDSyRR3X4auSOKNHDLLHDDBBFBNBDBAQwwQoBEQIUSCCOSGCNGlgjhhjhljjlhrlnrrrntjnhlkgURTSUVTVUSVSSVW2LbJZI4IBBHBDChEMMUEcUMMUaBAgiihQRoSGJBBBBDNLRg8hkWuCDr3OubZu7lIRMwXV0iZq8bxcEgXEoARcTCYkhMXUxMJiYJgmJQARMTCYmJiccYTBnV1MTAhIiQiZqSYTEwRMJISiUSRNF1cTmESXOfP8fE+wAITYRmyMsWVxiyLXDVs4WtGGTEtcuGTdbizOWDhnizZWbJyAKuAFOh+KW4pdOZwAFGo86ndUqtqlcKgkQgkChEAQOARGAQOAQFAoHAIJAIDBIBAECgqAwOBwGBkCgcEgEAg0BgMFg8JgsLhcPgcTicPCD/i58/i59AAeD4HTrrdpVOKiIla5TEwmJiYiEYkibxcEptbNTjwSDr2u7cTbOV3EqQksmJIlEomImUTFwiJIms1MTEhK+/tzPkCE2ENWbLMxZ5Wi1g1ZZVrRhlxLcTDMyW5MjRvlwtHDFmzcACrYBT4fhyOHJKFQ1Go82m9CodQqNilMEgkMhiGQCEQGEQlAYJAUDQMg8BIHA4CgsHQGDwFA0DgEBgkAgECgMBQGBwCDwOBweAwuAwuHo2IP+MJ7+MJ8q2txOt4z03WcXExJKZTNwKRAiaQImbiZTCppCWeG5eGCD+APNhdzdWTCErlKYugRIIupiQRJEiJAmEzfh+qegITYQ1bNmOVpmZLWzVowWtMWJitxNmuNayZtmGNkwzZWzDGAKmQFChPsAvsAwMuScqylCFIQlIjCcJoTleVYY9WvRpzTrCcqyqvXDHDhx5cuOOvXtg/4vmv4vmwOXPt38bjCJlnHOLmeK5Wqo6eD4B2uojU4rV8M1lu751YCD8zwOvGc5iVzKYmJhMJhMTMSmJRMEKITAXEzff2bQITYQzyY8jNowyLcTVm0WtGuZmtwuWjFblZYmTlnkat2DhwAK8QGTAYP9pF+0j3pz5Hg+B16eH4Xj+N4viePyzFyuViYikRE1MxNikVUTiZTAiInFwmF1KETBMISTF1MxCYmAFWiTlz7XCIE0vG+Xk+Nvv4CD/i4y/i4z5c3Hgb0RNXdc4zObuckkZqYupnEXSgRGaReLqUKtMEzSUKImJxmCJidXCEcvB8Dr0dejr0dejnyKvSaiAXFzrrqOPACD8TATe7TMSEySiU1cEouESgQiYmJkSRdXEIurqQACJRdXBMRIACamYTEoCYCV534Pl3r4ACE2ENcbRozx5Wq3I1bZFrRtjYLXORphW4m2Fk1cYXGLCxyACmIUh+hI6GOCwGBQeDQuDQWAQGAwGVV2uVWqUsCF+I5z4jlYZZp5IYIZEKfBYPEYnHCE0cStb3nWM04p4eXOOYAhNhGRw5wsWjXItY5ceNa0Y4sK3Flc5FrVq4zNmGRllZ5mQAq+AUKH4rriuwE0mpRKKqFRpFJtEngkGhEDgUNhURgULgsBgUAgSAQKARaLxCLwyIwyJwCBIBASCoXAIGg8FgUTg/4jXP4jXQHHgceDOLq6uoYisE451xTWfA8HxvD8Txe3hqmGIwiZxtjYhoKMh4GCgYKBgEDBoGAgYKBEDBwKBCCQBAQcDAQGHcJQ8DBEDhrC8QIEgIGAgUTMw80AITYQxcMm7JhlyrczdhhWtMbnGtws3DFbkYsm2Zk4bOXOJmAKqQFLhPoVvoV60AZ8CMpQopCkZTlOcqwlWlaXtOLLs25s7Dgz4IxhCMMcscdcd9+Dpz3yx158YIP+IkD+IkHv2AeFuFEpuWSbi03KUwjp4fhdejp18K5xOGmnJTGV3jO47oPyrSucxdyTEpgiYlExKazjNXNXF4uqmJqcXETVxKYtE54/Adz7QCE2EOGjjC3buXK3M1ctlrRkwwrcLRyzW4m+NzhZZHDZywyACskBcIP+Aab+AbGiERdDxOPCtcI6VhUCMIrURpUKrCsY4KmlTOMKVU1KqjWKiITFiFauoLiI1GK4MuOevg7Ag/4j4P4j++mamnLwfA58nHUxmLRlClUpCJTUomUTJM1dXUplcZRMxcpuJicTqUTErms4urxGp4VWM8sb0INpmYJTFxKETEXUoTRMXCRCYSiQAi4RMJqRMITVxKYuEJq8TUwlN3G9+rPwICE2EYcOHC2zZnC3G3zNlrTJjwrcOHM1Wt2bfHhyY8jhzjyg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q4ARwDgIAEHQTmCIYHARCmACNH30uOT7ZxMQ6LTAXCAhIISBBE//8DRTUISBBEgIACRTUFAzgLZBkgMgkAkJsDATfAHkUzCQCQggIB28UeRTgIAP4DAHuF0jQSTsCkP9MApD8KlAFBg/4HXP4HXTODETEVeJqYIQlK7ceXMXNXBExAiauozy5unUCD/g4C/g4DPD8Lr08Xhc7rMspnMXiYrGI4X4HfsOka4axpK55xm5mc3rw3LmCD8qMzczmsysi4IlMEwiYmJiYkRdXV1IiYud54+jXsACE2EMsmNm3b5mK3Dhy5VrTLkyrcOFxkWtsLhk5xs8TbIwbgClIQg/4H0P4H4/AVfhXVYjhdYIP+DPD+DPWnPlMXUTUZwIXKYLKxxywoYY55cfLkgCE2ENWTdkxxZWq1i1ZsVrTE2wrXOXDhWsMWRq2bMWGFqzZACpcBOYP+Cnb+CnfyanOLiIrEYrGfK3wnlOJiVznjObzO9ePwykiNVp4UxgCD/gzK/gzLqcYRU4zXHXh+J4sc75zx3nO4NY1rhw6c+XTGNa4MTa+eON5AhHQ5M4BCKdJ2ihFOFUZTgjCJCJCKE5RjCM4Xvt2y7wAhNhDhy0y4sLNotyZMjBa0y5sS3EycNVrJjhcYmuHLjxMcYAqNATaD/gzQ/gzxxG6zWeU6jVavyuPLWKxEVnec889eOeMcYuqioxXC+U1gg/4MtP4Mw9cnCeDEzFzvrw68d553zzcq4Vy4cOXDWuGMYqcTcccceOyD9zXtkyTEpiEzF1mrqYkBAEymXPPpvCAhNhDfFmwsXGNwtzNcTRa0wsWK3C2aZlrfE0atsWNrhcOGgAplH4P+Dlr+DmGcb4XSYKhVMRhgjfLnsIT8Ggn4M752urDLq1mus74Y3pO1qYMkNmCAg/U5rnjG4haLq4zSYleePn84ITYRlYtMLXLlcrXLllkWtGzdutxOG7Bblc5mebDlZYXDJyAKjQE2g/4QdP4QdarPK9XwIqYlmszMzM75c8ZSTWalKLMb4THEhPwbvfg3f4eK6s61rXDG8oypa2ClpUhkx4s0sWDFixShONcNb4Y3ljtXbsCD97xWdtzNSouFxMTEhEomJiSYmIuLvj4PjvgAITYQxZscrds5wrXDPDkWtGjNstwtmeNbkys8rFgxZNnLZkAKSguE/CG1+ENNsjmhbJGog/4MfP4Mi3LfSeDpkIa2gqmBg4GFkaeHjiE2ENXDDCxxMWS1riZMlrRixZLcWVw5WsWuFg0bY8uFzlZACq4BSIP+B9T+B9mcZxvWcc+Xi6u7zm8zF6quGuXDXDlrEaqLiJrOeOefHv1z1ZXqsRrEadEahPwphfhTZtk27NuzTo06NeCEISlSEpQQhGCs6zx3w3rjrGsYSpbFgwZMWClqUpKMkJXlnwZcN4PHjXlczMrmJmExKJCamAiSYmYSq6lCYTC4mZznwfHn2iE2EMWbRwyyZXK3C5cMVrRg1wrcLBs1W5W2Zixx4m7bI4xgCnctg/4J0P4J67mYRrHCuGsa1OM1mec74neJViNY1FcLioP+FNj+FMuoxCI3V53ne87tdVp4B5FxUTG53PNx5yCD8zwyJTNyRMRIETBEpqbSzfXyb9YhNhDTEwb4sbhmtYtGTha0aYmC3EwbNlrBzlzZsznMwYOWYApeGIP+DST+DSXx443lvU6rWsco5OGZ0IP+Ezz+Ez3HSOVco1OBnfHPe/B6yITZwOTCaMIzijGqKKu/HyghNhGFtlYMmLlmtbY3LBa0yZWi1w0zZFuPG2yZGGZw3cuWAApOD4P+C2r+C3vsxjWOGuEVG4P+FKj+FKPLwN0xnG6nYIXEYhnY4YSWOmm/KCE2EM2bjMzYssq1i0bt1rRm4ZrcObFkWtWTVw1aZm2ZyzbgCngsg/4N0P4N0fDrM3aKxXDHDGMYRW44zz4m8w4RwxjpvFCD/hVc/hVd58r6RTBNry45ze4iI5acsYwxNxmI5yCDx6G+N5uZJRaJVaJQImElxe+fp10AITYRmyMGOLE0wrcuVjkWtGeHCtc4Wjhbkx5mDJzictsWFyAKbB+D/hG0/hGRnLd726eHi6vGeEoRvHPW99CE/Cnx+FT3BbBLRHUwYMmDFgxQgrG98ccrDpiAhMCMIEZQmnGEYVhGMKqwvfjz8AAhNhGJsybt8TButcMHLRa0ZY3K3DicMlrJy0ZNmDBpicM2IApSEIT8IxH4RfTNPYtSEI1npIP+Fab+Fb2J6Z6McKxcY5iFyGAycEMcMMMssNeThyAhNhGHK3xZG2bGtxY8Tda0zYcq3C5a41rds5Z5WmRi5ctcQApQEoP+Ejj+EkvLNZrOkRFZjACC/pMj+kq8y8Sy52TfPgCD4eBN3NzNrZz4vi4AITYQ3yYmzTC2arcLBm3WtGTVqtxN2LhaxZNG2FhiasHDlkAKTg6D/hFG/hFHTHgRGsI14ICE/CuB+FcFr1RslGE8mcCFwE0scccMMMc+VZohNhDjDhctnOJoty5mTBa0ct2C1zjxMFrZyxysmrlu2w5MIApnIYP+G2T+G2Xegzi4ylmpDFzjPDfLeoP9St+pX58g6RWo5Tpq4m8zm73rrz8Lw4TRgnO85xjCMkIwhOEyE04Vrp3w7gAhNhGLC5wtmjXMtZYsTRa0cuWC3Ezx4VuPI5Y48zBy1yZcYAqbAUiD/htm/ht1XWYzV3eZuZYcI5OVVppEYisRhrPK4mpvO95zzze43GZmVxx1mIP9GV+jX4KY05VqOTGriE1xLjLbje99c75uscY3i8LXGYRFaYqeF+BntWCD8zjPGbBMIEXEWuC0TUIRCauLi5iUwgiRMrznx+8+4CE2EYmjBzhZMma1m5bZFrRu3yrcWLC2WsmThkzZZsuPI5aACl8ahPw9ofh7R4OLLLLTDIlDBCkMUMjElYCD/UnfqT64b6TqqjCJnHGLbre4g/a8WZm7mYlaLiUznPfwfAAhNhGRsxwtWrLMtZM8mNa0xNmC1w1ZtFrljkxuG2Zw4x4WoAp3K4P+H/D+IA3le9deG9MajVVTEVNTBmc3mbuL4eL4nXCD/Xtfr241Or4OGdTEze3GeOb3nMkqxieE9pjwLITds5aCBOc4xgQIQiESKcpxnOuPbXsAITYRmb5WbjNjwrXDZw4WtGzLMtct8zhazx5m7lvmbuGzLMAKdSmD/iF+/iGDrw8ZnjNxeIxHLGI5RiqYmNxtnbjF14qD/X3fr++W+F8GGtREJu+M7vc7jeZETwnxOvQAhOlLi3RJwnKsIxgQgIRIkU41w7c8fAAhNhGTFhcMcbXCtZMceJa0atsq3DmaZVuVvhY4nDZzkbscIApVFYP+I7L+I7Md624pzWdX0vWghPqLPqLRstLJLFSUYstNN7iE42jmwJxjGFZwmvXbj4whNhGNxkYNXDfCtxYcLla0cNMy1xmyNFrXK2zN8mLDiwuGIApQEYP+Ip7+IpvWHgRyjCa71z5gg/2NX7H2XGs1cQ4TyQCEl1nLnCcKxrO98O+gITYRhyNmjZjlcLceTCwWtMrNutcNMmFbhcOGTFg5wucrHIAKURCD/iNk/iNl48IpeLa3oIT67z673Jl2RhgpCFK0nnCFkzEGfgghgjhjnnrvyQAhNhDNy2auWuLEtb4mjZa0YOXK1xkY4VrHHmctGeZs3YuWwAptJoP+JMT+JM+eOOepxWMdGIxeN1m75+B4IJ1nlOCD/YXfsIVaiiZvN3xvN2vDt4fhDtThnV2Ag+3neTeYuZmRUhMSiSUzPHv5byghNhDdlkctWLJotbNcLJa0YN3K1w2y5luVjhbuGLdkwaYcgAqBAS+D/iYA/iYPzeL0qMQeJxqtMRSaXOdznfHPHeZ6x1rebIT7YT7WGlIYZY442k0zw3w48dYxpS2TJgtgwZLZMFLKxyxz45iD8x1mUzMwEpmLqZi6mJQItnEp8Px59AAhNhDlmyxtHDRytZ4szda0Z5MK3FhZuVrRphY4mTFm3xtnIAp9O4P+Hbz+Hb0DbdblE1nE1aFIxjjwBw4+FmqmMERMTjOrAIP+A6j+A6kDwN1hhWFQguZ43Ph+B4IOfLriUKRGM6zjeLmC9fBvaCroWUJuJlhVWgotu78Pv6fgITYQ3w4WbZi5xrcmbDlWtMrPCtw5s2FbkyuMjhszytmORyAKciqD/h/Y/h/Z8GK41mpRGpxGJ8I4ThNxnObzlmt9OvSD/gUq/gUr544NTwipq03nn265u1zM3KYVGnS6g+3bN8Zu4lMSFXUokCLWvPXvz9ohNhDfJmbtcrFstzM2zda0YtWa1wxyMFrhqzbs2uRxkZscgAqVAUOD/iGg/iGzqecbjOGI1XCtaxVVETE3ObzuczHfFxcREQq4zO4ymdb5b7CD/gTW/gThrhfBiKiriYzObvOc3c2vU4iunPlWtadFRG7vO54zczbcbqyC+z4Pfnbtq0CLFlbC5UWVCCRJuau275+H5/j9ACE2EOM2RnjzNWK3Njb4VrRo1bLXLBozWs3Dhllat8TNg1ZgCkwOg/4jmP4jpc71vEVh0myD/gT0/gTj1nhx1k3U94SXWvhz1netcOPbkCE2EMczlrjaN2a1lhyN1rRq4brcONhiWs2WJy1zM8bfCyYgCkEHg/4j2v4j4eFzAIT8CBn4EJcGTLkAhqCKqYePlZYhNhGNllZuW7jMtwtGzda0ZtXK1yzzZluNrjc5MLnCyZs3IApoIYP+JYz+JY3OOvDrjnG5i4jFaxjGNRqo4TDYg/4ErP4ErfP8LjwvVVqGKrCI1K5zd3zZyIP1OMZbnczMSAmpRJnv6d+EITYRlbMGTli3zLWrRk4WtMWFmtc48zlaxwsGzHFkY5GuJgAKiQKfAYP+HYb+HYfeMxKYvGYyzG4mKVCKEVcVJF1NWpMBVuXPwJvGMV2rljWoirwWnOd547zncppERCqRCZze73nNzNpWuWV5nO85zObyndZxWK1w6X0rAIP+CaL+CaPxs4xjGtYxCFzmJpFIXd5uZuYkzN5nN8/C8PwvD6deXNjMTM1cSqoYYsuZynMXcZXF3nc88748ee+fGUxwxy4axXDWq4RwxiIqoYmomExdWMxEzhipgvg8bdqrNDEo2XYyyyyrLKliwCLmxaJVy3NiVKJUqVKTQm3BLM1KVFiywsAAV3fn/Au/UCE2EMHLhtkyZMi1hiws1rRi3wrXDDNiW5muVm0xsWmFo1ZACroBaIP+FQj+FQW4ly5+NlGKrFYiohMzm4zMzKJmbm7nn4m1UQzMzVxCCU9fC8Pp1A5cx1Xm7kRU63yrPhCD/g7K/g7Z6dY5ceHPUzEzExKLqZhUwiYIgBMXELqQhIImEwAdOrwvD8LjCBESVnE74oPwum7nN3KYSEiJIupRMwmBExMSJgATCYTVwiUwETU1JMSmUzvj38N8DCE2EOMzjC4Z4ma1g5y5lrTHmyLXGFphWsWGZs2yZGrdg2ZgClAOhPw4Wfhw5vg02z2w1npx44P+DdD+Dendd8c1z0uOQIXKYDDxxzzwzx15tEAhNhDJlkbZWTbKtYN2TJa0ZMcy1zmbNluFkwwuXLdmybNMYAroA+cCg/4zEP4zGYmJjeM644mFTEoTEwF4vFwRdXEJgIupqSZjNTE1MJmUTF0ITNZqUREESqwCJAPA8HxMxiojUMInUxUaqaispiolERKJZvOc3m7TC6TDMytMpRZcSQqKaRSYu82tMXUzz8Dwem4ki0ROmImKUiCGalac2m4uZmUiUzccZ453fHPHeb3mcxMIpCaRGp1Fk4VFYqLRDEVWJqJqsVXSPGmD/gHE/gGzxON8M6iqrEUREyRcQqYlMzdTUxUxaUzM1OLhVxmLytNpQBNyuEwTbv4Xh8ubt3eB4Lt3OHEABV4uomJwJBeiBMzMwwYiVZXFpuV4mYi0zM1aIiYRE0mrgiYCV1kCYzjw4zvjz59+PfPW97zV3E1qqxFaiMRimnDFa1isYRURERMTiaqFRF1MkzFpmJQJmLQQxcTMTUkTKJiYiJ1fTr43UIN2uUxKJXEpJiYmIuJq4TAjNJKupmEShEkSSiZiQiJEXCYSiSBMJiQImBMJESAmAmATCYTATVxNXVwiZqQRcBEkSJgATUgAAETEwJJiYmYEoImETEyIkiYJRcTV1KJiQhMCYARJMJhMAESRKJRMTEolM55+vM/CACE2EMWmZxlxuMq1mxb5lrRszbrXDJtiWtGDJpkbOMeFtjZACo4BPoP+N2r+N2tEzBeM1vG4ylNJiYlNZwmpIKMSiS4m+HHk8ECD/gGS/gGTdenKHByvk4Rrhw1rCJTNUxPDMTmZu5muOMze73PPPGOvipCEdLThnWMCEUJwnKZOUUIkIxgRhAgBGCIjOt+mdgAhNhGLI4YuWrVotYMseJa0yuHK3EzYMVrXGxytGrhw3aNGQAqDATOE/GUV+MotnzM2fgVpC0sVMlsVs1MmDFLFCVJ0UglKMb3z4deXbffp1oL+XXP5ddfD8Dc1y5skshLFk3xZJGWVdt9+PPYAg/UvOc3cxcJCYkJRIRdXCYmYuL34/jx7gCE2EOMLHMwb5Ma1vkb5VrTI1bLXLfLiWsWebCzyuGePG4xACn0qhPxiifjEt0QyQwXwTta0s1NmDRTBktCEJQgRhfHXTj4efbwQg/4L2P4Ly+XHpvlnE1K6mZjNXFwuZu5yuL5ZtYCE1QhGNYTjOE4IynKKIjGEQjCMa36c49whNhDDC4aZMmXCtauWTNa0aMnK1w5aOFrFuxZssLZplzMmYAp6KIT8Yjn4xFb2vmjC0qUxUzUzYs2DJbJSEIFaRgjLXPHpg/4QjP4Qne3Xp4PTNMTU4gxJU1iODGKueNeDvj4ohJdbhxjWMZpwEEYQnCKJOVZRRjfj6Y8YITYQ5bsHDdoxbrcjlhjWtGTNotxMm+NawyYmDFrmyMW2HCAKjgEzhPxm+fjOPhgrivaMKVwYdE5YJZqZsGTBoyaMGbBS1CVEE8NcePHvjnxghPwKXfgVDjSeri8Ti8Tbsy5KwhEhEjCKNFIUShKMowjCE6XRiITFyuORhGMaxiQhFACEUUYRjAjBEnG/Hyz6QCE2EN22LJmzMcS1rixNVrRs0ZLXORi1WsGmFzlbNnONnjagCpkBSIP+MzL+Mz/k79jOBjJ279t8HCcRGJhM243d8+HE41a0rqalSmIVfLmAg/4GXP4GZdN6PA8Ht3dOprfM41tMxmricKqq5c+R2nFVicLi5q5m7Zc/A8EAg8eBu5myYRBBMWuLiYmJRKJiYlEkwAETC6y59fNeECE2EZGeVoxZ43C3Lib5lrRgxZrXDVjkW5mTJnhw5WjBzkYACkwOg/4zfP4zZ56T0xqKXOSD/gX8/gYDmN6uMOEShZNJHj6YJY447c7FACE2EZsLBhiZNca3LkaNlrRhjYLcTNrmWsXOHEzaN2mVxicACqABTIL/ABW1/gArR9s15l13O7Z5lqI5JzxnjPU5jJY2Lrbao2+975vmbl9HgIP+BRD+BR908HwHgXpwYukzc5m+M5vczcTFYY1hhi5XeZ3nN5zdynStRyrEeEjgg/Y75nNzYIDGYmLq5TWYmrgImETUxNWi4JRKUxMp3vz584AhNhGXC4ZuXLFqtYMczha0aYcq3EyZ4VubJhaM2zhq4cYsoAp+MYP+PIr+PKHhncpvF6ajGK1qtRFMt5nuc7WrEcr8CeWJg/4F6P4F9dGGJ4Tpi6y3PNnaU4Vo8TMKm09fA8Gt5IOPgK/TuZTExYi8XC4zVxcIVMRdXFp4z4vgwCE2ENWmZnix5Wa1vizMlrTJmbrcWFrlW5sLBgzzYWzPJjwgCmMbg/4/tv4/wc5nc7xzxnGK1XLHDXCunHUgg/4ErP4EoThfLPLPC8RMSzO98b73YITVxOWQhOF1USMKyijh4OeAITYRkyOcjBs3aLcjXFmWtHLjEtcZWGZa1ZMW2LDkc5GzbGAKVhGE/HvB+Pe2VoR5WPBKVK0x0qCE/Aut+Bc+mXVr3aZQnS9scoCExc7jzThWN6zrHDp4gCE2EMMTTC4aNcS3Hlb5lrTC3cLXLLDlWsMrhg1ytG7VniagCoIBLYP+QDT+QEu53qaaxjhGqxiKiZu+N8zxdXU6jHSOjWIAg/4GZv4Ga51vlOpqomJzO7vZnEx069Maawi64463fECE2c6fRjGcYVlWEYRIwjFCMI0nKU4RhOVU8PRrDuAhNhDVs2cuHGRqtZMmDRa0asGi1yzYsluNxkZtGuZhkbtcoAqEATWD/kLk/kLl69HXoM41i8MREURMztvn27lzZMRDE4zy3ICD/gec/gedmAO/bx+G5u8k3ERwmsa5eD4DwJ5RyjCXGucc6z4Ig/M6ruamCYluFxMXCCJEwJpMTW6zm/B8XoAhNhDdu5bs3GRqtxNsuJa0zOWK3C0zOFrHLmyYm2Jq4xYmYApAB4P+Q2T+Q1esctcAgv5Z8/ln1JfAhqKKp4OJpYEhNhDbDmw422XGtZNMLJa0YsWy1zlb5FuJjkbNsWFnmasW4ArQAXuD/ieG/ieHeF4fkccTqYiJxCsTGM6lU4nFrm7uQKubXWVIpKMrmbSslPPwPB6deHF06nLmBvXepmZmYvGaTE1WeCSD/gxC/gxDeH4Xi8t1vW4m4uLpERKWYzEREVOLi4uEIQRcRKcXCYmpYupVMY69OvTr0ceAAeB4PiZjEhK4uJuIzhmClgRZYBVlZvFlWbNyk3NgJQBLLKBEs2VsqEQRuWbmwsoq98/L9P4EITYRkasGDlg0zLW7JwyWtMzVwtcN2jNbhcY8mTDkZt3DdmAKUA6F+Mgz4yKUFcVMduDpx9uDg/4GnP4GveOOuNonpXDghcNkMDfPHHLHLXkY7iE2ENczTKwy4mC1niYtlrRtjwrcOPHlW4mGZthxtGeNk2yACk0Ugv8AKJX+AFIOTZeybEyzJgCC/pDj+j792dd7d67au+yCzLRbFmy3ffohNhGZyyws27dwtxtczha0xMHC1xhbZVrnHmb5mLbExcMWoAq/AtIBg/5FSv5FS/C8PwvD6dfAzVIqVxknMWzmMsrTMi5Lm24u5m4mFxM5Xmc5Tm5zV3d5lxvKSanGE4ip0uKvF2xF4uKVOEVFKjDhdIhF6mkzUTF3jKV6iMYxWNViMR08HwDjw6ZxFRMSIqKma3GY8XyvL4CD/gbK/gbL3q6OF4VVRw1HCtRqojhTUVFIlldyuYlObiZmYzN3mZuVzObzc7TJMXMrjMWWtJGcZrMEKiEwIlWYldXNTMTUROEImJmJm5uUwxOIq9ZxnF6ujp18jOMaikLrnWZzd3uV9enhgILmXZbZRRZYEWRlywsqlnYiLmrKImyiVChKAJUsssolFgASys1m5ubKEoJUsssssJUpSbFiUlLm5sFd9/hMITYQzwt2TRszYrWOPG3WtGWRutxYseJbhxYWGRu1ws2bJsAKXBKE/Ckp+FJumrHmnkjmhotbBfXthPwqLfhUr1a1MMsMbxjWUpYghpaigKuAhYGBgUHAwcTZwMDSACE2EMsbTM0ctmK3Mwy5lrRzjbLcWZtkW4seTJhct2bhoxxACQEKngFUg/4IOP4IOQABz5ZxvXHhdZwAdON+BmqioqEzc5vr06hrMquplCUReM70hPwgTfhAnAAFr5MurXs26NOLGxYwQy4uDa6c00bKQpbBlyBklCUKRlOKqM5a+Fw8WMCC+rzZbqktlihZZZZYiNyzsWUAFRYuWUlVu+/p+eghNhDLI4zNcbHMtbsWbRa0YYmC1wyZY1uLJjbtWzZzlbNGQApGCYT8EdH4I6aV2RjgoIT8H2X4Ps8GHVjpGQCD9Tx83c54+CAhNhDlnmxZmmVqtaN2Lda0aZMK1xkYtFrnGxc4mrfIzYYsQAqHATOD/gsk/gs58Lw4q11M1OGqjpGo1VNWzd877634dXNxEcJ7RQCD/hA4/hBF5daxOHC9IqZnr048czznc5hitY8Dr06VFYqGOMOIg8fAU+vaZtMkwhMTUyQmETFwSlFznwfNnwAhNhGXNkZNWeVitb5sLda0wscK1xkaNVrlo2cZMLlgxYtHIAqRATeD/gz4/g0J8HON43wa1XDWOWsajFJZvO88d88eXjc3SKrGtVydiIP+ED7+EEHLhGlRUSnbjnPPPHO8r4VrXLHTHDhiOFQlebnvm+cghJdaXRiQnGMYwnKMJxhOUSEIwIwQjCKEUUJo3x82M/AgITYQzZYczDEybrWTdnmWtGWJitc5GzFblzNGmXK2cZGOFoAKaCCD/g46/g5Dy5XicW7T18bniaiKlDNbxOyD/hCE/hBpm63XGOrXGPJ1njOZhWsY5XwwhMHQ5cBC8YxRRTgRgnCccvHwyCE2EOMzZmzy4cS1mxyMVrRw3ZrXLXCxWsGmLM3xZczBrhwgCqIBRoP+Eaj+Ea+7rdZxxxnF4jVaxrVVEzeeec5uYvp16XrThPK+F6uMzu+fHjzzx3xjrOZAg/4O7v4O3bnpfgXqsIud748d887zlcInGIrFYiegiZu9zuczmZ2ymo8CuXDQg+XsebKZzNiZhMkFhMTFSIlCE0TCSSYlcceft5j1ACE2EZmeJzkaZMi1rkbNFrRuwyrcLho4W5GTJgzbs8rbDlZACswBd4P+FOr+FPnp3rl16dejwfA69HHg6KanU8Fa1CIXdzczdza4lNRcXWUiLTPXwvDHgeD27+NtcdfC8Ny5gOt3vN2uIhTheuUAg/4Qbv4Qdcbvl16ceDv2zhnDGYRdWXFpRNTETV0mETASXESQBEirxnEpTEgBq1IIrOM4vXFjiIPwiC7zM3CUTEomJhMTAExdSRIIkiUSBMAJhMTAAImJCJImJJnN+T4bzCE2EY3GLM4cs2q1ywxZlrRm2aLXDTMxW5sjZrka5WGFm1aAClEPhPw27fhuPjTKxxxxnnvh0oP+EBj+EDe2XHW9RqeFgIacmqFBoWDg4mJrYFcAITYQxZN2DJkwyrcjNm2WtGLDItcN2eNa4aMGOPHmbs3GVyAJAAqEATOD/hjq/hjr8HwMYnhOIiBbN8c547vNk8J5R4B04a4VFZrrV7CD/hp8/hp958vB4ZhqcRiopqEQiOLMbZmbNcSTOPBq+ICD8TzvTWmV2mE1NXV1cRdSRZMSEzM78X0a8QAhNhDFm1bZczlqtZtGLJa0xNW63ExcYVuZxjxMHOFg5xZm4AqGAS6D/hnk/hoTb6b4XU4qK4Vw5cOHDtXKIi7uet9d9evXnfHG+nKghPwxhfhi5tXRXNXBHBPAlCMr1x315cenDnnhRQlLBgwYLZoWzITnZuTFOcYxjCZERhGEZRgCKJEnfbwXMCE2EZcmHK1ZsWa1hhyslrTLkbrXLPDhWsMLbE0ZYWTBo0bACmYeg/4eOP4eRzONxturTUYxXDHgV0rwLwCD/hpw/hqDY48N8L01WsRVJiV1x4cdyIR3MN8dZ1hOEYkYwRhNGt8/HjuAITYQ1btnDPDmwrcWbMxWtMOPMtxZnOVa4xs8jjG0aNnDLEAKiQEzhPxBIfiCVlOV7Z83HxXhWEKMULUlghSVJwjW885w6TktKmZohCyD/hpm/hp16d+3PlvTCoqdJxmM547vPFEVjocNTUSmN1POAIP3vDuZtdzaLgi6tFomYEXiaiYmLZzx8nw59oAhNhDlmxYOcjdotatcrda0bt8q3DkcOVrNs1xtGWJo4xYW4ApbFoT8RGn4iQWLk6sdK0jKUqUxQzQjYIP+GqL+GrGOXPo0rGGJRxxvrYCE6mbjzreZNETrj4OuHIAhNhDRk1ZOG+Fitb5WLda0Z5WK1w4yt1uTNmbtMzFvjcNMoAp4JoT8RtX4jgYRviw5J2lCTgXsRYcuDXDDS9EsEcmPNECE/DIh+GOe1sODGw3rfKy3ThC1qamKeKpVnwbcmkCEzdSPRinFVNGaMowhJKRGKdb4eDrcwCE2ENWmTKwZMWy1g1YYVrRm1ZrXDRm2Ws2TPNlzOGOLNlaACnIihPxIOfiP3QyVlWOOeO+nBzbXjG0ckNFsWa2aeCVQhPw2Zfhsxwr3VlW1cEdm3cwLRwQRjK+DPC8whKczkwrKcoIRRjCIQnCcYr4ePthuITYQybtnObNhbrcjXFmWtHDNstxYmjVaycOMjJu3c4WmPMAKfiiE/FBt+KEnHXFhxTslahwp2jCF57c2+F5TlCFo4MNqZYT8NPX4aV4xyYZXjec8prSnCUMkdk8E7VQvLfxuPmw1hcljmfjjjjhhQoUMMCCCCREIY0qWW3JywbAhNhDbJkbt8rTKtbYWTla0cN2K1w5zOFrRrhyY27dw2xtWAApLC4T8UZn4o1Z3yTlmrPhAhPw4jfhwvrGytK6dAIa0iICxhYeHj6eBhCE2EZm+TE0b4sy3EywuVrRlhwrXGVg2W5cLJi1Y5W7Jk4zACmUahPxWlfitXzmXBhxVwMEMEpWjSeDbxMeEg/4arP4am5z43HtnlvETdbjNzxd28oW7PRZ2GFKlQoyGGOGGfA42HHAhNhGTExbYmrZmtxMXDNa0y4my1w5xs1rXHlYt2LBgyasWYApODoP+KUj+KUnxsR0xgnebg/4biv4bi8ROJrGeF50Ahclioc3LHDLDPXi76CE2EOMjDJlaYmK1uzytVrRk2ZLXDDHkWscrJm0yZMTVnkagCpIBPIP+GRj+GRkXXZGtYqJi743xvO7u7hjl16dJrExbLnGXEtOM4IP+Hkb+HkceL4ng8JVNRSMTDF4tExM8/E8XxueJpOLq6mLi7c+XfjvYhO1bh1rWsK1lOFaEp0rSMYRIxRRggghAghFFGM77eWdwITYQ0b4szRhjcrcrlvmWtMLNutcuW7FayctMzLJhZMcbLMAKjQExg/4amv4asbvNccZ1vhmpvTlrHLhy1yjGIpN3vfPn1499955sUIT8OL34cd8GCeaOqOiGqGLBKEIxnG9b5b58uXXly1xznGEaMEc0MGSAhONxIdcjGaMZVhGESKCKEYIgTlWVZr6eTLMAITYRkys2jhi5yrWjhw0WtGjhitxNGWJa0xN3LVvhcucLPMAKZCCD/h22/h3N1rBTpx6XqYJkhE6vhm6Ag/4gHv4gEc46nfjrwZ4xmorWNY1hWL6ZuoPHJVTEzeZtKUhMr34fmvAAITYRjZY3LDNmbrcrVs1WtHGZotctmWNaza5Mbdm0xYsLXEAKeSqE/EAt+IAXTxorRlNdjnhjpjhneVbTyQxYKYqYllsNq1CD/h+C/h+DeHytuM1eLxHTv2jVYjCrFma3XhxPMIR2HPrBCMEIThNBOEYIkUYTRTjhz8VmITYQzaZsuTG4wrWbPG1WtMrFwtcOcuZbjyucrFxhasmLDMAKezGD/iMM/iMNO/DeN1Op0qt+JmKVCNxt35cwCYN6AIP+Hor+Hos6VPK+F1M5nPfp343ndoisa5degB069OvLmITF0pc+cKppookEYRhEjGCE4IEYBXL0TtAhNhDfK5buGjBitx4mbFa0cYca3CyZuVrdrhaMXOHFkatGwAp6JoP+JHT+JGnnrdzjnw6tucbicYrprhy1wxhNd678coT8OEn4cK6Zs/Ix5I5q4J0jKBK8ZzrWt44YZ7Z5VnGEh4Ahvz3ijCZOEUYRnKcpwRTjGuflxh4AITYQ2YNcTJtjxLczVwyWtMWVktc4sWNa2zNXORw2YscebMAKWBOE/EWh+IvPFCmRwp4qWpDBjpXCg/4env4eq9VvSUIqeXWqyIXBZyCXOxwxwoYY5a78fBQAITYQ1aMsOHM1wrWOFixWtGDRwtcuMONa1bZczVjlc42bDGAKeyqD/iVg/iV54Tz5Zw1GsYrWKVNuN7vMu+rqcYdDQIP+HpD+HpHpqeWeCMxud3z4543uWMOnRHaqxfDn03eQhNHUlx73vOMYowjCcIgQjCEYIwnOd9/DhsAhNhDfM1ZZsmbKtZNMzJa0ZucS1y5yNlrnG1ZNMeVg5bt2QApmIYP+JzD+Jz0z4HXoamMUpFZq4lGdc+GcgIP+H/z+H+9rvnlzOrnfXNw1jWuFRwnlnWJAhO9aHbjOJEEUQRTVvj4daCE2ENGuXC0cZmq3DlY4lrTEwzLXObDhW4sLfIzcZsjNgybACngtg/4o3v4o0eq98txeLikPAzVROrTM5jbJcInlMoP+HxD+HxE8rwfCnCtze+6fB3m7mtY1w5cK1HCaTN1u9oPHwN4PVvc5Sm4kBEwiCJRa2d+D6caAITYRjc5MeZk4yLczPFlWtMzdgtcN27ZazyZsLLNjyZmrLMAKmAE6g/4snP4ss0ccXjOmMa58sMREY463iYqeThOLjbnfHO+OdzxjPK+047CE/D5R+HwuWa+DDS88M658GHfOWWk7MkMFpUUjKqrDfHXPO84ztPNPRPZSWYCD+CMebvd5XFpmJmQiaiEBMTUxMSTMymW98fJz5wAhNhDBgxwsWzlgtYZXGZa0bN3K1ywZuVrBzjw4cTbI0cOGYAqNATOD/i7+/i7r8NE+LU5ZpqeWK8CNVhM5zfgjdxNRWK4Xw49s3ACD/h/8/h/r8F278r1OLxcWvny55u7XUY4DpERjMXeOevDrd2CFg1iDUwwQiGCFChQQoYIUMUcUMRBCghQwoZYcHk4YNcAhNhGFm2yt2eFitx5sbBa0Y42K1zhcOFubK2ctWzFs0cMsgApcFYT8Y/34yEa58WXBek8CVoYI7MNogIT8O6n4dxZT4GHVXAsnCrLTXe6FyWOi0JPHGhjglTz25eKIITYQ0Y4mDPM4yLcLRqwWtGrJytwsmmFbkYNsbhoyyYcbBoAKUQ6E/F/Z+L+3NgtktgWwwnnAg/4fRv4fR75YaiNccRzAhl5AreBg4GFiY2Vg7gAhNhDltjcsmrRutxZcbZa0c42q3FiYNFrlpjY4mWJo4ZOMwAqUAS+E/GX1+Mvvh5NeTTiwyQhSmClsWC1MEoTjjvj0z4tMNIYsWLRbiY6VmIT8QGn4gNeLuvmvojiQkjFWsb3njrNG1KZNmLBkhkrSOO2meXSAhdJbDHDPHLDHDDChghghEcEMMUMEEEEEBChhjp1M8DYAITYRibYsmZxhzLWLDHjWtHDditw5WLFazYuWGLG4Y4W+TGAKiwE8g/5NMv5NR8dDr0HLn4m+E1BlM3ubznObnJVY10PKnGtTUZxx4eDXUIP9EV+iRnRMAzEXhUajEcIqcKSXtzu+o4xd1cZ4eD28GOaD9jjHHOZm0TCYsXUwIkTEomEwmExJac78Xy68YCE2ENmbdyyyscy1myZ5FrTC5yLcTLM0WsMbRo4xN2jTK4xgCqABOoP+TsL+Tutnpx4XjOrLiYqsYxw1jFarERqpiYuN3vfPjz68eM3q+jCE+bY+cDwSxRxRyQxYMWbFiwYKYk61x48ufThy4b4b48eHDXHWMZMFMWS1sWK2ZgCEh3ocWd7xjOE4RIwihGEUIwjKMITlGUYThCKKKKMZ4evCfcAhNhDhu0Yt2blgtZNGLNa0Y4Wy1xja5luFnmaZm7do1aNmIAkBCrABRYT8mp35NdYZFkoK2vSeI1YpWwThfHjy4cs86sZSZMWLZg1UtJfDXTfXk1xnOE6MkaQihPmcPmQcVIQled63wzvpOWvdKGjFkzYrYoWmrXDfHhz5cNazhgta2SmqVrYMCU8mVhgAhN27pyRlGMIowmRRjGKEoQlCEITmRnCKKEZTlGCEIwJwmrPP0TwUITYQ0ZOXLTG3ZrWDfCwWtG7Bgtw4mTdbicucbNplcMW2RyAKfS6D/k1K/k1XY4RpqsImJnN3uc5nM2zTFYx4GMdK5c+XHICD/b2ft+4563EzcTVRjGq1ydI1VGb3vee+O+XPHi64wITuS585k4wjEjCMAhGEQIwihGM2PfvcYCE2EY2GJrixY2q1hmc5lrTI3brcLlg3WsGOLJkYMcLXEyaACogBLIT8nQX5Os4wvatq4GC2DJbNgxWwYI4ryrHHHHhx4cuW+GeO08EghPrOPrM6Zq6qZI5qYKSnFhvly4c+XPn259OPHGMpYMGDM3M0gITVzI9FNWU4TjBGAhGAhGMIokUa128WOoAhNhGLKyZtMTNmtxuHDVa0ZsWC1xlYsFrVqwzNGbdgzassYApmGoP+Uvj+Uw3cdcbbiaajhrly5dNeBGrAhPsXvsd44q4pYrZrWlglGOGN2eW2uUCF1EkGlQwxoUJDBHBDDHHhcTDiACE2EZWDJi4bNmy1lhY41rRgxaLcTfHhWtmzNu2bYWmJyzxgCnUpg/5UQv5UU9plLFa1rWuEYlmc3x2NwqNR4WeAhPsmPsnZR0QxSshGsc88+G+OdZQxQ2HCJUrbTi0yxoTJ1o5eXVFGE5TgEIwQQiIzRjO/D0uYITYQ0xNmLNq2yLcLFrlWtGbNutcM2WVaxcMsbVmwyNMWViAKXhiD/lZQ/lZhRvhx1us1EarWOWPAnhaE+zm+znrKtlJYKUtKEJ4a53Bw54WDVQQaOONChhISGGfA5GC4ITYQxaMMLRw5wrcuTG1WtG2Nutw42DRayaYmGViyytszRqAKdyeD/lh0/lh7y4xMXU6iODwmoiJznO87uZNZ6XqE+mO+llyZqYKLz05b5+C4N5zhHFkyYtGKWCEIY8GljuCFzVjNywoyCOGAghCBAIEcMcN+bgh0wCE2EZW+Fs2zOXK1vhy41rRxkcrXLNxmW5XLZzjaNmzjE4ZACngmg/5ZHv5ZDcYcEZcb6zveZ3czTGOXLtw6cOU8us9wg/2w37ZGb4tridTie0arXTWqqJnjxnnHh651kIXPUNDHBCghihI4IRFHBDBDCQwRy4vFwtcAITYQ3zN8LBg5brW2LE2WtMLNstwsWTRaxYOHGJjmZ42LRiAKnAE8g/5XRv5XR9Z3W0zMRHB4GOGMVN73vjnaZqjxLqE3N8+nWM1LGe04AIT72z723ZgrkjRWtZ4cbj1njgtiwZtGKVJwrfSZa1nJSmRqlaEpTlnllnjAhOpovy41nOKJGEYRgnKcp0jCU5RRRIRjCMEowhOU41nn6cHWITYRixM8bfK5ZLcOVk0WtGuJstcNG+Ra3bssWHK2ZZMmVyAKSwuD/lp2/lqNuoxHSXgAhPwAgfgAbjhtDDbPpyCGsopJ1cHExdLAQwAhNhGVpiat3DHGtzYmWRa0cM2a3E3aNlrJy0xsGuZk1xsMoAp7K4P+XED+XEHx9caWiMKjgcIYkd+3dxvM2hwvwN9AhPvUPvUb4K4koQRhNj0acU4CMMOrXwMdopVhltnhtoCEydytO/eJGEYTgiQjCBKMEIoxTjfL0Zy5QCE2EN8WJnmctsy1plasVrRjiyLcWPE2WsGGNvjbNm7bM3xACnMng/5cuP5cza3rOJiIjGNVWLTPfp12yzNy563OQIP915+6x1x5XiUZq4ym6vMX4luE6mUxuOMShdFVBm6Y4YSOCGAhghiCAhQwoZ9PPBHugCE2EZGTRwzzNca3I5YtlrTDiyLXGVplW4m+Nlix5GjnFmagCpUBN4P+UJz+UJ1nFTiaYnlfCYnG8ZZmZ3vhx4ZusxMyhCFXrZKE/Byh+DlFr1Z4QwwxsrHHDFOcIWpititsy5MmCmbBkwWilhrjrjnnlw82fKCEtojWM0QjGKMJwhGEYwjCMIwhOUYThFCKEYTjfHz4w8CAITYRjbOcjJyxYLcTBpkWtMuJstxMmeZa5ytcLNy2yMMLlgAKVhCE/KK9+UWvFt2aoWpgtiniTIP+DNb+DM/fPlukRPTjVZCGtIaEtYWBhUDAwsPHzMHVACE2EYcrJszwtmy3C3xMlrTIycrcLViyWuGrLHmyMcLTJmyACooBNIP+VDb+VFut4mKxjWOFcscHCcQIzued73t4aZtUYrhXCekShPwY6fgxnwQwXyVlOsb4Z5cOHDlvjvjTlSmjRktscS1sGK0LsM9LTK+Eg/O2mZzFzmrRIuJggiYJkixEzc34PPxfECE2EOXOZmwcs2S3GyYtlrRq0crcTlo1W5mGTC4xMW2Vy1agCpABNIP+Vxb+VzWp4rXyzrHDWnmTrWMYzq53fPPPjl5NXZOsVyjsrgCE/BhN+DC2mKOSVmCtLxw11224cePHnw1wxhgxaMmbVi5UsFsVJRnOuNlx3IPwvS8nfG5VdXFxZdXBNJgSmEwTC156+nHlACE2EN8ORg5c4ma3EzzY1rRtharcOZpiW5nORi1x5suFi1zACnUhg/5Y+P5Y/7zw48t8t6cM4RURiaqGLmp42IT8GP34MS06Y5ZY6cbbjrlw4bwhalsVsWCOLFaghcBmMrFHHDDGhhhhgjgjghihQIYYcDnYI9QAITYQ4wuG+Nk1crWuVg4WtGblgtctMONa3bNsLZthzOG7dgAKqAFCg/5dfP5ddd845xu8zeGI4a4a1rGKq274zu5ukT2lqoqYXLec8ePXr48+Lx69QIT8E7n4J6cTiSzMmSSd4Xx48OXHprlvhrBLBbBbNjxNWvROVYVjeOmOmuOtawjinxKbtWiEzdZw9NaxjCKE5CcIwjEhGCMIwAIEEBGCM4TjGu/lxj3gITYQ5YNmOJtkcrWjRkyWtGLNitw4WzVa5aYmjJtjc4mThmAKpgFOg/5RrP5Ro83VhmLmZzjjErq5i6KjGMVwrFYpGKi6ymdxurnN7457t3dVp4HByIP+E3T+E4fHLw/CDtiuUcGpxaM5zfXO+PHd3upqmGoiqVMs8d8553lTVY10arpnwpnAg68y53clzMphdXVourgTBMEwBMETETBJMTMTErnPh+jXhCE2EYmTPG1xN8K1hiZs1rRi0ZLcTXNiW5seNlmYtMLBuxzACoMBMIP+VGz+VHvrcZm6vWOHDlrlwxES3e97y7kqxjHCuWMZqrCD/hSY/hSdiOVcI1ETG73njzzvNzWMY5PCYipu953njHe3EITrYOfGcU4ThOE4RIRgjAAhFGESMa4eDrdAITYRjxucTJoybrWbRmyWtMbdstcYWTFbhcucOXK3xuMWLGAKaR6D/lbo/lbd5vBlxcYvF6xrXDhjU6zjwa67hPwlIfhKZs5l80sUqUhKc73w49N8t87PSsyE62SHVnNWEREjGEyca1z48e4hNhDFq5xNnGXEtYuGjla0y4m61w4btVrVxlbtsWRjicMMwApSD4T8qoX5VW6WwarYMGKWCFSD/hS6/hTDpVRbXHTOgIaGsImHj4mFhYGFjZOXWwAhNhGTIxbucrTMtYssLBa0csXC3C1ZNFuFuzyNMzFgwyuW4AqCAS+D/lhs/liDTzi5mqxXTFeYrSLzvO+Z4+rmqjWtcq5XyrKD/hTa/hTdrF8o1FTW5vw+Hh7vdzWK10PCquEVKdz1rvvjxITobJ8nLWKMIowRhFCKEUIwAIwmjXD14T7QITYQ5cOM2JrkaLcTlm3WtGDnEtct8bVa0Z4cbFxiZM2DfCAKqQFDhPy33flvvN+S8bxvCsFmC2DBa1kpVYY464axjGGjTqjxq4FCrDDDO+HDnx678XHhyoP+Evz+Ev034jljlHKqqMznO+u+/Prx3eZrFcK1iq4V18TrGb3O7zeZzFzDpfTlwITnbp8fLOKcEYThEiIwEUUYRgQhBAgjBGEYynCKcJ1y9mMOUCE2EMMrHGxxZsq3MxaNVrRnhcrXLJoxWsMzBjizM2LZrjyACrcBVIP+M8r+M8vOJgeD4Hi6jMzAVVVWNVwVVs5vN5ynXftz5VVcHCoTObzznjnM5u4mMTwz43PlAIP+Der+DevyfI69AeJvEamKiBbjfHe97zd1cKrU8OHPlrfjZuLbnN5mcxdXicREVURrN+RzgIP1uc3N2uUhMSmJiYmJhNXExJMTCYmEwRKJhMJRKYJiTjz9mr+BgCE2EYsbPFkat8y1xmyN1rRsyYLcWVwzWsWzlq5zNGeNm0cACqEBSIP+OW7+OW+669O/bny44zFzbK8zeV4arXDpvwq1rVVEQzd7u+MbjczttNTUdJjkg/4Owv4O2+HTw/C58t66K1jCLrdbTbd3ec8PH4FNTgi2Y2yzOZtNRWMco8Kq0IPthZMxN3KYmJBMSIuJiYlEwmJggiYTEzExM2z4PpxoITYRjxM8LjJiyLcTlu1WtMzXCtctcWNa0zYWWNs4Zt8OHCAKhwEzg/47QP47Ue9Xx1dVqOlaxrFURueM9Q79u/bjiqY4+JnhfgJ0g/4P/P4P/d41Or1CouWd3m8xMRjATHgeD4m4mXPwPBjmvjCEt1odGMVUUYynKdKwiITlCJEEIiMY1x8PC8AAITYRlbZmmXJmzLc2ZzjWtMeVotxMGzda4x42jTM5zYnGZgAKZRyE/HzV+PlnSvjpedYxiShSFoZGLHxq44P+Djb+DjmHZqOkaiOEzLc8b8GPB4z1hdRBBqYIUCFCjijRwo0afEx5gCE2EMWrRnjysHC3FjyN1rTK1crcWPHlW4mWHCwb5nLhxixgClEPhPx5vfjzfZcmqNJUYoxshPwgAfhABa9VpTtJZhoAhcdhsHTLTLDDLTfh4csAITYRhyNXLnK4xrW+TG3WtMTTMtc5WLNbmYtcjFy0wsXLhqAKjQE0hPx+lfj9Ttx9GO2GU6TwRtClJ6oypCkYxneeXFjL2x2hGUoSUz8Cs4T8IPX4Qi83B1RxRtSSEUYzx4r3nGM4yQhgw4DRp3YZRlFCdNurHUCD8jxvD43K5klKYlEwkmETE0kCy+Ph+fXAITYQ4xsXGTLmxLcjVu1WtGmbGtc5WTdbixtsLRw4y5MLRiAKzAWUBIP+TQr+TQHi6dXheHy59u/Tqq7pvTegAAAOfI8HwOPB4PgHHgdehz5HHgceBz5OvTny79vB8Dr08Pwu/bw/C79u/Y69CrOPB37d+3h+F4uIuh08XxPD4LqZoIvGcXTHHhx4b1dZxnDr048OPB4PgOPBx4TExnExnDny48N651V648OPDerpdDOADem9OfLes458ufLjw48N6zjeuPDny58uvTweUyTIJIuIkmU2mYm9SGYu7nctrmbTFxAmE1MKurkQiKiCYqaRSLqbblOayMsysRAqJxFRUyq4Z1mYu4uJmINxM1uMs3OazMMJipqIjSsYxiMMRhVRRNbiYknF1NKpER08PwuvQGMRFQmVkufieL43HE8ufTNyg/4SOP4SOS6Zx16ceG9OvTnyd+zv2AAAAxkqxEkSVZw4nLmcuZjLW6urxmrxnGdbxmrOHE4cTt3dOvTr06+BtMRccfC8PxOdTi8IIuJXMufieL4Hg9u/Try59Ort35c+nV27unV069OvDjy59OvLm7d+nXwPB8LZz8Lw/C8Pp16dXTqOnUA4cXLm8DweXPt37d+3ft36deXPp16deXPt36dfA8HwskTiYuLRcRdWgiahEpTmN4yiUxaJTFloCZiZq6RNCCZq4XSYTMJEWRMLqZiVXEBNWCLxM4mKmCJqYiEMSpMSRNRAARaLm4uMrmZuZExEXUlSq0xMJqaEXUwDkwqImbStz8TxfE64vXfWbkCC+BCtXZcuVLnVLABZUWLKEolCUBYAAAAABZKE2AFgSgBLLNygCUlCbAAAAC5sAAASgLAAATcoLCxc3KJQlAEsWWUJQlAAlSpUoSiUAlBNygsLACWWbzVgAAE2WWVCwsTYAAAJRKSpSblEsoTZKlLlXNyrCyy2a7fl+35c/EwhNhDdkycsW2HItYY2WNa0bM3C1zkaY1uTG4xMW2Nzmb4WAApTEIT8JV34Ss8VmqGaEKRY74SD/hju/hkN3w74upjhPDEcAIXLYa/Dyzo4Y5bcfWzgITYQ0btmLLDkcrcrZwyWtMWFitxZHGNa5Y4sLlu1aNMjFyAKlQE2g/4HwP4H0d7Znc8YlVcOXDwI8rhy1qsRN3m+uePPvx53mzWOVdI4coCE/DQ1+GiGEaJSpSWJKMJ1w66b8ePHly1mpLBg1YNWLNkyZLYCbKx3jjCE52Dk1TRQnKMJoTkjKaEURCMpwRgiRlWDDh36Yd4hNhGLE5aYmmZita43GFa0x5Gy3Cyc4VrJthbZWWNvlbtmgAqAASyD/goc/go/cc1dVy125ctcMIXnN8epzzMxjGtY5VyRoIP+GXL+GXXwMOl641nM853eds1FR0PGnDCdzxnw68HnYITdyHZjBNBOVYRgnCMIIwjBGlaVhFO+HPwXSCE2EMWrVrlcNXK1g3xYlrRplYLcOLFlW48zTKzxM8uNiyYACmMYhPwZKfgynpXDTPgw4o0tTBLAwVxZbYyE/C69+F1HFihkhkrgrDCveeeWmmuGEITF0L82UIwirGsFVZxjjx1AITYRjxOW+NkxcLcrDEzWtGOHKtw42DJbkYMWjVyxysGLFmAKUA+E/BZx+C0fVihkpC0bXlhAg/4Zyv4Z2XDNRURwzU5AhOpk4uO84znXDjnfMCE2EMsjHDiy4XC1yxZ5lrTG3xLXGZq4W48WXC5xOW+bEybACnYog/4NrP4Nw7nnreIxw4cOmuFam3HO/B5c+N1eHDVdGtCD/hmO/hmVdL6XynVzN53vd5mGOm9eJeMVCd631kCDx62755ucykTCJKkRMSTPHr6d9CE2EYmmFu1ZsWy3K0bOFrRvlxrXGNvkWsmTbFlzZm7HLjygCp4BP4P+END+EOvGZiamqrGsYxqMRKb3u93m6nkPErVRVxxnjPHfHfXw999+G3mD/hh8/hhn4dI4T03jN7vOevHPXPfObuorGtOHA8K6mM53nnvjfONlcK8DXgdOAITuU585wrBOMYThEQTIwiSIRQjBCMIARhNOE08PZm6QITYQ0Z4cjlu0YrcmJlhWtGLfItcssbhawzNmWTIyyMc2NgAK/AGLAYT8mWX5Ms4RMuTLk34IzTmnKsqoRijGMIownKMkJIQhOAjAlWQghKclIxglGEMW3Zp0Z82nRp0bdmvVr1ZcmfNnzadGfNjxAMOBKMEpwhEjCEaY9GnRXGCD/hHU/hHV69Aq8VnE4mEhcXF1cTMk3FxMSuVWE4zEXiypmImpRMRjny3rjw48N648OPDjw48OfLjw48OPC6AcufiZqGMouJuJmvB87z+184L8BTdveztCyyk2FixYssqVKllSiUE3KEqVKAsJsCyUCxZYRc2UFrd9/P+AX4CAITYRmb4mTBjkcrWeZjmWtGjZqtctWuZbjxNWLNy3zNMTfCAKVRGD/kO2/kO3demtTyvlDhPGAIT8IIX4QQ2nRvxVhGMmCFcAhbMxiZ4ZUsaOGnF4WDQAITYQ3ZY8OJrharcTdu2WtGTLMtw5HLNa4asWeHM2YOGOVqAKZyGD/lGo/lGf41bjwzG1sxdTFKUxPDJ0g/4Z5v4Z+fA58nPl0xGuGIxNWzOZvc5dzxSD8bwLvO9zckTExMpEl78fzZ5AITYQ4y5MTHDjYrW7JvjWtMjXCtxZGeVaxxOcTls3ytmzfMAKeyyD/lIs/lJFqFVU4g5VWK4Xi7njfF1jjG8GIw6VngCD/htW/hsxmrbm99TrzvbOMcNdNcsclK3ObbeD4nh3IITqZL82sZooRhGEYRIRkQCMJooxrfh75cAhNhGVqwZuW2JotzZWrBa0y4my1xlYMlrRm4YYcrbK5bYWAApvJoP+VU7+VWXfHhnDVcKrorBM7cZ3fGtxMRWNQIP+Gwz+GwPGdRKS+fic5iFS4Xi8bxmbue/PPcCE7kuXWcZxRiRgCUCBFNGd+Hw2ICE2EZmrJiza5mK1hlxMlrTC0xrXLhqxWtcTRq0c5GjJmzagCmAXhPyv+flgNvXTg02vBSVrZLU1VtS4hPwwUfhgXxaGhgWvCN2GOem3HjzghZNRgYbZ5Y0cMKNHHLTnUGiAITYRhytm7Bq5YrXDFpiWtGOJmtcNsLFbhyOGmXC2zZmONkAKVA+E/Kr5+VYW1tWLVbBaMr44gIP+Gor+Gn3r2rdRa6vjQIayjljBw8HBwMLCyszA0gAhNhGJq1cZmrLCtbYsjZa0bYmC1xhYMlrbM2csc2Fjlc5GoAqEATCD/lko/lk33XXW16mnJyxwxqtTF7zneZ6wmGKjVcM+FmaAg/4atP4aw3ae09KpW5m+O8553u5YjWOjpqqnVza95rewhOhqz48tbwRnCKMIxgRlOEEYBGEUIoxnh7MY9AAhNhGVo3ZMGjBmtwt3GRa0Zucq3EwxN1uHM4b42bbCyyM8oApgFYT8uHX5cW4Ry0rSeCWKmTJTVPJKAIT8MCn4X9bYmpgnCt74b8Fwc+XOhc9goM3TDPBChjgjhnpyOBgywCE2EMHDhgxxtMi1q0asFrRm1brXOZjkWsnOJm5zY2LNvmZACloRhPy6Gfl0rlC+JkhipHFfHfSAhPwwYfhgFyZJ5oo1vW2XDHKAhrqIgKuLg4OBg4GBhZulgF4AITYQyassOPHiwrWbbJlWtGLVutcuGWFaxbtcmbE4ws8TRgAKZh2D/k1i/k1j5Z58t1MTU1EYYqKTjNTIg/4Y3v4Y39co5Ok62jjec7znjOeOubVghas9bi4YJUZHBGEKGGOWnA4eHUAhNhDDHjbuc2LGtbMMLNa0ysma3EzZsVrBphwtcrltiw48wApWFIP+T/L+T/M6zjKanFTwvpPEhPwugfhdBNFtFtFKQMMODHTxQIS3cjy43nNFOK8c+nXiITYRmaZGzXGyxrceFxlWtMrNstw5cLdawYY2WNq0aMnDfMAKfSmD/k7G/k7fxmpZiacHSuXDXCsYis1uc553z535NeLzyIT8Kun4VebYNFNWLNbRK0Izrjx6cufPpz68eOuGaqFK5JU0AIS3EvOtVSMRFGCKEARRTVx8XPDwACE2EYczNi5bNcK3M4ZuFrRozxLcLdrhWtcuXGyZ4mLNuzZACoYBMoP+TZz+TZ0eL4HGLjOL0rU+NMcImk7bzvjfO+M7RnU+BnGqg/4e6P4e6R4mnSeFxud5499c8piK4VrDUQrNZmd31jvx48SE5mzmoxjOcUUYoTgRgihGECEAijGNb6eTF4AAITYQ2xN2LXLhcLW7hy0WtGzHKtctWOFa3xY3OVm4aNnDVwAKVBCD/k0c/k0DxWI4VSY61viAg/4e6P4fAUanSNZ5c9SAhqSegIG5hYNBwMHDzM7BQwAhNhDNqzZOXGVktyt3LVa0b5Ga1y1aM1rls2aYmjZjiwuWAAp8KIT8nIH5OUc2ukIQjadK4MNopRjq18LHaNIwRhXBhte8gIP+GBD+GA+fC3pqDGa3HHHOOvTrG4yiZVvp35XuAITra8M6owjCMERGEYRhGEYooxjGuPPtj2ghNhGVthYOHDTMtc4m7Za0cNMS1w3a4luZuxcYsbjHlctMoApgGoP+Tyz+Ty0NbjOOOOK4uNX248qkhPwv2fhftadDRp4k6UwQwLTtGssZhITRzuHOqN4kYVhGEU54ePrbACE2EYW+FixZ42K1wwZslrRg5xrcLZm3Wt2TZg2ZMmjZplaACpYBNYT8nAX5OFc86XlNWUUU7LUtiyYMWrJixYqQpGt55b5c+fXn13yyvohbYIT8OZ34c370yR0Q0U1S1S1QwQghXDXDpx6deng5dOfThw3ThitmxasXAtqxUwCEp2oc2qpOMJwjARERCMIyBFGMUSdcfNR8CCE2EZHDRwwaNci1g3zZFrTHizLcOTM5WuHDNuya4m7bC3ygCpYBP4P+Ukj+UkHa6ZxNTUMRGpxiFVbd3ne7uc5TkRWNY4VjEavHHVrAg/4iQv4iLePPt3eHrjO+t5nM3rFYqOFVjGtYqKiaYatiZxkiZnNdZvjIhKeAo6c96zmjUjCMCMAjCMEYAQjAhFGCMIk44+HwYR8EACE2EZseZzjws2q3EwwuVrTFmaLXDbIwW5WOPM5Z48TTGwxACokBN4P+VOr+VOvlz4cfA8Htxxe/A4lxaV2u0k1eKYrhFaiohE8uK4P+IXz+IX3r03q66xjfTyeUJRMXODFVwqoqKlKWczlxjvWbgIToaJdHCRhOMYTEYIwjCMIgIRgIwiIxjPH07y3AITYQ4Y42rLGxcLXDhvlWtGuRmtcs8zBa1aMW+JmzxZHOZgAKxgFhg/5XPv5XP3Pl3xmN1mmGo1VRiYFm9+F1m6tEIIVNVTE4mbcXWut5zN5i5uLiuGuXTlw4YiJjnHHjxIP+IIj+IIlz5Rwng1iLZXOcrXMzZPLx9MxuczM7xuZXNTiMRrWK4a7Y5a1WoxgRc3zvd8eN854vDxmwg/Q8rrnrxu5mYklFgCYmJCauJhMCpmJq6upqYTCLq6uJmJhMJRaV58P15r1gITYRjY5cjbIzcrWTds3WtG7RwtcNMzRa2ZsWLJmzbOW+FgAKqQFChPyszflZ71GyWCVIQthpjwZbaaY658GHHi4ujHadIyhSEoUlCikIl46c2dGsqR1RtICE/EA9+ICORKUo0hOmO2e2nBlpOebbsy5IZJ4loUqnO8cd8M7xrBglox4t08EpVlONwITd0EvANUYqzrOtUIQxYrYJQgnOsYxEwRQiABOOXqxcICE2EZWWJyxcM8y1xjcYlrTK3arcLDDlWsmLbE1w48uJy1yACmIdg/5a7v5a7+fLwfACeV4UirhjfTjpkIP+Idb+Idfp1xkPBvd87mJ5Y1qu2eWAhJd6k+vOCMYxEyJGc65+SoAhNhDbM0cZG+Nytas8zJa0xt2q1xlYYlrhw4YZGeNs1zNMgAp5J4P+XHb+XHuYrep1nxJrVVSLbzmfD8Lw4tJnXPfEhPxB+fiDnvC05VnlhnrhnhnOkKSyU0T5E8UMUI2vgimAhJeAGXizqnGE4IREIyiQRJwqy9XDKQAhNhGVgzaMWbJutZM8jha0zZGC1yyatVrXCwwscTlgxbMm4AqZAT6D/lcO/lchieeuet4zE0iKqqaiqxrXDhwxiImet888c8543e7vds8M+E5cAIP+JBz+JA/lyz249s1uZvPHfPjvfGrqNYiIRVxUpzO3NlZEY1jlflVGAIPwvcvw+fG8szFxcTMWEKmIBEkIuriYslM3nffzY7AhNhDnDhYMWLRita4cLJa0YMca1ywcZVrhwwaNcjFiwZYsoAqGATGD/lnE/lmz8Hxdc44xbDUcK1PkXjE1N3u+uN7q8TrEcp6ce2Zgg/4kVv4kU746vE6iNIutueN7XV1FU8aYxMM3c8Y8FnvYhN3OhHs3RRJwjAilGEYTlFASnKsEYzjXLzYuoCE2EZszVkxxZHK1ozzM1rTM1crcLNm1W4suLGyx4suJnjaACmUYhPy3/flv/ltxY6VpPBGVIUhSuTPLLiCE/ENx+IbnE2TySpHBGcJzqz231rjAhc5goM2jlhhjhhhhhRxx04fCxZAhNhDZrlaNnDPEtaYsLda0cZsy3DhYuVrNs4yYs2Fw2y5MIApREIP+Wvr+WwnprHTGNVy48Nzxg/4jlv4jm67ccRCIuMxkhas8aGeFDPPgY5YscCE2EMcTPE1b4sS1kzyNFrRllcrcOJi1WuGjJg2ZZmLTKxcACoMBLIT8u1H5dn8NMdOTi1yy0rmnkpkxYsGLBSE44cd9rPGMIYKYtCUAhPxIQfiQxjKejXwL5I4kJwnNjhjXVhSWBxGKGSNkYWjAhN0JxjJK9UYppkUYRIJQQhGEYxjfv3hIITYQ1ctWeVhhyrcrjLjWtMrNstxMXDFa4zMHLTCzzY8TByAKrgFMg/5KGv5KG7oLrjGZ3GYmIrHQ10xpjMbvOevLrczE0w8q9VhXPOc9+XW0zE1PTOMgg/4t5P4t5efIPCiNVwvGYnebz4J33nNorGK5Yxwiombvm53nJGMcKeVMVERdc64vDIP1J43clzKLSmJmJiYmJXWcZxnBE4zV1cTdXjNXUTESq4zG58Hxe8dAITYQ5bsXDbKxarXONswWtHLNgtcM82Ja1ZsMzVvlZsWORqAKeyqE/Jox+TRlp0bZVnWBC0MlMFsEsEZTnXDWuGs62voHAIP+Lmz+Lm116axHKek4hc74758973JLCsTynoMAhOBwJcPPNKcpyqmCEYIwnBWVZVhjjh05Y9AhNhDnGycMWrJytysnLVa0ZM2S1w5yMVrHIyzNGrNvhaucoApzJYP+TkT+TkXucdZ4Z6XwcI1npcRC4us1nHXpcwCD/i78/i7PzHTc5d3g55z4N7veLxrWOWOHCuWeERaEt1HBxxrGCECKKacUZVpWSbby0NghNhDhs2a4WTZqtbtm+Ja0bsMS1xjwsFuNw0zM8eFi1Y5sQApQEYX5QMPlAxwEteIxOCwdloCD/jBC/jBD46i63rODnyCEpxMN43jGCMZ5eLHYITYRlaOGrZg3crWbbIzWtMjDItwt8uJbmcZWWJuwxNsrjKAJAAqmAUOD/lLy/lL94ceHXGy6MRSuzVVhnOc9a63Mxjg5cOFVE5znfXwO9zcSnXHtKYT8XKH4uZ9mnRmtDBCUE8M71xzy3ndGlMGKmS0JI4c7LhxzvCEsUsWK2LMyKQnDTTPfWIP4k+AYvfHcbrOM1MpgC6vFwiLrNTMXV1MTQiYFxd+L68vEITYQ5yssTTC3xrcjZljWtGbVgtw5cLFa4Z4mLRhlYZmrdmAKeSaD/lYk/lYfy83wOsbicOWtY1VREzd53nius+E3oIT8XCH4uH8i+qOiGCVIo454cOHHfLGsYKSswV1MOACEydY7cUZVlOE5VjBCMEIwrCMKww48/BhgITYRlauMrVm3ZLcOXEwWtG+Vstw42jFbiYZmjdnmc48zBsAKaB6E/K0d+Vo2IWpjxVtGESMWHZfLwtNpRIT8Xq34vP66dGlpwaYZVYKQwSwYK4q8LPglEIP1uHkpi1rucxcXWaLvPk+OwCE2EZcLZgzbuMK1jlZN1rTMwcLcLNuwW48TZg1YNWrhpixgCooBMoT8sOH5Ycdm3kb8l7VhWmGVZznWF5wvCKEaQpC0MFMFMULSnkyxw1CD/i7O/i7P5c+HGuMcWazCppGHDFY4VGM0WMxxOvLvGZCD+GPTzXG8zdxdZTExMxKJiLxKalEomV78/ybeUCE2EYm7lnjyMMK3CwaYVrRhlarcTZlhWuMjdoyY4czTIxxgCoYBMoP+XXj+XXmrYz4eOt5u9VVctctYrBW5zvPGfDju3ERqPCz4HDCD/i02/i0358nPlwiMRELLE1NxMXVRFTUs3dz314rnIITqYnRrEiiiiRQjASnBKdKyjCMYRinPDl4OGXGAITYQ1xOXDVqwyrWbfKxWtGTRotc42rFbkysWjBnmyZHONkAKmAE+hPy+Lfl8XZcmXJrti4ejDKqspyWhaUpShOGHVr1XrCMJxjGMUU5wvFOU9GWlAIP+LDD+LDFw44zy3fhZio5NTiWWbzM3PPwvD8TcVNTjNWWmJmMw4rvIg/gDU+fxu0xJMSiUiYmEwiYmrq4BMJiSV8/Z2oAhNhDJs0yNWbnKtYtWbla0y5cK1xhyNluNrmysMzZrlxNGgApeFoP+XQD+XO/wczuOOOcXlumo1yqE/Fht+LDWOizRLQxQlatMtMeeusCFxGOgweHjhhQwo4JUtuZihzQhNhDTG2xtW+JstysnLZa0a42K1zlYsluHNmYZWGPKxbZWAApXEYP+XxD+XxXMa3XOue+PXnxzkIT8Vgn4q95U0S3W1YM2K2iUQIXKYCHHzxwIY5Y8HkzIACE2EZGeFg0aZMq1uxbuVrRthbLXLTEwW5mOZyyZ5srZowygCo4BM4P+SxD+SxVEEwO+MsyunCMarGKiomNzxzve91er8bv28QCE/HGp+OOtPgcvlcPhDNK1rUwUtOMb3vpw5cOPHeN5RsxShijinSU5AIThcKkeLhnWM0UUIoRIThGBBCMpynCMJzhGt+vODmAhNhDDJlzNM2FktcNm+Va0ws2i1xlY5lrDFjctmbNs3cMGoApzIoP+TH7+TF9Xg8vDjnvjfWblVa4cOHDlrVYzSbCE/HU9+Or2+DToz6r5IUwUpgwUtQnW9cOGOmWOeUCD+DuO+Od5zNriUTExdXCU58fy7jQhNhGFizZNGLdktxt2ORa0aOWa3E0yt1uJniZMMTJxiw5WYApfF4P+T7b+T7O3HjObzF6jXTXSPA1jQIT8bnH43RcTgRzYsUqSUrfG3z16c4CE8Qb4YejeNYBFGePXxUdAITYQ2ZuMjnLhZrWWFxhWtGeHItxNmrJblaMWDJviyZmLnMAKZxmD/lHI/lHJ7zHWN43pyrljXKeWZ3nmhfjb++Nv+qDHS4iKyOaCGWuuefBsXHgZaYXbTwYHD0xoYUMKOGGGO/LxyQ7AITYRjctMeTIxzLcLXM2WtGmJqtc4czRbkYMmmTE3ZY2uPKAKVxKE/JzN+To/BKmiGaWC2LAyTlGE/HHZ+OPu0p7M+jDirGmHFUCFwGWjkypPDKjpweVgloAhNhDLKwbZmbZktYsGjNa0Y5MS1zla5VrDFhcsMLFm4YMcoAp4J4P+Ufb+Ud/njlfLj066546t53O5ytEVGMYrpGtToIT8c93452daWOmvFntltelaRSlTFDBLFPFOCOTTTHXGhIdaO9C5GKaaKM4TlCKAjGOfqzhHtCE2EMWjBnhYOMy3M1w41rTKwYLXLFxkWssWbI5cOMuLMxzACnAjg/5UnP5Up+eq3wvU0g8C8VVVWYzE3jnytICE/HKh+OTG+KsqyvGc8pyaaY45qWtbJmtmSkCFxGKihy8sMKGAEMEcU8Ajijgp0KWTMCE2ENcLHE5YZGy1u1ZY1rTLizLcWJpiW4cjFu5asWzdswYgCokBNoP+U1D+U1OI4659OvLjwIxnSETCE6mowTc7vnvjveYzjPbWOgCD/j2C/j1hit9PB1zc+Z5e+fHjzI1rXDlw1jhjhisTicrm3G65sxiDj4GvwzbdzcpbqZJxMSgmAQBMZ35/h7xQITYQyxMMuHMxYLXLDC5WtMjbCtcOG+Na2wt2OHM1YZmeXIAKahuE/KqR+VS2c7Y7baaYZY1mlC1paJYMErCD/j2u/j3B488bxnpPTWuXLWFTddd73kCFzk09MdMM8UsccEcCGCOS+/JxwxaoITYRhYt2bLMwcrcLZrkWtGDVitxZXDRa4xuG7RtjY5WLPEAKah6D/lb0/lb168pvhLv2a3wmIqYK3wiqwIT8e3H49kbxabaxy5VwznG0sWTBkhYnhIWbLTYeGeKMjhllRxwJZEcODyss0uuAITYQ5YY3DTE1ZrWbdllWtMWFitws2WJblxsGWFizaY8rdwAKZheD/lrE/lrJnPLx8Xna5jFR4k1WJIT8cyH45p7X2YsVs2S2CVkcuDXhw584hsaU8TJ0MKhYCFgoFAwEHGydCgYTAQAhNhGNg1x5szLCty5mrFa0ZsWS3FkbtFrhk1btsTLHhwsWQApaEYX5YAvlgTuYxkqMRNVZHHh68KCD/juc/jujwjxccap4E8IqQIagoIRPx8HBw8HD0tHAwsFgACE2EN8LlkxY5WC1iyxZVrRs5yrXDTMxW42GXLjbsXLfHhxA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VYHAOAgAQdBIYHlgUBEKYAI0ffS45PtnExDotMBcIDCEgQRP//A0U1BQM4C2QZIDIJAJCbAwE3wB5FMwkAkIICAdvFHkU4CAD+AwB7hdI0Ek7ApD/TAKQ/CmUcg/5KYv5KecceHPXPW0xUVqtdNcq7XwgAg/1z364nlnlfS+TlFZud73nd8a8WePOEzYJxinGMYTjFGESK9duuPeAhNhDfDiYuHGbGtYMcjla0Z4sa1zhxslrlzhaOWuRiwyZXIAp/MoP+S2T+S2UG9ceHfEXCpqqYavE1NXK7nN5mN9vJ8jr0AIP9sV+2LcOJy5+B4PlcYqFTEzM3m7zPHO3GLisVGK5denDig+yJlJabiYuJEwicSgJSSmc78Hx79AAhNhDhhjytmrfGtctXLNa0Y5nC1xkbOVrdy2wtmDFu4Z5cIApeF4P+TvD+Tw+d468s6Yxwxw4R0jhKwIT6mr6kPMzMWPFhirfDPDhyz23qhcRiMjBPBGRxoSOCeG3Gw5ohNhDnJkyYnLBitYZGeZa0xucK1y2ZtVrJvmb4mTbGxxOcYApNDYT8moX5NUcjgYsWLJadqoP9k1+yXtnOMxS9AIaimoOrg4eBQsbTwcMAITYRjZZGWbMwcLXLBy1WtHDJotxNXLFblc4m7Rg4ZZWLFqAKXReD/lUa/lU1xx1mtsrhXDHKPGzghPqhPqp9GHZPgW2UzYrUjG9NMMeHCIXOQ0zyyxxkIhhljpx9bQAhNhGZuzx5WjDEtzZM2Za0YZWS1zmxNFrNi2xOMeFpia5m4ApLDoP+Ujr+Ukno8CuHDXDSgIL+OIv44lg07nnugIa4gIC5gYEQsTToICE2EMWLJwxZsca1y5xM1rRs2YrXDHMwW4cjJgwysmLJu2agClcTg/5XDv5XNbnOL1XB01rs8KMAhPqZvqPZaK4EsMJwXwbbZbiFz1UeXhjhhRwRxw025GCwITYRjzZmjdyzYLcrXHiWtGTlotxYcLRblbMWmJjjZM82JoAKcySD/ldM/ldN8bPClXuePHfPOcsxhjhjhw4a5PA4xsCD/cEfuCcxxcZmLxng4TyxrHCsVFnGu+Oe9oTsWj16wihFCMIwihFCMEYwVjh6NXMAITYQ4YOGWHEwZrczdpmWtMrFqtcMWbJaybYm2NhlxtGmJuAKTg6D/ljc/ljbrFVUYzw3MoP9qh+03RM1uOeuO8iGrIhYwEHBwcHCycnA2AAhNhGHNmxZGDfGtZZWLRa0Z5Wa3EybNVrhy0w5GrNnmxNMwApUEYP+Wob+WpXN7rcXFTyz4FYAg/2e37N1yzyUXnHeefWGtoSAq4mBgYNAwMLE1aBsACE2EN27nM3zNWi1xkyslrRrmxLXLJw4WsGLTDjaMsLjIwbgClARg/5bsv5bs+vDMSlNL1MAg/2bH7NnhieDkqGuK+KF00EuVljQwQwx04fCscAhNhDDMxxNGmNgtaZcmJa0yZGC3EyYNVuXM4cuHObLkYsmQAp2KIP+XcD+XcHNcYzFrxNRVYqMVMFuNbm5jn4HXp1Ag/1K36lflTk7VqOV4Xe5555889d887q8RrhPgVfAg/G8De+ObmpJSldTEIETMrnj4vi35AAhNhGNg0zYsmTEtYNmjla0aNsq3EwcZluXM3csWbTHlZ5cwApIC4P+Xn7+XpGjGJ1WwIP9sZ+1znUzjjLxQIaOoImbhYOHi52DsCE2EMmeRoxbuMS1plbOFrTK1yLXLJgyW5GuTIxyY8bTKxaAClAPgv8AX4H+AL82dvNnLy85QIP9TR+pRxqtVSK3iciGmpiBrYGAQaFg5OXgaYAhNhGPKxbtmrNotYM8uZa0bN2K3C4c4luRqyatmbjKxxNWoApOD4L/AF+h/gC/bjL4Tl8byoP9qt+1DitTiS3PPECGhLSBWsCg4CFhY+dTwCE2EYWDBxkx4nK3G1YtVrTNmyLXDDG4WtMmRs0buMbbCxZAClcVg/5hYP5hZc3W6uJxMRHC+yCE+qW+qj3SxQzMiSEJ005NNcaGXUAtYFAQMCQaFhYuZjVoITYQ1yt2uJnjbLcuFo0WtGeTEtwt82Ra5YtHGJwzbYmGZuAKUxCD/mCq/mC7jhPDWKxFXV2Agv4yE/jHfNzc2tvwroCGgLhAXcBBwEHAwMPEz8DOACE2EMnDZg5YY2y3K0y41rRmwYrcOLNkW5mjbE3xsGzTG4bACnYog/5hmP5hr8Rw1jhpiIld3nfE3cb1usy3fevH58yD/Z/fs405m8zvjfNm+F9McnTpnwt9mFS4ddXFgITN0IT7sYoRhGCMRCEKJIwnFGcY5eqcICE2EYcmNzkZNmi3E3x41rRk2YLcTFkzW4cLBnlytWzdwwwgCoIBM4P+Ujb+UjfWzNcaut0idURwqMUxYu2XFubRfDPLPhCE/Asd+BY/TocLLqjmSnC9cOHOctjnhjC1MFsWDBolipkjKsZ45a455IPXlcdyJmVkpExKQiYImCJLvfh+fHAhNhDBmza48ORutZ5nDFa0ZZma1yxaZFuHK1YNWeRm0c4moApjG4P+VDj+VE/EOUaxhqKzGZ3vPWetXACE/As9+BXWVqyvHLfLhzzzzrGMLNV81KCEt1J8Wc4xESMJozTvr4MdwCE2EZmjFzjc4my1o2ytlrTKxcrcLhw4WsWrLKxxZMjDCxcACl0Wg/5ZPP5ZUbmt43VypGMcM8IghPwFyfgL5oyTzWzUxUxQgw00seOFw2OizcE6GGCOCGGGOO3D4FlgITYQ0YOMzPLhcrW2TK1WtMuLKtcZMOVa1wt8WFxiZMWWVsAKUhGE/K3N+VufXqYLQtCko4KqAIP+BRD+BRHjwdtoXXPG9yCFqz0DSwxwkMcduVimITYRla5GWTM5yLWuNllWtGGZotxY8rRa4Z5XLbNlzZnGFsAKUxGD/lo8/lpdlx4b0xVdHLVAg/4DRv4DK8azympRvXGZ4oXCZRm4pY4Y4Y468TfHmCE2EZcrdu3bNsq1g0wuFrRm3arcLXJkW4ceVy5ytGmPIxbACooBNIP+Wcj+Wcnv2eInUxxriubZia69OvTw/C8XExaGKjWKxURrjTKD/gWc/gWd5c0rXM1dZq8Zqenj+N37b1yRiMZxKSZu98OucoTmZodWMZwgjCMIwjGERCIjCMIkIoTgjCM44+mn1CE2EYmDRrhbN2K1s1bMVrTLlbrcOPGzW4WmbKzcM2LJhjcAClMRgv8AVkn+AKyOcni8Ys8xQIP+BNz+BNGNXwvFp446xvKF0U0GflhQwwxxz4XCscAhNhGJmzcYWbXCtYM2bda0zOMy3DmbMFrNwxaNGzlhictnAApUE4P+XH7+XIubzXGZbqI1HTgAhPwJAfgSBxUhihiWiXhpV2iFo0SHMzxoUMKWm/IwRCE2ENHDPJjcMcq1y5YYlrRiwcrcWHKzWtMbTFkx5XONu3aAClAOg/5c6v5c8U8dXUxqN6CE/AqZ+BTeGC+CcY4ab82chchhocrHHHLHTfg58AAhNhDdkwxYcmZktZt8eVa0bMnK1xhxtVrDK1YOHLPE0ys2oAp0KIP+Xmz+Xn2o3F1miqjEYUgSmc3W6rr0xngAg/4DZv4DWWnK+jEJRmeLnnPPPGeeMxFYrpz5cufQhONuh004okYopynKMoyjAThFOuPg6YcoITYRiaY2WFkxcrczFuwWtMrditw4srVa0YZGbdthcZmWLIAKSgyD/l6k/l6vis6RrbxAg/4FuP4FocLmOuvDSIXJYafLwzw2y4me4CE2EZszBzhxY261o2ZOFrRjlcrcWRm5W5XDZswyZXDjCxYAClURg/5gSP5gV7jjrOrinDfDAIP+AwL+AunHCOFxV1vXg1nmhq6Mga9BoGDgYODh52PVACE2EOG7Bw3aYsq1lmauFrRnlarcTPFkWucjlywYsGzlm0bgCl0Yg/5gSP5gTczwjjGs1nGalTFvA8GE/ApN+BRVe2njabVspekZxrDOlMCE2cTjzRThFFGKsMM9fFhsITYQ0cMW+Zg4aLWGNm1WtGjnCtc4XLJa3ctWTBg5YM8jBmAKXRiD/mHW/mHp1HPG4tEYarhio5Rkg/4C0P4CxeGK4RynFxeWZ3fO762AhcFlGZhjQoYUcEYjpzMcGiAhNhGRi1cOMOLMtxs2GJa0cM8S1ziaMVrdk4Z5MTLIxasMwApXFoP+YLb+YNHk6Rw4RqKyvd3Od0CD/gSi/gSTb322jM5u7yzU7oCFk0kLSxkEIjghT05FiiE2ENWTNhhyZsK1hhbOFrRrjwrXOVziW4sTJxkZ4XOXJmYgCmEeg/5KqP5Kr8HHXOt1mJqGIqNNRiMY2IP+D+D+D+3kctRqsKuZmblcsxvbiITNScUYzjCcokKk4RJxx8uHACE2ENWjho3cZmK3G5zMVrRg1aLXDnDkW4WDVxjc5WrjNhYACk8Pg/5Lov5Lo51eJiYmHLwwg/4RKP4RKfCuCIzVncCFxGEx8sEsaGGOnA244CE2ENmbVq5wuGy3I5ytlrRy5crXDLGwWtGbdkyy4XDZu1cgCk8Qg/5N9v5OE5VOIrGMVrUgg/4P9P4Py8b1LNbuOd56gIThTTjOasZ3vty7gCE2ENm+Jmwa5Gi3JhzY1rRpkyLcLFowWs22Ji5bZXDBjiygClkTg/5PMP5PUXHwOPKeE8K1iek3AIT8HkX4O7YM2G1ZVjfK0s+OAIXJYTGywpY4Y40sc9+LZAAhNhDTIzbtmDnMta5WGFa0b5sS3DhxNluLFhYMsrdziasMYApZE4P+TUT+TUXpweBnlNIZxzl1g/4REv4RE+/Tnw3UXGcXU3rihrKFhYuHhYOFgUDAwMDF1ZdAITYQ1yZGbHJlcLXDfI3WtGLhgtcOMzFbjyZGTLMzYMMeVsAKWxSD/lCY/lCp43HHF1esa1js4cJAhPwe2fg9PxVzTtWk4TmvLax5QIXKYLE0wxywRwwpY458XgWaITYQxbMMWNiycLcOFnlWtG7hotxNMmRawcsnDJgxy4suVwAKjwE4g/5Q4v5Q98anU8Jz4m6RhNZXeY4nDjNZq4zjcznLjPHd232uOwCD/hFg/hFHnW4zN9eng5dZ3dsTwrh0OnCOjs1NbnLbJNzvc9efUISHa4M6xrGMYokYRjAEIEpTlGMEYwjCJFGE2PuxhwAhNhGPDhY4smHEtYsseVa0x4nK1yzyMlrnHiauGrlw0xMnIAqPATqD/lD6/lD71vtF8FQiJmZzO3GLzed5vOY3iaY4cMdOnTl4GumNVvXfjzCD/hHO/hHP6deTdZbnLMXCJTMZjEY4cNcsdHCYXN7zz3zvjxrnq8wAg+XhM3d3NpiQmAJiUQgi4kmJBK+PwDxjgCE2ENWzZw3YtGy1llZ41rRw1wrXDLG4W5XLhm0xuW7hkzZgCm0fg/5RrP5RrcZ1x4cYzjyeXWL3MriMY6PAYwCE/Ct5+FdvFlwYcV8TNl2UwYLUtKEJxrHLTHlihOtWt6zrGaJGE4REYTjW+XkuQCE2EYsLdy4cNGi3Hjc5FrTJjarcTNplW4szVrmbM22bJhZACk8Ohfk9Y+T3XFGSnokqkghig/4W6P4W8+By4pmJ64CGmpxVwMLBwMDDxdGnACE2ENW+Vs2atsy1o5cZFrTC0cLcWTLiW4nDlgxxsczRxmxgCloTg/5T8v5UG0deG9RwrWq8C9Ygg/4U9P4U2a6Z7ccWm2cZ3POGlKhRwcLCwcDBwMHAwsXQxK6AITYQ1asWTBm2arW7jCyWtG+VqtxYWWZbkasGrPG0aucebCAKfSqD/lNw/lNx8LeO06Tmd8c8eN8cyvhPB0rhrhqtRrnw47uD/hd4/hd52uLna6ur01WK4NNNSRduuPBrfGSFi00ORrlRwQiCGCGCGCAghgQo4I4I4Y5ac6h1gCE2EN3OPNlbsGC3LjYOVrRkzbrXDTIzW4WjhziZtWDBk2wgCl0Vg/5VSv5VRZxwvwM8IiZm544zx4iD/hag/haNy8LnyzrcTdzHXlz3AIWzRQZuGGOWNHChhlpw+JZIITYQ3ZsWOFq4yLWGZniWtGbPCtxZMLBbkasWrFjlatG7HMAKVA+D/le+/lfd59c9d9b3vE3AhPwsmfhY7hPNDIxYLYsU8wCGvIKCuUDBoODj7GBgK4AhNhGNqwb4nDhktbZGGJa0cNHK3Fjy4lrdpky4nGHKwxsmIAqsAU+E/E1J+JqmWHBGA0TlbJbNLM0RyQtCFKThWEU5lZISktK1LQtaUY1nXPfHfHfHPLXPXPXhw4OHSIP+A9j+A+nt4vic+QzwIusxlM5MyIhDExMVNRATcJQhRhhURNZ1vluZg/gDx7vMymYzCJgi4TExdXF1KCYmJRMTExMJhMSExJcXGd+L4r2gITYRhZ5G2Rq5arWONlmWtHGFktxOcrlaxzMsWVvhb5cWRiAKfTWD/i5W/i5hzW8dcdb573O7uaJnQliaRNTmdzE1Fantz5Yog/4EOP4EH89p5TyjhGkYhMRMKhSIZREJqmZzud7z3nfMg/S6pmbuUWmCZgCamBMSAWm9+P5tdiE2ENMjdzjYN2K3E1ctFrRrkYLcTHDlWuHLNq1zMHObI4yACrMBSoT8OUH4crcWWEsssccMsckqYrYsWLJipTBCMb1w5cOPLhrWsIStbEboQhCc6zw3vOsU7R2cPkVpIIP+Fe7+FeHr4XPtnwL7RwnWZ4z1vre9uM7m0XjOKisMYiLG7nM5m03ERWI4VrlVRgCD8Lwrzd8ZmUxMXExIEomJRNXVxMSmpiYTATVxKYu7zz9lHwMAITYQyysmjlw3xLWzls0WtHOTCtcMGThayx5nLBkyYYmTZkAKei2D/h3E/h3FK8C+U8EXN7ne953u8ritVyxw5VrVXw66AIP+GBL+GBM79uOLlZK6mlVWOGIqlXIy648WefGE1dSvJjWdYxTgjAjKcIwiIRIRJpzw8nLDnCE2EN2WNw0bs2q1rkwuFrRo2yrXDjHjWtsmXCyxOcjVq1cACmgdhPxEsfiJlvHTbLTDinKlMVsVslpJXprhjwiD/hVu/hVXx0vpvhcJmV5tznjfWO8zkITobt961neM00YRQmJzw8nLDrAhNhGZrjauGuZmty5WWJa0b5m61xlw5FrXDictmLVkwaYnIApODYT8P734f38ODjSpSUp3sIP+F67+F6/p1wgw48CGnJyBsYNAwcLE0sDQACE2EM3OHJjcs261llZ4lrRgzcrXOPHhWsGbdu3xsnDHJjZACosBO4P+H/b+H/dVgKuZXFxSmmJiefgeDy54zVnNOWQzrPTNcIT8Lf34W/2nQAyZdlykVaThGME4Y9WvNnyZcmXVr4GWl5IzjK+TLmrOQIPyPI8tN3m0xMFxdWImJgggRImJSTbe/H8ePYAhNhDHI4c5MuFmtaOG2Ja0ZuWS3C3aNluNs2xuMrRzkZtmgApcF4P+JZL+JaPhHPlzxxrcZmWHC/CAhPwtDfhZ5YK6J6p5p2IVrhjrvpCEp2nNijGM05wirG+HmzyAITYQ3zMGbjJjYLWTfKxWtGzhwtw5WTFa1Y4mbHK5YNHDNuAKWxKD/iZi/iZt45njyvhFajl11miE/C35+Ft2ks0cUUZwzy13vlCGmKSAp4ODhYVDwcPBwsbMwdsAITYRmzZcePLlarW2bE2WtMjdgtcsmrhazxtWzHFmZNHOFwAKWxOE/Egx+JBloxQxQlKcMODXi02zgIT8MY34Yx2fNWk7SYMOjTo00xiF1UzRyxwwxwyzx0oYYMMAITYQ0xMWjRs4aLWzls4WtGLTItxY3Lha3Z4cbRwybuMbXGAKXxWE/E25+Js3POWGeTLgrKEJQwZeBOKF+GRD4Y/8DdfjMDgI6IYIY4KYsTRfaITkQiqvOsYxmnOu3jxxACE2ENmbDJkbNma1lkbMFrTE2yLcWbLiW4XLPI2xMW7VhlcACmQYhPxTnfinVnvtnwY8U8EsFKWhiriy2jhAhPwtdfhalwT0R0VwRDDGrXbfO+GF0lGNTzxxxwwwwRwpYZ48TfDqgCE2EMWLZjmZY8y1u1YNlrTCwcLXOPMzW5GGFowYOXGFvhZgCl0Shfigw+KEPAYHKQYpgJJIqYsTDfWAhPwyCfhkTya9GPFjxTpSeSdKAIXNYTJxTyxxwxyxy143BwZIITYRkw5MzJi4yLWDVpmWtGTTMtxZMzNa0btcrNy4atcONkAKfyuD/iva/ivb8XxN65zrcXU1EYGMRiIqYiZTw48ufTjUgIT8M+n4Z9cmXRp4mXEtWE51nlHDhG85ylSlLZJYIZr5qzCEyczjiKcKxnCcoxgRRhOEUESMa1w6dMewITYQxysmGFwwZrW2LIxWtMzJktxYWThbkx43LFrkb5GeFyAKhgExhPxcGfi4NnbTk16uTkwynKFqWtghipKCN43vlXjMlTBDJHJXAmCE/DWN+Gtmtr7tuyWRgUnCsbzrWs6zgolZmhCUJThdnhtrfSCD6edzzdzczFpSm4RMxIIISJuZ3x9WegAhNhGRpibOXDVqtbZGmZa0YMWC3C0ytVrbC4x5sLXMxYMGoApsGoT8YnH4xOZ4ceLXgy4L2SpaVKRwZdGGM4T8LsX4XY+FaGiG6uaMo1rhvjvljwY58NSGppKCsYCBQEGg4GDQKBgYNCydLBQOBCE2EY2bFi5ZNGS1zmYZlrRu4aLcWJy1W5MuXI5b48TbG0aAClQQhPxetfi9bQ4kcVIUnTDCN4P+Gfb+Gfd2jfTNU5dcNoawjoSzg4ODgYODiYmbkYGoITYRlcN2rXE5YrWOHMyWtHOVgtwsMeFa0YuWzdm1zNG2PCAKUA+D/jJG/jJV3nhx1esR2nXIg/4bIv4bGajo1KN658cghcdkGVpjljjlpry7ACE2ENnDHLjzYsa1gxxZlrTK1ZrcLli1WuMbXNiZMm7TKwzACnQkg/4zYP4zf5ceme0cNaxjSFpna7u73XHlxdiD/htC/hs74cL7XyzpNzvOd9d88895uZquUduGMIXKYqLQwpYY4YYUEMBBDBCI4EaW3MzwZQAhNhDZhlbMnDHItbtW7Na0zZsS3E3aYVrLIxcsMLHI5ctMgAqbAU2D/jV6/jVZvlerJTeLiKiKxXDHKukYRcTN4liailShiIqIvcZZmMznjx5+DnyY8vwQgv5ro/mvHee/HcssvLLy8uec67bvFycZApsl3NKkjJcmXm87695PYIPl4meM5ZiSJVmJIIEri4mARIIkgIkmJEpZvn688iE2EYW7hg3bsmy1hhZM1rTLjxLXGZriWs2bjMzasGLlriaACokBNYL/ACSB/gBI58uddzc7t83t7lyTlhst0rXW3bzfDngAhPwVhfgrblq27HElgxYsWLBa1pUolSFMFsEYTjXHlwxvXHWuGuWeWOmLOIPt7nl73tuZVMRJE1c1MSsIUEpmLXfk+O8YITYQ3yZHLRphZLWzRo4WtHDRotcs2Dda1yscTNhhyt2LByAKiQE8g/47Xv47X8ZOnXyt9p4TUNtzne73eczlcXVTqdYrFYqMRGFTw3wmAIP+IRD+IRHv2DhdXW2c3eVoVNRVY1WsRVIhMWm5ucxx14OrsIPl7lenu5sLJiQmJTEwTUoAEiU3nff0a4AhNhDhyxYMG7jItYMWLFa0cN8i1wyzOFrdlmY5GTFvhy5WgAqbAT2E/IFh+QL/Jlno37uLmrCcbrxjSOKVslrQpKFEIwjWNZ3uTrKtoUxQwQzTpCKD/iBa/iBhxtq6nEKisTwziaXK5zu73xu5RVa5PAxGMRbO3fHXeeKE43A4s6qxjGMRBCKEU4TlOCMCJCcoyJThGE0Zp108eMvAwCE2EN2LbNlwsmC1rlat1rTFmZrXLXFkW5MzRg5asGrBg5yACn0phPyGxfkOBhlqjghkpgyUySohC871yxwxwzneUaV1T2R1AIP+IJj+IJvwMZ4ZhaYmdXVprMTi6zi5nLjrrw8XQITicR04TnGFYxigjAhBBCJGKMa48u3G6AAhNhDJtlYYcjlstYYczNa0yMmS1wwYsFrjG5cN3LfK5xuMwApeFIT8iG35EK9+GGfBhxTySZJ6te7ChPxD/fiHhnSU8FZVnG7Xmz6Y3IZgJBWMDCwcHAwcHAwcDH1cEsghNhDbK0yt2mPCtaN2GJa0ZtW61zhZsFuTHmx5GjJzjbY2AAp8LoP+RNT+RO/l0zwvpPK9RSJtvOeOd5yu4xGKxrWHSe03gIP+IxT+Iwvi5OfgeDjccW63AVEVHCNRUUq7reO7OQCE6GLkwTjNGKcSIRgIEIwiinCauHoxj1AhNhGFqwzNnONitxtWLBa0xNcq3FjaNVuRs3x42bduwYt2wApzJoP+R2r+R43davhquEeAwq4ncc44x1xxi0zyzUYAg/4itP4ip14tEx18LaYi9TjfC4utludd+PXmhPAUJdW9YziRhCMkEiBOE0Yzvw+Oj0AhNhDDE4ZtWTPEtas2TRa0bt8i1yxbYVrVk4atGrJxlwsmYApqGoT8lkn5LU8uXBnwNEsWTJmxYsFFMdtuHPlAhPw/vfh+7tXhY8mPFUnMvPLDXDXhw3CF0GCiy8ss8cKOFHBHBCjlvzMMGOAhNhDjJhxt8bFutwsGbda0zOca3EzYsFrNy0zOXGXFjas2YApNDIX5IZPkhPw2IwlF1FNOBw6C/sfj+x+eXNzx3LCGsJSCgcAoWNtYeAhAITYQ4zOMmJg0YLcmZhjWtG+VgtctGGZa0YM8bFljZZGOJqAKhgE7g/4+mv4+m+nV4HggukxnBnDeg69OPDxeGYtMRGoxjFYavtz1FoP+JY7+JY/OHHg79jv2denXp16dejr0DeioqIimLiYms1tvHeXEg3pTm7tlK4mEgmExKQTABMSSvj4fnxohNhDHKywsmTZqtcN2jNa0ZuMq3FjwsVuRqybuHGRmwa4sYAqBAS2E/IJZ+QSW7h6MsKq0rRakMEOAxKRYZ3x1xsMJygyTpSqD/iP8/iQR8J2qekdM6ZnO876xzuZprHDHBilXHHl1vfWE4nGrxZzvGE4TTRjCMIkCCCEESc51y8+EfAQhNhDFg0bMGmHEtZMGrFa0c42C3FhbsluLC0YM8TlrmyZGgApoH4P+QcD+QZPNJvd9Xgz3c646vhHDWuUeJFaAg/4mxv4m0XGM1vW9Z5Twnpeo1OpjW+W8yIPty8NJFRCauGUymbzvy/HYITYQ1wt2zPG1wrXOLGwWtMeFktcY3LJbiaNcLLI2aMmWTMAKeSeD/kQs/kRNvOOPa+VctY4Y6RiV3xz4fDj4MrhyvwGsAIP+Jir+Ji+Z7XqcIi5zPOeMZiI7eD4GODlGMceXG5CE7lqdkrOMYxRRhEjIhCARnXHz8MuMITYQ3YuXDbMycLczJrjWtG7VqtwscWFaxcuHLZk0Y4mDZwAKkwEzhPyJifkTRmitOiUjAlaeKujTqz5MMoxjWWOmm2u22mVdCeKMpIT8Tz34ni7QlOl066c2fLfDfXHbgvkrmpixSwMzQxRzY7YZYZy0r3wghORxpT78YzRCMJxw3wxlCUrYMUFJQhJGNZzjON+Lx5ucITYQ5ysM2XKxyrXLPFhWtMTFmtct8LZa3a5szNq3zMmbFyAKhAEyg/5Gqv5Gq107d/IvDTEMrvO973u+MzmWIxXCu2sdp8KeWACD/ibO/ibPdejjwuqnFxm8szmUTiK1jGoxOpoqY3GeO9iE4hWdUYzhNCMYIwijCMIiEEYIooxjG+HoyeAAITYQ4cuWrhg2arXDTCwWtGDBktwtMLRaxyMszlnkctMjPIAKfiuD/krY/kr1Rxxx7Z5VjlGMKmYzM5jjG3GNrmL8C8a5AIP+JjT+JkXXbfKcTCamJpeMxdXWcbxmsxm6647znICE61s+OtZznGMSMowjBCMowhEhFGFWXh70fBQhNhGVizY5GbdktZtsLZa0b5si1xhZtFuHJlZs2GXDlcZmYApmGYT8m/35ODc7LbTkw2Qla1sVsVMk4XuAhPxIkfiQ1rgZq5mJgjSsZ4Z7bbb48ICFw2YwNNcaeGOOCNGRxy35WCHSACE2EZnObG1csMi1xmc5VrTFmyLcTJw5W5nDJw0w4WbLCxcgCksMhPyW/fkt/xZM2alMi9SD/iYq/iYr7NVBXWyGmKZAXsDBw9fFwUsAITYQ0bYcjRo2YLcbZu0WtMmXCtcNW7Fa1c5WrVuyauMeJsAKciGE/KSx+Uk3Hk4ubi5s8KqyrJKFJWpa0Mldl0Kgg/4k+v4lB+XGNVq+DlVVwioiZlnNeDy7zx2Ahc1hI8fPLHDDChghIYI4CElhpxeLNQAhNhDfNhZYsrNotcZmeZa0YNmS1yzxNVuVjlaYnGHMzYOWoAp8KIP+Uxr+UyPGm+HPhz1N0zioxFUwYyxKuPLrM5CE/E8J+J2vHDNXFemeW/ZtaazxxvOEpSlihglaGaeqsoTAhcliIMzKhQxkMMMEMcUYICGCGGGWevGyw6whNhDLLjZN2TDCtbOGzVa0yMMS3ExcYVrlzizNWuHG1Zt2oAp6KoP+VOz+VPeeHSfCjleE53zzxzz3lmIqNRquFY4R048okIP+KAD+J+vcY3XGOd82Zms6jFYrhFRGKupRvXO2QIS3alxb3rGKMUUYRBCMogmjGuHn4ZcYITYRkbts2NthYrcrNg5WtHDJotcM8bVbhwtWmRmwbMnDDMAKhwFVg/5Xov5Xq9denPk58ufJ37HXoAAAAAHDi6deXPp15cwAHLmAg/4n4P4n9fC8vyvB8BnAxk1sAAAAALoAAAKsAIP2u+JZzu5mSJRJIIJgTCUSJAiYmLiUIRMSkmESz4vozHwMITYQ3bsHLdplZrWThvlWtGznMtxZMzhbixt8uJy1Zsm7RmAKkwE3hPywqflhhxZWTTo27N+C7DCpSFqWtakrIQjOcb3myxhOEKWkzVwSAIT8TxX4nmcmGubTo27MeCFIUtCEpoTnO873rhRhKksi2K1oyjGOdtvfCIPp7zx/BzaZSTEwmLExMJi6mCETExcZu+Pl+K8AITYRibtmTFvjYLWOZsyWtGTTItxNWbRa3xNcjRo1xY8zRmAKaRqE/LSN+Wj/PWOu2el7RwQxUwYMmCnAvKcwg/4ksv4kpdT4DwI4NWubveZ4ueeOQIaEvEHTwcHBwMCg0HAIFAwMXYw5gIAhNhGTFjYYWrhytctmjla0x5MS3C5xuFrdk0bMs2Ru0zZnAApqH4T8tnn5bLbQvbDTHDLDDg4uC5CNoUtDFG1JAIP+KGz+KHPeN1x1mpqe3fwGtYcJhON7nmCExZoxjUTmnARgRTjXD06w4QAhNhGTHkYZcbhqty4WrRa0Z5si3C5Zs1rjExy5WebM1yOWAAp1JYP+XP7+XRfWZiaYrhvWlQia4xzjrHGJausYhPxQNfigXpOOKsiOPVr2XUnSML4MMKyrBhppw48IhcNloIdLLDDCQoIZIYkEEAQo4Y6cTkYWSCE2ENWrRkwcZmy1nkb41rRnlwrcLVuzWtGjTDmbZcuJw3ygCmQYhPy9Vfl6rnhy2z4suCuSMLSpC1dWGUSE/EtB+JaHZafAvqw5K0nOdWOG2mfHhISnehy4TnGsZxjGac44d/BhYCE2EOMeJozbuXC1w5zNVrTK5xrcWJvlWtMjdu1yYcLdllwgCkkKg/5dOP5dPejhrhrOgIP+J9L+J8XG+V8GaIeJSaBwGewuKw9NACE2EY2OJzhxsWS1s1b5VrTLkZLcLRthWtXLbM3aZWGPI5bACngng/5e5v5e/V78Lr0isVPhSwhmbbZxmoa6+V1VkIT8UL34oWcGLHqx0jWNctMOGM4IYKYJYEoGOm/NwceHOIThcyGnTjwznGIjAghCAijOcb1vz0O8ITYRjxN2zJwwyrWuNqzWtGePMtc48jVazwtMmFzjx42+ZiAKVRKD/mAu/mA3zhVRHDfTfDni+YCE/Exl+JhGWJS0THTXTXC+cIXGZQ1MMcccsaOGm+moITYQ0ZZWrNnkzLW2ZnlWtMrXMtw4nDJblc5MjBs4wtm2JmAKiAEthPzAZfmAzYMm/mabITTRqy0z4OLZjwZcU8Ec0ckrSjbDSESE/FGF+KMNjzTrGl0Zqyw4suaurPkxNE8k7XpOaqtN8sNcoITsZo78tbznGKMZxnEhClLUlCMJzjOacY34fFnLnCE2EZMzVriaYWS1m5cNlrTJlbLcLZplWucWRzkzN22Vw5cACmYZhPzDIfmGRxQrgvgvC9MdMsL1x66cmevKhPxKEfiUJ5U2RijivKtJiUcVY3uAhpKkhKtAIGDQMDBoGBQcDG2sHBrwITYQxaOWGNg0xLWTnKxWtG2RotxZcmRbkzYcTFnmbsnLFwAKdi2D/kD+/kEV8Tv258s4AGM8JiY49OpW7SmIazqQhPxWQfisrwXtlyZcjHiAz5tdEZYtuw2QYlEY1lpaQIPp7E+ntMhExKUrgQhMVmLi3Hfh+bFAITYQ4ysWmHDhbLWeLJlWtGmPKtxM3DJazbNczlg0c5G+FsAKmQE6hPyFdfkLFvTFXRLEwQjGd53vdWU8BuUhSc54Y5ZZVZRhSOa/Anmvqy4ssIT8V934r4cN5cOWGdYQwYMWDNDARu1m2NZoUtLI2TolGMMNNurg0zwrSNiD8zyp9nMZuLq6mIRMTFxZMXQipgibjMZja743cRwAITYQzw5mDbG5cLcjhuzWtGzRgtxZGzRa5bMGzjI1xOHLPKAKkAE3g/5GRP5GUZYvhnSJPC66vhekYVUTwzFzmb4zxvjO85icYnwl9oT8XPX4uU546YYXhnyZSeeGWuW+XLHCraGTBotqzZNkNDJGVU73vHXVxZiD7eVve5u1omCZZi0qmYghCKmriYuYud9fXy8YITYQ2c4mzRwxYLWTjHiWtMuHCtxNmbBaywtsOZzjYt8WbKAKaBuE/JhR+TAXTp05Y4ZzlK1MWDFipqaMuzHGoIT8UL34oe9GCWLVTJbJKSMJsdMdt+DXfOCE8DSnybzvOIJppr1vwccOgCE2EMm2LE0btWK3LiyZlrRviyrXLdjmW5GeNo3w4suFrhaA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88HAOAgAQdBO4I+gcBEKYAI0ffS45PtnExDotMBcIDCEgQRP//A0U1BQM4C2QZIDIJAJCbAwE3wB5FMwkAkIICAdvFHkU4CAD+AwB7hdI0Ek7ApD/TAKQ/CocBK4bjMOMxAXt4r66zmCAgIBAQaAgoGAhoKGgoSEQwiKXBwIfw8/eHn8BI5Ep1PsUlg0AgECgEGgUGg0AgkBgEFQWCoLAITAofB4HO6gCD9DxvB553dpJnFxMC4mJiYEl3z9PcACE2EMm2LJjaY2K3Mxb5FrRw0aLcTjIxWsMbJk3xMmrZs2cgCqABMYfhxuHHRuNEMhskks0mtCoc8ns2m6eT2KRWAQGLxaSySTyZL5cCmU2lUupVOoVGrIfw0NeGhtOZwU2mUGgUGgTWaReLQiEqBQaRSatV69X65XaNR1AoIILBIrFIzGI3GpKAg9etj1UpmUzmYTRqYVKUxmYmJRMzvr6e40AhNhDly0zYnGTMtyYceFa0YNWy3FhxNlrJhhaOWrLM3xtcoAp1HYfmRuZdgsCixSaQmcyUOhSuVRmMQaDzSFxKAxCCwyCgh/C/54X/YShBA4EjUbUaj0ik0ql0SizaPwGDoPCYCITVynNjKsYk5xRlEVjG+PksgCE2EMGzdu3w4sa1xmZ4VrRzhbLXDFk1WtmDFjkZYsORgxxACpIBPIP9MB+mfOfCcOVcMcMYqMRBc5vjnea8VdTieE8tVVYikZ4c+Xi9PD5eGIP+GBb+GB3XCeCHC6mGb3vnvjnIxitcr6YxEYmZuZvOZmd458vD5bxIg/U7PRcUlzMTAWTEogREJhKcomJSvN8ZzUcAITYRhZMcbLExZrWmFwxWtMzhytw42zda3Yt2GTI2zOMTJoAKZRuE+2W+2Vx4OLkxyvKdK0pSlqYMEskIUiCD/hfo/hf94cOPKdYisThNbi85c+ddwITicLmyrFWMUScESM78PXPiACE2ENWLTC1a4mC1xizNFrTIyyrcWVnjW5GTHHiw4WGJi3yACnQmg/34n79nqlisa5Y6Ryik3njfWObeM4p2nWCE/Csd+FVmE9EWGt8N8OXDW8Y2hbJXkYcEbRjLHg0znlCE5G6HVTjOKYghOCQSinFW9eLndYAhNhDbEyZ5HDnMtxsMLVa0yOGC1yzxM1rZk2bYseZgzb4WAApvJYP+ARr+AQPNcqxUr3fW+u+O9zxxOq7a7cuXauWd5IP+GEL+GD/riZlc1tExGIrlPSdXhMXW+U7ohLdJ2QIQIITlOEYiMSM78He4ACE2ENMzdxkaOWy1y3Z4VrRixYrcTJm3W4sjLLjZMsTTIyYgClsVhPsoPsr4Qy5MOKuCFLUpHNlzVqCD/hrs/hrbjpnwM8LhE5ca7zvuhONxr8Gs7xmmnGc8N+DjoCE2EZsObGzYs8K3E4yNlrTE0brcLds4WuMeNxkytWjdm0cACk4Pg/3D37i+IvhOprF4rqCD/hya/hyFjG8XEZjNuoCF00jQxoY445bcjHgAITYRmyMGrFqyYLWGJjhWtMbhotcMWTRa1xZHLTM1ct2eFiAKfzCD/ehfvQY463jON6urqYFQqqxOM1mMzdplE8M6AIP+G5L+G4PGel6auMuN568ubya45zc4jXDHLHCq1FRjjw7zfECD9qeO5nMzMrBKJmJiYmpIlExcZnn18+fAITYQ1xMMrXLiyrWLnKxWtGOTKtct8OFbiZZWDLJib42WbIAKbiKE/AIF+APWVrQoTrHHPTHTHHOcI5GDJLZHhQtYg/4ckv4co5jLaYtOr4OGOjlGoxbHPh147IToW6MSMIwgkRhOEZowqnOeHXtdYCE2EOGrZg0cssi1k0atlrRzlbrcWJsxWtWjljla5W7Ry2ZACncog/4EFv4EH93zxnlnhWMNVWKipm8x1veeN8bz35d97IP+Gqz+GrnxE8Jrji46+JtFMKjU4tLLMuNZvICEp2oc+cU5pqyjCMowjKMEEBGMZ4+zdmAhNhDZzkYtm2ZstYZHGRa0xZMS3CyYYluTGxY5MjLC0bYsYAqMAosBg/1jH6yfpxjVWalUaYjFYjhWNY6cOHDXbhwx05dOHThy4VjFKYxRTNt5zO73vd73njPPfPjz68e/Hnvnx5zxvPG+vbuTF1MVeM1ZjOInE4jCoRlxrw99/BCD/i8c/i8r6eLrpz5HLo4Y1VZrMZubmZIUqYTjdZTFzG6td2tmJTJUzCYzEymS6Ipi8BMHg+B37eL4ng+B4Pgdeh16d6zx3x4755nOq7V4lctag+HsQ8/jczUwuJmM1JFxMTFXUxMZiYmJhMImJIupiYESiQmJRIAIupiYIvGRF1IiSJiYRNkyzPj+nNeIITYQ5csWjhu1yrcrlhhWtGDJstw48rBaxYZG+bMyx4mGHMAKfS+D/hPU/hPViboZNxuLhVVWsYxqtIi2buct9Nkgg/43Ov43T8dPB8Aedng1OrnjN3biTK5mWUxx6c/A6xdghOFxIcOt4xnGKMIxJVlOUQRhGERFO9dvDnLmACE2EYsrTGwaMmK1s0b4VrRu1zLXDFozW4cONxlZ4mDFyxwgCmMZg/4WqP4WlfD1tG8deHfG4tE8r8BVAIT8bT342oYZ8zjZdldUcUJRjKuLXSt8IISnYjPixhNFOc4RTnfLy5rAITYQwctWOJuzyLWWZtkWtGmPItc4WLFbizOGeJrjyt8WVkAKiAE1g/4azP4a1Z45rOIcq4a1wYub3Pg9OtLjUNRwvhdZjjd83PXOmIP+OCL+OBHtwnhdZzveePG9swxHCY8i4qE5nfG95zO4movlvhx5AIP2ujxfBu7XC0SJiYggAAmLjLn4Pq1fACE2ENczdw3a5GK3K0Z41rTFlxrcWbCwW5mrZmzaYmDlviwgCnoog/4fJP4fNedxx1no5Vy1iNXi43W7zvO2TW/EX2wAg/44Pv44N4rwt9N8pjc3m88d8XOctxMYnhPgX0dpAITtShw71qIxjGEYEYIowjFFWOGeXhyj4AAhNhGZq1x4sLfMtYtXGNa0bOMS1w0ws1uVvkytsrlvjZMm4ApqHoP+IBD+H/3inetxvWcSxmkXwzhy48oAhPxy5fjlPvSOOnBzcGOuGe9VLSwUxZIaL4FAhNHEtHnwhOEU5xnGERGE64ebOOAhNhDho0YYcrfEtx5sjha0bMGa1yyYtFrTI5YuGWVizysGAAqcATyD/iMA/iMB8nozjLNXMxnU1XCuWNcMVUVEl8b3vfHjmJMRrlPhX23y3QCE/HJF+OSPg4I3tO0cFpZIUtWmHBhjWeG+XThx5cN72tixYtm7NozWwSorHHk4OTk23oPh6mPFvndlphCJEylEzATFSRKLSXfHPHbOOwAhNhGTGyZuWzhytasWzZa0xsGa1xjyNVubFiaM2zXE3bsWoAqfATyD/iWc/iWN6446543rr08HwPH5XCJdOvR16XVXiUXPDjjJczKxeuet3ICE/HIR+OS2eK+zLwtuyU8mXVe15TjDHq1sGHFjzZ9U4xY9m3JlzZ9V4JThOE9GWE0whO9pinOtYznGKJBGEZRRhGVYRgBCMCMpymRjXPz5ncAhNhGPI0yM2rVgty4cmRa0ZtWK3E1x5FuJs1c42uZkzw43AAqdArkBg/4/qP4/qQAez7Dx/GeX4lxdTMSrOJhUwqYImrETCQiYJVcShMJESAmAACJiUSQTETNLiJi4RapIms4uLhFqTEkLpEKTCblMX06uQIXyGXkM2n0wBqtW1WrcBaWKCKSJBBBLDHHGhlhQQooyCeFDFGghQxBAhgAhQRxRwIoYYYo0MiFBHJDCiRQwISGCOCGGCWKGFAihggQxRwwRiFEijklklgIUMEJAgQIZoYEUEEESGGOGlhbr0oCD9TfO5i4mMlwCUxMwLq6lNRJEiJBEhF1IEXCJEXV1MXESRJEgRIiSJAAhMJiYmJESESAESAImJiV537eZ94AhNhDHKxxNmWTKtyNMbNa0YOGq1y5ZNVuFszbYXDdg5b42IAqkAUmD/jrk/jrt08HwOPDjw69PH5c8c43W6zhWK1jVYqoiLqausxMTNpZm5zd5yjNXieG8AIP9X1+sJ6PD8Lny8HwPD8Lwe2eWeFVrFVEKqbqZm85m2bu5zfGdszlK4YrVY05ce1YAg+3Lc7WIBMpJVmpiYlEgETACYmJmJq4kb5+27CE2EOcjHK2asMa1sxZOFrRnlcrXLLDiWtcbdnlxY2jfEyxgCoICuAGC/wAeBf4APH/wB8fxAO8LO87xcpmtzuamzcJZUsqErNgSkA3NzvLZKiwQsoAyxIlTZsbLFywuVUasCMoywWWg769824CD/gVm/gVb5xIDwPB8C5xdVdRRMC4hBJGSRaEppc1MxnBJLn4Xh+JukTETNxcdfG4mImiJqZxIEJxckzWcJRnFxExE1cKRMTFxMTFrXMxCYiZZOvjeP4m+vgCC/A31+assssgFWLLLFJQllllllllSpZUoCWVLKlEqUlSwTcNzUq5ublCVc2JYsLLKBYWAsTZuKvnz+B9+wCE2ENWDBq1YYma1kzyNFrTJlxrXGbK0Ws3GZmxcMG2bC2YgClESg/46ev46e6zWa3iUTU6rIIP+Crz+CqHVYnkqa3F8c14IhJZESaM0axx78vGAITYQ2as2+Ng3brWeFtmWtGjnMtc42rNbixNHDhhlcN8zDMAK6wGgAYL/AB8d/gA+d+IPh+D4c7nubzvjvO4oyxY3xuOb4ElRWVZNyyywqbiks2C5ublllSpVyk2XlS4vPMlmwzbLLUlwmbk3x34PfO6Agv6Z0/pn3wHr39VvN8blxjGZZxyGd3veunIi2tZeLlq7zsaW1ediI7k3NFltlluWUs2WXEXNl3DMiHXVslkIbz3vnoCD9S95ubmrSmJklEomEolAC6kAFXExMTNTEgARIExMJq6kIurq4AARIRIi6uJiYTAImZzx91PsACE2EMsjNyxcNsS3DjyNlrRzhbLcTVhmWuW+TE2bYWDbE4YACoIBM4P+On7+On83pcrjJUYrlWNYhEXd3xcc53fGMrrfC9akg/4cWP4cWTr0dr7NMRFxZO853nnnPG9zdpqq1iOU9t61kITYijWMUScKXpWUyMBCMIwjCcIwnAmrO+HjusAhNhDVk5xt22FmtyNmjla0zZXC3C0a4lrZxlzN8WHNjZ4sQArkAYwBgv8AHpX+AD0t48mas9yUnnx2bzc31vNxmwUCRc3Ks2S2TRshYiWCxc2Tcq3NBiVLubLlkhllZ5Z78eX04IP+Jqj+Jql37HXo7d/I56YmpwqamM1eLVUxdWmZi5q6lU1cSi0omYSZq01MMXV4u6mESiIImIKiEJTkzUxNTSUZccd9eK9Mg+Xhd8xEJhc7iUTF1dTFwmEwmrqZq4mJBEkSEXUomJrOM1IBEgBE1cTVxKJi6kBjMTE1cpm89/NzXhAhNhDXNmct27lwtb4WGJa0cNma1w3bN1rZplYsmuJjlZM24ApiH4L/ABgl/gAwf+CwG+NtzedyxiRmaIT8W1n4ty+Jr1A0Rz8TPijijmlaEq4Ya184g8Vc4iIE2CLi1znfj+SwITYQ4YOGmNw2bLWGJk3WtMzHGtc5smFawYZsubGzcN2TdsAKgQE4gv8AH8H+AD+HtzueeeZW288+LMOVl5ckkVU7KACE/HAt+OAmMM1c1c08UrQpO0ZYaRpK0IKVIxlCUEk069vqgACD9Lh5M2mJJXWauJRdTEzViYCJhNwX17+bMT6gITYQ4yscuJwxYrWDHIwWtMrlktcs8OZa3btWbFs1ZssuNiAKjwE5g/45hP45k+nXp16babYzUoqsa4VqmLmdxu7m83eW8zc7rOpQhPx4Vfjw3xZ82XJlhibr7IZoYK0vKsZ3rhy3z3w4ZzhdGMoykpCTBjzSjaKD16HO5MszMzMQTEpkAEXEwmJiU3PHw/HT8CAhNhDlk3zN2rButYOXONa0xNMa1zkzZFuPJkasWrJq1cYswApYGoT8j5X5H4dmPENVbMVLUxWxYrSrC+mD/WefrS+m9CLjMTZa4VrhkITZGt0QQIwCccfPnxAhNhDHLhYYWWFgtc4szNa0Y4WC3CwaYVrBuzZNcrnDicNWAAqIATyD/gbw/gbxd+w58uvTx+AuikRiKphpSkTFtt73nfHNo1fDlACD/iRK/iRLXQOHHpJSKqq0hc8Z3fG+c83GcznE1FRWnCezhoCD8KJlM3MplNTEyJFTEIhMJiZi4ldXC2+frs+8ITYRhw5mDjGxxLWLhnkWtG7jGtxM2LJbibt8zhrlYZWTZqAKcCmD/hTy/hTzAVxTFoRFVdTPgJ4OENceXfhPMIP+I9D+I9EB4nPVIqExM3eefbjxqYlF1mY2hM2bDOaKKFYhOEZTQggjCaNZ1rp4MukAITYRjx5crFi3xLcmNoxWtMTButc4m7hbjaNcjfDia5suHCAKVhOD/hdY/hdhxe8cYyuU4zXDIIP+JAL+I/WOk9s8pxUU1c3xhcphMTXBHDOjhlhlrycrMCE2ENc2HKxZYWy1owyMFrTEwwrcTZjhWtmGVhjYYnGFs4xgCooBPIP+JwL+JynGZ4XU4VGmqxqsKq15ne97nd5hFVXDGtajGojFb8DikIL+0Jv7QfzL6M8dyrO27ve3z3t1esHN5UtiTnOZnjfE3gCEh3Ic+JVOFYTQiQjCKEUSAnScBBGUQIxrl6KPYCE2EOc2LE5bsGi3DhZt1rTIwbrXGFu0W48WRk1Ys2znNjyACoIBLIP+NAL+M/294mOPDv28vlcWJxMMTqK1iuGNYxMYneeYhPxKSfiUzQxbdmvVt2a8kaKJSpO06RlCkZRTjW870x1hjITdSNZ1TjGE4RQjCMJwQihGUYRjBGMa5erKfcAhNhDbKzasGWPCtatmzJa0ytsK1w4YYluFq3b4mDnM0x5cgAqGATOD/ZNfsm+fLvEZiy4siI4Vyx2npOM1uczm7ze2ZzrjwRSD/iRW/iRX69Jqr5Z4ODTSLbnnPW9885tmJpimsYnwN8MRgITFyKc+E4xlFGMKwiSjBAQijCcE4RThNOd8PFR8DCE2EMW+RwzcuGS1jma4VrTMyYrcWZgyWtsWJowwtmOTFlZACk8Sg/2cX7M/w+xERMXVzDwQg/4lUv4lSePRFRBFzk6ghOJsjz0ZXRnGrHl04CE2EY8TnK1bOHK1g0Z5FrRvicrcTXFiW4XGJjiwsmTHNiZAClYVg/3I37l+o78s43i8XpPLdYqD/iUe/iUfxi+F4nRiavhxVzCEd6HLgnOcZzVXrwdcNAAhNhDls4y4mLBgtxN8WVa0Z4Wq3FmZYluNs4zOGThs4yMWgAp2KYP99B++h634Hk8MuNDhHCuFcMYQjMcYzc7x3p10g/4kbP4kbeusYieGODVYzHG87453vjPFlEYrg8B4gITrUh0YxTIwjCspyRQBEThVjy82DrAhNhDlzmw5MjdutauMbZa0w48y3DmYY1rNhmxtsOVg5wtMQApMDIP+ARj+ARe4641PaI4AhPxK0fiVdhl2XwYbYbiGnJxA3cHDxMjHrQAhNhGbI1c4W2NstcMXLJa0cM2q3EwcY1ubGxbsWTXIxw4cgApCB4T8BQn4Cl8WO2KIhPxLHfiWHyXW2oeORCCymWwWOCE2EOGOTHmc4sq1k0yNVrRkyzLXDRi1WsMjXI2yOXDTDmxACjoEgv5Os/k7PeCD/iXC/iWvzoCD8Dwb4iE2EZmLPKyYY8K1o3cMFrRnlarcWVtkWuGrXE2aNHOVvlbgCn82g/4LvP4LvQXHHHPGylVqNViKYuJJuWc3u83lWeXHXACD/iPm/iPnHTr2i9MRUwzDczubvOZuczcymaaYjg8C+mIAg/M6efcwohcytKalCJATBJMXV3e/F8OfUCE2EZWmJw5YMmS3JjbMVrRzlyLXDJtjW5cLRjjYt2LfIyZAClAQg/4NNv4NJfBrU6hU4mp5gIP+JUL+JTvfSanEprKOIITpYtPBrFGF1cOvPqAhNhGTCyZt8jRitwt8rBa0Z5Ga3Eya5VrZkybM3GJnhwsHAApZEoP+Dq7+Ds2uN4nF6VrPaY4Ag/4k5v4k4dVnlx5bqpxnhnnAho6ihq+AgIGDgULCwsPIzKoAITYQ2bM2LlqyZrW+Fo5WtMWTKtxYmmNaxbZMrdo2bZnLRmAKdCaD/g+i/g/B7XcXq+F9GsajE4la5zmduOOvgeDgg/4kRP4kOYmtRVxNbrMWzPGeec7uURHB43XloITRxo9FGUYIThFCIihOEKyrCrDhz8GXICE2EOMrLNmbM8S3M1bMFrTLixLcLlkxWuHDdvlbNWLDJlxgCkkKg/4RTP4RTeuM04YyhPxKvfiVLrbDiwyaQIaGtIWAwDDwszEzACE2EMsrhi2Ys3K3K3Zs1rTLkxLcTJq4W5HDJlmw5MTBmyZgCj8GhPwkffhI512Xg/4l5v4lyeulgIeKQ6D0GHzAITYQwcs8zbE5wrXLJk1WtMuLKtxZGGZbkyMmWVwwY4W7ZyAKOwSC/otT+i37AIP+Jor+JneOIIXEYWPGgCE2EY3LNk0yYmS1lhx5FrRg3aLcTfE1WsGLZnkzOczFq1YgCo0BNoP+G8D+G7XnjIOvTx9XJdRFVqtVXCKpE1uN3vjvfVzxx8CccIP+JCr+JDvt16PB8A1vxN4jEYqaq53fHe+t8bvMwIhieF9J8CscAIP3s+DcxaZzNkTNXV1cRMIkTWaurq5TN549fFj4ACE2EZcrZuyxuWC1zjzNVrTE3brcOFpkWsWzFg3zNszDMzcACl0WhPw6Zfh0zSns28bPgrasoxheV8eYhPxKefiU9ateTLsw0jJGE17VwoW7LRZ1BCjhhhRo458Dj4MEITYQxYYmuNmxwrWuZy2WtMzFitcYWrZbiYtcjVrkaMG2bCAKUxGD/h6u/h7LuuNbicU5T21Ig/4lHv4lF44XwzrOLmt5jqCF0UGThI4YZY5568PLjCE2EMmbBkwwtmq1oyZNVrRxjcrcOFliW4mjHHlYMnGRk2ygCnIlg/4fgP4fj+epanhPSek6uomZmMzN3m5jfTwfA4iD/iRU/iRLnGIxfCYuLu743xnnd3acVWngRPgAhONsh10qwjKsIoiEQhWU0V74eOzAITYRjxt8WRrjyrczBs3WtHLfMtwtnDVbjxM3GXHlytGLFyAKSgqD/iE0/iEp5zFX2rKG8SrHiVFk5KTmpuMhY0CGroKBt4GBh52DqiE2EYsjTNkc5mi1k1x5VrRkxwrXOJjlWsM2FyxbZW+Jw5bACkgJhPxFEfiKVz5seLFXUIT8SxX4ldcNseDTqwiGgLaFg7mJiZMAITYQyaucTJrmcLWDly1WtG2VktcYcLFbkzMmeJlixOMrXIAKTQuE/EcN+I5WmOl81ZaMIIT8S0H4ll5VtHFhhLaAh4dKoCn8Dg8TisAmwCE2EOWbNrmbt8S1plYYVrRnmxLcTFs1W5GWTEyzMmrFy3YACosBM4T8Vbn4q374MuTXq4+Sqcr0hKlKYqYIYoIQrGNYzrOd63rVXJjxUoCE/Eed+I+OWbg8Dbsy5mCVqWhZBNeeGt8N71x1mmQlKUsEdkMWIIP3PDkmczOSSJXWcXBAExMXEoud8fL5z6whNhDnLibMWGFgtYNcOVa0YYW61y3yuFuHK4aZW+HK3ZY3AApTEYP+LDD+LC3C+l8s8sq66dSD/iSs/iSdVnpvUxN651OQhcNkIM2hhhjjljnnweBgITYRma5WmLHmyLXDLG3WtM2FwtwtGONazaYmuLI4ZMG7JgAKVRGE/Fth+LcHPe2GV7TxSaLLAIP+JO7+JOXeOm+GauK3qeNAhpaagKuAQJBwcPFy8msAITYQ0zNsWNxkYrcmVm2WtGTNwtw5meJa2xuGrlu2a4sWJsAKiwE3g/4u9P4u9fLxV1nW9FKhhnGUEVPCNTidXFrjMbltdOOAhPxHsfiPZQwRxTwKTRnGsZ4c2fZjknKOPZhmjWeGOOOOVZQhaHA27GYAg+XkeCXGYna4urgiUSJoggkmsxcZvPHw/Dr3ACE2EYs2NtmbYWK3FmbNFrRuyYLcOFm1W42+FhiyNG+VjhbgCkoLhPxfPfi+fxxsYldwhPxLVfiWXzytOFIbdQCGpJSDq4GLj42Xga4hNhDjEycM2DLItcOMuNa0xtWC3CycZVrVkzysMWZhkyuMgApIC4P+MDD+MDEYzy59MIP+JgD+JgEdOvDjiIawgoGxiYODg5ONrCE2EMWGZxhwuHC1mwy4VrRllZLXDBlhW5nOZjkwucTli2cACk0MhPxi0fjFpVoYMPElMIT8TA34mB2LGZs87ZSHlEWgcDoMDgMFjMPgE0AhNhDDNlw4sWFkty5suJa0YtXK1xhatFuRo0a42+PG1bsmIA==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o3HAOAgAQdBPgJgAgBEKYAI0ffS45PtnExDotMBcICEghIEET//wNFNQhIEESAgAJFNQUDOAtkGSAyCQCQmwMBN8AeRTMJAJCCAgHbxR5FOAgA/gMAe4XSNBJOwKQ/0wCkPwqgAUCD/Rvfo3ebd644uczu27hSp1mYqqxHDVYYikERERFU1vhnxuPLNyCE/EYV+IyeMJZcl8SmDBglkliwSwStalt18V8lcF8NoUUrBGc8NZ1hWMJxnXFnvjy7QISXgCTqqzmnCcIxgRojKcsqsCMMUEJyIhOkUYxghOPTrB0AITYRixY8jjIxzLcTnI5WtG2HGtw5cuRa2aOWbHNlYsWzlqAKkQExh+Je4l8AQyGwyEoGEAgIUCgzqd1ar2Sy2Sy1yu0ymqFQyIREh/DlZ4crQBYLDapfAoSmtYrM8noRiMyuVT+fUulU2mUGgTWaJLJCezwAhLdThynCsaxjWU4RhEjCMEIwQjGKMJqpr4c/DpDwACE2EM2jJmwyNHC1thxNlrRw1YrcTXK0Wt2TBtjZM2DhgxxACmAXhPk1Pk1Qx4tm3kXnghSNK0nDGIfw45eHHMKNR6hUbxOYMgiCwGJwKIw+IoTjboV4t4kIxnHCrfHwdNOQITYRlaOWDjKwZrcWFxjWtMTLMtxNMLNazatMOVm3cN2LTGAKZhyE+ks+kxlrkvDDLDKto2lmtoxYMzIrMIT8OBn4cH9FVmCGZmShLCrhZ6aZTyiFyV0GbRQwoIUsEcCOCOCmG/IxtAAhNhGJmybYmbfEtcMcuNa0aZHC1wzxuFuJqyY5WDbHjzZWwAp7LYP9Xd+sHnPTj049t6YjGK4arUQ3nPPPNzm9TjWODwpkg/4btP4bpavpPJyzUt3z48evPrvOY1XTHiNcmkLnjG85g/Q8L0S4zNrRMJIsQBEpi5vn5fhx0CE2EMGGVrjZZWy3G1y4VrRiyZrXLZthW4WrBljzOW+FjlagCmcbg/3UX7rXfHwOfLeM8JqsVyrhquGfA3aE/DWF+GtFXRhzQxQtKUJRjGbC2tOXCIWrNQZuKNChjQwQxwQwxwyz4m+HPCE2EYW7RizZNWi3K4bslrRq2arcONniWtWjlwzZtcePDjzACnong/4A+P4BAY3xrjrOmNRy35m9SW5xzrcWiOHHhUiE/C8Z+F3PZamiso3rjy5a58NZzSlipklkWFcGWdbghcxgotKgjRpUcMKFBFBBFBAQJYJY5a8zG1QhNhDTC2Y48rTEtb43ORa0x42S3DhZNFrXHia4cjXK0aZsQAp6I4T8BEn4CC8EVpywwzwx3hHj4MKNI0tTBgyW4FMGKACE/DXt+GwnFO8sMq2rZm27J5L4p4KwhHBFPFjnPKCFsyEWhRQyRyRwI4EMEJCQRwSp8DmYYtQAITYQ3xsWGNg2ZLW2FphWtGmRutctW+ZazcMcTfJmbsMzVsAKZhqE/BQF+CgPOzxxyw4r5IYLWYJSwN0VAIT8LFn4WLeFBqvmw4q2gpOK9652PLGFzVTPxRxQwQo44I4I4I0c+Fx8WEAhNhGViwaMsbHItb4cOZa0xMcq1w5bOFrRmwZ48uXMwZOGQApUD4P+CsL+Cs+Zvheqjlz8KNiE/DKh+GTXBGFLo3cHVpyghrqEgbeBQELARMDLz8DIACE2EYWeRlicM8a1o5Z41rRlixLXLFw3WuMWJyyw4sbNw0ZACn0ng/4MIP4MNeE3hiqvwmqxVxO8855xmrxGKjlx0sCE/DJB+GPudrsst+DDnjhrOMLSwZsGaGCNqwxwnOl8LCCFzlWbQo4o4YUMKFDAiRIYoYUMcEM8+Xnh1QAhNhGPMwYYsjlmtxYm+Va0buca3E1cN1uZm3YuHLhiwwtcYAp4KYT8Hc34O527fongjSMIxve9cM71iUlKlrWtS0dGHMmAg/4ZXv4ZX0Tjjjc3O0ymqjVcK1WKhE3XXHj3fUCE6Gp2ZwIxTIwihFCMBGCcIzjO+PluACE2EY8LhiyzMGS3I0yt1rRw3ZLcTLFjW4WDVqxcsmzPC0cgCnIng/4RoP4Rn+/FupitY1rXKqwTe88c874745zxnw+vMIP+GAr+GBeI6XpWdJqajCERLOM4zWeC+VRohO5id2Kc4RiIoCEZJAjGM8fdrHEAITYRlxuGbNi5cLczFrjWtMrBgtc4mmRawaZXLlo1ZY8rJqAK1QFlhPwIBfgP7jbHgywtcSrCKMoyhS2CmLBitkpotoxYsWLFK0ISlKksEJUuwzy1yznVhTrXDfLhvjx1x3ncnYhOOOemO2nHllwgg/45RP45a6xPLPjeH4Q87PDXDFJm95473nc3cxmioioqMxdrm4iYQxiqhMzu95zeczaZzm85trXLwnnb7MCD9rrC54rmZkgkmYmAiZiYmJExMTCYmBMAiREoiUTVolNWLqbZ8P1ZifgoITYQxxZWjZjlyrXLTK4WtGeVgtct8LVbiZY8zZxjxNc2FiAKogEth/Bvh4N64RBYFBoBBEAgMBgMFicSicJg8DhMeoNAoNAUWiCaTW6SuEQCDQ+DQ2DweBiH8fPHj6NgkBgcEgECgkIgkGhUGlNqmcGILOa5XaVS00molMonsagMEg0AhUDgMBgYhOlmjLqxrOESCMIyjBGERGcoowirWunj1Q5wITYRia4sWTE5ZLWrRk1WtG7lmtwtWzlbhyMcrVkyyuWbJsAKswE0h/CZN4TJ4HCYJAIJDYZAoHGo2qVTpUlQGCwWBweFiDwaCwSCQWOR1WKzUJDAIDA4HB4DFYBCUDCH8fJXj5LiEEQyS0ym1CozqdpBIYnAoLBYEgkChgnU7nE5oVDnE5SCQyGAwuAwOAQGEQGCQJAghOpklHoxvCsqwnKsCFZRlOCMIwIynSJGVYThhw9tNqAhNhGTLlwuGDDGtysM2Na0YOWK3Fhw5FuFg4cssebLjZY2wAqTASSH8MnXhlZgsFhs2qdSnM4h8OikVVKp0SRwOBwODwOEwuCwOBwWFQeEQaEQwIfx82ePk1AoHH6FQ6VS6RSZxOUolMXgsJhcAhMAgEAg0GhUAi0AgkEgMCCE2cyUufOqsKwrBFGE4TlOE02GvHzwcIAhNhDhiwbYWePKtcNsONa0ZOci1w1YtFrBphYtm+Zo5a5mgAp2IYP+Gpb+GpfwvD1vegXyKiIRq9Xw49twh/H6F4/Q6NR6VS5pNQTOAwmEwGAQaCQyHQ6EQyCQiAQCBQGAgITdxqT4d6wmmRirKsoxnCdY308NLUAhNhDhlmb4mbBktYscLBa0yuMS3FlcOFuPK1ZNXGTFjc42gAqxATqF+HYT4ddZa5sLRfBXFLBDBRhMPhqq9RbJFFFFChhjjpnrprWzxywkkVkF0cekwKCG8fvnj+Hh4eAiYCAiIaGhoiGhoCfwNge8vZKdiY+Lj42HhYGAgIqKiJCKmE1DRkZFQUFBwMDHwUfX4MuYeLCD97pm+fHec3MiYuJgi8TMkxbUlSQiZlPHv6e7rzghNhGPC3wsMbBstZ5WzZa0ZNsa3FkyOFrBm4wuWuVuzaMcwAqfASmH8Q8XiHPgMNhsIjMIh8EgcGgEEgUIgkIgkEgkAgcBgsHhsBkMgpdKtcqgcAg0JgcHgoCH8eknj1FhEGgEKgUGQRAIHAECgMBQaAwKBwCDQCAyGoVGpVOmS2DQmFQGBwGBgITN0JW6NYxwxEYRE0IwjKMEJwijj7t4xiAhNhGFxjZNWmNytauMLRa0xYsq1xlYuVrLKzZMGjHMwy5sIAqDAS+G8fwnj99hyKiwBf3xa2lHRVMohEEgEAgEFBICAhIeGhYIh+O64/WcE7nQAikVKhUaVS7JKYIQSBwKAQWBwWAwOBweAwWCQmDQWACD1wJiZJTZISiRMwkJiV77+fPpACE2EZXLFy0aY8y3M0ctlrTK0bLXDLMzWuMLBo2aMWjPJjxACoYBLYT8d0X47v6VtGU6TpFCUKQwLQpCXK58r1vW+WN5pRxNCwCF8sB5YWqGKKaSSaKiQlhljpppppp1uCVwQJqppqrqrrqMRRMAhOlx4RhFVGKU0IxgQlOVMMIxRRRinOteXDuAITYQ4a42+RnjYLWWbLiWtGbfKtxNGbhazcYnDly2b5muTCAKezCD/j9U/j9N25c3TqROVZlbMrxNRWI00xVTV1dc0oP9iZ+xZz4Hi+IDt36RWIjVYhhiIibmcrzU43jjrO5Ag/Mve5TBUzKZJhNXExF1cTVzExczfXz58wAhNhDVkzZOWWLGtxtmrNa0YZnC1xlw5VuVq2x4m2XMxcsWgApRD4P+PE7+PFuovFwnV6rYhPuNPuNdWSGamCEozjK4hoyoga2DgYBAwMLE0MLRACE2ENW7Vq0cOXK1i5x4lrTJkbrcWLC5WsGTZvhYY8uJwzyACnQmg/4/Xv4/a5unTy/AlEb1mri5qmoxitXy3w54viCD/gV0/gV7q8HiVXSOlaqqjCZ3OZzLcc9eKnmAhOBu5KcUUYIwnKMUUYRIooxnfHxY94AhNhDLLmYYmmXCtw5MuJa0x4263FmcMlrjEwYscrVy0cZXAApyKIP+Oo7+Oo+oxGIwTM7bvM8a3jPS+GtY1UYvE5iD/ghI/ghjmJica1rtrpjk1C3V3vn4PTrcxNT2iOCEhaCM0QhBCIQhNOU0Yoxrfbtj3CE2EZHLBvjZsMy1mzytFrRnkcLcOFuwWs2TLMycNc2Vq0zACnsog/4/cv4/hfAeD4HXFpnOuesxVRVVFPE61FTjeuOL5oX4NnPg2NvVV4CFVDVDNFFHMgjihihgaTUwRw0xVzYOieGD+APF5zNhMTEpi4STEkxa5zz8Xn4AITYQ0yOceJpjYrcOLFhWtHLPCtctWOVaxxtmuNy1y4sTNyAKlAE5hPx1vfjrhtXVGkpSleM55YVvGcYMGfMQjix8jfStMNMMLqzjWFZXwXyJAIT8H234PxWTPgpG07ME7SklWF5zz6NJky4MPK22jKNr0UjJCJemWVIgg/G4xM3FrImEBMxxhMIqMZxcIkmUpuc318negCE2EY8zBowas261xict1rRm4bLXDZlhWtnGNphcMWeJtjcACngrg/4//P5AEZant4PS6uU7m0XGp1UY1OKanGeXPHObg/4V+v4V7c5xmexwxppwnCoxM6VMzN3u9669N7qE7kufGMaxRhOSEYRhEiEYRhGKMYxvfmswITYQyZNMrdkyZrc2NzhWtMrlytcN2Dda1auMjRriys3LJiAKdyuD/jyu/jyv54TdXE6vFYnUQqYmbjbNzucuOOPAg/4YJv4YJ+mI7a4VpiWZvfOe+++e87zcIpTV9N+BqoP2u97vMxMEXIuoQiYuLmJlNzvr4vPxgCE2ENmLhwxc4sq3C4Z5FrTNjwrcLjHjWs2rnLjxYcuRs5agCngsg/5AGP5AGfD5cauLiavGaRNMTUVREQRC8Z1nr4SD/h7o/h7pxhU8t8pxPCcVVVGrxcruYtd5nc98ceOAhN1p4UYxTRRBGCKMIwihOVZVVnfTrj3AITYRlYNWbVk4ZLcOFkyWtGDPGtcZcbZbkZYcjTCwxZGmNwAKUxOD/jwu/jwvONYupgpq8YCE/EIB+IQE5WXIzQhAvLHhgITVsvfDOcYVhWGGGPLvxCE2EOHLlk1y5Mi1tiaOFrTJiYLXDLGyW4WeRmybtMuFozbACqIBTIP+PJb+PKHg48F0OvTny8PwvH4SuYYjVa1Wp1nW6mRabmczO64ru4ubi0xrj4SuAIP+GI7+GJ3o79nPkLrGeXPxrrGMQibi7XOb3u853O5ymaYKmLxeIxHJVMZ7SwCDqpQqEylcXExcSQTEXE4zUkLiQgiUSIkmJLvfX03kACE2EZMOJu3YZsq3Iza4VrRziarXOVoxW4cWTJiZ5WOFg4YgCnMng/4/gP4/l/C5xV1mpXWaulKqpwmoRrPTemyD/ib0/ib16RPDPLjy32vk5RrEFJjdZvOZ8GvDnPGEl1I9WiSUU4xRQjCKJGE4JwnG+PmwgCE2EYnGRhkzMcK1uyw5lrRzkyLcTVvlW4cjJnhYZMLdjjcACnEmg/47QP47KU1dccbjnG54swRwrWfOzqKia3reQIP+KXz+KZPEcK5Y1jlfJWcbji4zu++uc5g4Z6csAIPxt3MwgTMF1cXFwmJSu98fXiAhNhDhkzy5cLLItbNnLha0zY8y1yxzYlrRzjYMGGPKzatG4Ap6LIP+P7b+P7O7qrVxxmsxcJQmEYVqsVU1eOuOLPGD/i+e/i+tOng+A8Tj2nhjFYxhwYtmN5zOZnNbrnw57vqAhOVi5KCInGMUYIynKIRRIwnCca4eehxAITYQyyOMbbE3xrWjZjjWtHOTMtcZWrZbjYY2DXM3xs8eFiAKjwE7g/47wP47vbrhPTPC6uru543c2zqdZwcufa4Iusxcza5uuPDryyqD/jEo/jE1zMThqOGNVqeEpXebzz5czwPB8K5wqKmkXUourx38DjCD87wPTiZlMTJEpVcXWYmQhE1MTESJStvPXw++vAAhNhGTIwbMWzJityY8bVa0ZZMS3C2bZlrlq1bsWLJi2bssIAp2KIT8fsX4/ccjfu24sNL2nKCiCBScJQhCUcGHJdPPsIP+OOL+OOMOzPScVqNVUMVdWXO7ueNc+ec+CITwxz5st5xmjCKMIowjAjARRnXLz4wj4GAhNhGXKxcOHLZgtwsMLda0bOWC1xmzOVrFg4ct8WZrka4W4AqIATGD/jwm/jwn8nlN4zU4nUVio1GGCJnbnne88c3xxvE8HhRyAIP+OXD+OXG6xfR4UdnZwiMtuvXffnx48d7ndtODpXRwzynihONxp07cYxiThFGEYQjCMIwnGE5RhOCZEjWuXgwkITYQ2c5W+Zq5YrcrfC3WtMzBytw5muFa3csWzTJkbNczdyAKgAEuhvH594/P6moAAAoaCNjIOChEJAQUBBQKCmaytXl7GSKH8guHkFxmk1AAApFJnE5pVLr0nQKAQaBwKDwOc1yuoNB7nFiDx4F3lCNQmLi92mJTExITExc5v1fBmJAhNhDTI4aZMLJqtxMHONa0xtMa3E4yt1uFg5YucLBkxcY2wAqbAT6D/jw0/jw16448N4zqcTUUpUUiojFKiF3nfHfPPPd8cxdRGo4T4G+lVACD/jkq/jkr8bixnTDpPSMYi25vPG7zOc53nPffHjmbzEcMcMdOXLlHK/A5+FF8gIPxvOvy5tdxaUpiUxMTBFxJMTExFwAmF3Oe/pw84CE2EMceLM4cs2q1u2y4VrRjiarXGbJkWuMWJpmb42eNszaACl8ZhvHjV48awFvbSclJxUHAQUPHQICH8hgHkMBASiU0ym2qYwIg6a1argCE3cg48YzjGcVYThOuvlxq4wAhNhGbCwZuGbLItw5HGJa0aNMa1w3y4VuLMxxtGTFzkbs2YApoHYT8qXX5Uu8OAtdyNeCdoyhCtol7Z8F5gIbkmuSbuLkuLlUSsBDISFhEDBwcLBwMDEomBITBxMsU5oxVTESMYzw8use4ITYQ2a48TlrlaLcWHDkWtGbFmtc5MzRawbtc2Fq2Yt2mFoAKbxqH8ronldFE3m05nFfk0JgcBgECgkCg0KhECjEHhUAAhfIUeQpGNxmAwOapmgshQUxxw2wwo4XAZphcDPHHBDHFDHAjhhjlpycsGsAhNhGZphyNmmPGtzMMjVa0cs3K1y3bOFrVkwZtGjjMzaNWIApaG4L/AEod/gCUPATx4njMzebNmt6Ag/0SX6JMB0xGMQMzXHXeuMiE4041jOM4wmiQmRVw59s+wCE2EYceVk3ZtGK1y1ZM1rTE4brXGRq1WtmrFkyauGWRo5yACm0hg/5YkP5YkRzrjPOeO+N8biYrXLWuEcnLOrCD/REfoiRjVajhXaOE8pTvN541vh18TwdcQISnccuOGMUYwRhMjBFGKc75+HHiACE2EMcjhpiYN8y1zjc4VrTKxwrcObDlW5GOPE5buWTJwzxACmMbhPwVJfgqp2Z82XJGlpWla0pWhFNhphuAg/4j9P4j9RrfhZpwcJpRc13rjxCE3cLp2nCMJwnEiihOMa4+fHEAITYRly5WjRm2arWLVq1WtGTTEtwtWLlayYOG+Zo1yOM2NyAKWRKD/g02/g1juOsda66zEX4FY4CE/EiR+JDumSOaeSWKVqTxY74whc9RlSCGWGWOGefB4+DAACE2ENWGNi5cMci1uxcZlrRqzxLcLNpkWuHGNzkwtMmTDkZAClIYg/4dMv4dMw49mI4NMSrdc4qC/tAr+0Cw+BOPFLTud3CD8xm5XcyTMZjLO+/k4CE2EZGjFk5zNGC3DjyuVrTM3aLcOVzmW5Wrdljc4suVq1yACmsfg/4iKv4iK/F4c66xzu75xtNTSlYnhvXCQIT8RpH4jSZ6L7MOieaOKdoShadJk44bZ6TygIPwvAtxm7mZmUXVzUpmc35PmtAhNhDTC5buXLFwtw4cbNa0cZm61zizOFuFoyatmLFi0bMXIAqfAUmD/lZK/lZL4cYkd+3j6u7u1zJi+k8ta1qOGKRCEzO2852743BGmsYqeV9N3ICD/hYq/hYr79ufLnydemdKYYjCqoMuM3nc5zvc7i4iOFY6M+BGsUpMxma78t5sg+3CcrmUzJcBCLhMSmBMSRcTEwEImExIlN3v0/BfAAAhNhDRy1cM8LHKtcN8uJa0yNMy3FkyY1rVjlx42ThrmZZMwAqNAUOD/lUy/lUzugOuozFpF6vF1OpimJ1UQxvFymLltznjnNzcTqXAg/4adP4adevTr0DhFRUVFTpCJZjLLM5bm4zJclyslFYrg6VnkIOPAu5uriJiyLmpxmJi4uLgETBFwSiRFwJi74+/HAAhNhGHFhYNXDJotZs8bVa0bN8a1y4ysluNi3xOcWPI0yYWgAkBCmkgg/4ISP4IO9TwvhvlnhfKNa4a4ao3nfefBnPMg/4l5v4l27uJjjw3GW54zzzm1U8COmtakITBmTnGJFGKKJEjFVj5d49oITYQzbM8rJpjxLWrhq5WtG7TMtcMGjhbjbtcWVw5ytmTNiAKZR+D/hvg/hvhYiNXpWqx01y14mulYk28HrxAg/4m7P4nB43res8LxEZxvHNa4neN8JuAg+WlpTNwVMlxNrjM9/XrsCE2EMsbdu2at8a3CywtFrRkxZrXDbDmWuWLJq5ZZmTHHmwgCpEBP4P+EdD+Ed/o69Dr08fG7tOp5Rqq8K8RUTDM3c8wyvF4rEVVODpfCsiD/iUk/iUjlvRnGKrEVUszmeeudztmJpiMYDtKlXi4vWa78O93sITNmneM0yM4okJwIwCEYRgJRgRJowjAjCKdb9GLwMAhNhGVoxZsmORytyZWuZa0cMsq1wyzYlrZy0Z5cTBk1y4WQAp2MYP+Jbz+Ja2ZxxrmZ3nbMMRyxjGMaikJy5uN5znLdZmAg/4kMv4kR6UrR4V9K1Okouczm87uc3N5XMxEajlFYIPhpCxbJKYuJIITEgCVuPX1ZoAhNhDVzixssmNutYuGLVa0ZOGC1y2bsFuNnkZMGThu5xtGQA==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WRARwDgIAEHQTgCp4GARCmACNH30uOT7ZxMQ6LTAXCAhIISBBEgIACRTUISBBE//8DRTUFAzgLZBkgMgkAkJsDATfAHkUzCQCQggIB28UeRTgIAP4DAHuF0jQSTsCkP9MApD8KzwGFAYP+CNj+CNnv2d+3Xpz5dejjwAOnXwLipqompxeJqRVoiBEyWmLRJWcFJiE0IiYVcxMXCECYuLuZXMhmJmL1x1Nggv4yy/jLPvHed558fD8D5fkANzYWLNjeaMsgFi3KSibllgRc3KQXNlSklaO5shCS4uXx78dAg9dLuZgErTMxIRMJiYF1MXV0mJiYmJiUSAAiQAATAq4mrq4TFxNZqYJiYi4zG58PzXkAITYRmaN8LRs0arcePKwWtGbdutc48WJa2yMcbJu4c4mjliAKvQFmg/4bqv4bq+fLw/C8nlmE3i6ip6degconUViIqNOFYqlTebzObm4mYuE0VVVisNSmbubmMzc3u5u48fzvP7dwg/24n7cXv269OfCKnF4zWcbVYXUxdZrMTBMJldJpU0gIkmLi4TE1NTESQQITCN9OvLmAg+kXJM2TSImImYupuEzAIkiUSExIATESIlExJExIBMJmd8fXifgoITYQ5w5cTLGwYLXOTKxWtGeXGtwucuZa4YYWbnK3y5W7NyAKVxeE/ECB+IEFa+SODFk0aMGqlpSmphmAg/1+X6/Nz5ZqLi4tE4U1IIPpyze1kESuV58Xw8AhNhDVoxbtMjJgtbMsrRa0ZZcq1ziatluRi0yMGzZm5ys2wArOAv8Bg/5JSv5JSzr0G9c+W6iauIXQi6mLgESRIiQcubt36dfA8HxNzSiKnAJIi6mkppKJQiYkkIhCYXG8Z1MVDExiYLrJMTOJupEyzN3GYRMExM1NQRFxMzabTKAnn4Xh9u7lzcOJ06gMbiYmABETF648udRYg/4FkP4FkTOBz5ceHh4WtmJm4mpiKUipiuHg+Bx4DnyBx4N63rOOeIRMTQCYJQTAiUJRKCYmEkiYTExN1N0KiEETJcEoC6mazUTMTFxKJCUTBV0mrQLiTHPlvS6XRnADwN6YjS8EJJmM1x4c8uqDeQzNytJMSJgmJAmJi6us0TExMAAESAAESTAIkCYBMESCJARIRIIkCJESTAAAAJgEwRIIkABEkTExMCYJFXExNZTeePszHwQAITYRmYNcuVvjaLcuZs2WtMbNqtcNcbZbiatMjZzjY5cOJgAKnwFIg/5ORP5ORXPl16denh+F4dYuM4uFTiGpxEVERBC4uZZmZyjny8PEXi8RGGJ5brCD/TAfpgUxrfLn4Xh+VzqlQqazjcTa2a2m5udzlcxOFVy79qxpwatOa3HHNoPGlymUSACYklNTFxMVMqzjNXUxMTAhMXFsxx35ufgQITYRmY4cLdg3ZLWGXJmWtGbDEtxNG7Va0btmjFkzbucjFoAKTQ+D/k+6/k+758na8VFXq5CD/Vyfq5bpjOcbrNTshdIxtc8MJHDTgcLhACE2EN8rNuwzNca1mxx4VrRm3zLcLVqyW4sTJi0yYmjXM0YgCnoqhPyjiflHXlGUZUjaEoSnJl1VrfFhjGqsppYNOhp4WFsAg/0yn6XeeExCZZtu95i+fTy+nHG8TiIjhdL7c2CE0bOHCacJooxgghCBKcUUUUY1nhnx3aAhNhDNi3yNGjdgtbNmTda0yNWq3E2cNFuLE3cMseRk3yN2wApNDoP+Uvr+UwVGdTGET2CE+pY+pPtBGl2fZtz2hoyoga2DgYODgYOBkZGiITYRkxNW+PI3bLcrnLmWtG2RytxN3Lhazy42WVuyc4mbJkAKZR6D/lRW/lRX69PF7XVxKLpFVGIqcKzEgIT6PT6PXJl2RgjgraMopXphlltlljtphMCEdxxcs4wQiRijFFFNO/DnziE2EOMORq2wtmq1q3ys1rRjkYLXLbK1W5czBuxcY8zDIwygCk8Og/5TJP5TJdT2jhGInV8Qg/1BX6gvw61vF41vkkCFwGUhy8sMMMcdODwdACE2EYXDRtmct261o2cZlrRtlaLXDltmWuWDZyxbY2jFoyxgCoEBNYP+UPD+UPEb1FZ1SlRMSmbm8zdylCtb07GqYnGWQIP91p+61Hg+B3Tm2eF6rhjGMYxGFZrMcXF38Lw2tym43jM2hMUiKMUYxREYRhGUSUUYRQjCsgjGVV58HXDuACE2EOXDHCwYY2C3DiZtlrTFlwrXGHG3WtsuPK0bsGbRzlZgCo4BOoP+VC7+VC9VuPDvE5TdRVarhWoilxll17d9bB1ovE6iJ8C4hPsMvsM2nQyZeBhwRlJOE6yqqjGM5xqjDBv3YcANVYEq228Lh5LzhJdyPNnGMZwiIoxhGEUZRIRgQjAhGCJGE0YxnfDx3YAhNhGFzkbOWGZktxNGrFa0wuWy1yxxNVuZqya5XDnGyyuWQApSEoP+VcT+VcU7Y4VULcXG+oCD/bDfthzjWYmEVPS4yIXGYhnY4YYkcMccs+NlygAhNhDjI1btMjDGtc4cmJa0wuWK1zjb41rdqyaNmeHG3bt8YApODoT8rE35WOdDhTpKFryqg/3TH7onu4zcTw64wIa0hI2bh4WBgYeFk5eDqiE2EMsTRnjcM3K1jlytlrTNjcLXLBqyWuHDRu2yuWeVq2bgCoYBNoP+WYL+WZO8c+HGpxfCeFVisRhBBMzOZ3d5x4uLkisarpfIg/2En7BuOV8s9OPbjVRNsuN8c3nObyTGKxy58tVqqiazHXh4bYCD+AK9WZRaZXFkxMCJgkIupETEpm74+uwAITYRkYZMLlhlarcLPEzWtMzBktwt2+Za2auHDBy1ZM8ThwAKZiCD/lta/ltlvHPlcQhUKqapVInGeHWNgIP9gJ+v3jlvpOs11i5uMxaNzmeOOvgc0ITvUl3YpwiRiIiMIxTjh08WHCAhNhDHFiyZmjbMtbNm+Ra0YOWC1y4YOFrnDiZ5nDnJhcOcgApfGYP+XLL+XMPt36Z1vGalIicZ6c8Zg/1un63OeGL5T0nhOqqsKjj04zuFx2KgydqOCGCFHDBGhjjtzZngITYQ1b4cuHG1ZrWLLE3WtHDZqtxOMrZa5y4sLPDiY5XLPGAK7QKiAoP+SSb+SSdVgHPkHPk8HwOvTv271y8PwvD8LxdQmLImriJE05eX0TGcZQlCLgiSJpV9PH8bw9cvF4cvD8LwfA69O/bv28XRdXFgTULhKYuJKlCLi8ZqYmk3FxkzUXU4YYjk69AOPAdenft4PgeD4Hfs69AHPkAAA58s458txCaupqU1mEzCLqbhF1MQmYiufLny3rOLqamD/gLE/gLFc+QBz5BdABMTF1cBdJiYi1XCJmkwIkAAmLq6usxV0ziYAIRKEwmCYIzi4TExMSE1ZEphdKuJpeMwJBdAXQmIkAAJgAAB068OPheH43GJqRKJARdSRMLiCUufheH4Xh9OvgeD4Hg+RzmC+LRZaWaWLAlJYsolLCiUlAAAAlJUqUAAFgAAAABKAAABKliwsUWLAAALCwALLLLAllllsAsCwAsJSxW99/H9/gAhNhGFxiasMjbGtxtWmJa0a5Gy3E0yZFuRhjY5WDRy3xtMwApiHIP+Qpr+Qq/wuvS6KvG8bxxxYq+WWYT75D73/Tgw5MubPq18TPiw4qymRjW2tmCD9bzbmCiBMXMzM3vj38XkITYRmxZm7nJhzLW+Jw3WtGjXItct2TZa5Z48WNjjbsc2TIAKVRiD/kCA/kCP6K3RvWYmLxLE62CE+wI+wJNl6MU7VpWV1Zw07NqD8KcrhAmbTM3d8fNkITYQ1yuGrHDizLcbFyyWtMWRwtc5Grda5b48OPDmytnDhwAKfzCD/kFw/kFv3q4ESmGcXSdSwiazvwPB4ceHHVovWdc/AsCE+wk+wVYJ2vC9LjLs25MrPGM06RwRzVpSuzbxs9IwnWWel4Pppd3czEhMJiYlMSIghEpm5vjz8fzAITYRjYsG7lrkxrcbXMyWtHLJktxN2bRa4xNmjjNiYOGGNgAKjwE4g/5C8v5DA6zMIcIqsVhUYziZXNzuLm5hxwurhFRVYzy4xACD/YUfsH+VTqYzjcss8eOc89885zN4xy4cuGujwK5VwxVnOucd9ePEAIS3O5cSESsYwIEIoownCMpwhFCMESEYTRjdO+nP4AAhNhDTI2cZXLnMtc5MmFa0YMMi3DjzZlrFo2cOMznHjYNXAAp9K4P+RJT+RJXxuLGcbrNcau3WLlMMKxWMYxiMTjry42CE+x++x/24sNsdsdq2rRTFpzSpKlEkELpzjOuXBrzawIR2odeMoyrSYrJEilWRGU4RhGMYzrj24+MAITYQyaOMuNgzyrWTPKyWtGDJutwsMWZbixN2mXJkx4WTLKAKUxWD/kYE/kYFOFYjCoq05bzzg/12H67E5XCppCY4673QhcFkItHCjihISOGOW3F4gCE2EMMjRzkyM3C1k2xtFrRy2brXDZs1Wuczlw2cZXDdmxxgClsUhPyOVfkcr24q0qqnNGVdWHFEhPquvqu8lp5GCmJKKWXFthnAhqiWWMLAoOAhYKDQcHC1cPA2wCE2EMmDXE1aZmC1gzyYVrRiwyLXGXEyWuGTZm1xOMTTJmYgCokBMoT8qd35U85Y8WHBezTRWFZwWha1qYMCU5VneeGOGNZxjS+zh8SNgIT5vb5wfNt2a9WnQw5qWpglKM4zvPLWd73nWCSS0pQtKE9mGgCE6VuaRJzRjGAEIoRghOU5RBFGK88fHnxgITYQywtW7RlicLWeRzjWtGzZytc5MTVa3c4mmZkya48TdoAKVBCF+V5L5Xk9PhJJ6p6EE0d0MACE+S0+S15VcWCGS+Ccs6uEhctdkyGWOOWOW/Gw4oAhNhDdo3Y42mPGtZ5Gzda0bNGq1yzYN1rlnhauW+Jy0wsMoApLDoP+Vgr+VhHB2jWsazSD/OLfnI+RnGJnGayAhc5dHmZZY4Y5b8axACE2EYm+Zllbs2y1hhwtVrRw3arXOLFmWuW7HK4yNcuVniaACmMXh/LI95ZH5vNpvNlHl0AgMBgUAgECgkBhUDhkFgCF8jx5HkqrajCwVSTQxQqVsFcohPASHXnNOInCKM548euQITYQ4x5mONnkbrWTZxmWtMbJutxYcrNayYY8rdm4ZuWjjGAKThCE/K9R+V6nPmNEJUozZclwg/zj35x/v2JIrOLqwITlcCfLvWc0a1y7b5AhNhDNw5bsW2VktyY2rVa0c5Wy1w3bYVrRtmcOMjdwwYZcwApxJoP+Woz+WqHiqYxVRw1vyNwXHFxcXVmThvwI5IP8xh+YlikXEzPPwPB6WidbxE43q1tr4xfAhOVqj05xXgRlEhAhScoyrCcKxrh4O2HKITYQ4zNG7diycLc2LIxWtGLRmtw4mrlbhYNszLLjZuWzHKAKbiWD/lqw/lqdTq4mN1xbbnMZKuqaiMaz4G8Wg/z0n55u83m8zdZ1NRVRwcKqKmaW3G54gIR1uLVOEUIThCcUYowjCKCcKxw5+DHnACE2EOMmRlibs2y3MzY5FrTC0xLXORniWsmThlmwuGTJi0ZgCmsahfl1O+XU8aPGQUzSyRTRTSSTQ0X3YGK8huRo5GkYYpYaEgoCBgIeBg4GDg4eBkYGRhYshZtJBBo44yFChilgjhjllweFjzQhNhDhxmZ5WjZutcY2+Fa0btWi3DkyMlrTM0xMGTJvjcYcQApJDIT8t6X5b057IaLZMkVwg/zNX5mvouJlDACGhrgs4WDibWDg6AAhNhDRg5bM2rHItbNmzRa0ZZGy1xicY1rFplZN2DfFhzY8wAr9Ab4Bg/4+5v4+/fE69OvTyeG1s1mruV3eZZE0F1NszFzMzN5u87cbnKbnKrrNVFQngqKuMVepiBNIVGJipiYKusSJoiqiJnAXiYtMIRE1MXjeKUpUwoiCZtOakqdXQIL+S1v5Lj+D368+O4m5YQSysqNFXKFtpLlklyzKhLlZWbNzuWLLnZZYspSmdxsmkqKLZSri5ublpcqpc0JUuCIghHL43xmggvkTdtWCzZqVKSksJQubLLLKlJQAAAJYblWFgLAAXLYWXLYAALllJalllRuCyyxYK13z+B6AITYRjy48LbKzbLWeVyzWtMmRgtw4W7JazZsHDdniaMmzNyAKpgLoAYL/ABtF/gA2jAS1m5SmwhEWULNw3D4/i+/nb5uqqzebZbs7d7r473d7tlXGKWW7l02bsjs280t8UpmyMnLKIY5jJImLJZky5WJGTEiTJcmxtm0LcYMstbKY+Dc9AIP+Bzz+Bz0B06+FmoxCMIVms3N3mO/ieL27+B4PTrw4nTqcOOLmEhMWRNKlNTBOJiYmJSupSiYIsuJjNXCakq6gQmrqSImCEQjONxOYmYFwSheM4siUTBKJgKgqauri8ZpFxMxmFxMTEQwvAILwmzQgqgChKCWWFSpYBZLAbKALAIJZSygAACwsLCwLALFzYJQBKACwAWCUACVKCzb59/gXv4KAITYQxZsGbZu1brc2Jg1WtHDJotxM3DhbhyNMrfG3cOWrbKAKcSaE/Dhh+HEnBfZv3Zcg0RtTBDJKkqSpWV41w3wx12y4wIP+C5b+C52M8OPDOBMQkMxtaYisT03yc4PwNTOZuZTMImJRcEkxczed8/L4ACE2EMGONi3aOGC1g4xMFrRg3zLcTJk5WsWrFw5yNsjdgwYgClcUg/4e6P4e88XHPl4Os1CI4XqsgIP+Cy7+Cx+q6T0vV4yzmecz4YCE3VhMhOc04Rwse/LuITYQ1xs8eLE3xLWzBkxWtHLhotcNG7Bayas8jbNicMMebCAKrgFeg/4hWv4hbfA69AADjwA7d3LnV843O03ieEYcIuna61WsVGIvLnnd9+nXFyTBCJq646WAg/4MHv4MK+V0AAZwBjLhx7d/E3hiaqZTc56+B4LyccXPc5TTlWuGtYifKcMcKqZu7zducb6ggp8za1tq2Qg2ttSRmAVLlMLZXc7ksoVAhZZYru/D9Pz8ITYRlyZHOViyzLczRxkWtHDXCtcYcmJbhaNm7jLka4c2VoAKSQ6D/iG4/iG5HjXrGp1NgIP+DJj+DJkdLipQ4oP2vRmZSm858PxAITYQ4xuGGJtlcLW7hy0WtGzlwtcY8uJbjb4mLdo2at2uPIAKhwE2g/4mLv4mObjnfOd5JxVcMa5a5cOGOU4mEyubvjfHfHnx3zTPJPKD/gvq/gwLdI4Ojk4RwjTCLzPHjxzvjNk1KJSqcMMT2m8Ag8fAHn3mbJmsxaAVcTExMTIImLq4TE34vo3gITYQxZM2OLNjYLWDRgzWtGTRotxNGDBa0Zs82TI5YscbZsAJAQpxJoP+H8r+H9md1mJjNZvLnfFmGIqsVOMYrtqtWIP+DpD+DovMVmrxnSMIpF6siYTUxfC9xzCFz0WfiQQQkcMMMCAQQoYYIUEKCW3NwwZwITYQ3YuGzLG0crczVoxWtMjZytxYsTZa4cY2OVzlcuGObIAKogE9hPwOOfgcryadG3ZwbVnHHCcErWtTNTFTJDJCkJQjGeO+PPjw68N7zjGUrWpglmjSQIT8Jhn4TF8GfNlyRpDBCkkIRjDDGt74b1y4cd6znKmDNTJkzR2WxYMkrIryxyx1xoP2Os5mcsyupgi4mgRMpVaYkKgiYm0zfHy/FeUAITYRkytXORuwxLWLdxhWtMeZstcOXDFa4Y48bBo0zN2TnIAKUxGD/gjw/gkJTFMKpyy8LwyD/hNm/hNdxEROrJm+/geChrSGgbeAIFBwsHEyMzBWQCE2EN2rNjlyZmC3C2btVrTDmxrXGZo2WssuRs3ZOcLDEwaACmYbg/4NrP4Nl7d48GO88755ub1VcNcs9MQAhPwiGfhE3novkjmpmpkwYLYJQinOOOdcIIThbOShGcqzhECsYxw6eTLUITYQ4Ys2uRoyxrXLPKxWtMmZwtw5XDla5b4czdvicYWjTGAKUQ+D/gqc/gqdO2OGOXB0uaCD/hLs/hLtO3GkNxPGgIayhIKzg0DAQsLFzMjAVgAhNhDFy4xtsbNuta5Wzla0aOMy3CzcM1rLFiyt2GNzjaNmIApjGIT8H3H4PuXPpDDgxwvatIQpLJfVFICE/CGh+EOPRSGJkhqpkpSE5Y4baZcuEIWTQTQ6mKARo0cMcM8uBw7QACE2EY27LK4yNnK3JmcMFrRvmarcWLNkWsm7Fy2xMMrVu0xAClEPhPwZHfgyPaskdTMYMc5gg/4TrP4TrXg+Fz1cLjF0hqiQhrGBgYFCwsbXwqeAITYQxbNs2bK3arcTJo4WtMTDItws8LRbhytcuXJlxMMWRiAKiwE3g/4VZP4VZbq6mN68eLnIqsVFVjGqxqIlmd+D273cZpVOWeVAhPwmCfhMFy5NerTo27L4IUjaEo0jOFY5dGm8ZxqjSEsWPFkjSNowTtjhDGCD8jW5u8mZESiUkxEwRKYkgBaZ48/TdCE2EOcWbM2buWi1i4Z4lrTHlYrXGFs5WscWVy5wuXLbIwcgCpcBNYP+FxD+FxHwY45jNb1PCeEa1rHLlrFYxWc548+fHwee73W6VqO1+FWNAIP+Evr+Evvw/AiMRhi8XBm873vrvvx3cRw4cu3Tlw4cOHDhULjju+eQhJdyMuzOEYIoxTlOEIwIwjCMIkIwjBGU0U41y8mtOoAhNhDBrjxsMTdmtaOG2Va0c4cS3C2ws1rJg2aNcrJi1ZNcIAqRATOD/hlm/hlj8Gd7jes4rHKOWOGtcMVhV3nnvrnw8885m8ax012rwkQAhPwlhfhLRjTEwQxKITTve+HDfPhx4aoSwZNGLVbJizQwQkqx0z3xgITwBCHXnGKE4TRjCKEUBCMIowQhGQjNOM77+HSQITYRibYmWLDkzLWbfI3WtGDFytwsWONbhYNGDVkzatcjTCAKngFEg/4exv4ex3eq41xi4iorlz5PIvFcIi83vPg8u8zKeXPk7RiMRd5eH277oio5TWCD/hKA/hKBYrpfK9bjc3fPlzd4zlLFcI5Z8TdTEz17d17ZlDGqxnzOekVz7cbkg/U8R6+bTMXJKQmJqYmIiEwlaQmCBQSm858H06AhNhDBnictWzTKty42DFa0as2C3Cyx5lrHK4xOWGPFhwtmYApvJIP+GxD+GxmJrNbxmka48DwLxOJqyZzjwfCzIIP+EtD+EsFep1mM1l16dTvnPO9zFY1yrwp1wITJxuLEQnCqaEYRQIpwinOt9uuHECE2ENmubGzx4WS1rjZZVrRk0xLXDZuwW5czbDlcYW+XG2bACngsg/4i0v4i181OuvTw8WvE8I1rFYmibnM8zvEK5Nagg/4S2v4S68uHLetViNKyvOd5zu7uIxXY87McGs53sITvUcHjgjGEYwjCMEEYIgQRRrn6KPaAITYQ3aY2rfLkxrXLXKwWtG7hutcZsuVa1YsMeHC1zM2zLIAKigEzg/4kWv4kb8bYvlOmF9rnV6qITFzmbnj4XW5bm7i2dZiJg/4TXP4TReGJ6caueN9+OefPrx58bmsa1y6dMYrpXDFUXnc9a65zkITrZIdlFeE0IwjCMIxhEhOU4BAjKcIkYxy9VHYAITYQ2yNM2RhlyLcjVkyWtGmbEtwsMeRa4x4WjTLkb5sjlqAKiQE1g/4ooP4oo67cdRbeTy+G5uFarXDlXKMRN7vjvPG7zdzaJ6OHIIP+Ejj+Ek+4YhjPbjw01FRqazjMbXMxJMdfE5zK5m65xEyAhOdqjDwPKSRFOMSEUYREEZRgQhGBGEU4zy82bnAhNhDVk3xNcWNitwsGbNa0xN8a1y1cZVuFq2xN8jRu2xZGwAp4KIP+Kzb+K2G96vwr8LHgVwxioRlm+vU3xRFcHgXWLIP+Epj+Eovlnlz5brc5ved3u5iMR4Ry6Xou8c53sITlQ0wTlhnOMSEYRhGEIwQEU155ejSvcCE2EMsmVrlY5HC1uwYM1rRy4brXDdiwW5WmXEzbMmWJtkYACpUBPIT8WoX4tNeCxzhKmbLkzWYlIwvWd8+TKWvwIypJKt67dGm86VtKEqSjgwyhUIP+EtT+EsO9TCZ8Ht3Z2yQxVVrfTry5xe2ZQ1qY8TPC6m6zGeGbjYCE5HCPAYESKMIIICJFFGEYIQhARhMiirl6cY8QITYRhw42bVs4yrXORk2WtMmVutctm7la3y5nLFg2cM3GVyAKcCaD/jCS/jCTcnR0YTN8d888d875zKuGO3Tl2rgzsIP+E1j+E1l1xGY3EylClVrHCuE8pq2N4ubAhORwI9WEU4xREYBBCJEnGunnxh0gITYQzytHLJvhyLWubKxWtG7NotwtnLFa5YYcjXKzZ4meJuAKYBeE/FIZ+KQ3iwwY8GXFFCFIUlglilCgg/4VcP4Vce3HpnpNTi6uF448uOyFz1GZihghjjhhjQkMdN+TYIAhNhDTC1ysMblmta48TRa0YM2S3DkyYlrJo2zOMbZvjYNcwApsIoP+Khr+KjXUZ6Z6RwrTU1M3ud73uNxE+E58gIP+Ft7+Ft/VTSJra95c1zNXFREavk6dQITlcDi3TvVNGCMpwQmhEjGuHh53GCE2EYWbBiyw5Mi1o4cMFrRw2xrcThyxW4cbDC2as2+RljygCm8jhPxZTfiynxsW/dv3cXNWkSUJRtKkLSlCSeTHEIP+FkT+FkXw8dPB8C64TGpqcTBJNpud4zcghNXI31uVRRiRIRIyrKcLxvx8s+YAITYQ2YMWuVjlarWOPG4WtMrNstwtsLZa5yOMrlw2ys8bbMAKhQEvhPxeofi9R5uCWOV4TwMFMGDFbFSEEbzw48Jw8GGylMFLYI5KpIP+Fk7+Fk/xddL7XyvlnFxeW73PGMkeB37cNRqImZ3PeuvPIIPxPQ356MkrmUri4lE0ikQktbcb6+m4ACE2EOMrXGzaNmq1qxauFrRwxxrXGFtkWtHDVwxY5WrZlhYgCmEYhPxjIfjF9nHi4NrDGcIUpgxUxT0Y44yE/Cfp+FA/FgbI4rYKYJUjOWOWmGe+0IXUUNGhSoyGCNGnpydrFCE2ENWTlrkx5HC1q3ZZFrTC5bLcLlq3WuHGLNlbsWrTFiYACn0khPxfefi+9yT2YdEZUvbPgz20o5cmWeOmOE4Rlgja1IT8K0n4Vpd+TNW0YWnK9MMrymlPVfNfJOSdLrzAhcxhGbjjjjljnhjjiiiookkggjhjlhjhltzsLMAhNhDFw1bNs2PKtzYmOVa0x5XK3CwYYlrltiwuGTZjkbt8wAprH4P+Msr+Mt+a79N8HCOFaiKSmZ23jrUwg/4WGP4WDdcuPbjyupvOc898+e7vOcb7TGqAhcVkmVhljjhjQwiBDBCQxz25lBpAITYRlx4cLZy3arWzFu5WtGbFstcNWrlbmbuGThliYYmjHCAKdiKD/jOA/jOL3CNYdK1XByaub5z4rx55zPHUwIT8LDn4V/YzpeNc+bXPHDGx2nSktUtUs0cmKNKxhcxiII9THChQwxwRxRyQRRRQQQo4Y69XHDUAITYQ3b42WJm2xLWLZmwWtMbnGtw4XDNazysmmFuwYNWmXCAK5gPfAYbj1OPVAAj46LgIMhYGAgYBAISCQEIhIWMjYyNJ6fF9fsDYHwpMx0xISUdEQ0ZCIOBhYSBi4uJi4GGi4GHgIWCiZGFh4WHh4CHgSKjYKNgY2CkYuAhYCBgoGCg4CAgYCBgYIgYCBQECIGAgAQMBCwkLCI2MI2MSMhLxELAoOFgYODh4OJgYWDgYVAIOBg4WFhYOJg4GCIKAICBgYRAQERAQEVAw0AhICEgEItsM4YwjhC/vlvbAhvC+l4X0wAMBYDwpLwERAQ0BCQoh4CLgYWBucRYjwdg+6uy0tRJSaYmY6LgYOBQKAgUBAwKBIJAUt7iaAQULAU2AMVwUHBwEDAwMCgIuIiYKHgIlBxsHEwcPEwECICEgoKChIhGQMBBEEgoCCgkZIyEfHRsYi4oh4ZBwUGgCAg0FAwUCgIBBiBQMBACAgCAQEBAwUDAQMBAEDAQJBwUDAwEFBwEDAw8hIxUXERIAg/Y5eetNrSEphNXExJdCYmEomExME0WFzFXExCYTHVNXUxymJiYmY8jvCYiPN8CUSurqSpiYmJIXUxNXAmJRJEgiQRcAiRCYlEolCSJgJq0xNRdXExmLnPX2c45AITYQ1ZtGDbLiarcWbI4WtGLNwtxNGThbix4mzHFkxscuPMAKkwE8g/2A37AOM8eHXo79u83nOYnEco6Y1w1jWImM3vO973tzm5RVax0ntEYAg/4SIv4SOcdvF8TjwTHhOk9GJONXm954zx43laIrEYrWKxiqhEc+nPjYg69rx7RLN3MpglEkXUoJi6mUCCEozGXHn6qgITYQwas2GZyzxLWbVu3WtGePCtcZmTla2wtW2Ri2w4XGZiAKcyeD/c2fubeea3jjhUYnE4RPLn5GeDFRFzvHg8PBoIP+Ef7+Ef/tx5X0vhusxa5T18TxenVc2TjfDOruQIPp6ni3m12tMwIRMJJllN74+nWgITYQyZMcuZphxrcmJzjWtHLZytxZWORa3YMcjNkzbt8WRgAKWxaD/f/fv/11ucc9bjdRnW+mc0CE/CQt+Ehdmz8jLovorRKs6Z6YcICEt0KcmsJoRqnOM54d+2HCITYQwcNMzRplzLXDJhjWtHDFgtw5GWNa2zZszNnic4m2LKAKuAFMh+ki6SMQmExKOw6GwCBwmEoXAITBILBILCITCIHPrTaKrVJ7PFDoRQ6ETOZAAJTKEOh8YjKfT9Tqenk9UgCG8J8XhPjEHAQCAgUJAoKBgoWAgyAgSBjI2Oj4yNR0eSEiR0eAAuLlgbA9lZsGYNWFilpdGoPyvE8u143G1pggQmLiYzEwJgECBcXCSIlExMzO+/pnoCE2EY8bBo5bsMK3M1xZVrTK1aLcOXG4Wt3DXCxzNW2LNiygCloVh+N243cAUCgqdT55PadG4UCH8KAHhQBBQaATmcI/HobDILAIEIWLUQxZeeOWCOCNHHPbkYWQITYRibMmDPKwwrc2PNkWtHDhqtctmGFbmYYXLVg3YOc2VmAKoAFLg/4Aev4Ae3hXPDOrxNVGMRiUTJNRiIg3ueObkiauLubvm5c/BTxvi2lU9rxyg/4T0P4T0Xi+FcThVTialIrOLi5mZkhEIhFoyLqSJ6bxFKmIVvU3kITJzpcnDGcU4wRgQijCMYRCEJynARQRghGCMEYIRgQiRRjfH04uwCE2EZWjfE0wtGK1qyauFrTLmZrcWRtjW5cmLNkxucWLHhwgCk4Pg/4G9P4G+c3eW5nnbMiC/pPT+lD6XGy84wCGppyBgb+DgoGBh5OjQFsAITYQzxNWjNkwaLXGRlmWtGDHItxY8uFbkc5MuHNmZ5WmVmAKsQFdg/4Cev4Cew79u+LjMb1xxdTiaiKwwjficanCJiMxtu24uNDhOKYmBcxmLtMzc3nM3x4dYqSD/hDK/hDLA8C6jWGIotM3mZyt16c83N7nd5uZiMY4Vrkcoii6zLc5jrG8pu7SNO2OGsCD87wvH5zKMs1dEwTJImCCYLiQIRMSBNSRNTBMJTEyJTnr7MveITYRjzZHOJvkxrXLDFmWtMbBotcuGTVa2aNmOXFhbZmrdwAKmAFIg/4LFv4LFyJAAAa25c/CzFTi4lc9fA8Fw4630shdXvwPB6deHHt38C+viIP+Fwr+Fxno69AAAHXo79vDxNrrNMR079h06+FZEydfA8Hlz1vGcTaEwaJ1nNEhFCIijGE4IRIwihOUQjCMCMAAEYxrj5dYeBAhNhDLC1yM2WJktx5mDha0cMnK1yzyYVrZtiZ4srZwzyY8gAqcAUyD/gx8/gx13GeHXhxi1xmpghC6mJqYqYiIgiYErqwDW+U1GIxNb5buQIP+Fe7+Fdvw/K59t8s8KpqmkpjKUymZu0TCJjMZzd569u4B37eTid3CdZ6XVIN73m0TO5ZiwnFxE1ZMXVwiQRMTVxJCYAuJrMSvj4vm15ghNhDVpkzYnDZytzZWGRa0buGS1y0y5VrhtkcYWzNvhxsXAApWEYP+C3T+C41VXwzStTwiOQCD/h2I/h2bzxrjjdU5Xyi8AIaanoKthYCFQcHBw8PHzKoAITYQzyNcOZriYLWWNy1WtMTRitcN2DJbiYNMWVg3bYmbPMAKXhOE/B3Z+DvOuPFjpOk4Uhgw5oX2AIT8ME34YDZR0MUZRiwwzr78gIagmpGVg4GBg4OBg4GDhYudiYG+ITYQyZYWeFm0ZLc2No5WtGONwtcNW7lbky4cOFnixsWzFsAKfCiD/hE+/hFV3nXHhfDHDGuWKqomZueOd73x3nm2zVSAg/4YXv4YQajpfTeMznjPGes723N0jDWMVqOms8LAhOZs0705xjGKMIyrCFZRlOEYIwihOF+zOHYAITYQ2bsMzdm3ZrW2bFmWtMrdutxNcTZa4wsc2Rg1xNsrJoAK5wGJAYP+VZD+VZHr069JiJ1tjIiU1cJRMXCLomBEh4Hg+JvCMBEXFptMolExMzDr4m4RCJhFxMWmXXwPB6dTp1OXPpcxEzFxdbCD/giS/giT79uvTv269OvR16Dp18bnwzqYhcTMprK+PheG6dQKuCLxdZqSUwtWYTV4uirRMzN5hcIpCMb1vRnB16eLic5tNRGp8QCD4eJndyWmEpiQTExImJiUTExNXAJhMTFwEwAETCUSJqREgTAIkBExMSiSYnPP3cvIITYRmZtsjnIzZrcrRyyWtMmbItxNMLla0b42bbI1xOcmTGAKWBiD/ley/lezDnymLrMJTjfC5gCD/gsQ/gsRCtRhwYkOOJ40hYM9i5YYYSBDGhRpZ8PiYM4AITYRkYMGbNwyzLczBpiWtGjditwsWrRa4zZGePC5YYWLbGAKmQE6hPyurflddja9suTbs4OCsJxJThKUKQpbFSkpRRvG8brpp216tdMmfVO0gIT8HXX4O05auLxODwNerLgWhghDFCkIkZ1w1rjrWs4xhGRRKWTTow0lamXNMITlbODeNYzRmRRgiQijAjAhECEYRgiRjO+HfpdoITYQ3cuXLFxiarcWRs2WtMmRutwt8bZblYNGLVmyb4muHCAKYBiE/LL5+WY+Gbi5rwmrCMIQpHFXJWEgg/4NTv4NZcduPa+jlGqjCVdeG+OwhO5bpqoxlWU5TmnG98vFjqAhNhDhm1YYW2XItY5MWNa0buMS1xlwslrdg0bZm+FiywuMgApTEIP+V8r+V7vv4GHKsRPLauKD/g6m/g6b58K3VzO453GwhqKagaeJQsGg4OLnY9XAITYQ5c5szFixcLcTFmzWtMWFutcN2DlayzM2DZg5YucrTCAKYhiD/lsy/ls/zx6c8Zi1xBWuPbn0uoP+DPr+DQmp8LPgRyjWGJxNc8db48SFy2Gkz8cscEKOCFHHDHLTg8OywCE2ENsjfI5cNWa1gwxOVrRtibrXGLKzWsmrFy1y42TBo3xAClAOg/5ZNv5ZM7xwnpGNTVbAhPwekfg9Xya+BeVYQwwlhIVrIMHgaZ4458bi2CAhNhGJw5bYWzPGtbsmeRa0yYci1zkw4VrBk5zN2+Zw1bssoAp2J4T8tyH5bo4xpWiUrY8RiSipeGFhXhOaNK7N+7OAhPwcufg5TVwJJsuzbo05k6QhGlZVhely8sdK01iE6myO3l1jGCMIoEZRkhGUSKaNcenlwsAhNhGHFlxucrlutcMM2Fa0Y42i3EzwtFrXGwbZHOFgzzZmYApxJIP+W/b+W+mq3wzWZze73G4RVVVViMTrfS90g/4PxP4Pv7jwdcU3E0xGMVjFTUwuMx14deOwhN3Snyb3nOKMYRhGEYEIkUYznj08WHIAITYRmb5G2HCzbrWLBw0WtMLNmtcs8ORawxOMjRuwxN8jNiAKbByE/L1J+XqWmvJvyZYTVklS1rZIYmbTLHeE/BmR+DMnTTFK0tEMlMTBVOdcM88Nt75QhYNdBi66Y5YYo4I4EMMcEMMc9ubgh1QhNhDlpmYtGeHEtZZsjVa0x5Wq3CyaMFuNpkb5mbJiyy48wApFCoT8uwX5decmDNghadSC/nnr+ecd7s6th5NHihw2XwtEACE2EZcWFswa42q3DlZ4lrRiyYLXLjKwW5srdgzYsW7nM4aAClcUg/5YZv5Yc+OqvhOkJXjjgIP+Ekj+EjOb6XjMQXXHHPqAhpCoVKFg4NAoOAhYWLj5GDugITYRmw5GzZu4aLXGNzhWtGWVotcsMOFazcY2LlgxcNsmXIAKPwaC/wBRKf4AolTNhfhD0+EPVhpcCIaqgKuPn4whNhGVuxcZXDnKtaOHOJa0asmy3E3w4VrBtjzM27LC4wtHIAqRAT6D/lh6/lh5uM4zg8HtcJIi8OXPxM0TM9fC5kKmanCIqamc269ONoP+Egj+EiPhE9vB8A8aK4RibvOd+D0684siMVwjFTEZu93vO8zuc04T0xXIg/A8DO5uUzKxKU1JEkzBAhMIRMJSll39nL1gITYQwcNWmJzmxLWrTNlWtHDbCtw48OFa4YYXLPK5a5crPKAKYhaE/LgN+XAfh2phphhVeEYWjoYrWIP+EYL+EYPtHKOU8s8N1M3x11455oakloGpg4FBwEDAoNBwcPF1sFA4ECE2EOXDLDla5Gy1m4w4VrRqybrcWXM0Wt3OVu2xs8TnGwyACk8NhPy4yflxvlOtq2Shq1iE/CZ9+EzPEjac4Y8erWCGmqBVwcHAw8HI08DGACE2EYcrFu4bNmK1tlzNFrRvlarXGNo3WssLNq4ZuWLNvhaACm8lg/5d7P5d/cxlpiI0eJeqwjLbi3G6m+HHMoP+EvT+EtVqbjd3fc8eb3MYcsa5cIxTF8tohLd6Ue+rGMIymhGEYRjKMowRhFW/D48AITYRlwsmOVlkxrcePDlWtMzDCtw4mTVaxxMMjJvixsGGRgAKkgE3g/5Y9v5ZBejxfEcajKJYip8aXLdbji68LvF0phhq8TN5nrXGAIT8LRX4Wm8y+zLxq0lJGc63zyy41ZLStLZOEoywwxzvHLG84wjLBCGDAITkcTHw7zjNEiThEEYIwhGUYQjCMoyihGKMVb9u8NghNhGFgxzY2GLGtZ5mzVa0cZXK3C1YYVuJw2aYmmNhkaZWYApvIIT8trH5bZbywXwRwTxY+JltFFWq8Zp4NerHiIP+FvL+Ftfc8ss65uvTnebvM3E4vhfhc+W9AIXMYSLQxpYIYQhQwQwkKGOe3NwNUCE2ENMmLDkaOGq1ywbM1rRnhYrcORs1W4WLfCxb5WWbDjwgCloYg/5cjv5cieNRImrxNRGI5TirhPwvUfheLy5+FwxvYxCFqYq2wRCE3c6PPnOcUYoxRhGM9fPQITYQ5aYc2HIwyrcrdu5WtMjLKtwtMmRa2cZGLVyxZMsTXEAKhAEvg/5eQv5eXeUc8TExio5OkcI1ipq5zvnfHjHjxE01jHLGqwCE/C31+FwnJCNLKQUvLDPDhx3x3y1vCMrUzat2TVqxYJSnWmWKoITtZJ9msUUAQijAiRlEAjCKc9PVjHpAITYRiYtmzHFmYrWbXIxWtMLLCtcsMzJa0w5m7hs5a5MzhwAKpwF4g/5YAv5YA1WAAA58gAAAAAAAC6mSV1cSqYUiFXE1cTSIis8vF87vcIP+HHT+HHVz5AAAJgAAAAAHHgAA7d+iahURRVZTVzFomZmrF1l18jvmAIP0Oq7u5iIRNXMphKLiYmImJEpiYRMSiUSCJAARJEomEwmJq6uCUSExKZm+PX0a8QAhNhDdgybtXLlutytXGFa0Y4cq1w0ZuVuTFkx42ORiyZMWYApcFoP+WkT+WkvHWK46463rOEw4cdUAhPw6Kfh0Fz8TPknkw4MNpozhWlbghMFowShGGGF05xne/JvQITYRlyt2WNticrXLBqzWtMmNytw4sjVbhctGOLI5atGLBsAKgQE0g/5b0P5bzbKsmAc+Xft4OoqaxGOfjc8XW8bi5m5zV8PD8JzAhPw9dfh7JyGXIZcgDFj2XhCESuPNjrVWc4VlORaurXqVg6qyqiITM5JTCYlMTCJqRKUpuePXx78gITYQ4yY2uNpjcrWOFniWtGuXItwsnLha2yYm+HC2YsWzHIAKUxGD/l3C/l3fY3y58s8prhnlNoP+HGr+HFuO2e2eV4zM5TzAhNHO33jO8VY1rl5NaCE2EYmLXEwwuMy1u5y4lrTI0arXGFm3Ws8rds4cuWLPDhaACkkLg/5cgP5cgfCjGNajjgCC/rlj+uWXPGl8wIaGsoGLp4eHnY+DsCE2EN8uFrics261rkys1rRiyarcWVszW42jfE3xMm2bFiYACmggg/5fGP5fG4ZnG4yROp05RUYTCu+HEIP+HR7+HS3o7Xwioxtmbd+XNea3jfDnjHGE1asNaznFCMJwjKpGEU4xrXPy4cQhNhGPI3aYWmJitc5W7Fa0b5cS3C5aMFuFoxYNmTNpkb4WgApVEYP+X/D+YAONcel4Yq+XPpMgg/4c5v4cx8a48txmY4x3m+qFyWMgzsM8MsE6emXLwUAhNhDPJizMGzRyty5MzJa0bMmK3Cwbs1rVhjctWLhi0ysnIApcF4P+YNr+YOOuGdXw58tzzvnfO97meICD/hsW/hsLjk7R0nlerrdZlxhIhOJLDOsIook0Yxrw+TCAITYQ3Y5mrNtjzLcmNphWtGLhqtxMXDNa0ZMcLJw0cMGbBiAK+wGbAYT8k935J85TlOStAjABOUYTlNAQEI0rky7r0haEoWhIpWCsYximjGEYkJEkYTirCcUIokIiEEYCMYTjGKePZt0adWvVr1a9WvVr1a92OEJwy7NurXqrl3YcoIP+CS7+CT3p37dejwfADr0AdOvbv43GKvWYTMuvgeDjNWuLurTCIUqYiauLWXEomkTUxJE1MVKLi4kEwiams4zEm9ZxdTExMbqJqYidb5Ofa+aC+qa1bbLVKossXKAlgEqyzc2AAJRKlAShYASgJsLAJQCUAqvP2/gN8wAhNhDRk1ZNWOJqtw48eJa0YMXK3C4yZlrXE3ZN2zdgxwtHAApFCYT8mGH5MO72nky5AIT8FiX4LB0p4+BhzoPzvBXnfHwdACE2ENGeLNjaM3K1g1at1rTJkyrXOVizWs8rXM0a4c2Vy2zACo0BPYP+SgD+SgGYAHXp16eTwzFmJ4RjEVVTU4upjMZtxcVrxvwvJ8hsg/4NOP4NOe/br0O/Yb1jPa6qIhEzFru7zmdzmLoialERpitc+wCD9C83c3KZmLCJq8Zq4mYQQmEiYkzV1mNzfHPfwiE2EN8TdmyxMMq3JlctVrRlkbrXDBs1W43OZyxyt2TlnjcgCmIbhPyXYfkvBli27OHkrGIhCFoygwTpOICD/gxI/gxj5dOvSqcJ4Iioqmrc678QhMXI5cSEUYRRRhFOF2G+2YAhNhDfC0b5cLfEtZuG+Va0yZWC1w1YYlrdo3cYsWZnjx4sIApJDoP+SoT+SoU8LNOBiLCD/g1i/g1jO3GkXMTxhHW4d7wjBOePkyAhNhDFi3yMMTRwtyMWzZa0c5ci3E3bYVuXG2xZs2LLhcMcYApjGYP+TU7+TU/q6ePwttcXiYjFZ8LcQIP+DDT+DDXwdcHBqtRWoiazHOt85IXHYbHxyxxxRwxRkMEsEsNd+HhzwCE2EMG2PLjYY2i3E0bN1rRnjYrXLNu1W4mbNu0zY3GJi0cgClUUg/5LsP5LsW9dJitRqaVmnECD/g3M/g3N71y3wvBF1LeLyIS3ajyb1rGKE4TjeufbkCE2EN2bBu1xOGC1rlc5lrRu2ZrXDlkxW5ceLK0y5MbLLhcACm4kg/5OCv5OLZ5XqPA48OURUTVzM7znc7nNK4RPQIP+DVj+DVGdXW8+B4PgbxeLqYucXFxabbxPPkCE42rlzTTTRgBAgQRRjfh7Y8ohNhGRuwat8Ldotx4cLBa0wuMK3DlzY1rBs0ZMWrnHjZ5coApsKIP+TjT+TiOIw1dTlnjvjnm3E4aacDUQ4bxVgIP+Dlz+Dl2rbi1phU0iqaYqIiJi43jqjqCE1XSiinGMYwECBFGIRRnXTvn4ACE2EZMbNhkzY2i1q0bOFrRoxxrXDPM5W5WmRqyaNcrRywbACmkehPyj1flHrNuzXSsscqxjSdKStSlME8k5xIP+DGb+DGc1vwE8I4KVNZuszl4OuPGQhOllvGcZyrCE4ThOFYRimnh4OuHQITYRhYZGLdyzxLXORq1WtHDdwtcuGrVbkzZWeNwwx4XOVkAKVBOD/lB4/lB5ifA32umJiL4bu4P+Dgr+Dgvu5b4Z0qoxfCZAhLdxx61rGcYzTrr5LIAhNhGFy4cZWrjEtbM8uJa0zZW63E5Y5FuFxic4WWPG1wsGQAp8MIP+S9L+S9MO/bv28XpuL1nDFVfjbqKuoiU7nfPOcr1nhwCD/hEo/hEpC64ceydTUJZnv28GOc5ndyip1GsNOk1Qg/W49bmSSJiZkEISi4mJi4uLTd8/TnQhNhGLGxcsMTPItbNXLZa0aNGy1w0xZVuTNmcOcjVkwa48QApfGYP+Trz+TrfN846451mslRHCO18sWIP+D9T+D/Wulcp7T0dL4Qxcca8FxyCE7VuejMinFGKMY1vp5MMQITYRjyM8bbFjYLWzfG0WtMWbEtxY8LZawcOMrdi4yMW7HGAKUBCE/JmZ+TM03TxRwQnDDC+Ug/4Q5v4Q5yY1nSeXPhFghO5Tj3jWadZ3x8G9gCE2EMmWPLiYNGa1zhY5lrTC2ZrcTNk2WucbZphbsMbHG2aACpMBOoP+SKj+SLfhXHgQzFxNRWMViqSznPXp1mVKwxUVEQuZd8cbkIP+E0D+E1nly79jtUYxhm53vPdm5idY1vXacXiZudzm7zuM3jjww4CEp3tOOd51jGMRFGU4JwnKcpyhAhGU5ThGUScqwmw5ebOXaCE2ENcWNpmyYWy1zmw5VrTG1bLcLNqxW42WJu3YNmDFo0cACnomhPyX5fkvz22VtOkLLSkpOlZTRjOM8MLwvo16s+aD/hNK/hNLrPSdX2zUSnOczxu+OWUq1U+Jz5RIhcphptHDGjQxoYIYI4IIYIYI4o4IUMMc8+LraoAhNhGFvjc4WblytbZXLVa0yNHC3C4ys1rJg0a4s2Zq0yZcwApkHYP+TT7+TT2enWrHBcVMRNKm8eH43PKE/CgF+E/XLwODmzjLOrCiWpDFHJOlgITV0N+GN1YzjCaKMCKNa6+LHYAhNhDli3bYsORutx5GWNa0w4Wy1wxYuVrNq2yY2+Niyb4mAAqeAUCD/k8I/k8FmefLxdc6zq8VjVYxitRVYiYzc83guOZyyVeJ1GsYrFY0qtiD/hOg/hOzeB4Pgcek6aYE3ed887ve1yZ01HLGu1eBHZ0vhM1NzN48GL3shOJwuTGcJzRiijFGVZJynCMIxhWESEFEoIwjCcJwiRTnn6dXYCE2EYcuNu4cOMa3I3bZlrRgzxLcORuyW4czFk0YZceJnmYgCowBOoP+SPT+SP/h4fheL0463hidViMYxCLjd569OpU1HC+DDC4m7ndd6nKD/hYg/hYlqJ8Cr7T0uMs3x3O5yuERiYeBmIuts5zm+NzGdb6KwITmaYIFZ1jFFFKZFGIgkhBARERFFGd+vGPSITYRjws2zLFizLWWFoyWtMzditcYm7Ba3zNG+Jvic4WTXCAKWRaD/k1E/k1FeOjrHFdZxGMR0vpyhPwsefhY9bsuaMrUjJSMWG1884TN1nB3xRjFOKM43w9FgCE2EYcrTG4xsW63M3xZFrRpjcrcLVo1W4W2LEwaZcuPC0YAClkUg/5NqP5Nue3Vq6uonCJ1urCF+F5D4Xha8BPMihghghjiweOx9VaE7ltOvDOaMUYxnPHw8tAhNhDfJibYnGVstauMrha0wtWq1w2cYluJg4cN2GNriat8wAp6KoP+ToT+ToXMZxnF4zq6ujlOnCdZmc314damTXVAhPwvRfhejyQniracKyvl2bSeVVOFJWtSvCw2SpHFC9CE4HGl24wnCJGMUYThFGQlCUYIwqrXH00QITYRkytGrnExwrXDhyyWtGjPGtwuMbhaxb5HLFvhbs2zJsAKcySE/JZR+SzWNr5OHwuHkrKdMeCtEoShRaEMVcU8UayAhPw2Qfhsxra+zbsviUhSeC9IygJRVYYZbXx0hOVphGEYxhOMSJGMIoowimvfg6XUITYQ2w5czFs2aLc2LIwWtGLdgtcZWbhblbM2uTI0Z5WThuAKgwEvg/5MvP5My4zx4c+GdXyYqr6dfGzU4TM56628HFRjGOE9ufK7hPw2bfhtFySvmrghIgvDTo0wvdVGUIZM+Zqw0hKMYXwbZKiE0dJ0YVVimjFGAhGMIiCCBEjOM8OXksghNhGZk1YNGmZytytsmVa0ZMmi3Cxb5VrbCwYN2LBs2Y5nAAplG4T8nJX5OS+PTBhte1cEZMEbQhgWhasIAIP+G1D+G1HeenHpfKdNTWYXHOOuufWQhOVwJ82cZwjGM4RRIla5+fCAITYRmytMWPDhwrWDXIzWtHOJytw48bha2xY8jjLiaMsLdiAKfSiD/k9c/k9n3eOfTjwvURhjPkcdTE7jvw7xmpiHLOMdQIT8M+n4Z2UdWPBNONbterXOqtJ0lLZXFGxLDbDW+MCFwWcgzMaWGVLDDCQiBBEggEMcMct+Zgh2ACE2EZG7lrhcsW61oyZtFrRzjbLXOFgyW5Mbljhysm2VtkxgCnkog/5QGP5P/cz0iF3d9c54uuufLrwnU41jhjWuDHON7IP+HDD+HCveWZ3GavF1HLfa+l9r1Or1MTcdeXg73kCEycjokCMSEEpRhCM1YTiThFOuPqxdgCE2EOGzhu1btHC1q0Z5FrRyzZLcOLHjWtW+VmyZsHDlmxwgCmQdg/5OhP5Oiaujw/A64zN4zqdRjVYcEwCE/Dsd+HZ3Jr1FLQwRxTphphhGadMeTDcAg/M64SZTIlaZTN78H046ACE2EMmjNvlxtsa1iwcOFrTM4YLcLbK0Wt2DVo3aNXDFuwYgClkRhPye8fk+Brk0ywVpCNItm3QAhPw9Pfh6Hw5eNltWUZtLBh1ghpSqgZGfgYOBgYOFg4urLoAhNhGXHmctmTVutYYsLBa0yNW63E0bOVuNvlctsjHFmxMmAAp0J4P+T/j+T/nr0TDGfCzFTCUy6+J1jaZTU8NxIIT8PtH4facmVixseLg4KxhCFJSsnonCFI0nKOHBwcmUg/Y5deuc5kmJmQRMQExbM8fB9FwAITYQwbtc2Nw5zLWjHNiWtGWFqtxY2DFbiZMsrjLmaZMTJkAKbiOD/lGC/lFtwxczOZzPGOdc4zjOI1GuFdI8TM7Ag/4ffv4feU3m9uMb4ZxPCOE9nZwYpOaudoTlcGcoRhGMiMpwIoThNFNPH26wzCE2EOcrhhlYNWq3HmzNFrRu1xrXOLHjW482HI0zZcebGxxACnQphPx77fj33x4ho07q2pkYoWpBaVpSpCC9b4ceGuW8dICC/mrz+ave8HO5rZ27zsuWRJmSSO+Pd57AhMGKNZxmjJCMEYTRI0rAjCKJOeviw7AhNhGJo1bM22bMtxMnDVa0y5Ma1wwysVrhzhYNs2RzlxZsoApTE4P+QSj+QTfp3oybrinOK4iD/gta/gtdjpfByvhepiJXzITjXwzijCMIxqrh05+UITYQxZscLhs1xLW2VtjWtGDPCtcOcjFa3csWrXKxYMcWbIAKUxKD/j26/j27cM7rLNSTioCD/g6k/g6ldjg4Z4TbieOAhcRJXDDDDDHDHDHLXh584CE2EZsThw0w4sy3KzbsFrTE0YLXLTK0W4nDfKwytMzBk2YACm8mg/4+cv4+fdzi9Ty79jVViIjNcXflvcXKDUWAg/4Ptv4PqdXW8cePTqda4xGdRpq/EtEKvHGp8MCD8jrCZSJTEzMhEEEZ3Pfw+PmAITYQ4bNGLFmxcLXLFpkWtGTNqtcucbNa3ZuGebK0x48ubKAKhgEwg/5AQv5AR655rcZi4qMRqnkXyrhFQbnd8747eTq1Z5RegIP+EDz+EE/wLiqjCoiYm48Hl33vnnfHKcY1rly5PKRwppsAhOFwOLjnGMYIoRhOEIRIwnCMSU4QigjCaePXtdohNhDhgzyNm2RmtxtsuRa0YsMS1wxbN1uFmzcs22LG5yM3AAp5KoP+QZb+QZd4lxOt4laWbm8448OvTv256jEYrGJ1m9CD/hB+/hB/YmZZjcbq4uER08HwM44cfEzGGEVnG97AhOJq68JIIopxRIJIIIxIwjGFZ48fDcghNhDTI5ZucLPMtaM2LZa0bM8q3EwzMlrViyYs2rBzibN2wApxH4T8iuH5FcZTlNa7JlhG9uHi0wzxywrOd54MIIT8INH4Qac2fFjYsaU8eLh8Lh7K4o5lpStOFLiE2SxzvOs0ZQpS0JQhFGM44a8fXHiAITYQ1bYc2ZtkYrWTNnjWtMLfEtxNmDhbmaM8eTK4xZm2RmAKciaD/ZWfspbvW8ZRJ4TWscOHLlHDHDXKcYrEa498gIT8XYn4u15ZODwM+ZjxEYTRnFCMlkoShFecc9yEycLHOMZ1jWMSMEEYCMIiZj6MXYAhNhDlq2YY2OPCtyMcWNa0w4cy3FjauFrBmzZ42WXK0ZNmgApaFYT7Oz7OmdJ4o5I5IaLZLQyVvr0gg/40pv40uVZxmJxer1VeBhWQhO9XHWtazRjFGNeDxZx2ACE2EYsWRi1cYmy1hhZYVrRszarcTRuwWtsbdywcsMuLIyZg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+AARwDgIAEHQTkB8AHARCmACNH30uOT7ZxMQ6LTAXCAhIISBBE//8DRTUISBBEgIACRTUEBwM4C2QCC2QYNiAyCQCQmwMBN8AeRTMJAJCCAgHbxR5FOAgA/gMAe4XSNBQyCACOKQGtAX5DMwgA6BkBXgl+Qw8SEk7ApD/TAKQ/EmT0TUEIAU1BHhmIAYKAAAAAAAAAz7PwCAJQAABKAAAAAAAACmspg/5BEv5BC98OI7d3ZNVDhfCeFcnSuGtNKrOO+OaD/RGfopfG69BnDjiYlCIRNXW9XBERfBKDamJhAmFgmESJiUpm+fwDPYAhNhGFo3YY8WNstzZMmZa0w42K3C4YM1uVxiyMcjVq2xtGIApKEYT8Iqn4RNYVhOF5xjj0aWjSgv5Sq/lLWyWEmd48eYJyyDV7d3fgITYQxzOGeNw4YLcOXI3WtGGXGtw5mbla5xs3LTDlZssrfGAKVxeE/CHV+EOvddinauKuC9pwjeOFpziD/gSu/gSvxneONXMpmkRqelCD7XCLmUpkld5z5vQhNhDVo5xuW2RotyMnLNa0ZtG63CyaMFuXNjcs8OTFhctGwAqNAT6D/huA/huBGcVdGs6moowxcJlbMz17cczmZTOrxERETW+nh6iQhPwmRfhMjGfNp0cXBdhjWMYoxhCUpSpgWpCTVHFbBKkIJxnGcZxqx0vp0aSD12kRmcyklMpAgSghCBJKSZZvr59z8BAhNhDBxlYMWzLEtb5WLNa0bZca1y5xsluJnkcYsTJw5ZtmYApaFIT8N2n4bvbYsfMy6K4IQhOGG2OcQIP+Eaj+EZvrjPOcbxeKnhnplACEydKHNjFGNZzVnPTyViE2EYmLlszytsi1xmcNlrTC4crcTHEzW4szJvjZZmGFhjZAClESg/4foP4foeVTqMMTEZrjkIP+EOb+EOfnymLq6mE4XwCE6kuaiRRnOs8OXXoAITYRmZZWzRkzZrWmNviWtHDVutc4nGZbiys8ebG3yOMjJmAKThKD/h+A/h+BeEno1EEZi7CC/ocL+hw1dzz47lS8uoToZOLeapWMZ1w688ghNhGNoyaNcWXGtxYmjha0ZM3C1w3ysVuNi2zMszJu3a4nAAqaAVGD/iZk/iZlDv269OvTxdRJaZuskyInDGGI1FUxhpq+V6vViczzvvxvvPFLGdVkg/4PFv4PFw58pi6qUIIqaQKukXGIjE1EXc5m7vd53u83OVSsQxHDGnLWQILx8m9ttFNlFgJZZZUsShZcWAGqlJKt3ff0/P6AITYRjbsHGNuxcrXDBmwWtMTfItxOczVbkbMXDVhhZOcblmAKgwEzg/4qav4qe4Ry8XFuM3iaxHDFdJ4OE8s8JqWbznnve73F1z5Ig/4O2P4O3UQ1iNRqeE1EKmY5548efO+s8ZyupUrGK7R05IN413czMEykRKJhE1MLmLiZhEpZvxfLeUAhNhDXE0ctMbjMtwsMzVa0xtsS3E1wslrJvhbY2TnLhasWgAqDATGD/i5w/i5x83tcstzK8Xqq5axwrhWkahF3e88eO88Z303fAIP+D2D+D2Hze0RiOE9HJiMITmb3xzznjeeMrSTU8M+I1wCEydB04zRgiEYEYIwTlFCaEUYRgRjO+nky1CE2ENmLRrlxYcy1yyZMFrTJmZrcLdm5Wsczlkwbt8TVzicgCoABLoP+MoL+MpfGc1xbrNZqNVjhrlrGMcL1mJnc7ve5248O+ICD/g/Y/g/v6ZrThPCOFaqois3neefHnvd7zucl05T5EY5AhJdiPXghBBGcJokIkBCJGcIkU4YcfPlYITYRhZYc2Vi1ZLcePHlWtGLNgtcMmLJbjaNsLJu1yN2mHKAKciaD/jfa/jfb3FswianEVeJO2dXwVUpnd9euwIT8Hd34O24YmiGJGFbxzzyxymuscuHHhrVPFDRmxaCE0WTnWpGMEEIyEYwnGMIoxb+eeAghNhDnFhYZMLhoty4sjVa0ZNmy3DhYNVrXLhaYWmPK2xZGgAqqAV6C/wAKDf4AFBz4vjS1VyxALAfB8Pxd5JMkmIw5uXNzutvZ2XaWbzzJXc7Lrc3HkIP+Em7+Em8iXgXOr1MJQVM3GXfp1XXg0khDDCopNXMWresxeM3E1lust3m5zGJ4Rrwu/ZzAg67cZIIkzFgJRNKmIlmJSmBMAIupAAITAmJTFs8/XT8EACE2ENWDFmywtmK1mwx5FrRoxYrcTRwyW5WORxhaOW+TDjYACogBM4T8b5X43y9erbKU4ILQpCykbVtW1ZRijOc43nGcYYtuzToJT1CE/CpB+FSHBh3TgohFGF5VXjWOFhjWs4TJSpBgjm16q0bMOPjAhIYJxQRIwIoRkQRlOKKIRQnBGcYzw4dc/AAhNhGXHiZZGjdutwsWOVa0xNGS3ExxsFuRpjaMcWJzib43AAppH4P+O6L+O7PHDv2PB8DwccY2uFTio1Os9GSD/hRS/hRn1y8Pwjjw8K4xGlRirmZzndz1g/O8Dyc5mVxN0iYktcZZ79+vhCE2EYmrVo2zM8S1g2bMFrRs1ZrXDRy5W4srDHlw4suXJixgCk0Ng/46AP4588YrGJ5ZxrwQg/4VKv4VIbxMLi+PLuCFyVsMFMcscdeLj0AhNhDVm2xZmzTMtas8Tda0xOWK3FjxtVuFy2ytcTLK0zY2gAprHIT8enH49R7U4OTDbLgvCMIyUkwTxYcUb0CE/ChV+FEXFk06J4o4oYlo4KwhGFZZ5TyghcBksTHLGjQwwwRwQo0Maee3DwaoITYQ2b5WDVyxYLXOJjlWtHDLKtcM2ONa5as8bTHib43GVqAKTg2E/HZB+Ox3BghqZpSQzoP+FZD+FZ/pV8J1hGMghpSigK2AhYGDhZGngYwhNhDhtjxZXOXEtyNGzNa0ysW61w5ZNluJjkc5m+Jvlb43IApGDoT8uYX5czcAyZdlZSkAg/4C2P4C6ewupiZqwIKetatq73AhNhDVi5b5G+ZgtyMGTNa0zMmK1w4aMFrJjhw4cbfJics3AApGDIP+XID+XGncRhWI1kCC/lx7+XJ+CDPhhYroYZ4Y4YZ8jiAhNhGFgxZ5MLNktaNcrJa0zN8K3DiYMluRpmbMGbfHhbN8oArTAXeD/ixe/ixX3Vni+J4/CYUqYlNXqJjp18bjqMRicRFVMFtpld1ldxdXWaJi4upmJiMwvj43Pn43WuvieL4Xh9u/LnytEVOsxbr06gCD/hJ4/hKJ7c+RrfgSUnE1NZjjXg9u8TkuLiImIqImBMpuJCpiaBUwQTFxML1d4yXWcceHXp4+C6mIpqs4AIL5hZXm2yo3KJBKbKWUFkoCwALFipYssssBKlSyyyi298+/wO+gITYQxYNmLlu3brcmJkyWtGTPCtw5mDVbjx5cTDK0zZWzdyAKUhSD/i7K/i7LOfK1ricKg6CD/hWA/hWBOHHwkQi43MXz8ACE0IxjNFCKKs8OnTwgITYQyZsnLNzicLWWZu2WtGTVmtcs3Dda4cZGjfE4ytsWPCAKgQEzg/4ubP4udYXrcSmHDr0HRSkXLPPwvDxnN1vExVXWt8ufQIT8Lp34XP5yjKtqwiZdGkY4poRhRSRo08LLBCMJ5d2/VrwYYoPtS1zcxMphKJIuCYKIhKVpm956+LyAITYRiYZsOJgwYLWDNk5WtGuVgtxOWjFblxNsbBpiYYmTVoAKei6D/i+S/i+hut6mqio1WKqogmW254y8flxqcTiK0rgAg/4XwP4Xu5wq4hPPtzu93nM5uKzrFa6J6OCpipxfPQCD8zLM7mZiQmJRKYuJKVCEZXOevl8/ICE2EY2WJnkyZcq1s1cM1rRkyyrcTRixWssrBxmcuWrNvmwgClATg/4tfv4tfxxxz1lFI1cdgIP+Fzz+Fz0dmeF0LrPXyITFsuqrGM5xVrfbp0AhNhDfMwZN2LBktctMjha0aYnC3DjytFuNi3Y4crRjiaOMIAp2KoP+MU7+MT+qmpjLjPG9zc3GdZpqOTlwrhVI4645AIP+F+j+F+u4zGUpK303wz2nEcGJxcLi245448SElinOMZRQjAQiQIkYRinCMZxnfTwY9YAhNhGPI2bYsbjKtxY2mJa0btsK3C5at1rHLkc5m7FziZtsgApND4P+Mtr+MsmL4Z1dJrc4g/4XfP4XaZvhdWZrO+CFxlKCWCWWOeOe/D5QITYRjxMMTFxjbrcjlo0WtM2Zstc5Mbha2bOcTZyzZtXDTMAKUQ2D/jRu/jSTnPh66xd7jYCE/C6h+F0u1r6I2yWYKoeGS6ASuAQeAweKyuAwGfAhNhDjJjatszJytysW+Za0b5ca3C5yMVuPCwx43Dlziy4sQArRAW2E/EcF+I3+EZ4MMphCsZVpGSlJ0jCE44eBweJnwLMEJQhBCEEJVhW9cN8LKAxY1r5MuzDCOPZtzZ8GFo0sGGUycpwnTHiVkIP+Esz+Et2J7eT5HfsHgJ1FTEzOUzcXvwPB5c53OVxepiaQRGIhBYC6eD4Hg+B4fKJ1dXQmHft4erE4cvB8ByCD8aLuWU2mLxYAiQImETKLiSJBMAiYJRIESJgAiYkJmZzvwfFnzCE2EN2TBm1wuWa1s4aNVrRoxbLXDLJlWsMLTG1xscebKwZACmsig/4joP4jk+tWeH4Xk6uc1mriKxHDGOEa1OK2g/4VDP4VIfC58jGfAmGMS1M42u7uctw4gIN515u7uZiYRdXVpiSLne/B8HQhNhDRxjxOHGVmtws2zVa0xN261xmY5FuZuzbYsOLCywuMIApUEoT8RB34iEYZs/Cw0hKSk6VUg/4V9P4WBe3XpzwpU4vhOeSFz0WRljQwksMc899+YCE2EMsmVtizYWi3M3asVrRm1YLXGTC3WssuVu5ZuWOPHiyACnMqg/4kjv4km9ympqqrWMVijHFxdQ69OfCsRiem4IP+Far+FaeY1PC+FrXeZucxKIwHieL43OK3rdOYg/O8Lz7m7mJmswmEhAhJZm88ePh+MCE2EOc2Jy3aMW61g2b5FrTMzZLcLZg4W5cjnHjxYczNzlYACsABXIT8TFn4mN8GXJnlNNOEJQtSMMkce7fwODuwxJZ92/NnwYUIgSmAMGEpWEYCE4TXhhrWuGtc7HCuMIT8LAH4WDcWHBfBO0cE7ThGOPZtzYa4MMI1Rink27NerPmZcjLkGHAAMmU0acmXgYaSlC05TKxVSvatMlSD8SZmZmUpTF1YRKJhNXFwRJEkXATABEomIlBeLi6lFxc58P047CE2EOMjFm3xN263G5wtVrRm0cLcLFuxWt2+JizzY3GVk3cACmgjg/4qWv4qW+HEK68LmYm6zETVxMJ1x8Cwg/4hfP4hfePAPG49L4IRUQiU3bjjvrnzAIPt7Hl3m0yXMrhMSEl3x8Hza7AhNhDBxjcZcbNytZ4s2Ra0YOca3DlaZFrJsya4cWVxlY5GoAqSAT6D/i00/i01O/Z1it1utxdXwvg5VjGKqqKi6mczd888eN85lNVh2rfQg/4iCv4iCwdtxGL5b5MTpExllbLLe548XOctzcROq5OkdL7c/EyAg8eFOblKE1mJmLJJiLq6urhNXExMWiYkTM5z1895QCE2EM3LhuyyOMS3CzaMVrRnjzLcLZliW5cjnK5YMMmFm4xgClQTg/4w0v4w0w48OOONZmc549SD/iIi/iIjHhTy12cojojAhZtFBk0csaOGGOWvQocoITYRkY5MTlw5xLcuJllWtMjZitc4mWNawYZWeNnlatMrByAKZx+D/jnY/jnZ7eDDwPBGbN1cwRU8t9s9AIP+IVr+IVvjfRvR4k1UYq6lFxzrvjw+HUCE3ZsN5TVjC8YiMRFON8PBzw6wITYQ4yNs2HM2arW2JkyWtMzXCtxZcLdazZt3DlmxZYnGRuAKhgEwhPx4MfjwbhXDm34Jp0rSNqWlglSlq2rKcKxrO9cOGd1bV4WnRMCD/iEW/iEr8LnHBw4axrGIgm831eDfW+c3lczRHBqfEieQg/M9C/VzdyuJiS6mEImJEzExcSlN8fB8+eAhNhDlswYZWDNytZMMeJa0aOcq1yzcMFubLibYszRy2cMmAAqfAT2D/j7I/j7Ljp18rjwnDCavN5zzu8k9OvR16PA3wlWY3O3G95453vPGuu+PMIP+IPr+IRPxuvTrrDhPSuE1cTe5lduPLmq3bdRiKiIvG63FruM4XECF0k0OjghhII4EcEMEMEMMBChhghhgICIgghihghQoYI0MunpQ7YAhNhDluwY4m+RotzNGWVa0bN8a3C5Y5lrhvjytGOPCycsWYAqUATmD/h+4/h+7mvB8Dv269HXp4OrZhFVpynhGJiauLbnN7zNpp05+JxxqAIT8RVX4ixcGbfu06MuRKeiCkoSSqrG9bzvGs5znCKEZSgpCULT1Z81Qg/O8rwe93M3MzcSETCYESRcTEolEpi15zz8XvXtAITYQ1cNm7LLjaLcmXI4WtGmPKtxNGTJaxatMWHC4ZM3DLCAKgAEug/4iKv4iK+3c8XxPB1cXCGoqsVioRF3ebzudzxrrjayD/iHw/iHx79jOOlVw1Woi83zzzzz3vN3NlTqcVyvtVYCEzdSXJrW85ownKcEYRhAjBFGEQijO+nmwdoAhNhDNhlcM27Vwtw5cmJa0ZYWS1zhxsVrVw1YN8jRrlZMnIApJDYP+Gsj+Gs2YzGYbqeKD/iGs/iGP54arGqxyyITViVvW8Z35dcwhNhGJviYscbdgta4W7Ja0YMGi1y1xOFrLI4bs8jVrhxZsYAqfAt8Bg/4vJv4vO/C7w223GZtc2tmc1mS6nNZiJNSnMRFxFJEL1K0i8UwRi8UxRiRAqYqqioiKnE6ulXiYRV1OF1NSmF1cC66+F4fgeD4Hg9OvTq5cwAAAAADw/C8PGZzW6mCIxHbx/GOggv6j2/qOv4fF9b67ytbbOtt229lVGXk3Ny8sjLLUEyZk5zJJyyvGkZJcmls22dnXNNbu2hhNLrSrKqi5bfHnnfXvnedc6AAAAAAZvFZY2E7zylPi+ECC/BHfO9sqdWWy2LBYosFgssLCUAFgBAWURZLLLNSrBNyhKATZKCW5bAAAJSUASgJRLKAE3KC3ve/D+B3zACE2EMW7hxjaY2S1vixOVrRzhaLcWNw3W5seJi4Z4WDHCzYAClgSg/4XmP4XmV3W9ZoZxeZAg/4h2P4h7fC8GdccbXcc41eghpycUcLAwMHBwMHBwsbUwEDcACE2EM8zVixZMMq3I2zMVrTFiYrcLNrjW4WrXMzwsmbJq3bgCrgBbYP+OZ7+OZ8Dlz4TUwxdXQoQmikq3WZWJiasLq4urkZxkAADpucQYkM449PD8DwQg/4XTP4XTXPkPA8HyOdKVMTBF4FLxnFkXUwmoRF4uU2lmJtOY69u4AAHdc8Wy4VPgb8Dl16Ag/S8OZubTCJq6uEkTEkXBMSxmriYkESRIImrqYvFoESmJSibqYmJiJC7vj38t6whNhDjDlbN8bPCtc5HLla0Z5GC3EwyMlrDK2c4srXG4c4cwApVEoT8ew349h87Nxc2OF4TjLTBcIT8O/34d/54cm+mGF0Z4K4sVITva14YY3jOKt+PwWohNhDJi5atczjItxYsrJa0y5Wa1yybNlrJzkY4cOZgzwtWIAquAVOD/iOy/iO9rGcB15cYuVomi8TdIiIik1MxDOLq6CJq4ljJ0zjPCUSmr1xxPcCE/C5R+F0GWrfuDNHBKEpFIRolNGasKxRmrC8J49m3Zt1a9GnJlxY8mXJlYsZnhGMYwhGk7XyYaWCD8DzPJ3mSJWAqxdTEwRISRIETExMSi6TETExMxKV7vy/Dj3AhNhGFxkbY8LRmtbY3DNa0ctWi1xjZuVrPK4ZMGeXFjbZWIApJDIP+Igj+IhvNd3GINIT8Nxn4bn8dMNLyYMOohchRTXDHLTjcaxghNhDdvhy4nDBotZYm7Na0zN2q3C4asVrbC3wtGrFs3c4WIAp6HoT8egH49D8mfNnyY8FZVpeU4pwUha+atK5wh/HVR46uYchUNiUJiEFh0FhkAhkAhkChUCgCFwGBxOd1arzQhdlh44ZZ4ZYYYYYYIYYCFDHXk8PDFLrgITYQ5cOHOVzkxLcWNjmWtMOXGtc4sTVazb5cLLFkcs8TliAKURGD/hHM/hHD4+Bc6amqjWYkg/4KRP4KVe3h8M1xq8WqpoCE0WnNNOMVb35c+EAhNhGbM2ZYm7hutY4suRa0yucy1w2zMFrfCzaZGuZpias8QAqpAViD/kyy/kyziYlvQOfJ16c6iYSvW8b1vWYqYVnUzQVM1dTExcRKpiYCLhWdc+XHFyCD/jAc/jAd69OfJ37AmHbv4FkYmFXjes4zCVxMJiIKIkE1AtMzaZVnF8Ovbjwsg/EmV3KZJiUomBCCYlMSmJiYTUxeM1MxMTBMSCakTEzG73vrO/OAITYQ1wuXLXHjaLWrXK5WtHDnKtcYnDVaxZscbLLha4sbRsANARoBFwEKMgOC/ia7+Jrwgv4eI/h4kCE2EOczfLmcNmS1xkZuVrRxjZrcTJy1Ws2LJk5at3GZnjZACjQJgv4my/ibMACC/h4r+HiwACE2EYsbRo3zNMq1yxzY1rRljyrcTjNiWt8jlqyzYcrLC3xgCjIFgv4nQ/idEIL+HfP4d9AhNhDRjlY5GWNstcsMjda0zM3C3E5bOVrRxlZY2uJxmcZMIAruAs8Jgv4oY/ihkAAAAAAAAAAAAAAAAAAAAAAAAAAAAAAAAAAAAAAAAAAAAAAAAAAAAAAAAAAAAAAAAAAAAAAAAAAAAA+L4wAAAAAAAAAAAAAAAAAAAAAAAAAAAAAAAAAAAAAAAAAAAAAAAAAAAAAAAAAAAAAAAAAAAAAAAAAAAAAAAAAAAAAAAAbgAAAAAAAAAAAAAAAAAAAAAAEoAAAAAAAAAAAAAACC/h2z+HbQAAAAAAAAAAAAAAAAAAAAAAAAAAAAAAAAAAAAAAAAAAAAAAAAAAAAAAAAAAAAAAAAAAAAAAAAAAAAD4/iAAAAAAAAAAAAAAAAAAAAAAAAAAAAAAADcAAAAAAAAAAAAAAAAAAAAAAAAAAAAAAAAAAAAAAAAAAAAAAAAAAAAAAAABuAAAAAAAAAAAAAAAAAAAAAAAbgAAAAAAAAAAAAAAAhNhDLI3xYcWZmtxuWeRa0YMGq1w1ZOFuJhic4cWbJlbuMQA0AGgAXAAqiAUSE/F31+Lu2dq0vKt8mWEa0y5ODgrGMZwQgtKVoWtKkoUQhAjObLPDWc61lOWHgcHgYwIT8D+n4IA72va+TDo37terLkrSNpQlKFJSgkjGN43jWsbzrG85pwRkhCikMFcWTLsCD14EytZNpSSTCUSiQRMJgATExcJlec9/PeAAhNhGPDhyZcblutxM3OZa0bOMq3CxbMVrJwwaMsuJrhy5cQApiH4P+MSj+MSkBEr1mJTIi4116JIT8DrX4HW8uQGrXwMuKuKNoSQnGOGmOrKCE5WGdZxEBGMYoowijHHy8ceMAITYQzxNczPGxxLWTVxjWtHOJutcMXLhbiytGWVy5Z4mebEAKYRuD/jM4/jM5OvR4eMdcb5ccRGJ1HDOowIP+ByL+ByM48HjZrHCOE0jc53XhxxuE4xhnOKaMCcJopzrv4bhAITYQ2x5mmJw1aLXLVm0WtGzDMtxMmGNa3Y4mzXNmct2mbGAKgQEvg/41tP41tR1vHWtrxGK1rhjhWKxGDN758efHnmZzwz0rAIP+B4j+B53HRnXae0cqqJnOeOeO7553njNyiKqMVp4W+lQAg/M8by+KS5lKUiJhExJEpiYtM73z9GPGITYQ2ZMsOFw1wrcLdvhWtMmVmtw482Fa0xOMWLLjwtHDDCAKWxSD/jgm/jgnOvDnjnW6yzOOs7CD/gb+/gb/L8KekdK7McHCsyCGmKKAo4eBhYFBoGBgYONs4FTAITYQ1YYWbHI1aLWWFs3WtMTdstxM2bRayy5MTRnjysG+bCAKXhqE/HQ9+Oh9p0A4laUwQgvLPLk7NtSD/ggE/ggFTAOnGCLRHHt11voAhMnO4sIxjGc5zhFFNWtdO91AITYRhw422FtlbrXLZoxWtHDDMtc4mLFawaY2OJpiys8bdkAKVhWD/jnM/jnh1vwujGnCsI1nhuMggv5ky/mS/e8sudyyx31u0IXURRaONHCQkaOW3MwRACE2ENWGbDhyY8y1mzc4VrRo5xLXLfG5W5GOVnixZnLZthZgClsUhPx8Cfj4VyZcGfFlwVpOUp4MOQCE/A6N+BzOldk8lcGGU6sMs8K5QITVwM9UY1nOM053y8HDwCE2EOcrFu3Y4sK1zjyYlrRy3aLcWFyyWuG7Bswa4mDbK2ZgCpYBP4P+Pwr+PwXUzpqNRpCc56z1vre5mKa7d+2t+RuoRlmeN8c9d7zz4zz13byAg/4HlP4Hq2M4VMVDGKcmJqS5ucxz6denXoYVOJi63reMxtXPpxTghOdsj1Z1iCMBBCMEUUYohCMowEEIEEUYxjh09ODuACE2EMGrRk5aMmS1hjxsVrRswYrcLBwyWs2jnGzZuG7Ji4xgCmQZg/41lv41o3LOInkcI5R0xinDq48whPwVnfgrbnm16tOjHaNIyigpHNGNLoXOWwSxxywwwwoYIYYI45cHl4YNgCE2EOGGNk2aOGK1u3zNVrTHkcLXObLlW5HDLK5ZZMzlu3xACqQBWIP+MfT+MfWrAInKriQml6mJqcZ5c/E3UaYiiJWlc5u+vheG1uKmcKYiKmW68F3yg/4KEP4KEevQA6dfI51CcTSIlM3l15c7rwajeBEYhUUhK1jjw71czLJNRUOlO0iDrguELi4us4lZIkiYiamJiZJESAmCJgJiYkCJGd+T58aAITYRlxN2ONo5crcTdy5WtMLditwtmmFblY5MmbG2ysmLfEAKZx2D/hrm/hrdceHEq7jMzN1vVsT0mImE/FlV+LMGfA27DFiaKZIYCMbznjtnvhzghOFxsOXDWcYxijCMROV4X4PLnDUAITYRmxNMLZrlaLczXDmWtHObMtxN2uJa2YZWGTFia5GbZqAKiAEwg/4gNP4gNbzwc0c4yvE4rGMY4RpwamrnPHfXfXO2emeGOQCD/i0u/i0v6z2Zx0jhjWMRVrvN874757454t3FsaxwjyJ5NISHejtvOs4zThGEYynKdKyhFCKFZVlFMnHDp5MHaCE2EZm2HC5zMG61vjc5FrRkzarXDVs1WsmuPG2ZsnGRniZAClsUg/4i/P4i/Tw/A41luZmL4TWAhPxY9fix7MmCWqWbBaUJabYceUCFxWSgg0sMMKFHDHHg8rLFhCE2EOGmJgzYtmi1lix41rTKxxrcOFpiWs2uHJkyNGDPExzACmUahPxWqfitVyZS2W2VhjeKOCVIbMeaFIT8WNn4sbcuRj4EdFNFMULVne98cNN8t4S3ajrrhnOMU4TjCaccOflzlwghNhDlu3YOGLdgtzM2DZa0cY8K3EwYYVrVkwxuGOXG1xtHIAqHAS2E/F0V+Lo+t7Y6Y6VtG1LQpalKQkhWuGufDhx3rC0Kao8ZgsCE/FjF+LEucdU9k81cFV4464b464b3rOMFsFskMUrSng02rHKAhMXUhz5TTjOMZwijBFCKBOU6TgQmrPbzTgAhNhDTLixs2zBsta5WTha0cs8q3DhcMVrRtmwtcOPK0zNsIAqZAT2D/jEM/jEX4VXgRwYpnOc8d895zmaaa6denCMMSm7zu97zxzx3N1npfTXQg/4tfP4tieXg1qUYjhWMYIZi7yvLfLn4WdRUVcTLNZrMNzLny6xxgITobke/GKEYRRIwIwhWU5VpWEIwEIwjAhFCJFGN9PPnDMAhNhDPI1zMXDNotxsczFa0b5cK3ExyN1rXDjzNW7PMyYNWYApgF4T8dH346O4VnTDbLC86k7R0RyR4gIT8WX34ss7WrqrqhaeCsI1rhhpw6ZiFs0EM+ZEcMEcEaOOXA5eBnCE2EYnGPKyc48y1i3cZVrRk4cLcLDJiWsczhq3yYW2LC3YACocBMIP+PV7+PV/O3OucXjOJ4RrWOWsY1iU5475758crVHJ41+FrQIT8WUX4so9l90czBG0UYxnhve98eOeGN05UlalsFLYlr5MtcsyE1dRXo1jGKMKyrKIIRQRQjCKERNO+flxdICE2EMcONmyzYWa3HkatFrTMwwrXObC3W5mGTFhzZGubC5YgCoUBMYT8gNX5AfdHB4GXIN07SxUxUlKccOG+fDnjpw5748N4wtitmlmjmoygg/4tLv4tNcceF0JlE3Ni8RFU8aenDtw5axGd8d978e/Dc4P4O8PM8bzNzMhITEiEwAla89fZzXIhNhGLC1ws3DFytYuG+Za0xOGy3EwYYluVwwytGzJviyt8wApdEoT8f4n4/xceLRbBipmhOGeWWeWE/F35+Lv3Dg26JynSEMGPJGMQhriIhIG9gomCg4GDg4GTqYOAkCE2EZMLHM5xMsy1hiYNlrTK3yLXDlixWs2rlqwxNczLE0bgCmsfg/4+4v4+43fsYyxmETF1u43mOEMXQIX45aPjlpYfDGBwCySirATUVSUSRQkGBwOJxOLAhPAWCO/LW85pohGEaRRnp7M6w4AhNhDhzlZMc2FmtyM2jla0w5nK1xjcsVrljhxMMTJk2auMIApZGYP+D67+D68AeV4PbPJURjNT1IP+DnT+DnUAdarnrjq4qcashLWrCcJIQhGF4zjGMb8XfDYAITYQycssLfGyxrXLdiwWtMbVitcYnLRawyuGrPI3bs22FsAKrgFag/4k8P4k8RVqsq6vGSriUSAAAADhxxnEkSpRJd3aFOnV5Hk2hvHXF4644uKR8ck5KLio+OkZCTkpOSjYyPjkfHCNjAAAAIqLiouSiYZAQiGhIKEiIKChICAQMHAwsBDlzhjDOBCD8LYmCE1cxMTMTJMwmJiQmJhKJAiYmEomJKmYImhKZzz+B7pwITYQyzNsbLC4ZLWbNnlWtG+Fitc5MrhbiZNHLHLkZuMWZkAKVBqD/inw/inNw1UajhHDGoglnccesIL+1YP7VbqVO82yaUXk34iDqpqQJCSbnfk8/KAhNhDPC2cZMrTItbucrVa0ZMWq3EzbsluVq1bs8eFm0auMoApgIYP+ECT+EDHkA3o4cfGzioqMExO43zCD/hMU/hMh5AOfIurIuJmLidZ1q4OOUwmIRm5XEzExMExeevl76CE2EYczFu3ZtWq3E1aNVrTK1crXDJthWuG7fKzaZWjLGyagCpMBQoP+O1z+O2nkxmrZw8HHLx9STmrxOp4VVYwxDF1MWu5vM8ctpmkdvH8ZQIP+ALT+AMHk48OfJ4viLiIhEVGs6nCriJXm7znN5u8pm8TURidVEY48HYCD6RkmCJTMpCIkEkgiYEwTExMSJmd9fF78gCE2EMm7LNlwsmq1lmbuVrTFkxrcObK5W5G2Rs4aYXLBq4yACpQBSYP+Pbr+Pcno69HHgdenfWUTU4REIhiaQJHPxNyms1la4zcxczIz23jkg/4ATP4AV+AZwcufiZmoRKLJmJhEpmczOceDW1kzEVKKUqoxnhnpmOKD9rx9ySlKUSRKQRNSmBMCJAmAmJiSUzfHyfBfBQAhNhDjC3aOMrNstxtMWZa0ytMy3FiYZVrVk0cscLTI0y5nAApmK4L/AB9x/gA+5AAAePctbAxjJ5+bvwiD/gA0/gA1AAAeBmIqmJiri7rjjx/A47CD8LMJTa4SgiySSJTBK53vx+fpACE2ENcTfG4auMa3MxYMFrRkxarcLFkwW5GrNnkw4mWRmxZAClkWg/5A5v5A50RvG8XFxMxNTwjIg/34X78N2q+U4iYIbjvjfMCFxEEcMcaWGGGCGFDLHfjYdMAhNhGHJma5XOHCtctWbla0cs261xiyYluJywZOG2VjjaMW4Ap5K4P+QyD+QyPOt6eHhcxONVrhqODCLi5vPG+PHfOfB4cYg/313771079nJ0xqtWnOc8c8b3ndzaSKitb8LOiE42zmzThOE0JiMIwjAQiCE4TjG+3bXkAhNhDnHjaY2GHItbMceVa0zOG61zhZMFrfKzZMmjPHmZM2IAqiAVSD/j7m/j7nA69OeEVnEwVfDj4mYipqYlF4uonF3c569OoBy5u3fp16TMQZqcsxdIT8BCH4CEQMmXZeLHu37NujTmz5MuCcUYJwRjCJGECEIxhEAjBe2XJptWMKwRlGk9GPEILni3bRcAS5ZSqWLKJsWVLCBmgCyyjffv6fl+AhNhDdozc4sORgtytXDVa0YZWy3DlxZluVuwy4cTFsxZuWAApaGoP+P0j+P0uCrdu5065hJFXwuoT8B834D8cGnRlyL2MmXZeQhGeC84Ph4mdzmbXBMCU3nn5eACE2EMWzPHlaY2S3LhbuVrTK0brXDnK2WsGmZqyw42jjFmxgClIShPyFyfkLlNWvVPBLAkjKN4P+ArT+ArUzjM4zV4ia1YCFkogIUMMsMMctuPh0QCE2EZHONvjzOW63IxyslrTJkzLcOJvlW42+RqxyYmLRhlbACo0BQIP+TPb+TPWcVnF4vfTq6dQDny41LMkKjEKTCYRFICMTpYCD/hj6/hkL7eb4G8Z4b8Dw/CceABjPjceGqjEQUmpwgRMxtc23je5yhOBCcaozjCcIgiijCJGAIRSijAjGBGSMIka6ejGHeCE2EOcznK1ZY3K1liwtVrTI1zLcOJpiW5GLZvkysmGVq3xACmseg/4rsP4rp+I48OeuMSzGYiGNX232nlKE/GT5+Mo/QM1q4pWhghROV54Y5ZcPFpvjhcxgIMmlgllglghQoYI4o5YqZ8/GizwhNhDlwywtm+PMtyYcuRa0buMS1y2YuFuJyzYN8LRi1yOGYAqYAUGD/iyU/iyVdr4Vy1UVd8ePPnvrxzuJxWOEdGOUViEznOd31njO00w1q/EnhrgAg/4y9P4y9XV0L1OIrFUQubtm1y6biojEREVdZTN3tnM89eHrmzaE7GKU+ynEiIwiIwiESMEIpRgIJTpNGEYpxVjr585O4CE2ENmbZxhxMGS1szw5lrRq2xrXDZs0WsszjJmaMMzRlibACl4Xg/4wSv4wMc8Z46542yzMXrPgTwqE/GUF+MnelMl9kcEoUhQjDDfPh0iFzGIgZumOFGhQRwx06dKyACE2EOWuNkzzYmS1xhcN1rTHhZLcTJhlW4WObNhyZMWHC1bACmEYhPx26fjt1lHTk04s+TDBGk5LXzR0AIT8Zp34zT81sezHow2na8IzXpphjYSExdaO2N41umminOvD31h0ACE2EZm7nJkb4sy3K5xOVrTDiyLcORm3WuWeFm4zM2TNg2bACo4BO4P+PHr+PG3r5UuGeG3He87vjOajEdvB8B42VUTm5ze7ze8zKcVweBrhQIP+M1r+M1tx4cdZ5TWqaupi7nLjjK8IxOCIupi8Zi5uZzHg64xshM3ShDtk00SEQRRhEIIRQQCESImrfh76y4ghNhDVgxctsuJstaZMrda0xtGq1wwzOVrhu0bMcuXMzYtsQAqEATGD/j92/j935c/EX2npOJiZ3OWZnM86488873mYprVVrPgce3fsg/4zCP4zCeHGuHPhz1z1uphUzATyhVYjFwTbMb1148OIhId6To1hCqMYozhEEIwEEYEYwnGad8/LQ4AhNhDZg1bYsbFitysWeJa0aZWi3FhzMFuPLjYZMzDDjYOWoApcFIT8fwH4/gdlY5miOaNIxjnllw7whPxoXfjQvriz4seLDYpPFjzXllCFz10V+TJUcaOOPD4+WDBAITYRjwtWDVywZLW7dk1WtHDlqtxOHDBa2YtmWFtlzMmeTGAKkgE1g/4g/v4g/w58vDxuOMbm6rFcq5a1WqqIRbed748eOZvGfE1z5eIAhPxmAfjMB16suTLkraOCFpWlJGK8axwxvPDetZxilKVLStPNfRn1a9SEtzsdZzjVGaMUUJwjCMCEYRBGERFGMZ49+eMPAgAhNhDHM3yOMbnCtws2DZa0ZNma3FkbNFuTDkxt3LTJlZOW4Ap/J4T8Rb34i2a54YZXpe08FLWtSkrRpGF4XjXHPLPffi6d4IT8ZPn4yjc1818jFDQtCM546461vWeGuGc4xZI5qZMQhbs1DBlY444UMKFDAIIYEJBHBGjp0csEOsAhNhDbJkZ42OZktbsWDha0YOWq1xkxOFrltlat8mRqwbMsgApbFYP+GdD+GdFMDwOtbbb44bCE/GVF+MqNnzDiZdDFipkhgRkAhqKUkYOJg4WBgYNAoNC3MXDQdoAhNhGVoxZt3GJotxtWbla0zZXC1w0xYVubEzxYsrfHmYNcIApxG4T8hBH5CCZTrXBlwYZYZYZVhG0KZpWhn5CG8cz3jmfjo+Qi5CFkoCKgoyAjIaGgYCBQEXExeA8LAISXahwZzRjWMYxTlCcZ6erOMeMAITYRmyuWrhricrcjDLhWtGeHGtw5XGRbhcZmeLGybMmbRuAKXBiE/IyZ+Rk1lyIwpXNn4WO0ZIyva8yE++8++9Rg0ad2/Zt3aUU0L2nEhLZJxnOZKMIwijGd8fBrziE2EY27hiyYt3C1xkyuFrRw3brXGZxmWsczbM4aZXGJw5aAClkSg/5FrP5FueWr7XwjV4rfDjEgg/4A+v4A/Y5qzi8RPLPTjACGkKZWoOAhYCDgYGDi4mdgaoAhNhGXM2y5G2XEtbMcbBa0bOcS3C3zMFrXK1ZuMjJq3Zs8YAp9LoP+SW7+SZGYvHHTFVjWMYxqtYjEJve888748d3mcq3VAIP9+d+/TrhnlfC+TDFJnOc55zzndzWcMMYYrHDo4QCE52Tm1RiRijCcEIyRQiEIkYRhGME8fTiAITYQwZMGmRkzyLXDRnlWtG7BktxM2eVblctMLls1YNMznCAKmQFJg/5AOv5AOw8Pwhx4PD8LxdSm4lOJqqqqiKqaupiaipqrRmdtrnKN8vB8Dx/G69CD/g1O/g1PDr0F0ieCcMTirqUxN1dTG1zc3M5udzM5EUqmp7eD4G9eB4KDehedzlcXEXF1esgSiUAAEwkiQEylbnPfw/EAITYRhxtsuZniyrcbVu3WtMWPMtcs2ONazYuWLZg2Y5GbRuAKgAEshPyEhfkJDcHgcPJWk4SpDFG1JSlOk4TheEZ1nGscMr0rmy5Ag/4NMv4NM11whhwhUTjMZcZ53zvOc2uJhiOmfEzghLcrhzREYowjCMIwRhGCJFGMJzRjlx8OHgQhNhDnI5y42rPCtwtGLda0b5ci3C0yNluFixxuMLTNicNsgApdG4P+RJD+RJEDnUxYVDE6zquYg/4NPP4NPQPAmdRjOJzWY3jw/E58QITVgrG6MZxhOk4oxRqnXPt5ACE2EM8THJlaMsy3Gxw41rRo5brcOPDiWsWLfM3wsmDbHjagCmwng/5FNP5FRd8t8I0xVKREXiblmLu4mWcTAIP+Daj+DZedRq6Jvd3e85nbM3EsKrDpz5CE42NGcYzRgjCESJGERGEU4Xx6d8OsITYQzcMWjZzlcrc2NjkWtGDRytwuWDFa2w5GbJg5csWTlkAKWRWD/kdw/keB5ccc8ZrOM4icTymOQIP+DS7+DSvhfSeU8LxUpca58wCExYoopqp1hOOGN9eXnCE2EZGeFrkZtGa1pixsVrTI1ZLcONphWtc2Rg2YMWOJjjbgCk8RhPyQIfkgDyuFhtCkIwqwpoL+d1v53VpZ3nZm814AhOtg5taxIxnWM8/DsCE2EMGjli3zN8S1uxYOFrRw5cLXOHK5W5MTlk5ws8zVkyYgClATg/5IAP5IDXI8bNVGJ1muMQCC/noj+egfcNzNN8ecuoWLSM2lI0aOGmfB35AhNhGZxlbt8bNitwtMeJa0bY8i3C4yZFrlrma4WDfCycOWgAp7LIP+Snb+SoPl34bxmkYiJ8TeqhM5eD4Hgs464zMzKN6mAIP+DZj+DZW+SKVKzv4HO5VMOHXzOupxNZrcXlxmcoTsQ6cSEYpxAhCMIJRpOEUU4TKz08meICE2EM2mRvmbMMy3LmzNlrTK0wrcWRzhWtm+JjlZ4mmbCxZACkoLg/5KdP5KWeSIm649wIP+DTz+DVV0vWIrpkCGiKiJn4VBxtDD2QAhNhDZhic5WmRqtZ5sjFa0yOGi3C5w5lrbCyxNmDnE3xtWYAp6RYP+Rnz+Rm/qAAAOvR4fheLwunLxfE58gADp18a4xETVueN9wIL+gPv6BDwAAASpQAAACbLuWXnngIPwquJibZXFxZImJiYAmCYCJiQmIlCYtee/qvAAITYQwYOWeJwzwrW7hqxWtGjXEtcs3DVawatmzJjkcsMbRyAKzwFnhPyHwfkPhz5jbsz5tOjXitllgva9kYBky6K2SgjCcYqwTlHHs25Mpkys2fNnzZ8mXNnyZcmXJlYsYZMspyhWkZQJThjtcIP+D9T+D9UOHHlz7d/Azz8TfXxPF7d3LmFXEiYIli4nF1vhxxkiUSGcXXHhnF0mA69OvTwccvJ5Jq8TjHPkg+Gi1ymYlMEwJARJITCYETEwTEkTMF4zUxMETExIRIJgznx/Jn1gITYRlbtsWJpkzLWmZw4WtMLZitc5ceRaycYmWPJjZtm2PCAKYCqC/wAoWf4AULQAABYWaLDxcnmD/hFS/hFTAAAHbv06+BaJRCYuI8GD8TN3mZmKigmbiUTAhMSTd74+HgAhNhGXHmZs22ZutcN2WZa0Yt8y3E1as1rlm5aZcmJyzaMsQApYGIP+Q3r+Q3sM464TKE1OK48phPwlrfhLXDFj4GGSE0JyvTTwMOeD8jKbmZkmUpi74+D4PiAhNhDNlhaNHLFotzMWrVa0wtWa3CxaslrfM1x5mmbFkaMswAp0KIP+Q97+Q++Jq6np16HhTVVMzueuM94xvF4picVxg/4Trv4To0XWW9bOcJRENTy5+R1xdXEzXfwr7oTdliRgmjGKKMowhSEIQgmrGrC0759YITYQxcMmzZg5cLWbPM4WtGOVytxZWDhazcuGbRhhxMMTPIAKfTCD/kS8/kTJzet6YnhGKxGkVNLmZ3O94y8OI2MNT4ESg/4T9v4T8YvlnV6uJzd7vec3uLYiuFduvR0mKpUXw3yuwIPHseemZi2YkImRMEIiUSmYmZm+vg+LgCE2EYsTbM3cYWi1wwa5VrRk2YLXGVyxWtcrFi3xZc2FiwbACnsqhPyLMfkWZhHFj42fAlemFWNZzjPBvwThGSSkKShaeKFwhPwpSfhSlzZ92/gZ2FWs1YRQpDFjyQlCCkI2nCcssK4Qg9eBdzMZWXEyq4IIlMSmU3nfh+HgITYQ3bZHLVvixrcePGzWtGjPKtcN3DNbmZs82ZnibNs2PCAKWRCE/I3J+RuXBXBO1aRgK9KG8KQHhSBnouMh4iBgINCwcDE34IeYRWAoHB4DBYDAYCgcDhODQCE2ENMLfKzctcS1w1yt1rRlmcrcWZw1W48mNy3ZM8TRywZAClEPg/5IPv5IV+Ob8HXNndNgg/4UaP4UWYxqeE1V4rPAhoS+g4K5gULBwcfXoCqAITYRiyN2mRs5xrceFsxWtM2Zitwt2LJbiZ4m7Bq2a48zViAKbyKD/kOC/kN164yq4kJjMZi5iInW9d4nMIX46/vjsVwmDhwmLxWFwmBwBgpIqprIqopJlESSWW+8hZNMgy88aGMIRChgEaHA5mmSXUAhNhGXIxw5seRwtZ4czRa0c42q1zmYuFuVnic4cORsyYt8IAqBAT+D/h4I/h4JADr0AOXPtbE4iIi8FxOIxWK1UYiSVx148+qD/i9m/i9nHPkDr0ALq4tdbRZNTKJu4zOalA4b8bjgg/Q6rXNpiYRIiYkmEgzjNXV0RMJRcSmc+X5uY84hNhDjK3cOGLTGty4mjla0wtmq3C1cYVrTM2asmDJi3bMGAAqIATCE/FH9+KP9nzLX0aeJlzMVMVsGK0MUJKVhON8N8ccsMsbxy0z5ZTCD/i9Q/i9Rb04ceHHlxrNcatdmVri04iYxEVOs+Bd9u4CE43Anvx1jGAjERQijKc6XpOE5QnBGKa+fnnQAITYQxx5W2Jo5aLcrnKzWtGOVitxOGLRa5w5cjlg1ZYWDBqAKdyiE/HA9+ODPVttkGbPwJ5qZraoYLUtTFkpSylcee+2G/frAg/4wsP4wrbceAuuM1xcbtm7vLMMRjljhPbeIhM3WQ7sZowBERhGEYwjCKcE436+GECE2ENMjJhlytXK3GzaslrTGxxrcOLEzWuWebM0cs3ObDlbACQEKnwFDg/4f1P4fz2WM5xx4d+3j+N5PKWYzUwrEajhVYjURcDMznO88b3MsTqOV+NnFAIT8V2X4rxaYdnH423ZnzVpGEaTSgkktGCEozTjWda3jhnWEZRowJQhCVIsUIwiAg/GmIlGbu7ExKC6lMTME1KAJqSYlMJLZ6+X4OPAAITYQ1Z5G7BxmwrW2Zo2WtGDRutwuWDNazbY3OVtmcOXGNoAKhQEthPxF5fiLtrnzbdnFzVghGiFoUpKkJRhWF53netZ1vHHC95iE/FVZ+KrvJt2YcGCEcEKQhSJWN444443nWM4RjJCOK/AtizCE5HAx48eGM4oowijCIgjKMIhEinXg8eMuoCE2EMGbXJhxsMq1wwbslrTHlxLcWRszW4sOLMxwtXONo4wgCmgig/4sNP4sNboBVmLRMxmlxOuPgc3QhPxTPfimrnm16seIZs/Ew5I4FpyujOs2OVccgITkXEY3jGMUCcIowiRVa+jOG4AhNhDPE1YNsTJmtaZMTNa0ZsWy1w3y4VuVq5xY2rJrlYNcoApmHIP+L8D+L8HrHLnw3rjrdXG+FoYz056ugIP+KOT+KOXhzjpDk7OEI3N8bnnw59eXMIXRSY+NHGhhQwkZCjhpty6DMCE2EMWrhy1aMGi3HjZMFrTFlarXDhjjWtmWHHhy5sOTI3ZACp0BQ4P+MNz+MM/rqr05XwuE5vd5vN3F06eD4AHLn2yhMxmZvN7vdzMXrPbPKIP+KdD+KdWvB4c+XPVxVY1jljEVLO5zvn4Hgga34m8avF1a4uJtObnjrr0zqYR4CS7MZwjFFGESBEIiMUIwjJASnKMIoREYoznPh8eMuUAhNhGbJkbNmOLKtYMGDFa0cY8a3FmxZFrZu5YNmTPFlys8wApnH4P+O2T+O1+5iRdcVZjNZRKKnhvtGYX4o8vikDnw2Nxl9yy3HTzSTRSQwI0cc8mDgjwYg9eImcyuZlJMXC4zG78X0YghNhGbFmxYmDfGtZ5MbFa0x5MK1wwbt1rTK3auGrFiyzYcoAqRATeD/jxM/jxJxU6zwvF1dW4xxu97m5mFVXbv2xrGtVFTMzc75cWQg/4p9P4qEeU8eHHlvhOI1XCOHCsQi28uNz38Dwe3PhnhupTxxxx16d05hN3GdNBGKaMYCMEUJyiEZThCMBGMIxjGeHbx0u4AITYRixsnGbI1xLWbNzlWtGbRwtc4srFa5c4cWRmywsmbXCAKfSuD/j/o/j/pxnyt9I1jSouZ3ve998d974zxvNI1PC+l1ACD/iks/ikt58kxdZrMWRMVE12xjpw5VqJZjjXi1z33hOFzEPAM4TgiRIoRQQjCMERFOsdPTjLiACE2EOczBmwct2S3HlxZFrRg2zLXLlpjWuWGVyyxNGWRk3xAClEOhPx/wfj+7pmpotghlplw5YP+KzT+KzeIvgxSOe+Yh49KEAlcZgEHgc9gqBz4ITYRjbM2jhm2bLXLjM0WtMbDGtws8bZa0cZmLhhhzN8jZkAKbSSE/JuN+TdvUa9RlxQzwleE5XgQlC2CmCGiZhCD/hGu/hG1wb0cp4+Zz7TwcnCcKmJy5663mYTnYZwrC8ZzCEROCcESM46+vKPcITYRjZtMeZmxcLcbZixWtG7nKtcNWzRbkx42TBvicNMjfKA=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k7HAOAgAQdBMgJugYBEKYAI0ffS45PtnExDotMBcIDCEgQRICAAkU1BQM4C2QZIDIJAJCbAwE3wB5FMwkAkIICAdvFHkU4CAD+AwB7hdI0Ek7ApD/TAKQ/CrADvQKD/hs4/hs5mMZ5c/C8Pws856daty5nDiAXUpiYiYCYmJQEJiSJRIDr08PV5zd8Zzm11nRSZq7haZjnd5nMyhWJrGKrEVqqjFRCYklCKmp1MTU0mJCFIqYJE1BCJiUSKvV1UoiZrENREWsVhUREWi4zc3N1dREyZjKrTG+PgeC6dThxA5c3Lmq+8bZWkmEVqPA8XxHCOYCD/Z6fs9e/bv28HwPH8bx+2enXpz5OPA69ADwriMTVqIpEISnN3d9fE8XwPB5c3LmAzjjUxNRMREXEShMRcTExMCIipiIKnF0mLiRMLgkRMInCMRWK1jFYVBiKhGb47m7smCNxOb3u8318TxfCuKiJTd5SlEojMWtE0UTC4kEpiYlEkTEZwuiYA5c3bu8DweF3Spq6TWccdbvhxct2gvq8rZbNylTZsWUpZSFhYWBYFgCWSyxSpsLBYAFzYCzNllzsWFlhYCwsFhYE3NQllCwJSwSbEtWLmwXNglSgEolASpUqUSgJZQWAAlllllAU13vw/L8/oCE2EMWjXK5bOGS1pmyOFrRs4arXDdrjW5W2FyzcZGrlvlYAClkTg/4PVv4PVesd661tLWeGdaqD/g9C/g9d54643i41HB2vpjKF1mBlnpljjjhjgjjpwuDj0QAhNhDZk0at8bnGtxMmLRa0cOci1y0zMlrFrjxuceZs5ytHIAqsA84Cg/4acv4ageng108nlmuNZZrjE7XMzmYkhU0CotCCaiIULqYpiKiJiavUVrGI4RqIxUUioYjFcK1qOGKrGMaxFdoxEavE1MIAWyvObmMrTN3mrXhNSQqKjEqsIRMRMxmLzOd3vd8d8c7676548d3xnN5zxzz48ePHrx7778+O+OdwmYnETiYSm5m0kwmEERhGJgWhhWo1OJgiZi5mIjONUmL1kuqioxHbeKCC/nG7+cffi+v4PX2/F553O8uSTjxJJLLZQFuLkZJZDmyYSybbLGhXeN5eXBPK7q7ZsTco3Vu1WpqazZmzNIZZERLLIslWNllttjsqtm5c2VdultnZd1bNLJcvjkycvDEmWZvKuBSWyxLU7NVTQEudyvFkjCN8WQmXLmbghc2ZvxdsgvH1ee3Qq2aoCVFhYpKJRllll2BYAhNgpKAAlQblllSygSy5sqUlFhYWLCxYWFhcoACyyxYsBLKASyhNzUq5uAAC5uUlJZSUJQXNyhYKlioWABc2Fnb9f4JvzCE2ENcThg3bsMS3FlbsVrRq2zLcTHI3WsMTdwyZtMuZpibgClMhgv6Fc/oVXZrYAAAfB8IAgv5Y8/lleZfGevj+IAACUIOPEu5WlM2khARKb34vi9AhNhGZiyxsMrBgty4s2Za0csG63CwZtFuVplw5sjjJjYY2YArCAWeD/hzQ/hzR7d+XN4HgnWJyuJxOOnfs04KqUzm7zeczmaiddPB8CtRpV1mb6+F3bi5RjnydelxE1eLAZxeufBKD/g+w/g+x4catjJMQEpRz5eLyshiKwwxJF2nKc48fErqKqsOEVUlzz7d1X4NWXiuXfsHjZjtcXkCD+AvNmLlayZmYShMJABE1dSCYkmJIJgIJgTEiYEBJLOe/s1PwUCE2EMsWXK4ZMm61lkxs1rRhhbLcLbHiWtXDLI4ysnLdiwbACr0C6wGC/rQb+tE/g+H4Pfrz4d4Dc2Tcs7zZWbmaGwhCaNlWKZbEWSXneVZnZZNluaITebLm5U2WgEqWJsFKSwWFlixZc2CUlSwsqbmxYWWTYlAyS+MmYTZ8Pr58+H6Ag/4Psv4PxfA79u/br0d+wOnXwt0hUxV4CITV0VMQXFhMRJMJq6upkuLhcJmJiZmpmrhE0UUmJSsuIi6TSUCATEzcLiaTCYbq0TExCJjMFxEwi6uJIskImkp5+B4IHgxG7uauM6vlvxuONdSD8S7i0pTCUZIlEwkiUTExcJIki6kiUTEiJiYJiYupAmJKzREzAAiZq6lNSgJhcAACJETV1dXVgCJIki6kiREgESRMTEoupgTBcCZXeevrxPwEITYRiYs2uHK1ZrW2Ry1WtGeXItw4sTdbhx4XDDJlzYcTFuAKWxaE/Dm5+HN3e3cXNWMUycFKwpWE/EJZ+IS2+PVy9GOVYRUWZloQhdRFha5Y444YY0MJLfnYo80AITYQ3w4m7Ro1xrWmNg1WtHDFutcOMLlbiy5XLXLlysnDFwAKywFhg/4eCv4eJY3dTPGbnK4zc5REaxrlrGta5VjWo4Y1jhWsVjCpzWZ4rnM5znO+PPfffXnx431zd2liqxqvCvhUAIP+ITr+IUem6mEsRiuGOkaxhUREIpIyu5zPGd5nm3ed5zu88YmYkiWZuJisYxjhitVisRjPgTNWhOJymPsiMCE0IxgCMIwjCIAgjCIBGU5TlEhGMowjKaE5TgjKcoxgRTjj38GMvBQhNhGJnhcNsLTEtZsc2Ja0YY261w0zM1uNu5aOW2XE2b4soApqHoT8Ny34bo8UZ0zRy8jTkhaWKMoTjGeGWXBlrhCD/iMK/iMV4eDHbrjXHWM4SlEXi9b6WwCEeBIQ6tYzCJGKKMU44eLtlAAhNhDhi2asMuLMtY5GuRa0yZGi1zixYlrBm0aYWmbLkbtGIApaEoX4ckvhyTrujzU90NCCC+KWuUCD/iP6/iP71jrw41MTdbxNyIaykETXwcCgYGDgYepj4OCwACE2EN3OFu1b42y3I3y4VrRy5YLcTFk3W5WLHLkZZHDlnjbACpUDkAKD/gLO/gLf7en4nHWeF9vF8Tw/C69OvRuJiYlcSm0xUxicUpEk1Exi8TMXM4vEsJXd3dxaC12zM0mFIzWYuM1MRGIqIYSoRV+BdYxGqrUcscOWNVisJrOpq7i5Xa7mbjaYtNsrzmbsioQvN8bzaYgtOXfwPB6dXTqAAB1jc5zm7uoxXCNVy8PwvB8Dr0CD/Zefsy+ni9t8N649PD8Lv269N6dNa5cuHgcNYxwxjDFVcXi4InFxczErRSbk3nbcZWjKbmZTMLuZm0rjOMzFwm5mMrTNytcbjv4nHMZxmJSzLMplCBBExMIIVcRKriCpUIJq5iYuJqUquIXUzExKrAAA6bikExcZWjMTExMAg/A9rz74yuZRdXMSmSJmriJhE1dXBMShJNRcTUxMxMXExMJRMEJiSLiJiYukxMTUgiwmCYBMTVwiYmEiYmrhFwmJhMJgIkiQIkAAATVxEgAAiYSiSYTAImJiQkmLiU537cZ+ACE2EMm7ltkytmC1q0x5lrTMybLcWVoxWtMLRhlaNm+bJhwgCl8Vg/4X6P4X6Yzz4c4zebyzeN3x4oP+I+b+I/VvjXW+c7jKp8LfLWCGnKaAgbWDQsBBwEHAwMDCydXAqYAhNhGJpkaNczRgtzN8eVa0a4sK1zmbZFuFsyYN8rLJjcNmoAqVAUiD/hzS/hzL3DV6nF1vHO+XMA5bglMlxBEXExJCYTLMXMRPC/Czi4P+KAr+KB2ozErreJ1Pbw/CAO0sRUVGGGIslmbjM3M1NRFRFxuOOud8QIPh53W+ORUTVxa1xMxMAhMTEkxMTExMXVwESmJle/gHaiE2EOGuVlkwsmS1rjxuVrRxixLXLBsyWssTJliaNGblqxYgCsIBVYT8J2n4TvbUvCEZTpUBjxZcmXIz5l7RpCUpQIzy6NMI1pptOaRk16kYZpoZd2/FjnLDCMYVwY9GvUCE/CAt+EC3Zrpk37terPmASna+DClNhwaaRTlGiklK4seTLowxlGM0Rlya8EI4MuQyZdmGEZTpfDkygIS3WdNCEUaxTgjKKESEUYRIwjCMIwBCMEYRQiIwRIRIBCKKNcfThPvAITYRmytGzPM2YLW+Zm4WtGrButwtsThaxy5WeFhlY5nLTKAKyAL1AYL+kFv6Qd4ANhELlts1Z5lnc2RlhebEuau22bkiLlsvO83NSi8XCTcWWCVLFgPk+X6O5jLnLJJJc29zyu53J3NG45MzOWZrq3VHtddkkxyFu734fi+MfF8fybUrdzvOi25rF8bm/B8OaIP+D3L+D4XwDwfAHgeD5XHhGqxVRiMImBMRGLErxWKisQwxEi7u5TMFpzOZomLXnNpTEpu5zdkrmbdeXMG9c8RmItCamaTUwomakmEAECUzKwKuompIlExMTUoA6dfEzUxSkUiUrmsyzNeD43j+F4fbuIL8BStd7u0oJQosLLLLLFliWVLAE2UllsLKyiWKlSyoqWWXKE2WULAC5sFygACwuUSyixYFgXKsFlhYSk3LLFJZRVu+/wrr4iE2EZsrjFlYYnK1s4b4lrTFmYrcTNqzWtGzBq5x5MrPFkwgCqUCyQGD/hcK/hb96vM83zvD4b4TidNRU1BMytERjEVibnO73ubmF4uJXZ15c3LnjLlzABrKRMTMImEISubta1zNpTUymVzBE3CyBUzU0phE1UsRUYVSIhCoikSnK5mSwIP+LNT+LNG0TjfTv0ymE4mETMbqbJTCriAARMEwkmHXpz5OvQAHjXWnCsRWFKmJmbni43MzCJpBZubuczM3FzKUk1JbJlNlxmLIzW07mZmLqIhUVNMYqfAz4wCDr4Aj16jMWuZmLiSYJhMJESAiUSJgEJgJiQCUTBMRJNTWcXEokiLqU1ZNSAmAAi6mrIuAIkFXWYlG9ZwmpiZiYmLiATN7+BbQITYRjYNGblq3arWjjK0WtGjDItcNcmJayxZG7XEzasW+RwAKfiuD/ht0/htvz43i8O9Dl3pVxdXMWm4tE0xOuPic4sCD/jRY/jRr8DwXTfIdr4RjGIxEVURUs3M8Z648Hp4NWISnWpzYI1TjNGCMIwRhOCFUJwjGNZ59e2kfAQAhNhDZy4Y4sLFwtas2mFa0b4sy1w1Zt1rNthyY8TRpmaNHIAqOATqD/hgG/hgJ46i8XW9bq6zExCKVieE1MSmZTK0yQxOuvqeDhICD/jm8/jmtl2rk1Oudbxu7zO76+HN5XXDGqqsMRjEQhPGOOPF7eHc5hPAiGvjzhOBOESIiRCEYEIoEEYRRijGc8/Hw0j4KITYRkZ42TLCwarXDdxjWtGjJutwtWjhayaY2mPIywsMWLCAKYhmD/hqE/hpx8PW1bokg4b4c/AuKg/48PP48N89HXxN6nV0uMxmPBjjuQIXEZCSDJ2xwxwSoYyOGePE4GWLNACE2EOMuFo2ZYsK3K5c5FrTDkwrcLZwxWssOVw3yZcrVq4xgCnYlg/4dNv4dEXHddY57tublCsRqo1iOGcb4eDnnsIT8dL346mbYI8CeyOSWaWaGCEqyrOM51jlrjrnaZ5ZAhOhks68YRhGNYRnBEiIoxjFh4e+DhCE2EZWeJzhZuWC1uybY1rRvlZrXLRyyWt2eNxla5mWTK0wgClcShPw4wfhxhx4tEsVLUojgzwvMg/47vv47vxmpiVTy4xMghsIRsFB3MDBwMBBoWFj6eBQgITYQxys8eFm2YLXOJmzWtMrVktwssmJayb4XDfHlx5GTJwAKzgFZg/4fav4fd+WJ4TwnEKmWbzPHd3myIqsRqdZ5denfp16c9biTr069OvTj2vg5VURMze53vPHju9xfS8RQg/45zP455eEZrOr1GMVqmlMXq4ZubtK9T248uOuMcc9enUInwpjg1eLzved54844t0rhHLHgXq7AhPDWmmHtzThGEUIwjKMJwjCcIkSMJqq1jWM7WyZJYKWjWd05TgmRjEhGFSMIxQjh7OGE+IAhNhDnC5csWDPKtxYmLRa0ZM2S1wxxuVuVrjbtGWJhmZN24ApxJoP+L97+L98CJut1zxxxlabnMyRrhrxNcOCE/BmR+DMkDJGWSeiGSmBilKMCKNZ5Y8W+vPpAhOhnjG9YoJIRhOE4q0nKJCMYxrj7M4YAITYRmaY2zTE1ZLWTPJjWtMzlwtwsnLNazaZcePCwb4WePGAKbSCD/jsK/jrx4xG678PB1uNxmrmaTi9OG+UAg/4M1v4M45nEcJ8Se0dNcq4XwVnOeM943njzhOtblzrBEhCcKwnKqEYwmrh7NYcAITYRkYYmONrjZLWeVhkWtGbNqtcOWTFa4ZsHLlpkat27VoAKZRqD/klm/klZ65jnrvjnjeN6vCNO3HpGQIT8GNX4MZa6rQ0NkMkMEqEKwxseHLnAhYtRFo0UMUqOCOOCMjR06WWDHCE2EMM2LGwyscy1qzZNlrRrkxLcTfC1WtG7Bw0YM2jfI0bACpsCpQGD/ijK/ii/Trerx4fleX4nh1mbu7iZqccu/bPCZ6dfE8Xwt8/Cz18Dwe3flzAazdSAMWqYulokVmBLEoqy1pQVEym4m6lSampIJhM3E3EzScXhFTrfa4iD/g+q/g+5ianV9M9u/lc4uJWuZnLHh+F4vBy8Pwu/beIiL6denXlzAd4kqenPkHhZ1itViMKqYirnFwpiLIma3gGphUxMwRMQtMzKJqIwlNTF1JfGd9Xkz4vi+SCD6eJm5zM2uJmJTEiYkSiYmAIupImJiYTBMTEokAREkSurq4TExMJESRF1MTExMTAmJiUIkEolEoShMTMznv7dx5AhNhDFgzbtWDFutzMcWFa0zZHC3E1x4VuVpkytsmTI0aOGQArmAYQBg/40cP40f+kzWt627d+24gi3HlzcNzEhE4yAdOMxEzKbtabVaJglRE1EIRF4zESikQiVymZgiFTMymYVPa9+IIP+D7L+D8nxPBrp16deg6KQm558OLw9ZSp28PwuvQA7SpFVVVWsY4VquFVjGMYqtREKxNxcrzbeZ58eed7zlKWLmbu5ymNTSY648PwYg/gbD4FkmJiUiYCJRMouJRMAAIlE1Ii4kTAupQmITEoLxKLImLgi4iSLqYkmpknj8A8agCE2EYcTBsyauMi1k5y4VrRjjwrXDdyzW5XGVwyZuG2XK3aACs4BboP+QVT+QVXjwOvQC4iYHfgIiLpjJ068JmKvC5mbzc3NxMrYuEYMSRMhCFSiYEIuJidc/A2Ag/4PGv4PG/F8QmHbv43XC+fgeCPB1cxNcu/Z16B0nhGNVitajprVYxGIjFVyrUaVMxc1mLzm98c557nvnne85zGazG678uvEg/c7e3Et2skhEwklEpgmEwIkiYEXCSJTCYTCaSgJhKJhJExJMSmb5+D5seIAITYRkZ4cjdw3yLcTNtiWtGeZstcZGjFa0wuM2PFjYZs2JyAK6wGCAYP+Tsz+TtO4116DCmEi+Pbvy3C6zUzCavGQ5c3TnjcXM5ubmLikSiW4zF1dVVRpETFxaZqZipmFpmkNXiLrMXEZ4ceUWIP+D4z+D53NeB37PEmtVFXebvfPGe65uJqKh08PwufIOPB2vhPSuVdNa1WpoQhVYQilShV3OZnMszxnd7uUUi2Z3vd3MZik8uq8gIN8HV5fg8ZuSYlExMSTITV0mAIkiYmJiJBM1IJi6mImE1cTEwmpmJgkCLpMJLqRExN7+AduQCE2ENmLBrlxNm61izzOFrRrkaLcLhjkW5XLlq5YuWeFrlZACowElAOD/iaC/iZx8HlXfzOvCeE8mnBp0co4VrWNYjlERKLXVxe4zE5mJiMlouyYM1uZnczcTE5mZ43OWbzOZzZFRdTba3XwPB8Lw+nV27hy5hy5gAcuYAA4cRdZTbKUomEpXEksXqYYRMKmpqavAVYO8Xm85vOct7va8xaauZJuMwlmrq5vIKTEymYMWiLoisRrVcsajpjWscMcgDhxiZlmc2m5ZmZmCqnERERURKLTKr1NRrjwzhdBjhXLl014Ur6gg/4qcv4qaePCOfbnw51nG6yi1MMTq22ZknE1KUzF4lgItMZgmIuCpUmEpiZtErpBCrmKtNTE1MQFXVsZDWwqwAOHEAAcuY6dfAzGIYhQiBUIuBdKiapCZmbnN3uc9fA8EHg8LLRMkUiopaLVZCpiUEzEMWipQmJhEwi4E1JMyLq4lMXQOvQ79uvTy+Wc563nd5mFRWIjEMVFYnhMSuLmrYYqenftz5O/YOvKUVHS02CD9zh5fGZtKJJkkAATEiJIkESmpCauCJBEgJgAAiQJgmAmAAAAAAiQAImakRJEiJRMSCJTBMITVxMSAESiREpgmEolCYJiYTCYTAmEwTBEhEiJAAJgImJiQImJiUSRdXC4JqYCJAmESIkImakRKYmJiYuM/AvFfwkAITYRjw5G2LFiZrW2ZmwWtGLdstw42bJbhx427Ru3Y4sTNyAKngSlA4P+K07+K09reM9OvTKUrVYEkZiZmJRCpiITEhy5+FNarhXJ04VjGnCJwpEIqcYrFRwqYE3BkuNxnUxeEY3EJm5Tlcr3GZ3OZzuczeUxlm88c73nr4HgjhxVcJiLqYmrmpmSBGKQUsVMIiFxMTmZi0zExZcZjKM1uspmbRF4zgxdKkQUhCETExBEwSmYTBV1dTMTALoOfLx8ZvOY2ZlNxlCYgiFCpRdTSl0owwipJlcXESRCJrcTc5ztcc+WauyD/aJftE3Xp4Pgd+3m+BmhPbr0DxJpqMxCS0zOLVkz18DwXLni5i5mM1KJImCoxdRMTkuJVcBMRKKmCJTBE0iYJiZiFTAmJmJLixMJiYurqx43HVcOGMRWKqoVE4uaiU1OLVBcImGFYziZbmZtNXFQIi7jJKIYKqYbhutozFxcSuJLiYuIlMpnMQiKmJvM5nN3N3N3PXwvDcuYXWYFkxaIIUmriVZpJExdTEkxOLhMXExcQTUououIzVxNwicROp5c4qyC+D8IPwzVxYRKWVZRZRLKAlARYUAsWLAsAAAsAASpRKlSbLmyrJuUlCwBLBYqbAJuWwlSygLEssspKCwLLLLiypZshYs2LAWAlliyyxuWwWJSUTc3KJUssUC5Rc3KSgASgBKJZW87m87hLLKlspKSm37fwXd/BgAhNhDZliaY22LCtYNGOZa0ZMMa3E3aZlrjDiaNcbPHhbMsYAp5K4P+PH7+PIOmM62GrmpxmsxbcXF1VVhVX04xkIT8X6H4v4Z6uHws+YNkKZpaoYoWpJSsYxiurOueuPHjqISHKnNGdYzjGaEYRIRhEhOCKJOt+zWUe4AhNhDTMybt8bDGty4meFa0cN2K3E1b41rNm3yZmTVw0aMcIAqnAUGD/jlc/jlvrNx1rrjjWYjDhXDHDhw4cuWMaiLjed8c8d88vHnN2jVdtcO1dHhZ1ECE/HOd+Od2zHky6K4mKGC1JILsc8+G+fXjy4Y4ZwpTBkpoxbNmbJkxWhCN8OGeeemeXHjqg/A9LHr4ubu5lMSF1IgEXEkJqSLgmJJmM783x5jzACE2ENmLnLmcZGS1xlcOVrTJharXLJlmWsGuPG5x42jNjjaACpIBNoP+PS7+PS/rPfwPB1uMlRXLXLhw1WkTfG8553znMZqMYxrhWsX4lsCE/HJ9+OT/PmrmrkjgpSkoTjPHfHjz4bzrCNrWtmjkxYJYCMa1w3bYac9wg/A9qo9vO5lYmLhMCLqQRMTExIlM58Pz5eAAITYRkxMGjZszyLWLRswWtMbNytcsm2Na0wtMrNnhYs8zVsAKah2E/ILF+QUues30xxrOMJ2UwWtgwQ1XtOKE/GvZ+NhfFxDkWtmxWpCKtZ3vhjw2vDnqhdlHBjcDHDDHDBDCghIUKe/MwoNYITYQwxtW+FniYLXOVi1WtMjJktctMbJa0bMmzBq1aZnLJsAKVxOE/H61+P33JohwIaJZo0hDJVCIg/44YP44XccM8OOM43Ez03EghNXOrjx3rVVVh18WNNAhNhDdq5zNHLLCtxt8Lla0ZNcq3CwcuFrFuwx4WuPFiwtGoAqXATiE/IjJ+RH1LDix2vK8YySpgtitamBIjWs7zxwjtpOSWS2rJu1ZNEsE53CE/HHt+OQmFJ8DHojkjknKMVZ445b1ywvCdo0o0Z82pgtakoxwzx1jjnOcQITicDLOs63nOJGMJwAhGEYRgAjCJIjCMNPbnWHIITYQyyOHLLI2ZrW+FpmWtGzfCtxOWORaxc4WjHE1atW7dgA=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hRHAOAgAQdBOQKqAUBEKYAI0ffS45PtnExDotMBcIDCEgQRP//A0U1BQM4C2QZIDIJAJCbAwE3wB5FMwkAkIICAdvFHkU4CAD+AwB7hdI0Ek7ApD/TAKQ/CpECyAGD/iW+/iXDrON6KsAuu+IzUTBFxE0iaqwAAHTr4ExVQxMIQRCalmFxnFxUzU1NTIuJmIklNkxERETMtriUIgSmZlCJi3XwvD6dXbv06+B4PgZmKYmoi4ym7lbNbwCD/bsft6e3o+h4fheL4nPkAdu/jcdKCJhMxmc8+nUcuYABEwkSE1IgmpJTCU1cARNXBBet0LqZmk1dTUlWRMJgRKs1MJmriUxdZx1hu73crqKiCInWda5AgvwBnd93ZUlNm2USiVKEpKlgWLLKJuUABYFgFgsLFiyyxYAAAALAsBYAlSwAWVc3Nlrvy/g+YCE2ENGLVo5ZNWS3I4zOVrTK3aLXLltiWt3GLExaYmrfNhyACqwBVYP+Kpb+Kpe6M4B1qdplFVVYeRbGE3d5dWt5InFX5WcVVTGW257+B1mJmrRMTG+GaIP+AGD+AGHr0O/YHjXUcIhebnfdnnmcoxiMVhy5+JmZjr4Hg1xnNrqcRiMT2mKnERUThrjE7IP3PDZu7lFxImEpCYTAi4RJEokARMEwEwmJTFxM77+jPgAhNhDFnjxZmLXEtcOMrda0bYWS3FkYMVrhk2Z48eJq2ZMGQAqWAUyD/hPa/hPbAGM3EomalBeJmERPTr5HHDUYjWKxgXMzxZm7yZlceD5Hk8OIg/2uH7XEAcufibiECYvGYmLrLn278ONWuZmJhSIqU0mJQTF6306+FsCD8abnMyC4JJgmJhNWgImExMSmJCJAExK856+W9YAhNhGZyzy5GrButx5mjha0YssK1w4ysVrjHlYYszhvkZ42IAp3M4L+qPP6pDnc6jJneD5tTJc7zs1dt7NjZJc3NIP98x++Hi+E1a89fC8MePyzFqanURUVFIKyt18TxenUg/gDx5ZzcbImpEpTExMBBEiZLnfXzXjAITYQ4Ys8rZzjbLcTdq5WtGDdqtcNmuRawy5mzhy4Z5XDHEAK/QGNAYT8OHX4cS8xa+itlrUlSUpSminFGaMZrwrNOM06TnacIkWPdjhCcowjCM5Rx6tejTsw49mHHq17LxQy7NubOyZRgwi10p4MODDky5MuDDiqhGCMIwnCZGF6XsCD/f3fv7x069ONZxupkJQiYqamcWLhMTNXEzExMExM1cImAuiUCJIkmJhdDr0HXo58uPDr069O/bwfA8fhM1cREpms1NcfG8XxAIP0u3H0bQVZZKLqQmExMCYCJRMSEXCJBFwCJiQJq4iUETEpiQATUouJiSJgCLi78H1Y4CE2EMWzJi5ZtXK1oyc4VrRw3yrcObEwW5s2TIxat8mNljbgCqgCvQGE+U4+U5cXiAAAO/3jj8Y06BhwAcjkh4C8BvC3LwMUaTtjpelcV5XhO1UJJKTjKdrSjKUU07JIRnWuNOsKozjWsa1jOEUZTkhCSEEoTlKMowQIUUlCkZSSjCEoiE4l53w3rjvn0aSF9zZ7m1p9MAAAxGJNNpzSaUarVgabThptOw18KCNAglijihjghgBChghQQwEcEMEMMMEKCOBFDFAiQwIYo4I4CEijihgRxQkMUMCEghgjiEUJBHBHChhjIYRFHJHFHEQIkUc04IKZFKAVZQEBAlKVAudsWESzsLDFiqBlCyyy5UtkpmgbmbN5ualE3NkoTYAllQstzvKuFW7vfwLgITYQ3YNGrVu5yLXObM1WtGGJstc5sOVbmc4cTHI5x43DdoAKjQE/g/2n37UfbjGdZxWOQ8i9RETOZ61znecri6aImHLwfA69A3prbp1Ag/4BTP4BO2LqYy3OxxROJxieF01mkytcTZZMTAcufQ69u4CEpmVjNOEyKCMJwjFCMoIJRIokYkIhGBGCM69ulewAITYQ3YOXDbHiyLXDBg1WtMzRotxOXLNblwtnGVtkyMsbhqAKggE0g/2YH7MFvTxPF8LLSMTU42ZXm9zzvi45RMVUVUYnwOvThgCD/gL0/gL1d+zny66TWcTCIpRU8fG5oiSLm5mYuJiYzICD7dLzd2m6uRNXQmEJhMRNSmJXMt58fxXrACE2EMGrZjmcZmS1jlaM1rTIzyLcTPI4WuMbBu1ws2OPFiZgCpoBQYP9/d+/v1nhGI4TqKi5znfHfPjvjvMrqsY4a8Lny8iMapK8zM3MXVzrj2zAg/4Buv4Bu/H1jji6nSMYxGsMVcRM5m7udzcd+3h4KpiKqhNXF1x4Z2CD8zwvL43KYlMxKBVxNXCUTMSRJEzExMTESEy59fR15QAhNhGTC1wtWDRktcNsrJa0ZNWK1ziytVrVqwxuG2Frkyt8IApTF4P+A4r+A4sOVTqdRDFzGV8Qgv5Jg/kmEEs3nZZd55k0hM1JxjFOMIooxRrl4s+gITYQzzMsLJzizLWONxlWtMmNktxYnDBblaZXDRyyy5sbVsAKmQE/g/4HVv4HZeng+B4vKW4JVEVrOLpy5+JcVWJqYm53d5zbcTM0mpxjeuVAhPwDTfgGvtStqTwXwVpOVZVhn1a8WNWmmUawmSlCkrSowRpGFZVjCcK008Lh5sqD8Dhm7m5IuJTFkTETExJIJQIImJTExk48/RdgITYRibtWDfCwYrcbLLkWtGrRitcuceVawbNnDNvjw5cLZqAKVRSD/gkI/gkV5L8CeE8L1cTOuuCD/gKm/gKtw58MwTgi+XOrhOBxHTRjGMJxRjXHvxwAITYRiZtnGHGwyLWTBk2WtG2VgtctM2Ja2yMWmTG4aNcjlsAKrwFWg/4LqP4LqRbcZiYRiKPCnWo4Tjc875895XEdO/Y8a8Y1rFSzd8eOb5uHHMJhU1OLRxrriJCD/gFo/gFpHjJ4TVtsz17d5zbjF4nTGHTeJiePTqVnK7lMRFRUQeB4PibiamYlF1NYnGSD5exPn3lMpkmJiSSYlEIIEpiYShIiUSIlBMTEkSSnfv3PpCE2EZsOPC3aZsq3MxyNFrTG3xLXDNtiWuMeRphzMcjLFlxACqkBRIP+A4L+A4Pny3VGorhWI1FVNLm88c897vnnjmczbWMVw10eBjtXgawXd9a63uyD/iLC/iLD8HwPBrp4PgePw4zlmjWMcK1w1XCtRilJmXOeN83Hm5dZmcpReN8uc8dghOJKc5zjWKMSJFOUYEIEIwjGEYTlGMEUJ0jCMIRRTTXvwd9J+CghNhDDExcN2LVytysmGVa0ys8i1wzytVrbEzatHDFm0bsnAAp8KoP+CRz+CRnvGufLnw48M4vhLwoxWIhdzni3eWUSzICD/h7Y/h7JR0vteN1xznPVz55zdxjHDh0rtrljUT03meKEh3Ic2JOcZxRgjCMIwiQQEE5Vjj7NWAAhNhDDHha4cbXGtxYsTZa0cYXK3DhctFrlxjxtceJs5yssYAp4K4P+DuD+DtnMcpxcbjmnO25zEpqlarHDWNY1qe1xYIP+IPb+IQ3jUXwnToeNEacrqdXwmKyvd743t3xzviCD4etXq3ImJSIuLhMourqYTM3z8nx44CE2ENcuZwyZ5MK1iwZM1rRlmbLXLfM4WsWrTCwb42+LLmxgClQRg/4RJv4RL643U4YqNXjAg/4i1P4iw9U5TV2514Od9YaQqkBcwEDBwMDCwcXMxa0AITYQwa48rBjibrcrhpjWtGjButcNMuNa0cNsmTHhYYmTjKAKQAaE/CMh+EX/HXJlhPxCSfiE1jotcIeDRyJwugzAITYRiwsWWHK2brcmHHjWtGLBktcscjZbmat3DLFlxMsjZyAKeSeD/hJm/hJ33HCeUdq1rGIjN3vec8WbmaU4b4Vx6IT8R0n4jdceGGGuPHjrfDOdIYqZMWTBbEwIVhW8M8sOXACFz00GdRkIhhhIYBAIIUJHLgcrDBpAITYRjcNMuFswzLWrfC5WtG7FitcMcTdbibYmuPC4Y5mTXMAKdSOE/CoB+FOOWauSuC8Lxx3x48OPLdeFIZMGbJbdHJaQg/4kgP4kh1d45xxu5iIiuzlw4RyrSG9d748QhORs5cowrWM04RhGE4EUIkZzx8fDHjAhNhDTDmwsmuTCtb5WrJa0yZsS1yzc5luFm2zNGOZu5yYm4Ap2LYP+GYL+GY3PEnEdI4a1GoiLXeeeOt5vc5zuZm51MYwAgv7Jg/snf4meJJjDlIuXN53LNtnl23zO3oCEeAjm6YowiIRgjBBCMIynAiIq34/Bi6ghNhDhy3YOcrVitwsGzJa0zM2y1y2x41rnJkzNsLVmwxtswAp8K4P+Hfj+HfW+nVNcdXEogeJkq5nn06onOONTGPB6UIT8RZH4i18l7MUkowjOOPFjZYVhWkZZMOBmz6tfAxzwa+BjyoP0PC8lO8rXKYmJmJAVMESmePm+HOghNhDVo5yM8bFqtY4m7Za0wtnC1w5zMVuVy0yuMmVk5at8YAqfAUWD/iGQ/iGRq8Z5SqOCowqS4uWczvj13vje4vg1jVeB37corhw1XDUQu54x4LeQhPxC1fiFr37uDwOPovS5OMIRpalsGSGiGJgjCEYVnWuGt71rOMMtkYQSAVxZ5XmAg/E5cbu5SSlcTEkCCJExcExMARMCYmVzvn7MvOAhNhDLG2Z48bnMtaNMeZa0bZca1w3yZFrFgzwt8bdgzwucQAqgAUSD/ib6/ibvnjw43O8ccZqo1x4PEzqoqZu78Hpx3UsX4ERioou7zffHObtOp6VnoIP+Hcr+HdeenXp4FYNXnOevheGy2b1EVqfEzCZda3nN5ypjFcnmb4TqprdRuYPzMbzm43i11lMAJi4lEkTARMTF1cTV1VwTGb6+2n3AITYRlZtcuLFhzLceRvmWtGGXGtw4meFbhxt3LfGzZssrDGAKhgE0g/4uAv4uA17ri4xzjNXpqsYxGNRjVYqlzvfPjx3xuUcL8KccgIP+H3D+H3F4XXTTpOo1es4ymbnjPPO+e73YUppwrU+BM0CDj0N5uyYtcTMSkmJiUJiUTEzExcXE8e/nxwAhNhDRjmxNcuRotZMmjNa0c4sK1ywcZluVoybNcmNq1bYcwAqGATiD/i7g/i7xzww6T0cIqamZm83M5yuQiLq5yzOazVk68HlOAIP+Id7+IcmZxLLO9uc3c3ERiq6PEjWtYxURbnHd1cZ4zvc9ZzCD87yHp52smJmJJJiYIQiSEJgiU2nPPyfJqCE2EYm+FgyxMMS3ExzMlrTEyxrXDFjkWucbJvlxM2DFyyagCmcbg/4z9v4z93e83xrnGcXwrGOXLHJ4FzSE/DzV+HmtgySzQyUowVhG8b1xx1tOHCCFy2Ch0MRDFHDDCQoYYY5bcPbDmiE2EMsTRw5zZGa1hkb4lrRs3yLXDnHkWtceFtlyMMrHKzaAClEOhPxi0fjF70bIbJYMCmGtwIP+IHr+IHt246zhepkAhrKKga2FgYGDhYeRo4KOITYQyYt2rBtjarWOFs5WtMTBwtcYsbNbhc5mzlu2bOWLLIAKfSmE/Gfp+M+vDwKStCU1Z5a48OHDetYxlLFiwaMmamiuTHiywqCD/iGs/iGd78HFfHMzc1emKxjhXDFYJrrjw68N3viAg/gqHwDcplF1cXESREqtM3m7u5ucdCE2EYszVwxZZW63Hjc5FrRljarXDbNkWt8OXHkZN3LFhibACnYqg/43ov43n7mOvTweERWohq44461tuMxmM23vMeDUwIP+IND+IOfxO/bGfAuKxEEzNpi6Im4lKc8vBicgg/gry1zz3KVTMJiUAi4mJSmevu7eACE2EZXDXMyYtGa3GyYtVrRtkarXOVnjWuGDFyzcYmznM3ygCo4BOoP+O/z+PAnhHHlvGcZpF1urhemK4axqMRGZuczzb3u83ubimorog/4ijv4ib65b1zrnG5z15c+99d765lcVwrhjWuWtVjEYhMZXO5njraiD4e1495tdxlCQlcXVomAQmEImpEzN9fL8F5QhNhGTExc5seZktYtnLBa0xt3C3C3y5Frlixw43DlvicsGQApsIYP+PnL+PmHhqeGccY4x1dXHd3N1XDHDl0jWgIP+Idb+IduI4st43MReGK5RwrWorON3PUCE5GjizTRnFFEhGEYRE53w8PG6wCE2EOMLPFmYNGK1izYtlrRjmZLcLJmwWuWzjGwa4WGPE3agCmsgg/5Apv5Asd1wnA8Tvy3pAVMTrj24xWyD/iHy/iHdzONx1OPGeO9zEYxjtyrpPbni7IXMYCHMxwoYIUKGFDDBCEcM8+Nnj0QhNhDJs5as2mZktZ5cOJa0bsmS3E0aNlrVg4YZGbVy0yZGIApyJ4P+Rkz+RkfOtsZB1XObSmlQxWK4OnPpEoT8PFn4eRd2eWLHiMuRmnkhgYlkIQjGM41ZaZ43uIOPgDnx3nMZqSYzE1c1KYlFzM5vr6eOACE2ENMrNy2yMGa1kwxYVrRi3xLcLlkyW42DNoybOWbVplyACkgLg/5GlP5Go81TWpnwgIP+IYr+IW3iq7i+oIaojFmgYWJm42GAITYQ5Z4nLfJlwrcuVszWtMrhmtxOcrlbictmzJhjcs2GTGAKdiiD/keo/ke948rjTkPIuMRFrnc3tcbqFTrbwPBAg/4hXv4hOed1xZ4jw43GaisY4RyjEUqbbxx78OKE43AcfXGEQnGE4IwgkhCMIwnGc54+bWHSITYQ5wsmzLKxyLcOVnkWtMTVutcOcTJayaYsLhkzxZmbVqAKdiCE/JMN+SXnBijmrasJ3jnrlx4dcdeLHkhuzYN2SUiE/ESp+IlGcMcMcLxjVOUpYrcBuZoQpthl06SFxGKysEEKWOOeCNBJFFIihSyxz5XExwZYITYQ5cuWTPM1bLcWFg3WtMbFstxY27JbhatnLVgxxsXLVkAKYxiD/k3C/k3DmOGr6X0nldRNca8HHXPUhPw+9fh9727MdsODDSdp0hKClbQhIIXQWYuOmWNDDChQwxwy4PLwNEAhNhDVw3wuXDbGtZuGjla0YNMS1w3Z5lrho1auWDLHhy5cwApTEYT8nL35OZ7DjRtSVL0XiIP+IN7+INPmI3Ccc8RYhpaogIC7gYFAwMHEzszAwGAAITYRlcOHONq4crWLFoxWtMmNgtw5GrJbjZ4mTfJibZcrZwAKkQE2g/5R1v5Rw88KnpepZnjfW+9873eYup1WNY8Lr4msYqqqawq64zfMg/4d/v4eEeMcM8r8CO2OldHC8ZTvM9547veZ14/KcQxGJojfDnnOwITB0odGaCKMYwjCMJhEhGEYwRhAQRhGKM46erKPUCE2EMMeTI2bMGa1ljaNlrRu3arcLHI5W4WbDM4aZnLRriaACoEBKoP+VRb+VSnrGs8J4ViI4Uwirm5nv4ngrq4iYnhz1vsAhPw3EfhtzhDJGk4zwzrfHPDeM4wlgxWzSzLQjGc8NuPs2xCE4HOdOc5zjOESMIwjCMEICEUU054eDtjxgCE2EY8bHK2as2i1w2a5VrRvhYrcOXNhWuMrZo4wsseJhkbgClIQg/5XnP5Xn+at8JwY41Ngg/4bkP4bc4z4V8JhMdYvqIWrTQ4HHxwxxxxz4XGrgCE2EN8bZi2cOXK1m0zOFrRzlaLXDhy5W5MjnJkaYcuNkxygCk8Og/5Wdv5Wc9Yrs4JxfOSD/h0Y/h0r7VmkVx050Ia4iIGvhYWBg4OJoZFPACE2ENMTbK3ZtMa3GxaZlrRpjZrcLlxhWuW+HK2csceZtixACpYBPIP+WKz+WLvjiIxGHZisYYy43x6x1rMOW9coqsMTN3O+fLnKZqa3pICD/hwy/hwbm+GW478uu83KcRjXDfjbiYzz7d8c4ze6zhFOR4SMU4bYyITqZJd+MYThERhEjCEYQjBFEIwCEYQjKcpwThOd+PvjoCE2ENcbFq0ZN8q3FjxsVrRwwzLcWLC2Ws3OXHiZ4sebExbACnopg/5alv5atZrfDn03ynpeMVFMTiybbnK3DwfAGIT8P1H4fkY5sObHijKcpwqvO88c8cbqzhCErR0bdmLG1IXQTZEljhjhQoQQQwIYIUJChhjnwOTih2ghNhDJyzc4nOZktaY8eRa0aMHK3DmYZluLG2at3DjC2aYsYAqOATyD/lrQ/lrfzPTPCMNMKmqJjN3d5GYRNBmuMbm52kvtvHDQg/4hYP4hVV8L1Nym83u97u2GMY6DypxjEKyuc1uctznnfgx3znKE8BQl2axnCcEUJwjCZGEYECEIwQjKcBFCMSKs8fF3weDAITYQ1cM8rdnmyLWTBm3WtHGZktxNGuVayZuMzFhhcM2eFkAKZRmE/LxF+XiPDtxaYYZJQtS1LWpS+bCmhPw8gfh5BxR1V0MEKJVRjPDDXDDhxoXEZaDG00wxpYYYJYIYUceFysDPACE2EYWuHFlZYca3KzY5FrTNjbLcTLEzW4mbBsxy43LLM3cAClMRhPy36flwFzZcm6OiFrMGeE8Yg/4gZv4gbcXVuGamOG0whWyhmy+FhhjSx25W1hAhNhDTCza4szJwtY5WWFa0c42C1yzaslrZnmbtsbNlhbsmoApzKIP+Xgj+Xgnv2ifCvhnQyu83znjO7m8Tita12npgg/4glv4gl9b4cem9bXO53N3MIrHDGq4VhV8O6eKE43IhHuzjGE4IgiiCEYCMZ34+1iAhNhGbCyyYcOFityssrZa0yOXC3C5xs1uVg3b4sjVqyxs3IAp5JoT8vvn5ffdOjKpatKSlCUIQnGeFnvnvpvly1wywwnWD/iBC/iBDOma5+NxhUYxSrjjjwY3GZzN8cZxNAIXAZqKHRyo0MEMBBDFDBAQQkaNLTp5UGyAhNhDFriY422TMtb4szNa0bMWa3FiY4lrlphxMMLBsyyNcwArrAXqE+ce+c1jHgeHd0scJ2SXhOMJMVrYM2LBmpgwUkSlKMoYLQlHBWGOU6wlCEqwne+Gd2OE004VirCqcYZdl4yrLLmzg34rxwzvOqU8DNPRkx4iD/g7q/g8V1jyvN8TwHbHauXDljWKrDGoXM5u8yuUZiJuc3x3ubnLMJyLjcza4uJqYJmJTerq5i8ZB4HGEVmouprfDrXHWwIN8CX493mwuRExOLAuIuLQmJiUwQpYCFxMShExITAhJEkwIRMSEostfHv6MR8AAITYQ1c4mOTI3xrcmPM4WtGLFwtxZm7Na3y5MWHE2Y5MTNwAKUhCD/gDU/gDT4855s5jfDqmQg/4g8v4hFe852utR2iNShp6ehFvAw8DBwMPF1ZWAITYQwZZWeLKwaLWbliyWtGTdytwuc2NbjyYmLRsxzN8jNmAK/gGVAYT5rT5rvLq8D+BvDfQy5K2hGMoSUlTBGkEKTtCkqYFlLSpWUU53VlOFbVgnOE6owpGyUYxwxvGuPVryZQAYMIAAAw4M8qxrGM60iQhSEJQtbDgNQIT8LGn4WIYbfBXgvxNx75pYGClrYIWhBKM6zurDDKKcY3hesbzrOs5iKKEYxjCsKxnC8LwjFFCcbXlMAFKgAADBh2VhQgihGCKM4Y7Z82cwAIL8BW5u7tXdiy2FJKJZsWasXLxZZVs3NgyyxUollhYKllXKsAmyVKC5QlFKtu734fwHngAhNhGFnkZMMbnItaMcuVa0a48y3E2wtFrduyxNM2Fjlxt8QApREIP9nh+z9z15d9cU3jnU84P+Kxr+K0HjxdYzEVwxrgCF3E+Dlvnlhllhpz8qwCE2ENnGRyxYMG61k2zMVrRg4aLXDZs1WtsmVgxasWONqyygCroBU4P+BAT+BAmpiYzFTFX2lyqtMLZ473zvjdxMThXLr0VfkccQGZyze56zx3c3SuEdp8J2jACD/iok/io38Dv269OtcO/br08XgupiscJ4cNVSJjvG7zLN4y8DwfI44qImE2uLrMKzM3Nxx4deC9yAg/Y45zmJi0yuLi4uJiJiamJiYkJSTEXSAETETExMxMxKbvfg+jb0ACE2EZGLdq4xY261y4bZFrRiwcrcTPG2W4XDRw3ytm+LI5agCpYBQYP+CHz+CGuWEXE43icTFxmdzxvO88c5uL1jXDhyeUro1Krtlszjn04sgIP+KcD+Kdlz4XwnU8J1fSejk4MCLrNcY4zne5y60NTqo1eJF48PW2SExczgzjOqKCKEQREUEYRIwnAIRgjCMIwiIzjfXyUO4CE2EM2zJjhytMq3EwYMFrRuzcrcLdthW4W7Rk3yMszBo5cgCl4Whfg0w+DTEw2HyltUNUMUEEdM2BjrrIT8VaH4q0TNn0ZcWGV1UK4ryIWLRSZdDGjhhjQwwx4HOyR5oCE2EYcbfJkyNG63KxZZVrRu1yLXLnM4WuMLlrmaYcbbNiyACocBN4P+Ecr+Ecszw3rjjjWcpVPDR0w4IqLRm8zebndbqYi+3Xkyg/4p1P4p1Tlp2vs1bLjfHPd4d5zlNYrhrXDHDHBwqJjKeeOrj3CD9rrlmVzK0wSmFwTEomBCJQkleePl+HXiACE2EZceZi5YMsy3K0c5FrRqzxrXGRg5W4c2Jg2aZmbBtiagClsZhPwrZfhXH1Bxs+KVoWhGUYzhlpXCg/4sLP4sL4DleJiVxxM45xGQhNmjHFVWMUZwnEnO+XlwkCE2ENsONplcOXC3HmysFrRmxcLXLhk4W5GOLEyxZW7fJkZgCqMBRYP+GeL+GfPhz11xupjFRw3rpEajExc5vfHtzsmpq/AvGIxVZmc7c53FonHHXHjzg/4rHv4rB7dM9M1lxufB7d+N3O5VUa1ifCm8XG+PTrXGc5tKtVy6a6RqKjOt9JqAg/W6ebabmblMxMTCYTMBATExKJiQRNTAi4yz5/l3HrAhNhGNo3cM2+XItZtXDha0zZsi3Exb41rJw0bY2rNq0YtMIAp8OYL+Tqv5OvwzQPj8VRbO22rcnHhx4k5yTjLzsy2D/igk/ig78Tw/C8PwgOl4UpFNK01CojNRAi0zdznHfWcyg/ApNrTCZmbgCJCalVwTFwmBcbvx/Ni/gAAhNhGTC2as3OXMtxMMLBa0zN8i1w1xM1rJs2cM8jFg1csGQAp9LoP+HHr+HHvr069B2isRwusrva0zbN3m7nKXHHWGwIP+J6L+J6POOPAeNdcr4TU4uK1FTphF0i5jNZ4cV2CE42rfetawjSMIynCcYIwBGEUYRRhGK9+nCfKAITYQ4w4WjjEzcrWWRm5WtGblutctG+ZazctWWXK4zMnOJoAKbSaD/iC8/iC7nW+k8ZeB4IVeLxdWuJkmm9CE/FQ9+KivFw+Fv1YcjDgDZHBTFHAlFOMb1rLXLSCD9rnmc5qxNxMokmEiU24+7uKAITYQ1zNnGPG2yrceJq1WtGmLMtxZXDlayc5HLRpmzNcOLGAKWhWE/D9V+H5tZqjsjijKs53lnhGog/4rUP4rT6rnw4644mEVnlzZsIXRURaOCFDDDHGhSz5O+CYhNhDlhhZ4nDhgtcscLNa0xYma1w3wtFrlk5c5HGXFmZ5mwApZFIP+JWr+JW1XXlxxlcrjPSZ0g/4otP4on+XafAxhqdZVxrPHYIXCZZkZYZ0cMMcMMteZhgygITYRhzOHOLJibLcOVplWtGWFgtxY2bBazb4WrZtiyt22JsAKaSCD/gCk/gCrzNccZrjWWZmI4Ry6cOnLWOhUgIP+KGz+KFmorGo5RwjVajhFVWahDFxnmISWiMKoyihWKZEnKMYxvr4sI9QhNhDHK5aMGOZutYZGLJa0xuMK1yxbMFrDE2yuWDlo5bNcoAp8L4P+J9b+J9uYnHPkGsTqKmrTOby5zudzc5uMw1FdJIP+J6r+J72prl37B01Wscsa4Y4aaiV5vnneec8bnbO87ITInKaMYwiIE4ESUYIwinJGEYTV08mEewAhNhDlwxytWLLEtY5ceNa0y5Wy1y3Y4VuZpjbtmLXK4ytsQAp2LIP+LHr+LHsG0XWcTrjwPAsRvfLnlcRNVV+NnOiE/Fb1+K3sGqsEoxjlxYzPCMYKYMeLVONIRXpp3Z4gg/E9Lj4ec7uQEwupiYmEwJJud+H5cdAhNhDHLmcZGbVwtZNcLZa0bNsq3E5xYVrdllw4srTMxYsMwAqhAUaD/jCY/jCVvERppqsTi8Zjc8d3z574543xTKo4VqsaxWscNcscsagXe7vcdU5Ag/4pwP4p0e3m+Bz1cKng5R0jlwxjFaYzUpzN8d73vnfGeLNxMVXDWOFYIuOOOs55gIP0Gc7mZi5iZgCYTExJMSRIJiUETATEpTnj5vd4wCE2EZmDJjla48K3EzY5lrRg0crcLNzlWsnDVkzatGmVliZACoQBMYP+NZj+NZnr076uN1xxvF4nTl16OyNRUQmUyzOW5vjd94P+JxD+JxGY8CJ5Xwa3WZznPXt3dW7ubxFcMY1GuVYxXDERYIS3Q4N4zjCCEUYxjGKMIREJhCMiU5ThOvbuyCE2ENmmRy0as2S1yyx5lrRxlZLcLJk1W5MWFhiYsMuHG3aAClYdg/454P454QB27+JccGMRpVzPGYL+7Sv7tLAGbKDubGXOAIP1O9zm8piIIJmS73ve/AAhNhGVjjb4cjVqtyOGrNa0ZN2S1y2cuVrhjmyMcLFvhauWoApXE4P+Oir+Ojm/AOldI1wxV64sAIP+LH7+LHvMG4xdKrPS5gCFxGOhzcCWGGGCOGWO3Hw4QCE2ENGzlo3YMMi1ixZtlrTFjcrXLNhmW4czRk2yZMzRq1ygCn8wg/5Fjv5FhbzHN1jrXHF4cMaxrGtYqomrZud3xu+Nc+XPwgCD/is6/itNi8XicNNRq9RVVcI4zzvfHOed3d3wz2z4m/IAg+lBNkkzEzMXExKBEom4lac578e/YCE2EYnLLGxy4W63JkxN1rRpkYrcWZszW5W7PMyaNmrFywbgCmQdg/5HZP5HXZzrOLpTU4Yuks1z6ZsAg/4qtP4qkYjV1ebnnfXPXfWeZPTPgarghOtg4861mjGCBCKM0Y3w8XG5QCE2EMW2Frkx4my3G1atlrTKxxrXGbG1WtmTDE5w48TZixyACmUeg/5J8P5J2bxwzw2ze88d5zm0ViuHJw4Qg/4rUv4rP/DXm9sxERjWMacKir1uXECExdCPLjOF5TThEBKq+PPnn1ghNhDdhhxOG+PCty48mNa0ys2y3FmZ41uHG3ZZcrZu1ZOMQApgG4P+S77+S7fjFIz059M8LrF1NZq8WIP+K/r+K9u7c6748GObeZmqxXKPAVCEdjPjiKoxmrCaMKzw69MeECE2EN22FthbOXK3NkZOVrTFlyrXDbLlWtcrnDiY5meHK1yACnQng/5Pqv5Pp/BnHOLb1dKrVVyjUwu+tc4zSOx0hPxQyfihNpTNTIpOE55cN8OPLe6aVs1+FWiEseC9QIPwvQ8fjd4ymbTcWCIhUxJd78fy46AhNhGZplzNcjVwtxYW7la0ZNnK1yzYZFrTEzwucjhmwcNsYApsIYP+UH7+UH/yNxNZmeMvHq8xOIxjhwrg6TVWg/4sHv4sH/D5ZkRnhw665TqonW8LxnWbxxCFz0TQoIIo4EKOCEBCjjlrxc7VACE2EMcLVxmctGq3JiY4lrTFlYLXDDLlWtWrZk5cM8zRiywgCnYrg/5SzP5S3e3l61xxmJiKYqsarhEVc7z3PBrMVXB06QCD/iv0/iwR8rydcM9L7KipTOZvM7i1Vg7Ugx1pxIPwvUj0c7mZmSUwCYTAgi0zvwfTqiE2ENcbjFky4nK3FlcMFrRq0ZLcLhzhWuMLJzhbOWuRg1cgCowBK4X5UrvlTHvmKIKJKJKKKIqKJppkMWBX4HB4OvHxYeaO667JYLAYAIX4r+Piv5nkkgiSIYZY6a6cDTbbXTDPdRZisNnMBoLsVgsNNFdGjITsUdeIRRjCMIiMZ42SUoWtaGOdZ1x92cJAITYRlyMGzZhjaLWjFjmWtMORitcY8mZazc5sTJrixNGDPKA=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B2HAOAgAQdBOoKzgUBEKYAI0ffS45PtnExDotMBcIDCEgQRP//A0U1BQM4C2QZIDIJAJCbAwE3wB5FMwkAkIICAdvFHkU4CAD+AwB7hdI0Ek7ApD/TAKQ/ClAcgv5y6/nI+5bFhIy5vO88p2SC/lcz+Vz1QhLJbmm+NnLAgvFWbNlSiLKXb5ghNhGXGyYtXLlstYN8bZa0xMMi3E0xM1uRmxauMzXC2YNsIApgH4T8HeH4O8QG6uKmKmamS2CmTFkpmhKc9oCC/muD+a4QG8m5rfHnMuSJZnmExIxEYRghGESMYTEa6+PHjCE2EN2jZq5ZN8i1u0yuFrRpmZLcWRi3W4m+TE0ctWrDHkbgCosBPIP+E6L+E6PjwC63FxuFxFRVPAvhfJETU3GZ4ucd252uVJ6ZqYP+Fu7+Fu/v2DwIdL5TjMbcc55ueVpqq1jWtYxi6u7vM3mczx14N8yD14WblckzjMWmJCLiYlMCCromrJSu8+P6dSAhNhDVzicY2WVgtwuXORa0a5Wq3Flw5lrHLla5mrFowZsMYApPDYP+FLL+FJnjnpnlNdIigIP+FsT+FtW46Z4RjFIAhqSWgK2BgYOFi5ehgIYhNhDRu5yY2mFutas8LRa0y5nC3Fhy4VrRywatmzBwxbNWQAp9LoP+HS7+HS9dOvTevF8TyemZgmauppTFTqIxiNVF+BlAg/4YEv4YE3Xo8HwOvTv28PhE0qmKiuE6VmLm8szcc9b2hOZnI1nGMJxhGEYRhGACJCIRmvh4+eXUITYQzw4m2bIwbLWTfG1WtGDlutxNsLdbjysceRm3cuW2JgAKnwFNg/4e9P4e9Xfsugc+GdXiYxMQi8TTEMJM3mdy58vDxBETMWzG1pRnhfZrkIP+GAr+GAt4viOvQHiZrSKymbtbcbvbdymojFckx5k61Wrrbd7njM7nN8Y68N2Ag8fAHntzc3NSgJmLiSExEiUxITCalETAhAWXlvfP0a84ITYQ0atWmRricrW2ZqyWtGzZitcsW+NbiwsmzfLjcs2WXKAKXxmD/iIw/iJDvLjWcRqscMY1itRwtgCD/hgu/hgxty48LpiIxFVGZ4xz7oTB2m3gxjGMUYowijOOXl1wACE2EYWGFhkZZnC1g4Yt1rRthYLXLFw1W5GDFhha5cLFg4bgCloVg/4lHv4lN7rvXXGdNO2tcHKKg/4VsP4VnXgb8DPC9ZhcXjmniITsYODO85zjOM4ThPDr5MswITYRiyZWePI1crcWbMxWtMubKtcsWDha4YNmjVs1zNnGFoAKcSWD/iSg/iSh8q56RiTec8+O9824nE8I1WtV2zy0g/4Yov4Yo4jMbjnEzcKnE6aqtYqMK3w73feE7FOLpgRjGJFBBBGEYwnCcJzx8XO6ACE2EOMLPE4buGC3I1ZOVrRswYrcWVs3Wsm2Vixxs8uVk1ygCnMpg/4oEv4oE+PObzGeDVcqxwjDFxebvO545453m+dRgIP+F57+F5/r0dLwTUogmriJhNXF1tKNzOyEzdCXNw1ijCKKKMAgIEEYRjXD2ax5ACE2EMsTNliaNGq3HhzMVrTDiZLcWJnkWtmTliyYs2uNowbgCpUBOoP+LID+LJWY6R0vWcZq5TZw3wvGIximE3PG97zxu9zKJrU+F5PhYoCD/hk4/hkvl2nSoq4zud9Tvzz148cmMcuHLhrhrWNVgm85zm+NeGuQhPAFId2M4oThCcIymhOE5TQnAQjAIRhGBGCMU534+uHGITYQ0ZN8mFs1xLWrnIyWtHGNutcuGLJayZuWGJu1xuWbnCAKaR+D/i9o/i9JZ4Z1ld3vjvd7m8MY5Y10qMCD/hje/hjPz3jm51zxMRjGMcK1WIit1fUAhORu4tZzmmjFEQjCESNcfF0w5gAhNhDHC4bssjTItZNmzla0y42S1wyxuVrjM3Zs2WPC3cNsgApmHoP+MXb+MYOLnhi6coVFVEVNDOucgIT8Me34Y5cUcMNe7ew1xxx1nGFoYpZsENUYSIR4EX6cUYwRhNGEYCEZ35O+NiE2EOcrbJhx5GS1u0yOFrRthaLcWZljWucuJq5xY8TZzjyACnssg/44Qv44W2uOOPDNRFRjDpjVVEXe74uLMFMZ8Lw/EkCE/C2d+Fr3BSuKdJ0vGdY3y2x3iSYKUtKUoynFVt5HJpjAhO9Z3YRjNEiBGAQQCMJxTrfXx5bgITYQ4x5cmVq2crcrFi1WtHLhktw4meFazxYszTNiZsWzbIAKVQ+E/HL1+OX+sowhJky8ac8AhPwyKfhj7nPBWkby26s+W4CGoJyAnZ2BgYOFg4uNmYC6ITYQyzNWrhu5zLWbHE4WtMmNutwt8eNbjaZmLZm3YtcTDEAKaBuE/Ht5+PaXfTgx0010w2jgpktgwYLQwYYVmIT8KsX4VZ5cSeiOxkw4qwjONVa3ab4cYIXRVNLBBBDDCjRkKFHHXn42UCE2EZXDTJjxY8a1s3y41rRzhyLXLVuzWuG2TCwbMsWFi0yACkwKh/HVx46sZRHoxKJFCoTDQIP+GEz+GF3pbHLDQIeTRyBQOhwOdwdEACE2EZWrFnlb5cS1qwy4VrRy5crcTHFlWtnLJu0aNWbnExZgCqQBYoL+bLP5sT7lsskk45cnHOZmZbW3dlzcqXDMmcuS7O2u5bJpQZs1qzzLXufHz35Agv6T6/pQXvr368+NyyxneadkqThzc3LLEEpV1boRFiWSZebFnaAXLxcAg/O3NzmZmQTBE1KYmSJQupi4ESESmpE1IgEiYmIkiQTeeffw3wMAITYRhaZW+VzmcrcTVkzWtMTHGtcZGLVbmcNcbJnjaZmmRyAK8gPpAoP+CuT+CuW63q6b0BvV1zqYza4mFMTi8ZwmIQIlFxKVTExEuXPwr1rWMYppjXKMahN3m7u7ttxvN5zcoiIiMWrKVzc76+F4bp1dOvTq6dXbvy59Ovbv2ziUJhMQiJnHHGZ5+B4PTr4WTr4Xh8ubp1du7p1OnXt38Lw+3d27u3fxuaOvieL4WVREMIQTtm3Xt36denXxOOFVGCJXc2Lq4mNxcxZM4zVxLd8ePPfPfXM3u83NXRpFYmKzGZkrDtOIi5zkitY4VE1mufLnyIP9YZ+sN8PwvB8Dr0c+QHheH4Xh+VzqMRqeERF3F7upqcXEZjbM2gpVrnv4HgunXEzcLpMRNIRMIkExZdTMSmBSoSi1xmIuLpdN6umcLqYKuhMSSXUwmAESIkGMhVl1VxIETEWVcAlMxKhEWBdJmbu73O743e9zNMTjWMYjGsUjp37eD4HXo68IQmpWmZuy4hNQmIRSiC6VMQQTFRETyzjPDMiC+CtWSFq2xEssrNWWW5ubmygAIXNzZYAKlCUAEoWACpZZYCWKlLEsoWWAEoJQAABYuUJVyygWEosCUABKXKJUKllEsthc7gCVZZZYWABNygsWWTYCwAtLvfr+vfsAITYQ0bNsWFw3xLcmRq5WtMrXItwuG7Na2w4WGJg4x5MuVsAKtwKrAYP+Fob+Fofet658u/bvNXOXGXFMTK8XU1Gq01GmmpwxFRrGNRwanNXMsxHGs3d5tcza7vOZZuWc8ePPPHO5iIrGMcNcOGOWOHDXCOVYqo1GIUibbzxz348efHd5uc8d8+fg9ePG8R0jxOiD/XTfrp/B8Dv279u/brUXERNRClRFMKRVaUhLNTOJqYTN5ze85m5ZXd3xc852zEQrEYRGpxVarlWsVVRGFRFYxVEznPO95vOd3fG95nebzd3BFYiqxjWuGNctdPC8L2OVQIPwou5lJcJSJIlEXExMRMSJCJiYlEXAi4mJRKJRdXUomJiUXBNXAmJiYmJqYmJiSYCCYJImYmJq6E1c1cTF0JhMN+73jzghNhGFy2ct2bZytbucLda0YscK3Dhy5FrJwxxOGLjKwxZW4AqvAVKD/iF6/iF7iQVfDj0mcKnV0mpmM4tMccbXec3N7TYUio0xjVctY4cOGO1Vq+XPj17gg/4ikP4ikevR4fhHXp16eHwzWalExqKrTkxVRCIjNTGdca3d3vd3njM5iZjVVjGNRGnDcsiD8Dtd5m2UpiZiZiQiYRMAmEhFxdTEgjOLiYTETBMTz83y7j3gITYRibuWbHJmYrW7dlkWtMzNutwuGzha3buXLXM1b4W7DKAKZR2D/ipG/ipFmJZxeN1nG8ZxMQhW5iiE/EOx+Ie3VjxMeLFSOSGC0oQirGt6Y5z1gIR2s96zTjFEinCKMY1x9WEegCE2ENsONyyyZcq3E1xYVrTEwYLcOFgwWsGuFy5x5cLTIxcgCmAYhPxQ5fihzQ3V1R0StSECss9NNcOMg/4jyv4jy+rpz1vU4nEImN9Oc5iF0VE2jghhjhhjQwkMM+By8cGWITYRibs2DDFhZrcubNhWtHLNotwuXDlawcuWTdy5aOWDPIAKgQEwg/4vmv4vp53rfDj0vSngI0qUc66tzueN5vNymtT4ysaAg/4hxv4hr8XjPDnjbM9dbyicVrWGpi4tcZTc3fOOu97AhM3M4M4znGcU4hCMECBCJFCMUIqxw8Piwj4EITYRhyZcLnMzxLWjjE0WtMLXMtw4meFazwtmzFo5YZWLNoAKTQ6D/i9y/i9frMVrVV0jOoP+IbL+Ib3hOeSImqnAhqCagoG/EHG1sBA2ACE2EM2GPC3YZsa1riZOFrTMyyLcTXMxWsG2FowcY8jfEwxgCn8mhfjOo+M82OCmieyPBRWVYCq6i6SBHHPfThb78Pg8TbjZ8LhcCIT8QwX4he7ZI6q6I0gnON63z4b1x3njjjjWtZMmq2iE6WqHPrGqaaME5TlFFCMIxhFGOHr4VCE2EZmjJoyc5Wa3CwctVrRjjwrcLhq2WtszHKzyMXLFvmYACm0kg/460v465ccuPDOAcOOM6ymLiycceHXlvYCE/EQJ+Ihdo4eSejfuGSGSOSGZKMJzXnVllXHEhLbIzmTVRRIIowmRhONWvmp9wCE2EMG+ZxjcOHC3CwyMFrRxkyrXDhyzWt2mFvmxNWbDC3agCl0WhPxxHfjiPWzQ1UySwErsctccuECD/iQG/iQHdeF6zjcIZxPLNXaGpJyEg7tBwCBgYGBQcDCx9aVAITYQyc43LbI5ZrWrTM2WtMeJotcssLVa5xuMmVs1YMGrJwAKax+D/j9A/j9B4c4F5rjGa4zcIiMVwo5AhPxC6fiF1zwyZcjJPRDBbFSEITjhvXG4uzaqhdFRlyWFGlgjgRxQwRoUcMt+Vhg1gCE2EMMjPFiY4mS1hkb5FrRu0arXOFjlWtMLjI0ascTZrjZACo0BM4T8gcX5A8cOfFnphtPEzSxZLYKWtGUYxne98OG+G9Yo0YpWlix8SqiD/iG4/iG11PjT4EdJwtfG88d8d8d8ZsNRGNVqMInHHXi+JzvIhOtmh2yZNOCcpwjCMEYTlOU4CEQiirPTzUPAACE2EMWrnLiZM263E2yN1rTHkwrXGRo5WtXGFlmYMHLZjmyACmYigv8AKZn+AFMupQB58WyzYuN9eZlAg/4inP4iq+jnyAHaow1mpmbrOOM48UCE4WGEJwrGcJxQhFCKMUUYxvh4eGPcITYRicZGbjCxcrcLBk2WtMOVytxY3ONa5YN2eHLjatMTbKAKaB2E/IZt+QzczZ8WPgXxRpKUJRhKKMctsuEAg/4jkv4jkzjw58ueqvE1cROJicc+m9wAhMXQ2zrCsZzjFERiRnHDt2w4gCE2ENHGbMxasmC1hlZOFrRs4bLcLfGwW4XGPLmxY2rJhixAClMQgv8ALaX+AFu+X3fPLDjYg/4imP4ikcYz0iJVuZ4yhrKKgq+FgYeBgYOHjaOBXQAhNhGRu3Z5sbZytZNWGVa0c5Wy1w4YMFrNyxcNnDbLhws2gApfFoP+Q6D+Q6F068KcHJwmNXjcuYCD/iJQ/iJRceHhVPCsYmczMcZzkIaAuoGGs4ODgUBBoOBQsDF1KBrgITYQycNGGPK0bLWzXHmWtGjlytxYczRawzYmmRnkwtXOZyAKnAE/g/5IbP5Ic8avwL8BwVd73x3vju7kxGuXHh0itKlbjO3GeN7zx3uc5x4M99iD/iGU/iGp8Lw76dYzprHCuUcGLTc5u549u/jcYqME1MXGazExNrce3WI4AITR0JcudbxThMCBGEYk0IoRhBCMIEBCIjFOdeHy4uQAITYQ2a43LBrmYLXDdizWtGTXCtcNcmJbiYZG7hnkZYWzLCAKYxyE/Jst+TaPFnzBkpLNLNa0kazz04M764P+Imb+ImdnAIlbK0tZ5b1NAIXTTYeWuWWGGFDBCghhgjhhnpzcLOAhNhDHE0ZYm+HKtassbNa0Zt2K1xmzYVrJw5bNMrRliyuGAAphFoT8nNH5Og8kchzJ4rZJQgYaYcMQg/4jIP4jFa455c+HHGYsuN4khoqygIC3gYCDgIGBgYGBgYGDj62BgKQhNhDdiyZZmmJwtxOc2Na0aYnC1xhx5luZi5aZXLPE5ZtmwApgG4P+Vd7+Vd8c9ccca2zGSIrE+EdAg/4gsv4gsxXC+FcJ7XylGY548Nx77IToZNuOsYoicKwjGMY3x8m7qCE2EYm+Rgwx5m61qwzZFrRjhZrXDnI5Wt3GbG4y4WePK4agCnMlg/5WvP5W2Yc+G+l8sa4axyjU6tuN8b453njXfUCD/iBc/iBN4adr6XibznPPnx69d887mcMOjtPLWITjcR04xVhOKIhFCIiRRnPHw9LlACE2EOcLdlmZZsa1syZtFrRw0ZLXDHE0W5MjFm2zMWmTK3YgCoABKoT8sxH5Zic96Y6YaY6TkwUwYM0sUrQhOlYxvPDXK2030nGD/iAE/iAF27XyjpHDhUVK8zzzz58+vHq43LU6vtvtXACD9jxPB5983KYmJRcXEXUwmJiy4zPHzfHaITYQ4YOczlozYrWmJsxWtMWJotcY2GRblctmuVtjcN2mFqAKdSeD/lvU/lvNnnjjw8XWYzS1TScVGKxGkaY5+BzmAIT8Ra34i5V9nF4m/VOUqQtGkkEYIwnKcYryy0rhAIP2tcd883NpmJiSJTVxJJN318XxY8whNhGTE3ct2OVotbtmTha0YMXC1y0yMlrduyZtGzdtlzOcQAqjAT+E/LmF+XMfDPJlxVwTtGkF9WvZt2XlFCcKsODDSMbTlFGWGWOE51rGsbwriw6o0xCE/EVp+IqesslcU7XheV459Gk4MJxnFZizZcnChSlqTwYZXhhYY3ret8LXTTkvKQCD6e49ObuZtMhMJTFxJExBBQhMXEzEym855+P4teMAITYQwYMcjRo0YLWePKzWtG7LKtws8bFa1b4m7nKybscjRgAKYh6D/l52/l53DrrvrdRGIxiMUqdddTmAg/4i6P4i6QrlPBi8ZqVzd53fi3x484XTTQadAQo0KFCQRkcuDypngCE2EOXOJljxNGq1njcN1rRiyxLXLPE0W4sbPKzZ5seLHhbgClgUg/5f6P5f913repiGL4Z6JwCD/iB+/iBf5TPJUyVnhziONoaOtC1g4GDQsCg4GHk52BgLoCE2EZMWRo4xNGi1zhcN1rRzkarcLNjmW4mzZo3csmmJsyzACm0kg/5fzv5fuc6rOtsuM83NtcRFajWNYrlvUSCD/iQY/iQf3FZ1mEzGcKnk5TiKi6zGcb3fUITF1IcuOGcYxQBCMIiJNGuXpwjzgCE2EYmuFqybYsS3Cwb5lrTNkYrcOJy4WsW2Vyyas8zhk0aACngpg/5hdv5hg+OLnSoqtb8jjpErjm4uMc53ne56673zg/4jIv4jGVVdXEzz8Lw/E54QxNXrjrdZxtcx31xZhOByoR78UUUIwIwgQQQjCKMJzjXP2ZxgITYRkas2uTE2crWOLC0WtG+TKtc4cjNbkxOGzNq0cN2DPEAKcCKD/ljc/ljdxnHPW8ceHXp4vDa43Wamqjlfa+U8QIP+Jdj+Je+LxfDPgeH4W9VGIxqq4VS5jrHgznmAg/a8e0kMplITVkzOZ318nPmAITYQ1xsmmVkybrcLbM1WtMWPItcuWOFa5ytMuFi3cYXLHCAKSw2D/lce/lcfeFE6qeWZwIP+Jrb+JrdfKamdbziFzlUGdllhhntwNsAhNhDJqyy5MePCtYNW7Ja0aMWi3CwbNVrDE5YNG7dkwZtGgAppIIP+WQT+WRXt5Pgbw04Tpi6uZu7yuYzrQIP+JrT+JrG/AxnhnVzbc3nM7zOazE+Bz6cgg/A9Dw95uMzKyEwJSm9+H5s8gCE2EZsuFmxc5Wy3M1xMVrTNkcrcOLM0Ws8uNi3ZMmjHM5cgCmAZg/5aPP5aR3B16OnPluoKqMTynOCD/ie0/ief8G1W8GFppGHDPDV9AIXLWRZ+CGCOCGCWFCI48DlYYNMAITYRkaYmmZlizLcrJniWtGbDItcZMOFayZMWbDEyZZmDlkAKfy6D/lrq/lsJ8zwZxlcThyrGtRVXE7jd5k3UKip1vlmJg/4o9v4pC/C27X2nTGavOZ53veUxVa4HRiKiOPLxeE8QhONwJdGcUZoooooRCEYIwRhGMIxjGuflxh2AITYRkcYmLVnlxrceHK1WtHOVytcMm7Fa0ysmuJjjyuW2NqAKrQFHg/5Zvv5Zv3HgmN1W6mavWcRioqJTfPp1xNxMTE8uflc8Qucx15c4uJms6zy3jPiWhPxX+fiv9Z8zJl3VklGc45cmXDWsZlKQyTlkjj3Y2PNnNtqoKMEMGHhXlOUZyvTXmz0uhM3Uhv1znGacIiMYRQigEIoIwiEYEIwjAhGU5ThGMYxrXPzZR7whNhGHIzYZmTdgtZN8eNa0b5mi1zmZZFuRlmZtWbVniaNXIApUEYP+W/b+W/+Yxz1KKqdb8CyF+K+74r0bZCaOBLFiclk6K4XKYiKPTxkcMM9eBw8GGCE2ENmuZnlY5cK1ywYZFrRtiyLXOJyxWtGTZmzw5mbnGzyACn4vhPy66fl114cqY7XtCUsWHBgkpGCMZ49GmU4VheVUSObfuACE/Fe5+K9218laTpWK+TLimkIRhl4HB1a9mEQIxnWlQIPzPMefu8zZYmBExMImAJJmc9/F8etAITYRmysseXK3brcmbM0WtGWXEtcNWDVawxM8mVviy5mzFkAKggErg/5fFv5fF/D4XdJdvB8DesVWGLjjXOdzzrq3meLrrdWAg/4r5v4r56pepRz8DwenXoavE8N1nHHhurmbccc9XqSFxGYjizt8MKGGCGBARQxQwQkEJHBDChnj0s8LTCE2EM3GZmzw4mq3E2xNVrTJiwrXDJk5W5GrTM3aMsOVs4cACocBOoP+ItL+ItPOA3WbmxisYnxpVEXBbbedz1rdrmJVPDPhXjCD/ily/ilz58g4axrGrrM8b49enOSo1iq1dTjMZrM7ZvOb668fh4LYg/Y7emyu5mQiQExMETi4EglKbm75+H4rsCE2EYWjlziwsmi3G4xNFrTDmzLcONvjW4mWbKzy5meTEyxACloShPxFofiLR1VrsnmpakKXtjrng/4o0v4o0/D4Z1nhnUVW9RKGjq6CWMHAwMHAwMLCzs7AQdoAITYQwbsMbHIyZrWOHMyWtGDTKtcY2OJblw43LdnmYsmeZmAKYhuD/imY/imZ5c0TNb1xxmbrcRes9s4AhPxSyfilly5GPFolLRLNDJG161rPS06wg3ueHN2mplMzMyud77+aoCE2EMsjJo2ctGy1rjcsFrRo2xrcTbNlW42zLKyYtszZy3YgCl0ThPxQFfigLvbhR0U0QyUnLPC+HGCE/FY5+Kx3Jl3Z5TjUrix4EYCGlKaCWqDgoWAg4WBiZOjgIG0AITYQxat2jPDkYrcrVnkWtGWFgtwtMTNa2YYs2TCyYtcTjIAKkAE4g/4viP4vfefLnrbt4MXHGLZ1eIqnZWEFsszxvOd5uYlPKYwAhPxTifinTycPhadC2DBLBSUpzrfDG+Vec4whKlrYIStOU5XTjO8NOLPhvjCEycDDOc4wjOMYowmIghOU4RgQQCMIk077+OdYITYQ3zN3GNpmYrcOFw5WtMOVqtw4mONa3bOWbFm4bNHLluAKThCD/i/K/i+hqZiom63wm+CD/ims/inDRXBrUct1GaCGnp4uyFQcPFzcOtAhNhDFzmcNW7jItzMGuRa0aNWi1y4auVuNnkauMWZu1yOMgAp9J4T8aRn40pcOHBjyYckclMWDFbJSkownfDXHjw4cd8bLiQxAhPxShfik1U3RzMTBVPDXHl148+fHhndeFbShgtoyWwCE3chzYTjGMZpwiCMIiE4EZx08+bkAITYRjb4WWNs5YLW2RkyWtHDbGtwtWLla2ZY8bJg5y5s2LKAKYBeD/jou/jpLvVTyvCExKF6nNoT8UgH4o/4UyNFsksFEKzxz0x01xoaEuICAtUHBwEDBwEHAQMDBwsbUlcAhNhGLNmbYnDhwtZtmOZa0zNXC3C1asFrnHhYucbVjhYOGQApaEoT8bxX43i8GTBqpopaVWvBrnlCE/FZ1+KzvbgrSMmCUMmHVjVCGrpSAX8BAoGBg4GHjaGPRACE2EOceLNmcN2S1wwbslrTEzZLXOFqwWsmWNixYNcznLkZgCmEahPx9ofj7RKY8WnRpthphlOBSOabJIIT8UeX4o8ziZ9U9DAoTnW8c9uOnrITVyubCUE51jWEYopxvXfwZaiE2EZnLFy4yM2y1o2y4lrRhkwrXLPFlW4WTbI3a5GrLE2ZgCngqg/5AZP5AZepnEacK1wxWouOO98+fHPN1XMRifE49sYCD/ii8/iibuOjG2bzO0xKIVUVF63O73l4vDx7584TwBJ24wRijEihEgQjKcokYVXrp49XYITYRlxMMzZtjbrcTdnmWtMrhytcYW7ha3Z5cbHLja48jBgAKUA6D/kAg/j/5xieSmcbuQIP+KMz+KPHGJxrHR4F1AIbAEBBUsnDwcLDxczIp4CE2EOcbbIyytGS1m5b41rTFkcLcLFuwWtc2FlmbsnORs5zAClwTg/5EYP5EZ7mufDepipxnl1sAhPxRffiinlkxQzTpOE5z00x48oCGlqhBW8HAQcCg4GFg5GjhVAAhNhDjI1bNWLjKtc4W7Ja0YN261xkZY1rBo3yZWbFyxYsGIApaFIT8hHn5CP4bsOyGSFoozhlthgCD/ipY/ipr8C9Ymri0bx34c85Ahc1hkOrhhghQo4Z68PexwCE2ENGeFw5Zt2q1izbZFrTJjcLcTfHlW4cznLkxZcLVo0bgCl8VhPyM4fkZ9w57aaZYXpWkJYo6o2kAhPxSZfik7wQ0QxQyQpFW8OCy4cKF1kUWVrljhhhhRo5cDlY4MkAhNhDTJjyY8rbKty5nOZa0ZZGK3E1bNlrNozaYWzBzlcM8YApXEYP+QvL+QuWMY1wnhmK64yuD/ii0/iit5a1jhVQrrGd9QIawjoKDvYGCg0DCwsvPwEDbACE2EM8uTCwyOGK1xlYYVrRxhaLcTVm1WtnORy2Z5muRjiaACpwBQYP+Rrr+Rt/HR28qOWNa2vPW+uebayq116F1i6RCS52znd5u5q+l9I6Ag/4oaP4oa43PDrwuFRiKjU4giZnbv4HgnTr2nVVURnG4443GzM2644xxoITtZoR8DoiMIwjCMAIoxhFGBBBKMIRhCKE5ThOU5znh6uE8ECE2EOcuNpjZOWa1swaOVrRhmxrcLHK3WuGjfK3b4s2Vu3aAClQPhPyWYfksxz5s2SlrTtrpjuCD/imY/imZmOPCrOHGqkCGto5A3sDBwMHCxc7JwEYAITYQ5yNWLnEwZLcOLKxWtMLnItw5sThayZtMuVg0YMmrhoAKTw6E/JU9+So/BmhoYoYbZWGD/iq+/iqxvOYm8deVxICGto6BgMAwKHh5ehK4ITYQ5cOWTRxjbLW+LGyWtGGNktxNMjlbkxuGuRphwuGjRwAKWhSE/J6F+T0OdcNM9s9JykyX2SpIhPxRPfiiRlamqGaFIJ4Za2XDnIW7QQM/HDHKhjSz4HFyw5ohNhDnDiauGTPMtauWOFa0ws3C1ywwuFrlzlaN8OVy1a4W4Ap4JYP+UF7+UHWOudbxGHgRy1w1jUQuM548888968PUaIT8Ug34pC9GKGamKOBC9bzy4b3w3y4a3nWM8EdUbUoAhOxklwePCZGEUYIkQnCKMY1y9GsOACE2EMsrXG2ZtHC3G5zMFrTHiYLcLJi2W5sbVs0y5HOFyyxACnchhPykZflIly6Y3lhhfJHJLFLNDEwRkjHLXh4duvighPxSwfilhcSMtEc0cGOmOV63vhy5ceXTfHPPSFKAhcNlIGlhQwQQwRwEJDBGhhjhlweXjYohNhGZswZ5mDlwty4mTFa0Z4ma3EwYuFrZmwwuWmZq3bYmwAq8AT+H5EzkTRE4kIzGFDoVBoFJpFHo1DoUvl0TiUOh82m9Op9gsNisdYrNCoaZTMksIgMBgsEQKARiRyKIxACH8PkHh8hFDoQns8RWKQaDx6Pzye1Kp16v1ar0CgxyOwuFTOZVGoVutU+nJ3OiuSeHQGCEJgs5r1fpFJCD8byvFmYzPGZzEpq6mJRMCJglMSRJCYIlbOfB9O48gCE2EZMLnI4b5sS1rly4lrRy1yLXDPKyWuWeJljbMG7XDiYgCpUBKIfmyObzlFllUIl1VmkSgUGi0ChEEQKBQWAwGEwCEwWEweCwmFwWBwOAQCHQiGQwh/D3V4e1YrUJTDpvaJnBIHN7BOYTBYbBYjBYXBYWg8BgEAgyEQSDQSHQOIEEg/O8rHq2m5u8rqQhJIknN8/D8N2AITYQ5wsWGRkzxrWDfI0WtGbBqtwsm7NbmwsMrfI2wt2WZmAKYReE+qm+qnZ7w0yywx0rGlLQ0WxQ3IT8PJH4eSWCmqOyWKEpo3rnppvtoIXCZaKHPxwQwwRo0sMdeFxsUOYAITYRhcZWbbGyYLcTfC5WtGTLMtcZGjNa0bMcrdg5btsLLMAKUw+E+w0+xPw48WXJGGSOxbAAg/4e1v4esadt6uMc6575gIa+gICjiYmFhYOFkaUogCE2ENnLBm3YY2y1hmw5FrRgzbrXDnCxWsHLdm1xZsbJhicACmgdg/2kX7UWbnlXLHLHaq0N3fPfN483kIT8Po34fHckpYrywzy3y48ePPO9YoRzXlKghcFmkWnhQwRoYIYUcCFGjwOVhYwhNhGbLhc4mrFstbsnDda0yNHC3E2csVrlg4zNWjBu5xuW4Ap/K4P+AiT+AkPpPgceVXjeLizpx0qsVOIJiMxbOuacgIP+IJD+II3hnflc8TWVupx5zzzuZiMa4a10xqtTy4r2hYtIg1MEMEEEKAQwRwQwoYISFBHBDChlpysMegAhNhDFhhYZnOXGtzNMTJa0zOMS1yzYNlrFo5cNcjbI5zOMIAp4K4P+BNT+BOPM8nCuEcmIVebzfHLxYqcRquFVTF4ZoIP+IF7+IDtfC8zxvjvfHc2qsV2co6XiLi5uesd8zzmE6mKHVjNFFOEYiCMIQjAIoop1y807gCE2EN8jHG2YN8S3I5bMlrRxjYrXLlrhWsMrlnkZsnOZxixACl4Wg/4Irv4It2+uufDeoxiuTlnwspCE/Dsx+HYnBaOyOZkvBhnhnpplrhCE0dSHJyzpWM5xnCqd+HthmCE2EYcTFi4ZtMi3Hiy4VrRg5bLcLTFmWscTllkaYmGFlmbACngng/4Iev4IbWK5RyqGOdcZ48c8ePW97ZqOGuHLh4Wu1SCD/iEe/iEbxN4zWZzeZymJiMVWOUark4K1GMCFm0iLVwIIUMKFDBCEEMUMUMMCFLPpZ4IAITYQ0x5cmZy3YLcbfI2WtGDlytxZGuFawx4sWJg2aOcTViAKsQE1h+S05LWl0pRaISeTINB00mtAoNQqNclcDgMFgMFgcLg8FReLTudVGRQGAQKEQCCRaJxIoUZhAIfxJUeJKmGwxA4EUKhqRSVGo8SicFgkjgkHgMBgUEgEChEORCIzye16SwZAIDBYLNadTyISuFiE6WiE+nhhVAQnAjBVCZCMowhGghOC8Jxjfg8WFeUAITYRjY5W7RvhZLW+LE0WtHGTGtcOHDNa0cZmeFnmxsmrJgAKeyeD/Rdfo3Z3fCelctdscNVFRtdb3nPHjvjdb7VrXQCD/iP2/iPl4RXbPS8F7zx78effrvdzCsY1jhHhRjFAhbM4kzsMMqNGEEMEMCNDBDBDBCpnytsUOuAhNhDFplb5GjDMtxM8rVa0xNGC1y2ZZluZrkysGmVuxwsXAApgFoP9x9+5TzneatdXpHLPkNdIhPxIofiRVwUlK0cEZUjCMM9tuXDrhqyQgoG1gYGChYCDQsDBwsTMyaCwACE2EYWblo2w5nC1qwyZVrRy0xrcWHHiWucrnE0at2mRkybgCngpg/2TX7Lued4vhWscta5YxiNDN5zved3xZnXPlVCD/iK2/iLD6ajs1FTEr3ed3zvjudzdRUajlPjNcqCE8BUhHwLBGMJowjCMIRIRhGEQjGNa8+7AITYRhcN8WFu0brXDRjkWtG+Vitc4XLla5atcbdthwtMrbIAKbSKD/c2fuf98e3g8FY1WtcI4XUzed3vjPPXWIgCD/iVm/iVhlwaYRLeeOd54xms1i9c8EQCF0lDNwxp4JSBDFDAQoYSOOXSyxR7QITYRmw48Lhg0brW+Vs3WtGGXKtcscmRaxcMMuVthY5sjTGAKiAEvg/4DHv4DP9XrgilSg8C8YrE1M3vd7naVREYz27+RuIP+I7j+I6eNXwqk7zd+Cx4d3c1VctcscJxLN3c9e3fhx3Gwhc1goIdPHDDBDBHBDEhijghghgjgghiBDChjhjntycEGqCE2EM8rFzkYsWq1g5ZMlrRo0arXLBhhWt8uNw5x48rLI4xACk4Qg/4FOv4FMe9caioiumfASIP+JQD+JPGWr1Msx1Xzhbs9DJn8CRpY7cmAITYQ2ZNGeJuxxLWjbIyWtGWTItwsnDJa1yYmrfE1Ys2LRoAKZRmD/giO/ginlzxvF01HDWOmOjpxxnaE/EVd+Io2mbDmnknScKp3jlrwabcOPCCF00keJpjljgjRwRoYYYZaczPJlCE2EOcrVhiy42S1g5YY1rTE0YrcOPGwW4cLRo4bNmbZo4ygClIOhfgbU+BsvAWYK7BSRQW24nEgg/4khP4kdc7rLM6zNIaukIKFt4GAg4ePsUDQACE2EMMONnjYt261oyYMVrRhlyLXLJnkWtsWXE5yOWOZi0agCmAah+PI48kAJxOZpNaxIYJBoJAITBIPBYX4k7viTvADL5bH47L4KKCKaJFGhKcjh3pCUEKTjVGMbxnfszWAITYQzxYsLnGwxLWLjLlWtG7LItxOMmJblc5cubM5bN2jFyAKZR6D/SzfpX651eMg4xUpQqLpVciE/Fl9+LNXFg27NeoG69oyjCNY5+Fw2WdQhbMswcc8U8UqVDDDChQwxx052OBoACE2EOczRyzb42y1y4aOVrTE1bLXLnG0W42zRwzxNsbHFlyACpkBQIP9kh+yNvjM7i7Jpita1w4VqAzE5bm88VXm7ubmVKiNZ6b7b7WAg/4qTv4qZcL7XwxycsaRc3nnvjvjve8zMxrGq5cngY1w4Y5RdTmczt34eK8G+YCE6Gw75GCaMJyjGAJynAnAIIEIwQRlNGKcZxx9G8IeACE2EZMLRtlwsXK1nmyOFrTMxxLXLJjjWtmTdq4c43GJzhcACmAZg/35n780uNcdXFxZcZxz1tCE/FWl+KtM4WPFPNe04RhCMr4NsL55gIXGYaDJo4YIYY0cKOGOGevIoM8AITYRjass2Js5bLWTjNkWtGDhitxYm2NbhxOWbjMzzYcjRoAKVxOD/ccfuOfCjhHBUpus8JsAg/4ryv4ry9tZxx4XVXw68NzYhcZjoYc/DBGhhhjltw+BgwwhNhDVtkaYWrFytx5czFa0YuGa3E0b5lrPE4cZmuZmwytsIApXE4P+ATz+AU2M71xxxxmonlvVSIT8Vd34q44WZoUWjWOOmuue4IXGZBFp0KGOFLLXl5YKgCE2EYWeZwxaN3C1w5Y4lrRy3zLXDdhmW5WTRzix5cOVhjxgClgVg/3R37o9yhqMTU1JuszYg/4qVv4qV+nTEcL1mLhMcYznIIXDZSKHJ4OOBDDBHDHHhciZICE2EOWOZq1yMcy3NkbYVrTGzYLXOJqxWtcrVjlZsmebEyZACogBM4P+A6z+A624reM4lNXFRfgI1U1Ld5nm3nO85nMTh24+JjGgg/4ptv4pt+k9r5TrPDjF7u/B8Dvc01OIpE1vCV2vLjHk1zzshONulwc9UU4wmiQijJGCMiEYRhEiTTrfi74Q7AAhNhGVniZM2DhstZM2mRa0y43K3C0zM1rRk2cNsTDE2wuGIApNDYP+BEL+BBOKwieceDnmg/4ptv4p0cl8KjtjEIaslEDbwMLDxtXCwE0AITYQ1ZNmWJmzxLcrjNlWtG7hytcuG7Razx5m7ByzxMWDVoAKYBeD/ghs/ghtdOrOuuMrqL5Z5ccAhfio2+KjdVXmsHiJ7EEMccstc18dYIXDY7GxwQRwwzxo0cMMteVjgywhNhGHI5csmGVotYY8mVa0btcq1xkZZFuTFhyZGLTDmw4moApYFIT8DtH4HYaWjsnoraMKzYbYb3CD/iwy/iw/qedceXHhnhUYdM4AhWoihzJGjlRpZ8/LDQAhNhGLNjbMXLbCtzMsONa0a4sK1xkx5luNoxyYs2VrizMswAphGIP+DGb+DGerOfLdXCJjE63FYkCE/Fc9+K5/bsZp5p4ISnNeO3dvxxvUhcdjo8HbHLDKjQwxoZZ8LjYINgAhNhDXKyyYmjVytc5MuJa0YtsS3DhcYlrNnlb42uZo5bN2YApZFYP+Dj7+DjfeeHWt1upiap0zUIP+KOT+KNGY8Cu0YYuby6uPHiCFzl0WZljhjgjRoYYa83SuITYQ1YN3GXG3ZrWLbKxWtG+NstxOWuJbmxOGjdrjyNWuJyAKXxeD/hFY/hFl1HPt14b1mis4zrjp1IT8VE34qE7YsequSsCK85Z8G3KihcJlIsrHHDDHDDGhhjjjry5ogCE2EMXDPKyx4Wa3C3bZlrRljZLXLBw4W5WDJkyzY8LnM1xgClARhPwgNfhAJ08AtCiEZ2vUg/4rVv4rUc5xmLxdQ4XYhdBRFo0McKGGGfC5GSQhNhDdlly5GTNita42DVa0bt2q1zmw4lrNk5y4WmXNiyMmwApSE4L+i3v6L355judm1uecgIP+KmL+KlXCtXq4XW67xniAhcZko4tXCISOOnE4mKghNhGZhkwuWTNktZN2mVa0bNMa3Eyx4lrNq3ct8ORnhcOGwApaFoP+EC7+EC/yOcYcKomW464uwIP+KVr+KVvwKjs1FWZjddUd4IaMsoGCtYVAwJBoGBgYOVoS4CE2EN8TZthyY3C1swZY1rTE5YrXDdrkWt2TRy1zMm7ZkwygClgUg/4Uwv4Uy98N458sxKL1nhmsAIP+KXD+KVu+zkxFTc5jrXXjzIP4C6pvfG8zMrvj38XPICE2EZc2Fvhyt3K1uwYNVrRpibrXGHI0WsGWJy0a4W2ZjkxACnosg/4VYv4VY+8Y64zGamqqtVitTqaREZq5nd8Y713tYIP+KTL+KTPF+BvtHR0jURueO+Oe88873xbZmIi9Xy30oIPt7Hkzc5zNkzEhNSRKLFxK734Pn1ohNhDVlhy48zLKtaMGbVa0w5Gy3DkbuVrhriYOWjNi5x5cQAp8LIP+F5T+F5Xw48Dx+WVxMTrGMcNajVxbNzs3d7brvibAg/4o3v4o3114EVrHKsRCJveeO+u+t97zN2TON9uPLGiE52yPNjWaMUYkJyjCMIwEYRiIpp36t2AhNhDlg4w4WrHMtzNsbFa0aY2q1y1bM1uVi0atMOTE0c5cIAqnAVWD/g7K/g7L4+BiMRjEarWMR0jWCY3MzCrZnebu2ZzNzZV1SFY1VYpEWMRiMYxrFznwQIP+FYD+FYHzIjlXCqYxGk1LZcCIIiKuJnMKilC6XERnCcCZvc3lbMcZieNcwIPyvA91CCYkkgTEomgSXQqVXFxJMXUomJiYkRMTCF1u/gNfpCE2EMMWTM4ZY2S1tmcZVrTFkbLXLBg3WuGOLLjasWjfHhcACl4ahPwzIfhmhzBmz8DHijgjSMKxZcWXLiCD/isC/isDAM6zq6qYmt4b0ITmao8u84oIThNGKaeXm1lyACE2EZHLTIxxuca1iwb5lrRxhwrcWJziW5nOFk3xsW2FixYgClIQhPwyqfhlVcLHononSFaYb5SD/ixK/ixLXnW8TFXrF0CF0klOHnhjhjjln0MrFCE2EMGbZvlZucS1k1xYlrRpmcLXDJkwW5cuVk2yuW7NhkxgCnosg/3G37jmM441vh14XWcTWOfIeFFarFUubbrweng6zICD/i+o/i+bOG+nXhxxckzz8TxRO843E1EYvV6307xOQIOvY8VErm5ylcShAiUkpmbznn16x5AhNhDTI3b48jhutZZseRa0zYWa1wzc5FrPIxcNWrBs3yZmIApiGYP+AKj+AK2nXpxxusrVNRp05+NmAIT8XsH4vbcTJaFKYISI1Y2m222G4IXeYemummOMhgjQwRwy04PBxQ6oITYQ3b5sLDE3yrcjXHiWtG2VmtcMGLNbha4mTlo0zMcORoAKUg+D/gFk/gFl3PHE1DgcuYCE/GH1+MPvhXjgmjWV8eTKhoSuQFXAwsDBw8fMoO2AITYQ5bOW7Zi4cLcuFw2WtG2Fgtw5mjdbhyuGDlpmxuXDXGAKciiD/gMI/gMJjrFqarUcIpXGt3meMcWZnK45+FnWAIP+L9L+L9PzueIxa203WdXq9XVxmtsr3HGt5sCExcw68UIyiIICEUIxIkZzrl4N5bghNhDBo3ZtmDDGtwsGTla0auXK3C5Y41rfM5YNGGRvmbMGIApRD4P+Azj+AyGOGr8CemJqFIP+MA7+MCGGt8J1TVRIhpKmgFLEwsDCwsrRwEDPACE2ENGmXK0YZMa3JjZ5FrRu2wrXDNjmWuGTnDhxtGGVnhagClUVg/4Q8v4Q8zribXMzWcTq65CD/i/e/i/fPC3ynVYurTMzzoCD8TU5vN2JTGb4+Px6ACE2EY2bRmxbuWi3C0YuFrRrmxLXDBk2W43GTC4y4mrFk3bgCm4hg/4RUv4Re66Z7X4TpjhHJiJmM5vrnnz5z3hAg/4wyP4wnZ5ca3XG93xnnfHN5m2aRHCNcoCD8iLZm4jdXWcZzFxMZqJm9+P4M9ghNhGZs1bZsrlgtyN8LNa0x5cq1w1Z4VuRi0bMsrBk4aN2oApQD4P+FHj+FG3hMcqpFda47IP+MQj+MQ/V3w3wziEQhoawgYKvQqDhYuhh4OeAITYQ1bOXLLC2bLXLBnlWtMjJwtcsW7Vbiw5W+ZuybZMjTCAKSgyD/hS4/hSlrtGNUusgg/4yFP4yCedkQuMghrhCU8fBwcfVwEDSACE2EMWuTNmzYcK3E5bs1rTM2brcTRsyWtcOFgwcMMzPHhxgCl8Xg/4Z+v4Z+9x3rjXHFxUVVT0XXQCE/GE5+MI2WLDow4MMownOFU6b9WuwhONxJ68OOc4xRhOVVb9WsrAhNhDdlmZ5W2TGtcuWzla0xNG61wxxtlrRmzwtsLFhhcs2gApyIoP+Gyb+GyPj15c646zU1GmnZqtYiJjjrneQg/4w4P4wz7ntnhnGS5jjXfxPBm5uZVvpurmFzlEWdQxRpUKKOKOCGKOGCeKOCePH4mSPNCE2EZsbTK0buMS1o5asFrRrmaLXDRs2WtcmbHhZNseJvhzAClQSg/4c5P4c5esdeHOMlYjws8iD/jEC/jED8KXa9UI56u8ghcdkIYtHHGjQxx4HH0oAITYQ1c4mLNzkbrcWVi5WtGuJqtcNs2Jbjyt2TZy5xMWbHMAKSQyD/h1+/h2H3F3qY6CE/GSx+MkXDRGiOnRphqaULmBgYutgYCMAITYQ1yOMbHCwYrcjhkyWtMmZmtcs2mVbhyN2zNm0ZNMrBoAKbyaD/h9c/h9xubVWK5cNRiYlu85vO7uZzE8JqsCD/jFC/jEvViri7u43F1NIikQm2245uYCFwmSgacjgijijihijEEIhghQoZ8/SZwAhNhDXDmb4WLNotyZWrNa0ZMWS1w4xuVrRozxOGTBjiZN24ApODIT8Pa34ercFKYIY6Zb4wIP+MTT+MVm9Ry1rtHSAh6IgEDmsJg87gqAzQCE2EOMrhm5ZZGa1w1aslrRk4YLXDPC5WtMjLM0YOW7DK3zA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oSHAOAgAQdBPwDogEBEKYAI0ffS45PtnExDotMBcIDCEgQRP//A0U1BQM4C2QZIDIJAJCbAwE3wB5FMwkAkIICAdvFHkU4CAD+AwB7hdI0Ek7ApD/TAKQ/CqUBVoP+Mc7+MePwuvR16AHQ4NNVUVUVMSi4VnFoXM7vO7zvn27kT4Kd8ZubRGorEcp6IkCD/gco/gcx1x4OfIAJjMWuJuFwlCamYhU4mIRAB27+Rz0xEIi0znG659uc9YPwKWtKy5iREkTMM4siYImJiYlEpgImETESSRIlczvfj+HHtCE2ENMbXI2b4WK1i3YMFrRzjzLcONg0WtG+bNlxZGLfDjaAClsWg/44cv44f748vB1zjjF3FI1fKtCD/gXc/gX3jrrni8ZqIRDhnhMghOZq5MKwrGcZopwrPh8ViCE2EM2rZy1csMi1tkY41rRzmaLcOZw0WtmLVo0aOW7nI3ZgCrcBWoP+PXb+PXepk3rjrOIugXQTCJiaukIpUUpLMZvj4Hg9OvhZQi15m5znbd3NTVaeNx4Ag/4G0v4Gt01eM1lm+vbuDx/G69PJ5XMWi8SnM7u88cyjGtcOHLp16XXaOFcsVU3e75zxnc3lnG+XHtMAg9RNIkmZiYhFxaUzCYlEiYmLq4iYATCYImJCJqSJSTLfP1b4ACE2EMWTJixyZMy1plZYlrTEyarXDhjmWssbhhizNXGVzjYgCmochPx/Ffj+ntbDs27GCFqSpGEVZVlfBWtQhPwOmfgc9rDLCcuPbLesS0MlLSxNkIYAhZNJBnYII5YJYYYyCOKGFDLThcHBqiE2ENW2PC0ZZWC1xhwuVrTNhcLXONmxWtnLZjhyYczZzmbgCnYqg/5B5v5BzcaausznOc875uNbxOIrUYqsRURWeGVgg/4Hcv4Hh05neLiaanleoxGMajVREXLbnjrw45yAhOlToxlVCcpyjBBFEijABNOddfDc4CE2EYsWbG5bs8K1wxZY1rRpkaLXLBjiW5XDXEzx4WLVw2cgCl8Xg/5Jfv5Jj+PHHeueN1dVjhXKu16whPwHOfgO3pHNDRTZbVbFgUwxyt+XKISnc4c7o1jGKM04zrl4N9QhNhDLHixt2uZota5Gbda0zNci3E4xOFrNlkbNWTnMzbYnAApNDoP+RnD+RnE6cOGNYvtmQIL+WAv5YDHMy+NydIaAuoCBuYMgYWPn4eWAITYQ4x427DJmYrceFnkWtGjJktctceJbmZOGbPGwaOWWLKAKdiqD/kmY/kmZdMMTUzebvd8b2zV4rGNVwaVEVeMWg/4G3P4G3Xh6ubKzV6vDUcMRwiKmprMXbjjvO7CE3cR3YRkBGSMIwRhOU0IwnCMJxnfj65coITYQ4b5WrNg1brWDBhiWtMLVytcMGDJbjZY8LLC2aN2OXKAKXheE/J1h+TtG7TbHauKWDJTFbItPFeqD/gOu/gOhdr8KeU4VM3xcXW+OwIXPVZmCGKdKlRoIUMOBzMEAITYRhyt3GJhkyLceVu0WtGrJwtctsuNa1x5HOVjhxMGrTCAKTw2E/JkR+TJXEyZMWCGa8ACD/gXK/gXPpqMVnhndAIaCtkXVwsDBw8bLwNgAITYRjxtMbXI5yrXObNmWtGjHGtwtm7da1Y4sTJgxyMGDlkAKZx2E/J8J+T4fDi4uKq8EFpWtgpgtDExXlK6E/Ay5+Bm+GbXmrZSGCkqQohGc75Y774dIhORwN+O9YookYREScb8HguEAITYQ3cYcTBgzcrczXDiWtMLFmtcZmDRa4cNGznDkZZszFmAKgwElhPymFflMLnhxzwxjKVKYNWbNo0YsFJ3049ufXny4668OOYCE/Aa5+A0WWKmTBKLDPHjy48d74YVtLFgwZqaoZNUrTmCFwGghbGCGKOCGCOCFBDBDAIIIEMUcNujlY4AhNhGPJjxOGGVgtZOWrFa0c42y1xhZtluNjkyt2bFpmwuMwAqQATSD/kV2/kWNrlx5XiJhGpxGlQiKUqLibzne+e98743Fxia5AIT8HRH4OV1cMNctezaz4cOXHny4YRjS2DBixYM2K2S2C0pQjCcbznhtlxiEydaPVQnOKEUROcCMIyRhGEYIwQjCMIwjFXL16SAhNhGLE3xNsLBqty42mFa0yN8q1xhcsVuTCyYZmDJllzY24ApkG4P+R/D+R/Xi4VvRqNTwRwnV8OPLOZCE/Bw9+DffDltv0aW2GG88cUrStkaoSwCE1dKPRjGcYpxRTlOE066eO5AhNhGJk5bOMbhstxuXDRa0aMGK3FjaZFrRy5yZMTFs0b48gAp9KYT8lQn5KhaVcDDiniWnGM8Ncem97zUhiliwSxWtLNlxIoP+Dez+De3p1a6xtxtNxE41HCta1VKiYvN48Ob2hONwodG84wRjGKIjKEYIRlOE5VlWM77+DDlAITYQ5YY8uTKxwrWuRq3WtGjfGtwtsTJblY5GWFo4yNnLLMAKtgFIhPycmfk5ZjntjphwTtCkLJShCCEGPZt3YZUhalrWpSsJ48OHDhjhm3zvedUrWwYoaIao2pCE/Bnt+DQnFh0RtGyySUIIosMsOXJl0zvfHfLfKwwlamTNbNLBLE41MmLFolCC8ccdduHny6yE61a3nhnMjKcIwnCMUIkIwIwmiIRhAhGU5ThCKMIowCc65+eh4KAhNhDVrlYOWuXCta4WTVa0yt8y3DlcsVubNiw5sLFsyxtnIApZEYP+UZb+UZ3rueOr5VHaemsUhPwZ2fgzRzUxSxXlW8d+Hbn1gIaCvoCAvYCDgYODgYeRpTAQITYRhaMmmZmwcLXLRg1WtMjRytcY2zhaxbOWmPFlw5G+JkAKaBuE/KlZ+VM+cNMM9q4IZsWbBkzZLYJWpeyohPwbdfg3VtiroZsVsGCEIzw104cem+/Dl0iE7GDkxVnOqcJwEIkZ8ngxyCE2ENc2Vq4b48S3C4yZFrTDmxLcTBo0WtmmLKwy42WXM5bgCmAVhPy0bflphx4ZZ7TtClsFMmRwKyCF+Cbb4Jk7ocdDgpbIZoEMrDy4nH40hc1hotDDDPChjQpYbcjgYMYAITYQycMcOFu2wrcebHlWtGbVotwtMOVa0xM2rnC0yMsubGAKTguG8q6XlXjkpaemJ6eioSBAhPwWufgtNxS0TxWhjuCHikugChoLO4LAY0AhNhGNrizN2rdktYYszFa0c5ci3DlYuFrFo1YYnDnM2yNMIA==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HocA4CABB0CBAYBEIJmvJ2lzthNt6obIFBnD4oDC0gQRP///wdFKEYoBQILZBkUMggA8BUCfLjiQTMIALQQAusG40ERq6rTQQoxA4L+EBv4QHCC/bn7boAhNhGJhmY4sWVutct8Tla0xOGq3E0bZlrVhmatmLBlhaNswA==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2208</TotalTime>
  <Words>1953</Words>
  <Application>Microsoft Office PowerPoint</Application>
  <PresentationFormat>On-screen Show (4:3)</PresentationFormat>
  <Paragraphs>592</Paragraphs>
  <Slides>34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Dark 3410</vt:lpstr>
      <vt:lpstr>Caches</vt:lpstr>
      <vt:lpstr>Announcements</vt:lpstr>
      <vt:lpstr>Goals for Today: caches</vt:lpstr>
      <vt:lpstr>Performance</vt:lpstr>
      <vt:lpstr>Memory Pyramid</vt:lpstr>
      <vt:lpstr>Memory Hierarchy</vt:lpstr>
      <vt:lpstr>Active vs Inactive Data</vt:lpstr>
      <vt:lpstr>Insight of Caches</vt:lpstr>
      <vt:lpstr>Locality</vt:lpstr>
      <vt:lpstr>Locality</vt:lpstr>
      <vt:lpstr>Memory Hierarchy</vt:lpstr>
      <vt:lpstr>Cache Lookups (Read)</vt:lpstr>
      <vt:lpstr>Cache Organization</vt:lpstr>
      <vt:lpstr>Three common designs</vt:lpstr>
      <vt:lpstr>Direct Mapped Cache</vt:lpstr>
      <vt:lpstr>Direct Mapped Cache</vt:lpstr>
      <vt:lpstr>Tags and Offsets</vt:lpstr>
      <vt:lpstr>A Simple Direct Mapped Cache</vt:lpstr>
      <vt:lpstr>Direct Mapped Cache (Reading)</vt:lpstr>
      <vt:lpstr>Direct Mapped Cache Size</vt:lpstr>
      <vt:lpstr>Cache Performance</vt:lpstr>
      <vt:lpstr>Misses</vt:lpstr>
      <vt:lpstr>Avoiding Misses</vt:lpstr>
      <vt:lpstr>PowerPoint Presentation</vt:lpstr>
      <vt:lpstr>Misses</vt:lpstr>
      <vt:lpstr>Avoiding Misses</vt:lpstr>
      <vt:lpstr>Three common designs</vt:lpstr>
      <vt:lpstr>A Simple Fully Associative Cache</vt:lpstr>
      <vt:lpstr>Fully Associative Cache (Reading)</vt:lpstr>
      <vt:lpstr>Fully Associative Cache Size</vt:lpstr>
      <vt:lpstr>PowerPoint Presentation</vt:lpstr>
      <vt:lpstr>PowerPoint Presentation</vt:lpstr>
      <vt:lpstr>Misses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Caches</dc:title>
  <dc:creator>Hakim Weatherspoon</dc:creator>
  <cp:lastModifiedBy>Hakim Weatherspoon</cp:lastModifiedBy>
  <cp:revision>264</cp:revision>
  <dcterms:created xsi:type="dcterms:W3CDTF">2006-08-16T00:00:00Z</dcterms:created>
  <dcterms:modified xsi:type="dcterms:W3CDTF">2011-03-30T22:06:32Z</dcterms:modified>
</cp:coreProperties>
</file>