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heme/theme2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1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notesSlides/notesSlide2.xml" ContentType="application/vnd.openxmlformats-officedocument.presentationml.notesSlide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notesSlides/notesSlide3.xml" ContentType="application/vnd.openxmlformats-officedocument.presentationml.notesSlide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notesSlides/notesSlide4.xml" ContentType="application/vnd.openxmlformats-officedocument.presentationml.notesSlide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notesSlides/notesSlide5.xml" ContentType="application/vnd.openxmlformats-officedocument.presentationml.notesSlide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notesSlides/notesSlide6.xml" ContentType="application/vnd.openxmlformats-officedocument.presentationml.notesSlide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notesSlides/notesSlide7.xml" ContentType="application/vnd.openxmlformats-officedocument.presentationml.notesSlide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notesSlides/notesSlide8.xml" ContentType="application/vnd.openxmlformats-officedocument.presentationml.notesSlide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notesSlides/notesSlide9.xml" ContentType="application/vnd.openxmlformats-officedocument.presentationml.notesSlide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notesSlides/notesSlide10.xml" ContentType="application/vnd.openxmlformats-officedocument.presentationml.notesSlide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notesSlides/notesSlide11.xml" ContentType="application/vnd.openxmlformats-officedocument.presentationml.notesSlide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notesSlides/notesSlide12.xml" ContentType="application/vnd.openxmlformats-officedocument.presentationml.notesSlide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notesSlides/notesSlide13.xml" ContentType="application/vnd.openxmlformats-officedocument.presentationml.notesSlide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00.xml" ContentType="application/vnd.openxmlformats-officedocument.presentationml.tags+xml"/>
  <Override PartName="/ppt/notesSlides/notesSlide14.xml" ContentType="application/vnd.openxmlformats-officedocument.presentationml.notesSlide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notesSlides/notesSlide15.xml" ContentType="application/vnd.openxmlformats-officedocument.presentationml.notesSlide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notesSlides/notesSlide16.xml" ContentType="application/vnd.openxmlformats-officedocument.presentationml.notesSlide+xml"/>
  <Override PartName="/ppt/tags/tag708.xml" ContentType="application/vnd.openxmlformats-officedocument.presentationml.tags+xml"/>
  <Override PartName="/ppt/tags/tag709.xml" ContentType="application/vnd.openxmlformats-officedocument.presentationml.tags+xml"/>
  <Override PartName="/ppt/notesSlides/notesSlide17.xml" ContentType="application/vnd.openxmlformats-officedocument.presentationml.notesSlide+xml"/>
  <Override PartName="/ppt/tags/tag710.xml" ContentType="application/vnd.openxmlformats-officedocument.presentationml.tags+xml"/>
  <Override PartName="/ppt/tags/tag711.xml" ContentType="application/vnd.openxmlformats-officedocument.presentationml.tags+xml"/>
  <Override PartName="/ppt/notesSlides/notesSlide18.xml" ContentType="application/vnd.openxmlformats-officedocument.presentationml.notesSlide+xml"/>
  <Override PartName="/ppt/tags/tag712.xml" ContentType="application/vnd.openxmlformats-officedocument.presentationml.tags+xml"/>
  <Override PartName="/ppt/tags/tag713.xml" ContentType="application/vnd.openxmlformats-officedocument.presentationml.tags+xml"/>
  <Override PartName="/ppt/notesSlides/notesSlide19.xml" ContentType="application/vnd.openxmlformats-officedocument.presentationml.notesSlide+xml"/>
  <Override PartName="/ppt/tags/tag714.xml" ContentType="application/vnd.openxmlformats-officedocument.presentationml.tags+xml"/>
  <Override PartName="/ppt/tags/tag715.xml" ContentType="application/vnd.openxmlformats-officedocument.presentationml.tags+xml"/>
  <Override PartName="/ppt/notesSlides/notesSlide20.xml" ContentType="application/vnd.openxmlformats-officedocument.presentationml.notesSlide+xml"/>
  <Override PartName="/ppt/tags/tag716.xml" ContentType="application/vnd.openxmlformats-officedocument.presentationml.tags+xml"/>
  <Override PartName="/ppt/tags/tag717.xml" ContentType="application/vnd.openxmlformats-officedocument.presentationml.tags+xml"/>
  <Override PartName="/ppt/notesSlides/notesSlide21.xml" ContentType="application/vnd.openxmlformats-officedocument.presentationml.notesSlide+xml"/>
  <Override PartName="/ppt/tags/tag718.xml" ContentType="application/vnd.openxmlformats-officedocument.presentationml.tags+xml"/>
  <Override PartName="/ppt/tags/tag719.xml" ContentType="application/vnd.openxmlformats-officedocument.presentationml.tags+xml"/>
  <Override PartName="/ppt/notesSlides/notesSlide22.xml" ContentType="application/vnd.openxmlformats-officedocument.presentationml.notesSlide+xml"/>
  <Override PartName="/ppt/tags/tag720.xml" ContentType="application/vnd.openxmlformats-officedocument.presentationml.tags+xml"/>
  <Override PartName="/ppt/tags/tag721.xml" ContentType="application/vnd.openxmlformats-officedocument.presentationml.tags+xml"/>
  <Override PartName="/ppt/tags/tag722.xml" ContentType="application/vnd.openxmlformats-officedocument.presentationml.tags+xml"/>
  <Override PartName="/ppt/tags/tag723.xml" ContentType="application/vnd.openxmlformats-officedocument.presentationml.tags+xml"/>
  <Override PartName="/ppt/tags/tag724.xml" ContentType="application/vnd.openxmlformats-officedocument.presentationml.tags+xml"/>
  <Override PartName="/ppt/tags/tag725.xml" ContentType="application/vnd.openxmlformats-officedocument.presentationml.tags+xml"/>
  <Override PartName="/ppt/tags/tag726.xml" ContentType="application/vnd.openxmlformats-officedocument.presentationml.tags+xml"/>
  <Override PartName="/ppt/tags/tag727.xml" ContentType="application/vnd.openxmlformats-officedocument.presentationml.tags+xml"/>
  <Override PartName="/ppt/tags/tag728.xml" ContentType="application/vnd.openxmlformats-officedocument.presentationml.tags+xml"/>
  <Override PartName="/ppt/tags/tag729.xml" ContentType="application/vnd.openxmlformats-officedocument.presentationml.tags+xml"/>
  <Override PartName="/ppt/tags/tag730.xml" ContentType="application/vnd.openxmlformats-officedocument.presentationml.tags+xml"/>
  <Override PartName="/ppt/tags/tag731.xml" ContentType="application/vnd.openxmlformats-officedocument.presentationml.tags+xml"/>
  <Override PartName="/ppt/tags/tag732.xml" ContentType="application/vnd.openxmlformats-officedocument.presentationml.tags+xml"/>
  <Override PartName="/ppt/tags/tag733.xml" ContentType="application/vnd.openxmlformats-officedocument.presentationml.tags+xml"/>
  <Override PartName="/ppt/tags/tag734.xml" ContentType="application/vnd.openxmlformats-officedocument.presentationml.tags+xml"/>
  <Override PartName="/ppt/tags/tag735.xml" ContentType="application/vnd.openxmlformats-officedocument.presentationml.tags+xml"/>
  <Override PartName="/ppt/tags/tag736.xml" ContentType="application/vnd.openxmlformats-officedocument.presentationml.tags+xml"/>
  <Override PartName="/ppt/tags/tag737.xml" ContentType="application/vnd.openxmlformats-officedocument.presentationml.tags+xml"/>
  <Override PartName="/ppt/tags/tag738.xml" ContentType="application/vnd.openxmlformats-officedocument.presentationml.tags+xml"/>
  <Override PartName="/ppt/tags/tag739.xml" ContentType="application/vnd.openxmlformats-officedocument.presentationml.tags+xml"/>
  <Override PartName="/ppt/tags/tag740.xml" ContentType="application/vnd.openxmlformats-officedocument.presentationml.tags+xml"/>
  <Override PartName="/ppt/tags/tag741.xml" ContentType="application/vnd.openxmlformats-officedocument.presentationml.tags+xml"/>
  <Override PartName="/ppt/tags/tag742.xml" ContentType="application/vnd.openxmlformats-officedocument.presentationml.tags+xml"/>
  <Override PartName="/ppt/tags/tag743.xml" ContentType="application/vnd.openxmlformats-officedocument.presentationml.tags+xml"/>
  <Override PartName="/ppt/tags/tag744.xml" ContentType="application/vnd.openxmlformats-officedocument.presentationml.tags+xml"/>
  <Override PartName="/ppt/tags/tag745.xml" ContentType="application/vnd.openxmlformats-officedocument.presentationml.tags+xml"/>
  <Override PartName="/ppt/tags/tag746.xml" ContentType="application/vnd.openxmlformats-officedocument.presentationml.tags+xml"/>
  <Override PartName="/ppt/tags/tag747.xml" ContentType="application/vnd.openxmlformats-officedocument.presentationml.tags+xml"/>
  <Override PartName="/ppt/tags/tag748.xml" ContentType="application/vnd.openxmlformats-officedocument.presentationml.tags+xml"/>
  <Override PartName="/ppt/tags/tag749.xml" ContentType="application/vnd.openxmlformats-officedocument.presentationml.tags+xml"/>
  <Override PartName="/ppt/tags/tag750.xml" ContentType="application/vnd.openxmlformats-officedocument.presentationml.tags+xml"/>
  <Override PartName="/ppt/tags/tag751.xml" ContentType="application/vnd.openxmlformats-officedocument.presentationml.tags+xml"/>
  <Override PartName="/ppt/tags/tag752.xml" ContentType="application/vnd.openxmlformats-officedocument.presentationml.tags+xml"/>
  <Override PartName="/ppt/tags/tag753.xml" ContentType="application/vnd.openxmlformats-officedocument.presentationml.tags+xml"/>
  <Override PartName="/ppt/tags/tag754.xml" ContentType="application/vnd.openxmlformats-officedocument.presentationml.tags+xml"/>
  <Override PartName="/ppt/tags/tag755.xml" ContentType="application/vnd.openxmlformats-officedocument.presentationml.tags+xml"/>
  <Override PartName="/ppt/tags/tag756.xml" ContentType="application/vnd.openxmlformats-officedocument.presentationml.tags+xml"/>
  <Override PartName="/ppt/tags/tag757.xml" ContentType="application/vnd.openxmlformats-officedocument.presentationml.tags+xml"/>
  <Override PartName="/ppt/tags/tag758.xml" ContentType="application/vnd.openxmlformats-officedocument.presentationml.tags+xml"/>
  <Override PartName="/ppt/tags/tag759.xml" ContentType="application/vnd.openxmlformats-officedocument.presentationml.tags+xml"/>
  <Override PartName="/ppt/tags/tag760.xml" ContentType="application/vnd.openxmlformats-officedocument.presentationml.tags+xml"/>
  <Override PartName="/ppt/tags/tag761.xml" ContentType="application/vnd.openxmlformats-officedocument.presentationml.tags+xml"/>
  <Override PartName="/ppt/tags/tag762.xml" ContentType="application/vnd.openxmlformats-officedocument.presentationml.tags+xml"/>
  <Override PartName="/ppt/tags/tag763.xml" ContentType="application/vnd.openxmlformats-officedocument.presentationml.tags+xml"/>
  <Override PartName="/ppt/tags/tag764.xml" ContentType="application/vnd.openxmlformats-officedocument.presentationml.tags+xml"/>
  <Override PartName="/ppt/tags/tag765.xml" ContentType="application/vnd.openxmlformats-officedocument.presentationml.tags+xml"/>
  <Override PartName="/ppt/tags/tag766.xml" ContentType="application/vnd.openxmlformats-officedocument.presentationml.tags+xml"/>
  <Override PartName="/ppt/tags/tag767.xml" ContentType="application/vnd.openxmlformats-officedocument.presentationml.tags+xml"/>
  <Override PartName="/ppt/tags/tag768.xml" ContentType="application/vnd.openxmlformats-officedocument.presentationml.tags+xml"/>
  <Override PartName="/ppt/tags/tag769.xml" ContentType="application/vnd.openxmlformats-officedocument.presentationml.tags+xml"/>
  <Override PartName="/ppt/tags/tag770.xml" ContentType="application/vnd.openxmlformats-officedocument.presentationml.tags+xml"/>
  <Override PartName="/ppt/tags/tag771.xml" ContentType="application/vnd.openxmlformats-officedocument.presentationml.tags+xml"/>
  <Override PartName="/ppt/tags/tag772.xml" ContentType="application/vnd.openxmlformats-officedocument.presentationml.tags+xml"/>
  <Override PartName="/ppt/tags/tag773.xml" ContentType="application/vnd.openxmlformats-officedocument.presentationml.tags+xml"/>
  <Override PartName="/ppt/tags/tag774.xml" ContentType="application/vnd.openxmlformats-officedocument.presentationml.tags+xml"/>
  <Override PartName="/ppt/notesSlides/notesSlide23.xml" ContentType="application/vnd.openxmlformats-officedocument.presentationml.notesSlide+xml"/>
  <Override PartName="/ppt/tags/tag775.xml" ContentType="application/vnd.openxmlformats-officedocument.presentationml.tags+xml"/>
  <Override PartName="/ppt/tags/tag776.xml" ContentType="application/vnd.openxmlformats-officedocument.presentationml.tags+xml"/>
  <Override PartName="/ppt/tags/tag777.xml" ContentType="application/vnd.openxmlformats-officedocument.presentationml.tags+xml"/>
  <Override PartName="/ppt/tags/tag778.xml" ContentType="application/vnd.openxmlformats-officedocument.presentationml.tags+xml"/>
  <Override PartName="/ppt/tags/tag779.xml" ContentType="application/vnd.openxmlformats-officedocument.presentationml.tags+xml"/>
  <Override PartName="/ppt/tags/tag780.xml" ContentType="application/vnd.openxmlformats-officedocument.presentationml.tags+xml"/>
  <Override PartName="/ppt/tags/tag781.xml" ContentType="application/vnd.openxmlformats-officedocument.presentationml.tags+xml"/>
  <Override PartName="/ppt/tags/tag782.xml" ContentType="application/vnd.openxmlformats-officedocument.presentationml.tags+xml"/>
  <Override PartName="/ppt/tags/tag783.xml" ContentType="application/vnd.openxmlformats-officedocument.presentationml.tags+xml"/>
  <Override PartName="/ppt/tags/tag784.xml" ContentType="application/vnd.openxmlformats-officedocument.presentationml.tags+xml"/>
  <Override PartName="/ppt/tags/tag785.xml" ContentType="application/vnd.openxmlformats-officedocument.presentationml.tags+xml"/>
  <Override PartName="/ppt/tags/tag786.xml" ContentType="application/vnd.openxmlformats-officedocument.presentationml.tags+xml"/>
  <Override PartName="/ppt/tags/tag787.xml" ContentType="application/vnd.openxmlformats-officedocument.presentationml.tags+xml"/>
  <Override PartName="/ppt/tags/tag788.xml" ContentType="application/vnd.openxmlformats-officedocument.presentationml.tags+xml"/>
  <Override PartName="/ppt/tags/tag789.xml" ContentType="application/vnd.openxmlformats-officedocument.presentationml.tags+xml"/>
  <Override PartName="/ppt/tags/tag790.xml" ContentType="application/vnd.openxmlformats-officedocument.presentationml.tags+xml"/>
  <Override PartName="/ppt/tags/tag791.xml" ContentType="application/vnd.openxmlformats-officedocument.presentationml.tags+xml"/>
  <Override PartName="/ppt/tags/tag792.xml" ContentType="application/vnd.openxmlformats-officedocument.presentationml.tags+xml"/>
  <Override PartName="/ppt/tags/tag793.xml" ContentType="application/vnd.openxmlformats-officedocument.presentationml.tags+xml"/>
  <Override PartName="/ppt/tags/tag794.xml" ContentType="application/vnd.openxmlformats-officedocument.presentationml.tags+xml"/>
  <Override PartName="/ppt/tags/tag795.xml" ContentType="application/vnd.openxmlformats-officedocument.presentationml.tags+xml"/>
  <Override PartName="/ppt/tags/tag796.xml" ContentType="application/vnd.openxmlformats-officedocument.presentationml.tags+xml"/>
  <Override PartName="/ppt/tags/tag797.xml" ContentType="application/vnd.openxmlformats-officedocument.presentationml.tags+xml"/>
  <Override PartName="/ppt/tags/tag798.xml" ContentType="application/vnd.openxmlformats-officedocument.presentationml.tags+xml"/>
  <Override PartName="/ppt/tags/tag799.xml" ContentType="application/vnd.openxmlformats-officedocument.presentationml.tags+xml"/>
  <Override PartName="/ppt/tags/tag800.xml" ContentType="application/vnd.openxmlformats-officedocument.presentationml.tags+xml"/>
  <Override PartName="/ppt/tags/tag801.xml" ContentType="application/vnd.openxmlformats-officedocument.presentationml.tags+xml"/>
  <Override PartName="/ppt/tags/tag802.xml" ContentType="application/vnd.openxmlformats-officedocument.presentationml.tags+xml"/>
  <Override PartName="/ppt/tags/tag803.xml" ContentType="application/vnd.openxmlformats-officedocument.presentationml.tags+xml"/>
  <Override PartName="/ppt/tags/tag804.xml" ContentType="application/vnd.openxmlformats-officedocument.presentationml.tags+xml"/>
  <Override PartName="/ppt/tags/tag805.xml" ContentType="application/vnd.openxmlformats-officedocument.presentationml.tags+xml"/>
  <Override PartName="/ppt/tags/tag806.xml" ContentType="application/vnd.openxmlformats-officedocument.presentationml.tags+xml"/>
  <Override PartName="/ppt/tags/tag807.xml" ContentType="application/vnd.openxmlformats-officedocument.presentationml.tags+xml"/>
  <Override PartName="/ppt/tags/tag808.xml" ContentType="application/vnd.openxmlformats-officedocument.presentationml.tags+xml"/>
  <Override PartName="/ppt/tags/tag809.xml" ContentType="application/vnd.openxmlformats-officedocument.presentationml.tags+xml"/>
  <Override PartName="/ppt/tags/tag810.xml" ContentType="application/vnd.openxmlformats-officedocument.presentationml.tags+xml"/>
  <Override PartName="/ppt/tags/tag811.xml" ContentType="application/vnd.openxmlformats-officedocument.presentationml.tags+xml"/>
  <Override PartName="/ppt/tags/tag812.xml" ContentType="application/vnd.openxmlformats-officedocument.presentationml.tags+xml"/>
  <Override PartName="/ppt/tags/tag813.xml" ContentType="application/vnd.openxmlformats-officedocument.presentationml.tags+xml"/>
  <Override PartName="/ppt/tags/tag814.xml" ContentType="application/vnd.openxmlformats-officedocument.presentationml.tags+xml"/>
  <Override PartName="/ppt/tags/tag815.xml" ContentType="application/vnd.openxmlformats-officedocument.presentationml.tags+xml"/>
  <Override PartName="/ppt/tags/tag816.xml" ContentType="application/vnd.openxmlformats-officedocument.presentationml.tags+xml"/>
  <Override PartName="/ppt/tags/tag817.xml" ContentType="application/vnd.openxmlformats-officedocument.presentationml.tags+xml"/>
  <Override PartName="/ppt/tags/tag818.xml" ContentType="application/vnd.openxmlformats-officedocument.presentationml.tags+xml"/>
  <Override PartName="/ppt/tags/tag819.xml" ContentType="application/vnd.openxmlformats-officedocument.presentationml.tags+xml"/>
  <Override PartName="/ppt/tags/tag820.xml" ContentType="application/vnd.openxmlformats-officedocument.presentationml.tags+xml"/>
  <Override PartName="/ppt/tags/tag821.xml" ContentType="application/vnd.openxmlformats-officedocument.presentationml.tags+xml"/>
  <Override PartName="/ppt/tags/tag822.xml" ContentType="application/vnd.openxmlformats-officedocument.presentationml.tags+xml"/>
  <Override PartName="/ppt/tags/tag823.xml" ContentType="application/vnd.openxmlformats-officedocument.presentationml.tags+xml"/>
  <Override PartName="/ppt/tags/tag824.xml" ContentType="application/vnd.openxmlformats-officedocument.presentationml.tags+xml"/>
  <Override PartName="/ppt/tags/tag825.xml" ContentType="application/vnd.openxmlformats-officedocument.presentationml.tags+xml"/>
  <Override PartName="/ppt/tags/tag826.xml" ContentType="application/vnd.openxmlformats-officedocument.presentationml.tags+xml"/>
  <Override PartName="/ppt/tags/tag827.xml" ContentType="application/vnd.openxmlformats-officedocument.presentationml.tags+xml"/>
  <Override PartName="/ppt/tags/tag828.xml" ContentType="application/vnd.openxmlformats-officedocument.presentationml.tags+xml"/>
  <Override PartName="/ppt/tags/tag829.xml" ContentType="application/vnd.openxmlformats-officedocument.presentationml.tags+xml"/>
  <Override PartName="/ppt/tags/tag830.xml" ContentType="application/vnd.openxmlformats-officedocument.presentationml.tags+xml"/>
  <Override PartName="/ppt/tags/tag831.xml" ContentType="application/vnd.openxmlformats-officedocument.presentationml.tags+xml"/>
  <Override PartName="/ppt/tags/tag832.xml" ContentType="application/vnd.openxmlformats-officedocument.presentationml.tags+xml"/>
  <Override PartName="/ppt/tags/tag833.xml" ContentType="application/vnd.openxmlformats-officedocument.presentationml.tags+xml"/>
  <Override PartName="/ppt/tags/tag834.xml" ContentType="application/vnd.openxmlformats-officedocument.presentationml.tags+xml"/>
  <Override PartName="/ppt/tags/tag835.xml" ContentType="application/vnd.openxmlformats-officedocument.presentationml.tags+xml"/>
  <Override PartName="/ppt/tags/tag836.xml" ContentType="application/vnd.openxmlformats-officedocument.presentationml.tags+xml"/>
  <Override PartName="/ppt/tags/tag837.xml" ContentType="application/vnd.openxmlformats-officedocument.presentationml.tags+xml"/>
  <Override PartName="/ppt/tags/tag838.xml" ContentType="application/vnd.openxmlformats-officedocument.presentationml.tags+xml"/>
  <Override PartName="/ppt/tags/tag839.xml" ContentType="application/vnd.openxmlformats-officedocument.presentationml.tags+xml"/>
  <Override PartName="/ppt/tags/tag840.xml" ContentType="application/vnd.openxmlformats-officedocument.presentationml.tags+xml"/>
  <Override PartName="/ppt/tags/tag841.xml" ContentType="application/vnd.openxmlformats-officedocument.presentationml.tags+xml"/>
  <Override PartName="/ppt/tags/tag842.xml" ContentType="application/vnd.openxmlformats-officedocument.presentationml.tags+xml"/>
  <Override PartName="/ppt/tags/tag843.xml" ContentType="application/vnd.openxmlformats-officedocument.presentationml.tags+xml"/>
  <Override PartName="/ppt/tags/tag844.xml" ContentType="application/vnd.openxmlformats-officedocument.presentationml.tags+xml"/>
  <Override PartName="/ppt/tags/tag845.xml" ContentType="application/vnd.openxmlformats-officedocument.presentationml.tags+xml"/>
  <Override PartName="/ppt/tags/tag846.xml" ContentType="application/vnd.openxmlformats-officedocument.presentationml.tags+xml"/>
  <Override PartName="/ppt/tags/tag847.xml" ContentType="application/vnd.openxmlformats-officedocument.presentationml.tags+xml"/>
  <Override PartName="/ppt/tags/tag848.xml" ContentType="application/vnd.openxmlformats-officedocument.presentationml.tags+xml"/>
  <Override PartName="/ppt/tags/tag849.xml" ContentType="application/vnd.openxmlformats-officedocument.presentationml.tags+xml"/>
  <Override PartName="/ppt/tags/tag850.xml" ContentType="application/vnd.openxmlformats-officedocument.presentationml.tags+xml"/>
  <Override PartName="/ppt/tags/tag851.xml" ContentType="application/vnd.openxmlformats-officedocument.presentationml.tags+xml"/>
  <Override PartName="/ppt/tags/tag852.xml" ContentType="application/vnd.openxmlformats-officedocument.presentationml.tags+xml"/>
  <Override PartName="/ppt/tags/tag853.xml" ContentType="application/vnd.openxmlformats-officedocument.presentationml.tags+xml"/>
  <Override PartName="/ppt/tags/tag854.xml" ContentType="application/vnd.openxmlformats-officedocument.presentationml.tags+xml"/>
  <Override PartName="/ppt/tags/tag855.xml" ContentType="application/vnd.openxmlformats-officedocument.presentationml.tags+xml"/>
  <Override PartName="/ppt/tags/tag856.xml" ContentType="application/vnd.openxmlformats-officedocument.presentationml.tags+xml"/>
  <Override PartName="/ppt/tags/tag857.xml" ContentType="application/vnd.openxmlformats-officedocument.presentationml.tags+xml"/>
  <Override PartName="/ppt/tags/tag858.xml" ContentType="application/vnd.openxmlformats-officedocument.presentationml.tags+xml"/>
  <Override PartName="/ppt/tags/tag859.xml" ContentType="application/vnd.openxmlformats-officedocument.presentationml.tags+xml"/>
  <Override PartName="/ppt/tags/tag860.xml" ContentType="application/vnd.openxmlformats-officedocument.presentationml.tags+xml"/>
  <Override PartName="/ppt/tags/tag861.xml" ContentType="application/vnd.openxmlformats-officedocument.presentationml.tags+xml"/>
  <Override PartName="/ppt/tags/tag862.xml" ContentType="application/vnd.openxmlformats-officedocument.presentationml.tags+xml"/>
  <Override PartName="/ppt/tags/tag863.xml" ContentType="application/vnd.openxmlformats-officedocument.presentationml.tags+xml"/>
  <Override PartName="/ppt/tags/tag864.xml" ContentType="application/vnd.openxmlformats-officedocument.presentationml.tags+xml"/>
  <Override PartName="/ppt/tags/tag865.xml" ContentType="application/vnd.openxmlformats-officedocument.presentationml.tags+xml"/>
  <Override PartName="/ppt/tags/tag866.xml" ContentType="application/vnd.openxmlformats-officedocument.presentationml.tags+xml"/>
  <Override PartName="/ppt/tags/tag867.xml" ContentType="application/vnd.openxmlformats-officedocument.presentationml.tags+xml"/>
  <Override PartName="/ppt/tags/tag868.xml" ContentType="application/vnd.openxmlformats-officedocument.presentationml.tags+xml"/>
  <Override PartName="/ppt/tags/tag869.xml" ContentType="application/vnd.openxmlformats-officedocument.presentationml.tags+xml"/>
  <Override PartName="/ppt/tags/tag870.xml" ContentType="application/vnd.openxmlformats-officedocument.presentationml.tags+xml"/>
  <Override PartName="/ppt/tags/tag871.xml" ContentType="application/vnd.openxmlformats-officedocument.presentationml.tags+xml"/>
  <Override PartName="/ppt/tags/tag872.xml" ContentType="application/vnd.openxmlformats-officedocument.presentationml.tags+xml"/>
  <Override PartName="/ppt/tags/tag873.xml" ContentType="application/vnd.openxmlformats-officedocument.presentationml.tags+xml"/>
  <Override PartName="/ppt/tags/tag874.xml" ContentType="application/vnd.openxmlformats-officedocument.presentationml.tags+xml"/>
  <Override PartName="/ppt/tags/tag875.xml" ContentType="application/vnd.openxmlformats-officedocument.presentationml.tags+xml"/>
  <Override PartName="/ppt/tags/tag876.xml" ContentType="application/vnd.openxmlformats-officedocument.presentationml.tags+xml"/>
  <Override PartName="/ppt/tags/tag877.xml" ContentType="application/vnd.openxmlformats-officedocument.presentationml.tags+xml"/>
  <Override PartName="/ppt/tags/tag878.xml" ContentType="application/vnd.openxmlformats-officedocument.presentationml.tags+xml"/>
  <Override PartName="/ppt/tags/tag879.xml" ContentType="application/vnd.openxmlformats-officedocument.presentationml.tags+xml"/>
  <Override PartName="/ppt/tags/tag880.xml" ContentType="application/vnd.openxmlformats-officedocument.presentationml.tags+xml"/>
  <Override PartName="/ppt/tags/tag881.xml" ContentType="application/vnd.openxmlformats-officedocument.presentationml.tags+xml"/>
  <Override PartName="/ppt/tags/tag882.xml" ContentType="application/vnd.openxmlformats-officedocument.presentationml.tags+xml"/>
  <Override PartName="/ppt/tags/tag883.xml" ContentType="application/vnd.openxmlformats-officedocument.presentationml.tags+xml"/>
  <Override PartName="/ppt/tags/tag884.xml" ContentType="application/vnd.openxmlformats-officedocument.presentationml.tags+xml"/>
  <Override PartName="/ppt/tags/tag885.xml" ContentType="application/vnd.openxmlformats-officedocument.presentationml.tags+xml"/>
  <Override PartName="/ppt/tags/tag886.xml" ContentType="application/vnd.openxmlformats-officedocument.presentationml.tags+xml"/>
  <Override PartName="/ppt/tags/tag887.xml" ContentType="application/vnd.openxmlformats-officedocument.presentationml.tags+xml"/>
  <Override PartName="/ppt/tags/tag888.xml" ContentType="application/vnd.openxmlformats-officedocument.presentationml.tags+xml"/>
  <Override PartName="/ppt/tags/tag889.xml" ContentType="application/vnd.openxmlformats-officedocument.presentationml.tags+xml"/>
  <Override PartName="/ppt/notesSlides/notesSlide24.xml" ContentType="application/vnd.openxmlformats-officedocument.presentationml.notesSlide+xml"/>
  <Override PartName="/ppt/tags/tag890.xml" ContentType="application/vnd.openxmlformats-officedocument.presentationml.tags+xml"/>
  <Override PartName="/ppt/tags/tag891.xml" ContentType="application/vnd.openxmlformats-officedocument.presentationml.tags+xml"/>
  <Override PartName="/ppt/tags/tag892.xml" ContentType="application/vnd.openxmlformats-officedocument.presentationml.tags+xml"/>
  <Override PartName="/ppt/tags/tag893.xml" ContentType="application/vnd.openxmlformats-officedocument.presentationml.tags+xml"/>
  <Override PartName="/ppt/tags/tag894.xml" ContentType="application/vnd.openxmlformats-officedocument.presentationml.tags+xml"/>
  <Override PartName="/ppt/notesSlides/notesSlide25.xml" ContentType="application/vnd.openxmlformats-officedocument.presentationml.notesSlide+xml"/>
  <Override PartName="/ppt/tags/tag895.xml" ContentType="application/vnd.openxmlformats-officedocument.presentationml.tags+xml"/>
  <Override PartName="/ppt/tags/tag896.xml" ContentType="application/vnd.openxmlformats-officedocument.presentationml.tags+xml"/>
  <Override PartName="/ppt/notesSlides/notesSlide26.xml" ContentType="application/vnd.openxmlformats-officedocument.presentationml.notesSlide+xml"/>
  <Override PartName="/ppt/tags/tag897.xml" ContentType="application/vnd.openxmlformats-officedocument.presentationml.tags+xml"/>
  <Override PartName="/ppt/tags/tag898.xml" ContentType="application/vnd.openxmlformats-officedocument.presentationml.tags+xml"/>
  <Override PartName="/ppt/tags/tag899.xml" ContentType="application/vnd.openxmlformats-officedocument.presentationml.tags+xml"/>
  <Override PartName="/ppt/notesSlides/notesSlide27.xml" ContentType="application/vnd.openxmlformats-officedocument.presentationml.notesSlide+xml"/>
  <Override PartName="/ppt/tags/tag900.xml" ContentType="application/vnd.openxmlformats-officedocument.presentationml.tags+xml"/>
  <Override PartName="/ppt/tags/tag901.xml" ContentType="application/vnd.openxmlformats-officedocument.presentationml.tags+xml"/>
  <Override PartName="/ppt/tags/tag90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259" r:id="rId3"/>
    <p:sldId id="260" r:id="rId4"/>
    <p:sldId id="326" r:id="rId5"/>
    <p:sldId id="327" r:id="rId6"/>
    <p:sldId id="261" r:id="rId7"/>
    <p:sldId id="316" r:id="rId8"/>
    <p:sldId id="355" r:id="rId9"/>
    <p:sldId id="262" r:id="rId10"/>
    <p:sldId id="263" r:id="rId11"/>
    <p:sldId id="264" r:id="rId12"/>
    <p:sldId id="265" r:id="rId13"/>
    <p:sldId id="266" r:id="rId14"/>
    <p:sldId id="356" r:id="rId15"/>
    <p:sldId id="317" r:id="rId16"/>
    <p:sldId id="337" r:id="rId17"/>
    <p:sldId id="339" r:id="rId18"/>
    <p:sldId id="271" r:id="rId19"/>
    <p:sldId id="341" r:id="rId20"/>
    <p:sldId id="342" r:id="rId21"/>
    <p:sldId id="343" r:id="rId22"/>
    <p:sldId id="344" r:id="rId23"/>
    <p:sldId id="345" r:id="rId24"/>
    <p:sldId id="346" r:id="rId25"/>
    <p:sldId id="347" r:id="rId26"/>
    <p:sldId id="348" r:id="rId27"/>
    <p:sldId id="349" r:id="rId28"/>
    <p:sldId id="350" r:id="rId29"/>
    <p:sldId id="351" r:id="rId30"/>
    <p:sldId id="352" r:id="rId31"/>
    <p:sldId id="353" r:id="rId32"/>
    <p:sldId id="354" r:id="rId33"/>
  </p:sldIdLst>
  <p:sldSz cx="9144000" cy="6858000" type="screen4x3"/>
  <p:notesSz cx="6858000" cy="9144000"/>
  <p:custDataLst>
    <p:tags r:id="rId3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/>
  <p:clrMru>
    <a:srgbClr val="FF9900"/>
    <a:srgbClr val="003300"/>
    <a:srgbClr val="006600"/>
    <a:srgbClr val="3333CC"/>
    <a:srgbClr val="68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181" autoAdjust="0"/>
  </p:normalViewPr>
  <p:slideViewPr>
    <p:cSldViewPr>
      <p:cViewPr varScale="1">
        <p:scale>
          <a:sx n="59" d="100"/>
          <a:sy n="59" d="100"/>
        </p:scale>
        <p:origin x="-15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printerSettings" Target="printerSettings/printerSettings1.bin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986B46-D496-4E93-B7E3-D814E31E2BB1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7762F-F553-4D61-B576-BE80FD6C5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918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7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877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6480" tIns="43240" rIns="86480" bIns="43240"/>
          <a:lstStyle/>
          <a:p>
            <a:r>
              <a:rPr lang="en-US" sz="1200" dirty="0" smtClean="0"/>
              <a:t>Capacity and latency are closely coupled</a:t>
            </a:r>
          </a:p>
          <a:p>
            <a:r>
              <a:rPr lang="en-US" sz="1200" dirty="0" smtClean="0"/>
              <a:t>Cost is inversely proportional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69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397" tIns="45198" rIns="90397" bIns="45198"/>
          <a:lstStyle/>
          <a:p>
            <a:r>
              <a:rPr lang="en-US" dirty="0" smtClean="0"/>
              <a:t>4 bytes each, 8</a:t>
            </a:r>
            <a:r>
              <a:rPr lang="en-US" baseline="0" dirty="0" smtClean="0"/>
              <a:t> bytes per line, show tags</a:t>
            </a:r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69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397" tIns="45198" rIns="90397" bIns="45198"/>
          <a:lstStyle/>
          <a:p>
            <a:r>
              <a:rPr lang="en-US" dirty="0" smtClean="0"/>
              <a:t>4 bytes each, 8</a:t>
            </a:r>
            <a:r>
              <a:rPr lang="en-US" baseline="0" dirty="0" smtClean="0"/>
              <a:t> bytes per line, show tags</a:t>
            </a:r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bottom 2 = byte offset within word</a:t>
            </a:r>
          </a:p>
          <a:p>
            <a:r>
              <a:rPr lang="en-US" dirty="0" smtClean="0"/>
              <a:t>bottom 6 = byte offset within cache line</a:t>
            </a:r>
          </a:p>
          <a:p>
            <a:r>
              <a:rPr lang="en-US" dirty="0" smtClean="0"/>
              <a:t>next</a:t>
            </a:r>
            <a:r>
              <a:rPr lang="en-US" baseline="0" dirty="0" smtClean="0"/>
              <a:t> 4 = cache line index</a:t>
            </a:r>
          </a:p>
          <a:p>
            <a:r>
              <a:rPr lang="en-US" baseline="0" dirty="0" smtClean="0"/>
              <a:t>remaining = tag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7762F-F553-4D61-B576-BE80FD6C5BC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3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6480" tIns="43240" rIns="86480" bIns="43240"/>
          <a:lstStyle/>
          <a:p>
            <a:r>
              <a:rPr lang="en-US" dirty="0" smtClean="0"/>
              <a:t>4</a:t>
            </a:r>
            <a:r>
              <a:rPr lang="en-US" baseline="0" dirty="0" smtClean="0"/>
              <a:t> cache lines</a:t>
            </a:r>
          </a:p>
          <a:p>
            <a:r>
              <a:rPr lang="en-US" baseline="0" dirty="0" smtClean="0"/>
              <a:t>line size = 2 bytes</a:t>
            </a:r>
          </a:p>
          <a:p>
            <a:r>
              <a:rPr lang="en-US" dirty="0" smtClean="0"/>
              <a:t>offset</a:t>
            </a:r>
            <a:r>
              <a:rPr lang="en-US" baseline="0" dirty="0" smtClean="0"/>
              <a:t> is 1 bit</a:t>
            </a:r>
          </a:p>
          <a:p>
            <a:r>
              <a:rPr lang="en-US" baseline="0" dirty="0" smtClean="0"/>
              <a:t>index is 2 bits</a:t>
            </a:r>
          </a:p>
          <a:p>
            <a:r>
              <a:rPr lang="en-US" baseline="0" dirty="0" smtClean="0"/>
              <a:t>tag is 2 bits</a:t>
            </a:r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12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397" tIns="45198" rIns="90397" bIns="4519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79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6480" tIns="43240" rIns="86480" bIns="43240"/>
          <a:lstStyle/>
          <a:p>
            <a:r>
              <a:rPr lang="en-US" dirty="0" smtClean="0"/>
              <a:t>(2**m</a:t>
            </a:r>
            <a:r>
              <a:rPr lang="en-US" baseline="0" dirty="0" smtClean="0"/>
              <a:t> bytes per line) (2**n lines) = 2**(</a:t>
            </a:r>
            <a:r>
              <a:rPr lang="en-US" baseline="0" dirty="0" err="1" smtClean="0"/>
              <a:t>n+m</a:t>
            </a:r>
            <a:r>
              <a:rPr lang="en-US" baseline="0" dirty="0" smtClean="0"/>
              <a:t>) bytes of data</a:t>
            </a:r>
          </a:p>
          <a:p>
            <a:r>
              <a:rPr lang="en-US" baseline="0" dirty="0" smtClean="0"/>
              <a:t>(1+(32-n-m) bits of overhead per line) (2**n lines)</a:t>
            </a:r>
          </a:p>
          <a:p>
            <a:r>
              <a:rPr lang="en-US" baseline="0" dirty="0" smtClean="0"/>
              <a:t>Some numbers: 32Kb cache, 64byte line size </a:t>
            </a:r>
            <a:r>
              <a:rPr lang="en-US" baseline="0" dirty="0" smtClean="0">
                <a:sym typeface="Wingdings" pitchFamily="2" charset="2"/>
              </a:rPr>
              <a:t> 512 lines, 6bit offset, 9bit index, 17 bit tag  18*512 = 16*512+1024 = 1024bytes + 128 bytes = 1152 bytes overhead</a:t>
            </a:r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Hit rate 90%</a:t>
            </a:r>
          </a:p>
          <a:p>
            <a:r>
              <a:rPr lang="en-US" dirty="0" smtClean="0"/>
              <a:t>.90</a:t>
            </a:r>
            <a:r>
              <a:rPr lang="en-US" baseline="0" dirty="0" smtClean="0"/>
              <a:t> *5 + .10*(2+50+16*3) = 4.5 + 10.0 = 14.5 cycles on average</a:t>
            </a:r>
          </a:p>
          <a:p>
            <a:r>
              <a:rPr lang="en-US" baseline="0" dirty="0" smtClean="0"/>
              <a:t>Hit rate 95 % </a:t>
            </a:r>
            <a:r>
              <a:rPr lang="en-US" baseline="0" dirty="0" smtClean="0">
                <a:sym typeface="Wingdings" pitchFamily="2" charset="2"/>
              </a:rPr>
              <a:t> 9.5 cycles on average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7762F-F553-4D61-B576-BE80FD6C5BC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8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18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397" tIns="45198" rIns="90397" bIns="45198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accent1"/>
                </a:solidFill>
              </a:rPr>
              <a:t>Q: What causes a cache miss?</a:t>
            </a:r>
          </a:p>
          <a:p>
            <a:r>
              <a:rPr lang="en-US" dirty="0" smtClean="0"/>
              <a:t>conflict: collisions, competition</a:t>
            </a:r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fix program, </a:t>
            </a:r>
            <a:r>
              <a:rPr lang="en-US" dirty="0" err="1" smtClean="0"/>
              <a:t>prefetching</a:t>
            </a:r>
            <a:r>
              <a:rPr lang="en-US" dirty="0" smtClean="0"/>
              <a:t> =</a:t>
            </a:r>
            <a:r>
              <a:rPr lang="en-US" baseline="0" dirty="0" smtClean="0"/>
              <a:t> special instructions, prediction in CPU, prediction in cache controller, 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7762F-F553-4D61-B576-BE80FD6C5BC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program is this? </a:t>
            </a:r>
            <a:r>
              <a:rPr lang="en-US" dirty="0" err="1" smtClean="0"/>
              <a:t>Memcpy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7762F-F553-4D61-B576-BE80FD6C5BC5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1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918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6480" tIns="43240" rIns="86480" bIns="43240"/>
          <a:lstStyle/>
          <a:p>
            <a:r>
              <a:rPr lang="en-US" dirty="0" smtClean="0"/>
              <a:t>L1 L2 and even</a:t>
            </a:r>
            <a:r>
              <a:rPr lang="en-US" baseline="0" dirty="0" smtClean="0"/>
              <a:t> L3 all on-chip these days using SRAM and </a:t>
            </a:r>
            <a:r>
              <a:rPr lang="en-US" baseline="0" smtClean="0"/>
              <a:t>eDRAM</a:t>
            </a:r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8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18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397" tIns="45198" rIns="90397" bIns="45198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accent1"/>
                </a:solidFill>
              </a:rPr>
              <a:t>Q: What causes a cache miss?</a:t>
            </a:r>
          </a:p>
          <a:p>
            <a:r>
              <a:rPr lang="en-US" dirty="0" smtClean="0"/>
              <a:t>conflict: collisions, competition</a:t>
            </a:r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7762F-F553-4D61-B576-BE80FD6C5BC5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0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397" tIns="45198" rIns="90397" bIns="4519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3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6480" tIns="43240" rIns="86480" bIns="43240"/>
          <a:lstStyle/>
          <a:p>
            <a:r>
              <a:rPr lang="en-US" dirty="0" smtClean="0"/>
              <a:t>4</a:t>
            </a:r>
            <a:r>
              <a:rPr lang="en-US" baseline="0" dirty="0" smtClean="0"/>
              <a:t> cache lines</a:t>
            </a:r>
          </a:p>
          <a:p>
            <a:r>
              <a:rPr lang="en-US" baseline="0" dirty="0" smtClean="0"/>
              <a:t>line size = 2 words</a:t>
            </a:r>
          </a:p>
          <a:p>
            <a:r>
              <a:rPr lang="en-US" dirty="0" smtClean="0"/>
              <a:t>offset</a:t>
            </a:r>
            <a:r>
              <a:rPr lang="en-US" baseline="0" dirty="0" smtClean="0"/>
              <a:t> is 1 bit</a:t>
            </a:r>
          </a:p>
          <a:p>
            <a:r>
              <a:rPr lang="en-US" baseline="0" dirty="0" smtClean="0"/>
              <a:t>tag is 4 bits</a:t>
            </a:r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12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397" tIns="45198" rIns="90397" bIns="45198"/>
          <a:lstStyle/>
          <a:p>
            <a:r>
              <a:rPr lang="en-US" dirty="0" smtClean="0"/>
              <a:t>“way” = line</a:t>
            </a:r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79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6480" tIns="43240" rIns="86480" bIns="43240"/>
          <a:lstStyle/>
          <a:p>
            <a:r>
              <a:rPr lang="en-US" dirty="0" smtClean="0"/>
              <a:t>(2**m</a:t>
            </a:r>
            <a:r>
              <a:rPr lang="en-US" baseline="0" dirty="0" smtClean="0"/>
              <a:t> bytes per line) (2**n lines) = 2**(</a:t>
            </a:r>
            <a:r>
              <a:rPr lang="en-US" baseline="0" dirty="0" err="1" smtClean="0"/>
              <a:t>n+m</a:t>
            </a:r>
            <a:r>
              <a:rPr lang="en-US" baseline="0" dirty="0" smtClean="0"/>
              <a:t>) bytes of data</a:t>
            </a:r>
          </a:p>
          <a:p>
            <a:r>
              <a:rPr lang="en-US" baseline="0" dirty="0" smtClean="0"/>
              <a:t>(1+(32-m) bits of overhead per line) (2**n lines)</a:t>
            </a:r>
          </a:p>
          <a:p>
            <a:r>
              <a:rPr lang="en-US" baseline="0" dirty="0" smtClean="0"/>
              <a:t>Some numbers: 32Kb cache, 64byte line size </a:t>
            </a:r>
            <a:r>
              <a:rPr lang="en-US" baseline="0" dirty="0" smtClean="0">
                <a:sym typeface="Wingdings" pitchFamily="2" charset="2"/>
              </a:rPr>
              <a:t> 512 lines, 6bit offset, 26 bit tag  27*512 = 24*512+1536 = 1536bytes + 192 bytes = 1728bytes overhead</a:t>
            </a:r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</a:t>
            </a:r>
            <a:r>
              <a:rPr lang="en-US" baseline="0" dirty="0" smtClean="0"/>
              <a:t> temporal locality, but lots of </a:t>
            </a:r>
            <a:r>
              <a:rPr lang="en-US" baseline="0" dirty="0" err="1" smtClean="0"/>
              <a:t>spacial</a:t>
            </a:r>
            <a:r>
              <a:rPr lang="en-US" baseline="0" dirty="0" smtClean="0"/>
              <a:t> locality </a:t>
            </a:r>
            <a:r>
              <a:rPr lang="en-US" baseline="0" dirty="0" smtClean="0">
                <a:sym typeface="Wingdings" pitchFamily="2" charset="2"/>
              </a:rPr>
              <a:t> larger blocks would help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7762F-F553-4D61-B576-BE80FD6C5BC5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8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18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397" tIns="45198" rIns="90397" bIns="45198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accent1"/>
                </a:solidFill>
              </a:rPr>
              <a:t>conflict can’t happen with fully associative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accent1"/>
                </a:solidFill>
              </a:rPr>
              <a:t>block size influences</a:t>
            </a:r>
            <a:r>
              <a:rPr lang="en-US" baseline="0" dirty="0" smtClean="0">
                <a:solidFill>
                  <a:schemeClr val="accent1"/>
                </a:solidFill>
              </a:rPr>
              <a:t> cold misses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93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6480" tIns="43240" rIns="86480" bIns="4324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93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6480" tIns="43240" rIns="86480" bIns="43240"/>
          <a:lstStyle/>
          <a:p>
            <a:r>
              <a:rPr lang="en-US" dirty="0" smtClean="0"/>
              <a:t>90/10 rule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5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959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6480" tIns="43240" rIns="86480" bIns="43240"/>
          <a:lstStyle/>
          <a:p>
            <a:r>
              <a:rPr lang="en-US" dirty="0" smtClean="0"/>
              <a:t>soon = frequency of loads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93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6480" tIns="43240" rIns="86480" bIns="4324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7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979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397" tIns="45198" rIns="90397" bIns="45198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2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0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397" tIns="45198" rIns="90397" bIns="45198"/>
          <a:lstStyle/>
          <a:p>
            <a:r>
              <a:rPr lang="en-US" dirty="0" smtClean="0"/>
              <a:t>draw:</a:t>
            </a:r>
            <a:r>
              <a:rPr lang="en-US" baseline="0" dirty="0" smtClean="0"/>
              <a:t> dram on right; </a:t>
            </a:r>
            <a:r>
              <a:rPr lang="en-US" baseline="0" dirty="0" err="1" smtClean="0"/>
              <a:t>sram</a:t>
            </a:r>
            <a:r>
              <a:rPr lang="en-US" baseline="0" dirty="0" smtClean="0"/>
              <a:t> in controller; lookup logic; 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0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397" tIns="45198" rIns="90397" bIns="45198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4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2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tags" Target="../tags/tag13.xml"/><Relationship Id="rId2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tags" Target="../tags/tag14.xml"/><Relationship Id="rId2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tags" Target="../tags/tag8.xml"/><Relationship Id="rId2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tags" Target="../tags/tag9.xml"/><Relationship Id="rId2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tags" Target="../tags/tag10.xml"/><Relationship Id="rId2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tags" Target="../tags/tag11.xml"/><Relationship Id="rId2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tags" Target="../tags/tag12.xml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4400" baseline="0">
                <a:solidFill>
                  <a:schemeClr val="accent1"/>
                </a:solidFill>
              </a:defRPr>
            </a:lvl1pPr>
          </a:lstStyle>
          <a:p>
            <a:r>
              <a:rPr lang="en-US" dirty="0" err="1" smtClean="0"/>
              <a:t>Lec</a:t>
            </a:r>
            <a:r>
              <a:rPr lang="en-US" dirty="0" smtClean="0"/>
              <a:t> 0: Topic</a:t>
            </a:r>
            <a:endParaRPr lang="en-US" dirty="0"/>
          </a:p>
        </p:txBody>
      </p:sp>
      <p:sp>
        <p:nvSpPr>
          <p:cNvPr id="11" name="Rectangle 10"/>
          <p:cNvSpPr/>
          <p:nvPr>
            <p:custDataLst>
              <p:tags r:id="rId1"/>
            </p:custDataLst>
          </p:nvPr>
        </p:nvSpPr>
        <p:spPr>
          <a:xfrm>
            <a:off x="1371600" y="3884474"/>
            <a:ext cx="6400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sz="2700" b="1" dirty="0" smtClean="0">
                <a:solidFill>
                  <a:srgbClr val="898989"/>
                </a:solidFill>
              </a:rPr>
              <a:t>Kevin Walsh</a:t>
            </a:r>
          </a:p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sz="2700" b="1" dirty="0" smtClean="0">
                <a:solidFill>
                  <a:srgbClr val="898989"/>
                </a:solidFill>
              </a:rPr>
              <a:t>CS 3410, Spring 2010</a:t>
            </a:r>
          </a:p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sz="2700" dirty="0" smtClean="0">
                <a:solidFill>
                  <a:srgbClr val="898989"/>
                </a:solidFill>
              </a:rPr>
              <a:t>Computer Science</a:t>
            </a:r>
          </a:p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sz="2700" dirty="0" smtClean="0">
                <a:solidFill>
                  <a:srgbClr val="898989"/>
                </a:solidFill>
              </a:rPr>
              <a:t>Cornell University</a:t>
            </a:r>
            <a:endParaRPr lang="en-US" sz="2700" dirty="0">
              <a:solidFill>
                <a:srgbClr val="898989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228600" y="6096000"/>
            <a:ext cx="3886200" cy="381000"/>
          </a:xfrm>
        </p:spPr>
        <p:txBody>
          <a:bodyPr>
            <a:normAutofit/>
          </a:bodyPr>
          <a:lstStyle>
            <a:lvl1pPr algn="r">
              <a:defRPr lang="en-US" sz="1800" dirty="0">
                <a:solidFill>
                  <a:srgbClr val="FFFF66"/>
                </a:solidFill>
              </a:defRPr>
            </a:lvl1pPr>
          </a:lstStyle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dirty="0" smtClean="0">
                <a:solidFill>
                  <a:srgbClr val="FFFF66"/>
                </a:solidFill>
                <a:latin typeface="+mn-lt"/>
              </a:rPr>
              <a:t>See: P&amp;H Appendix C.0, C.1,</a:t>
            </a:r>
            <a:r>
              <a:rPr lang="en-US" baseline="0" dirty="0" smtClean="0">
                <a:solidFill>
                  <a:srgbClr val="FFFF66"/>
                </a:solidFill>
                <a:latin typeface="+mn-lt"/>
              </a:rPr>
              <a:t> C.2</a:t>
            </a:r>
            <a:endParaRPr lang="en-US" dirty="0">
              <a:solidFill>
                <a:srgbClr val="FFFF66"/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304800"/>
            <a:ext cx="42672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04800"/>
            <a:ext cx="42672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304800"/>
            <a:ext cx="42719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914400"/>
            <a:ext cx="4268788" cy="5562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304800"/>
            <a:ext cx="43434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914400"/>
            <a:ext cx="4346575" cy="5562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3050"/>
            <a:ext cx="32369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340350" cy="62039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1435100"/>
            <a:ext cx="3236913" cy="5041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38800" y="0"/>
            <a:ext cx="35052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304800"/>
            <a:ext cx="8686800" cy="6172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r" defTabSz="914400" rtl="0" eaLnBrk="1" latinLnBrk="0" hangingPunct="1">
        <a:spcBef>
          <a:spcPct val="0"/>
        </a:spcBef>
        <a:buNone/>
        <a:defRPr sz="900" kern="1200">
          <a:solidFill>
            <a:schemeClr val="bg1"/>
          </a:solidFill>
          <a:latin typeface="Calibri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80000"/>
        <a:buFontTx/>
        <a:buNone/>
        <a:defRPr sz="32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1pPr>
      <a:lvl2pPr marL="458788" indent="-28575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8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2pPr>
      <a:lvl3pPr marL="917575" indent="-228600" algn="l" defTabSz="914400" rtl="0" eaLnBrk="1" latinLnBrk="0" hangingPunct="1">
        <a:spcBef>
          <a:spcPct val="20000"/>
        </a:spcBef>
        <a:buClr>
          <a:schemeClr val="accent1"/>
        </a:buClr>
        <a:buFont typeface="Calibri" pitchFamily="34" charset="0"/>
        <a:buChar char="–"/>
        <a:defRPr sz="24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3pPr>
      <a:lvl4pPr marL="1374775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4pPr>
      <a:lvl5pPr marL="1831975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»"/>
        <a:defRPr sz="20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tags" Target="../tags/tag15.xml"/><Relationship Id="rId2" Type="http://schemas.openxmlformats.org/officeDocument/2006/relationships/tags" Target="../tags/tag16.xml"/><Relationship Id="rId3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584.xml"/><Relationship Id="rId4" Type="http://schemas.openxmlformats.org/officeDocument/2006/relationships/tags" Target="../tags/tag585.xml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7.xml"/><Relationship Id="rId1" Type="http://schemas.openxmlformats.org/officeDocument/2006/relationships/tags" Target="../tags/tag582.xml"/><Relationship Id="rId2" Type="http://schemas.openxmlformats.org/officeDocument/2006/relationships/tags" Target="../tags/tag583.xml"/></Relationships>
</file>

<file path=ppt/slides/_rels/slide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.xml"/><Relationship Id="rId12" Type="http://schemas.openxmlformats.org/officeDocument/2006/relationships/notesSlide" Target="../notesSlides/notesSlide8.xml"/><Relationship Id="rId1" Type="http://schemas.openxmlformats.org/officeDocument/2006/relationships/tags" Target="../tags/tag586.xml"/><Relationship Id="rId2" Type="http://schemas.openxmlformats.org/officeDocument/2006/relationships/tags" Target="../tags/tag587.xml"/><Relationship Id="rId3" Type="http://schemas.openxmlformats.org/officeDocument/2006/relationships/tags" Target="../tags/tag588.xml"/><Relationship Id="rId4" Type="http://schemas.openxmlformats.org/officeDocument/2006/relationships/tags" Target="../tags/tag589.xml"/><Relationship Id="rId5" Type="http://schemas.openxmlformats.org/officeDocument/2006/relationships/tags" Target="../tags/tag590.xml"/><Relationship Id="rId6" Type="http://schemas.openxmlformats.org/officeDocument/2006/relationships/tags" Target="../tags/tag591.xml"/><Relationship Id="rId7" Type="http://schemas.openxmlformats.org/officeDocument/2006/relationships/tags" Target="../tags/tag592.xml"/><Relationship Id="rId8" Type="http://schemas.openxmlformats.org/officeDocument/2006/relationships/tags" Target="../tags/tag593.xml"/><Relationship Id="rId9" Type="http://schemas.openxmlformats.org/officeDocument/2006/relationships/tags" Target="../tags/tag594.xml"/><Relationship Id="rId10" Type="http://schemas.openxmlformats.org/officeDocument/2006/relationships/tags" Target="../tags/tag59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9.xml"/><Relationship Id="rId1" Type="http://schemas.openxmlformats.org/officeDocument/2006/relationships/tags" Target="../tags/tag596.xml"/><Relationship Id="rId2" Type="http://schemas.openxmlformats.org/officeDocument/2006/relationships/tags" Target="../tags/tag59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600.xml"/><Relationship Id="rId4" Type="http://schemas.openxmlformats.org/officeDocument/2006/relationships/tags" Target="../tags/tag601.xml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10.xml"/><Relationship Id="rId1" Type="http://schemas.openxmlformats.org/officeDocument/2006/relationships/tags" Target="../tags/tag598.xml"/><Relationship Id="rId2" Type="http://schemas.openxmlformats.org/officeDocument/2006/relationships/tags" Target="../tags/tag59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604.xml"/><Relationship Id="rId4" Type="http://schemas.openxmlformats.org/officeDocument/2006/relationships/tags" Target="../tags/tag605.xml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11.xml"/><Relationship Id="rId1" Type="http://schemas.openxmlformats.org/officeDocument/2006/relationships/tags" Target="../tags/tag602.xml"/><Relationship Id="rId2" Type="http://schemas.openxmlformats.org/officeDocument/2006/relationships/tags" Target="../tags/tag60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2.xml"/><Relationship Id="rId1" Type="http://schemas.openxmlformats.org/officeDocument/2006/relationships/tags" Target="../tags/tag606.xml"/><Relationship Id="rId2" Type="http://schemas.openxmlformats.org/officeDocument/2006/relationships/tags" Target="../tags/tag607.xml"/></Relationships>
</file>

<file path=ppt/slides/_rels/slide16.xml.rels><?xml version="1.0" encoding="UTF-8" standalone="yes"?>
<Relationships xmlns="http://schemas.openxmlformats.org/package/2006/relationships"><Relationship Id="rId46" Type="http://schemas.openxmlformats.org/officeDocument/2006/relationships/notesSlide" Target="../notesSlides/notesSlide13.xml"/><Relationship Id="rId20" Type="http://schemas.openxmlformats.org/officeDocument/2006/relationships/tags" Target="../tags/tag627.xml"/><Relationship Id="rId21" Type="http://schemas.openxmlformats.org/officeDocument/2006/relationships/tags" Target="../tags/tag628.xml"/><Relationship Id="rId22" Type="http://schemas.openxmlformats.org/officeDocument/2006/relationships/tags" Target="../tags/tag629.xml"/><Relationship Id="rId23" Type="http://schemas.openxmlformats.org/officeDocument/2006/relationships/tags" Target="../tags/tag630.xml"/><Relationship Id="rId24" Type="http://schemas.openxmlformats.org/officeDocument/2006/relationships/tags" Target="../tags/tag631.xml"/><Relationship Id="rId25" Type="http://schemas.openxmlformats.org/officeDocument/2006/relationships/tags" Target="../tags/tag632.xml"/><Relationship Id="rId26" Type="http://schemas.openxmlformats.org/officeDocument/2006/relationships/tags" Target="../tags/tag633.xml"/><Relationship Id="rId27" Type="http://schemas.openxmlformats.org/officeDocument/2006/relationships/tags" Target="../tags/tag634.xml"/><Relationship Id="rId28" Type="http://schemas.openxmlformats.org/officeDocument/2006/relationships/tags" Target="../tags/tag635.xml"/><Relationship Id="rId29" Type="http://schemas.openxmlformats.org/officeDocument/2006/relationships/tags" Target="../tags/tag636.xml"/><Relationship Id="rId1" Type="http://schemas.openxmlformats.org/officeDocument/2006/relationships/tags" Target="../tags/tag608.xml"/><Relationship Id="rId2" Type="http://schemas.openxmlformats.org/officeDocument/2006/relationships/tags" Target="../tags/tag609.xml"/><Relationship Id="rId3" Type="http://schemas.openxmlformats.org/officeDocument/2006/relationships/tags" Target="../tags/tag610.xml"/><Relationship Id="rId4" Type="http://schemas.openxmlformats.org/officeDocument/2006/relationships/tags" Target="../tags/tag611.xml"/><Relationship Id="rId5" Type="http://schemas.openxmlformats.org/officeDocument/2006/relationships/tags" Target="../tags/tag612.xml"/><Relationship Id="rId30" Type="http://schemas.openxmlformats.org/officeDocument/2006/relationships/tags" Target="../tags/tag637.xml"/><Relationship Id="rId31" Type="http://schemas.openxmlformats.org/officeDocument/2006/relationships/tags" Target="../tags/tag638.xml"/><Relationship Id="rId32" Type="http://schemas.openxmlformats.org/officeDocument/2006/relationships/tags" Target="../tags/tag639.xml"/><Relationship Id="rId9" Type="http://schemas.openxmlformats.org/officeDocument/2006/relationships/tags" Target="../tags/tag616.xml"/><Relationship Id="rId6" Type="http://schemas.openxmlformats.org/officeDocument/2006/relationships/tags" Target="../tags/tag613.xml"/><Relationship Id="rId7" Type="http://schemas.openxmlformats.org/officeDocument/2006/relationships/tags" Target="../tags/tag614.xml"/><Relationship Id="rId8" Type="http://schemas.openxmlformats.org/officeDocument/2006/relationships/tags" Target="../tags/tag615.xml"/><Relationship Id="rId33" Type="http://schemas.openxmlformats.org/officeDocument/2006/relationships/tags" Target="../tags/tag640.xml"/><Relationship Id="rId34" Type="http://schemas.openxmlformats.org/officeDocument/2006/relationships/tags" Target="../tags/tag641.xml"/><Relationship Id="rId35" Type="http://schemas.openxmlformats.org/officeDocument/2006/relationships/tags" Target="../tags/tag642.xml"/><Relationship Id="rId36" Type="http://schemas.openxmlformats.org/officeDocument/2006/relationships/tags" Target="../tags/tag643.xml"/><Relationship Id="rId10" Type="http://schemas.openxmlformats.org/officeDocument/2006/relationships/tags" Target="../tags/tag617.xml"/><Relationship Id="rId11" Type="http://schemas.openxmlformats.org/officeDocument/2006/relationships/tags" Target="../tags/tag618.xml"/><Relationship Id="rId12" Type="http://schemas.openxmlformats.org/officeDocument/2006/relationships/tags" Target="../tags/tag619.xml"/><Relationship Id="rId13" Type="http://schemas.openxmlformats.org/officeDocument/2006/relationships/tags" Target="../tags/tag620.xml"/><Relationship Id="rId14" Type="http://schemas.openxmlformats.org/officeDocument/2006/relationships/tags" Target="../tags/tag621.xml"/><Relationship Id="rId15" Type="http://schemas.openxmlformats.org/officeDocument/2006/relationships/tags" Target="../tags/tag622.xml"/><Relationship Id="rId16" Type="http://schemas.openxmlformats.org/officeDocument/2006/relationships/tags" Target="../tags/tag623.xml"/><Relationship Id="rId17" Type="http://schemas.openxmlformats.org/officeDocument/2006/relationships/tags" Target="../tags/tag624.xml"/><Relationship Id="rId18" Type="http://schemas.openxmlformats.org/officeDocument/2006/relationships/tags" Target="../tags/tag625.xml"/><Relationship Id="rId19" Type="http://schemas.openxmlformats.org/officeDocument/2006/relationships/tags" Target="../tags/tag626.xml"/><Relationship Id="rId37" Type="http://schemas.openxmlformats.org/officeDocument/2006/relationships/tags" Target="../tags/tag644.xml"/><Relationship Id="rId38" Type="http://schemas.openxmlformats.org/officeDocument/2006/relationships/tags" Target="../tags/tag645.xml"/><Relationship Id="rId39" Type="http://schemas.openxmlformats.org/officeDocument/2006/relationships/tags" Target="../tags/tag646.xml"/><Relationship Id="rId40" Type="http://schemas.openxmlformats.org/officeDocument/2006/relationships/tags" Target="../tags/tag647.xml"/><Relationship Id="rId41" Type="http://schemas.openxmlformats.org/officeDocument/2006/relationships/tags" Target="../tags/tag648.xml"/><Relationship Id="rId42" Type="http://schemas.openxmlformats.org/officeDocument/2006/relationships/tags" Target="../tags/tag649.xml"/><Relationship Id="rId43" Type="http://schemas.openxmlformats.org/officeDocument/2006/relationships/tags" Target="../tags/tag650.xml"/><Relationship Id="rId44" Type="http://schemas.openxmlformats.org/officeDocument/2006/relationships/tags" Target="../tags/tag651.xml"/><Relationship Id="rId45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46" Type="http://schemas.openxmlformats.org/officeDocument/2006/relationships/tags" Target="../tags/tag697.xml"/><Relationship Id="rId47" Type="http://schemas.openxmlformats.org/officeDocument/2006/relationships/tags" Target="../tags/tag698.xml"/><Relationship Id="rId48" Type="http://schemas.openxmlformats.org/officeDocument/2006/relationships/tags" Target="../tags/tag699.xml"/><Relationship Id="rId49" Type="http://schemas.openxmlformats.org/officeDocument/2006/relationships/tags" Target="../tags/tag700.xml"/><Relationship Id="rId20" Type="http://schemas.openxmlformats.org/officeDocument/2006/relationships/tags" Target="../tags/tag671.xml"/><Relationship Id="rId21" Type="http://schemas.openxmlformats.org/officeDocument/2006/relationships/tags" Target="../tags/tag672.xml"/><Relationship Id="rId22" Type="http://schemas.openxmlformats.org/officeDocument/2006/relationships/tags" Target="../tags/tag673.xml"/><Relationship Id="rId23" Type="http://schemas.openxmlformats.org/officeDocument/2006/relationships/tags" Target="../tags/tag674.xml"/><Relationship Id="rId24" Type="http://schemas.openxmlformats.org/officeDocument/2006/relationships/tags" Target="../tags/tag675.xml"/><Relationship Id="rId25" Type="http://schemas.openxmlformats.org/officeDocument/2006/relationships/tags" Target="../tags/tag676.xml"/><Relationship Id="rId26" Type="http://schemas.openxmlformats.org/officeDocument/2006/relationships/tags" Target="../tags/tag677.xml"/><Relationship Id="rId27" Type="http://schemas.openxmlformats.org/officeDocument/2006/relationships/tags" Target="../tags/tag678.xml"/><Relationship Id="rId28" Type="http://schemas.openxmlformats.org/officeDocument/2006/relationships/tags" Target="../tags/tag679.xml"/><Relationship Id="rId29" Type="http://schemas.openxmlformats.org/officeDocument/2006/relationships/tags" Target="../tags/tag680.xml"/><Relationship Id="rId50" Type="http://schemas.openxmlformats.org/officeDocument/2006/relationships/slideLayout" Target="../slideLayouts/slideLayout2.xml"/><Relationship Id="rId51" Type="http://schemas.openxmlformats.org/officeDocument/2006/relationships/notesSlide" Target="../notesSlides/notesSlide14.xml"/><Relationship Id="rId1" Type="http://schemas.openxmlformats.org/officeDocument/2006/relationships/tags" Target="../tags/tag652.xml"/><Relationship Id="rId2" Type="http://schemas.openxmlformats.org/officeDocument/2006/relationships/tags" Target="../tags/tag653.xml"/><Relationship Id="rId3" Type="http://schemas.openxmlformats.org/officeDocument/2006/relationships/tags" Target="../tags/tag654.xml"/><Relationship Id="rId4" Type="http://schemas.openxmlformats.org/officeDocument/2006/relationships/tags" Target="../tags/tag655.xml"/><Relationship Id="rId5" Type="http://schemas.openxmlformats.org/officeDocument/2006/relationships/tags" Target="../tags/tag656.xml"/><Relationship Id="rId30" Type="http://schemas.openxmlformats.org/officeDocument/2006/relationships/tags" Target="../tags/tag681.xml"/><Relationship Id="rId31" Type="http://schemas.openxmlformats.org/officeDocument/2006/relationships/tags" Target="../tags/tag682.xml"/><Relationship Id="rId32" Type="http://schemas.openxmlformats.org/officeDocument/2006/relationships/tags" Target="../tags/tag683.xml"/><Relationship Id="rId9" Type="http://schemas.openxmlformats.org/officeDocument/2006/relationships/tags" Target="../tags/tag660.xml"/><Relationship Id="rId6" Type="http://schemas.openxmlformats.org/officeDocument/2006/relationships/tags" Target="../tags/tag657.xml"/><Relationship Id="rId7" Type="http://schemas.openxmlformats.org/officeDocument/2006/relationships/tags" Target="../tags/tag658.xml"/><Relationship Id="rId8" Type="http://schemas.openxmlformats.org/officeDocument/2006/relationships/tags" Target="../tags/tag659.xml"/><Relationship Id="rId33" Type="http://schemas.openxmlformats.org/officeDocument/2006/relationships/tags" Target="../tags/tag684.xml"/><Relationship Id="rId34" Type="http://schemas.openxmlformats.org/officeDocument/2006/relationships/tags" Target="../tags/tag685.xml"/><Relationship Id="rId35" Type="http://schemas.openxmlformats.org/officeDocument/2006/relationships/tags" Target="../tags/tag686.xml"/><Relationship Id="rId36" Type="http://schemas.openxmlformats.org/officeDocument/2006/relationships/tags" Target="../tags/tag687.xml"/><Relationship Id="rId10" Type="http://schemas.openxmlformats.org/officeDocument/2006/relationships/tags" Target="../tags/tag661.xml"/><Relationship Id="rId11" Type="http://schemas.openxmlformats.org/officeDocument/2006/relationships/tags" Target="../tags/tag662.xml"/><Relationship Id="rId12" Type="http://schemas.openxmlformats.org/officeDocument/2006/relationships/tags" Target="../tags/tag663.xml"/><Relationship Id="rId13" Type="http://schemas.openxmlformats.org/officeDocument/2006/relationships/tags" Target="../tags/tag664.xml"/><Relationship Id="rId14" Type="http://schemas.openxmlformats.org/officeDocument/2006/relationships/tags" Target="../tags/tag665.xml"/><Relationship Id="rId15" Type="http://schemas.openxmlformats.org/officeDocument/2006/relationships/tags" Target="../tags/tag666.xml"/><Relationship Id="rId16" Type="http://schemas.openxmlformats.org/officeDocument/2006/relationships/tags" Target="../tags/tag667.xml"/><Relationship Id="rId17" Type="http://schemas.openxmlformats.org/officeDocument/2006/relationships/tags" Target="../tags/tag668.xml"/><Relationship Id="rId18" Type="http://schemas.openxmlformats.org/officeDocument/2006/relationships/tags" Target="../tags/tag669.xml"/><Relationship Id="rId19" Type="http://schemas.openxmlformats.org/officeDocument/2006/relationships/tags" Target="../tags/tag670.xml"/><Relationship Id="rId37" Type="http://schemas.openxmlformats.org/officeDocument/2006/relationships/tags" Target="../tags/tag688.xml"/><Relationship Id="rId38" Type="http://schemas.openxmlformats.org/officeDocument/2006/relationships/tags" Target="../tags/tag689.xml"/><Relationship Id="rId39" Type="http://schemas.openxmlformats.org/officeDocument/2006/relationships/tags" Target="../tags/tag690.xml"/><Relationship Id="rId40" Type="http://schemas.openxmlformats.org/officeDocument/2006/relationships/tags" Target="../tags/tag691.xml"/><Relationship Id="rId41" Type="http://schemas.openxmlformats.org/officeDocument/2006/relationships/tags" Target="../tags/tag692.xml"/><Relationship Id="rId42" Type="http://schemas.openxmlformats.org/officeDocument/2006/relationships/tags" Target="../tags/tag693.xml"/><Relationship Id="rId43" Type="http://schemas.openxmlformats.org/officeDocument/2006/relationships/tags" Target="../tags/tag694.xml"/><Relationship Id="rId44" Type="http://schemas.openxmlformats.org/officeDocument/2006/relationships/tags" Target="../tags/tag695.xml"/><Relationship Id="rId45" Type="http://schemas.openxmlformats.org/officeDocument/2006/relationships/tags" Target="../tags/tag69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703.xml"/><Relationship Id="rId4" Type="http://schemas.openxmlformats.org/officeDocument/2006/relationships/tags" Target="../tags/tag704.xml"/><Relationship Id="rId5" Type="http://schemas.openxmlformats.org/officeDocument/2006/relationships/tags" Target="../tags/tag705.xml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15.xml"/><Relationship Id="rId1" Type="http://schemas.openxmlformats.org/officeDocument/2006/relationships/tags" Target="../tags/tag701.xml"/><Relationship Id="rId2" Type="http://schemas.openxmlformats.org/officeDocument/2006/relationships/tags" Target="../tags/tag70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6.xml"/><Relationship Id="rId1" Type="http://schemas.openxmlformats.org/officeDocument/2006/relationships/tags" Target="../tags/tag706.xml"/><Relationship Id="rId2" Type="http://schemas.openxmlformats.org/officeDocument/2006/relationships/tags" Target="../tags/tag70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.xml"/><Relationship Id="rId1" Type="http://schemas.openxmlformats.org/officeDocument/2006/relationships/tags" Target="../tags/tag17.xml"/><Relationship Id="rId2" Type="http://schemas.openxmlformats.org/officeDocument/2006/relationships/tags" Target="../tags/tag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7.xml"/><Relationship Id="rId1" Type="http://schemas.openxmlformats.org/officeDocument/2006/relationships/tags" Target="../tags/tag708.xml"/><Relationship Id="rId2" Type="http://schemas.openxmlformats.org/officeDocument/2006/relationships/tags" Target="../tags/tag70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8.xml"/><Relationship Id="rId1" Type="http://schemas.openxmlformats.org/officeDocument/2006/relationships/tags" Target="../tags/tag710.xml"/><Relationship Id="rId2" Type="http://schemas.openxmlformats.org/officeDocument/2006/relationships/tags" Target="../tags/tag7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9.xml"/><Relationship Id="rId1" Type="http://schemas.openxmlformats.org/officeDocument/2006/relationships/tags" Target="../tags/tag712.xml"/><Relationship Id="rId2" Type="http://schemas.openxmlformats.org/officeDocument/2006/relationships/tags" Target="../tags/tag7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0.xml"/><Relationship Id="rId1" Type="http://schemas.openxmlformats.org/officeDocument/2006/relationships/tags" Target="../tags/tag714.xml"/><Relationship Id="rId2" Type="http://schemas.openxmlformats.org/officeDocument/2006/relationships/tags" Target="../tags/tag71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1.xml"/><Relationship Id="rId1" Type="http://schemas.openxmlformats.org/officeDocument/2006/relationships/tags" Target="../tags/tag716.xml"/><Relationship Id="rId2" Type="http://schemas.openxmlformats.org/officeDocument/2006/relationships/tags" Target="../tags/tag7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2.xml"/><Relationship Id="rId1" Type="http://schemas.openxmlformats.org/officeDocument/2006/relationships/tags" Target="../tags/tag718.xml"/><Relationship Id="rId2" Type="http://schemas.openxmlformats.org/officeDocument/2006/relationships/tags" Target="../tags/tag719.xml"/></Relationships>
</file>

<file path=ppt/slides/_rels/slide26.xml.rels><?xml version="1.0" encoding="UTF-8" standalone="yes"?>
<Relationships xmlns="http://schemas.openxmlformats.org/package/2006/relationships"><Relationship Id="rId13" Type="http://schemas.openxmlformats.org/officeDocument/2006/relationships/tags" Target="../tags/tag732.xml"/><Relationship Id="rId14" Type="http://schemas.openxmlformats.org/officeDocument/2006/relationships/tags" Target="../tags/tag733.xml"/><Relationship Id="rId15" Type="http://schemas.openxmlformats.org/officeDocument/2006/relationships/tags" Target="../tags/tag734.xml"/><Relationship Id="rId16" Type="http://schemas.openxmlformats.org/officeDocument/2006/relationships/tags" Target="../tags/tag735.xml"/><Relationship Id="rId17" Type="http://schemas.openxmlformats.org/officeDocument/2006/relationships/tags" Target="../tags/tag736.xml"/><Relationship Id="rId18" Type="http://schemas.openxmlformats.org/officeDocument/2006/relationships/tags" Target="../tags/tag737.xml"/><Relationship Id="rId19" Type="http://schemas.openxmlformats.org/officeDocument/2006/relationships/tags" Target="../tags/tag738.xml"/><Relationship Id="rId50" Type="http://schemas.openxmlformats.org/officeDocument/2006/relationships/tags" Target="../tags/tag769.xml"/><Relationship Id="rId51" Type="http://schemas.openxmlformats.org/officeDocument/2006/relationships/tags" Target="../tags/tag770.xml"/><Relationship Id="rId52" Type="http://schemas.openxmlformats.org/officeDocument/2006/relationships/tags" Target="../tags/tag771.xml"/><Relationship Id="rId53" Type="http://schemas.openxmlformats.org/officeDocument/2006/relationships/tags" Target="../tags/tag772.xml"/><Relationship Id="rId54" Type="http://schemas.openxmlformats.org/officeDocument/2006/relationships/tags" Target="../tags/tag773.xml"/><Relationship Id="rId55" Type="http://schemas.openxmlformats.org/officeDocument/2006/relationships/tags" Target="../tags/tag774.xml"/><Relationship Id="rId56" Type="http://schemas.openxmlformats.org/officeDocument/2006/relationships/slideLayout" Target="../slideLayouts/slideLayout6.xml"/><Relationship Id="rId57" Type="http://schemas.openxmlformats.org/officeDocument/2006/relationships/notesSlide" Target="../notesSlides/notesSlide23.xml"/><Relationship Id="rId40" Type="http://schemas.openxmlformats.org/officeDocument/2006/relationships/tags" Target="../tags/tag759.xml"/><Relationship Id="rId41" Type="http://schemas.openxmlformats.org/officeDocument/2006/relationships/tags" Target="../tags/tag760.xml"/><Relationship Id="rId42" Type="http://schemas.openxmlformats.org/officeDocument/2006/relationships/tags" Target="../tags/tag761.xml"/><Relationship Id="rId43" Type="http://schemas.openxmlformats.org/officeDocument/2006/relationships/tags" Target="../tags/tag762.xml"/><Relationship Id="rId44" Type="http://schemas.openxmlformats.org/officeDocument/2006/relationships/tags" Target="../tags/tag763.xml"/><Relationship Id="rId45" Type="http://schemas.openxmlformats.org/officeDocument/2006/relationships/tags" Target="../tags/tag764.xml"/><Relationship Id="rId46" Type="http://schemas.openxmlformats.org/officeDocument/2006/relationships/tags" Target="../tags/tag765.xml"/><Relationship Id="rId47" Type="http://schemas.openxmlformats.org/officeDocument/2006/relationships/tags" Target="../tags/tag766.xml"/><Relationship Id="rId48" Type="http://schemas.openxmlformats.org/officeDocument/2006/relationships/tags" Target="../tags/tag767.xml"/><Relationship Id="rId49" Type="http://schemas.openxmlformats.org/officeDocument/2006/relationships/tags" Target="../tags/tag768.xml"/><Relationship Id="rId1" Type="http://schemas.openxmlformats.org/officeDocument/2006/relationships/tags" Target="../tags/tag720.xml"/><Relationship Id="rId2" Type="http://schemas.openxmlformats.org/officeDocument/2006/relationships/tags" Target="../tags/tag721.xml"/><Relationship Id="rId3" Type="http://schemas.openxmlformats.org/officeDocument/2006/relationships/tags" Target="../tags/tag722.xml"/><Relationship Id="rId4" Type="http://schemas.openxmlformats.org/officeDocument/2006/relationships/tags" Target="../tags/tag723.xml"/><Relationship Id="rId5" Type="http://schemas.openxmlformats.org/officeDocument/2006/relationships/tags" Target="../tags/tag724.xml"/><Relationship Id="rId6" Type="http://schemas.openxmlformats.org/officeDocument/2006/relationships/tags" Target="../tags/tag725.xml"/><Relationship Id="rId7" Type="http://schemas.openxmlformats.org/officeDocument/2006/relationships/tags" Target="../tags/tag726.xml"/><Relationship Id="rId8" Type="http://schemas.openxmlformats.org/officeDocument/2006/relationships/tags" Target="../tags/tag727.xml"/><Relationship Id="rId9" Type="http://schemas.openxmlformats.org/officeDocument/2006/relationships/tags" Target="../tags/tag728.xml"/><Relationship Id="rId30" Type="http://schemas.openxmlformats.org/officeDocument/2006/relationships/tags" Target="../tags/tag749.xml"/><Relationship Id="rId31" Type="http://schemas.openxmlformats.org/officeDocument/2006/relationships/tags" Target="../tags/tag750.xml"/><Relationship Id="rId32" Type="http://schemas.openxmlformats.org/officeDocument/2006/relationships/tags" Target="../tags/tag751.xml"/><Relationship Id="rId33" Type="http://schemas.openxmlformats.org/officeDocument/2006/relationships/tags" Target="../tags/tag752.xml"/><Relationship Id="rId34" Type="http://schemas.openxmlformats.org/officeDocument/2006/relationships/tags" Target="../tags/tag753.xml"/><Relationship Id="rId35" Type="http://schemas.openxmlformats.org/officeDocument/2006/relationships/tags" Target="../tags/tag754.xml"/><Relationship Id="rId36" Type="http://schemas.openxmlformats.org/officeDocument/2006/relationships/tags" Target="../tags/tag755.xml"/><Relationship Id="rId37" Type="http://schemas.openxmlformats.org/officeDocument/2006/relationships/tags" Target="../tags/tag756.xml"/><Relationship Id="rId38" Type="http://schemas.openxmlformats.org/officeDocument/2006/relationships/tags" Target="../tags/tag757.xml"/><Relationship Id="rId39" Type="http://schemas.openxmlformats.org/officeDocument/2006/relationships/tags" Target="../tags/tag758.xml"/><Relationship Id="rId20" Type="http://schemas.openxmlformats.org/officeDocument/2006/relationships/tags" Target="../tags/tag739.xml"/><Relationship Id="rId21" Type="http://schemas.openxmlformats.org/officeDocument/2006/relationships/tags" Target="../tags/tag740.xml"/><Relationship Id="rId22" Type="http://schemas.openxmlformats.org/officeDocument/2006/relationships/tags" Target="../tags/tag741.xml"/><Relationship Id="rId23" Type="http://schemas.openxmlformats.org/officeDocument/2006/relationships/tags" Target="../tags/tag742.xml"/><Relationship Id="rId24" Type="http://schemas.openxmlformats.org/officeDocument/2006/relationships/tags" Target="../tags/tag743.xml"/><Relationship Id="rId25" Type="http://schemas.openxmlformats.org/officeDocument/2006/relationships/tags" Target="../tags/tag744.xml"/><Relationship Id="rId26" Type="http://schemas.openxmlformats.org/officeDocument/2006/relationships/tags" Target="../tags/tag745.xml"/><Relationship Id="rId27" Type="http://schemas.openxmlformats.org/officeDocument/2006/relationships/tags" Target="../tags/tag746.xml"/><Relationship Id="rId28" Type="http://schemas.openxmlformats.org/officeDocument/2006/relationships/tags" Target="../tags/tag747.xml"/><Relationship Id="rId29" Type="http://schemas.openxmlformats.org/officeDocument/2006/relationships/tags" Target="../tags/tag748.xml"/><Relationship Id="rId10" Type="http://schemas.openxmlformats.org/officeDocument/2006/relationships/tags" Target="../tags/tag729.xml"/><Relationship Id="rId11" Type="http://schemas.openxmlformats.org/officeDocument/2006/relationships/tags" Target="../tags/tag730.xml"/><Relationship Id="rId12" Type="http://schemas.openxmlformats.org/officeDocument/2006/relationships/tags" Target="../tags/tag731.xml"/></Relationships>
</file>

<file path=ppt/slides/_rels/slide27.xml.rels><?xml version="1.0" encoding="UTF-8" standalone="yes"?>
<Relationships xmlns="http://schemas.openxmlformats.org/package/2006/relationships"><Relationship Id="rId101" Type="http://schemas.openxmlformats.org/officeDocument/2006/relationships/tags" Target="../tags/tag875.xml"/><Relationship Id="rId102" Type="http://schemas.openxmlformats.org/officeDocument/2006/relationships/tags" Target="../tags/tag876.xml"/><Relationship Id="rId103" Type="http://schemas.openxmlformats.org/officeDocument/2006/relationships/tags" Target="../tags/tag877.xml"/><Relationship Id="rId104" Type="http://schemas.openxmlformats.org/officeDocument/2006/relationships/tags" Target="../tags/tag878.xml"/><Relationship Id="rId105" Type="http://schemas.openxmlformats.org/officeDocument/2006/relationships/tags" Target="../tags/tag879.xml"/><Relationship Id="rId106" Type="http://schemas.openxmlformats.org/officeDocument/2006/relationships/tags" Target="../tags/tag880.xml"/><Relationship Id="rId107" Type="http://schemas.openxmlformats.org/officeDocument/2006/relationships/tags" Target="../tags/tag881.xml"/><Relationship Id="rId1" Type="http://schemas.openxmlformats.org/officeDocument/2006/relationships/tags" Target="../tags/tag775.xml"/><Relationship Id="rId2" Type="http://schemas.openxmlformats.org/officeDocument/2006/relationships/tags" Target="../tags/tag776.xml"/><Relationship Id="rId3" Type="http://schemas.openxmlformats.org/officeDocument/2006/relationships/tags" Target="../tags/tag777.xml"/><Relationship Id="rId4" Type="http://schemas.openxmlformats.org/officeDocument/2006/relationships/tags" Target="../tags/tag778.xml"/><Relationship Id="rId5" Type="http://schemas.openxmlformats.org/officeDocument/2006/relationships/tags" Target="../tags/tag779.xml"/><Relationship Id="rId6" Type="http://schemas.openxmlformats.org/officeDocument/2006/relationships/tags" Target="../tags/tag780.xml"/><Relationship Id="rId7" Type="http://schemas.openxmlformats.org/officeDocument/2006/relationships/tags" Target="../tags/tag781.xml"/><Relationship Id="rId8" Type="http://schemas.openxmlformats.org/officeDocument/2006/relationships/tags" Target="../tags/tag782.xml"/><Relationship Id="rId9" Type="http://schemas.openxmlformats.org/officeDocument/2006/relationships/tags" Target="../tags/tag783.xml"/><Relationship Id="rId108" Type="http://schemas.openxmlformats.org/officeDocument/2006/relationships/tags" Target="../tags/tag882.xml"/><Relationship Id="rId109" Type="http://schemas.openxmlformats.org/officeDocument/2006/relationships/tags" Target="../tags/tag883.xml"/><Relationship Id="rId10" Type="http://schemas.openxmlformats.org/officeDocument/2006/relationships/tags" Target="../tags/tag784.xml"/><Relationship Id="rId11" Type="http://schemas.openxmlformats.org/officeDocument/2006/relationships/tags" Target="../tags/tag785.xml"/><Relationship Id="rId12" Type="http://schemas.openxmlformats.org/officeDocument/2006/relationships/tags" Target="../tags/tag786.xml"/><Relationship Id="rId13" Type="http://schemas.openxmlformats.org/officeDocument/2006/relationships/tags" Target="../tags/tag787.xml"/><Relationship Id="rId14" Type="http://schemas.openxmlformats.org/officeDocument/2006/relationships/tags" Target="../tags/tag788.xml"/><Relationship Id="rId15" Type="http://schemas.openxmlformats.org/officeDocument/2006/relationships/tags" Target="../tags/tag789.xml"/><Relationship Id="rId16" Type="http://schemas.openxmlformats.org/officeDocument/2006/relationships/tags" Target="../tags/tag790.xml"/><Relationship Id="rId17" Type="http://schemas.openxmlformats.org/officeDocument/2006/relationships/tags" Target="../tags/tag791.xml"/><Relationship Id="rId18" Type="http://schemas.openxmlformats.org/officeDocument/2006/relationships/tags" Target="../tags/tag792.xml"/><Relationship Id="rId19" Type="http://schemas.openxmlformats.org/officeDocument/2006/relationships/tags" Target="../tags/tag793.xml"/><Relationship Id="rId30" Type="http://schemas.openxmlformats.org/officeDocument/2006/relationships/tags" Target="../tags/tag804.xml"/><Relationship Id="rId31" Type="http://schemas.openxmlformats.org/officeDocument/2006/relationships/tags" Target="../tags/tag805.xml"/><Relationship Id="rId32" Type="http://schemas.openxmlformats.org/officeDocument/2006/relationships/tags" Target="../tags/tag806.xml"/><Relationship Id="rId33" Type="http://schemas.openxmlformats.org/officeDocument/2006/relationships/tags" Target="../tags/tag807.xml"/><Relationship Id="rId34" Type="http://schemas.openxmlformats.org/officeDocument/2006/relationships/tags" Target="../tags/tag808.xml"/><Relationship Id="rId35" Type="http://schemas.openxmlformats.org/officeDocument/2006/relationships/tags" Target="../tags/tag809.xml"/><Relationship Id="rId36" Type="http://schemas.openxmlformats.org/officeDocument/2006/relationships/tags" Target="../tags/tag810.xml"/><Relationship Id="rId37" Type="http://schemas.openxmlformats.org/officeDocument/2006/relationships/tags" Target="../tags/tag811.xml"/><Relationship Id="rId38" Type="http://schemas.openxmlformats.org/officeDocument/2006/relationships/tags" Target="../tags/tag812.xml"/><Relationship Id="rId39" Type="http://schemas.openxmlformats.org/officeDocument/2006/relationships/tags" Target="../tags/tag813.xml"/><Relationship Id="rId50" Type="http://schemas.openxmlformats.org/officeDocument/2006/relationships/tags" Target="../tags/tag824.xml"/><Relationship Id="rId51" Type="http://schemas.openxmlformats.org/officeDocument/2006/relationships/tags" Target="../tags/tag825.xml"/><Relationship Id="rId52" Type="http://schemas.openxmlformats.org/officeDocument/2006/relationships/tags" Target="../tags/tag826.xml"/><Relationship Id="rId53" Type="http://schemas.openxmlformats.org/officeDocument/2006/relationships/tags" Target="../tags/tag827.xml"/><Relationship Id="rId54" Type="http://schemas.openxmlformats.org/officeDocument/2006/relationships/tags" Target="../tags/tag828.xml"/><Relationship Id="rId55" Type="http://schemas.openxmlformats.org/officeDocument/2006/relationships/tags" Target="../tags/tag829.xml"/><Relationship Id="rId56" Type="http://schemas.openxmlformats.org/officeDocument/2006/relationships/tags" Target="../tags/tag830.xml"/><Relationship Id="rId57" Type="http://schemas.openxmlformats.org/officeDocument/2006/relationships/tags" Target="../tags/tag831.xml"/><Relationship Id="rId58" Type="http://schemas.openxmlformats.org/officeDocument/2006/relationships/tags" Target="../tags/tag832.xml"/><Relationship Id="rId59" Type="http://schemas.openxmlformats.org/officeDocument/2006/relationships/tags" Target="../tags/tag833.xml"/><Relationship Id="rId70" Type="http://schemas.openxmlformats.org/officeDocument/2006/relationships/tags" Target="../tags/tag844.xml"/><Relationship Id="rId71" Type="http://schemas.openxmlformats.org/officeDocument/2006/relationships/tags" Target="../tags/tag845.xml"/><Relationship Id="rId72" Type="http://schemas.openxmlformats.org/officeDocument/2006/relationships/tags" Target="../tags/tag846.xml"/><Relationship Id="rId73" Type="http://schemas.openxmlformats.org/officeDocument/2006/relationships/tags" Target="../tags/tag847.xml"/><Relationship Id="rId74" Type="http://schemas.openxmlformats.org/officeDocument/2006/relationships/tags" Target="../tags/tag848.xml"/><Relationship Id="rId75" Type="http://schemas.openxmlformats.org/officeDocument/2006/relationships/tags" Target="../tags/tag849.xml"/><Relationship Id="rId76" Type="http://schemas.openxmlformats.org/officeDocument/2006/relationships/tags" Target="../tags/tag850.xml"/><Relationship Id="rId77" Type="http://schemas.openxmlformats.org/officeDocument/2006/relationships/tags" Target="../tags/tag851.xml"/><Relationship Id="rId78" Type="http://schemas.openxmlformats.org/officeDocument/2006/relationships/tags" Target="../tags/tag852.xml"/><Relationship Id="rId79" Type="http://schemas.openxmlformats.org/officeDocument/2006/relationships/tags" Target="../tags/tag853.xml"/><Relationship Id="rId110" Type="http://schemas.openxmlformats.org/officeDocument/2006/relationships/tags" Target="../tags/tag884.xml"/><Relationship Id="rId90" Type="http://schemas.openxmlformats.org/officeDocument/2006/relationships/tags" Target="../tags/tag864.xml"/><Relationship Id="rId91" Type="http://schemas.openxmlformats.org/officeDocument/2006/relationships/tags" Target="../tags/tag865.xml"/><Relationship Id="rId92" Type="http://schemas.openxmlformats.org/officeDocument/2006/relationships/tags" Target="../tags/tag866.xml"/><Relationship Id="rId93" Type="http://schemas.openxmlformats.org/officeDocument/2006/relationships/tags" Target="../tags/tag867.xml"/><Relationship Id="rId94" Type="http://schemas.openxmlformats.org/officeDocument/2006/relationships/tags" Target="../tags/tag868.xml"/><Relationship Id="rId95" Type="http://schemas.openxmlformats.org/officeDocument/2006/relationships/tags" Target="../tags/tag869.xml"/><Relationship Id="rId96" Type="http://schemas.openxmlformats.org/officeDocument/2006/relationships/tags" Target="../tags/tag870.xml"/><Relationship Id="rId97" Type="http://schemas.openxmlformats.org/officeDocument/2006/relationships/tags" Target="../tags/tag871.xml"/><Relationship Id="rId98" Type="http://schemas.openxmlformats.org/officeDocument/2006/relationships/tags" Target="../tags/tag872.xml"/><Relationship Id="rId99" Type="http://schemas.openxmlformats.org/officeDocument/2006/relationships/tags" Target="../tags/tag873.xml"/><Relationship Id="rId111" Type="http://schemas.openxmlformats.org/officeDocument/2006/relationships/tags" Target="../tags/tag885.xml"/><Relationship Id="rId112" Type="http://schemas.openxmlformats.org/officeDocument/2006/relationships/tags" Target="../tags/tag886.xml"/><Relationship Id="rId113" Type="http://schemas.openxmlformats.org/officeDocument/2006/relationships/tags" Target="../tags/tag887.xml"/><Relationship Id="rId114" Type="http://schemas.openxmlformats.org/officeDocument/2006/relationships/tags" Target="../tags/tag888.xml"/><Relationship Id="rId115" Type="http://schemas.openxmlformats.org/officeDocument/2006/relationships/tags" Target="../tags/tag889.xml"/><Relationship Id="rId116" Type="http://schemas.openxmlformats.org/officeDocument/2006/relationships/slideLayout" Target="../slideLayouts/slideLayout2.xml"/><Relationship Id="rId117" Type="http://schemas.openxmlformats.org/officeDocument/2006/relationships/notesSlide" Target="../notesSlides/notesSlide24.xml"/><Relationship Id="rId20" Type="http://schemas.openxmlformats.org/officeDocument/2006/relationships/tags" Target="../tags/tag794.xml"/><Relationship Id="rId21" Type="http://schemas.openxmlformats.org/officeDocument/2006/relationships/tags" Target="../tags/tag795.xml"/><Relationship Id="rId22" Type="http://schemas.openxmlformats.org/officeDocument/2006/relationships/tags" Target="../tags/tag796.xml"/><Relationship Id="rId23" Type="http://schemas.openxmlformats.org/officeDocument/2006/relationships/tags" Target="../tags/tag797.xml"/><Relationship Id="rId24" Type="http://schemas.openxmlformats.org/officeDocument/2006/relationships/tags" Target="../tags/tag798.xml"/><Relationship Id="rId25" Type="http://schemas.openxmlformats.org/officeDocument/2006/relationships/tags" Target="../tags/tag799.xml"/><Relationship Id="rId26" Type="http://schemas.openxmlformats.org/officeDocument/2006/relationships/tags" Target="../tags/tag800.xml"/><Relationship Id="rId27" Type="http://schemas.openxmlformats.org/officeDocument/2006/relationships/tags" Target="../tags/tag801.xml"/><Relationship Id="rId28" Type="http://schemas.openxmlformats.org/officeDocument/2006/relationships/tags" Target="../tags/tag802.xml"/><Relationship Id="rId29" Type="http://schemas.openxmlformats.org/officeDocument/2006/relationships/tags" Target="../tags/tag803.xml"/><Relationship Id="rId40" Type="http://schemas.openxmlformats.org/officeDocument/2006/relationships/tags" Target="../tags/tag814.xml"/><Relationship Id="rId41" Type="http://schemas.openxmlformats.org/officeDocument/2006/relationships/tags" Target="../tags/tag815.xml"/><Relationship Id="rId42" Type="http://schemas.openxmlformats.org/officeDocument/2006/relationships/tags" Target="../tags/tag816.xml"/><Relationship Id="rId43" Type="http://schemas.openxmlformats.org/officeDocument/2006/relationships/tags" Target="../tags/tag817.xml"/><Relationship Id="rId44" Type="http://schemas.openxmlformats.org/officeDocument/2006/relationships/tags" Target="../tags/tag818.xml"/><Relationship Id="rId45" Type="http://schemas.openxmlformats.org/officeDocument/2006/relationships/tags" Target="../tags/tag819.xml"/><Relationship Id="rId46" Type="http://schemas.openxmlformats.org/officeDocument/2006/relationships/tags" Target="../tags/tag820.xml"/><Relationship Id="rId47" Type="http://schemas.openxmlformats.org/officeDocument/2006/relationships/tags" Target="../tags/tag821.xml"/><Relationship Id="rId48" Type="http://schemas.openxmlformats.org/officeDocument/2006/relationships/tags" Target="../tags/tag822.xml"/><Relationship Id="rId49" Type="http://schemas.openxmlformats.org/officeDocument/2006/relationships/tags" Target="../tags/tag823.xml"/><Relationship Id="rId60" Type="http://schemas.openxmlformats.org/officeDocument/2006/relationships/tags" Target="../tags/tag834.xml"/><Relationship Id="rId61" Type="http://schemas.openxmlformats.org/officeDocument/2006/relationships/tags" Target="../tags/tag835.xml"/><Relationship Id="rId62" Type="http://schemas.openxmlformats.org/officeDocument/2006/relationships/tags" Target="../tags/tag836.xml"/><Relationship Id="rId63" Type="http://schemas.openxmlformats.org/officeDocument/2006/relationships/tags" Target="../tags/tag837.xml"/><Relationship Id="rId64" Type="http://schemas.openxmlformats.org/officeDocument/2006/relationships/tags" Target="../tags/tag838.xml"/><Relationship Id="rId65" Type="http://schemas.openxmlformats.org/officeDocument/2006/relationships/tags" Target="../tags/tag839.xml"/><Relationship Id="rId66" Type="http://schemas.openxmlformats.org/officeDocument/2006/relationships/tags" Target="../tags/tag840.xml"/><Relationship Id="rId67" Type="http://schemas.openxmlformats.org/officeDocument/2006/relationships/tags" Target="../tags/tag841.xml"/><Relationship Id="rId68" Type="http://schemas.openxmlformats.org/officeDocument/2006/relationships/tags" Target="../tags/tag842.xml"/><Relationship Id="rId69" Type="http://schemas.openxmlformats.org/officeDocument/2006/relationships/tags" Target="../tags/tag843.xml"/><Relationship Id="rId100" Type="http://schemas.openxmlformats.org/officeDocument/2006/relationships/tags" Target="../tags/tag874.xml"/><Relationship Id="rId80" Type="http://schemas.openxmlformats.org/officeDocument/2006/relationships/tags" Target="../tags/tag854.xml"/><Relationship Id="rId81" Type="http://schemas.openxmlformats.org/officeDocument/2006/relationships/tags" Target="../tags/tag855.xml"/><Relationship Id="rId82" Type="http://schemas.openxmlformats.org/officeDocument/2006/relationships/tags" Target="../tags/tag856.xml"/><Relationship Id="rId83" Type="http://schemas.openxmlformats.org/officeDocument/2006/relationships/tags" Target="../tags/tag857.xml"/><Relationship Id="rId84" Type="http://schemas.openxmlformats.org/officeDocument/2006/relationships/tags" Target="../tags/tag858.xml"/><Relationship Id="rId85" Type="http://schemas.openxmlformats.org/officeDocument/2006/relationships/tags" Target="../tags/tag859.xml"/><Relationship Id="rId86" Type="http://schemas.openxmlformats.org/officeDocument/2006/relationships/tags" Target="../tags/tag860.xml"/><Relationship Id="rId87" Type="http://schemas.openxmlformats.org/officeDocument/2006/relationships/tags" Target="../tags/tag861.xml"/><Relationship Id="rId88" Type="http://schemas.openxmlformats.org/officeDocument/2006/relationships/tags" Target="../tags/tag862.xml"/><Relationship Id="rId89" Type="http://schemas.openxmlformats.org/officeDocument/2006/relationships/tags" Target="../tags/tag86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892.xml"/><Relationship Id="rId4" Type="http://schemas.openxmlformats.org/officeDocument/2006/relationships/tags" Target="../tags/tag893.xml"/><Relationship Id="rId5" Type="http://schemas.openxmlformats.org/officeDocument/2006/relationships/tags" Target="../tags/tag894.xml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25.xml"/><Relationship Id="rId1" Type="http://schemas.openxmlformats.org/officeDocument/2006/relationships/tags" Target="../tags/tag890.xml"/><Relationship Id="rId2" Type="http://schemas.openxmlformats.org/officeDocument/2006/relationships/tags" Target="../tags/tag89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6.xml"/><Relationship Id="rId1" Type="http://schemas.openxmlformats.org/officeDocument/2006/relationships/tags" Target="../tags/tag895.xml"/><Relationship Id="rId2" Type="http://schemas.openxmlformats.org/officeDocument/2006/relationships/tags" Target="../tags/tag896.xml"/></Relationships>
</file>

<file path=ppt/slides/_rels/slide3.xml.rels><?xml version="1.0" encoding="UTF-8" standalone="yes"?>
<Relationships xmlns="http://schemas.openxmlformats.org/package/2006/relationships"><Relationship Id="rId20" Type="http://schemas.openxmlformats.org/officeDocument/2006/relationships/tags" Target="../tags/tag38.xml"/><Relationship Id="rId21" Type="http://schemas.openxmlformats.org/officeDocument/2006/relationships/tags" Target="../tags/tag39.xml"/><Relationship Id="rId22" Type="http://schemas.openxmlformats.org/officeDocument/2006/relationships/tags" Target="../tags/tag40.xml"/><Relationship Id="rId23" Type="http://schemas.openxmlformats.org/officeDocument/2006/relationships/tags" Target="../tags/tag41.xml"/><Relationship Id="rId24" Type="http://schemas.openxmlformats.org/officeDocument/2006/relationships/tags" Target="../tags/tag42.xml"/><Relationship Id="rId25" Type="http://schemas.openxmlformats.org/officeDocument/2006/relationships/tags" Target="../tags/tag43.xml"/><Relationship Id="rId26" Type="http://schemas.openxmlformats.org/officeDocument/2006/relationships/tags" Target="../tags/tag44.xml"/><Relationship Id="rId27" Type="http://schemas.openxmlformats.org/officeDocument/2006/relationships/tags" Target="../tags/tag45.xml"/><Relationship Id="rId28" Type="http://schemas.openxmlformats.org/officeDocument/2006/relationships/tags" Target="../tags/tag46.xml"/><Relationship Id="rId29" Type="http://schemas.openxmlformats.org/officeDocument/2006/relationships/tags" Target="../tags/tag47.xml"/><Relationship Id="rId1" Type="http://schemas.openxmlformats.org/officeDocument/2006/relationships/tags" Target="../tags/tag19.xml"/><Relationship Id="rId2" Type="http://schemas.openxmlformats.org/officeDocument/2006/relationships/tags" Target="../tags/tag20.xml"/><Relationship Id="rId3" Type="http://schemas.openxmlformats.org/officeDocument/2006/relationships/tags" Target="../tags/tag21.xml"/><Relationship Id="rId4" Type="http://schemas.openxmlformats.org/officeDocument/2006/relationships/tags" Target="../tags/tag22.xml"/><Relationship Id="rId5" Type="http://schemas.openxmlformats.org/officeDocument/2006/relationships/tags" Target="../tags/tag23.xml"/><Relationship Id="rId30" Type="http://schemas.openxmlformats.org/officeDocument/2006/relationships/tags" Target="../tags/tag48.xml"/><Relationship Id="rId31" Type="http://schemas.openxmlformats.org/officeDocument/2006/relationships/tags" Target="../tags/tag49.xml"/><Relationship Id="rId32" Type="http://schemas.openxmlformats.org/officeDocument/2006/relationships/tags" Target="../tags/tag50.xml"/><Relationship Id="rId9" Type="http://schemas.openxmlformats.org/officeDocument/2006/relationships/tags" Target="../tags/tag27.xml"/><Relationship Id="rId6" Type="http://schemas.openxmlformats.org/officeDocument/2006/relationships/tags" Target="../tags/tag24.xml"/><Relationship Id="rId7" Type="http://schemas.openxmlformats.org/officeDocument/2006/relationships/tags" Target="../tags/tag25.xml"/><Relationship Id="rId8" Type="http://schemas.openxmlformats.org/officeDocument/2006/relationships/tags" Target="../tags/tag26.xml"/><Relationship Id="rId33" Type="http://schemas.openxmlformats.org/officeDocument/2006/relationships/tags" Target="../tags/tag51.xml"/><Relationship Id="rId34" Type="http://schemas.openxmlformats.org/officeDocument/2006/relationships/tags" Target="../tags/tag52.xml"/><Relationship Id="rId35" Type="http://schemas.openxmlformats.org/officeDocument/2006/relationships/tags" Target="../tags/tag53.xml"/><Relationship Id="rId36" Type="http://schemas.openxmlformats.org/officeDocument/2006/relationships/slideLayout" Target="../slideLayouts/slideLayout2.xml"/><Relationship Id="rId10" Type="http://schemas.openxmlformats.org/officeDocument/2006/relationships/tags" Target="../tags/tag28.xml"/><Relationship Id="rId11" Type="http://schemas.openxmlformats.org/officeDocument/2006/relationships/tags" Target="../tags/tag29.xml"/><Relationship Id="rId12" Type="http://schemas.openxmlformats.org/officeDocument/2006/relationships/tags" Target="../tags/tag30.xml"/><Relationship Id="rId13" Type="http://schemas.openxmlformats.org/officeDocument/2006/relationships/tags" Target="../tags/tag31.xml"/><Relationship Id="rId14" Type="http://schemas.openxmlformats.org/officeDocument/2006/relationships/tags" Target="../tags/tag32.xml"/><Relationship Id="rId15" Type="http://schemas.openxmlformats.org/officeDocument/2006/relationships/tags" Target="../tags/tag33.xml"/><Relationship Id="rId16" Type="http://schemas.openxmlformats.org/officeDocument/2006/relationships/tags" Target="../tags/tag34.xml"/><Relationship Id="rId17" Type="http://schemas.openxmlformats.org/officeDocument/2006/relationships/tags" Target="../tags/tag35.xml"/><Relationship Id="rId18" Type="http://schemas.openxmlformats.org/officeDocument/2006/relationships/tags" Target="../tags/tag36.xml"/><Relationship Id="rId19" Type="http://schemas.openxmlformats.org/officeDocument/2006/relationships/tags" Target="../tags/tag37.xml"/><Relationship Id="rId37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tags" Target="../tags/tag897.xml"/><Relationship Id="rId2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7.xml"/><Relationship Id="rId1" Type="http://schemas.openxmlformats.org/officeDocument/2006/relationships/tags" Target="../tags/tag898.xml"/><Relationship Id="rId2" Type="http://schemas.openxmlformats.org/officeDocument/2006/relationships/tags" Target="../tags/tag89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tags" Target="../tags/tag902.xml"/><Relationship Id="rId4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1" Type="http://schemas.openxmlformats.org/officeDocument/2006/relationships/tags" Target="../tags/tag900.xml"/><Relationship Id="rId2" Type="http://schemas.openxmlformats.org/officeDocument/2006/relationships/tags" Target="../tags/tag901.xml"/></Relationships>
</file>

<file path=ppt/slides/_rels/slide4.xml.rels><?xml version="1.0" encoding="UTF-8" standalone="yes"?>
<Relationships xmlns="http://schemas.openxmlformats.org/package/2006/relationships"><Relationship Id="rId106" Type="http://schemas.openxmlformats.org/officeDocument/2006/relationships/tags" Target="../tags/tag159.xml"/><Relationship Id="rId107" Type="http://schemas.openxmlformats.org/officeDocument/2006/relationships/tags" Target="../tags/tag160.xml"/><Relationship Id="rId108" Type="http://schemas.openxmlformats.org/officeDocument/2006/relationships/tags" Target="../tags/tag161.xml"/><Relationship Id="rId109" Type="http://schemas.openxmlformats.org/officeDocument/2006/relationships/tags" Target="../tags/tag162.xml"/><Relationship Id="rId70" Type="http://schemas.openxmlformats.org/officeDocument/2006/relationships/tags" Target="../tags/tag123.xml"/><Relationship Id="rId71" Type="http://schemas.openxmlformats.org/officeDocument/2006/relationships/tags" Target="../tags/tag124.xml"/><Relationship Id="rId72" Type="http://schemas.openxmlformats.org/officeDocument/2006/relationships/tags" Target="../tags/tag125.xml"/><Relationship Id="rId73" Type="http://schemas.openxmlformats.org/officeDocument/2006/relationships/tags" Target="../tags/tag126.xml"/><Relationship Id="rId74" Type="http://schemas.openxmlformats.org/officeDocument/2006/relationships/tags" Target="../tags/tag127.xml"/><Relationship Id="rId75" Type="http://schemas.openxmlformats.org/officeDocument/2006/relationships/tags" Target="../tags/tag128.xml"/><Relationship Id="rId76" Type="http://schemas.openxmlformats.org/officeDocument/2006/relationships/tags" Target="../tags/tag129.xml"/><Relationship Id="rId77" Type="http://schemas.openxmlformats.org/officeDocument/2006/relationships/tags" Target="../tags/tag130.xml"/><Relationship Id="rId78" Type="http://schemas.openxmlformats.org/officeDocument/2006/relationships/tags" Target="../tags/tag131.xml"/><Relationship Id="rId79" Type="http://schemas.openxmlformats.org/officeDocument/2006/relationships/tags" Target="../tags/tag132.xml"/><Relationship Id="rId170" Type="http://schemas.openxmlformats.org/officeDocument/2006/relationships/tags" Target="../tags/tag223.xml"/><Relationship Id="rId171" Type="http://schemas.openxmlformats.org/officeDocument/2006/relationships/tags" Target="../tags/tag224.xml"/><Relationship Id="rId172" Type="http://schemas.openxmlformats.org/officeDocument/2006/relationships/tags" Target="../tags/tag225.xml"/><Relationship Id="rId173" Type="http://schemas.openxmlformats.org/officeDocument/2006/relationships/tags" Target="../tags/tag226.xml"/><Relationship Id="rId174" Type="http://schemas.openxmlformats.org/officeDocument/2006/relationships/tags" Target="../tags/tag227.xml"/><Relationship Id="rId175" Type="http://schemas.openxmlformats.org/officeDocument/2006/relationships/tags" Target="../tags/tag228.xml"/><Relationship Id="rId176" Type="http://schemas.openxmlformats.org/officeDocument/2006/relationships/tags" Target="../tags/tag229.xml"/><Relationship Id="rId177" Type="http://schemas.openxmlformats.org/officeDocument/2006/relationships/tags" Target="../tags/tag230.xml"/><Relationship Id="rId178" Type="http://schemas.openxmlformats.org/officeDocument/2006/relationships/tags" Target="../tags/tag231.xml"/><Relationship Id="rId179" Type="http://schemas.openxmlformats.org/officeDocument/2006/relationships/tags" Target="../tags/tag232.xml"/><Relationship Id="rId10" Type="http://schemas.openxmlformats.org/officeDocument/2006/relationships/tags" Target="../tags/tag63.xml"/><Relationship Id="rId11" Type="http://schemas.openxmlformats.org/officeDocument/2006/relationships/tags" Target="../tags/tag64.xml"/><Relationship Id="rId12" Type="http://schemas.openxmlformats.org/officeDocument/2006/relationships/tags" Target="../tags/tag65.xml"/><Relationship Id="rId13" Type="http://schemas.openxmlformats.org/officeDocument/2006/relationships/tags" Target="../tags/tag66.xml"/><Relationship Id="rId14" Type="http://schemas.openxmlformats.org/officeDocument/2006/relationships/tags" Target="../tags/tag67.xml"/><Relationship Id="rId15" Type="http://schemas.openxmlformats.org/officeDocument/2006/relationships/tags" Target="../tags/tag68.xml"/><Relationship Id="rId16" Type="http://schemas.openxmlformats.org/officeDocument/2006/relationships/tags" Target="../tags/tag69.xml"/><Relationship Id="rId17" Type="http://schemas.openxmlformats.org/officeDocument/2006/relationships/tags" Target="../tags/tag70.xml"/><Relationship Id="rId18" Type="http://schemas.openxmlformats.org/officeDocument/2006/relationships/tags" Target="../tags/tag71.xml"/><Relationship Id="rId19" Type="http://schemas.openxmlformats.org/officeDocument/2006/relationships/tags" Target="../tags/tag72.xml"/><Relationship Id="rId110" Type="http://schemas.openxmlformats.org/officeDocument/2006/relationships/tags" Target="../tags/tag163.xml"/><Relationship Id="rId111" Type="http://schemas.openxmlformats.org/officeDocument/2006/relationships/tags" Target="../tags/tag164.xml"/><Relationship Id="rId112" Type="http://schemas.openxmlformats.org/officeDocument/2006/relationships/tags" Target="../tags/tag165.xml"/><Relationship Id="rId113" Type="http://schemas.openxmlformats.org/officeDocument/2006/relationships/tags" Target="../tags/tag166.xml"/><Relationship Id="rId114" Type="http://schemas.openxmlformats.org/officeDocument/2006/relationships/tags" Target="../tags/tag167.xml"/><Relationship Id="rId115" Type="http://schemas.openxmlformats.org/officeDocument/2006/relationships/tags" Target="../tags/tag168.xml"/><Relationship Id="rId116" Type="http://schemas.openxmlformats.org/officeDocument/2006/relationships/tags" Target="../tags/tag169.xml"/><Relationship Id="rId117" Type="http://schemas.openxmlformats.org/officeDocument/2006/relationships/tags" Target="../tags/tag170.xml"/><Relationship Id="rId118" Type="http://schemas.openxmlformats.org/officeDocument/2006/relationships/tags" Target="../tags/tag171.xml"/><Relationship Id="rId119" Type="http://schemas.openxmlformats.org/officeDocument/2006/relationships/tags" Target="../tags/tag172.xml"/><Relationship Id="rId200" Type="http://schemas.openxmlformats.org/officeDocument/2006/relationships/tags" Target="../tags/tag253.xml"/><Relationship Id="rId201" Type="http://schemas.openxmlformats.org/officeDocument/2006/relationships/tags" Target="../tags/tag254.xml"/><Relationship Id="rId202" Type="http://schemas.openxmlformats.org/officeDocument/2006/relationships/tags" Target="../tags/tag255.xml"/><Relationship Id="rId203" Type="http://schemas.openxmlformats.org/officeDocument/2006/relationships/tags" Target="../tags/tag256.xml"/><Relationship Id="rId204" Type="http://schemas.openxmlformats.org/officeDocument/2006/relationships/tags" Target="../tags/tag257.xml"/><Relationship Id="rId205" Type="http://schemas.openxmlformats.org/officeDocument/2006/relationships/tags" Target="../tags/tag258.xml"/><Relationship Id="rId206" Type="http://schemas.openxmlformats.org/officeDocument/2006/relationships/tags" Target="../tags/tag259.xml"/><Relationship Id="rId207" Type="http://schemas.openxmlformats.org/officeDocument/2006/relationships/tags" Target="../tags/tag260.xml"/><Relationship Id="rId208" Type="http://schemas.openxmlformats.org/officeDocument/2006/relationships/tags" Target="../tags/tag261.xml"/><Relationship Id="rId209" Type="http://schemas.openxmlformats.org/officeDocument/2006/relationships/tags" Target="../tags/tag262.xml"/><Relationship Id="rId1" Type="http://schemas.openxmlformats.org/officeDocument/2006/relationships/tags" Target="../tags/tag54.xml"/><Relationship Id="rId2" Type="http://schemas.openxmlformats.org/officeDocument/2006/relationships/tags" Target="../tags/tag55.xml"/><Relationship Id="rId3" Type="http://schemas.openxmlformats.org/officeDocument/2006/relationships/tags" Target="../tags/tag56.xml"/><Relationship Id="rId4" Type="http://schemas.openxmlformats.org/officeDocument/2006/relationships/tags" Target="../tags/tag57.xml"/><Relationship Id="rId5" Type="http://schemas.openxmlformats.org/officeDocument/2006/relationships/tags" Target="../tags/tag58.xml"/><Relationship Id="rId6" Type="http://schemas.openxmlformats.org/officeDocument/2006/relationships/tags" Target="../tags/tag59.xml"/><Relationship Id="rId7" Type="http://schemas.openxmlformats.org/officeDocument/2006/relationships/tags" Target="../tags/tag60.xml"/><Relationship Id="rId8" Type="http://schemas.openxmlformats.org/officeDocument/2006/relationships/tags" Target="../tags/tag61.xml"/><Relationship Id="rId9" Type="http://schemas.openxmlformats.org/officeDocument/2006/relationships/tags" Target="../tags/tag62.xml"/><Relationship Id="rId80" Type="http://schemas.openxmlformats.org/officeDocument/2006/relationships/tags" Target="../tags/tag133.xml"/><Relationship Id="rId81" Type="http://schemas.openxmlformats.org/officeDocument/2006/relationships/tags" Target="../tags/tag134.xml"/><Relationship Id="rId82" Type="http://schemas.openxmlformats.org/officeDocument/2006/relationships/tags" Target="../tags/tag135.xml"/><Relationship Id="rId83" Type="http://schemas.openxmlformats.org/officeDocument/2006/relationships/tags" Target="../tags/tag136.xml"/><Relationship Id="rId84" Type="http://schemas.openxmlformats.org/officeDocument/2006/relationships/tags" Target="../tags/tag137.xml"/><Relationship Id="rId85" Type="http://schemas.openxmlformats.org/officeDocument/2006/relationships/tags" Target="../tags/tag138.xml"/><Relationship Id="rId86" Type="http://schemas.openxmlformats.org/officeDocument/2006/relationships/tags" Target="../tags/tag139.xml"/><Relationship Id="rId87" Type="http://schemas.openxmlformats.org/officeDocument/2006/relationships/tags" Target="../tags/tag140.xml"/><Relationship Id="rId88" Type="http://schemas.openxmlformats.org/officeDocument/2006/relationships/tags" Target="../tags/tag141.xml"/><Relationship Id="rId89" Type="http://schemas.openxmlformats.org/officeDocument/2006/relationships/tags" Target="../tags/tag142.xml"/><Relationship Id="rId180" Type="http://schemas.openxmlformats.org/officeDocument/2006/relationships/tags" Target="../tags/tag233.xml"/><Relationship Id="rId181" Type="http://schemas.openxmlformats.org/officeDocument/2006/relationships/tags" Target="../tags/tag234.xml"/><Relationship Id="rId182" Type="http://schemas.openxmlformats.org/officeDocument/2006/relationships/tags" Target="../tags/tag235.xml"/><Relationship Id="rId183" Type="http://schemas.openxmlformats.org/officeDocument/2006/relationships/tags" Target="../tags/tag236.xml"/><Relationship Id="rId184" Type="http://schemas.openxmlformats.org/officeDocument/2006/relationships/tags" Target="../tags/tag237.xml"/><Relationship Id="rId185" Type="http://schemas.openxmlformats.org/officeDocument/2006/relationships/tags" Target="../tags/tag238.xml"/><Relationship Id="rId186" Type="http://schemas.openxmlformats.org/officeDocument/2006/relationships/tags" Target="../tags/tag239.xml"/><Relationship Id="rId187" Type="http://schemas.openxmlformats.org/officeDocument/2006/relationships/tags" Target="../tags/tag240.xml"/><Relationship Id="rId188" Type="http://schemas.openxmlformats.org/officeDocument/2006/relationships/tags" Target="../tags/tag241.xml"/><Relationship Id="rId189" Type="http://schemas.openxmlformats.org/officeDocument/2006/relationships/tags" Target="../tags/tag242.xml"/><Relationship Id="rId20" Type="http://schemas.openxmlformats.org/officeDocument/2006/relationships/tags" Target="../tags/tag73.xml"/><Relationship Id="rId21" Type="http://schemas.openxmlformats.org/officeDocument/2006/relationships/tags" Target="../tags/tag74.xml"/><Relationship Id="rId22" Type="http://schemas.openxmlformats.org/officeDocument/2006/relationships/tags" Target="../tags/tag75.xml"/><Relationship Id="rId23" Type="http://schemas.openxmlformats.org/officeDocument/2006/relationships/tags" Target="../tags/tag76.xml"/><Relationship Id="rId24" Type="http://schemas.openxmlformats.org/officeDocument/2006/relationships/tags" Target="../tags/tag77.xml"/><Relationship Id="rId25" Type="http://schemas.openxmlformats.org/officeDocument/2006/relationships/tags" Target="../tags/tag78.xml"/><Relationship Id="rId26" Type="http://schemas.openxmlformats.org/officeDocument/2006/relationships/tags" Target="../tags/tag79.xml"/><Relationship Id="rId27" Type="http://schemas.openxmlformats.org/officeDocument/2006/relationships/tags" Target="../tags/tag80.xml"/><Relationship Id="rId28" Type="http://schemas.openxmlformats.org/officeDocument/2006/relationships/tags" Target="../tags/tag81.xml"/><Relationship Id="rId29" Type="http://schemas.openxmlformats.org/officeDocument/2006/relationships/tags" Target="../tags/tag82.xml"/><Relationship Id="rId120" Type="http://schemas.openxmlformats.org/officeDocument/2006/relationships/tags" Target="../tags/tag173.xml"/><Relationship Id="rId121" Type="http://schemas.openxmlformats.org/officeDocument/2006/relationships/tags" Target="../tags/tag174.xml"/><Relationship Id="rId122" Type="http://schemas.openxmlformats.org/officeDocument/2006/relationships/tags" Target="../tags/tag175.xml"/><Relationship Id="rId123" Type="http://schemas.openxmlformats.org/officeDocument/2006/relationships/tags" Target="../tags/tag176.xml"/><Relationship Id="rId124" Type="http://schemas.openxmlformats.org/officeDocument/2006/relationships/tags" Target="../tags/tag177.xml"/><Relationship Id="rId125" Type="http://schemas.openxmlformats.org/officeDocument/2006/relationships/tags" Target="../tags/tag178.xml"/><Relationship Id="rId126" Type="http://schemas.openxmlformats.org/officeDocument/2006/relationships/tags" Target="../tags/tag179.xml"/><Relationship Id="rId127" Type="http://schemas.openxmlformats.org/officeDocument/2006/relationships/tags" Target="../tags/tag180.xml"/><Relationship Id="rId128" Type="http://schemas.openxmlformats.org/officeDocument/2006/relationships/tags" Target="../tags/tag181.xml"/><Relationship Id="rId129" Type="http://schemas.openxmlformats.org/officeDocument/2006/relationships/tags" Target="../tags/tag182.xml"/><Relationship Id="rId210" Type="http://schemas.openxmlformats.org/officeDocument/2006/relationships/tags" Target="../tags/tag263.xml"/><Relationship Id="rId211" Type="http://schemas.openxmlformats.org/officeDocument/2006/relationships/tags" Target="../tags/tag264.xml"/><Relationship Id="rId212" Type="http://schemas.openxmlformats.org/officeDocument/2006/relationships/tags" Target="../tags/tag265.xml"/><Relationship Id="rId213" Type="http://schemas.openxmlformats.org/officeDocument/2006/relationships/tags" Target="../tags/tag266.xml"/><Relationship Id="rId214" Type="http://schemas.openxmlformats.org/officeDocument/2006/relationships/tags" Target="../tags/tag267.xml"/><Relationship Id="rId215" Type="http://schemas.openxmlformats.org/officeDocument/2006/relationships/tags" Target="../tags/tag268.xml"/><Relationship Id="rId216" Type="http://schemas.openxmlformats.org/officeDocument/2006/relationships/tags" Target="../tags/tag269.xml"/><Relationship Id="rId217" Type="http://schemas.openxmlformats.org/officeDocument/2006/relationships/tags" Target="../tags/tag270.xml"/><Relationship Id="rId218" Type="http://schemas.openxmlformats.org/officeDocument/2006/relationships/tags" Target="../tags/tag271.xml"/><Relationship Id="rId219" Type="http://schemas.openxmlformats.org/officeDocument/2006/relationships/tags" Target="../tags/tag272.xml"/><Relationship Id="rId90" Type="http://schemas.openxmlformats.org/officeDocument/2006/relationships/tags" Target="../tags/tag143.xml"/><Relationship Id="rId91" Type="http://schemas.openxmlformats.org/officeDocument/2006/relationships/tags" Target="../tags/tag144.xml"/><Relationship Id="rId92" Type="http://schemas.openxmlformats.org/officeDocument/2006/relationships/tags" Target="../tags/tag145.xml"/><Relationship Id="rId93" Type="http://schemas.openxmlformats.org/officeDocument/2006/relationships/tags" Target="../tags/tag146.xml"/><Relationship Id="rId94" Type="http://schemas.openxmlformats.org/officeDocument/2006/relationships/tags" Target="../tags/tag147.xml"/><Relationship Id="rId95" Type="http://schemas.openxmlformats.org/officeDocument/2006/relationships/tags" Target="../tags/tag148.xml"/><Relationship Id="rId96" Type="http://schemas.openxmlformats.org/officeDocument/2006/relationships/tags" Target="../tags/tag149.xml"/><Relationship Id="rId97" Type="http://schemas.openxmlformats.org/officeDocument/2006/relationships/tags" Target="../tags/tag150.xml"/><Relationship Id="rId98" Type="http://schemas.openxmlformats.org/officeDocument/2006/relationships/tags" Target="../tags/tag151.xml"/><Relationship Id="rId99" Type="http://schemas.openxmlformats.org/officeDocument/2006/relationships/tags" Target="../tags/tag152.xml"/><Relationship Id="rId190" Type="http://schemas.openxmlformats.org/officeDocument/2006/relationships/tags" Target="../tags/tag243.xml"/><Relationship Id="rId191" Type="http://schemas.openxmlformats.org/officeDocument/2006/relationships/tags" Target="../tags/tag244.xml"/><Relationship Id="rId192" Type="http://schemas.openxmlformats.org/officeDocument/2006/relationships/tags" Target="../tags/tag245.xml"/><Relationship Id="rId193" Type="http://schemas.openxmlformats.org/officeDocument/2006/relationships/tags" Target="../tags/tag246.xml"/><Relationship Id="rId194" Type="http://schemas.openxmlformats.org/officeDocument/2006/relationships/tags" Target="../tags/tag247.xml"/><Relationship Id="rId195" Type="http://schemas.openxmlformats.org/officeDocument/2006/relationships/tags" Target="../tags/tag248.xml"/><Relationship Id="rId196" Type="http://schemas.openxmlformats.org/officeDocument/2006/relationships/tags" Target="../tags/tag249.xml"/><Relationship Id="rId197" Type="http://schemas.openxmlformats.org/officeDocument/2006/relationships/tags" Target="../tags/tag250.xml"/><Relationship Id="rId198" Type="http://schemas.openxmlformats.org/officeDocument/2006/relationships/tags" Target="../tags/tag251.xml"/><Relationship Id="rId199" Type="http://schemas.openxmlformats.org/officeDocument/2006/relationships/tags" Target="../tags/tag252.xml"/><Relationship Id="rId30" Type="http://schemas.openxmlformats.org/officeDocument/2006/relationships/tags" Target="../tags/tag83.xml"/><Relationship Id="rId31" Type="http://schemas.openxmlformats.org/officeDocument/2006/relationships/tags" Target="../tags/tag84.xml"/><Relationship Id="rId32" Type="http://schemas.openxmlformats.org/officeDocument/2006/relationships/tags" Target="../tags/tag85.xml"/><Relationship Id="rId33" Type="http://schemas.openxmlformats.org/officeDocument/2006/relationships/tags" Target="../tags/tag86.xml"/><Relationship Id="rId34" Type="http://schemas.openxmlformats.org/officeDocument/2006/relationships/tags" Target="../tags/tag87.xml"/><Relationship Id="rId35" Type="http://schemas.openxmlformats.org/officeDocument/2006/relationships/tags" Target="../tags/tag88.xml"/><Relationship Id="rId36" Type="http://schemas.openxmlformats.org/officeDocument/2006/relationships/tags" Target="../tags/tag89.xml"/><Relationship Id="rId37" Type="http://schemas.openxmlformats.org/officeDocument/2006/relationships/tags" Target="../tags/tag90.xml"/><Relationship Id="rId38" Type="http://schemas.openxmlformats.org/officeDocument/2006/relationships/tags" Target="../tags/tag91.xml"/><Relationship Id="rId39" Type="http://schemas.openxmlformats.org/officeDocument/2006/relationships/tags" Target="../tags/tag92.xml"/><Relationship Id="rId130" Type="http://schemas.openxmlformats.org/officeDocument/2006/relationships/tags" Target="../tags/tag183.xml"/><Relationship Id="rId131" Type="http://schemas.openxmlformats.org/officeDocument/2006/relationships/tags" Target="../tags/tag184.xml"/><Relationship Id="rId132" Type="http://schemas.openxmlformats.org/officeDocument/2006/relationships/tags" Target="../tags/tag185.xml"/><Relationship Id="rId133" Type="http://schemas.openxmlformats.org/officeDocument/2006/relationships/tags" Target="../tags/tag186.xml"/><Relationship Id="rId220" Type="http://schemas.openxmlformats.org/officeDocument/2006/relationships/tags" Target="../tags/tag273.xml"/><Relationship Id="rId221" Type="http://schemas.openxmlformats.org/officeDocument/2006/relationships/tags" Target="../tags/tag274.xml"/><Relationship Id="rId222" Type="http://schemas.openxmlformats.org/officeDocument/2006/relationships/tags" Target="../tags/tag275.xml"/><Relationship Id="rId223" Type="http://schemas.openxmlformats.org/officeDocument/2006/relationships/tags" Target="../tags/tag276.xml"/><Relationship Id="rId224" Type="http://schemas.openxmlformats.org/officeDocument/2006/relationships/tags" Target="../tags/tag277.xml"/><Relationship Id="rId225" Type="http://schemas.openxmlformats.org/officeDocument/2006/relationships/tags" Target="../tags/tag278.xml"/><Relationship Id="rId226" Type="http://schemas.openxmlformats.org/officeDocument/2006/relationships/tags" Target="../tags/tag279.xml"/><Relationship Id="rId227" Type="http://schemas.openxmlformats.org/officeDocument/2006/relationships/tags" Target="../tags/tag280.xml"/><Relationship Id="rId228" Type="http://schemas.openxmlformats.org/officeDocument/2006/relationships/tags" Target="../tags/tag281.xml"/><Relationship Id="rId229" Type="http://schemas.openxmlformats.org/officeDocument/2006/relationships/tags" Target="../tags/tag282.xml"/><Relationship Id="rId134" Type="http://schemas.openxmlformats.org/officeDocument/2006/relationships/tags" Target="../tags/tag187.xml"/><Relationship Id="rId135" Type="http://schemas.openxmlformats.org/officeDocument/2006/relationships/tags" Target="../tags/tag188.xml"/><Relationship Id="rId136" Type="http://schemas.openxmlformats.org/officeDocument/2006/relationships/tags" Target="../tags/tag189.xml"/><Relationship Id="rId137" Type="http://schemas.openxmlformats.org/officeDocument/2006/relationships/tags" Target="../tags/tag190.xml"/><Relationship Id="rId138" Type="http://schemas.openxmlformats.org/officeDocument/2006/relationships/tags" Target="../tags/tag191.xml"/><Relationship Id="rId139" Type="http://schemas.openxmlformats.org/officeDocument/2006/relationships/tags" Target="../tags/tag192.xml"/><Relationship Id="rId40" Type="http://schemas.openxmlformats.org/officeDocument/2006/relationships/tags" Target="../tags/tag93.xml"/><Relationship Id="rId41" Type="http://schemas.openxmlformats.org/officeDocument/2006/relationships/tags" Target="../tags/tag94.xml"/><Relationship Id="rId42" Type="http://schemas.openxmlformats.org/officeDocument/2006/relationships/tags" Target="../tags/tag95.xml"/><Relationship Id="rId43" Type="http://schemas.openxmlformats.org/officeDocument/2006/relationships/tags" Target="../tags/tag96.xml"/><Relationship Id="rId44" Type="http://schemas.openxmlformats.org/officeDocument/2006/relationships/tags" Target="../tags/tag97.xml"/><Relationship Id="rId45" Type="http://schemas.openxmlformats.org/officeDocument/2006/relationships/tags" Target="../tags/tag98.xml"/><Relationship Id="rId46" Type="http://schemas.openxmlformats.org/officeDocument/2006/relationships/tags" Target="../tags/tag99.xml"/><Relationship Id="rId47" Type="http://schemas.openxmlformats.org/officeDocument/2006/relationships/tags" Target="../tags/tag100.xml"/><Relationship Id="rId48" Type="http://schemas.openxmlformats.org/officeDocument/2006/relationships/tags" Target="../tags/tag101.xml"/><Relationship Id="rId49" Type="http://schemas.openxmlformats.org/officeDocument/2006/relationships/tags" Target="../tags/tag102.xml"/><Relationship Id="rId140" Type="http://schemas.openxmlformats.org/officeDocument/2006/relationships/tags" Target="../tags/tag193.xml"/><Relationship Id="rId141" Type="http://schemas.openxmlformats.org/officeDocument/2006/relationships/tags" Target="../tags/tag194.xml"/><Relationship Id="rId142" Type="http://schemas.openxmlformats.org/officeDocument/2006/relationships/tags" Target="../tags/tag195.xml"/><Relationship Id="rId143" Type="http://schemas.openxmlformats.org/officeDocument/2006/relationships/tags" Target="../tags/tag196.xml"/><Relationship Id="rId144" Type="http://schemas.openxmlformats.org/officeDocument/2006/relationships/tags" Target="../tags/tag197.xml"/><Relationship Id="rId145" Type="http://schemas.openxmlformats.org/officeDocument/2006/relationships/tags" Target="../tags/tag198.xml"/><Relationship Id="rId146" Type="http://schemas.openxmlformats.org/officeDocument/2006/relationships/tags" Target="../tags/tag199.xml"/><Relationship Id="rId147" Type="http://schemas.openxmlformats.org/officeDocument/2006/relationships/tags" Target="../tags/tag200.xml"/><Relationship Id="rId148" Type="http://schemas.openxmlformats.org/officeDocument/2006/relationships/tags" Target="../tags/tag201.xml"/><Relationship Id="rId149" Type="http://schemas.openxmlformats.org/officeDocument/2006/relationships/tags" Target="../tags/tag202.xml"/><Relationship Id="rId230" Type="http://schemas.openxmlformats.org/officeDocument/2006/relationships/tags" Target="../tags/tag283.xml"/><Relationship Id="rId231" Type="http://schemas.openxmlformats.org/officeDocument/2006/relationships/tags" Target="../tags/tag284.xml"/><Relationship Id="rId232" Type="http://schemas.openxmlformats.org/officeDocument/2006/relationships/tags" Target="../tags/tag285.xml"/><Relationship Id="rId233" Type="http://schemas.openxmlformats.org/officeDocument/2006/relationships/tags" Target="../tags/tag286.xml"/><Relationship Id="rId234" Type="http://schemas.openxmlformats.org/officeDocument/2006/relationships/tags" Target="../tags/tag287.xml"/><Relationship Id="rId235" Type="http://schemas.openxmlformats.org/officeDocument/2006/relationships/tags" Target="../tags/tag288.xml"/><Relationship Id="rId236" Type="http://schemas.openxmlformats.org/officeDocument/2006/relationships/tags" Target="../tags/tag289.xml"/><Relationship Id="rId237" Type="http://schemas.openxmlformats.org/officeDocument/2006/relationships/tags" Target="../tags/tag290.xml"/><Relationship Id="rId238" Type="http://schemas.openxmlformats.org/officeDocument/2006/relationships/tags" Target="../tags/tag291.xml"/><Relationship Id="rId239" Type="http://schemas.openxmlformats.org/officeDocument/2006/relationships/tags" Target="../tags/tag292.xml"/><Relationship Id="rId50" Type="http://schemas.openxmlformats.org/officeDocument/2006/relationships/tags" Target="../tags/tag103.xml"/><Relationship Id="rId51" Type="http://schemas.openxmlformats.org/officeDocument/2006/relationships/tags" Target="../tags/tag104.xml"/><Relationship Id="rId52" Type="http://schemas.openxmlformats.org/officeDocument/2006/relationships/tags" Target="../tags/tag105.xml"/><Relationship Id="rId53" Type="http://schemas.openxmlformats.org/officeDocument/2006/relationships/tags" Target="../tags/tag106.xml"/><Relationship Id="rId54" Type="http://schemas.openxmlformats.org/officeDocument/2006/relationships/tags" Target="../tags/tag107.xml"/><Relationship Id="rId55" Type="http://schemas.openxmlformats.org/officeDocument/2006/relationships/tags" Target="../tags/tag108.xml"/><Relationship Id="rId56" Type="http://schemas.openxmlformats.org/officeDocument/2006/relationships/tags" Target="../tags/tag109.xml"/><Relationship Id="rId57" Type="http://schemas.openxmlformats.org/officeDocument/2006/relationships/tags" Target="../tags/tag110.xml"/><Relationship Id="rId58" Type="http://schemas.openxmlformats.org/officeDocument/2006/relationships/tags" Target="../tags/tag111.xml"/><Relationship Id="rId59" Type="http://schemas.openxmlformats.org/officeDocument/2006/relationships/tags" Target="../tags/tag112.xml"/><Relationship Id="rId150" Type="http://schemas.openxmlformats.org/officeDocument/2006/relationships/tags" Target="../tags/tag203.xml"/><Relationship Id="rId151" Type="http://schemas.openxmlformats.org/officeDocument/2006/relationships/tags" Target="../tags/tag204.xml"/><Relationship Id="rId152" Type="http://schemas.openxmlformats.org/officeDocument/2006/relationships/tags" Target="../tags/tag205.xml"/><Relationship Id="rId153" Type="http://schemas.openxmlformats.org/officeDocument/2006/relationships/tags" Target="../tags/tag206.xml"/><Relationship Id="rId154" Type="http://schemas.openxmlformats.org/officeDocument/2006/relationships/tags" Target="../tags/tag207.xml"/><Relationship Id="rId155" Type="http://schemas.openxmlformats.org/officeDocument/2006/relationships/tags" Target="../tags/tag208.xml"/><Relationship Id="rId156" Type="http://schemas.openxmlformats.org/officeDocument/2006/relationships/tags" Target="../tags/tag209.xml"/><Relationship Id="rId157" Type="http://schemas.openxmlformats.org/officeDocument/2006/relationships/tags" Target="../tags/tag210.xml"/><Relationship Id="rId158" Type="http://schemas.openxmlformats.org/officeDocument/2006/relationships/tags" Target="../tags/tag211.xml"/><Relationship Id="rId159" Type="http://schemas.openxmlformats.org/officeDocument/2006/relationships/tags" Target="../tags/tag212.xml"/><Relationship Id="rId240" Type="http://schemas.openxmlformats.org/officeDocument/2006/relationships/tags" Target="../tags/tag293.xml"/><Relationship Id="rId241" Type="http://schemas.openxmlformats.org/officeDocument/2006/relationships/tags" Target="../tags/tag294.xml"/><Relationship Id="rId242" Type="http://schemas.openxmlformats.org/officeDocument/2006/relationships/tags" Target="../tags/tag295.xml"/><Relationship Id="rId243" Type="http://schemas.openxmlformats.org/officeDocument/2006/relationships/tags" Target="../tags/tag296.xml"/><Relationship Id="rId244" Type="http://schemas.openxmlformats.org/officeDocument/2006/relationships/tags" Target="../tags/tag297.xml"/><Relationship Id="rId245" Type="http://schemas.openxmlformats.org/officeDocument/2006/relationships/tags" Target="../tags/tag298.xml"/><Relationship Id="rId246" Type="http://schemas.openxmlformats.org/officeDocument/2006/relationships/tags" Target="../tags/tag299.xml"/><Relationship Id="rId247" Type="http://schemas.openxmlformats.org/officeDocument/2006/relationships/slideLayout" Target="../slideLayouts/slideLayout2.xml"/><Relationship Id="rId248" Type="http://schemas.openxmlformats.org/officeDocument/2006/relationships/notesSlide" Target="../notesSlides/notesSlide3.xml"/><Relationship Id="rId60" Type="http://schemas.openxmlformats.org/officeDocument/2006/relationships/tags" Target="../tags/tag113.xml"/><Relationship Id="rId61" Type="http://schemas.openxmlformats.org/officeDocument/2006/relationships/tags" Target="../tags/tag114.xml"/><Relationship Id="rId62" Type="http://schemas.openxmlformats.org/officeDocument/2006/relationships/tags" Target="../tags/tag115.xml"/><Relationship Id="rId63" Type="http://schemas.openxmlformats.org/officeDocument/2006/relationships/tags" Target="../tags/tag116.xml"/><Relationship Id="rId64" Type="http://schemas.openxmlformats.org/officeDocument/2006/relationships/tags" Target="../tags/tag117.xml"/><Relationship Id="rId65" Type="http://schemas.openxmlformats.org/officeDocument/2006/relationships/tags" Target="../tags/tag118.xml"/><Relationship Id="rId66" Type="http://schemas.openxmlformats.org/officeDocument/2006/relationships/tags" Target="../tags/tag119.xml"/><Relationship Id="rId67" Type="http://schemas.openxmlformats.org/officeDocument/2006/relationships/tags" Target="../tags/tag120.xml"/><Relationship Id="rId68" Type="http://schemas.openxmlformats.org/officeDocument/2006/relationships/tags" Target="../tags/tag121.xml"/><Relationship Id="rId69" Type="http://schemas.openxmlformats.org/officeDocument/2006/relationships/tags" Target="../tags/tag122.xml"/><Relationship Id="rId160" Type="http://schemas.openxmlformats.org/officeDocument/2006/relationships/tags" Target="../tags/tag213.xml"/><Relationship Id="rId161" Type="http://schemas.openxmlformats.org/officeDocument/2006/relationships/tags" Target="../tags/tag214.xml"/><Relationship Id="rId162" Type="http://schemas.openxmlformats.org/officeDocument/2006/relationships/tags" Target="../tags/tag215.xml"/><Relationship Id="rId163" Type="http://schemas.openxmlformats.org/officeDocument/2006/relationships/tags" Target="../tags/tag216.xml"/><Relationship Id="rId164" Type="http://schemas.openxmlformats.org/officeDocument/2006/relationships/tags" Target="../tags/tag217.xml"/><Relationship Id="rId165" Type="http://schemas.openxmlformats.org/officeDocument/2006/relationships/tags" Target="../tags/tag218.xml"/><Relationship Id="rId166" Type="http://schemas.openxmlformats.org/officeDocument/2006/relationships/tags" Target="../tags/tag219.xml"/><Relationship Id="rId167" Type="http://schemas.openxmlformats.org/officeDocument/2006/relationships/tags" Target="../tags/tag220.xml"/><Relationship Id="rId168" Type="http://schemas.openxmlformats.org/officeDocument/2006/relationships/tags" Target="../tags/tag221.xml"/><Relationship Id="rId169" Type="http://schemas.openxmlformats.org/officeDocument/2006/relationships/tags" Target="../tags/tag222.xml"/><Relationship Id="rId100" Type="http://schemas.openxmlformats.org/officeDocument/2006/relationships/tags" Target="../tags/tag153.xml"/><Relationship Id="rId101" Type="http://schemas.openxmlformats.org/officeDocument/2006/relationships/tags" Target="../tags/tag154.xml"/><Relationship Id="rId102" Type="http://schemas.openxmlformats.org/officeDocument/2006/relationships/tags" Target="../tags/tag155.xml"/><Relationship Id="rId103" Type="http://schemas.openxmlformats.org/officeDocument/2006/relationships/tags" Target="../tags/tag156.xml"/><Relationship Id="rId104" Type="http://schemas.openxmlformats.org/officeDocument/2006/relationships/tags" Target="../tags/tag157.xml"/><Relationship Id="rId105" Type="http://schemas.openxmlformats.org/officeDocument/2006/relationships/tags" Target="../tags/tag158.xml"/></Relationships>
</file>

<file path=ppt/slides/_rels/slide5.xml.rels><?xml version="1.0" encoding="UTF-8" standalone="yes"?>
<Relationships xmlns="http://schemas.openxmlformats.org/package/2006/relationships"><Relationship Id="rId106" Type="http://schemas.openxmlformats.org/officeDocument/2006/relationships/tags" Target="../tags/tag405.xml"/><Relationship Id="rId107" Type="http://schemas.openxmlformats.org/officeDocument/2006/relationships/tags" Target="../tags/tag406.xml"/><Relationship Id="rId108" Type="http://schemas.openxmlformats.org/officeDocument/2006/relationships/tags" Target="../tags/tag407.xml"/><Relationship Id="rId109" Type="http://schemas.openxmlformats.org/officeDocument/2006/relationships/tags" Target="../tags/tag408.xml"/><Relationship Id="rId70" Type="http://schemas.openxmlformats.org/officeDocument/2006/relationships/tags" Target="../tags/tag369.xml"/><Relationship Id="rId71" Type="http://schemas.openxmlformats.org/officeDocument/2006/relationships/tags" Target="../tags/tag370.xml"/><Relationship Id="rId72" Type="http://schemas.openxmlformats.org/officeDocument/2006/relationships/tags" Target="../tags/tag371.xml"/><Relationship Id="rId73" Type="http://schemas.openxmlformats.org/officeDocument/2006/relationships/tags" Target="../tags/tag372.xml"/><Relationship Id="rId74" Type="http://schemas.openxmlformats.org/officeDocument/2006/relationships/tags" Target="../tags/tag373.xml"/><Relationship Id="rId75" Type="http://schemas.openxmlformats.org/officeDocument/2006/relationships/tags" Target="../tags/tag374.xml"/><Relationship Id="rId76" Type="http://schemas.openxmlformats.org/officeDocument/2006/relationships/tags" Target="../tags/tag375.xml"/><Relationship Id="rId77" Type="http://schemas.openxmlformats.org/officeDocument/2006/relationships/tags" Target="../tags/tag376.xml"/><Relationship Id="rId78" Type="http://schemas.openxmlformats.org/officeDocument/2006/relationships/tags" Target="../tags/tag377.xml"/><Relationship Id="rId79" Type="http://schemas.openxmlformats.org/officeDocument/2006/relationships/tags" Target="../tags/tag378.xml"/><Relationship Id="rId170" Type="http://schemas.openxmlformats.org/officeDocument/2006/relationships/tags" Target="../tags/tag469.xml"/><Relationship Id="rId171" Type="http://schemas.openxmlformats.org/officeDocument/2006/relationships/tags" Target="../tags/tag470.xml"/><Relationship Id="rId172" Type="http://schemas.openxmlformats.org/officeDocument/2006/relationships/tags" Target="../tags/tag471.xml"/><Relationship Id="rId173" Type="http://schemas.openxmlformats.org/officeDocument/2006/relationships/tags" Target="../tags/tag472.xml"/><Relationship Id="rId174" Type="http://schemas.openxmlformats.org/officeDocument/2006/relationships/tags" Target="../tags/tag473.xml"/><Relationship Id="rId175" Type="http://schemas.openxmlformats.org/officeDocument/2006/relationships/tags" Target="../tags/tag474.xml"/><Relationship Id="rId176" Type="http://schemas.openxmlformats.org/officeDocument/2006/relationships/tags" Target="../tags/tag475.xml"/><Relationship Id="rId177" Type="http://schemas.openxmlformats.org/officeDocument/2006/relationships/tags" Target="../tags/tag476.xml"/><Relationship Id="rId178" Type="http://schemas.openxmlformats.org/officeDocument/2006/relationships/tags" Target="../tags/tag477.xml"/><Relationship Id="rId179" Type="http://schemas.openxmlformats.org/officeDocument/2006/relationships/tags" Target="../tags/tag478.xml"/><Relationship Id="rId10" Type="http://schemas.openxmlformats.org/officeDocument/2006/relationships/tags" Target="../tags/tag309.xml"/><Relationship Id="rId11" Type="http://schemas.openxmlformats.org/officeDocument/2006/relationships/tags" Target="../tags/tag310.xml"/><Relationship Id="rId12" Type="http://schemas.openxmlformats.org/officeDocument/2006/relationships/tags" Target="../tags/tag311.xml"/><Relationship Id="rId13" Type="http://schemas.openxmlformats.org/officeDocument/2006/relationships/tags" Target="../tags/tag312.xml"/><Relationship Id="rId14" Type="http://schemas.openxmlformats.org/officeDocument/2006/relationships/tags" Target="../tags/tag313.xml"/><Relationship Id="rId15" Type="http://schemas.openxmlformats.org/officeDocument/2006/relationships/tags" Target="../tags/tag314.xml"/><Relationship Id="rId16" Type="http://schemas.openxmlformats.org/officeDocument/2006/relationships/tags" Target="../tags/tag315.xml"/><Relationship Id="rId17" Type="http://schemas.openxmlformats.org/officeDocument/2006/relationships/tags" Target="../tags/tag316.xml"/><Relationship Id="rId18" Type="http://schemas.openxmlformats.org/officeDocument/2006/relationships/tags" Target="../tags/tag317.xml"/><Relationship Id="rId19" Type="http://schemas.openxmlformats.org/officeDocument/2006/relationships/tags" Target="../tags/tag318.xml"/><Relationship Id="rId110" Type="http://schemas.openxmlformats.org/officeDocument/2006/relationships/tags" Target="../tags/tag409.xml"/><Relationship Id="rId111" Type="http://schemas.openxmlformats.org/officeDocument/2006/relationships/tags" Target="../tags/tag410.xml"/><Relationship Id="rId112" Type="http://schemas.openxmlformats.org/officeDocument/2006/relationships/tags" Target="../tags/tag411.xml"/><Relationship Id="rId113" Type="http://schemas.openxmlformats.org/officeDocument/2006/relationships/tags" Target="../tags/tag412.xml"/><Relationship Id="rId114" Type="http://schemas.openxmlformats.org/officeDocument/2006/relationships/tags" Target="../tags/tag413.xml"/><Relationship Id="rId115" Type="http://schemas.openxmlformats.org/officeDocument/2006/relationships/tags" Target="../tags/tag414.xml"/><Relationship Id="rId116" Type="http://schemas.openxmlformats.org/officeDocument/2006/relationships/tags" Target="../tags/tag415.xml"/><Relationship Id="rId117" Type="http://schemas.openxmlformats.org/officeDocument/2006/relationships/tags" Target="../tags/tag416.xml"/><Relationship Id="rId118" Type="http://schemas.openxmlformats.org/officeDocument/2006/relationships/tags" Target="../tags/tag417.xml"/><Relationship Id="rId119" Type="http://schemas.openxmlformats.org/officeDocument/2006/relationships/tags" Target="../tags/tag418.xml"/><Relationship Id="rId200" Type="http://schemas.openxmlformats.org/officeDocument/2006/relationships/tags" Target="../tags/tag499.xml"/><Relationship Id="rId201" Type="http://schemas.openxmlformats.org/officeDocument/2006/relationships/tags" Target="../tags/tag500.xml"/><Relationship Id="rId202" Type="http://schemas.openxmlformats.org/officeDocument/2006/relationships/tags" Target="../tags/tag501.xml"/><Relationship Id="rId203" Type="http://schemas.openxmlformats.org/officeDocument/2006/relationships/tags" Target="../tags/tag502.xml"/><Relationship Id="rId204" Type="http://schemas.openxmlformats.org/officeDocument/2006/relationships/tags" Target="../tags/tag503.xml"/><Relationship Id="rId205" Type="http://schemas.openxmlformats.org/officeDocument/2006/relationships/tags" Target="../tags/tag504.xml"/><Relationship Id="rId206" Type="http://schemas.openxmlformats.org/officeDocument/2006/relationships/tags" Target="../tags/tag505.xml"/><Relationship Id="rId207" Type="http://schemas.openxmlformats.org/officeDocument/2006/relationships/tags" Target="../tags/tag506.xml"/><Relationship Id="rId208" Type="http://schemas.openxmlformats.org/officeDocument/2006/relationships/tags" Target="../tags/tag507.xml"/><Relationship Id="rId209" Type="http://schemas.openxmlformats.org/officeDocument/2006/relationships/tags" Target="../tags/tag508.xml"/><Relationship Id="rId1" Type="http://schemas.openxmlformats.org/officeDocument/2006/relationships/tags" Target="../tags/tag300.xml"/><Relationship Id="rId2" Type="http://schemas.openxmlformats.org/officeDocument/2006/relationships/tags" Target="../tags/tag301.xml"/><Relationship Id="rId3" Type="http://schemas.openxmlformats.org/officeDocument/2006/relationships/tags" Target="../tags/tag302.xml"/><Relationship Id="rId4" Type="http://schemas.openxmlformats.org/officeDocument/2006/relationships/tags" Target="../tags/tag303.xml"/><Relationship Id="rId5" Type="http://schemas.openxmlformats.org/officeDocument/2006/relationships/tags" Target="../tags/tag304.xml"/><Relationship Id="rId6" Type="http://schemas.openxmlformats.org/officeDocument/2006/relationships/tags" Target="../tags/tag305.xml"/><Relationship Id="rId7" Type="http://schemas.openxmlformats.org/officeDocument/2006/relationships/tags" Target="../tags/tag306.xml"/><Relationship Id="rId8" Type="http://schemas.openxmlformats.org/officeDocument/2006/relationships/tags" Target="../tags/tag307.xml"/><Relationship Id="rId9" Type="http://schemas.openxmlformats.org/officeDocument/2006/relationships/tags" Target="../tags/tag308.xml"/><Relationship Id="rId80" Type="http://schemas.openxmlformats.org/officeDocument/2006/relationships/tags" Target="../tags/tag379.xml"/><Relationship Id="rId81" Type="http://schemas.openxmlformats.org/officeDocument/2006/relationships/tags" Target="../tags/tag380.xml"/><Relationship Id="rId82" Type="http://schemas.openxmlformats.org/officeDocument/2006/relationships/tags" Target="../tags/tag381.xml"/><Relationship Id="rId83" Type="http://schemas.openxmlformats.org/officeDocument/2006/relationships/tags" Target="../tags/tag382.xml"/><Relationship Id="rId84" Type="http://schemas.openxmlformats.org/officeDocument/2006/relationships/tags" Target="../tags/tag383.xml"/><Relationship Id="rId85" Type="http://schemas.openxmlformats.org/officeDocument/2006/relationships/tags" Target="../tags/tag384.xml"/><Relationship Id="rId86" Type="http://schemas.openxmlformats.org/officeDocument/2006/relationships/tags" Target="../tags/tag385.xml"/><Relationship Id="rId87" Type="http://schemas.openxmlformats.org/officeDocument/2006/relationships/tags" Target="../tags/tag386.xml"/><Relationship Id="rId88" Type="http://schemas.openxmlformats.org/officeDocument/2006/relationships/tags" Target="../tags/tag387.xml"/><Relationship Id="rId89" Type="http://schemas.openxmlformats.org/officeDocument/2006/relationships/tags" Target="../tags/tag388.xml"/><Relationship Id="rId180" Type="http://schemas.openxmlformats.org/officeDocument/2006/relationships/tags" Target="../tags/tag479.xml"/><Relationship Id="rId181" Type="http://schemas.openxmlformats.org/officeDocument/2006/relationships/tags" Target="../tags/tag480.xml"/><Relationship Id="rId182" Type="http://schemas.openxmlformats.org/officeDocument/2006/relationships/tags" Target="../tags/tag481.xml"/><Relationship Id="rId183" Type="http://schemas.openxmlformats.org/officeDocument/2006/relationships/tags" Target="../tags/tag482.xml"/><Relationship Id="rId184" Type="http://schemas.openxmlformats.org/officeDocument/2006/relationships/tags" Target="../tags/tag483.xml"/><Relationship Id="rId185" Type="http://schemas.openxmlformats.org/officeDocument/2006/relationships/tags" Target="../tags/tag484.xml"/><Relationship Id="rId186" Type="http://schemas.openxmlformats.org/officeDocument/2006/relationships/tags" Target="../tags/tag485.xml"/><Relationship Id="rId187" Type="http://schemas.openxmlformats.org/officeDocument/2006/relationships/tags" Target="../tags/tag486.xml"/><Relationship Id="rId188" Type="http://schemas.openxmlformats.org/officeDocument/2006/relationships/tags" Target="../tags/tag487.xml"/><Relationship Id="rId189" Type="http://schemas.openxmlformats.org/officeDocument/2006/relationships/tags" Target="../tags/tag488.xml"/><Relationship Id="rId20" Type="http://schemas.openxmlformats.org/officeDocument/2006/relationships/tags" Target="../tags/tag319.xml"/><Relationship Id="rId21" Type="http://schemas.openxmlformats.org/officeDocument/2006/relationships/tags" Target="../tags/tag320.xml"/><Relationship Id="rId22" Type="http://schemas.openxmlformats.org/officeDocument/2006/relationships/tags" Target="../tags/tag321.xml"/><Relationship Id="rId23" Type="http://schemas.openxmlformats.org/officeDocument/2006/relationships/tags" Target="../tags/tag322.xml"/><Relationship Id="rId24" Type="http://schemas.openxmlformats.org/officeDocument/2006/relationships/tags" Target="../tags/tag323.xml"/><Relationship Id="rId25" Type="http://schemas.openxmlformats.org/officeDocument/2006/relationships/tags" Target="../tags/tag324.xml"/><Relationship Id="rId26" Type="http://schemas.openxmlformats.org/officeDocument/2006/relationships/tags" Target="../tags/tag325.xml"/><Relationship Id="rId27" Type="http://schemas.openxmlformats.org/officeDocument/2006/relationships/tags" Target="../tags/tag326.xml"/><Relationship Id="rId28" Type="http://schemas.openxmlformats.org/officeDocument/2006/relationships/tags" Target="../tags/tag327.xml"/><Relationship Id="rId29" Type="http://schemas.openxmlformats.org/officeDocument/2006/relationships/tags" Target="../tags/tag328.xml"/><Relationship Id="rId120" Type="http://schemas.openxmlformats.org/officeDocument/2006/relationships/tags" Target="../tags/tag419.xml"/><Relationship Id="rId121" Type="http://schemas.openxmlformats.org/officeDocument/2006/relationships/tags" Target="../tags/tag420.xml"/><Relationship Id="rId122" Type="http://schemas.openxmlformats.org/officeDocument/2006/relationships/tags" Target="../tags/tag421.xml"/><Relationship Id="rId123" Type="http://schemas.openxmlformats.org/officeDocument/2006/relationships/tags" Target="../tags/tag422.xml"/><Relationship Id="rId124" Type="http://schemas.openxmlformats.org/officeDocument/2006/relationships/tags" Target="../tags/tag423.xml"/><Relationship Id="rId125" Type="http://schemas.openxmlformats.org/officeDocument/2006/relationships/tags" Target="../tags/tag424.xml"/><Relationship Id="rId126" Type="http://schemas.openxmlformats.org/officeDocument/2006/relationships/tags" Target="../tags/tag425.xml"/><Relationship Id="rId127" Type="http://schemas.openxmlformats.org/officeDocument/2006/relationships/tags" Target="../tags/tag426.xml"/><Relationship Id="rId128" Type="http://schemas.openxmlformats.org/officeDocument/2006/relationships/tags" Target="../tags/tag427.xml"/><Relationship Id="rId129" Type="http://schemas.openxmlformats.org/officeDocument/2006/relationships/tags" Target="../tags/tag428.xml"/><Relationship Id="rId210" Type="http://schemas.openxmlformats.org/officeDocument/2006/relationships/tags" Target="../tags/tag509.xml"/><Relationship Id="rId211" Type="http://schemas.openxmlformats.org/officeDocument/2006/relationships/tags" Target="../tags/tag510.xml"/><Relationship Id="rId212" Type="http://schemas.openxmlformats.org/officeDocument/2006/relationships/tags" Target="../tags/tag511.xml"/><Relationship Id="rId213" Type="http://schemas.openxmlformats.org/officeDocument/2006/relationships/tags" Target="../tags/tag512.xml"/><Relationship Id="rId214" Type="http://schemas.openxmlformats.org/officeDocument/2006/relationships/tags" Target="../tags/tag513.xml"/><Relationship Id="rId215" Type="http://schemas.openxmlformats.org/officeDocument/2006/relationships/tags" Target="../tags/tag514.xml"/><Relationship Id="rId216" Type="http://schemas.openxmlformats.org/officeDocument/2006/relationships/tags" Target="../tags/tag515.xml"/><Relationship Id="rId217" Type="http://schemas.openxmlformats.org/officeDocument/2006/relationships/tags" Target="../tags/tag516.xml"/><Relationship Id="rId218" Type="http://schemas.openxmlformats.org/officeDocument/2006/relationships/tags" Target="../tags/tag517.xml"/><Relationship Id="rId219" Type="http://schemas.openxmlformats.org/officeDocument/2006/relationships/tags" Target="../tags/tag518.xml"/><Relationship Id="rId90" Type="http://schemas.openxmlformats.org/officeDocument/2006/relationships/tags" Target="../tags/tag389.xml"/><Relationship Id="rId91" Type="http://schemas.openxmlformats.org/officeDocument/2006/relationships/tags" Target="../tags/tag390.xml"/><Relationship Id="rId92" Type="http://schemas.openxmlformats.org/officeDocument/2006/relationships/tags" Target="../tags/tag391.xml"/><Relationship Id="rId93" Type="http://schemas.openxmlformats.org/officeDocument/2006/relationships/tags" Target="../tags/tag392.xml"/><Relationship Id="rId94" Type="http://schemas.openxmlformats.org/officeDocument/2006/relationships/tags" Target="../tags/tag393.xml"/><Relationship Id="rId95" Type="http://schemas.openxmlformats.org/officeDocument/2006/relationships/tags" Target="../tags/tag394.xml"/><Relationship Id="rId96" Type="http://schemas.openxmlformats.org/officeDocument/2006/relationships/tags" Target="../tags/tag395.xml"/><Relationship Id="rId97" Type="http://schemas.openxmlformats.org/officeDocument/2006/relationships/tags" Target="../tags/tag396.xml"/><Relationship Id="rId98" Type="http://schemas.openxmlformats.org/officeDocument/2006/relationships/tags" Target="../tags/tag397.xml"/><Relationship Id="rId99" Type="http://schemas.openxmlformats.org/officeDocument/2006/relationships/tags" Target="../tags/tag398.xml"/><Relationship Id="rId190" Type="http://schemas.openxmlformats.org/officeDocument/2006/relationships/tags" Target="../tags/tag489.xml"/><Relationship Id="rId191" Type="http://schemas.openxmlformats.org/officeDocument/2006/relationships/tags" Target="../tags/tag490.xml"/><Relationship Id="rId192" Type="http://schemas.openxmlformats.org/officeDocument/2006/relationships/tags" Target="../tags/tag491.xml"/><Relationship Id="rId193" Type="http://schemas.openxmlformats.org/officeDocument/2006/relationships/tags" Target="../tags/tag492.xml"/><Relationship Id="rId194" Type="http://schemas.openxmlformats.org/officeDocument/2006/relationships/tags" Target="../tags/tag493.xml"/><Relationship Id="rId195" Type="http://schemas.openxmlformats.org/officeDocument/2006/relationships/tags" Target="../tags/tag494.xml"/><Relationship Id="rId196" Type="http://schemas.openxmlformats.org/officeDocument/2006/relationships/tags" Target="../tags/tag495.xml"/><Relationship Id="rId197" Type="http://schemas.openxmlformats.org/officeDocument/2006/relationships/tags" Target="../tags/tag496.xml"/><Relationship Id="rId198" Type="http://schemas.openxmlformats.org/officeDocument/2006/relationships/tags" Target="../tags/tag497.xml"/><Relationship Id="rId199" Type="http://schemas.openxmlformats.org/officeDocument/2006/relationships/tags" Target="../tags/tag498.xml"/><Relationship Id="rId30" Type="http://schemas.openxmlformats.org/officeDocument/2006/relationships/tags" Target="../tags/tag329.xml"/><Relationship Id="rId31" Type="http://schemas.openxmlformats.org/officeDocument/2006/relationships/tags" Target="../tags/tag330.xml"/><Relationship Id="rId32" Type="http://schemas.openxmlformats.org/officeDocument/2006/relationships/tags" Target="../tags/tag331.xml"/><Relationship Id="rId33" Type="http://schemas.openxmlformats.org/officeDocument/2006/relationships/tags" Target="../tags/tag332.xml"/><Relationship Id="rId34" Type="http://schemas.openxmlformats.org/officeDocument/2006/relationships/tags" Target="../tags/tag333.xml"/><Relationship Id="rId35" Type="http://schemas.openxmlformats.org/officeDocument/2006/relationships/tags" Target="../tags/tag334.xml"/><Relationship Id="rId36" Type="http://schemas.openxmlformats.org/officeDocument/2006/relationships/tags" Target="../tags/tag335.xml"/><Relationship Id="rId37" Type="http://schemas.openxmlformats.org/officeDocument/2006/relationships/tags" Target="../tags/tag336.xml"/><Relationship Id="rId38" Type="http://schemas.openxmlformats.org/officeDocument/2006/relationships/tags" Target="../tags/tag337.xml"/><Relationship Id="rId39" Type="http://schemas.openxmlformats.org/officeDocument/2006/relationships/tags" Target="../tags/tag338.xml"/><Relationship Id="rId130" Type="http://schemas.openxmlformats.org/officeDocument/2006/relationships/tags" Target="../tags/tag429.xml"/><Relationship Id="rId131" Type="http://schemas.openxmlformats.org/officeDocument/2006/relationships/tags" Target="../tags/tag430.xml"/><Relationship Id="rId132" Type="http://schemas.openxmlformats.org/officeDocument/2006/relationships/tags" Target="../tags/tag431.xml"/><Relationship Id="rId133" Type="http://schemas.openxmlformats.org/officeDocument/2006/relationships/tags" Target="../tags/tag432.xml"/><Relationship Id="rId220" Type="http://schemas.openxmlformats.org/officeDocument/2006/relationships/tags" Target="../tags/tag519.xml"/><Relationship Id="rId221" Type="http://schemas.openxmlformats.org/officeDocument/2006/relationships/tags" Target="../tags/tag520.xml"/><Relationship Id="rId222" Type="http://schemas.openxmlformats.org/officeDocument/2006/relationships/tags" Target="../tags/tag521.xml"/><Relationship Id="rId223" Type="http://schemas.openxmlformats.org/officeDocument/2006/relationships/tags" Target="../tags/tag522.xml"/><Relationship Id="rId224" Type="http://schemas.openxmlformats.org/officeDocument/2006/relationships/tags" Target="../tags/tag523.xml"/><Relationship Id="rId225" Type="http://schemas.openxmlformats.org/officeDocument/2006/relationships/tags" Target="../tags/tag524.xml"/><Relationship Id="rId226" Type="http://schemas.openxmlformats.org/officeDocument/2006/relationships/tags" Target="../tags/tag525.xml"/><Relationship Id="rId227" Type="http://schemas.openxmlformats.org/officeDocument/2006/relationships/tags" Target="../tags/tag526.xml"/><Relationship Id="rId228" Type="http://schemas.openxmlformats.org/officeDocument/2006/relationships/tags" Target="../tags/tag527.xml"/><Relationship Id="rId229" Type="http://schemas.openxmlformats.org/officeDocument/2006/relationships/tags" Target="../tags/tag528.xml"/><Relationship Id="rId134" Type="http://schemas.openxmlformats.org/officeDocument/2006/relationships/tags" Target="../tags/tag433.xml"/><Relationship Id="rId135" Type="http://schemas.openxmlformats.org/officeDocument/2006/relationships/tags" Target="../tags/tag434.xml"/><Relationship Id="rId136" Type="http://schemas.openxmlformats.org/officeDocument/2006/relationships/tags" Target="../tags/tag435.xml"/><Relationship Id="rId137" Type="http://schemas.openxmlformats.org/officeDocument/2006/relationships/tags" Target="../tags/tag436.xml"/><Relationship Id="rId138" Type="http://schemas.openxmlformats.org/officeDocument/2006/relationships/tags" Target="../tags/tag437.xml"/><Relationship Id="rId139" Type="http://schemas.openxmlformats.org/officeDocument/2006/relationships/tags" Target="../tags/tag438.xml"/><Relationship Id="rId40" Type="http://schemas.openxmlformats.org/officeDocument/2006/relationships/tags" Target="../tags/tag339.xml"/><Relationship Id="rId41" Type="http://schemas.openxmlformats.org/officeDocument/2006/relationships/tags" Target="../tags/tag340.xml"/><Relationship Id="rId42" Type="http://schemas.openxmlformats.org/officeDocument/2006/relationships/tags" Target="../tags/tag341.xml"/><Relationship Id="rId43" Type="http://schemas.openxmlformats.org/officeDocument/2006/relationships/tags" Target="../tags/tag342.xml"/><Relationship Id="rId44" Type="http://schemas.openxmlformats.org/officeDocument/2006/relationships/tags" Target="../tags/tag343.xml"/><Relationship Id="rId45" Type="http://schemas.openxmlformats.org/officeDocument/2006/relationships/tags" Target="../tags/tag344.xml"/><Relationship Id="rId46" Type="http://schemas.openxmlformats.org/officeDocument/2006/relationships/tags" Target="../tags/tag345.xml"/><Relationship Id="rId47" Type="http://schemas.openxmlformats.org/officeDocument/2006/relationships/tags" Target="../tags/tag346.xml"/><Relationship Id="rId48" Type="http://schemas.openxmlformats.org/officeDocument/2006/relationships/tags" Target="../tags/tag347.xml"/><Relationship Id="rId49" Type="http://schemas.openxmlformats.org/officeDocument/2006/relationships/tags" Target="../tags/tag348.xml"/><Relationship Id="rId140" Type="http://schemas.openxmlformats.org/officeDocument/2006/relationships/tags" Target="../tags/tag439.xml"/><Relationship Id="rId141" Type="http://schemas.openxmlformats.org/officeDocument/2006/relationships/tags" Target="../tags/tag440.xml"/><Relationship Id="rId142" Type="http://schemas.openxmlformats.org/officeDocument/2006/relationships/tags" Target="../tags/tag441.xml"/><Relationship Id="rId143" Type="http://schemas.openxmlformats.org/officeDocument/2006/relationships/tags" Target="../tags/tag442.xml"/><Relationship Id="rId144" Type="http://schemas.openxmlformats.org/officeDocument/2006/relationships/tags" Target="../tags/tag443.xml"/><Relationship Id="rId145" Type="http://schemas.openxmlformats.org/officeDocument/2006/relationships/tags" Target="../tags/tag444.xml"/><Relationship Id="rId146" Type="http://schemas.openxmlformats.org/officeDocument/2006/relationships/tags" Target="../tags/tag445.xml"/><Relationship Id="rId147" Type="http://schemas.openxmlformats.org/officeDocument/2006/relationships/tags" Target="../tags/tag446.xml"/><Relationship Id="rId148" Type="http://schemas.openxmlformats.org/officeDocument/2006/relationships/tags" Target="../tags/tag447.xml"/><Relationship Id="rId149" Type="http://schemas.openxmlformats.org/officeDocument/2006/relationships/tags" Target="../tags/tag448.xml"/><Relationship Id="rId230" Type="http://schemas.openxmlformats.org/officeDocument/2006/relationships/tags" Target="../tags/tag529.xml"/><Relationship Id="rId231" Type="http://schemas.openxmlformats.org/officeDocument/2006/relationships/tags" Target="../tags/tag530.xml"/><Relationship Id="rId232" Type="http://schemas.openxmlformats.org/officeDocument/2006/relationships/tags" Target="../tags/tag531.xml"/><Relationship Id="rId233" Type="http://schemas.openxmlformats.org/officeDocument/2006/relationships/tags" Target="../tags/tag532.xml"/><Relationship Id="rId234" Type="http://schemas.openxmlformats.org/officeDocument/2006/relationships/tags" Target="../tags/tag533.xml"/><Relationship Id="rId235" Type="http://schemas.openxmlformats.org/officeDocument/2006/relationships/tags" Target="../tags/tag534.xml"/><Relationship Id="rId236" Type="http://schemas.openxmlformats.org/officeDocument/2006/relationships/tags" Target="../tags/tag535.xml"/><Relationship Id="rId237" Type="http://schemas.openxmlformats.org/officeDocument/2006/relationships/tags" Target="../tags/tag536.xml"/><Relationship Id="rId238" Type="http://schemas.openxmlformats.org/officeDocument/2006/relationships/tags" Target="../tags/tag537.xml"/><Relationship Id="rId239" Type="http://schemas.openxmlformats.org/officeDocument/2006/relationships/tags" Target="../tags/tag538.xml"/><Relationship Id="rId50" Type="http://schemas.openxmlformats.org/officeDocument/2006/relationships/tags" Target="../tags/tag349.xml"/><Relationship Id="rId51" Type="http://schemas.openxmlformats.org/officeDocument/2006/relationships/tags" Target="../tags/tag350.xml"/><Relationship Id="rId52" Type="http://schemas.openxmlformats.org/officeDocument/2006/relationships/tags" Target="../tags/tag351.xml"/><Relationship Id="rId53" Type="http://schemas.openxmlformats.org/officeDocument/2006/relationships/tags" Target="../tags/tag352.xml"/><Relationship Id="rId54" Type="http://schemas.openxmlformats.org/officeDocument/2006/relationships/tags" Target="../tags/tag353.xml"/><Relationship Id="rId55" Type="http://schemas.openxmlformats.org/officeDocument/2006/relationships/tags" Target="../tags/tag354.xml"/><Relationship Id="rId56" Type="http://schemas.openxmlformats.org/officeDocument/2006/relationships/tags" Target="../tags/tag355.xml"/><Relationship Id="rId57" Type="http://schemas.openxmlformats.org/officeDocument/2006/relationships/tags" Target="../tags/tag356.xml"/><Relationship Id="rId58" Type="http://schemas.openxmlformats.org/officeDocument/2006/relationships/tags" Target="../tags/tag357.xml"/><Relationship Id="rId59" Type="http://schemas.openxmlformats.org/officeDocument/2006/relationships/tags" Target="../tags/tag358.xml"/><Relationship Id="rId150" Type="http://schemas.openxmlformats.org/officeDocument/2006/relationships/tags" Target="../tags/tag449.xml"/><Relationship Id="rId151" Type="http://schemas.openxmlformats.org/officeDocument/2006/relationships/tags" Target="../tags/tag450.xml"/><Relationship Id="rId152" Type="http://schemas.openxmlformats.org/officeDocument/2006/relationships/tags" Target="../tags/tag451.xml"/><Relationship Id="rId153" Type="http://schemas.openxmlformats.org/officeDocument/2006/relationships/tags" Target="../tags/tag452.xml"/><Relationship Id="rId154" Type="http://schemas.openxmlformats.org/officeDocument/2006/relationships/tags" Target="../tags/tag453.xml"/><Relationship Id="rId155" Type="http://schemas.openxmlformats.org/officeDocument/2006/relationships/tags" Target="../tags/tag454.xml"/><Relationship Id="rId156" Type="http://schemas.openxmlformats.org/officeDocument/2006/relationships/tags" Target="../tags/tag455.xml"/><Relationship Id="rId157" Type="http://schemas.openxmlformats.org/officeDocument/2006/relationships/tags" Target="../tags/tag456.xml"/><Relationship Id="rId158" Type="http://schemas.openxmlformats.org/officeDocument/2006/relationships/tags" Target="../tags/tag457.xml"/><Relationship Id="rId159" Type="http://schemas.openxmlformats.org/officeDocument/2006/relationships/tags" Target="../tags/tag458.xml"/><Relationship Id="rId240" Type="http://schemas.openxmlformats.org/officeDocument/2006/relationships/tags" Target="../tags/tag539.xml"/><Relationship Id="rId241" Type="http://schemas.openxmlformats.org/officeDocument/2006/relationships/tags" Target="../tags/tag540.xml"/><Relationship Id="rId242" Type="http://schemas.openxmlformats.org/officeDocument/2006/relationships/tags" Target="../tags/tag541.xml"/><Relationship Id="rId243" Type="http://schemas.openxmlformats.org/officeDocument/2006/relationships/tags" Target="../tags/tag542.xml"/><Relationship Id="rId244" Type="http://schemas.openxmlformats.org/officeDocument/2006/relationships/tags" Target="../tags/tag543.xml"/><Relationship Id="rId245" Type="http://schemas.openxmlformats.org/officeDocument/2006/relationships/tags" Target="../tags/tag544.xml"/><Relationship Id="rId246" Type="http://schemas.openxmlformats.org/officeDocument/2006/relationships/tags" Target="../tags/tag545.xml"/><Relationship Id="rId247" Type="http://schemas.openxmlformats.org/officeDocument/2006/relationships/slideLayout" Target="../slideLayouts/slideLayout2.xml"/><Relationship Id="rId248" Type="http://schemas.openxmlformats.org/officeDocument/2006/relationships/notesSlide" Target="../notesSlides/notesSlide4.xml"/><Relationship Id="rId60" Type="http://schemas.openxmlformats.org/officeDocument/2006/relationships/tags" Target="../tags/tag359.xml"/><Relationship Id="rId61" Type="http://schemas.openxmlformats.org/officeDocument/2006/relationships/tags" Target="../tags/tag360.xml"/><Relationship Id="rId62" Type="http://schemas.openxmlformats.org/officeDocument/2006/relationships/tags" Target="../tags/tag361.xml"/><Relationship Id="rId63" Type="http://schemas.openxmlformats.org/officeDocument/2006/relationships/tags" Target="../tags/tag362.xml"/><Relationship Id="rId64" Type="http://schemas.openxmlformats.org/officeDocument/2006/relationships/tags" Target="../tags/tag363.xml"/><Relationship Id="rId65" Type="http://schemas.openxmlformats.org/officeDocument/2006/relationships/tags" Target="../tags/tag364.xml"/><Relationship Id="rId66" Type="http://schemas.openxmlformats.org/officeDocument/2006/relationships/tags" Target="../tags/tag365.xml"/><Relationship Id="rId67" Type="http://schemas.openxmlformats.org/officeDocument/2006/relationships/tags" Target="../tags/tag366.xml"/><Relationship Id="rId68" Type="http://schemas.openxmlformats.org/officeDocument/2006/relationships/tags" Target="../tags/tag367.xml"/><Relationship Id="rId69" Type="http://schemas.openxmlformats.org/officeDocument/2006/relationships/tags" Target="../tags/tag368.xml"/><Relationship Id="rId160" Type="http://schemas.openxmlformats.org/officeDocument/2006/relationships/tags" Target="../tags/tag459.xml"/><Relationship Id="rId161" Type="http://schemas.openxmlformats.org/officeDocument/2006/relationships/tags" Target="../tags/tag460.xml"/><Relationship Id="rId162" Type="http://schemas.openxmlformats.org/officeDocument/2006/relationships/tags" Target="../tags/tag461.xml"/><Relationship Id="rId163" Type="http://schemas.openxmlformats.org/officeDocument/2006/relationships/tags" Target="../tags/tag462.xml"/><Relationship Id="rId164" Type="http://schemas.openxmlformats.org/officeDocument/2006/relationships/tags" Target="../tags/tag463.xml"/><Relationship Id="rId165" Type="http://schemas.openxmlformats.org/officeDocument/2006/relationships/tags" Target="../tags/tag464.xml"/><Relationship Id="rId166" Type="http://schemas.openxmlformats.org/officeDocument/2006/relationships/tags" Target="../tags/tag465.xml"/><Relationship Id="rId167" Type="http://schemas.openxmlformats.org/officeDocument/2006/relationships/tags" Target="../tags/tag466.xml"/><Relationship Id="rId168" Type="http://schemas.openxmlformats.org/officeDocument/2006/relationships/tags" Target="../tags/tag467.xml"/><Relationship Id="rId169" Type="http://schemas.openxmlformats.org/officeDocument/2006/relationships/tags" Target="../tags/tag468.xml"/><Relationship Id="rId100" Type="http://schemas.openxmlformats.org/officeDocument/2006/relationships/tags" Target="../tags/tag399.xml"/><Relationship Id="rId101" Type="http://schemas.openxmlformats.org/officeDocument/2006/relationships/tags" Target="../tags/tag400.xml"/><Relationship Id="rId102" Type="http://schemas.openxmlformats.org/officeDocument/2006/relationships/tags" Target="../tags/tag401.xml"/><Relationship Id="rId103" Type="http://schemas.openxmlformats.org/officeDocument/2006/relationships/tags" Target="../tags/tag402.xml"/><Relationship Id="rId104" Type="http://schemas.openxmlformats.org/officeDocument/2006/relationships/tags" Target="../tags/tag403.xml"/><Relationship Id="rId105" Type="http://schemas.openxmlformats.org/officeDocument/2006/relationships/tags" Target="../tags/tag40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548.xml"/><Relationship Id="rId4" Type="http://schemas.openxmlformats.org/officeDocument/2006/relationships/tags" Target="../tags/tag549.xml"/><Relationship Id="rId5" Type="http://schemas.openxmlformats.org/officeDocument/2006/relationships/tags" Target="../tags/tag550.xml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5.xml"/><Relationship Id="rId1" Type="http://schemas.openxmlformats.org/officeDocument/2006/relationships/tags" Target="../tags/tag546.xml"/><Relationship Id="rId2" Type="http://schemas.openxmlformats.org/officeDocument/2006/relationships/tags" Target="../tags/tag54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553.xml"/><Relationship Id="rId4" Type="http://schemas.openxmlformats.org/officeDocument/2006/relationships/slideLayout" Target="../slideLayouts/slideLayout6.xml"/><Relationship Id="rId1" Type="http://schemas.openxmlformats.org/officeDocument/2006/relationships/tags" Target="../tags/tag551.xml"/><Relationship Id="rId2" Type="http://schemas.openxmlformats.org/officeDocument/2006/relationships/tags" Target="../tags/tag552.xml"/></Relationships>
</file>

<file path=ppt/slides/_rels/slide8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.png"/><Relationship Id="rId12" Type="http://schemas.openxmlformats.org/officeDocument/2006/relationships/image" Target="../media/image2.png"/><Relationship Id="rId13" Type="http://schemas.openxmlformats.org/officeDocument/2006/relationships/image" Target="../media/image3.png"/><Relationship Id="rId1" Type="http://schemas.openxmlformats.org/officeDocument/2006/relationships/tags" Target="../tags/tag554.xml"/><Relationship Id="rId2" Type="http://schemas.openxmlformats.org/officeDocument/2006/relationships/tags" Target="../tags/tag555.xml"/><Relationship Id="rId3" Type="http://schemas.openxmlformats.org/officeDocument/2006/relationships/tags" Target="../tags/tag556.xml"/><Relationship Id="rId4" Type="http://schemas.openxmlformats.org/officeDocument/2006/relationships/tags" Target="../tags/tag557.xml"/><Relationship Id="rId5" Type="http://schemas.openxmlformats.org/officeDocument/2006/relationships/tags" Target="../tags/tag558.xml"/><Relationship Id="rId6" Type="http://schemas.openxmlformats.org/officeDocument/2006/relationships/tags" Target="../tags/tag559.xml"/><Relationship Id="rId7" Type="http://schemas.openxmlformats.org/officeDocument/2006/relationships/tags" Target="../tags/tag560.xml"/><Relationship Id="rId8" Type="http://schemas.openxmlformats.org/officeDocument/2006/relationships/tags" Target="../tags/tag561.xml"/><Relationship Id="rId9" Type="http://schemas.openxmlformats.org/officeDocument/2006/relationships/tags" Target="../tags/tag562.xml"/><Relationship Id="rId10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571.xml"/><Relationship Id="rId20" Type="http://schemas.openxmlformats.org/officeDocument/2006/relationships/slideLayout" Target="../slideLayouts/slideLayout2.xml"/><Relationship Id="rId21" Type="http://schemas.openxmlformats.org/officeDocument/2006/relationships/notesSlide" Target="../notesSlides/notesSlide6.xml"/><Relationship Id="rId10" Type="http://schemas.openxmlformats.org/officeDocument/2006/relationships/tags" Target="../tags/tag572.xml"/><Relationship Id="rId11" Type="http://schemas.openxmlformats.org/officeDocument/2006/relationships/tags" Target="../tags/tag573.xml"/><Relationship Id="rId12" Type="http://schemas.openxmlformats.org/officeDocument/2006/relationships/tags" Target="../tags/tag574.xml"/><Relationship Id="rId13" Type="http://schemas.openxmlformats.org/officeDocument/2006/relationships/tags" Target="../tags/tag575.xml"/><Relationship Id="rId14" Type="http://schemas.openxmlformats.org/officeDocument/2006/relationships/tags" Target="../tags/tag576.xml"/><Relationship Id="rId15" Type="http://schemas.openxmlformats.org/officeDocument/2006/relationships/tags" Target="../tags/tag577.xml"/><Relationship Id="rId16" Type="http://schemas.openxmlformats.org/officeDocument/2006/relationships/tags" Target="../tags/tag578.xml"/><Relationship Id="rId17" Type="http://schemas.openxmlformats.org/officeDocument/2006/relationships/tags" Target="../tags/tag579.xml"/><Relationship Id="rId18" Type="http://schemas.openxmlformats.org/officeDocument/2006/relationships/tags" Target="../tags/tag580.xml"/><Relationship Id="rId19" Type="http://schemas.openxmlformats.org/officeDocument/2006/relationships/tags" Target="../tags/tag581.xml"/><Relationship Id="rId1" Type="http://schemas.openxmlformats.org/officeDocument/2006/relationships/tags" Target="../tags/tag563.xml"/><Relationship Id="rId2" Type="http://schemas.openxmlformats.org/officeDocument/2006/relationships/tags" Target="../tags/tag564.xml"/><Relationship Id="rId3" Type="http://schemas.openxmlformats.org/officeDocument/2006/relationships/tags" Target="../tags/tag565.xml"/><Relationship Id="rId4" Type="http://schemas.openxmlformats.org/officeDocument/2006/relationships/tags" Target="../tags/tag566.xml"/><Relationship Id="rId5" Type="http://schemas.openxmlformats.org/officeDocument/2006/relationships/tags" Target="../tags/tag567.xml"/><Relationship Id="rId6" Type="http://schemas.openxmlformats.org/officeDocument/2006/relationships/tags" Target="../tags/tag568.xml"/><Relationship Id="rId7" Type="http://schemas.openxmlformats.org/officeDocument/2006/relationships/tags" Target="../tags/tag569.xml"/><Relationship Id="rId8" Type="http://schemas.openxmlformats.org/officeDocument/2006/relationships/tags" Target="../tags/tag57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Caches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P &amp; H Chapter 5.1, 5.2 (except writes)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693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Cache Lookups (Read)</a:t>
            </a:r>
            <a:endParaRPr lang="en-US"/>
          </a:p>
        </p:txBody>
      </p:sp>
      <p:sp>
        <p:nvSpPr>
          <p:cNvPr id="319693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304800"/>
            <a:ext cx="8458200" cy="6172200"/>
          </a:xfrm>
        </p:spPr>
        <p:txBody>
          <a:bodyPr/>
          <a:lstStyle/>
          <a:p>
            <a:r>
              <a:rPr lang="en-US" dirty="0" smtClean="0"/>
              <a:t>Processor tries to access </a:t>
            </a:r>
            <a:r>
              <a:rPr lang="en-US" dirty="0" err="1" smtClean="0"/>
              <a:t>Mem</a:t>
            </a:r>
            <a:r>
              <a:rPr lang="en-US" dirty="0" smtClean="0"/>
              <a:t>[x]</a:t>
            </a:r>
          </a:p>
          <a:p>
            <a:r>
              <a:rPr lang="en-US" dirty="0" smtClean="0"/>
              <a:t>Check: is block containing </a:t>
            </a:r>
            <a:r>
              <a:rPr lang="en-US" dirty="0" err="1" smtClean="0"/>
              <a:t>Mem</a:t>
            </a:r>
            <a:r>
              <a:rPr lang="en-US" dirty="0" smtClean="0"/>
              <a:t>[x] in the cache?</a:t>
            </a:r>
          </a:p>
          <a:p>
            <a:pPr lvl="1"/>
            <a:r>
              <a:rPr lang="en-US" dirty="0" smtClean="0"/>
              <a:t>Yes: </a:t>
            </a:r>
            <a:r>
              <a:rPr lang="en-US" dirty="0" smtClean="0">
                <a:solidFill>
                  <a:schemeClr val="accent1"/>
                </a:solidFill>
              </a:rPr>
              <a:t>cache hit</a:t>
            </a:r>
          </a:p>
          <a:p>
            <a:pPr lvl="2"/>
            <a:r>
              <a:rPr lang="en-US" dirty="0" smtClean="0"/>
              <a:t>return requested data from cache line</a:t>
            </a:r>
          </a:p>
          <a:p>
            <a:pPr lvl="1"/>
            <a:r>
              <a:rPr lang="en-US" dirty="0" smtClean="0"/>
              <a:t>No: </a:t>
            </a:r>
            <a:r>
              <a:rPr lang="en-US" dirty="0" smtClean="0">
                <a:solidFill>
                  <a:schemeClr val="accent1"/>
                </a:solidFill>
              </a:rPr>
              <a:t>cache miss</a:t>
            </a:r>
          </a:p>
          <a:p>
            <a:pPr lvl="2"/>
            <a:r>
              <a:rPr lang="en-US" dirty="0" smtClean="0"/>
              <a:t>read block from memory (or lower level cache)</a:t>
            </a:r>
          </a:p>
          <a:p>
            <a:pPr lvl="2"/>
            <a:r>
              <a:rPr lang="en-US" dirty="0" smtClean="0"/>
              <a:t>(evict an existing cache line to make room)</a:t>
            </a:r>
          </a:p>
          <a:p>
            <a:pPr lvl="2"/>
            <a:r>
              <a:rPr lang="en-US" dirty="0" smtClean="0"/>
              <a:t>place new block in cache</a:t>
            </a:r>
          </a:p>
          <a:p>
            <a:pPr lvl="2"/>
            <a:r>
              <a:rPr lang="en-US" dirty="0" smtClean="0"/>
              <a:t>return requested data</a:t>
            </a:r>
          </a:p>
          <a:p>
            <a:pPr lvl="2">
              <a:buNone/>
            </a:pPr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 and stall the pipeline while all of this happens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TextBox 3" hidden="1"/>
          <p:cNvSpPr txBox="1"/>
          <p:nvPr>
            <p:custDataLst>
              <p:tags r:id="rId3"/>
            </p:custDataLst>
          </p:nvPr>
        </p:nvSpPr>
        <p:spPr>
          <a:xfrm>
            <a:off x="6781800" y="3352800"/>
            <a:ext cx="2057400" cy="137160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sz="2800" dirty="0" smtClean="0">
              <a:solidFill>
                <a:schemeClr val="accent4"/>
              </a:solidFill>
            </a:endParaRPr>
          </a:p>
        </p:txBody>
      </p:sp>
      <p:sp>
        <p:nvSpPr>
          <p:cNvPr id="5" name="TextBox 4" hidden="1"/>
          <p:cNvSpPr txBox="1"/>
          <p:nvPr>
            <p:custDataLst>
              <p:tags r:id="rId4"/>
            </p:custDataLst>
          </p:nvPr>
        </p:nvSpPr>
        <p:spPr>
          <a:xfrm>
            <a:off x="7010400" y="2133600"/>
            <a:ext cx="1371600" cy="68580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sz="2800" dirty="0" smtClean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6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6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6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6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6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6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6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6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102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/>
              <a:t>Cache Organization</a:t>
            </a:r>
          </a:p>
        </p:txBody>
      </p:sp>
      <p:sp>
        <p:nvSpPr>
          <p:cNvPr id="3201027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31825" y="3810000"/>
            <a:ext cx="8283575" cy="2743200"/>
          </a:xfrm>
        </p:spPr>
        <p:txBody>
          <a:bodyPr>
            <a:noAutofit/>
          </a:bodyPr>
          <a:lstStyle/>
          <a:p>
            <a:pPr>
              <a:lnSpc>
                <a:spcPct val="94000"/>
              </a:lnSpc>
            </a:pPr>
            <a:r>
              <a:rPr lang="en-US" dirty="0"/>
              <a:t>Cache </a:t>
            </a:r>
            <a:r>
              <a:rPr lang="en-US" dirty="0" smtClean="0"/>
              <a:t>has </a:t>
            </a:r>
            <a:r>
              <a:rPr lang="en-US" dirty="0"/>
              <a:t>to be </a:t>
            </a:r>
            <a:r>
              <a:rPr lang="en-US" dirty="0">
                <a:solidFill>
                  <a:schemeClr val="accent1"/>
                </a:solidFill>
              </a:rPr>
              <a:t>fast</a:t>
            </a:r>
            <a:r>
              <a:rPr lang="en-US" dirty="0"/>
              <a:t> and </a:t>
            </a:r>
            <a:r>
              <a:rPr lang="en-US" dirty="0" smtClean="0">
                <a:solidFill>
                  <a:schemeClr val="accent1"/>
                </a:solidFill>
              </a:rPr>
              <a:t>dense</a:t>
            </a:r>
            <a:endParaRPr lang="en-US" dirty="0">
              <a:solidFill>
                <a:schemeClr val="accent1"/>
              </a:solidFill>
            </a:endParaRPr>
          </a:p>
          <a:p>
            <a:pPr lvl="1">
              <a:lnSpc>
                <a:spcPct val="94000"/>
              </a:lnSpc>
            </a:pPr>
            <a:r>
              <a:rPr lang="en-US" dirty="0"/>
              <a:t>Gain speed by performing lookups in </a:t>
            </a:r>
            <a:r>
              <a:rPr lang="en-US" dirty="0" smtClean="0"/>
              <a:t>parallel</a:t>
            </a:r>
          </a:p>
          <a:p>
            <a:pPr lvl="2">
              <a:lnSpc>
                <a:spcPct val="94000"/>
              </a:lnSpc>
            </a:pPr>
            <a:r>
              <a:rPr lang="en-US" dirty="0" smtClean="0"/>
              <a:t>but </a:t>
            </a:r>
            <a:r>
              <a:rPr lang="en-US" dirty="0"/>
              <a:t>requires die real </a:t>
            </a:r>
            <a:r>
              <a:rPr lang="en-US" dirty="0" smtClean="0"/>
              <a:t>estate for lookup logic</a:t>
            </a:r>
            <a:endParaRPr lang="en-US" dirty="0"/>
          </a:p>
          <a:p>
            <a:pPr lvl="1">
              <a:lnSpc>
                <a:spcPct val="94000"/>
              </a:lnSpc>
            </a:pPr>
            <a:r>
              <a:rPr lang="en-US" dirty="0" smtClean="0"/>
              <a:t>Reduce lookup logic by limiting </a:t>
            </a:r>
            <a:r>
              <a:rPr lang="en-US" dirty="0"/>
              <a:t>where in the cache a block might be </a:t>
            </a:r>
            <a:r>
              <a:rPr lang="en-US" dirty="0" smtClean="0"/>
              <a:t>placed</a:t>
            </a:r>
          </a:p>
          <a:p>
            <a:pPr lvl="2">
              <a:lnSpc>
                <a:spcPct val="94000"/>
              </a:lnSpc>
            </a:pPr>
            <a:r>
              <a:rPr lang="en-US" dirty="0" smtClean="0"/>
              <a:t>but might reduce cache effectiveness</a:t>
            </a:r>
            <a:endParaRPr lang="en-US" dirty="0"/>
          </a:p>
          <a:p>
            <a:pPr>
              <a:lnSpc>
                <a:spcPct val="94000"/>
              </a:lnSpc>
            </a:pPr>
            <a:endParaRPr lang="en-US" dirty="0"/>
          </a:p>
        </p:txBody>
      </p:sp>
      <p:sp>
        <p:nvSpPr>
          <p:cNvPr id="4" name="Rectangle 3"/>
          <p:cNvSpPr/>
          <p:nvPr>
            <p:custDataLst>
              <p:tags r:id="rId3"/>
            </p:custDataLst>
          </p:nvPr>
        </p:nvSpPr>
        <p:spPr>
          <a:xfrm>
            <a:off x="2971800" y="152400"/>
            <a:ext cx="4648200" cy="35814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Cache Controller</a:t>
            </a:r>
            <a:endParaRPr lang="en-US" dirty="0"/>
          </a:p>
        </p:txBody>
      </p:sp>
      <p:sp>
        <p:nvSpPr>
          <p:cNvPr id="5" name="Rectangle 4"/>
          <p:cNvSpPr/>
          <p:nvPr>
            <p:custDataLst>
              <p:tags r:id="rId4"/>
            </p:custDataLst>
          </p:nvPr>
        </p:nvSpPr>
        <p:spPr>
          <a:xfrm>
            <a:off x="381000" y="304800"/>
            <a:ext cx="1828800" cy="1219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cxnSp>
        <p:nvCxnSpPr>
          <p:cNvPr id="8" name="Straight Arrow Connector 7"/>
          <p:cNvCxnSpPr/>
          <p:nvPr>
            <p:custDataLst>
              <p:tags r:id="rId5"/>
            </p:custDataLst>
          </p:nvPr>
        </p:nvCxnSpPr>
        <p:spPr>
          <a:xfrm>
            <a:off x="1752600" y="2057400"/>
            <a:ext cx="1219200" cy="1588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>
            <p:custDataLst>
              <p:tags r:id="rId6"/>
            </p:custDataLst>
          </p:nvPr>
        </p:nvCxnSpPr>
        <p:spPr>
          <a:xfrm rot="5400000" flipH="1" flipV="1">
            <a:off x="648494" y="1942306"/>
            <a:ext cx="838200" cy="1588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>
            <p:custDataLst>
              <p:tags r:id="rId7"/>
            </p:custDataLst>
          </p:nvPr>
        </p:nvCxnSpPr>
        <p:spPr>
          <a:xfrm rot="5400000" flipH="1" flipV="1">
            <a:off x="1485900" y="1790700"/>
            <a:ext cx="5334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>
            <p:custDataLst>
              <p:tags r:id="rId8"/>
            </p:custDataLst>
          </p:nvPr>
        </p:nvCxnSpPr>
        <p:spPr>
          <a:xfrm>
            <a:off x="1066800" y="2362200"/>
            <a:ext cx="1905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>
            <p:custDataLst>
              <p:tags r:id="rId9"/>
            </p:custDataLst>
          </p:nvPr>
        </p:nvCxnSpPr>
        <p:spPr>
          <a:xfrm>
            <a:off x="7620000" y="2057400"/>
            <a:ext cx="1219200" cy="1588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>
            <p:custDataLst>
              <p:tags r:id="rId10"/>
            </p:custDataLst>
          </p:nvPr>
        </p:nvCxnSpPr>
        <p:spPr>
          <a:xfrm rot="10800000">
            <a:off x="7620000" y="2362200"/>
            <a:ext cx="1219200" cy="1588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307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Three common designs</a:t>
            </a:r>
          </a:p>
        </p:txBody>
      </p:sp>
      <p:sp>
        <p:nvSpPr>
          <p:cNvPr id="320307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09600" y="304800"/>
            <a:ext cx="8305800" cy="6172200"/>
          </a:xfrm>
        </p:spPr>
        <p:txBody>
          <a:bodyPr/>
          <a:lstStyle/>
          <a:p>
            <a:r>
              <a:rPr lang="en-US" dirty="0" smtClean="0"/>
              <a:t>A given data block can be placed…</a:t>
            </a:r>
          </a:p>
          <a:p>
            <a:pPr lvl="1"/>
            <a:r>
              <a:rPr lang="en-US" dirty="0" smtClean="0"/>
              <a:t>… in any cache line </a:t>
            </a:r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 </a:t>
            </a:r>
            <a:r>
              <a:rPr lang="en-US" dirty="0" smtClean="0">
                <a:solidFill>
                  <a:schemeClr val="accent1"/>
                </a:solidFill>
              </a:rPr>
              <a:t>Fully Associative</a:t>
            </a:r>
          </a:p>
          <a:p>
            <a:pPr lvl="1"/>
            <a:r>
              <a:rPr lang="en-US" dirty="0" smtClean="0"/>
              <a:t>… in exactly one cache line </a:t>
            </a:r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 Direct Mapped</a:t>
            </a:r>
            <a:endParaRPr lang="en-US" dirty="0" smtClean="0">
              <a:solidFill>
                <a:schemeClr val="accent1"/>
              </a:solidFill>
            </a:endParaRPr>
          </a:p>
          <a:p>
            <a:pPr lvl="1"/>
            <a:r>
              <a:rPr lang="en-US" dirty="0" smtClean="0"/>
              <a:t>… in a small set of cache lines </a:t>
            </a:r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 Set Associative</a:t>
            </a:r>
            <a:endParaRPr lang="en-US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829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/>
              <a:t>Direct Mapped Cache</a:t>
            </a:r>
          </a:p>
        </p:txBody>
      </p:sp>
      <p:sp>
        <p:nvSpPr>
          <p:cNvPr id="346829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33400" y="304800"/>
            <a:ext cx="4572000" cy="6172200"/>
          </a:xfrm>
          <a:noFill/>
          <a:ln/>
        </p:spPr>
        <p:txBody>
          <a:bodyPr>
            <a:noAutofit/>
          </a:bodyPr>
          <a:lstStyle/>
          <a:p>
            <a:r>
              <a:rPr lang="en-US" sz="3600" dirty="0" smtClean="0"/>
              <a:t>Direct Mapped Cache</a:t>
            </a:r>
          </a:p>
          <a:p>
            <a:pPr lvl="1"/>
            <a:r>
              <a:rPr lang="en-US" dirty="0" smtClean="0"/>
              <a:t>Each block number mapped to a single</a:t>
            </a:r>
            <a:br>
              <a:rPr lang="en-US" dirty="0" smtClean="0"/>
            </a:br>
            <a:r>
              <a:rPr lang="en-US" dirty="0" smtClean="0"/>
              <a:t>cache line index</a:t>
            </a:r>
          </a:p>
          <a:p>
            <a:pPr lvl="1"/>
            <a:r>
              <a:rPr lang="en-US" dirty="0" smtClean="0"/>
              <a:t>Simplest hardware</a:t>
            </a:r>
            <a:endParaRPr lang="en-US" sz="3600" dirty="0" smtClean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152398" y="4114800"/>
          <a:ext cx="556260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569"/>
                <a:gridCol w="1196258"/>
                <a:gridCol w="1196258"/>
                <a:gridCol w="1196258"/>
                <a:gridCol w="1196258"/>
              </a:tblGrid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 smtClean="0">
                          <a:solidFill>
                            <a:schemeClr val="bg1"/>
                          </a:solidFill>
                        </a:rPr>
                        <a:t>line 0</a:t>
                      </a:r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 smtClean="0">
                          <a:solidFill>
                            <a:schemeClr val="bg1"/>
                          </a:solidFill>
                        </a:rPr>
                        <a:t>line 1</a:t>
                      </a:r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6019800" y="341947"/>
          <a:ext cx="2971800" cy="6363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447800"/>
              </a:tblGrid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0x000000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0x000004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0x000008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0x00000c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0x000010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0x000014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0x000018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0x00001c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0x000020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0x000024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0x000028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0x00002c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0x000030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0x000034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0x000038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0x00003c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0x000040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0x000044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0x000048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829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/>
              <a:t>Direct Mapped Cache</a:t>
            </a:r>
          </a:p>
        </p:txBody>
      </p:sp>
      <p:sp>
        <p:nvSpPr>
          <p:cNvPr id="346829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33400" y="304800"/>
            <a:ext cx="4572000" cy="6172200"/>
          </a:xfrm>
          <a:noFill/>
          <a:ln/>
        </p:spPr>
        <p:txBody>
          <a:bodyPr>
            <a:noAutofit/>
          </a:bodyPr>
          <a:lstStyle/>
          <a:p>
            <a:r>
              <a:rPr lang="en-US" sz="3600" dirty="0" smtClean="0"/>
              <a:t>Direct Mapped Cache</a:t>
            </a:r>
          </a:p>
          <a:p>
            <a:pPr lvl="1"/>
            <a:r>
              <a:rPr lang="en-US" dirty="0" smtClean="0"/>
              <a:t>Each block number mapped to a single</a:t>
            </a:r>
            <a:br>
              <a:rPr lang="en-US" dirty="0" smtClean="0"/>
            </a:br>
            <a:r>
              <a:rPr lang="en-US" dirty="0" smtClean="0"/>
              <a:t>cache line index</a:t>
            </a:r>
          </a:p>
          <a:p>
            <a:pPr lvl="1"/>
            <a:r>
              <a:rPr lang="en-US" dirty="0" smtClean="0"/>
              <a:t>Simplest hardware</a:t>
            </a:r>
            <a:endParaRPr lang="en-US" sz="3600" dirty="0" smtClean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609600" y="4114800"/>
          <a:ext cx="403860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1524000"/>
                <a:gridCol w="1524000"/>
              </a:tblGrid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 smtClean="0">
                          <a:solidFill>
                            <a:schemeClr val="bg1"/>
                          </a:solidFill>
                        </a:rPr>
                        <a:t>line 0</a:t>
                      </a:r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 smtClean="0">
                          <a:solidFill>
                            <a:schemeClr val="bg1"/>
                          </a:solidFill>
                        </a:rPr>
                        <a:t>line 1</a:t>
                      </a:r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 smtClean="0">
                          <a:solidFill>
                            <a:schemeClr val="bg1"/>
                          </a:solidFill>
                        </a:rPr>
                        <a:t>line 2</a:t>
                      </a:r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 smtClean="0">
                          <a:solidFill>
                            <a:schemeClr val="bg1"/>
                          </a:solidFill>
                        </a:rPr>
                        <a:t>line 3</a:t>
                      </a:r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6019800" y="341947"/>
          <a:ext cx="2971800" cy="6363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447800"/>
              </a:tblGrid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0x000000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0x000004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0x000008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0x00000c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0x000010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0x000014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0x000018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0x00001c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0x000020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0x000024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0x000028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0x00002c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0x000030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0x000034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0x000038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0x00003c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0x000040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0x000044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0x000048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Tags and Offsets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33400" y="304800"/>
            <a:ext cx="8382000" cy="6324600"/>
          </a:xfrm>
        </p:spPr>
        <p:txBody>
          <a:bodyPr>
            <a:normAutofit/>
          </a:bodyPr>
          <a:lstStyle/>
          <a:p>
            <a:r>
              <a:rPr lang="en-US" dirty="0" smtClean="0"/>
              <a:t>Assume sixteen 64-byte cache lines</a:t>
            </a:r>
          </a:p>
          <a:p>
            <a:r>
              <a:rPr lang="en-US" dirty="0" smtClean="0"/>
              <a:t>0x7FFF3D4D </a:t>
            </a:r>
            <a:br>
              <a:rPr lang="en-US" dirty="0" smtClean="0"/>
            </a:br>
            <a:r>
              <a:rPr lang="en-US" dirty="0" smtClean="0"/>
              <a:t>= 0111 1111 1111 1111 0011 1101 0100 1101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Need meta-data for each cache line:</a:t>
            </a:r>
          </a:p>
          <a:p>
            <a:pPr lvl="1"/>
            <a:r>
              <a:rPr lang="en-US" dirty="0" smtClean="0"/>
              <a:t>valid bit: is the cache line non-empty?</a:t>
            </a:r>
          </a:p>
          <a:p>
            <a:pPr lvl="1"/>
            <a:r>
              <a:rPr lang="en-US" dirty="0" smtClean="0"/>
              <a:t>tag: which block is stored in this line (if valid)</a:t>
            </a:r>
          </a:p>
          <a:p>
            <a:r>
              <a:rPr lang="en-US" dirty="0" smtClean="0"/>
              <a:t>Q: how to check if X is in the cache?</a:t>
            </a:r>
          </a:p>
          <a:p>
            <a:r>
              <a:rPr lang="en-US" dirty="0" smtClean="0"/>
              <a:t>Q: how to clear a cache line?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626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7086600" y="609600"/>
            <a:ext cx="1981200" cy="5791200"/>
          </a:xfrm>
          <a:prstGeom prst="rect">
            <a:avLst/>
          </a:prstGeom>
          <a:solidFill>
            <a:schemeClr val="tx1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t"/>
          <a:lstStyle/>
          <a:p>
            <a:pPr algn="ctr" eaLnBrk="1" hangingPunct="1"/>
            <a:r>
              <a:rPr lang="en-US" sz="2800" dirty="0" smtClean="0">
                <a:solidFill>
                  <a:schemeClr val="bg1"/>
                </a:solidFill>
              </a:rPr>
              <a:t>Memory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482627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ltGray">
          <a:xfrm>
            <a:off x="3048000" y="609600"/>
            <a:ext cx="4038600" cy="5791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t"/>
          <a:lstStyle/>
          <a:p>
            <a:pPr algn="ctr" eaLnBrk="1" hangingPunct="1"/>
            <a:r>
              <a:rPr lang="en-US" sz="2800" dirty="0" smtClean="0">
                <a:solidFill>
                  <a:schemeClr val="bg1"/>
                </a:solidFill>
              </a:rPr>
              <a:t>Direct Mapped</a:t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Cache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482628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81000" y="609600"/>
            <a:ext cx="2667000" cy="5791200"/>
          </a:xfrm>
          <a:prstGeom prst="rect">
            <a:avLst/>
          </a:prstGeom>
          <a:solidFill>
            <a:srgbClr val="6800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t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Processor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482629" name="Rectangle 5"/>
          <p:cNvSpPr>
            <a:spLocks noGrp="1" noChangeArrowheads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 dirty="0" smtClean="0"/>
              <a:t>A Simple Direct Mapped Cache</a:t>
            </a:r>
            <a:endParaRPr lang="en-US" dirty="0"/>
          </a:p>
        </p:txBody>
      </p:sp>
      <p:sp>
        <p:nvSpPr>
          <p:cNvPr id="3482639" name="Text Box 1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62411" y="1219200"/>
            <a:ext cx="2265364" cy="304698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lb  $1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 M[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1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]</a:t>
            </a:r>
          </a:p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 M[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13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]</a:t>
            </a:r>
            <a:endParaRPr lang="en-US" sz="24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lb  $3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 M[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0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]</a:t>
            </a:r>
            <a:endParaRPr lang="en-US" sz="24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lb  $3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 M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[ 6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]</a:t>
            </a:r>
            <a:endParaRPr lang="en-US" sz="24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 M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[ 5 ]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M[ 6 ]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M[ 10 ]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M[ 12 ]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482645" name="Text Box 2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276600" y="3124200"/>
            <a:ext cx="2702728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tabLst>
                <a:tab pos="509588" algn="l"/>
                <a:tab pos="1946275" algn="l"/>
              </a:tabLst>
            </a:pPr>
            <a:r>
              <a:rPr lang="en-US" sz="2400" dirty="0" smtClean="0">
                <a:solidFill>
                  <a:schemeClr val="bg1"/>
                </a:solidFill>
              </a:rPr>
              <a:t>V 	tag    		data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482646" name="Rectangle 22"/>
          <p:cNvSpPr>
            <a:spLocks noChangeArrowheads="1"/>
          </p:cNvSpPr>
          <p:nvPr>
            <p:custDataLst>
              <p:tags r:id="rId7"/>
            </p:custDataLst>
          </p:nvPr>
        </p:nvSpPr>
        <p:spPr bwMode="ltGray">
          <a:xfrm>
            <a:off x="1295400" y="42672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2650" name="Text Box 26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85800" y="4267200"/>
            <a:ext cx="550151" cy="181588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$1</a:t>
            </a:r>
            <a:endParaRPr lang="en-US" sz="28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$2</a:t>
            </a:r>
            <a:endParaRPr lang="en-US" sz="28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$3</a:t>
            </a:r>
            <a:endParaRPr lang="en-US" sz="28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$4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3" name="Rectangle 22"/>
          <p:cNvSpPr>
            <a:spLocks noChangeArrowheads="1"/>
          </p:cNvSpPr>
          <p:nvPr>
            <p:custDataLst>
              <p:tags r:id="rId9"/>
            </p:custDataLst>
          </p:nvPr>
        </p:nvSpPr>
        <p:spPr bwMode="ltGray">
          <a:xfrm>
            <a:off x="1295400" y="47244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22"/>
          <p:cNvSpPr>
            <a:spLocks noChangeArrowheads="1"/>
          </p:cNvSpPr>
          <p:nvPr>
            <p:custDataLst>
              <p:tags r:id="rId10"/>
            </p:custDataLst>
          </p:nvPr>
        </p:nvSpPr>
        <p:spPr bwMode="ltGray">
          <a:xfrm>
            <a:off x="1295400" y="51816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22"/>
          <p:cNvSpPr>
            <a:spLocks noChangeArrowheads="1"/>
          </p:cNvSpPr>
          <p:nvPr>
            <p:custDataLst>
              <p:tags r:id="rId11"/>
            </p:custDataLst>
          </p:nvPr>
        </p:nvSpPr>
        <p:spPr bwMode="ltGray">
          <a:xfrm>
            <a:off x="1295400" y="56388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22"/>
          <p:cNvSpPr>
            <a:spLocks noChangeArrowheads="1"/>
          </p:cNvSpPr>
          <p:nvPr>
            <p:custDataLst>
              <p:tags r:id="rId12"/>
            </p:custDataLst>
          </p:nvPr>
        </p:nvSpPr>
        <p:spPr bwMode="ltGray">
          <a:xfrm>
            <a:off x="3200400" y="35814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Rectangle 22"/>
          <p:cNvSpPr>
            <a:spLocks noChangeArrowheads="1"/>
          </p:cNvSpPr>
          <p:nvPr>
            <p:custDataLst>
              <p:tags r:id="rId13"/>
            </p:custDataLst>
          </p:nvPr>
        </p:nvSpPr>
        <p:spPr bwMode="ltGray">
          <a:xfrm>
            <a:off x="3657600" y="3581400"/>
            <a:ext cx="6858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22"/>
          <p:cNvSpPr>
            <a:spLocks noChangeArrowheads="1"/>
          </p:cNvSpPr>
          <p:nvPr>
            <p:custDataLst>
              <p:tags r:id="rId14"/>
            </p:custDataLst>
          </p:nvPr>
        </p:nvSpPr>
        <p:spPr bwMode="ltGray">
          <a:xfrm>
            <a:off x="4343400" y="35814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22"/>
          <p:cNvSpPr>
            <a:spLocks noChangeArrowheads="1"/>
          </p:cNvSpPr>
          <p:nvPr>
            <p:custDataLst>
              <p:tags r:id="rId15"/>
            </p:custDataLst>
          </p:nvPr>
        </p:nvSpPr>
        <p:spPr bwMode="ltGray">
          <a:xfrm>
            <a:off x="5638800" y="35814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Rectangle 22"/>
          <p:cNvSpPr>
            <a:spLocks noChangeArrowheads="1"/>
          </p:cNvSpPr>
          <p:nvPr>
            <p:custDataLst>
              <p:tags r:id="rId16"/>
            </p:custDataLst>
          </p:nvPr>
        </p:nvSpPr>
        <p:spPr bwMode="ltGray">
          <a:xfrm>
            <a:off x="3200400" y="40386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22"/>
          <p:cNvSpPr>
            <a:spLocks noChangeArrowheads="1"/>
          </p:cNvSpPr>
          <p:nvPr>
            <p:custDataLst>
              <p:tags r:id="rId17"/>
            </p:custDataLst>
          </p:nvPr>
        </p:nvSpPr>
        <p:spPr bwMode="ltGray">
          <a:xfrm>
            <a:off x="3657600" y="4038600"/>
            <a:ext cx="6858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22"/>
          <p:cNvSpPr>
            <a:spLocks noChangeArrowheads="1"/>
          </p:cNvSpPr>
          <p:nvPr>
            <p:custDataLst>
              <p:tags r:id="rId18"/>
            </p:custDataLst>
          </p:nvPr>
        </p:nvSpPr>
        <p:spPr bwMode="ltGray">
          <a:xfrm>
            <a:off x="4343400" y="40386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Rectangle 22"/>
          <p:cNvSpPr>
            <a:spLocks noChangeArrowheads="1"/>
          </p:cNvSpPr>
          <p:nvPr>
            <p:custDataLst>
              <p:tags r:id="rId19"/>
            </p:custDataLst>
          </p:nvPr>
        </p:nvSpPr>
        <p:spPr bwMode="ltGray">
          <a:xfrm>
            <a:off x="5638800" y="40386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Rectangle 22"/>
          <p:cNvSpPr>
            <a:spLocks noChangeArrowheads="1"/>
          </p:cNvSpPr>
          <p:nvPr>
            <p:custDataLst>
              <p:tags r:id="rId20"/>
            </p:custDataLst>
          </p:nvPr>
        </p:nvSpPr>
        <p:spPr bwMode="ltGray">
          <a:xfrm>
            <a:off x="3200400" y="44958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Rectangle 22"/>
          <p:cNvSpPr>
            <a:spLocks noChangeArrowheads="1"/>
          </p:cNvSpPr>
          <p:nvPr>
            <p:custDataLst>
              <p:tags r:id="rId21"/>
            </p:custDataLst>
          </p:nvPr>
        </p:nvSpPr>
        <p:spPr bwMode="ltGray">
          <a:xfrm>
            <a:off x="3657600" y="4495800"/>
            <a:ext cx="6858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Rectangle 22"/>
          <p:cNvSpPr>
            <a:spLocks noChangeArrowheads="1"/>
          </p:cNvSpPr>
          <p:nvPr>
            <p:custDataLst>
              <p:tags r:id="rId22"/>
            </p:custDataLst>
          </p:nvPr>
        </p:nvSpPr>
        <p:spPr bwMode="ltGray">
          <a:xfrm>
            <a:off x="4343400" y="44958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Rectangle 22"/>
          <p:cNvSpPr>
            <a:spLocks noChangeArrowheads="1"/>
          </p:cNvSpPr>
          <p:nvPr>
            <p:custDataLst>
              <p:tags r:id="rId23"/>
            </p:custDataLst>
          </p:nvPr>
        </p:nvSpPr>
        <p:spPr bwMode="ltGray">
          <a:xfrm>
            <a:off x="5638800" y="44958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Rectangle 22"/>
          <p:cNvSpPr>
            <a:spLocks noChangeArrowheads="1"/>
          </p:cNvSpPr>
          <p:nvPr>
            <p:custDataLst>
              <p:tags r:id="rId24"/>
            </p:custDataLst>
          </p:nvPr>
        </p:nvSpPr>
        <p:spPr bwMode="ltGray">
          <a:xfrm>
            <a:off x="3200400" y="49530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Rectangle 22"/>
          <p:cNvSpPr>
            <a:spLocks noChangeArrowheads="1"/>
          </p:cNvSpPr>
          <p:nvPr>
            <p:custDataLst>
              <p:tags r:id="rId25"/>
            </p:custDataLst>
          </p:nvPr>
        </p:nvSpPr>
        <p:spPr bwMode="ltGray">
          <a:xfrm>
            <a:off x="3657600" y="4953000"/>
            <a:ext cx="6858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Rectangle 22"/>
          <p:cNvSpPr>
            <a:spLocks noChangeArrowheads="1"/>
          </p:cNvSpPr>
          <p:nvPr>
            <p:custDataLst>
              <p:tags r:id="rId26"/>
            </p:custDataLst>
          </p:nvPr>
        </p:nvSpPr>
        <p:spPr bwMode="ltGray">
          <a:xfrm>
            <a:off x="4343400" y="49530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Rectangle 22"/>
          <p:cNvSpPr>
            <a:spLocks noChangeArrowheads="1"/>
          </p:cNvSpPr>
          <p:nvPr>
            <p:custDataLst>
              <p:tags r:id="rId27"/>
            </p:custDataLst>
          </p:nvPr>
        </p:nvSpPr>
        <p:spPr bwMode="ltGray">
          <a:xfrm>
            <a:off x="5638800" y="49530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Text Box 39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317091" y="76200"/>
            <a:ext cx="7074309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Using </a:t>
            </a:r>
            <a:r>
              <a:rPr lang="en-US" sz="2400" b="1" dirty="0" smtClean="0">
                <a:solidFill>
                  <a:schemeClr val="accent1"/>
                </a:solidFill>
              </a:rPr>
              <a:t>byte addresses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in this example! </a:t>
            </a:r>
            <a:r>
              <a:rPr lang="en-US" sz="2400" dirty="0" err="1" smtClean="0">
                <a:solidFill>
                  <a:schemeClr val="bg1"/>
                </a:solidFill>
              </a:rPr>
              <a:t>Addr</a:t>
            </a:r>
            <a:r>
              <a:rPr lang="en-US" sz="2400" dirty="0" smtClean="0">
                <a:solidFill>
                  <a:schemeClr val="bg1"/>
                </a:solidFill>
              </a:rPr>
              <a:t> Bus = 5 bits</a:t>
            </a:r>
            <a:endParaRPr lang="en-US" sz="2400" dirty="0" smtClean="0">
              <a:solidFill>
                <a:schemeClr val="accent1"/>
              </a:solidFill>
            </a:endParaRPr>
          </a:p>
        </p:txBody>
      </p:sp>
      <p:graphicFrame>
        <p:nvGraphicFramePr>
          <p:cNvPr id="48" name="Table 47"/>
          <p:cNvGraphicFramePr>
            <a:graphicFrameLocks noGrp="1"/>
          </p:cNvGraphicFramePr>
          <p:nvPr>
            <p:custDataLst>
              <p:tags r:id="rId29"/>
            </p:custDataLst>
          </p:nvPr>
        </p:nvGraphicFramePr>
        <p:xfrm>
          <a:off x="7086600" y="1143000"/>
          <a:ext cx="19050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219200"/>
              </a:tblGrid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113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127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149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173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179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181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custDataLst>
              <p:tags r:id="rId30"/>
            </p:custDataLst>
          </p:nvPr>
        </p:nvGraphicFramePr>
        <p:xfrm>
          <a:off x="7086600" y="1143000"/>
          <a:ext cx="19050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219200"/>
              </a:tblGrid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101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103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107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109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113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127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131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137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139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149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151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157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163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167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173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179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181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0" name="Text Box 39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3503508" y="5562600"/>
            <a:ext cx="2621230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Hits:             Misses:</a:t>
            </a:r>
            <a:endParaRPr lang="en-US" sz="2400" dirty="0" smtClean="0">
              <a:solidFill>
                <a:schemeClr val="accent1"/>
              </a:solidFill>
            </a:endParaRPr>
          </a:p>
        </p:txBody>
      </p:sp>
      <p:grpSp>
        <p:nvGrpSpPr>
          <p:cNvPr id="2" name="Group 90"/>
          <p:cNvGrpSpPr/>
          <p:nvPr>
            <p:custDataLst>
              <p:tags r:id="rId32"/>
            </p:custDataLst>
          </p:nvPr>
        </p:nvGrpSpPr>
        <p:grpSpPr>
          <a:xfrm>
            <a:off x="3962400" y="2209800"/>
            <a:ext cx="2438400" cy="152400"/>
            <a:chOff x="3733800" y="2209800"/>
            <a:chExt cx="2438400" cy="152400"/>
          </a:xfrm>
        </p:grpSpPr>
        <p:cxnSp>
          <p:nvCxnSpPr>
            <p:cNvPr id="72" name="Straight Connector 71"/>
            <p:cNvCxnSpPr/>
            <p:nvPr>
              <p:custDataLst>
                <p:tags r:id="rId34"/>
              </p:custDataLst>
            </p:nvPr>
          </p:nvCxnSpPr>
          <p:spPr>
            <a:xfrm>
              <a:off x="3733800" y="2362200"/>
              <a:ext cx="914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>
              <p:custDataLst>
                <p:tags r:id="rId35"/>
              </p:custDataLst>
            </p:nvPr>
          </p:nvCxnSpPr>
          <p:spPr>
            <a:xfrm rot="5400000" flipH="1" flipV="1">
              <a:off x="3657600" y="2286000"/>
              <a:ext cx="152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>
              <p:custDataLst>
                <p:tags r:id="rId36"/>
              </p:custDataLst>
            </p:nvPr>
          </p:nvCxnSpPr>
          <p:spPr>
            <a:xfrm rot="5400000" flipH="1" flipV="1">
              <a:off x="4572000" y="2286000"/>
              <a:ext cx="152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>
              <p:custDataLst>
                <p:tags r:id="rId37"/>
              </p:custDataLst>
            </p:nvPr>
          </p:nvCxnSpPr>
          <p:spPr>
            <a:xfrm>
              <a:off x="5715000" y="2362200"/>
              <a:ext cx="4572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>
              <p:custDataLst>
                <p:tags r:id="rId38"/>
              </p:custDataLst>
            </p:nvPr>
          </p:nvCxnSpPr>
          <p:spPr>
            <a:xfrm rot="5400000" flipH="1" flipV="1">
              <a:off x="5638800" y="2286000"/>
              <a:ext cx="152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>
              <p:custDataLst>
                <p:tags r:id="rId39"/>
              </p:custDataLst>
            </p:nvPr>
          </p:nvCxnSpPr>
          <p:spPr>
            <a:xfrm rot="5400000" flipH="1" flipV="1">
              <a:off x="6096000" y="2286000"/>
              <a:ext cx="152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>
              <p:custDataLst>
                <p:tags r:id="rId40"/>
              </p:custDataLst>
            </p:nvPr>
          </p:nvCxnSpPr>
          <p:spPr>
            <a:xfrm rot="5400000" flipH="1" flipV="1">
              <a:off x="4114800" y="2286000"/>
              <a:ext cx="1524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>
              <p:custDataLst>
                <p:tags r:id="rId41"/>
              </p:custDataLst>
            </p:nvPr>
          </p:nvCxnSpPr>
          <p:spPr>
            <a:xfrm>
              <a:off x="4724400" y="2362200"/>
              <a:ext cx="914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>
              <p:custDataLst>
                <p:tags r:id="rId42"/>
              </p:custDataLst>
            </p:nvPr>
          </p:nvCxnSpPr>
          <p:spPr>
            <a:xfrm rot="5400000" flipH="1" flipV="1">
              <a:off x="4648200" y="2286000"/>
              <a:ext cx="152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>
              <p:custDataLst>
                <p:tags r:id="rId43"/>
              </p:custDataLst>
            </p:nvPr>
          </p:nvCxnSpPr>
          <p:spPr>
            <a:xfrm rot="5400000" flipH="1" flipV="1">
              <a:off x="5562600" y="2286000"/>
              <a:ext cx="152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>
              <p:custDataLst>
                <p:tags r:id="rId44"/>
              </p:custDataLst>
            </p:nvPr>
          </p:nvCxnSpPr>
          <p:spPr>
            <a:xfrm rot="5400000" flipH="1" flipV="1">
              <a:off x="5105400" y="2286000"/>
              <a:ext cx="1524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/>
          <p:cNvSpPr txBox="1"/>
          <p:nvPr>
            <p:custDataLst>
              <p:tags r:id="rId33"/>
            </p:custDataLst>
          </p:nvPr>
        </p:nvSpPr>
        <p:spPr>
          <a:xfrm>
            <a:off x="3200400" y="1676400"/>
            <a:ext cx="7200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A =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9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161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 dirty="0"/>
              <a:t>Direct Mapped </a:t>
            </a:r>
            <a:r>
              <a:rPr lang="en-US" dirty="0" smtClean="0"/>
              <a:t>Cache (Reading)</a:t>
            </a:r>
            <a:endParaRPr lang="en-US" dirty="0"/>
          </a:p>
        </p:txBody>
      </p:sp>
      <p:sp>
        <p:nvSpPr>
          <p:cNvPr id="3311621" name="Rectangle 5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667000" y="1600200"/>
            <a:ext cx="15240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1622" name="Text Box 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735986" y="1066800"/>
            <a:ext cx="359394" cy="54476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400">
                <a:solidFill>
                  <a:srgbClr val="FFFFFF"/>
                </a:solidFill>
                <a:latin typeface="Calibri"/>
              </a:rPr>
              <a:t>V</a:t>
            </a:r>
          </a:p>
        </p:txBody>
      </p:sp>
      <p:sp>
        <p:nvSpPr>
          <p:cNvPr id="3311623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219789" y="1066800"/>
            <a:ext cx="603050" cy="54476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400" dirty="0">
                <a:solidFill>
                  <a:srgbClr val="FFFFFF"/>
                </a:solidFill>
                <a:latin typeface="Calibri"/>
              </a:rPr>
              <a:t>Tag</a:t>
            </a:r>
          </a:p>
        </p:txBody>
      </p:sp>
      <p:sp>
        <p:nvSpPr>
          <p:cNvPr id="3311624" name="Text Box 8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761755" y="1066800"/>
            <a:ext cx="853119" cy="54476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400">
                <a:solidFill>
                  <a:srgbClr val="FFFFFF"/>
                </a:solidFill>
                <a:latin typeface="Calibri"/>
              </a:rPr>
              <a:t>Block</a:t>
            </a:r>
          </a:p>
        </p:txBody>
      </p:sp>
      <p:sp>
        <p:nvSpPr>
          <p:cNvPr id="3311625" name="Rectangle 9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191000" y="1600200"/>
            <a:ext cx="38100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1627" name="Line 11" hidden="1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flipV="1">
            <a:off x="7772400" y="4724400"/>
            <a:ext cx="762000" cy="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11629" name="Rectangle 13" descr="Wide downward diagonal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667000" y="2057400"/>
            <a:ext cx="15240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1630" name="Rectangle 14" descr="Wide downward diagonal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191000" y="2057400"/>
            <a:ext cx="38100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1631" name="Rectangle 15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667000" y="2514600"/>
            <a:ext cx="15240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1632" name="Rectangle 16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191000" y="2514600"/>
            <a:ext cx="38100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1633" name="Rectangle 17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667000" y="2971800"/>
            <a:ext cx="15240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1634" name="Rectangle 18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191000" y="2971800"/>
            <a:ext cx="38100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1635" name="Line 19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3200400" y="1582738"/>
            <a:ext cx="0" cy="1846262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11636" name="Line 20" hidden="1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H="1">
            <a:off x="7620000" y="2286000"/>
            <a:ext cx="0" cy="22098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11637" name="Line 21" hidden="1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H="1">
            <a:off x="6629400" y="2286000"/>
            <a:ext cx="0" cy="22098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 type="oval" w="lg" len="lg"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11638" name="Line 22" hidden="1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H="1">
            <a:off x="5562600" y="2286000"/>
            <a:ext cx="0" cy="22098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 type="oval" w="lg" len="lg"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11639" name="Line 23" hidden="1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 flipH="1">
            <a:off x="4495800" y="2286000"/>
            <a:ext cx="0" cy="22098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grpSp>
        <p:nvGrpSpPr>
          <p:cNvPr id="2" name="Group 31"/>
          <p:cNvGrpSpPr>
            <a:grpSpLocks/>
          </p:cNvGrpSpPr>
          <p:nvPr>
            <p:custDataLst>
              <p:tags r:id="rId19"/>
            </p:custDataLst>
          </p:nvPr>
        </p:nvGrpSpPr>
        <p:grpSpPr bwMode="auto">
          <a:xfrm rot="5400000">
            <a:off x="5943600" y="2895600"/>
            <a:ext cx="381000" cy="3581400"/>
            <a:chOff x="4848" y="2112"/>
            <a:chExt cx="240" cy="1056"/>
          </a:xfrm>
        </p:grpSpPr>
        <p:sp>
          <p:nvSpPr>
            <p:cNvPr id="3311648" name="Line 32" hidden="1"/>
            <p:cNvSpPr>
              <a:spLocks noChangeShapeType="1"/>
            </p:cNvSpPr>
            <p:nvPr>
              <p:custDataLst>
                <p:tags r:id="rId46"/>
              </p:custDataLst>
            </p:nvPr>
          </p:nvSpPr>
          <p:spPr bwMode="auto">
            <a:xfrm>
              <a:off x="4848" y="2112"/>
              <a:ext cx="0" cy="1056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311649" name="Line 33" hidden="1"/>
            <p:cNvSpPr>
              <a:spLocks noChangeShapeType="1"/>
            </p:cNvSpPr>
            <p:nvPr>
              <p:custDataLst>
                <p:tags r:id="rId47"/>
              </p:custDataLst>
            </p:nvPr>
          </p:nvSpPr>
          <p:spPr bwMode="auto">
            <a:xfrm>
              <a:off x="5088" y="2202"/>
              <a:ext cx="0" cy="876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 dirty="0"/>
            </a:p>
          </p:txBody>
        </p:sp>
        <p:sp>
          <p:nvSpPr>
            <p:cNvPr id="3311650" name="Line 34" hidden="1"/>
            <p:cNvSpPr>
              <a:spLocks noChangeShapeType="1"/>
            </p:cNvSpPr>
            <p:nvPr>
              <p:custDataLst>
                <p:tags r:id="rId48"/>
              </p:custDataLst>
            </p:nvPr>
          </p:nvSpPr>
          <p:spPr bwMode="auto">
            <a:xfrm>
              <a:off x="4848" y="2112"/>
              <a:ext cx="240" cy="90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311651" name="Line 35" hidden="1"/>
            <p:cNvSpPr>
              <a:spLocks noChangeShapeType="1"/>
            </p:cNvSpPr>
            <p:nvPr>
              <p:custDataLst>
                <p:tags r:id="rId49"/>
              </p:custDataLst>
            </p:nvPr>
          </p:nvSpPr>
          <p:spPr bwMode="auto">
            <a:xfrm flipV="1">
              <a:off x="4848" y="3078"/>
              <a:ext cx="240" cy="90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</p:grpSp>
      <p:sp>
        <p:nvSpPr>
          <p:cNvPr id="3311653" name="Line 37" hidden="1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V="1">
            <a:off x="8534400" y="1066800"/>
            <a:ext cx="0" cy="36576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11654" name="Line 38" hidden="1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2362200" y="1066800"/>
            <a:ext cx="914400" cy="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11655" name="Line 39" hidden="1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2362200" y="2286000"/>
            <a:ext cx="304800" cy="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 type="none" w="med" len="med"/>
            <a:tailEnd type="arrow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11656" name="Line 40" hidden="1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 flipV="1">
            <a:off x="2362200" y="1066800"/>
            <a:ext cx="0" cy="12192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11657" name="Line 41" hidden="1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1524000" y="762000"/>
            <a:ext cx="0" cy="33528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11658" name="Line 42" hidden="1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524000" y="4114800"/>
            <a:ext cx="1828800" cy="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11659" name="Line 43" hidden="1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3657600" y="2286000"/>
            <a:ext cx="0" cy="14478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 type="oval" w="lg" len="lg"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11660" name="Oval 44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3352800" y="3740150"/>
            <a:ext cx="609600" cy="755650"/>
          </a:xfrm>
          <a:prstGeom prst="ellipse">
            <a:avLst/>
          </a:prstGeom>
          <a:noFill/>
          <a:ln w="28575" algn="ctr">
            <a:solidFill>
              <a:srgbClr val="00B0F0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3600" dirty="0">
                <a:solidFill>
                  <a:schemeClr val="accent4"/>
                </a:solidFill>
                <a:latin typeface="Calibri"/>
              </a:rPr>
              <a:t>=</a:t>
            </a:r>
          </a:p>
        </p:txBody>
      </p:sp>
      <p:grpSp>
        <p:nvGrpSpPr>
          <p:cNvPr id="3" name="Group 45"/>
          <p:cNvGrpSpPr>
            <a:grpSpLocks/>
          </p:cNvGrpSpPr>
          <p:nvPr>
            <p:custDataLst>
              <p:tags r:id="rId28"/>
            </p:custDataLst>
          </p:nvPr>
        </p:nvGrpSpPr>
        <p:grpSpPr bwMode="auto">
          <a:xfrm rot="5400000">
            <a:off x="2781551" y="5067049"/>
            <a:ext cx="1447298" cy="609600"/>
            <a:chOff x="1056" y="1584"/>
            <a:chExt cx="1331" cy="432"/>
          </a:xfrm>
        </p:grpSpPr>
        <p:sp>
          <p:nvSpPr>
            <p:cNvPr id="3311662" name="AutoShape 46" hidden="1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1248" y="1584"/>
              <a:ext cx="528" cy="432"/>
            </a:xfrm>
            <a:prstGeom prst="flowChartDelay">
              <a:avLst/>
            </a:prstGeom>
            <a:noFill/>
            <a:ln w="25400" algn="ctr">
              <a:solidFill>
                <a:srgbClr val="00B0F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311663" name="Line 47" hidden="1"/>
            <p:cNvSpPr>
              <a:spLocks noChangeShapeType="1"/>
            </p:cNvSpPr>
            <p:nvPr>
              <p:custDataLst>
                <p:tags r:id="rId43"/>
              </p:custDataLst>
            </p:nvPr>
          </p:nvSpPr>
          <p:spPr bwMode="auto">
            <a:xfrm flipH="1">
              <a:off x="1056" y="1680"/>
              <a:ext cx="192" cy="0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311664" name="Line 48" hidden="1"/>
            <p:cNvSpPr>
              <a:spLocks noChangeShapeType="1"/>
            </p:cNvSpPr>
            <p:nvPr>
              <p:custDataLst>
                <p:tags r:id="rId44"/>
              </p:custDataLst>
            </p:nvPr>
          </p:nvSpPr>
          <p:spPr bwMode="auto">
            <a:xfrm flipH="1">
              <a:off x="1056" y="1920"/>
              <a:ext cx="192" cy="0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311665" name="Line 49" hidden="1"/>
            <p:cNvSpPr>
              <a:spLocks noChangeShapeType="1"/>
            </p:cNvSpPr>
            <p:nvPr>
              <p:custDataLst>
                <p:tags r:id="rId45"/>
              </p:custDataLst>
            </p:nvPr>
          </p:nvSpPr>
          <p:spPr bwMode="auto">
            <a:xfrm flipH="1" flipV="1">
              <a:off x="1775" y="1796"/>
              <a:ext cx="612" cy="4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</p:grpSp>
      <p:sp>
        <p:nvSpPr>
          <p:cNvPr id="3311666" name="Line 50" hidden="1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 flipH="1">
            <a:off x="3657600" y="4495800"/>
            <a:ext cx="0" cy="3810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11667" name="Line 51" hidden="1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2895600" y="2286000"/>
            <a:ext cx="0" cy="23622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 type="oval" w="lg" len="lg"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11668" name="Line 52" hidden="1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 flipH="1">
            <a:off x="2895600" y="4648200"/>
            <a:ext cx="457200" cy="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11669" name="Line 53" hidden="1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 flipH="1" flipV="1">
            <a:off x="6172200" y="4876800"/>
            <a:ext cx="0" cy="9144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5" name="Rectangle 54"/>
          <p:cNvSpPr/>
          <p:nvPr>
            <p:custDataLst>
              <p:tags r:id="rId33"/>
            </p:custDataLst>
          </p:nvPr>
        </p:nvSpPr>
        <p:spPr>
          <a:xfrm>
            <a:off x="457200" y="228600"/>
            <a:ext cx="4953000" cy="5334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744538" algn="l"/>
                <a:tab pos="2519363" algn="l"/>
                <a:tab pos="3709988" algn="l"/>
              </a:tabLst>
            </a:pPr>
            <a:r>
              <a:rPr lang="en-US" sz="2800" dirty="0" smtClean="0"/>
              <a:t>	Tag	Index	Offset</a:t>
            </a:r>
            <a:endParaRPr lang="en-US" sz="2800" dirty="0"/>
          </a:p>
        </p:txBody>
      </p:sp>
      <p:cxnSp>
        <p:nvCxnSpPr>
          <p:cNvPr id="57" name="Straight Connector 56"/>
          <p:cNvCxnSpPr/>
          <p:nvPr>
            <p:custDataLst>
              <p:tags r:id="rId34"/>
            </p:custDataLst>
          </p:nvPr>
        </p:nvCxnSpPr>
        <p:spPr>
          <a:xfrm rot="5400000">
            <a:off x="4000500" y="495300"/>
            <a:ext cx="5334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>
            <p:custDataLst>
              <p:tags r:id="rId35"/>
            </p:custDataLst>
          </p:nvPr>
        </p:nvCxnSpPr>
        <p:spPr>
          <a:xfrm rot="5400000">
            <a:off x="2628900" y="495300"/>
            <a:ext cx="5334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Line 38" hidden="1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 flipH="1">
            <a:off x="3276600" y="762000"/>
            <a:ext cx="0" cy="3048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60" name="Line 38" hidden="1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>
            <a:off x="4800600" y="1066800"/>
            <a:ext cx="3733800" cy="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61" name="Line 38" hidden="1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 flipH="1">
            <a:off x="4800600" y="762000"/>
            <a:ext cx="0" cy="3048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48" name="TextBox 47" hidden="1"/>
          <p:cNvSpPr txBox="1"/>
          <p:nvPr>
            <p:custDataLst>
              <p:tags r:id="rId39"/>
            </p:custDataLst>
          </p:nvPr>
        </p:nvSpPr>
        <p:spPr>
          <a:xfrm>
            <a:off x="5181600" y="4429780"/>
            <a:ext cx="20574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word select</a:t>
            </a:r>
          </a:p>
        </p:txBody>
      </p:sp>
      <p:sp>
        <p:nvSpPr>
          <p:cNvPr id="49" name="TextBox 48" hidden="1"/>
          <p:cNvSpPr txBox="1"/>
          <p:nvPr>
            <p:custDataLst>
              <p:tags r:id="rId40"/>
            </p:custDataLst>
          </p:nvPr>
        </p:nvSpPr>
        <p:spPr>
          <a:xfrm>
            <a:off x="3200400" y="6029980"/>
            <a:ext cx="20574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hit?</a:t>
            </a:r>
          </a:p>
        </p:txBody>
      </p:sp>
      <p:sp>
        <p:nvSpPr>
          <p:cNvPr id="50" name="TextBox 49" hidden="1"/>
          <p:cNvSpPr txBox="1"/>
          <p:nvPr>
            <p:custDataLst>
              <p:tags r:id="rId41"/>
            </p:custDataLst>
          </p:nvPr>
        </p:nvSpPr>
        <p:spPr>
          <a:xfrm>
            <a:off x="5791200" y="5715000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data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853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Direct Mapped Cache Size</a:t>
            </a:r>
            <a:endParaRPr lang="en-US" dirty="0"/>
          </a:p>
        </p:txBody>
      </p:sp>
      <p:sp>
        <p:nvSpPr>
          <p:cNvPr id="347853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219200"/>
            <a:ext cx="8458200" cy="5257800"/>
          </a:xfrm>
        </p:spPr>
        <p:txBody>
          <a:bodyPr/>
          <a:lstStyle/>
          <a:p>
            <a:r>
              <a:rPr lang="en-US" i="1" dirty="0" smtClean="0"/>
              <a:t>n</a:t>
            </a:r>
            <a:r>
              <a:rPr lang="en-US" dirty="0" smtClean="0"/>
              <a:t> bit index, </a:t>
            </a:r>
            <a:r>
              <a:rPr lang="en-US" i="1" dirty="0" smtClean="0"/>
              <a:t>m</a:t>
            </a:r>
            <a:r>
              <a:rPr lang="en-US" dirty="0" smtClean="0"/>
              <a:t> bit offset</a:t>
            </a:r>
            <a:endParaRPr lang="en-US" dirty="0"/>
          </a:p>
          <a:p>
            <a:r>
              <a:rPr lang="en-US" dirty="0" smtClean="0"/>
              <a:t>Q: How big is cache (data only)?</a:t>
            </a:r>
          </a:p>
          <a:p>
            <a:r>
              <a:rPr lang="en-US" dirty="0" smtClean="0"/>
              <a:t>Q: How much SRAM needed (data + overhead)?</a:t>
            </a:r>
          </a:p>
        </p:txBody>
      </p:sp>
      <p:sp>
        <p:nvSpPr>
          <p:cNvPr id="6" name="Rectangle 5"/>
          <p:cNvSpPr/>
          <p:nvPr>
            <p:custDataLst>
              <p:tags r:id="rId3"/>
            </p:custDataLst>
          </p:nvPr>
        </p:nvSpPr>
        <p:spPr>
          <a:xfrm>
            <a:off x="457200" y="228600"/>
            <a:ext cx="4953000" cy="5334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744538" algn="l"/>
                <a:tab pos="2519363" algn="l"/>
                <a:tab pos="3709988" algn="l"/>
              </a:tabLst>
            </a:pPr>
            <a:r>
              <a:rPr lang="en-US" sz="2800" dirty="0" smtClean="0"/>
              <a:t>	Tag	Index	Offset</a:t>
            </a:r>
            <a:endParaRPr lang="en-US" sz="2800" dirty="0"/>
          </a:p>
        </p:txBody>
      </p:sp>
      <p:cxnSp>
        <p:nvCxnSpPr>
          <p:cNvPr id="7" name="Straight Connector 6"/>
          <p:cNvCxnSpPr/>
          <p:nvPr>
            <p:custDataLst>
              <p:tags r:id="rId4"/>
            </p:custDataLst>
          </p:nvPr>
        </p:nvCxnSpPr>
        <p:spPr>
          <a:xfrm rot="5400000">
            <a:off x="4000500" y="495300"/>
            <a:ext cx="5334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>
            <p:custDataLst>
              <p:tags r:id="rId5"/>
            </p:custDataLst>
          </p:nvPr>
        </p:nvCxnSpPr>
        <p:spPr>
          <a:xfrm rot="5400000">
            <a:off x="2628900" y="495300"/>
            <a:ext cx="5334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Cache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304800"/>
            <a:ext cx="8382000" cy="6172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Cache Performance (very simplified):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  </a:t>
            </a:r>
            <a:r>
              <a:rPr lang="en-US" sz="2400" dirty="0" smtClean="0">
                <a:solidFill>
                  <a:schemeClr val="accent1"/>
                </a:solidFill>
              </a:rPr>
              <a:t>L1 (SRAM)</a:t>
            </a:r>
            <a:r>
              <a:rPr lang="en-US" sz="2400" dirty="0" smtClean="0"/>
              <a:t>: 512 x 64 byte cache lines, direct mapped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	Data cost: 3 cycle per word access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	Lookup cost: 2 cycle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  </a:t>
            </a:r>
            <a:r>
              <a:rPr lang="en-US" sz="2400" dirty="0" err="1" smtClean="0">
                <a:solidFill>
                  <a:schemeClr val="accent1"/>
                </a:solidFill>
              </a:rPr>
              <a:t>Mem</a:t>
            </a:r>
            <a:r>
              <a:rPr lang="en-US" sz="2400" dirty="0" smtClean="0">
                <a:solidFill>
                  <a:schemeClr val="accent1"/>
                </a:solidFill>
              </a:rPr>
              <a:t> (DRAM)</a:t>
            </a:r>
            <a:r>
              <a:rPr lang="en-US" sz="2400" dirty="0" smtClean="0"/>
              <a:t>: 4GB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	Data cost: 50 cycle per word, plus 3 cycle per consecutive word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chemeClr val="accent1"/>
                </a:solidFill>
              </a:rPr>
              <a:t>Performance depends on</a:t>
            </a:r>
            <a:r>
              <a:rPr lang="en-US" sz="2800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	Access time for hit, miss penalty, hit rate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669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Performance</a:t>
            </a:r>
            <a:endParaRPr lang="en-US"/>
          </a:p>
        </p:txBody>
      </p:sp>
      <p:sp>
        <p:nvSpPr>
          <p:cNvPr id="318669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304800"/>
            <a:ext cx="8686800" cy="6172200"/>
          </a:xfrm>
        </p:spPr>
        <p:txBody>
          <a:bodyPr>
            <a:noAutofit/>
          </a:bodyPr>
          <a:lstStyle/>
          <a:p>
            <a:pPr>
              <a:tabLst>
                <a:tab pos="2230438" algn="l"/>
                <a:tab pos="3425825" algn="l"/>
              </a:tabLst>
            </a:pPr>
            <a:r>
              <a:rPr lang="en-US" sz="2800" dirty="0" smtClean="0"/>
              <a:t>CPU clock rates ~0.2ns – 2ns (5GHz-500MHz)</a:t>
            </a:r>
          </a:p>
          <a:p>
            <a:pPr>
              <a:tabLst>
                <a:tab pos="2230438" algn="l"/>
                <a:tab pos="3768725" algn="l"/>
                <a:tab pos="4803775" algn="l"/>
              </a:tabLst>
            </a:pPr>
            <a:r>
              <a:rPr lang="en-US" sz="2800" dirty="0" smtClean="0">
                <a:solidFill>
                  <a:schemeClr val="accent1"/>
                </a:solidFill>
              </a:rPr>
              <a:t>Technology 	Capacity	$/GB	Latency</a:t>
            </a:r>
          </a:p>
          <a:p>
            <a:pPr>
              <a:tabLst>
                <a:tab pos="2230438" algn="l"/>
                <a:tab pos="3768725" algn="l"/>
                <a:tab pos="4803775" algn="l"/>
              </a:tabLst>
            </a:pPr>
            <a:r>
              <a:rPr lang="en-US" sz="2800" dirty="0" smtClean="0"/>
              <a:t>Tape	1 TB	$.17	100s of seconds</a:t>
            </a:r>
          </a:p>
          <a:p>
            <a:pPr>
              <a:tabLst>
                <a:tab pos="2230438" algn="l"/>
                <a:tab pos="3768725" algn="l"/>
                <a:tab pos="4803775" algn="l"/>
              </a:tabLst>
            </a:pPr>
            <a:r>
              <a:rPr lang="en-US" sz="2800" dirty="0" smtClean="0"/>
              <a:t>Disk	2 TB	$.03	Millions of cycles (ms)</a:t>
            </a:r>
          </a:p>
          <a:p>
            <a:pPr>
              <a:tabLst>
                <a:tab pos="2230438" algn="l"/>
                <a:tab pos="3768725" algn="l"/>
                <a:tab pos="4803775" algn="l"/>
              </a:tabLst>
            </a:pPr>
            <a:r>
              <a:rPr lang="en-US" sz="2800" dirty="0" smtClean="0"/>
              <a:t>SSD (Flash)	128 GB	$2	Thousands of cycles (us)</a:t>
            </a:r>
          </a:p>
          <a:p>
            <a:pPr>
              <a:tabLst>
                <a:tab pos="2230438" algn="l"/>
                <a:tab pos="3768725" algn="l"/>
                <a:tab pos="4803775" algn="l"/>
              </a:tabLst>
            </a:pPr>
            <a:r>
              <a:rPr lang="en-US" sz="2800" dirty="0" smtClean="0"/>
              <a:t>DRAM 	8 GB	$10	                          (10s of ns)</a:t>
            </a:r>
          </a:p>
          <a:p>
            <a:pPr>
              <a:tabLst>
                <a:tab pos="2230438" algn="l"/>
                <a:tab pos="3768725" algn="l"/>
                <a:tab pos="4803775" algn="l"/>
              </a:tabLst>
            </a:pPr>
            <a:r>
              <a:rPr lang="en-US" sz="2800" dirty="0" smtClean="0"/>
              <a:t>SRAM off-chip	8 MB	$4000 	5-15 cycles (few ns)</a:t>
            </a:r>
          </a:p>
          <a:p>
            <a:pPr>
              <a:tabLst>
                <a:tab pos="2230438" algn="l"/>
                <a:tab pos="3768725" algn="l"/>
                <a:tab pos="4803775" algn="l"/>
              </a:tabLst>
            </a:pPr>
            <a:r>
              <a:rPr lang="en-US" sz="2800" dirty="0" smtClean="0"/>
              <a:t>SRAM on-chip	256 KB	???	1-3 cycles (ns)</a:t>
            </a:r>
          </a:p>
          <a:p>
            <a:pPr>
              <a:tabLst>
                <a:tab pos="2230438" algn="l"/>
                <a:tab pos="3425825" algn="l"/>
              </a:tabLst>
            </a:pPr>
            <a:endParaRPr lang="en-US" sz="2800" dirty="0" smtClean="0"/>
          </a:p>
          <a:p>
            <a:pPr>
              <a:tabLst>
                <a:tab pos="2230438" algn="l"/>
                <a:tab pos="3425825" algn="l"/>
              </a:tabLst>
            </a:pPr>
            <a:r>
              <a:rPr lang="en-US" sz="2800" dirty="0" smtClean="0"/>
              <a:t>Others: </a:t>
            </a:r>
            <a:r>
              <a:rPr lang="en-US" sz="2800" dirty="0" err="1" smtClean="0">
                <a:solidFill>
                  <a:schemeClr val="accent1"/>
                </a:solidFill>
              </a:rPr>
              <a:t>eDRAM</a:t>
            </a:r>
            <a:r>
              <a:rPr lang="en-US" sz="2800" dirty="0" smtClean="0"/>
              <a:t> aka</a:t>
            </a:r>
            <a:r>
              <a:rPr lang="en-US" sz="2800" dirty="0" smtClean="0">
                <a:solidFill>
                  <a:schemeClr val="accent1"/>
                </a:solidFill>
              </a:rPr>
              <a:t> 1-T SRAM</a:t>
            </a:r>
            <a:r>
              <a:rPr lang="en-US" sz="2800" dirty="0" smtClean="0"/>
              <a:t>, </a:t>
            </a:r>
            <a:r>
              <a:rPr lang="en-US" sz="2800" dirty="0" err="1" smtClean="0"/>
              <a:t>FeRAM</a:t>
            </a:r>
            <a:r>
              <a:rPr lang="en-US" sz="2800" dirty="0" smtClean="0"/>
              <a:t>, CD, DVD, …</a:t>
            </a:r>
          </a:p>
          <a:p>
            <a:pPr>
              <a:tabLst>
                <a:tab pos="2230438" algn="l"/>
                <a:tab pos="3425825" algn="l"/>
              </a:tabLst>
            </a:pPr>
            <a:r>
              <a:rPr lang="en-US" sz="2800" dirty="0" smtClean="0"/>
              <a:t>Q: Can we create illusion of cheap + large + fast?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5257800" y="2862236"/>
            <a:ext cx="21534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buSzPct val="80000"/>
              <a:tabLst>
                <a:tab pos="2230438" algn="l"/>
                <a:tab pos="3768725" algn="l"/>
                <a:tab pos="4803775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Calibri" pitchFamily="34" charset="0"/>
                <a:cs typeface="Arial" pitchFamily="34" charset="0"/>
              </a:rPr>
              <a:t>50-300 cycles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6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744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/>
              <a:t>Misses</a:t>
            </a:r>
          </a:p>
        </p:txBody>
      </p:sp>
      <p:sp>
        <p:nvSpPr>
          <p:cNvPr id="3517443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33400" y="304800"/>
            <a:ext cx="8382000" cy="6172200"/>
          </a:xfrm>
        </p:spPr>
        <p:txBody>
          <a:bodyPr>
            <a:noAutofit/>
          </a:bodyPr>
          <a:lstStyle/>
          <a:p>
            <a:r>
              <a:rPr lang="en-US" dirty="0" smtClean="0"/>
              <a:t>Cache misses: classification</a:t>
            </a:r>
          </a:p>
          <a:p>
            <a:r>
              <a:rPr lang="en-US" dirty="0" smtClean="0"/>
              <a:t>The line is being referenced for the first time</a:t>
            </a:r>
            <a:endParaRPr lang="en-US" dirty="0"/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Cold (aka Compulsory) Miss</a:t>
            </a:r>
            <a:endParaRPr lang="en-US" dirty="0">
              <a:solidFill>
                <a:schemeClr val="accent1"/>
              </a:solidFill>
            </a:endParaRPr>
          </a:p>
          <a:p>
            <a:pPr marL="342900" lvl="1" indent="-342900">
              <a:buClrTx/>
              <a:buSzPct val="80000"/>
              <a:buNone/>
            </a:pPr>
            <a:r>
              <a:rPr lang="en-US" sz="3200" dirty="0" smtClean="0"/>
              <a:t>The line was in the cache, but has been evicted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7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7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7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Avoiding Misses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304800"/>
            <a:ext cx="8458200" cy="6172200"/>
          </a:xfrm>
        </p:spPr>
        <p:txBody>
          <a:bodyPr/>
          <a:lstStyle/>
          <a:p>
            <a:r>
              <a:rPr lang="en-US" dirty="0" smtClean="0"/>
              <a:t>Q: How to avoid…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Cold Misses</a:t>
            </a:r>
          </a:p>
          <a:p>
            <a:pPr lvl="1"/>
            <a:r>
              <a:rPr lang="en-US" dirty="0" smtClean="0"/>
              <a:t>Unavoidable? The data was never in the cache…</a:t>
            </a:r>
          </a:p>
          <a:p>
            <a:pPr lvl="1"/>
            <a:r>
              <a:rPr lang="en-US" dirty="0" err="1" smtClean="0"/>
              <a:t>Prefetching</a:t>
            </a:r>
            <a:r>
              <a:rPr lang="en-US" dirty="0" smtClean="0"/>
              <a:t>!</a:t>
            </a:r>
          </a:p>
          <a:p>
            <a:r>
              <a:rPr lang="en-US" dirty="0" smtClean="0"/>
              <a:t>Other Misses</a:t>
            </a:r>
          </a:p>
          <a:p>
            <a:pPr lvl="1"/>
            <a:r>
              <a:rPr lang="en-US" dirty="0" smtClean="0"/>
              <a:t>Buy more SRAM</a:t>
            </a:r>
          </a:p>
          <a:p>
            <a:pPr lvl="1"/>
            <a:r>
              <a:rPr lang="en-US" dirty="0" smtClean="0"/>
              <a:t>Use a more flexible cache design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457200" y="304800"/>
            <a:ext cx="8458200" cy="6172200"/>
          </a:xfrm>
        </p:spPr>
        <p:txBody>
          <a:bodyPr/>
          <a:lstStyle/>
          <a:p>
            <a:r>
              <a:rPr lang="en-US" dirty="0" smtClean="0"/>
              <a:t>Bigger cache doesn’t always help…</a:t>
            </a:r>
          </a:p>
          <a:p>
            <a:r>
              <a:rPr lang="en-US" sz="2800" dirty="0" err="1" smtClean="0"/>
              <a:t>Mem</a:t>
            </a:r>
            <a:r>
              <a:rPr lang="en-US" sz="2800" dirty="0" smtClean="0"/>
              <a:t> access trace: 0, 16, 1, 17, 2, 18, 3, 19, 4, …</a:t>
            </a:r>
          </a:p>
          <a:p>
            <a:r>
              <a:rPr lang="en-US" sz="2800" dirty="0" smtClean="0"/>
              <a:t>Hit rate with four direct-mapped 2-byte cache lines?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With eight 2-byte cache lines?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With four 4-byte cache lines?</a:t>
            </a:r>
          </a:p>
          <a:p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7620000" y="152400"/>
          <a:ext cx="1371600" cy="6208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0246"/>
                <a:gridCol w="281354"/>
              </a:tblGrid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15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3373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16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0493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17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9488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18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9488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19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9488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20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9488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21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744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/>
              <a:t>Misses</a:t>
            </a:r>
          </a:p>
        </p:txBody>
      </p:sp>
      <p:sp>
        <p:nvSpPr>
          <p:cNvPr id="3517443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304800"/>
            <a:ext cx="8534400" cy="6172200"/>
          </a:xfrm>
        </p:spPr>
        <p:txBody>
          <a:bodyPr>
            <a:noAutofit/>
          </a:bodyPr>
          <a:lstStyle/>
          <a:p>
            <a:r>
              <a:rPr lang="en-US" dirty="0" smtClean="0"/>
              <a:t>Cache misses: classification</a:t>
            </a:r>
          </a:p>
          <a:p>
            <a:r>
              <a:rPr lang="en-US" dirty="0" smtClean="0"/>
              <a:t>The line is being referenced for the first time</a:t>
            </a:r>
            <a:endParaRPr lang="en-US" dirty="0"/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Cold (aka Compulsory) Miss</a:t>
            </a:r>
            <a:endParaRPr lang="en-US" dirty="0">
              <a:solidFill>
                <a:schemeClr val="accent1"/>
              </a:solidFill>
            </a:endParaRPr>
          </a:p>
          <a:p>
            <a:pPr marL="342900" lvl="1" indent="-342900">
              <a:buClrTx/>
              <a:buSzPct val="80000"/>
              <a:buNone/>
            </a:pPr>
            <a:r>
              <a:rPr lang="en-US" sz="3200" dirty="0" smtClean="0"/>
              <a:t>The line was in the cache, but has been evicted…</a:t>
            </a:r>
          </a:p>
          <a:p>
            <a:pPr marL="342900" lvl="1" indent="-342900">
              <a:buClrTx/>
              <a:buSzPct val="80000"/>
              <a:buNone/>
            </a:pPr>
            <a:r>
              <a:rPr lang="en-US" sz="3200" dirty="0" smtClean="0"/>
              <a:t>… because some other access with the same index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Conflict Miss</a:t>
            </a:r>
          </a:p>
          <a:p>
            <a:r>
              <a:rPr lang="en-US" dirty="0" smtClean="0"/>
              <a:t>… because the cache is too small</a:t>
            </a:r>
          </a:p>
          <a:p>
            <a:pPr lvl="1"/>
            <a:r>
              <a:rPr lang="en-US" dirty="0" smtClean="0"/>
              <a:t>i.e. the </a:t>
            </a:r>
            <a:r>
              <a:rPr lang="en-US" i="1" dirty="0" smtClean="0">
                <a:solidFill>
                  <a:schemeClr val="accent1"/>
                </a:solidFill>
              </a:rPr>
              <a:t>working set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of program is larger than the cache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Capacity Miss</a:t>
            </a:r>
          </a:p>
          <a:p>
            <a:pPr lvl="1"/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7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7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7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7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7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Avoiding Misses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304800"/>
            <a:ext cx="8458200" cy="6172200"/>
          </a:xfrm>
        </p:spPr>
        <p:txBody>
          <a:bodyPr/>
          <a:lstStyle/>
          <a:p>
            <a:r>
              <a:rPr lang="en-US" dirty="0" smtClean="0"/>
              <a:t>Q: How to avoid…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Cold Misses</a:t>
            </a:r>
          </a:p>
          <a:p>
            <a:pPr lvl="1"/>
            <a:r>
              <a:rPr lang="en-US" dirty="0" smtClean="0"/>
              <a:t>Unavoidable? The data was never in the cache…</a:t>
            </a:r>
          </a:p>
          <a:p>
            <a:pPr lvl="1"/>
            <a:r>
              <a:rPr lang="en-US" dirty="0" err="1" smtClean="0"/>
              <a:t>Prefetching</a:t>
            </a:r>
            <a:r>
              <a:rPr lang="en-US" dirty="0" smtClean="0"/>
              <a:t>!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Capacity Misses</a:t>
            </a:r>
          </a:p>
          <a:p>
            <a:pPr lvl="1"/>
            <a:r>
              <a:rPr lang="en-US" dirty="0" smtClean="0"/>
              <a:t>Buy more SRAM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Conflict Misses</a:t>
            </a:r>
          </a:p>
          <a:p>
            <a:pPr lvl="1"/>
            <a:r>
              <a:rPr lang="en-US" dirty="0" smtClean="0"/>
              <a:t>Use a more flexible cache design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307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Three common designs</a:t>
            </a:r>
          </a:p>
        </p:txBody>
      </p:sp>
      <p:sp>
        <p:nvSpPr>
          <p:cNvPr id="320307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304800"/>
            <a:ext cx="8458200" cy="6172200"/>
          </a:xfrm>
        </p:spPr>
        <p:txBody>
          <a:bodyPr/>
          <a:lstStyle/>
          <a:p>
            <a:r>
              <a:rPr lang="en-US" dirty="0" smtClean="0"/>
              <a:t>A given data block can be placed…</a:t>
            </a:r>
          </a:p>
          <a:p>
            <a:pPr lvl="1"/>
            <a:r>
              <a:rPr lang="en-US" dirty="0" smtClean="0"/>
              <a:t>… in any cache line </a:t>
            </a:r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 </a:t>
            </a:r>
            <a:r>
              <a:rPr lang="en-US" dirty="0" smtClean="0">
                <a:solidFill>
                  <a:schemeClr val="accent1"/>
                </a:solidFill>
              </a:rPr>
              <a:t>Fully Associative</a:t>
            </a:r>
          </a:p>
          <a:p>
            <a:pPr lvl="1"/>
            <a:r>
              <a:rPr lang="en-US" dirty="0" smtClean="0"/>
              <a:t>… in exactly one cache line </a:t>
            </a:r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 Direct Mapped</a:t>
            </a:r>
            <a:endParaRPr lang="en-US" dirty="0" smtClean="0">
              <a:solidFill>
                <a:schemeClr val="accent1"/>
              </a:solidFill>
            </a:endParaRPr>
          </a:p>
          <a:p>
            <a:pPr lvl="1"/>
            <a:r>
              <a:rPr lang="en-US" dirty="0" smtClean="0"/>
              <a:t>… in a small set of cache lines </a:t>
            </a:r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 Set Associative</a:t>
            </a:r>
            <a:endParaRPr lang="en-US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626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7086600" y="609600"/>
            <a:ext cx="1981200" cy="5791200"/>
          </a:xfrm>
          <a:prstGeom prst="rect">
            <a:avLst/>
          </a:prstGeom>
          <a:solidFill>
            <a:schemeClr val="tx1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t"/>
          <a:lstStyle/>
          <a:p>
            <a:pPr algn="ctr" eaLnBrk="1" hangingPunct="1"/>
            <a:r>
              <a:rPr lang="en-US" sz="2800" dirty="0" smtClean="0">
                <a:solidFill>
                  <a:schemeClr val="bg1"/>
                </a:solidFill>
              </a:rPr>
              <a:t>Memory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482627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ltGray">
          <a:xfrm>
            <a:off x="3048000" y="609600"/>
            <a:ext cx="4038600" cy="5791200"/>
          </a:xfrm>
          <a:prstGeom prst="rect">
            <a:avLst/>
          </a:prstGeom>
          <a:solidFill>
            <a:srgbClr val="0033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t"/>
          <a:lstStyle/>
          <a:p>
            <a:pPr algn="ctr" eaLnBrk="1" hangingPunct="1"/>
            <a:r>
              <a:rPr lang="en-US" sz="2800" dirty="0" smtClean="0">
                <a:solidFill>
                  <a:schemeClr val="bg1"/>
                </a:solidFill>
              </a:rPr>
              <a:t>Fully Associative</a:t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Cache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482628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81000" y="609600"/>
            <a:ext cx="2667000" cy="5791200"/>
          </a:xfrm>
          <a:prstGeom prst="rect">
            <a:avLst/>
          </a:prstGeom>
          <a:solidFill>
            <a:srgbClr val="6800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t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Processor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482629" name="Rectangle 5"/>
          <p:cNvSpPr>
            <a:spLocks noGrp="1" noChangeArrowheads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 dirty="0" smtClean="0"/>
              <a:t>A Simple Fully Associative Cache</a:t>
            </a:r>
            <a:endParaRPr lang="en-US" dirty="0"/>
          </a:p>
        </p:txBody>
      </p:sp>
      <p:sp>
        <p:nvSpPr>
          <p:cNvPr id="3482639" name="Text Box 1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62411" y="1219200"/>
            <a:ext cx="2265364" cy="304698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lb  $1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M[ 1 ]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M[ 13 ]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lb  $3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M[ 0 ]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lb  $3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M[ 6 ]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M[ 5 ]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M[ 6 ]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M[ 10 ]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M[ 12 ]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482645" name="Text Box 2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276600" y="3124200"/>
            <a:ext cx="2702728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tabLst>
                <a:tab pos="509588" algn="l"/>
                <a:tab pos="1946275" algn="l"/>
              </a:tabLst>
            </a:pPr>
            <a:r>
              <a:rPr lang="en-US" sz="2400" dirty="0" smtClean="0">
                <a:solidFill>
                  <a:schemeClr val="bg1"/>
                </a:solidFill>
              </a:rPr>
              <a:t>V 	tag    		data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482646" name="Rectangle 22"/>
          <p:cNvSpPr>
            <a:spLocks noChangeArrowheads="1"/>
          </p:cNvSpPr>
          <p:nvPr>
            <p:custDataLst>
              <p:tags r:id="rId7"/>
            </p:custDataLst>
          </p:nvPr>
        </p:nvSpPr>
        <p:spPr bwMode="ltGray">
          <a:xfrm>
            <a:off x="1295400" y="42672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2650" name="Text Box 26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85800" y="4267200"/>
            <a:ext cx="550151" cy="181588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$1</a:t>
            </a:r>
            <a:endParaRPr lang="en-US" sz="28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$2</a:t>
            </a:r>
            <a:endParaRPr lang="en-US" sz="28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$3</a:t>
            </a:r>
            <a:endParaRPr lang="en-US" sz="28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$4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3" name="Rectangle 22"/>
          <p:cNvSpPr>
            <a:spLocks noChangeArrowheads="1"/>
          </p:cNvSpPr>
          <p:nvPr>
            <p:custDataLst>
              <p:tags r:id="rId9"/>
            </p:custDataLst>
          </p:nvPr>
        </p:nvSpPr>
        <p:spPr bwMode="ltGray">
          <a:xfrm>
            <a:off x="1295400" y="47244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22"/>
          <p:cNvSpPr>
            <a:spLocks noChangeArrowheads="1"/>
          </p:cNvSpPr>
          <p:nvPr>
            <p:custDataLst>
              <p:tags r:id="rId10"/>
            </p:custDataLst>
          </p:nvPr>
        </p:nvSpPr>
        <p:spPr bwMode="ltGray">
          <a:xfrm>
            <a:off x="1295400" y="51816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22"/>
          <p:cNvSpPr>
            <a:spLocks noChangeArrowheads="1"/>
          </p:cNvSpPr>
          <p:nvPr>
            <p:custDataLst>
              <p:tags r:id="rId11"/>
            </p:custDataLst>
          </p:nvPr>
        </p:nvSpPr>
        <p:spPr bwMode="ltGray">
          <a:xfrm>
            <a:off x="1295400" y="56388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22"/>
          <p:cNvSpPr>
            <a:spLocks noChangeArrowheads="1"/>
          </p:cNvSpPr>
          <p:nvPr>
            <p:custDataLst>
              <p:tags r:id="rId12"/>
            </p:custDataLst>
          </p:nvPr>
        </p:nvSpPr>
        <p:spPr bwMode="ltGray">
          <a:xfrm>
            <a:off x="3124200" y="35814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Rectangle 22"/>
          <p:cNvSpPr>
            <a:spLocks noChangeArrowheads="1"/>
          </p:cNvSpPr>
          <p:nvPr>
            <p:custDataLst>
              <p:tags r:id="rId13"/>
            </p:custDataLst>
          </p:nvPr>
        </p:nvSpPr>
        <p:spPr bwMode="ltGray">
          <a:xfrm>
            <a:off x="3581400" y="3581400"/>
            <a:ext cx="9906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22"/>
          <p:cNvSpPr>
            <a:spLocks noChangeArrowheads="1"/>
          </p:cNvSpPr>
          <p:nvPr>
            <p:custDataLst>
              <p:tags r:id="rId14"/>
            </p:custDataLst>
          </p:nvPr>
        </p:nvSpPr>
        <p:spPr bwMode="ltGray">
          <a:xfrm>
            <a:off x="4572000" y="35814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22"/>
          <p:cNvSpPr>
            <a:spLocks noChangeArrowheads="1"/>
          </p:cNvSpPr>
          <p:nvPr>
            <p:custDataLst>
              <p:tags r:id="rId15"/>
            </p:custDataLst>
          </p:nvPr>
        </p:nvSpPr>
        <p:spPr bwMode="ltGray">
          <a:xfrm>
            <a:off x="5791200" y="35814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Rectangle 22"/>
          <p:cNvSpPr>
            <a:spLocks noChangeArrowheads="1"/>
          </p:cNvSpPr>
          <p:nvPr>
            <p:custDataLst>
              <p:tags r:id="rId16"/>
            </p:custDataLst>
          </p:nvPr>
        </p:nvSpPr>
        <p:spPr bwMode="ltGray">
          <a:xfrm>
            <a:off x="3124200" y="40386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22"/>
          <p:cNvSpPr>
            <a:spLocks noChangeArrowheads="1"/>
          </p:cNvSpPr>
          <p:nvPr>
            <p:custDataLst>
              <p:tags r:id="rId17"/>
            </p:custDataLst>
          </p:nvPr>
        </p:nvSpPr>
        <p:spPr bwMode="ltGray">
          <a:xfrm>
            <a:off x="3581400" y="4038600"/>
            <a:ext cx="9906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22"/>
          <p:cNvSpPr>
            <a:spLocks noChangeArrowheads="1"/>
          </p:cNvSpPr>
          <p:nvPr>
            <p:custDataLst>
              <p:tags r:id="rId18"/>
            </p:custDataLst>
          </p:nvPr>
        </p:nvSpPr>
        <p:spPr bwMode="ltGray">
          <a:xfrm>
            <a:off x="4572000" y="40386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Rectangle 22"/>
          <p:cNvSpPr>
            <a:spLocks noChangeArrowheads="1"/>
          </p:cNvSpPr>
          <p:nvPr>
            <p:custDataLst>
              <p:tags r:id="rId19"/>
            </p:custDataLst>
          </p:nvPr>
        </p:nvSpPr>
        <p:spPr bwMode="ltGray">
          <a:xfrm>
            <a:off x="5791200" y="40386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Rectangle 22"/>
          <p:cNvSpPr>
            <a:spLocks noChangeArrowheads="1"/>
          </p:cNvSpPr>
          <p:nvPr>
            <p:custDataLst>
              <p:tags r:id="rId20"/>
            </p:custDataLst>
          </p:nvPr>
        </p:nvSpPr>
        <p:spPr bwMode="ltGray">
          <a:xfrm>
            <a:off x="3124200" y="44958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Rectangle 22"/>
          <p:cNvSpPr>
            <a:spLocks noChangeArrowheads="1"/>
          </p:cNvSpPr>
          <p:nvPr>
            <p:custDataLst>
              <p:tags r:id="rId21"/>
            </p:custDataLst>
          </p:nvPr>
        </p:nvSpPr>
        <p:spPr bwMode="ltGray">
          <a:xfrm>
            <a:off x="3581400" y="4495800"/>
            <a:ext cx="9906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Rectangle 22"/>
          <p:cNvSpPr>
            <a:spLocks noChangeArrowheads="1"/>
          </p:cNvSpPr>
          <p:nvPr>
            <p:custDataLst>
              <p:tags r:id="rId22"/>
            </p:custDataLst>
          </p:nvPr>
        </p:nvSpPr>
        <p:spPr bwMode="ltGray">
          <a:xfrm>
            <a:off x="3124200" y="49530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Rectangle 22"/>
          <p:cNvSpPr>
            <a:spLocks noChangeArrowheads="1"/>
          </p:cNvSpPr>
          <p:nvPr>
            <p:custDataLst>
              <p:tags r:id="rId23"/>
            </p:custDataLst>
          </p:nvPr>
        </p:nvSpPr>
        <p:spPr bwMode="ltGray">
          <a:xfrm>
            <a:off x="3581400" y="4953000"/>
            <a:ext cx="9906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Text Box 39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93291" y="76200"/>
            <a:ext cx="7074309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Using </a:t>
            </a:r>
            <a:r>
              <a:rPr lang="en-US" sz="2400" b="1" dirty="0" smtClean="0">
                <a:solidFill>
                  <a:schemeClr val="accent1"/>
                </a:solidFill>
              </a:rPr>
              <a:t>byte addresses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in this example! </a:t>
            </a:r>
            <a:r>
              <a:rPr lang="en-US" sz="2400" dirty="0" err="1" smtClean="0">
                <a:solidFill>
                  <a:schemeClr val="bg1"/>
                </a:solidFill>
              </a:rPr>
              <a:t>Addr</a:t>
            </a:r>
            <a:r>
              <a:rPr lang="en-US" sz="2400" dirty="0" smtClean="0">
                <a:solidFill>
                  <a:schemeClr val="bg1"/>
                </a:solidFill>
              </a:rPr>
              <a:t> Bus = 5 bits</a:t>
            </a:r>
            <a:endParaRPr lang="en-US" sz="2400" dirty="0" smtClean="0">
              <a:solidFill>
                <a:schemeClr val="accent1"/>
              </a:solidFill>
            </a:endParaRPr>
          </a:p>
        </p:txBody>
      </p:sp>
      <p:graphicFrame>
        <p:nvGraphicFramePr>
          <p:cNvPr id="48" name="Table 47"/>
          <p:cNvGraphicFramePr>
            <a:graphicFrameLocks noGrp="1"/>
          </p:cNvGraphicFramePr>
          <p:nvPr>
            <p:custDataLst>
              <p:tags r:id="rId25"/>
            </p:custDataLst>
          </p:nvPr>
        </p:nvGraphicFramePr>
        <p:xfrm>
          <a:off x="7086600" y="1143000"/>
          <a:ext cx="19050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219200"/>
              </a:tblGrid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113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127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149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173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179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181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" name="Text Box 3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3503508" y="5562600"/>
            <a:ext cx="2621230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Hits:             Misses:</a:t>
            </a:r>
            <a:endParaRPr lang="en-US" sz="2400" dirty="0" smtClean="0">
              <a:solidFill>
                <a:schemeClr val="accent1"/>
              </a:solidFill>
            </a:endParaRPr>
          </a:p>
        </p:txBody>
      </p:sp>
      <p:sp>
        <p:nvSpPr>
          <p:cNvPr id="90" name="TextBox 89"/>
          <p:cNvSpPr txBox="1"/>
          <p:nvPr>
            <p:custDataLst>
              <p:tags r:id="rId27"/>
            </p:custDataLst>
          </p:nvPr>
        </p:nvSpPr>
        <p:spPr>
          <a:xfrm>
            <a:off x="3200400" y="1676400"/>
            <a:ext cx="7200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A =</a:t>
            </a:r>
          </a:p>
        </p:txBody>
      </p:sp>
      <p:grpSp>
        <p:nvGrpSpPr>
          <p:cNvPr id="2" name="Group 50"/>
          <p:cNvGrpSpPr/>
          <p:nvPr>
            <p:custDataLst>
              <p:tags r:id="rId28"/>
            </p:custDataLst>
          </p:nvPr>
        </p:nvGrpSpPr>
        <p:grpSpPr>
          <a:xfrm>
            <a:off x="4038600" y="2209800"/>
            <a:ext cx="2362200" cy="152400"/>
            <a:chOff x="3810000" y="2209800"/>
            <a:chExt cx="2362200" cy="152400"/>
          </a:xfrm>
        </p:grpSpPr>
        <p:cxnSp>
          <p:nvCxnSpPr>
            <p:cNvPr id="72" name="Straight Connector 71"/>
            <p:cNvCxnSpPr/>
            <p:nvPr>
              <p:custDataLst>
                <p:tags r:id="rId46"/>
              </p:custDataLst>
            </p:nvPr>
          </p:nvCxnSpPr>
          <p:spPr>
            <a:xfrm>
              <a:off x="3810000" y="2362200"/>
              <a:ext cx="914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>
              <p:custDataLst>
                <p:tags r:id="rId47"/>
              </p:custDataLst>
            </p:nvPr>
          </p:nvCxnSpPr>
          <p:spPr>
            <a:xfrm rot="5400000" flipH="1" flipV="1">
              <a:off x="3733800" y="2286000"/>
              <a:ext cx="152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>
              <p:custDataLst>
                <p:tags r:id="rId48"/>
              </p:custDataLst>
            </p:nvPr>
          </p:nvCxnSpPr>
          <p:spPr>
            <a:xfrm>
              <a:off x="5715000" y="2362200"/>
              <a:ext cx="4572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>
              <p:custDataLst>
                <p:tags r:id="rId49"/>
              </p:custDataLst>
            </p:nvPr>
          </p:nvCxnSpPr>
          <p:spPr>
            <a:xfrm rot="5400000" flipH="1" flipV="1">
              <a:off x="5638800" y="2286000"/>
              <a:ext cx="152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>
              <p:custDataLst>
                <p:tags r:id="rId50"/>
              </p:custDataLst>
            </p:nvPr>
          </p:nvCxnSpPr>
          <p:spPr>
            <a:xfrm rot="5400000" flipH="1" flipV="1">
              <a:off x="6096000" y="2286000"/>
              <a:ext cx="152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>
              <p:custDataLst>
                <p:tags r:id="rId51"/>
              </p:custDataLst>
            </p:nvPr>
          </p:nvCxnSpPr>
          <p:spPr>
            <a:xfrm rot="5400000" flipH="1" flipV="1">
              <a:off x="4191000" y="2286000"/>
              <a:ext cx="1524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>
              <p:custDataLst>
                <p:tags r:id="rId52"/>
              </p:custDataLst>
            </p:nvPr>
          </p:nvCxnSpPr>
          <p:spPr>
            <a:xfrm>
              <a:off x="4724400" y="2362200"/>
              <a:ext cx="914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>
              <p:custDataLst>
                <p:tags r:id="rId53"/>
              </p:custDataLst>
            </p:nvPr>
          </p:nvCxnSpPr>
          <p:spPr>
            <a:xfrm rot="5400000" flipH="1" flipV="1">
              <a:off x="5562600" y="2286000"/>
              <a:ext cx="152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>
              <p:custDataLst>
                <p:tags r:id="rId54"/>
              </p:custDataLst>
            </p:nvPr>
          </p:nvCxnSpPr>
          <p:spPr>
            <a:xfrm rot="5400000" flipH="1" flipV="1">
              <a:off x="5105400" y="2286000"/>
              <a:ext cx="1524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>
              <p:custDataLst>
                <p:tags r:id="rId55"/>
              </p:custDataLst>
            </p:nvPr>
          </p:nvCxnSpPr>
          <p:spPr>
            <a:xfrm rot="5400000" flipH="1" flipV="1">
              <a:off x="4648200" y="2286000"/>
              <a:ext cx="1524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Rectangle 22"/>
          <p:cNvSpPr>
            <a:spLocks noChangeArrowheads="1"/>
          </p:cNvSpPr>
          <p:nvPr>
            <p:custDataLst>
              <p:tags r:id="rId29"/>
            </p:custDataLst>
          </p:nvPr>
        </p:nvSpPr>
        <p:spPr bwMode="ltGray">
          <a:xfrm>
            <a:off x="4572000" y="44958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Rectangle 22"/>
          <p:cNvSpPr>
            <a:spLocks noChangeArrowheads="1"/>
          </p:cNvSpPr>
          <p:nvPr>
            <p:custDataLst>
              <p:tags r:id="rId30"/>
            </p:custDataLst>
          </p:nvPr>
        </p:nvSpPr>
        <p:spPr bwMode="ltGray">
          <a:xfrm>
            <a:off x="5791200" y="44958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Rectangle 22"/>
          <p:cNvSpPr>
            <a:spLocks noChangeArrowheads="1"/>
          </p:cNvSpPr>
          <p:nvPr>
            <p:custDataLst>
              <p:tags r:id="rId31"/>
            </p:custDataLst>
          </p:nvPr>
        </p:nvSpPr>
        <p:spPr bwMode="ltGray">
          <a:xfrm>
            <a:off x="4572000" y="49530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Rectangle 22"/>
          <p:cNvSpPr>
            <a:spLocks noChangeArrowheads="1"/>
          </p:cNvSpPr>
          <p:nvPr>
            <p:custDataLst>
              <p:tags r:id="rId32"/>
            </p:custDataLst>
          </p:nvPr>
        </p:nvSpPr>
        <p:spPr bwMode="ltGray">
          <a:xfrm>
            <a:off x="5791200" y="49530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Rectangle 22"/>
          <p:cNvSpPr>
            <a:spLocks noChangeArrowheads="1"/>
          </p:cNvSpPr>
          <p:nvPr>
            <p:custDataLst>
              <p:tags r:id="rId33"/>
            </p:custDataLst>
          </p:nvPr>
        </p:nvSpPr>
        <p:spPr bwMode="ltGray">
          <a:xfrm>
            <a:off x="3352800" y="35814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Rectangle 22"/>
          <p:cNvSpPr>
            <a:spLocks noChangeArrowheads="1"/>
          </p:cNvSpPr>
          <p:nvPr>
            <p:custDataLst>
              <p:tags r:id="rId34"/>
            </p:custDataLst>
          </p:nvPr>
        </p:nvSpPr>
        <p:spPr bwMode="ltGray">
          <a:xfrm>
            <a:off x="3352800" y="40386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Rectangle 22"/>
          <p:cNvSpPr>
            <a:spLocks noChangeArrowheads="1"/>
          </p:cNvSpPr>
          <p:nvPr>
            <p:custDataLst>
              <p:tags r:id="rId35"/>
            </p:custDataLst>
          </p:nvPr>
        </p:nvSpPr>
        <p:spPr bwMode="ltGray">
          <a:xfrm>
            <a:off x="3352800" y="44958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22"/>
          <p:cNvSpPr>
            <a:spLocks noChangeArrowheads="1"/>
          </p:cNvSpPr>
          <p:nvPr>
            <p:custDataLst>
              <p:tags r:id="rId36"/>
            </p:custDataLst>
          </p:nvPr>
        </p:nvSpPr>
        <p:spPr bwMode="ltGray">
          <a:xfrm>
            <a:off x="3352800" y="49530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Rounded Rectangle 70"/>
          <p:cNvSpPr/>
          <p:nvPr>
            <p:custDataLst>
              <p:tags r:id="rId37"/>
            </p:custDataLst>
          </p:nvPr>
        </p:nvSpPr>
        <p:spPr>
          <a:xfrm>
            <a:off x="7772400" y="1143000"/>
            <a:ext cx="1219200" cy="609600"/>
          </a:xfrm>
          <a:prstGeom prst="roundRect">
            <a:avLst>
              <a:gd name="adj" fmla="val 33150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ounded Rectangle 74"/>
          <p:cNvSpPr/>
          <p:nvPr>
            <p:custDataLst>
              <p:tags r:id="rId38"/>
            </p:custDataLst>
          </p:nvPr>
        </p:nvSpPr>
        <p:spPr>
          <a:xfrm>
            <a:off x="7772400" y="1752600"/>
            <a:ext cx="1219200" cy="609600"/>
          </a:xfrm>
          <a:prstGeom prst="roundRect">
            <a:avLst>
              <a:gd name="adj" fmla="val 33150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ounded Rectangle 86"/>
          <p:cNvSpPr/>
          <p:nvPr>
            <p:custDataLst>
              <p:tags r:id="rId39"/>
            </p:custDataLst>
          </p:nvPr>
        </p:nvSpPr>
        <p:spPr>
          <a:xfrm>
            <a:off x="7772400" y="2362200"/>
            <a:ext cx="1219200" cy="609600"/>
          </a:xfrm>
          <a:prstGeom prst="roundRect">
            <a:avLst>
              <a:gd name="adj" fmla="val 33150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ounded Rectangle 90"/>
          <p:cNvSpPr/>
          <p:nvPr>
            <p:custDataLst>
              <p:tags r:id="rId40"/>
            </p:custDataLst>
          </p:nvPr>
        </p:nvSpPr>
        <p:spPr>
          <a:xfrm>
            <a:off x="7772400" y="2971800"/>
            <a:ext cx="1219200" cy="609600"/>
          </a:xfrm>
          <a:prstGeom prst="roundRect">
            <a:avLst>
              <a:gd name="adj" fmla="val 33150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ounded Rectangle 91"/>
          <p:cNvSpPr/>
          <p:nvPr>
            <p:custDataLst>
              <p:tags r:id="rId41"/>
            </p:custDataLst>
          </p:nvPr>
        </p:nvSpPr>
        <p:spPr>
          <a:xfrm>
            <a:off x="7772400" y="3581400"/>
            <a:ext cx="1219200" cy="609600"/>
          </a:xfrm>
          <a:prstGeom prst="roundRect">
            <a:avLst>
              <a:gd name="adj" fmla="val 33150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ounded Rectangle 92"/>
          <p:cNvSpPr/>
          <p:nvPr>
            <p:custDataLst>
              <p:tags r:id="rId42"/>
            </p:custDataLst>
          </p:nvPr>
        </p:nvSpPr>
        <p:spPr>
          <a:xfrm>
            <a:off x="7772400" y="4191000"/>
            <a:ext cx="1219200" cy="609600"/>
          </a:xfrm>
          <a:prstGeom prst="roundRect">
            <a:avLst>
              <a:gd name="adj" fmla="val 33150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ounded Rectangle 93"/>
          <p:cNvSpPr/>
          <p:nvPr>
            <p:custDataLst>
              <p:tags r:id="rId43"/>
            </p:custDataLst>
          </p:nvPr>
        </p:nvSpPr>
        <p:spPr>
          <a:xfrm>
            <a:off x="7772400" y="4800600"/>
            <a:ext cx="1219200" cy="609600"/>
          </a:xfrm>
          <a:prstGeom prst="roundRect">
            <a:avLst>
              <a:gd name="adj" fmla="val 33150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ounded Rectangle 94"/>
          <p:cNvSpPr/>
          <p:nvPr>
            <p:custDataLst>
              <p:tags r:id="rId44"/>
            </p:custDataLst>
          </p:nvPr>
        </p:nvSpPr>
        <p:spPr>
          <a:xfrm>
            <a:off x="7772400" y="5410200"/>
            <a:ext cx="1219200" cy="609600"/>
          </a:xfrm>
          <a:prstGeom prst="roundRect">
            <a:avLst>
              <a:gd name="adj" fmla="val 33150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reeform 95"/>
          <p:cNvSpPr/>
          <p:nvPr>
            <p:custDataLst>
              <p:tags r:id="rId45"/>
            </p:custDataLst>
          </p:nvPr>
        </p:nvSpPr>
        <p:spPr>
          <a:xfrm>
            <a:off x="7772400" y="6019800"/>
            <a:ext cx="1219200" cy="304800"/>
          </a:xfrm>
          <a:custGeom>
            <a:avLst/>
            <a:gdLst>
              <a:gd name="connsiteX0" fmla="*/ 0 w 1219200"/>
              <a:gd name="connsiteY0" fmla="*/ 202082 h 609600"/>
              <a:gd name="connsiteX1" fmla="*/ 59189 w 1219200"/>
              <a:gd name="connsiteY1" fmla="*/ 59188 h 609600"/>
              <a:gd name="connsiteX2" fmla="*/ 202083 w 1219200"/>
              <a:gd name="connsiteY2" fmla="*/ 0 h 609600"/>
              <a:gd name="connsiteX3" fmla="*/ 1017118 w 1219200"/>
              <a:gd name="connsiteY3" fmla="*/ 0 h 609600"/>
              <a:gd name="connsiteX4" fmla="*/ 1160012 w 1219200"/>
              <a:gd name="connsiteY4" fmla="*/ 59189 h 609600"/>
              <a:gd name="connsiteX5" fmla="*/ 1219200 w 1219200"/>
              <a:gd name="connsiteY5" fmla="*/ 202083 h 609600"/>
              <a:gd name="connsiteX6" fmla="*/ 1219200 w 1219200"/>
              <a:gd name="connsiteY6" fmla="*/ 407518 h 609600"/>
              <a:gd name="connsiteX7" fmla="*/ 1160012 w 1219200"/>
              <a:gd name="connsiteY7" fmla="*/ 550412 h 609600"/>
              <a:gd name="connsiteX8" fmla="*/ 1017118 w 1219200"/>
              <a:gd name="connsiteY8" fmla="*/ 609600 h 609600"/>
              <a:gd name="connsiteX9" fmla="*/ 202082 w 1219200"/>
              <a:gd name="connsiteY9" fmla="*/ 609600 h 609600"/>
              <a:gd name="connsiteX10" fmla="*/ 59188 w 1219200"/>
              <a:gd name="connsiteY10" fmla="*/ 550411 h 609600"/>
              <a:gd name="connsiteX11" fmla="*/ 0 w 1219200"/>
              <a:gd name="connsiteY11" fmla="*/ 407517 h 609600"/>
              <a:gd name="connsiteX12" fmla="*/ 0 w 1219200"/>
              <a:gd name="connsiteY12" fmla="*/ 202082 h 609600"/>
              <a:gd name="connsiteX0" fmla="*/ 1017118 w 1219200"/>
              <a:gd name="connsiteY0" fmla="*/ 609600 h 701040"/>
              <a:gd name="connsiteX1" fmla="*/ 202082 w 1219200"/>
              <a:gd name="connsiteY1" fmla="*/ 609600 h 701040"/>
              <a:gd name="connsiteX2" fmla="*/ 59188 w 1219200"/>
              <a:gd name="connsiteY2" fmla="*/ 550411 h 701040"/>
              <a:gd name="connsiteX3" fmla="*/ 0 w 1219200"/>
              <a:gd name="connsiteY3" fmla="*/ 407517 h 701040"/>
              <a:gd name="connsiteX4" fmla="*/ 0 w 1219200"/>
              <a:gd name="connsiteY4" fmla="*/ 202082 h 701040"/>
              <a:gd name="connsiteX5" fmla="*/ 59189 w 1219200"/>
              <a:gd name="connsiteY5" fmla="*/ 59188 h 701040"/>
              <a:gd name="connsiteX6" fmla="*/ 202083 w 1219200"/>
              <a:gd name="connsiteY6" fmla="*/ 0 h 701040"/>
              <a:gd name="connsiteX7" fmla="*/ 1017118 w 1219200"/>
              <a:gd name="connsiteY7" fmla="*/ 0 h 701040"/>
              <a:gd name="connsiteX8" fmla="*/ 1160012 w 1219200"/>
              <a:gd name="connsiteY8" fmla="*/ 59189 h 701040"/>
              <a:gd name="connsiteX9" fmla="*/ 1219200 w 1219200"/>
              <a:gd name="connsiteY9" fmla="*/ 202083 h 701040"/>
              <a:gd name="connsiteX10" fmla="*/ 1219200 w 1219200"/>
              <a:gd name="connsiteY10" fmla="*/ 407518 h 701040"/>
              <a:gd name="connsiteX11" fmla="*/ 1160012 w 1219200"/>
              <a:gd name="connsiteY11" fmla="*/ 550412 h 701040"/>
              <a:gd name="connsiteX12" fmla="*/ 1108558 w 1219200"/>
              <a:gd name="connsiteY12" fmla="*/ 701040 h 701040"/>
              <a:gd name="connsiteX0" fmla="*/ 1017118 w 1219200"/>
              <a:gd name="connsiteY0" fmla="*/ 609600 h 701040"/>
              <a:gd name="connsiteX1" fmla="*/ 59188 w 1219200"/>
              <a:gd name="connsiteY1" fmla="*/ 550411 h 701040"/>
              <a:gd name="connsiteX2" fmla="*/ 0 w 1219200"/>
              <a:gd name="connsiteY2" fmla="*/ 407517 h 701040"/>
              <a:gd name="connsiteX3" fmla="*/ 0 w 1219200"/>
              <a:gd name="connsiteY3" fmla="*/ 202082 h 701040"/>
              <a:gd name="connsiteX4" fmla="*/ 59189 w 1219200"/>
              <a:gd name="connsiteY4" fmla="*/ 59188 h 701040"/>
              <a:gd name="connsiteX5" fmla="*/ 202083 w 1219200"/>
              <a:gd name="connsiteY5" fmla="*/ 0 h 701040"/>
              <a:gd name="connsiteX6" fmla="*/ 1017118 w 1219200"/>
              <a:gd name="connsiteY6" fmla="*/ 0 h 701040"/>
              <a:gd name="connsiteX7" fmla="*/ 1160012 w 1219200"/>
              <a:gd name="connsiteY7" fmla="*/ 59189 h 701040"/>
              <a:gd name="connsiteX8" fmla="*/ 1219200 w 1219200"/>
              <a:gd name="connsiteY8" fmla="*/ 202083 h 701040"/>
              <a:gd name="connsiteX9" fmla="*/ 1219200 w 1219200"/>
              <a:gd name="connsiteY9" fmla="*/ 407518 h 701040"/>
              <a:gd name="connsiteX10" fmla="*/ 1160012 w 1219200"/>
              <a:gd name="connsiteY10" fmla="*/ 550412 h 701040"/>
              <a:gd name="connsiteX11" fmla="*/ 1108558 w 1219200"/>
              <a:gd name="connsiteY11" fmla="*/ 701040 h 701040"/>
              <a:gd name="connsiteX0" fmla="*/ 1017118 w 1219200"/>
              <a:gd name="connsiteY0" fmla="*/ 609600 h 701040"/>
              <a:gd name="connsiteX1" fmla="*/ 0 w 1219200"/>
              <a:gd name="connsiteY1" fmla="*/ 407517 h 701040"/>
              <a:gd name="connsiteX2" fmla="*/ 0 w 1219200"/>
              <a:gd name="connsiteY2" fmla="*/ 202082 h 701040"/>
              <a:gd name="connsiteX3" fmla="*/ 59189 w 1219200"/>
              <a:gd name="connsiteY3" fmla="*/ 59188 h 701040"/>
              <a:gd name="connsiteX4" fmla="*/ 202083 w 1219200"/>
              <a:gd name="connsiteY4" fmla="*/ 0 h 701040"/>
              <a:gd name="connsiteX5" fmla="*/ 1017118 w 1219200"/>
              <a:gd name="connsiteY5" fmla="*/ 0 h 701040"/>
              <a:gd name="connsiteX6" fmla="*/ 1160012 w 1219200"/>
              <a:gd name="connsiteY6" fmla="*/ 59189 h 701040"/>
              <a:gd name="connsiteX7" fmla="*/ 1219200 w 1219200"/>
              <a:gd name="connsiteY7" fmla="*/ 202083 h 701040"/>
              <a:gd name="connsiteX8" fmla="*/ 1219200 w 1219200"/>
              <a:gd name="connsiteY8" fmla="*/ 407518 h 701040"/>
              <a:gd name="connsiteX9" fmla="*/ 1160012 w 1219200"/>
              <a:gd name="connsiteY9" fmla="*/ 550412 h 701040"/>
              <a:gd name="connsiteX10" fmla="*/ 1108558 w 1219200"/>
              <a:gd name="connsiteY10" fmla="*/ 701040 h 701040"/>
              <a:gd name="connsiteX0" fmla="*/ 0 w 1219200"/>
              <a:gd name="connsiteY0" fmla="*/ 457200 h 701040"/>
              <a:gd name="connsiteX1" fmla="*/ 0 w 1219200"/>
              <a:gd name="connsiteY1" fmla="*/ 407517 h 701040"/>
              <a:gd name="connsiteX2" fmla="*/ 0 w 1219200"/>
              <a:gd name="connsiteY2" fmla="*/ 202082 h 701040"/>
              <a:gd name="connsiteX3" fmla="*/ 59189 w 1219200"/>
              <a:gd name="connsiteY3" fmla="*/ 59188 h 701040"/>
              <a:gd name="connsiteX4" fmla="*/ 202083 w 1219200"/>
              <a:gd name="connsiteY4" fmla="*/ 0 h 701040"/>
              <a:gd name="connsiteX5" fmla="*/ 1017118 w 1219200"/>
              <a:gd name="connsiteY5" fmla="*/ 0 h 701040"/>
              <a:gd name="connsiteX6" fmla="*/ 1160012 w 1219200"/>
              <a:gd name="connsiteY6" fmla="*/ 59189 h 701040"/>
              <a:gd name="connsiteX7" fmla="*/ 1219200 w 1219200"/>
              <a:gd name="connsiteY7" fmla="*/ 202083 h 701040"/>
              <a:gd name="connsiteX8" fmla="*/ 1219200 w 1219200"/>
              <a:gd name="connsiteY8" fmla="*/ 407518 h 701040"/>
              <a:gd name="connsiteX9" fmla="*/ 1160012 w 1219200"/>
              <a:gd name="connsiteY9" fmla="*/ 550412 h 701040"/>
              <a:gd name="connsiteX10" fmla="*/ 1108558 w 1219200"/>
              <a:gd name="connsiteY10" fmla="*/ 701040 h 701040"/>
              <a:gd name="connsiteX0" fmla="*/ 0 w 1219200"/>
              <a:gd name="connsiteY0" fmla="*/ 457200 h 701040"/>
              <a:gd name="connsiteX1" fmla="*/ 0 w 1219200"/>
              <a:gd name="connsiteY1" fmla="*/ 304800 h 701040"/>
              <a:gd name="connsiteX2" fmla="*/ 0 w 1219200"/>
              <a:gd name="connsiteY2" fmla="*/ 202082 h 701040"/>
              <a:gd name="connsiteX3" fmla="*/ 59189 w 1219200"/>
              <a:gd name="connsiteY3" fmla="*/ 59188 h 701040"/>
              <a:gd name="connsiteX4" fmla="*/ 202083 w 1219200"/>
              <a:gd name="connsiteY4" fmla="*/ 0 h 701040"/>
              <a:gd name="connsiteX5" fmla="*/ 1017118 w 1219200"/>
              <a:gd name="connsiteY5" fmla="*/ 0 h 701040"/>
              <a:gd name="connsiteX6" fmla="*/ 1160012 w 1219200"/>
              <a:gd name="connsiteY6" fmla="*/ 59189 h 701040"/>
              <a:gd name="connsiteX7" fmla="*/ 1219200 w 1219200"/>
              <a:gd name="connsiteY7" fmla="*/ 202083 h 701040"/>
              <a:gd name="connsiteX8" fmla="*/ 1219200 w 1219200"/>
              <a:gd name="connsiteY8" fmla="*/ 407518 h 701040"/>
              <a:gd name="connsiteX9" fmla="*/ 1160012 w 1219200"/>
              <a:gd name="connsiteY9" fmla="*/ 550412 h 701040"/>
              <a:gd name="connsiteX10" fmla="*/ 1108558 w 1219200"/>
              <a:gd name="connsiteY10" fmla="*/ 701040 h 701040"/>
              <a:gd name="connsiteX0" fmla="*/ 0 w 1219200"/>
              <a:gd name="connsiteY0" fmla="*/ 457200 h 701040"/>
              <a:gd name="connsiteX1" fmla="*/ 0 w 1219200"/>
              <a:gd name="connsiteY1" fmla="*/ 202082 h 701040"/>
              <a:gd name="connsiteX2" fmla="*/ 59189 w 1219200"/>
              <a:gd name="connsiteY2" fmla="*/ 59188 h 701040"/>
              <a:gd name="connsiteX3" fmla="*/ 202083 w 1219200"/>
              <a:gd name="connsiteY3" fmla="*/ 0 h 701040"/>
              <a:gd name="connsiteX4" fmla="*/ 1017118 w 1219200"/>
              <a:gd name="connsiteY4" fmla="*/ 0 h 701040"/>
              <a:gd name="connsiteX5" fmla="*/ 1160012 w 1219200"/>
              <a:gd name="connsiteY5" fmla="*/ 59189 h 701040"/>
              <a:gd name="connsiteX6" fmla="*/ 1219200 w 1219200"/>
              <a:gd name="connsiteY6" fmla="*/ 202083 h 701040"/>
              <a:gd name="connsiteX7" fmla="*/ 1219200 w 1219200"/>
              <a:gd name="connsiteY7" fmla="*/ 407518 h 701040"/>
              <a:gd name="connsiteX8" fmla="*/ 1160012 w 1219200"/>
              <a:gd name="connsiteY8" fmla="*/ 550412 h 701040"/>
              <a:gd name="connsiteX9" fmla="*/ 1108558 w 1219200"/>
              <a:gd name="connsiteY9" fmla="*/ 701040 h 701040"/>
              <a:gd name="connsiteX0" fmla="*/ 0 w 1219200"/>
              <a:gd name="connsiteY0" fmla="*/ 457200 h 701040"/>
              <a:gd name="connsiteX1" fmla="*/ 0 w 1219200"/>
              <a:gd name="connsiteY1" fmla="*/ 304800 h 701040"/>
              <a:gd name="connsiteX2" fmla="*/ 0 w 1219200"/>
              <a:gd name="connsiteY2" fmla="*/ 202082 h 701040"/>
              <a:gd name="connsiteX3" fmla="*/ 59189 w 1219200"/>
              <a:gd name="connsiteY3" fmla="*/ 59188 h 701040"/>
              <a:gd name="connsiteX4" fmla="*/ 202083 w 1219200"/>
              <a:gd name="connsiteY4" fmla="*/ 0 h 701040"/>
              <a:gd name="connsiteX5" fmla="*/ 1017118 w 1219200"/>
              <a:gd name="connsiteY5" fmla="*/ 0 h 701040"/>
              <a:gd name="connsiteX6" fmla="*/ 1160012 w 1219200"/>
              <a:gd name="connsiteY6" fmla="*/ 59189 h 701040"/>
              <a:gd name="connsiteX7" fmla="*/ 1219200 w 1219200"/>
              <a:gd name="connsiteY7" fmla="*/ 202083 h 701040"/>
              <a:gd name="connsiteX8" fmla="*/ 1219200 w 1219200"/>
              <a:gd name="connsiteY8" fmla="*/ 407518 h 701040"/>
              <a:gd name="connsiteX9" fmla="*/ 1160012 w 1219200"/>
              <a:gd name="connsiteY9" fmla="*/ 550412 h 701040"/>
              <a:gd name="connsiteX10" fmla="*/ 1108558 w 1219200"/>
              <a:gd name="connsiteY10" fmla="*/ 701040 h 701040"/>
              <a:gd name="connsiteX0" fmla="*/ 0 w 1219200"/>
              <a:gd name="connsiteY0" fmla="*/ 457200 h 701040"/>
              <a:gd name="connsiteX1" fmla="*/ 0 w 1219200"/>
              <a:gd name="connsiteY1" fmla="*/ 202082 h 701040"/>
              <a:gd name="connsiteX2" fmla="*/ 59189 w 1219200"/>
              <a:gd name="connsiteY2" fmla="*/ 59188 h 701040"/>
              <a:gd name="connsiteX3" fmla="*/ 202083 w 1219200"/>
              <a:gd name="connsiteY3" fmla="*/ 0 h 701040"/>
              <a:gd name="connsiteX4" fmla="*/ 1017118 w 1219200"/>
              <a:gd name="connsiteY4" fmla="*/ 0 h 701040"/>
              <a:gd name="connsiteX5" fmla="*/ 1160012 w 1219200"/>
              <a:gd name="connsiteY5" fmla="*/ 59189 h 701040"/>
              <a:gd name="connsiteX6" fmla="*/ 1219200 w 1219200"/>
              <a:gd name="connsiteY6" fmla="*/ 202083 h 701040"/>
              <a:gd name="connsiteX7" fmla="*/ 1219200 w 1219200"/>
              <a:gd name="connsiteY7" fmla="*/ 407518 h 701040"/>
              <a:gd name="connsiteX8" fmla="*/ 1160012 w 1219200"/>
              <a:gd name="connsiteY8" fmla="*/ 550412 h 701040"/>
              <a:gd name="connsiteX9" fmla="*/ 1108558 w 1219200"/>
              <a:gd name="connsiteY9" fmla="*/ 701040 h 701040"/>
              <a:gd name="connsiteX0" fmla="*/ 0 w 1219200"/>
              <a:gd name="connsiteY0" fmla="*/ 304800 h 701040"/>
              <a:gd name="connsiteX1" fmla="*/ 0 w 1219200"/>
              <a:gd name="connsiteY1" fmla="*/ 202082 h 701040"/>
              <a:gd name="connsiteX2" fmla="*/ 59189 w 1219200"/>
              <a:gd name="connsiteY2" fmla="*/ 59188 h 701040"/>
              <a:gd name="connsiteX3" fmla="*/ 202083 w 1219200"/>
              <a:gd name="connsiteY3" fmla="*/ 0 h 701040"/>
              <a:gd name="connsiteX4" fmla="*/ 1017118 w 1219200"/>
              <a:gd name="connsiteY4" fmla="*/ 0 h 701040"/>
              <a:gd name="connsiteX5" fmla="*/ 1160012 w 1219200"/>
              <a:gd name="connsiteY5" fmla="*/ 59189 h 701040"/>
              <a:gd name="connsiteX6" fmla="*/ 1219200 w 1219200"/>
              <a:gd name="connsiteY6" fmla="*/ 202083 h 701040"/>
              <a:gd name="connsiteX7" fmla="*/ 1219200 w 1219200"/>
              <a:gd name="connsiteY7" fmla="*/ 407518 h 701040"/>
              <a:gd name="connsiteX8" fmla="*/ 1160012 w 1219200"/>
              <a:gd name="connsiteY8" fmla="*/ 550412 h 701040"/>
              <a:gd name="connsiteX9" fmla="*/ 1108558 w 1219200"/>
              <a:gd name="connsiteY9" fmla="*/ 701040 h 701040"/>
              <a:gd name="connsiteX0" fmla="*/ 0 w 1219200"/>
              <a:gd name="connsiteY0" fmla="*/ 304800 h 701040"/>
              <a:gd name="connsiteX1" fmla="*/ 0 w 1219200"/>
              <a:gd name="connsiteY1" fmla="*/ 202082 h 701040"/>
              <a:gd name="connsiteX2" fmla="*/ 59189 w 1219200"/>
              <a:gd name="connsiteY2" fmla="*/ 59188 h 701040"/>
              <a:gd name="connsiteX3" fmla="*/ 202083 w 1219200"/>
              <a:gd name="connsiteY3" fmla="*/ 0 h 701040"/>
              <a:gd name="connsiteX4" fmla="*/ 1017118 w 1219200"/>
              <a:gd name="connsiteY4" fmla="*/ 0 h 701040"/>
              <a:gd name="connsiteX5" fmla="*/ 1160012 w 1219200"/>
              <a:gd name="connsiteY5" fmla="*/ 59189 h 701040"/>
              <a:gd name="connsiteX6" fmla="*/ 1219200 w 1219200"/>
              <a:gd name="connsiteY6" fmla="*/ 202083 h 701040"/>
              <a:gd name="connsiteX7" fmla="*/ 1160012 w 1219200"/>
              <a:gd name="connsiteY7" fmla="*/ 550412 h 701040"/>
              <a:gd name="connsiteX8" fmla="*/ 1108558 w 1219200"/>
              <a:gd name="connsiteY8" fmla="*/ 701040 h 701040"/>
              <a:gd name="connsiteX0" fmla="*/ 0 w 1219200"/>
              <a:gd name="connsiteY0" fmla="*/ 304800 h 701040"/>
              <a:gd name="connsiteX1" fmla="*/ 0 w 1219200"/>
              <a:gd name="connsiteY1" fmla="*/ 202082 h 701040"/>
              <a:gd name="connsiteX2" fmla="*/ 59189 w 1219200"/>
              <a:gd name="connsiteY2" fmla="*/ 59188 h 701040"/>
              <a:gd name="connsiteX3" fmla="*/ 202083 w 1219200"/>
              <a:gd name="connsiteY3" fmla="*/ 0 h 701040"/>
              <a:gd name="connsiteX4" fmla="*/ 1017118 w 1219200"/>
              <a:gd name="connsiteY4" fmla="*/ 0 h 701040"/>
              <a:gd name="connsiteX5" fmla="*/ 1160012 w 1219200"/>
              <a:gd name="connsiteY5" fmla="*/ 59189 h 701040"/>
              <a:gd name="connsiteX6" fmla="*/ 1219200 w 1219200"/>
              <a:gd name="connsiteY6" fmla="*/ 202083 h 701040"/>
              <a:gd name="connsiteX7" fmla="*/ 1108558 w 1219200"/>
              <a:gd name="connsiteY7" fmla="*/ 701040 h 701040"/>
              <a:gd name="connsiteX0" fmla="*/ 0 w 1219200"/>
              <a:gd name="connsiteY0" fmla="*/ 304800 h 304800"/>
              <a:gd name="connsiteX1" fmla="*/ 0 w 1219200"/>
              <a:gd name="connsiteY1" fmla="*/ 202082 h 304800"/>
              <a:gd name="connsiteX2" fmla="*/ 59189 w 1219200"/>
              <a:gd name="connsiteY2" fmla="*/ 59188 h 304800"/>
              <a:gd name="connsiteX3" fmla="*/ 202083 w 1219200"/>
              <a:gd name="connsiteY3" fmla="*/ 0 h 304800"/>
              <a:gd name="connsiteX4" fmla="*/ 1017118 w 1219200"/>
              <a:gd name="connsiteY4" fmla="*/ 0 h 304800"/>
              <a:gd name="connsiteX5" fmla="*/ 1160012 w 1219200"/>
              <a:gd name="connsiteY5" fmla="*/ 59189 h 304800"/>
              <a:gd name="connsiteX6" fmla="*/ 1219200 w 1219200"/>
              <a:gd name="connsiteY6" fmla="*/ 202083 h 304800"/>
              <a:gd name="connsiteX7" fmla="*/ 1219200 w 1219200"/>
              <a:gd name="connsiteY7" fmla="*/ 30480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" h="304800">
                <a:moveTo>
                  <a:pt x="0" y="304800"/>
                </a:moveTo>
                <a:lnTo>
                  <a:pt x="0" y="202082"/>
                </a:lnTo>
                <a:cubicBezTo>
                  <a:pt x="0" y="148487"/>
                  <a:pt x="21291" y="97086"/>
                  <a:pt x="59189" y="59188"/>
                </a:cubicBezTo>
                <a:cubicBezTo>
                  <a:pt x="97087" y="21290"/>
                  <a:pt x="148487" y="0"/>
                  <a:pt x="202083" y="0"/>
                </a:cubicBezTo>
                <a:lnTo>
                  <a:pt x="1017118" y="0"/>
                </a:lnTo>
                <a:cubicBezTo>
                  <a:pt x="1070713" y="0"/>
                  <a:pt x="1122114" y="21291"/>
                  <a:pt x="1160012" y="59189"/>
                </a:cubicBezTo>
                <a:cubicBezTo>
                  <a:pt x="1197910" y="97087"/>
                  <a:pt x="1219200" y="148487"/>
                  <a:pt x="1219200" y="202083"/>
                </a:cubicBezTo>
                <a:lnTo>
                  <a:pt x="1219200" y="304800"/>
                </a:ln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60" grpId="0" animBg="1"/>
      <p:bldP spid="64" grpId="0" animBg="1"/>
      <p:bldP spid="68" grpId="0" animBg="1"/>
      <p:bldP spid="90" grpId="0"/>
      <p:bldP spid="78" grpId="0" animBg="1"/>
      <p:bldP spid="79" grpId="0" animBg="1"/>
      <p:bldP spid="83" grpId="0" animBg="1"/>
      <p:bldP spid="85" grpId="0" animBg="1"/>
      <p:bldP spid="71" grpId="0" animBg="1"/>
      <p:bldP spid="75" grpId="0" animBg="1"/>
      <p:bldP spid="87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Line 48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 flipH="1">
            <a:off x="533400" y="2133600"/>
            <a:ext cx="20574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311618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Fully Associative Cache (Reading)</a:t>
            </a:r>
            <a:endParaRPr lang="en-US" dirty="0"/>
          </a:p>
        </p:txBody>
      </p:sp>
      <p:sp>
        <p:nvSpPr>
          <p:cNvPr id="3311621" name="Rectangle 5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899481" y="13716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3311622" name="Text Box 6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99481" y="838200"/>
            <a:ext cx="359394" cy="54476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400" dirty="0">
                <a:solidFill>
                  <a:srgbClr val="FFFFFF"/>
                </a:solidFill>
                <a:latin typeface="Calibri"/>
              </a:rPr>
              <a:t>V</a:t>
            </a:r>
          </a:p>
        </p:txBody>
      </p:sp>
      <p:sp>
        <p:nvSpPr>
          <p:cNvPr id="3311623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204281" y="838200"/>
            <a:ext cx="603050" cy="54476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400" dirty="0">
                <a:solidFill>
                  <a:srgbClr val="FFFFFF"/>
                </a:solidFill>
                <a:latin typeface="Calibri"/>
              </a:rPr>
              <a:t>Tag</a:t>
            </a:r>
          </a:p>
        </p:txBody>
      </p:sp>
      <p:sp>
        <p:nvSpPr>
          <p:cNvPr id="3311624" name="Text Box 8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194881" y="838200"/>
            <a:ext cx="853119" cy="54476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400" dirty="0">
                <a:solidFill>
                  <a:srgbClr val="FFFFFF"/>
                </a:solidFill>
                <a:latin typeface="Calibri"/>
              </a:rPr>
              <a:t>Block</a:t>
            </a:r>
          </a:p>
        </p:txBody>
      </p:sp>
      <p:sp>
        <p:nvSpPr>
          <p:cNvPr id="3311627" name="Line 11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flipH="1" flipV="1">
            <a:off x="7162800" y="5029200"/>
            <a:ext cx="457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311632" name="Rectangle 16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813881" y="1371600"/>
            <a:ext cx="11430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3311635" name="Line 19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1204281" y="1371600"/>
            <a:ext cx="0" cy="457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/>
          </a:p>
        </p:txBody>
      </p:sp>
      <p:sp>
        <p:nvSpPr>
          <p:cNvPr id="3311658" name="Line 42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1204281" y="2286000"/>
            <a:ext cx="1524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311659" name="Line 43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H="1">
            <a:off x="1585281" y="1600200"/>
            <a:ext cx="0" cy="457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lg" len="lg"/>
            <a:tailEnd type="arrow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311660" name="Oval 44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1356681" y="2057400"/>
            <a:ext cx="457200" cy="457200"/>
          </a:xfrm>
          <a:prstGeom prst="ellipse">
            <a:avLst/>
          </a:prstGeom>
          <a:solidFill>
            <a:schemeClr val="tx1"/>
          </a:solidFill>
          <a:ln w="28575" algn="ctr">
            <a:solidFill>
              <a:schemeClr val="bg1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600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3311664" name="Line 48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H="1">
            <a:off x="1051881" y="2590800"/>
            <a:ext cx="3048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311665" name="Line 49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H="1" flipV="1">
            <a:off x="1447800" y="3048000"/>
            <a:ext cx="0" cy="457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311667" name="Line 51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H="1">
            <a:off x="1051881" y="1600200"/>
            <a:ext cx="0" cy="990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311669" name="Line 53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H="1" flipV="1">
            <a:off x="5486400" y="5191780"/>
            <a:ext cx="0" cy="59942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57" name="Straight Connector 56"/>
          <p:cNvCxnSpPr/>
          <p:nvPr>
            <p:custDataLst>
              <p:tags r:id="rId17"/>
            </p:custDataLst>
          </p:nvPr>
        </p:nvCxnSpPr>
        <p:spPr>
          <a:xfrm rot="5400000">
            <a:off x="3848099" y="495300"/>
            <a:ext cx="5334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Line 38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 flipH="1">
            <a:off x="533400" y="533400"/>
            <a:ext cx="0" cy="1600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48" name="Line 41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1585281" y="2514600"/>
            <a:ext cx="0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07" name="Line 20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H="1">
            <a:off x="1204281" y="2133600"/>
            <a:ext cx="0" cy="152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med" len="med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09" name="Line 21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2575881" y="1600200"/>
            <a:ext cx="0" cy="20574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12" name="Line 53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 flipH="1" flipV="1">
            <a:off x="5486400" y="4267200"/>
            <a:ext cx="0" cy="5334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29" name="Line 49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 flipH="1">
            <a:off x="1447800" y="3505200"/>
            <a:ext cx="0" cy="15240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30" name="Line 49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 flipH="1">
            <a:off x="1600200" y="3200400"/>
            <a:ext cx="0" cy="19050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31" name="Line 49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 flipH="1">
            <a:off x="1752600" y="3276600"/>
            <a:ext cx="0" cy="1828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34" name="Line 53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 flipH="1" flipV="1">
            <a:off x="1676400" y="5486400"/>
            <a:ext cx="0" cy="3810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35" name="AutoShape 77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rot="5400000" flipH="1">
            <a:off x="1365766" y="4958834"/>
            <a:ext cx="609600" cy="597932"/>
          </a:xfrm>
          <a:prstGeom prst="moon">
            <a:avLst>
              <a:gd name="adj" fmla="val 71690"/>
            </a:avLst>
          </a:prstGeom>
          <a:solidFill>
            <a:schemeClr val="tx1"/>
          </a:soli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36" name="Line 49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1447800" y="4191000"/>
            <a:ext cx="6858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43" name="Line 49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1600200" y="4114800"/>
            <a:ext cx="5334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44" name="Line 49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1752600" y="4038600"/>
            <a:ext cx="3810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45" name="Line 49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1905000" y="3962400"/>
            <a:ext cx="2286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46" name="Rectangle 145"/>
          <p:cNvSpPr/>
          <p:nvPr>
            <p:custDataLst>
              <p:tags r:id="rId32"/>
            </p:custDataLst>
          </p:nvPr>
        </p:nvSpPr>
        <p:spPr>
          <a:xfrm>
            <a:off x="2133600" y="3886200"/>
            <a:ext cx="228600" cy="3810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148" name="Straight Arrow Connector 147"/>
          <p:cNvCxnSpPr/>
          <p:nvPr>
            <p:custDataLst>
              <p:tags r:id="rId33"/>
            </p:custDataLst>
          </p:nvPr>
        </p:nvCxnSpPr>
        <p:spPr>
          <a:xfrm>
            <a:off x="2362200" y="4114800"/>
            <a:ext cx="1371600" cy="1588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/>
          <p:cNvSpPr txBox="1"/>
          <p:nvPr>
            <p:custDataLst>
              <p:tags r:id="rId34"/>
            </p:custDataLst>
          </p:nvPr>
        </p:nvSpPr>
        <p:spPr>
          <a:xfrm>
            <a:off x="4648200" y="4744760"/>
            <a:ext cx="20574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word select</a:t>
            </a:r>
          </a:p>
        </p:txBody>
      </p:sp>
      <p:sp>
        <p:nvSpPr>
          <p:cNvPr id="157" name="TextBox 156"/>
          <p:cNvSpPr txBox="1"/>
          <p:nvPr>
            <p:custDataLst>
              <p:tags r:id="rId35"/>
            </p:custDataLst>
          </p:nvPr>
        </p:nvSpPr>
        <p:spPr>
          <a:xfrm>
            <a:off x="990600" y="5572780"/>
            <a:ext cx="11430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hit?</a:t>
            </a:r>
          </a:p>
        </p:txBody>
      </p:sp>
      <p:sp>
        <p:nvSpPr>
          <p:cNvPr id="158" name="TextBox 157"/>
          <p:cNvSpPr txBox="1"/>
          <p:nvPr>
            <p:custDataLst>
              <p:tags r:id="rId36"/>
            </p:custDataLst>
          </p:nvPr>
        </p:nvSpPr>
        <p:spPr>
          <a:xfrm>
            <a:off x="5105400" y="5648980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data</a:t>
            </a:r>
          </a:p>
        </p:txBody>
      </p:sp>
      <p:sp>
        <p:nvSpPr>
          <p:cNvPr id="159" name="TextBox 158"/>
          <p:cNvSpPr txBox="1"/>
          <p:nvPr>
            <p:custDataLst>
              <p:tags r:id="rId37"/>
            </p:custDataLst>
          </p:nvPr>
        </p:nvSpPr>
        <p:spPr>
          <a:xfrm>
            <a:off x="4648200" y="3810000"/>
            <a:ext cx="20574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line select</a:t>
            </a:r>
          </a:p>
        </p:txBody>
      </p:sp>
      <p:sp>
        <p:nvSpPr>
          <p:cNvPr id="114" name="Rectangle 113"/>
          <p:cNvSpPr/>
          <p:nvPr>
            <p:custDataLst>
              <p:tags r:id="rId38"/>
            </p:custDataLst>
          </p:nvPr>
        </p:nvSpPr>
        <p:spPr>
          <a:xfrm>
            <a:off x="1373459" y="1769581"/>
            <a:ext cx="439543" cy="91717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34000"/>
              </a:lnSpc>
              <a:buClr>
                <a:srgbClr val="40458C"/>
              </a:buClr>
              <a:buSzPct val="100000"/>
            </a:pPr>
            <a:r>
              <a:rPr lang="en-US" sz="4000" dirty="0" smtClean="0">
                <a:solidFill>
                  <a:schemeClr val="bg1"/>
                </a:solidFill>
              </a:rPr>
              <a:t>=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16" name="Line 48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 flipH="1" flipV="1">
            <a:off x="1356681" y="2590800"/>
            <a:ext cx="0" cy="152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17" name="AutoShape 46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 rot="5400000">
            <a:off x="1304726" y="2622070"/>
            <a:ext cx="332509" cy="519351"/>
          </a:xfrm>
          <a:prstGeom prst="flowChartDelay">
            <a:avLst/>
          </a:prstGeom>
          <a:solidFill>
            <a:schemeClr val="tx1"/>
          </a:soli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22" name="Line 48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 flipH="1">
            <a:off x="2438400" y="2133600"/>
            <a:ext cx="25146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23" name="Rectangle 5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3124200" y="13716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124" name="Rectangle 16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4038600" y="1371600"/>
            <a:ext cx="11430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125" name="Line 19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>
            <a:off x="3429000" y="1371600"/>
            <a:ext cx="0" cy="457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/>
          </a:p>
        </p:txBody>
      </p:sp>
      <p:sp>
        <p:nvSpPr>
          <p:cNvPr id="126" name="Line 42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>
            <a:off x="3429000" y="2286000"/>
            <a:ext cx="1524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27" name="Line 43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 flipH="1">
            <a:off x="3810000" y="1600200"/>
            <a:ext cx="0" cy="457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lg" len="lg"/>
            <a:tailEnd type="arrow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28" name="Oval 44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3581400" y="2057400"/>
            <a:ext cx="457200" cy="457200"/>
          </a:xfrm>
          <a:prstGeom prst="ellipse">
            <a:avLst/>
          </a:prstGeom>
          <a:solidFill>
            <a:schemeClr val="tx1"/>
          </a:solidFill>
          <a:ln w="28575" algn="ctr">
            <a:solidFill>
              <a:schemeClr val="bg1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600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133" name="Line 48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 flipH="1">
            <a:off x="3276600" y="2590800"/>
            <a:ext cx="3048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37" name="Line 49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 flipH="1" flipV="1">
            <a:off x="3657600" y="3048000"/>
            <a:ext cx="0" cy="152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38" name="Line 51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 flipH="1">
            <a:off x="3276600" y="1600200"/>
            <a:ext cx="0" cy="990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39" name="Line 41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>
            <a:off x="3810000" y="2514600"/>
            <a:ext cx="0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40" name="Line 20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 flipH="1">
            <a:off x="3429000" y="2133600"/>
            <a:ext cx="0" cy="152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med" len="med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41" name="Rectangle 140"/>
          <p:cNvSpPr/>
          <p:nvPr>
            <p:custDataLst>
              <p:tags r:id="rId53"/>
            </p:custDataLst>
          </p:nvPr>
        </p:nvSpPr>
        <p:spPr>
          <a:xfrm>
            <a:off x="3598178" y="1769581"/>
            <a:ext cx="439543" cy="91717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34000"/>
              </a:lnSpc>
              <a:buClr>
                <a:srgbClr val="40458C"/>
              </a:buClr>
              <a:buSzPct val="100000"/>
            </a:pPr>
            <a:r>
              <a:rPr lang="en-US" sz="4000" dirty="0" smtClean="0">
                <a:solidFill>
                  <a:schemeClr val="bg1"/>
                </a:solidFill>
              </a:rPr>
              <a:t>=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42" name="Line 48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 flipH="1" flipV="1">
            <a:off x="3581400" y="2590800"/>
            <a:ext cx="0" cy="152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47" name="AutoShape 46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 rot="5400000">
            <a:off x="3529445" y="2622070"/>
            <a:ext cx="332509" cy="519351"/>
          </a:xfrm>
          <a:prstGeom prst="flowChartDelay">
            <a:avLst/>
          </a:prstGeom>
          <a:solidFill>
            <a:schemeClr val="tx1"/>
          </a:soli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49" name="Line 48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 flipH="1">
            <a:off x="4876800" y="2133600"/>
            <a:ext cx="29718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50" name="Rectangle 5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5334000" y="13716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151" name="Rectangle 16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6248400" y="1371600"/>
            <a:ext cx="11430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152" name="Line 19"/>
          <p:cNvSpPr>
            <a:spLocks noChangeShapeType="1"/>
          </p:cNvSpPr>
          <p:nvPr>
            <p:custDataLst>
              <p:tags r:id="rId59"/>
            </p:custDataLst>
          </p:nvPr>
        </p:nvSpPr>
        <p:spPr bwMode="auto">
          <a:xfrm>
            <a:off x="5638800" y="1371600"/>
            <a:ext cx="0" cy="457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/>
          </a:p>
        </p:txBody>
      </p:sp>
      <p:sp>
        <p:nvSpPr>
          <p:cNvPr id="153" name="Line 42"/>
          <p:cNvSpPr>
            <a:spLocks noChangeShapeType="1"/>
          </p:cNvSpPr>
          <p:nvPr>
            <p:custDataLst>
              <p:tags r:id="rId60"/>
            </p:custDataLst>
          </p:nvPr>
        </p:nvSpPr>
        <p:spPr bwMode="auto">
          <a:xfrm>
            <a:off x="5638800" y="2286000"/>
            <a:ext cx="1524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54" name="Line 43"/>
          <p:cNvSpPr>
            <a:spLocks noChangeShapeType="1"/>
          </p:cNvSpPr>
          <p:nvPr>
            <p:custDataLst>
              <p:tags r:id="rId61"/>
            </p:custDataLst>
          </p:nvPr>
        </p:nvSpPr>
        <p:spPr bwMode="auto">
          <a:xfrm flipH="1">
            <a:off x="6019800" y="1600200"/>
            <a:ext cx="0" cy="457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lg" len="lg"/>
            <a:tailEnd type="arrow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55" name="Oval 44"/>
          <p:cNvSpPr>
            <a:spLocks noChangeArrowheads="1"/>
          </p:cNvSpPr>
          <p:nvPr>
            <p:custDataLst>
              <p:tags r:id="rId62"/>
            </p:custDataLst>
          </p:nvPr>
        </p:nvSpPr>
        <p:spPr bwMode="auto">
          <a:xfrm>
            <a:off x="5791200" y="2057400"/>
            <a:ext cx="457200" cy="457200"/>
          </a:xfrm>
          <a:prstGeom prst="ellipse">
            <a:avLst/>
          </a:prstGeom>
          <a:solidFill>
            <a:schemeClr val="tx1"/>
          </a:solidFill>
          <a:ln w="28575" algn="ctr">
            <a:solidFill>
              <a:schemeClr val="bg1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600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165" name="Line 48"/>
          <p:cNvSpPr>
            <a:spLocks noChangeShapeType="1"/>
          </p:cNvSpPr>
          <p:nvPr>
            <p:custDataLst>
              <p:tags r:id="rId63"/>
            </p:custDataLst>
          </p:nvPr>
        </p:nvSpPr>
        <p:spPr bwMode="auto">
          <a:xfrm flipH="1">
            <a:off x="5486400" y="2590800"/>
            <a:ext cx="3048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66" name="Line 49"/>
          <p:cNvSpPr>
            <a:spLocks noChangeShapeType="1"/>
          </p:cNvSpPr>
          <p:nvPr>
            <p:custDataLst>
              <p:tags r:id="rId64"/>
            </p:custDataLst>
          </p:nvPr>
        </p:nvSpPr>
        <p:spPr bwMode="auto">
          <a:xfrm flipH="1" flipV="1">
            <a:off x="5867400" y="3048000"/>
            <a:ext cx="0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67" name="Line 51"/>
          <p:cNvSpPr>
            <a:spLocks noChangeShapeType="1"/>
          </p:cNvSpPr>
          <p:nvPr>
            <p:custDataLst>
              <p:tags r:id="rId65"/>
            </p:custDataLst>
          </p:nvPr>
        </p:nvSpPr>
        <p:spPr bwMode="auto">
          <a:xfrm flipH="1">
            <a:off x="5486400" y="1600200"/>
            <a:ext cx="0" cy="990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68" name="Line 41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>
            <a:off x="6019800" y="2514600"/>
            <a:ext cx="0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69" name="Line 20"/>
          <p:cNvSpPr>
            <a:spLocks noChangeShapeType="1"/>
          </p:cNvSpPr>
          <p:nvPr>
            <p:custDataLst>
              <p:tags r:id="rId67"/>
            </p:custDataLst>
          </p:nvPr>
        </p:nvSpPr>
        <p:spPr bwMode="auto">
          <a:xfrm flipH="1">
            <a:off x="5638800" y="2133600"/>
            <a:ext cx="0" cy="152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med" len="med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70" name="Rectangle 169"/>
          <p:cNvSpPr/>
          <p:nvPr>
            <p:custDataLst>
              <p:tags r:id="rId68"/>
            </p:custDataLst>
          </p:nvPr>
        </p:nvSpPr>
        <p:spPr>
          <a:xfrm>
            <a:off x="5807978" y="1769581"/>
            <a:ext cx="439543" cy="91717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34000"/>
              </a:lnSpc>
              <a:buClr>
                <a:srgbClr val="40458C"/>
              </a:buClr>
              <a:buSzPct val="100000"/>
            </a:pPr>
            <a:r>
              <a:rPr lang="en-US" sz="4000" dirty="0" smtClean="0">
                <a:solidFill>
                  <a:schemeClr val="bg1"/>
                </a:solidFill>
              </a:rPr>
              <a:t>=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71" name="Line 48"/>
          <p:cNvSpPr>
            <a:spLocks noChangeShapeType="1"/>
          </p:cNvSpPr>
          <p:nvPr>
            <p:custDataLst>
              <p:tags r:id="rId69"/>
            </p:custDataLst>
          </p:nvPr>
        </p:nvSpPr>
        <p:spPr bwMode="auto">
          <a:xfrm flipH="1" flipV="1">
            <a:off x="5791200" y="2590800"/>
            <a:ext cx="0" cy="152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72" name="AutoShape 46"/>
          <p:cNvSpPr>
            <a:spLocks noChangeArrowheads="1"/>
          </p:cNvSpPr>
          <p:nvPr>
            <p:custDataLst>
              <p:tags r:id="rId70"/>
            </p:custDataLst>
          </p:nvPr>
        </p:nvSpPr>
        <p:spPr bwMode="auto">
          <a:xfrm rot="5400000">
            <a:off x="5739245" y="2622070"/>
            <a:ext cx="332509" cy="519351"/>
          </a:xfrm>
          <a:prstGeom prst="flowChartDelay">
            <a:avLst/>
          </a:prstGeom>
          <a:solidFill>
            <a:schemeClr val="tx1"/>
          </a:soli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74" name="Rectangle 5"/>
          <p:cNvSpPr>
            <a:spLocks noChangeArrowheads="1"/>
          </p:cNvSpPr>
          <p:nvPr>
            <p:custDataLst>
              <p:tags r:id="rId71"/>
            </p:custDataLst>
          </p:nvPr>
        </p:nvSpPr>
        <p:spPr bwMode="auto">
          <a:xfrm>
            <a:off x="7543800" y="13716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175" name="Rectangle 16"/>
          <p:cNvSpPr>
            <a:spLocks noChangeArrowheads="1"/>
          </p:cNvSpPr>
          <p:nvPr>
            <p:custDataLst>
              <p:tags r:id="rId72"/>
            </p:custDataLst>
          </p:nvPr>
        </p:nvSpPr>
        <p:spPr bwMode="auto">
          <a:xfrm>
            <a:off x="8458200" y="1371600"/>
            <a:ext cx="685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176" name="Line 19"/>
          <p:cNvSpPr>
            <a:spLocks noChangeShapeType="1"/>
          </p:cNvSpPr>
          <p:nvPr>
            <p:custDataLst>
              <p:tags r:id="rId73"/>
            </p:custDataLst>
          </p:nvPr>
        </p:nvSpPr>
        <p:spPr bwMode="auto">
          <a:xfrm>
            <a:off x="7848600" y="1371600"/>
            <a:ext cx="0" cy="457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/>
          </a:p>
        </p:txBody>
      </p:sp>
      <p:sp>
        <p:nvSpPr>
          <p:cNvPr id="177" name="Line 42"/>
          <p:cNvSpPr>
            <a:spLocks noChangeShapeType="1"/>
          </p:cNvSpPr>
          <p:nvPr>
            <p:custDataLst>
              <p:tags r:id="rId74"/>
            </p:custDataLst>
          </p:nvPr>
        </p:nvSpPr>
        <p:spPr bwMode="auto">
          <a:xfrm>
            <a:off x="7848600" y="2286000"/>
            <a:ext cx="1524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78" name="Line 43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 flipH="1">
            <a:off x="8229600" y="1600200"/>
            <a:ext cx="0" cy="457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lg" len="lg"/>
            <a:tailEnd type="arrow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79" name="Oval 44"/>
          <p:cNvSpPr>
            <a:spLocks noChangeArrowheads="1"/>
          </p:cNvSpPr>
          <p:nvPr>
            <p:custDataLst>
              <p:tags r:id="rId76"/>
            </p:custDataLst>
          </p:nvPr>
        </p:nvSpPr>
        <p:spPr bwMode="auto">
          <a:xfrm>
            <a:off x="8001000" y="2057400"/>
            <a:ext cx="457200" cy="457200"/>
          </a:xfrm>
          <a:prstGeom prst="ellipse">
            <a:avLst/>
          </a:prstGeom>
          <a:solidFill>
            <a:schemeClr val="tx1"/>
          </a:solidFill>
          <a:ln w="28575" algn="ctr">
            <a:solidFill>
              <a:schemeClr val="bg1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600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180" name="Line 48"/>
          <p:cNvSpPr>
            <a:spLocks noChangeShapeType="1"/>
          </p:cNvSpPr>
          <p:nvPr>
            <p:custDataLst>
              <p:tags r:id="rId77"/>
            </p:custDataLst>
          </p:nvPr>
        </p:nvSpPr>
        <p:spPr bwMode="auto">
          <a:xfrm flipH="1">
            <a:off x="7696200" y="2590800"/>
            <a:ext cx="3048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81" name="Line 49"/>
          <p:cNvSpPr>
            <a:spLocks noChangeShapeType="1"/>
          </p:cNvSpPr>
          <p:nvPr>
            <p:custDataLst>
              <p:tags r:id="rId78"/>
            </p:custDataLst>
          </p:nvPr>
        </p:nvSpPr>
        <p:spPr bwMode="auto">
          <a:xfrm flipH="1" flipV="1">
            <a:off x="8077200" y="3048000"/>
            <a:ext cx="0" cy="304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82" name="Line 51"/>
          <p:cNvSpPr>
            <a:spLocks noChangeShapeType="1"/>
          </p:cNvSpPr>
          <p:nvPr>
            <p:custDataLst>
              <p:tags r:id="rId79"/>
            </p:custDataLst>
          </p:nvPr>
        </p:nvSpPr>
        <p:spPr bwMode="auto">
          <a:xfrm flipH="1">
            <a:off x="7696200" y="1600200"/>
            <a:ext cx="0" cy="990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83" name="Line 41"/>
          <p:cNvSpPr>
            <a:spLocks noChangeShapeType="1"/>
          </p:cNvSpPr>
          <p:nvPr>
            <p:custDataLst>
              <p:tags r:id="rId80"/>
            </p:custDataLst>
          </p:nvPr>
        </p:nvSpPr>
        <p:spPr bwMode="auto">
          <a:xfrm>
            <a:off x="8229600" y="2514600"/>
            <a:ext cx="0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84" name="Line 20"/>
          <p:cNvSpPr>
            <a:spLocks noChangeShapeType="1"/>
          </p:cNvSpPr>
          <p:nvPr>
            <p:custDataLst>
              <p:tags r:id="rId81"/>
            </p:custDataLst>
          </p:nvPr>
        </p:nvSpPr>
        <p:spPr bwMode="auto">
          <a:xfrm flipH="1">
            <a:off x="7848600" y="2133600"/>
            <a:ext cx="0" cy="152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med" len="med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85" name="Rectangle 184"/>
          <p:cNvSpPr/>
          <p:nvPr>
            <p:custDataLst>
              <p:tags r:id="rId82"/>
            </p:custDataLst>
          </p:nvPr>
        </p:nvSpPr>
        <p:spPr>
          <a:xfrm>
            <a:off x="8017778" y="1769581"/>
            <a:ext cx="439543" cy="91717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34000"/>
              </a:lnSpc>
              <a:buClr>
                <a:srgbClr val="40458C"/>
              </a:buClr>
              <a:buSzPct val="100000"/>
            </a:pPr>
            <a:r>
              <a:rPr lang="en-US" sz="4000" dirty="0" smtClean="0">
                <a:solidFill>
                  <a:schemeClr val="bg1"/>
                </a:solidFill>
              </a:rPr>
              <a:t>=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86" name="Line 48"/>
          <p:cNvSpPr>
            <a:spLocks noChangeShapeType="1"/>
          </p:cNvSpPr>
          <p:nvPr>
            <p:custDataLst>
              <p:tags r:id="rId83"/>
            </p:custDataLst>
          </p:nvPr>
        </p:nvSpPr>
        <p:spPr bwMode="auto">
          <a:xfrm flipH="1" flipV="1">
            <a:off x="8001000" y="2590800"/>
            <a:ext cx="0" cy="152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87" name="AutoShape 46"/>
          <p:cNvSpPr>
            <a:spLocks noChangeArrowheads="1"/>
          </p:cNvSpPr>
          <p:nvPr>
            <p:custDataLst>
              <p:tags r:id="rId84"/>
            </p:custDataLst>
          </p:nvPr>
        </p:nvSpPr>
        <p:spPr bwMode="auto">
          <a:xfrm rot="5400000">
            <a:off x="7949045" y="2622070"/>
            <a:ext cx="332509" cy="519351"/>
          </a:xfrm>
          <a:prstGeom prst="flowChartDelay">
            <a:avLst/>
          </a:prstGeom>
          <a:solidFill>
            <a:schemeClr val="tx1"/>
          </a:soli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88" name="Line 49"/>
          <p:cNvSpPr>
            <a:spLocks noChangeShapeType="1"/>
          </p:cNvSpPr>
          <p:nvPr>
            <p:custDataLst>
              <p:tags r:id="rId85"/>
            </p:custDataLst>
          </p:nvPr>
        </p:nvSpPr>
        <p:spPr bwMode="auto">
          <a:xfrm flipH="1">
            <a:off x="1905000" y="3352800"/>
            <a:ext cx="0" cy="1676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89" name="Line 48"/>
          <p:cNvSpPr>
            <a:spLocks noChangeShapeType="1"/>
          </p:cNvSpPr>
          <p:nvPr>
            <p:custDataLst>
              <p:tags r:id="rId86"/>
            </p:custDataLst>
          </p:nvPr>
        </p:nvSpPr>
        <p:spPr bwMode="auto">
          <a:xfrm flipH="1">
            <a:off x="1600200" y="3200400"/>
            <a:ext cx="20574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90" name="Line 48"/>
          <p:cNvSpPr>
            <a:spLocks noChangeShapeType="1"/>
          </p:cNvSpPr>
          <p:nvPr>
            <p:custDataLst>
              <p:tags r:id="rId87"/>
            </p:custDataLst>
          </p:nvPr>
        </p:nvSpPr>
        <p:spPr bwMode="auto">
          <a:xfrm flipH="1">
            <a:off x="1752600" y="3276600"/>
            <a:ext cx="41148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91" name="Line 48"/>
          <p:cNvSpPr>
            <a:spLocks noChangeShapeType="1"/>
          </p:cNvSpPr>
          <p:nvPr>
            <p:custDataLst>
              <p:tags r:id="rId88"/>
            </p:custDataLst>
          </p:nvPr>
        </p:nvSpPr>
        <p:spPr bwMode="auto">
          <a:xfrm flipH="1">
            <a:off x="1905000" y="3352800"/>
            <a:ext cx="6172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92" name="Line 21"/>
          <p:cNvSpPr>
            <a:spLocks noChangeShapeType="1"/>
          </p:cNvSpPr>
          <p:nvPr>
            <p:custDataLst>
              <p:tags r:id="rId89"/>
            </p:custDataLst>
          </p:nvPr>
        </p:nvSpPr>
        <p:spPr bwMode="auto">
          <a:xfrm>
            <a:off x="4648200" y="1600200"/>
            <a:ext cx="0" cy="20574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96" name="Line 21"/>
          <p:cNvSpPr>
            <a:spLocks noChangeShapeType="1"/>
          </p:cNvSpPr>
          <p:nvPr>
            <p:custDataLst>
              <p:tags r:id="rId90"/>
            </p:custDataLst>
          </p:nvPr>
        </p:nvSpPr>
        <p:spPr bwMode="auto">
          <a:xfrm>
            <a:off x="6858000" y="1600200"/>
            <a:ext cx="0" cy="19812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97" name="Line 21"/>
          <p:cNvSpPr>
            <a:spLocks noChangeShapeType="1"/>
          </p:cNvSpPr>
          <p:nvPr>
            <p:custDataLst>
              <p:tags r:id="rId91"/>
            </p:custDataLst>
          </p:nvPr>
        </p:nvSpPr>
        <p:spPr bwMode="auto">
          <a:xfrm>
            <a:off x="8991600" y="1600200"/>
            <a:ext cx="0" cy="20574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98" name="Line 48"/>
          <p:cNvSpPr>
            <a:spLocks noChangeShapeType="1"/>
          </p:cNvSpPr>
          <p:nvPr>
            <p:custDataLst>
              <p:tags r:id="rId92"/>
            </p:custDataLst>
          </p:nvPr>
        </p:nvSpPr>
        <p:spPr bwMode="auto">
          <a:xfrm flipH="1">
            <a:off x="2590800" y="3657600"/>
            <a:ext cx="16002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99" name="Line 48"/>
          <p:cNvSpPr>
            <a:spLocks noChangeShapeType="1"/>
          </p:cNvSpPr>
          <p:nvPr>
            <p:custDataLst>
              <p:tags r:id="rId93"/>
            </p:custDataLst>
          </p:nvPr>
        </p:nvSpPr>
        <p:spPr bwMode="auto">
          <a:xfrm flipH="1">
            <a:off x="6781800" y="3657600"/>
            <a:ext cx="2209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00" name="Line 48"/>
          <p:cNvSpPr>
            <a:spLocks noChangeShapeType="1"/>
          </p:cNvSpPr>
          <p:nvPr>
            <p:custDataLst>
              <p:tags r:id="rId94"/>
            </p:custDataLst>
          </p:nvPr>
        </p:nvSpPr>
        <p:spPr bwMode="auto">
          <a:xfrm flipH="1">
            <a:off x="6019800" y="3581400"/>
            <a:ext cx="8382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01" name="Line 48"/>
          <p:cNvSpPr>
            <a:spLocks noChangeShapeType="1"/>
          </p:cNvSpPr>
          <p:nvPr>
            <p:custDataLst>
              <p:tags r:id="rId95"/>
            </p:custDataLst>
          </p:nvPr>
        </p:nvSpPr>
        <p:spPr bwMode="auto">
          <a:xfrm flipH="1" flipV="1">
            <a:off x="4191000" y="3657600"/>
            <a:ext cx="0" cy="228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02" name="Line 48"/>
          <p:cNvSpPr>
            <a:spLocks noChangeShapeType="1"/>
          </p:cNvSpPr>
          <p:nvPr>
            <p:custDataLst>
              <p:tags r:id="rId96"/>
            </p:custDataLst>
          </p:nvPr>
        </p:nvSpPr>
        <p:spPr bwMode="auto">
          <a:xfrm flipH="1" flipV="1">
            <a:off x="6019800" y="3581400"/>
            <a:ext cx="0" cy="3048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03" name="Line 48"/>
          <p:cNvSpPr>
            <a:spLocks noChangeShapeType="1"/>
          </p:cNvSpPr>
          <p:nvPr>
            <p:custDataLst>
              <p:tags r:id="rId97"/>
            </p:custDataLst>
          </p:nvPr>
        </p:nvSpPr>
        <p:spPr bwMode="auto">
          <a:xfrm flipH="1" flipV="1">
            <a:off x="6781800" y="3657600"/>
            <a:ext cx="0" cy="228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04" name="Line 48"/>
          <p:cNvSpPr>
            <a:spLocks noChangeShapeType="1"/>
          </p:cNvSpPr>
          <p:nvPr>
            <p:custDataLst>
              <p:tags r:id="rId98"/>
            </p:custDataLst>
          </p:nvPr>
        </p:nvSpPr>
        <p:spPr bwMode="auto">
          <a:xfrm flipH="1" flipV="1">
            <a:off x="5257800" y="3657600"/>
            <a:ext cx="0" cy="228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05" name="Line 48"/>
          <p:cNvSpPr>
            <a:spLocks noChangeShapeType="1"/>
          </p:cNvSpPr>
          <p:nvPr>
            <p:custDataLst>
              <p:tags r:id="rId99"/>
            </p:custDataLst>
          </p:nvPr>
        </p:nvSpPr>
        <p:spPr bwMode="auto">
          <a:xfrm flipH="1" flipV="1">
            <a:off x="4648200" y="3657600"/>
            <a:ext cx="6096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06" name="Line 48"/>
          <p:cNvSpPr>
            <a:spLocks noChangeShapeType="1"/>
          </p:cNvSpPr>
          <p:nvPr>
            <p:custDataLst>
              <p:tags r:id="rId100"/>
            </p:custDataLst>
          </p:nvPr>
        </p:nvSpPr>
        <p:spPr bwMode="auto">
          <a:xfrm flipV="1">
            <a:off x="5376644" y="4495800"/>
            <a:ext cx="228600" cy="7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07" name="Line 48"/>
          <p:cNvSpPr>
            <a:spLocks noChangeShapeType="1"/>
          </p:cNvSpPr>
          <p:nvPr>
            <p:custDataLst>
              <p:tags r:id="rId101"/>
            </p:custDataLst>
          </p:nvPr>
        </p:nvSpPr>
        <p:spPr bwMode="auto">
          <a:xfrm flipV="1">
            <a:off x="5376644" y="5410200"/>
            <a:ext cx="228600" cy="7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08" name="TextBox 207"/>
          <p:cNvSpPr txBox="1"/>
          <p:nvPr>
            <p:custDataLst>
              <p:tags r:id="rId102"/>
            </p:custDataLst>
          </p:nvPr>
        </p:nvSpPr>
        <p:spPr>
          <a:xfrm>
            <a:off x="5562600" y="5257800"/>
            <a:ext cx="13716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32bits</a:t>
            </a:r>
          </a:p>
        </p:txBody>
      </p:sp>
      <p:sp>
        <p:nvSpPr>
          <p:cNvPr id="209" name="TextBox 208"/>
          <p:cNvSpPr txBox="1"/>
          <p:nvPr>
            <p:custDataLst>
              <p:tags r:id="rId103"/>
            </p:custDataLst>
          </p:nvPr>
        </p:nvSpPr>
        <p:spPr>
          <a:xfrm>
            <a:off x="5638800" y="4324290"/>
            <a:ext cx="13716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64bytes</a:t>
            </a:r>
          </a:p>
        </p:txBody>
      </p:sp>
      <p:sp>
        <p:nvSpPr>
          <p:cNvPr id="210" name="Rectangle 209"/>
          <p:cNvSpPr/>
          <p:nvPr>
            <p:custDataLst>
              <p:tags r:id="rId104"/>
            </p:custDataLst>
          </p:nvPr>
        </p:nvSpPr>
        <p:spPr>
          <a:xfrm>
            <a:off x="304800" y="228600"/>
            <a:ext cx="4953000" cy="5334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1423988" algn="l"/>
                <a:tab pos="2519363" algn="l"/>
                <a:tab pos="3709988" algn="l"/>
              </a:tabLst>
            </a:pPr>
            <a:r>
              <a:rPr lang="en-US" sz="2800" dirty="0" smtClean="0"/>
              <a:t>	Tag	 	Offset</a:t>
            </a:r>
            <a:endParaRPr lang="en-US" sz="2800" dirty="0"/>
          </a:p>
        </p:txBody>
      </p:sp>
      <p:grpSp>
        <p:nvGrpSpPr>
          <p:cNvPr id="2" name="Group 31"/>
          <p:cNvGrpSpPr>
            <a:grpSpLocks/>
          </p:cNvGrpSpPr>
          <p:nvPr>
            <p:custDataLst>
              <p:tags r:id="rId105"/>
            </p:custDataLst>
          </p:nvPr>
        </p:nvGrpSpPr>
        <p:grpSpPr bwMode="auto">
          <a:xfrm rot="5400000">
            <a:off x="5334000" y="3210579"/>
            <a:ext cx="381000" cy="3581400"/>
            <a:chOff x="4848" y="2112"/>
            <a:chExt cx="240" cy="1056"/>
          </a:xfrm>
        </p:grpSpPr>
        <p:sp>
          <p:nvSpPr>
            <p:cNvPr id="120" name="Line 32"/>
            <p:cNvSpPr>
              <a:spLocks noChangeShapeType="1"/>
            </p:cNvSpPr>
            <p:nvPr>
              <p:custDataLst>
                <p:tags r:id="rId112"/>
              </p:custDataLst>
            </p:nvPr>
          </p:nvSpPr>
          <p:spPr bwMode="auto">
            <a:xfrm>
              <a:off x="4848" y="2112"/>
              <a:ext cx="0" cy="1056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1" name="Line 33"/>
            <p:cNvSpPr>
              <a:spLocks noChangeShapeType="1"/>
            </p:cNvSpPr>
            <p:nvPr>
              <p:custDataLst>
                <p:tags r:id="rId113"/>
              </p:custDataLst>
            </p:nvPr>
          </p:nvSpPr>
          <p:spPr bwMode="auto">
            <a:xfrm>
              <a:off x="5088" y="2202"/>
              <a:ext cx="0" cy="876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2" name="Line 34"/>
            <p:cNvSpPr>
              <a:spLocks noChangeShapeType="1"/>
            </p:cNvSpPr>
            <p:nvPr>
              <p:custDataLst>
                <p:tags r:id="rId114"/>
              </p:custDataLst>
            </p:nvPr>
          </p:nvSpPr>
          <p:spPr bwMode="auto">
            <a:xfrm>
              <a:off x="4848" y="2112"/>
              <a:ext cx="240" cy="9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3" name="Line 35"/>
            <p:cNvSpPr>
              <a:spLocks noChangeShapeType="1"/>
            </p:cNvSpPr>
            <p:nvPr>
              <p:custDataLst>
                <p:tags r:id="rId115"/>
              </p:custDataLst>
            </p:nvPr>
          </p:nvSpPr>
          <p:spPr bwMode="auto">
            <a:xfrm flipV="1">
              <a:off x="4848" y="3078"/>
              <a:ext cx="240" cy="9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oup 31"/>
          <p:cNvGrpSpPr>
            <a:grpSpLocks/>
          </p:cNvGrpSpPr>
          <p:nvPr>
            <p:custDataLst>
              <p:tags r:id="rId106"/>
            </p:custDataLst>
          </p:nvPr>
        </p:nvGrpSpPr>
        <p:grpSpPr bwMode="auto">
          <a:xfrm rot="5400000">
            <a:off x="5257800" y="2275822"/>
            <a:ext cx="381000" cy="3581400"/>
            <a:chOff x="4848" y="2112"/>
            <a:chExt cx="240" cy="1056"/>
          </a:xfrm>
        </p:grpSpPr>
        <p:sp>
          <p:nvSpPr>
            <p:cNvPr id="195" name="Line 32"/>
            <p:cNvSpPr>
              <a:spLocks noChangeShapeType="1"/>
            </p:cNvSpPr>
            <p:nvPr>
              <p:custDataLst>
                <p:tags r:id="rId108"/>
              </p:custDataLst>
            </p:nvPr>
          </p:nvSpPr>
          <p:spPr bwMode="auto">
            <a:xfrm>
              <a:off x="4848" y="2112"/>
              <a:ext cx="0" cy="1056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2" name="Line 33"/>
            <p:cNvSpPr>
              <a:spLocks noChangeShapeType="1"/>
            </p:cNvSpPr>
            <p:nvPr>
              <p:custDataLst>
                <p:tags r:id="rId109"/>
              </p:custDataLst>
            </p:nvPr>
          </p:nvSpPr>
          <p:spPr bwMode="auto">
            <a:xfrm>
              <a:off x="5088" y="2202"/>
              <a:ext cx="0" cy="876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3" name="Line 34"/>
            <p:cNvSpPr>
              <a:spLocks noChangeShapeType="1"/>
            </p:cNvSpPr>
            <p:nvPr>
              <p:custDataLst>
                <p:tags r:id="rId110"/>
              </p:custDataLst>
            </p:nvPr>
          </p:nvSpPr>
          <p:spPr bwMode="auto">
            <a:xfrm>
              <a:off x="4848" y="2112"/>
              <a:ext cx="240" cy="9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4" name="Line 35"/>
            <p:cNvSpPr>
              <a:spLocks noChangeShapeType="1"/>
            </p:cNvSpPr>
            <p:nvPr>
              <p:custDataLst>
                <p:tags r:id="rId111"/>
              </p:custDataLst>
            </p:nvPr>
          </p:nvSpPr>
          <p:spPr bwMode="auto">
            <a:xfrm flipV="1">
              <a:off x="4848" y="3078"/>
              <a:ext cx="240" cy="9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118" name="TextBox 117" hidden="1"/>
          <p:cNvSpPr txBox="1"/>
          <p:nvPr>
            <p:custDataLst>
              <p:tags r:id="rId107"/>
            </p:custDataLst>
          </p:nvPr>
        </p:nvSpPr>
        <p:spPr>
          <a:xfrm>
            <a:off x="2057400" y="4419600"/>
            <a:ext cx="1905000" cy="198120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sz="2800" dirty="0" smtClean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3311627" grpId="0" animBg="1"/>
      <p:bldP spid="3311658" grpId="0" animBg="1"/>
      <p:bldP spid="3311659" grpId="0" animBg="1"/>
      <p:bldP spid="3311660" grpId="0" animBg="1"/>
      <p:bldP spid="3311664" grpId="0" animBg="1"/>
      <p:bldP spid="3311665" grpId="0" animBg="1"/>
      <p:bldP spid="3311667" grpId="0" animBg="1"/>
      <p:bldP spid="3311669" grpId="0" animBg="1"/>
      <p:bldP spid="61" grpId="0" animBg="1"/>
      <p:bldP spid="48" grpId="0" animBg="1"/>
      <p:bldP spid="107" grpId="0" animBg="1"/>
      <p:bldP spid="109" grpId="0" animBg="1"/>
      <p:bldP spid="112" grpId="0" animBg="1"/>
      <p:bldP spid="129" grpId="0" animBg="1"/>
      <p:bldP spid="130" grpId="0" animBg="1"/>
      <p:bldP spid="131" grpId="0" animBg="1"/>
      <p:bldP spid="134" grpId="0" animBg="1"/>
      <p:bldP spid="135" grpId="0" animBg="1"/>
      <p:bldP spid="136" grpId="0" animBg="1"/>
      <p:bldP spid="143" grpId="0" animBg="1"/>
      <p:bldP spid="144" grpId="0" animBg="1"/>
      <p:bldP spid="145" grpId="0" animBg="1"/>
      <p:bldP spid="146" grpId="0" animBg="1"/>
      <p:bldP spid="156" grpId="0"/>
      <p:bldP spid="157" grpId="0"/>
      <p:bldP spid="158" grpId="0"/>
      <p:bldP spid="159" grpId="0"/>
      <p:bldP spid="114" grpId="0"/>
      <p:bldP spid="116" grpId="0" animBg="1"/>
      <p:bldP spid="117" grpId="0" animBg="1"/>
      <p:bldP spid="122" grpId="0" animBg="1"/>
      <p:bldP spid="126" grpId="0" animBg="1"/>
      <p:bldP spid="127" grpId="0" animBg="1"/>
      <p:bldP spid="128" grpId="0" animBg="1"/>
      <p:bldP spid="133" grpId="0" animBg="1"/>
      <p:bldP spid="137" grpId="0" animBg="1"/>
      <p:bldP spid="138" grpId="0" animBg="1"/>
      <p:bldP spid="139" grpId="0" animBg="1"/>
      <p:bldP spid="140" grpId="0" animBg="1"/>
      <p:bldP spid="141" grpId="0"/>
      <p:bldP spid="142" grpId="0" animBg="1"/>
      <p:bldP spid="147" grpId="0" animBg="1"/>
      <p:bldP spid="149" grpId="0" animBg="1"/>
      <p:bldP spid="153" grpId="0" animBg="1"/>
      <p:bldP spid="154" grpId="0" animBg="1"/>
      <p:bldP spid="155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/>
      <p:bldP spid="171" grpId="0" animBg="1"/>
      <p:bldP spid="172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/>
      <p:bldP spid="20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853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Fully Associative Cache Size</a:t>
            </a:r>
            <a:endParaRPr lang="en-US" dirty="0"/>
          </a:p>
        </p:txBody>
      </p:sp>
      <p:sp>
        <p:nvSpPr>
          <p:cNvPr id="347853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219200"/>
            <a:ext cx="8458200" cy="5257800"/>
          </a:xfrm>
        </p:spPr>
        <p:txBody>
          <a:bodyPr/>
          <a:lstStyle/>
          <a:p>
            <a:r>
              <a:rPr lang="en-US" i="1" dirty="0" smtClean="0"/>
              <a:t>m</a:t>
            </a:r>
            <a:r>
              <a:rPr lang="en-US" dirty="0" smtClean="0"/>
              <a:t> bit offset</a:t>
            </a:r>
            <a:endParaRPr lang="en-US" dirty="0"/>
          </a:p>
          <a:p>
            <a:r>
              <a:rPr lang="en-US" dirty="0" smtClean="0"/>
              <a:t>Q: How big is cache (data only)?</a:t>
            </a:r>
          </a:p>
          <a:p>
            <a:r>
              <a:rPr lang="en-US" dirty="0" smtClean="0"/>
              <a:t>Q: How much SRAM needed (data + overhead)?</a:t>
            </a:r>
          </a:p>
        </p:txBody>
      </p:sp>
      <p:sp>
        <p:nvSpPr>
          <p:cNvPr id="6" name="Rectangle 5"/>
          <p:cNvSpPr/>
          <p:nvPr>
            <p:custDataLst>
              <p:tags r:id="rId3"/>
            </p:custDataLst>
          </p:nvPr>
        </p:nvSpPr>
        <p:spPr>
          <a:xfrm>
            <a:off x="304800" y="228600"/>
            <a:ext cx="4953000" cy="5334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1423988" algn="l"/>
                <a:tab pos="2519363" algn="l"/>
                <a:tab pos="3709988" algn="l"/>
              </a:tabLst>
            </a:pPr>
            <a:r>
              <a:rPr lang="en-US" sz="2800" dirty="0" smtClean="0"/>
              <a:t>	Tag	 	Offset</a:t>
            </a:r>
            <a:endParaRPr lang="en-US" sz="2800" dirty="0"/>
          </a:p>
        </p:txBody>
      </p:sp>
      <p:cxnSp>
        <p:nvCxnSpPr>
          <p:cNvPr id="7" name="Straight Connector 6"/>
          <p:cNvCxnSpPr/>
          <p:nvPr>
            <p:custDataLst>
              <p:tags r:id="rId4"/>
            </p:custDataLst>
          </p:nvPr>
        </p:nvCxnSpPr>
        <p:spPr>
          <a:xfrm rot="5400000">
            <a:off x="3848099" y="495300"/>
            <a:ext cx="5334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>
            <p:custDataLst>
              <p:tags r:id="rId5"/>
            </p:custDataLst>
          </p:nvPr>
        </p:nvSpPr>
        <p:spPr>
          <a:xfrm>
            <a:off x="2460317" y="1219200"/>
            <a:ext cx="26450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 smtClean="0">
                <a:solidFill>
                  <a:schemeClr val="bg1"/>
                </a:solidFill>
              </a:rPr>
              <a:t>, 2</a:t>
            </a:r>
            <a:r>
              <a:rPr lang="en-US" sz="3200" i="1" baseline="30000" dirty="0" smtClean="0">
                <a:solidFill>
                  <a:schemeClr val="bg1"/>
                </a:solidFill>
              </a:rPr>
              <a:t>n</a:t>
            </a:r>
            <a:r>
              <a:rPr lang="en-US" sz="3200" dirty="0" smtClean="0">
                <a:solidFill>
                  <a:schemeClr val="bg1"/>
                </a:solidFill>
              </a:rPr>
              <a:t> cache lines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457200" y="304800"/>
            <a:ext cx="8458200" cy="6172200"/>
          </a:xfrm>
        </p:spPr>
        <p:txBody>
          <a:bodyPr/>
          <a:lstStyle/>
          <a:p>
            <a:r>
              <a:rPr lang="en-US" dirty="0" smtClean="0"/>
              <a:t>Fully-associative reduces conflict misses...</a:t>
            </a:r>
          </a:p>
          <a:p>
            <a:r>
              <a:rPr lang="en-US" dirty="0" smtClean="0"/>
              <a:t>	… assuming good eviction strategy</a:t>
            </a:r>
          </a:p>
          <a:p>
            <a:r>
              <a:rPr lang="en-US" sz="2800" dirty="0" err="1" smtClean="0"/>
              <a:t>Mem</a:t>
            </a:r>
            <a:r>
              <a:rPr lang="en-US" sz="2800" dirty="0" smtClean="0"/>
              <a:t> access trace: 0, 16, 1, 17, 2, 18, 3, 19, 4, 20, …</a:t>
            </a:r>
          </a:p>
          <a:p>
            <a:r>
              <a:rPr lang="en-US" sz="2800" dirty="0" smtClean="0"/>
              <a:t>Hit rate with four fully-associative 2-byte cache lines?</a:t>
            </a:r>
          </a:p>
          <a:p>
            <a:endParaRPr lang="en-US" sz="2800" dirty="0" smtClean="0"/>
          </a:p>
          <a:p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7620000" y="152400"/>
          <a:ext cx="1371600" cy="6208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0246"/>
                <a:gridCol w="281354"/>
              </a:tblGrid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15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3373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16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0493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17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9488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18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9488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19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9488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20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9488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21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>
            <p:custDataLst>
              <p:tags r:id="rId1"/>
            </p:custDataLst>
          </p:nvPr>
        </p:nvSpPr>
        <p:spPr>
          <a:xfrm>
            <a:off x="3124200" y="2895600"/>
            <a:ext cx="198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Memory Pyramid</a:t>
            </a:r>
          </a:p>
        </p:txBody>
      </p:sp>
      <p:grpSp>
        <p:nvGrpSpPr>
          <p:cNvPr id="55" name="Group 54"/>
          <p:cNvGrpSpPr/>
          <p:nvPr>
            <p:custDataLst>
              <p:tags r:id="rId2"/>
            </p:custDataLst>
          </p:nvPr>
        </p:nvGrpSpPr>
        <p:grpSpPr>
          <a:xfrm>
            <a:off x="609600" y="4495800"/>
            <a:ext cx="6858000" cy="1066800"/>
            <a:chOff x="685800" y="4495800"/>
            <a:chExt cx="6858000" cy="1066800"/>
          </a:xfrm>
        </p:grpSpPr>
        <p:sp>
          <p:nvSpPr>
            <p:cNvPr id="3190789" name="AutoShape 5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blackGray">
            <a:xfrm>
              <a:off x="6324600" y="4714875"/>
              <a:ext cx="1066800" cy="838200"/>
            </a:xfrm>
            <a:prstGeom prst="triangle">
              <a:avLst>
                <a:gd name="adj" fmla="val 50000"/>
              </a:avLst>
            </a:prstGeom>
            <a:solidFill>
              <a:srgbClr val="000099"/>
            </a:soli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AutoShape 13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ltGray">
            <a:xfrm>
              <a:off x="3429000" y="4495800"/>
              <a:ext cx="1371600" cy="1066800"/>
            </a:xfrm>
            <a:prstGeom prst="triangle">
              <a:avLst>
                <a:gd name="adj" fmla="val 50000"/>
              </a:avLst>
            </a:prstGeom>
            <a:solidFill>
              <a:srgbClr val="000099"/>
            </a:soli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AutoShape 13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ltGray">
            <a:xfrm>
              <a:off x="685800" y="4495800"/>
              <a:ext cx="1371600" cy="1066800"/>
            </a:xfrm>
            <a:prstGeom prst="triangle">
              <a:avLst>
                <a:gd name="adj" fmla="val 50000"/>
              </a:avLst>
            </a:prstGeom>
            <a:solidFill>
              <a:srgbClr val="000099"/>
            </a:soli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AutoShape 13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ltGray">
            <a:xfrm>
              <a:off x="4800600" y="4495800"/>
              <a:ext cx="1371600" cy="1066800"/>
            </a:xfrm>
            <a:prstGeom prst="triangle">
              <a:avLst>
                <a:gd name="adj" fmla="val 50000"/>
              </a:avLst>
            </a:prstGeom>
            <a:solidFill>
              <a:srgbClr val="000099"/>
            </a:soli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AutoShape 13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ltGray">
            <a:xfrm>
              <a:off x="2057400" y="4495800"/>
              <a:ext cx="1371600" cy="1066800"/>
            </a:xfrm>
            <a:prstGeom prst="triangle">
              <a:avLst>
                <a:gd name="adj" fmla="val 50000"/>
              </a:avLst>
            </a:prstGeom>
            <a:solidFill>
              <a:srgbClr val="000099"/>
            </a:soli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AutoShape 13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ltGray">
            <a:xfrm>
              <a:off x="6172200" y="4495800"/>
              <a:ext cx="1371600" cy="1066800"/>
            </a:xfrm>
            <a:prstGeom prst="triangle">
              <a:avLst>
                <a:gd name="adj" fmla="val 50000"/>
              </a:avLst>
            </a:prstGeom>
            <a:solidFill>
              <a:srgbClr val="000099"/>
            </a:soli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Rectangle 10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1371600" y="4495800"/>
              <a:ext cx="5486400" cy="1066800"/>
            </a:xfrm>
            <a:prstGeom prst="rect">
              <a:avLst/>
            </a:prstGeom>
            <a:solidFill>
              <a:srgbClr val="000099"/>
            </a:solidFill>
            <a:ln w="3175">
              <a:noFill/>
              <a:miter lim="800000"/>
              <a:headEnd/>
              <a:tailEnd/>
            </a:ln>
            <a:effectLst/>
          </p:spPr>
          <p:txBody>
            <a:bodyPr wrap="none" anchor="ctr">
              <a:noAutofit/>
            </a:bodyPr>
            <a:lstStyle/>
            <a:p>
              <a:pPr algn="ctr" eaLnBrk="1" hangingPunct="1"/>
              <a:r>
                <a:rPr lang="en-US" sz="2400" dirty="0" smtClean="0">
                  <a:solidFill>
                    <a:schemeClr val="bg1"/>
                  </a:solidFill>
                  <a:latin typeface="Calibri"/>
                </a:rPr>
                <a:t>Disk (Many GB – few TB)</a:t>
              </a:r>
              <a:endParaRPr lang="en-US" sz="2400" dirty="0">
                <a:solidFill>
                  <a:schemeClr val="bg1"/>
                </a:solidFill>
                <a:latin typeface="Calibri"/>
              </a:endParaRPr>
            </a:p>
          </p:txBody>
        </p:sp>
      </p:grpSp>
      <p:sp>
        <p:nvSpPr>
          <p:cNvPr id="3190810" name="Line 26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1295400" y="2971800"/>
            <a:ext cx="609600" cy="381000"/>
          </a:xfrm>
          <a:prstGeom prst="line">
            <a:avLst/>
          </a:prstGeom>
          <a:noFill/>
          <a:ln w="34925">
            <a:solidFill>
              <a:srgbClr val="FFFFFF"/>
            </a:solidFill>
            <a:round/>
            <a:headEnd/>
            <a:tailEnd type="stealth" w="lg" len="lg"/>
          </a:ln>
          <a:effectLst/>
        </p:spPr>
        <p:txBody>
          <a:bodyPr wrap="none"/>
          <a:lstStyle/>
          <a:p>
            <a:endParaRPr lang="en-US"/>
          </a:p>
        </p:txBody>
      </p:sp>
      <p:grpSp>
        <p:nvGrpSpPr>
          <p:cNvPr id="54" name="Group 53"/>
          <p:cNvGrpSpPr/>
          <p:nvPr>
            <p:custDataLst>
              <p:tags r:id="rId4"/>
            </p:custDataLst>
          </p:nvPr>
        </p:nvGrpSpPr>
        <p:grpSpPr>
          <a:xfrm>
            <a:off x="1295400" y="3429000"/>
            <a:ext cx="5486400" cy="1066800"/>
            <a:chOff x="1371600" y="3429000"/>
            <a:chExt cx="5486400" cy="1066800"/>
          </a:xfrm>
        </p:grpSpPr>
        <p:sp>
          <p:nvSpPr>
            <p:cNvPr id="37" name="AutoShape 13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ltGray">
            <a:xfrm>
              <a:off x="4114800" y="3429000"/>
              <a:ext cx="1371600" cy="1066800"/>
            </a:xfrm>
            <a:prstGeom prst="triangle">
              <a:avLst>
                <a:gd name="adj" fmla="val 50000"/>
              </a:avLst>
            </a:prstGeom>
            <a:solidFill>
              <a:schemeClr val="accent3">
                <a:lumMod val="75000"/>
              </a:schemeClr>
            </a:soli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AutoShape 13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ltGray">
            <a:xfrm>
              <a:off x="1371600" y="3429000"/>
              <a:ext cx="1371600" cy="1066800"/>
            </a:xfrm>
            <a:prstGeom prst="triangle">
              <a:avLst>
                <a:gd name="adj" fmla="val 50000"/>
              </a:avLst>
            </a:prstGeom>
            <a:solidFill>
              <a:schemeClr val="accent3">
                <a:lumMod val="75000"/>
              </a:schemeClr>
            </a:soli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AutoShape 13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ltGray">
            <a:xfrm>
              <a:off x="5486400" y="3429000"/>
              <a:ext cx="1371600" cy="1066800"/>
            </a:xfrm>
            <a:prstGeom prst="triangle">
              <a:avLst>
                <a:gd name="adj" fmla="val 50000"/>
              </a:avLst>
            </a:prstGeom>
            <a:solidFill>
              <a:schemeClr val="accent3">
                <a:lumMod val="75000"/>
              </a:schemeClr>
            </a:soli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AutoShape 13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ltGray">
            <a:xfrm>
              <a:off x="2743200" y="3429000"/>
              <a:ext cx="1371600" cy="1066800"/>
            </a:xfrm>
            <a:prstGeom prst="triangle">
              <a:avLst>
                <a:gd name="adj" fmla="val 50000"/>
              </a:avLst>
            </a:prstGeom>
            <a:solidFill>
              <a:schemeClr val="accent3">
                <a:lumMod val="75000"/>
              </a:schemeClr>
            </a:soli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0794" name="Rectangle 10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2057400" y="3429000"/>
              <a:ext cx="4114800" cy="10668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3175">
              <a:noFill/>
              <a:miter lim="800000"/>
              <a:headEnd/>
              <a:tailEnd/>
            </a:ln>
            <a:effectLst/>
          </p:spPr>
          <p:txBody>
            <a:bodyPr wrap="none" anchor="ctr">
              <a:noAutofit/>
            </a:bodyPr>
            <a:lstStyle/>
            <a:p>
              <a:pPr algn="ctr" eaLnBrk="1" hangingPunct="1"/>
              <a:r>
                <a:rPr lang="en-US" sz="2400" dirty="0">
                  <a:solidFill>
                    <a:schemeClr val="bg1"/>
                  </a:solidFill>
                  <a:latin typeface="Calibri"/>
                </a:rPr>
                <a:t>Memory (128MB – few GB)</a:t>
              </a:r>
            </a:p>
          </p:txBody>
        </p:sp>
      </p:grpSp>
      <p:grpSp>
        <p:nvGrpSpPr>
          <p:cNvPr id="53" name="Group 52"/>
          <p:cNvGrpSpPr/>
          <p:nvPr>
            <p:custDataLst>
              <p:tags r:id="rId5"/>
            </p:custDataLst>
          </p:nvPr>
        </p:nvGrpSpPr>
        <p:grpSpPr>
          <a:xfrm>
            <a:off x="1981200" y="2362200"/>
            <a:ext cx="4114800" cy="1066800"/>
            <a:chOff x="2057400" y="2362200"/>
            <a:chExt cx="4114800" cy="1066800"/>
          </a:xfrm>
        </p:grpSpPr>
        <p:sp>
          <p:nvSpPr>
            <p:cNvPr id="3190797" name="AutoShape 13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ltGray">
            <a:xfrm>
              <a:off x="4800600" y="2362200"/>
              <a:ext cx="1371600" cy="1066800"/>
            </a:xfrm>
            <a:prstGeom prst="triangle">
              <a:avLst>
                <a:gd name="adj" fmla="val 50000"/>
              </a:avLst>
            </a:prstGeom>
            <a:solidFill>
              <a:srgbClr val="006600"/>
            </a:soli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AutoShape 13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ltGray">
            <a:xfrm>
              <a:off x="2057400" y="2362200"/>
              <a:ext cx="1371600" cy="1066800"/>
            </a:xfrm>
            <a:prstGeom prst="triangle">
              <a:avLst>
                <a:gd name="adj" fmla="val 50000"/>
              </a:avLst>
            </a:prstGeom>
            <a:solidFill>
              <a:srgbClr val="006600"/>
            </a:soli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AutoShape 13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ltGray">
            <a:xfrm>
              <a:off x="3429000" y="2362200"/>
              <a:ext cx="1371600" cy="1066800"/>
            </a:xfrm>
            <a:prstGeom prst="triangle">
              <a:avLst>
                <a:gd name="adj" fmla="val 50000"/>
              </a:avLst>
            </a:prstGeom>
            <a:solidFill>
              <a:schemeClr val="bg2"/>
            </a:soli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14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ltGray">
            <a:xfrm>
              <a:off x="2743201" y="2362200"/>
              <a:ext cx="2743200" cy="1066800"/>
            </a:xfrm>
            <a:prstGeom prst="rect">
              <a:avLst/>
            </a:prstGeom>
            <a:solidFill>
              <a:srgbClr val="006600"/>
            </a:solidFill>
            <a:ln w="3175">
              <a:noFill/>
              <a:miter lim="800000"/>
              <a:headEnd/>
              <a:tailEnd/>
            </a:ln>
            <a:effectLst/>
          </p:spPr>
          <p:txBody>
            <a:bodyPr wrap="none" anchor="ctr">
              <a:noAutofit/>
            </a:bodyPr>
            <a:lstStyle/>
            <a:p>
              <a:pPr algn="ctr" eaLnBrk="1" hangingPunct="1"/>
              <a:r>
                <a:rPr lang="en-US" sz="2400" dirty="0">
                  <a:solidFill>
                    <a:srgbClr val="FFFFFF"/>
                  </a:solidFill>
                  <a:latin typeface="Calibri"/>
                </a:rPr>
                <a:t>L2 Cache  (½-32MB)</a:t>
              </a:r>
            </a:p>
          </p:txBody>
        </p:sp>
      </p:grpSp>
      <p:sp>
        <p:nvSpPr>
          <p:cNvPr id="3190786" name="AutoShape 2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09600" y="228600"/>
            <a:ext cx="6858000" cy="5334000"/>
          </a:xfrm>
          <a:prstGeom prst="triangle">
            <a:avLst>
              <a:gd name="adj" fmla="val 50000"/>
            </a:avLst>
          </a:prstGeom>
          <a:noFill/>
          <a:ln w="31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pPr algn="ctr" eaLnBrk="1" hangingPunct="1"/>
            <a:endParaRPr lang="en-US" sz="1800" b="1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190803" name="AutoShape 19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352800" y="228600"/>
            <a:ext cx="1371600" cy="1057275"/>
          </a:xfrm>
          <a:prstGeom prst="triangle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  <a:ln w="31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pPr algn="ctr" eaLnBrk="1" hangingPunct="1"/>
            <a:r>
              <a:rPr lang="en-US" sz="2000" dirty="0" err="1" smtClean="0">
                <a:solidFill>
                  <a:srgbClr val="FFFFFF"/>
                </a:solidFill>
                <a:latin typeface="Calibri"/>
              </a:rPr>
              <a:t>RegFile</a:t>
            </a:r>
            <a:endParaRPr lang="en-US" sz="2000" dirty="0">
              <a:solidFill>
                <a:srgbClr val="FFFFFF"/>
              </a:solidFill>
              <a:latin typeface="Calibri"/>
            </a:endParaRPr>
          </a:p>
          <a:p>
            <a:pPr algn="ctr" eaLnBrk="1" hangingPunct="1"/>
            <a:r>
              <a:rPr lang="en-US" sz="2000" dirty="0">
                <a:solidFill>
                  <a:srgbClr val="FFFFFF"/>
                </a:solidFill>
                <a:latin typeface="Calibri"/>
              </a:rPr>
              <a:t>100s bytes</a:t>
            </a:r>
          </a:p>
        </p:txBody>
      </p:sp>
      <p:sp>
        <p:nvSpPr>
          <p:cNvPr id="3190804" name="Rectangle 20"/>
          <p:cNvSpPr>
            <a:spLocks noGrp="1" noChangeArrowheads="1"/>
          </p:cNvSpPr>
          <p:nvPr>
            <p:ph type="title"/>
            <p:custDataLst>
              <p:tags r:id="rId8"/>
            </p:custDataLst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Memory Pyramid</a:t>
            </a:r>
            <a:endParaRPr lang="en-US" dirty="0"/>
          </a:p>
        </p:txBody>
      </p:sp>
      <p:sp>
        <p:nvSpPr>
          <p:cNvPr id="3190805" name="Text Box 2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572000" y="457200"/>
            <a:ext cx="2121991" cy="46166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smtClean="0">
                <a:solidFill>
                  <a:srgbClr val="FFFFFF"/>
                </a:solidFill>
                <a:latin typeface="Calibri"/>
              </a:rPr>
              <a:t>&lt; 1 </a:t>
            </a:r>
            <a:r>
              <a:rPr lang="en-US" sz="2400" dirty="0">
                <a:solidFill>
                  <a:srgbClr val="FFFFFF"/>
                </a:solidFill>
                <a:latin typeface="Calibri"/>
              </a:rPr>
              <a:t>cycle </a:t>
            </a:r>
            <a:r>
              <a:rPr lang="en-US" sz="2400" dirty="0" smtClean="0">
                <a:solidFill>
                  <a:srgbClr val="FFFFFF"/>
                </a:solidFill>
                <a:latin typeface="Calibri"/>
              </a:rPr>
              <a:t>access</a:t>
            </a:r>
            <a:endParaRPr lang="en-US" sz="240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190806" name="Text Box 22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257800" y="1447800"/>
            <a:ext cx="2149243" cy="46166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>
                <a:solidFill>
                  <a:srgbClr val="FFFFFF"/>
                </a:solidFill>
                <a:latin typeface="Calibri"/>
              </a:rPr>
              <a:t>1-3 cycle access</a:t>
            </a:r>
          </a:p>
        </p:txBody>
      </p:sp>
      <p:sp>
        <p:nvSpPr>
          <p:cNvPr id="3190807" name="Text Box 23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867400" y="2514600"/>
            <a:ext cx="2304733" cy="46166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>
                <a:solidFill>
                  <a:srgbClr val="FFFFFF"/>
                </a:solidFill>
                <a:latin typeface="Calibri"/>
              </a:rPr>
              <a:t>5-15 cycle access</a:t>
            </a:r>
          </a:p>
        </p:txBody>
      </p:sp>
      <p:sp>
        <p:nvSpPr>
          <p:cNvPr id="3190808" name="Text Box 24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6452084" y="3657600"/>
            <a:ext cx="2615716" cy="46166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>
                <a:solidFill>
                  <a:srgbClr val="FFFFFF"/>
                </a:solidFill>
                <a:latin typeface="Calibri"/>
              </a:rPr>
              <a:t>50-300 cycle access</a:t>
            </a:r>
          </a:p>
        </p:txBody>
      </p:sp>
      <p:sp>
        <p:nvSpPr>
          <p:cNvPr id="3190809" name="Text Box 25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57200" y="1905000"/>
            <a:ext cx="2438400" cy="110799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FFFF"/>
                </a:solidFill>
                <a:latin typeface="Calibri"/>
              </a:rPr>
              <a:t>L3 becoming more common</a:t>
            </a:r>
            <a:br>
              <a:rPr lang="en-US" sz="2400" dirty="0">
                <a:solidFill>
                  <a:srgbClr val="FFFFFF"/>
                </a:solidFill>
                <a:latin typeface="Calibri"/>
              </a:rPr>
            </a:br>
            <a:r>
              <a:rPr lang="en-US" sz="2400" dirty="0" smtClean="0">
                <a:solidFill>
                  <a:srgbClr val="FFFFFF"/>
                </a:solidFill>
                <a:latin typeface="Calibri"/>
              </a:rPr>
              <a:t>(</a:t>
            </a:r>
            <a:r>
              <a:rPr lang="en-US" sz="2400" dirty="0" err="1" smtClean="0">
                <a:solidFill>
                  <a:srgbClr val="FFFFFF"/>
                </a:solidFill>
                <a:latin typeface="Calibri"/>
              </a:rPr>
              <a:t>eDRAM</a:t>
            </a:r>
            <a:r>
              <a:rPr lang="en-US" sz="2400" dirty="0" smtClean="0">
                <a:solidFill>
                  <a:srgbClr val="FFFFFF"/>
                </a:solidFill>
                <a:latin typeface="Calibri"/>
              </a:rPr>
              <a:t> ?)</a:t>
            </a:r>
            <a:endParaRPr lang="en-US" sz="240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190811" name="Text Box 27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33400" y="5715000"/>
            <a:ext cx="8382000" cy="83099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/>
              </a:rPr>
              <a:t>These are rough numbers: mileage may vary for latest/greatest</a:t>
            </a:r>
            <a:b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/>
              </a:rPr>
            </a:b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/>
              </a:rPr>
              <a:t>Caches usually made </a:t>
            </a: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/>
              </a:rPr>
              <a:t>of </a:t>
            </a: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/>
              </a:rPr>
              <a:t>SRAM (or </a:t>
            </a:r>
            <a:r>
              <a:rPr lang="en-US" sz="24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/>
              </a:rPr>
              <a:t>eDRAM</a:t>
            </a: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/>
              </a:rPr>
              <a:t>)</a:t>
            </a:r>
            <a:endParaRPr lang="en-US" sz="24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/>
            </a:endParaRPr>
          </a:p>
        </p:txBody>
      </p:sp>
      <p:grpSp>
        <p:nvGrpSpPr>
          <p:cNvPr id="52" name="Group 51"/>
          <p:cNvGrpSpPr/>
          <p:nvPr>
            <p:custDataLst>
              <p:tags r:id="rId15"/>
            </p:custDataLst>
          </p:nvPr>
        </p:nvGrpSpPr>
        <p:grpSpPr>
          <a:xfrm>
            <a:off x="2667000" y="1295400"/>
            <a:ext cx="2743200" cy="1066800"/>
            <a:chOff x="2743200" y="1295400"/>
            <a:chExt cx="2743200" cy="1066800"/>
          </a:xfrm>
        </p:grpSpPr>
        <p:sp>
          <p:nvSpPr>
            <p:cNvPr id="3190801" name="AutoShape 17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114800" y="1295400"/>
              <a:ext cx="1371600" cy="1066800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lumMod val="50000"/>
              </a:schemeClr>
            </a:soli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AutoShape 1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743200" y="1295400"/>
              <a:ext cx="1371600" cy="1066800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lumMod val="50000"/>
              </a:schemeClr>
            </a:soli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18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429000" y="1295400"/>
              <a:ext cx="1381760" cy="10668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3175">
              <a:noFill/>
              <a:miter lim="800000"/>
              <a:headEnd/>
              <a:tailEnd/>
            </a:ln>
            <a:effectLst/>
          </p:spPr>
          <p:txBody>
            <a:bodyPr wrap="none" anchor="ctr">
              <a:noAutofit/>
            </a:bodyPr>
            <a:lstStyle/>
            <a:p>
              <a:pPr algn="ctr" eaLnBrk="1" hangingPunct="1"/>
              <a:r>
                <a:rPr lang="en-US" sz="2400" dirty="0">
                  <a:solidFill>
                    <a:srgbClr val="FFFFFF"/>
                  </a:solidFill>
                  <a:latin typeface="Calibri"/>
                </a:rPr>
                <a:t>L1 Cache</a:t>
              </a:r>
            </a:p>
            <a:p>
              <a:pPr algn="ctr" eaLnBrk="1" hangingPunct="1"/>
              <a:r>
                <a:rPr lang="en-US" sz="2400" dirty="0">
                  <a:solidFill>
                    <a:srgbClr val="FFFFFF"/>
                  </a:solidFill>
                  <a:latin typeface="Calibri"/>
                </a:rPr>
                <a:t>(several KB)</a:t>
              </a:r>
            </a:p>
          </p:txBody>
        </p:sp>
      </p:grpSp>
      <p:sp>
        <p:nvSpPr>
          <p:cNvPr id="51" name="Text Box 24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7124601" y="4648200"/>
            <a:ext cx="1943199" cy="830997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2400" dirty="0" smtClean="0">
                <a:solidFill>
                  <a:srgbClr val="FFFFFF"/>
                </a:solidFill>
                <a:latin typeface="Calibri"/>
              </a:rPr>
              <a:t>1000000+</a:t>
            </a:r>
            <a:br>
              <a:rPr lang="en-US" sz="2400" dirty="0" smtClean="0">
                <a:solidFill>
                  <a:srgbClr val="FFFFFF"/>
                </a:solidFill>
                <a:latin typeface="Calibri"/>
              </a:rPr>
            </a:br>
            <a:r>
              <a:rPr lang="en-US" sz="2400" dirty="0" smtClean="0">
                <a:solidFill>
                  <a:srgbClr val="FFFFFF"/>
                </a:solidFill>
                <a:latin typeface="Calibri"/>
              </a:rPr>
              <a:t>    </a:t>
            </a:r>
            <a:r>
              <a:rPr lang="en-US" sz="2400" dirty="0">
                <a:solidFill>
                  <a:srgbClr val="FFFFFF"/>
                </a:solidFill>
                <a:latin typeface="Calibri"/>
              </a:rPr>
              <a:t>cycle access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0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0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0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0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0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0810" grpId="0" animBg="1"/>
      <p:bldP spid="3190806" grpId="0"/>
      <p:bldP spid="3190807" grpId="0"/>
      <p:bldP spid="3190808" grpId="0"/>
      <p:bldP spid="3190809" grpId="0"/>
      <p:bldP spid="3190811" grpId="0"/>
      <p:bldP spid="5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533400" y="304800"/>
            <a:ext cx="8382000" cy="6172200"/>
          </a:xfrm>
        </p:spPr>
        <p:txBody>
          <a:bodyPr/>
          <a:lstStyle/>
          <a:p>
            <a:r>
              <a:rPr lang="en-US" dirty="0" smtClean="0"/>
              <a:t>… but large block size can still reduce hit rate</a:t>
            </a:r>
          </a:p>
          <a:p>
            <a:r>
              <a:rPr lang="en-US" sz="2800" dirty="0" smtClean="0"/>
              <a:t>vector add trace: 0, 100, 200, 1, 101, 201, 2, 202, …</a:t>
            </a:r>
          </a:p>
          <a:p>
            <a:r>
              <a:rPr lang="en-US" sz="2800" dirty="0" smtClean="0"/>
              <a:t>Hit rate with four fully-associative 2-byte cache lines?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With two fully-associative 4-byte cache lines?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744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/>
              <a:t>Misses</a:t>
            </a:r>
          </a:p>
        </p:txBody>
      </p:sp>
      <p:sp>
        <p:nvSpPr>
          <p:cNvPr id="3517443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304800"/>
            <a:ext cx="8458200" cy="6172200"/>
          </a:xfrm>
        </p:spPr>
        <p:txBody>
          <a:bodyPr>
            <a:noAutofit/>
          </a:bodyPr>
          <a:lstStyle/>
          <a:p>
            <a:r>
              <a:rPr lang="en-US" dirty="0" smtClean="0"/>
              <a:t>Cache misses: classification</a:t>
            </a:r>
            <a:endParaRPr lang="en-US" dirty="0"/>
          </a:p>
          <a:p>
            <a:r>
              <a:rPr lang="en-US" dirty="0" smtClean="0">
                <a:solidFill>
                  <a:schemeClr val="accent1"/>
                </a:solidFill>
              </a:rPr>
              <a:t>Cold (aka Compulsory)</a:t>
            </a:r>
            <a:endParaRPr lang="en-US" dirty="0">
              <a:solidFill>
                <a:schemeClr val="accent1"/>
              </a:solidFill>
            </a:endParaRPr>
          </a:p>
          <a:p>
            <a:pPr lvl="1"/>
            <a:r>
              <a:rPr lang="en-US" dirty="0"/>
              <a:t>The line is being referenced for the first </a:t>
            </a:r>
            <a:r>
              <a:rPr lang="en-US" dirty="0" smtClean="0"/>
              <a:t>time</a:t>
            </a:r>
            <a:endParaRPr lang="en-US" dirty="0"/>
          </a:p>
          <a:p>
            <a:r>
              <a:rPr lang="en-US" dirty="0">
                <a:solidFill>
                  <a:schemeClr val="accent1"/>
                </a:solidFill>
              </a:rPr>
              <a:t>Capacity</a:t>
            </a:r>
          </a:p>
          <a:p>
            <a:pPr lvl="1"/>
            <a:r>
              <a:rPr lang="en-US" dirty="0"/>
              <a:t>The line was evicted because the cache was </a:t>
            </a:r>
            <a:r>
              <a:rPr lang="en-US" dirty="0" smtClean="0"/>
              <a:t>too small</a:t>
            </a:r>
          </a:p>
          <a:p>
            <a:pPr lvl="1"/>
            <a:r>
              <a:rPr lang="en-US" dirty="0" smtClean="0"/>
              <a:t>i.e. the </a:t>
            </a:r>
            <a:r>
              <a:rPr lang="en-US" i="1" dirty="0" smtClean="0">
                <a:solidFill>
                  <a:schemeClr val="accent1"/>
                </a:solidFill>
              </a:rPr>
              <a:t>working set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of program is larger than the cache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 smtClean="0">
                <a:solidFill>
                  <a:schemeClr val="accent1"/>
                </a:solidFill>
              </a:rPr>
              <a:t>Conflict</a:t>
            </a:r>
          </a:p>
          <a:p>
            <a:pPr lvl="1"/>
            <a:r>
              <a:rPr lang="en-US" dirty="0" smtClean="0"/>
              <a:t>The line was evicted because of another access whose index conflicted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304800"/>
            <a:ext cx="8534400" cy="6172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Caching assumptions</a:t>
            </a:r>
          </a:p>
          <a:p>
            <a:pPr lvl="1"/>
            <a:r>
              <a:rPr lang="en-US" dirty="0" smtClean="0"/>
              <a:t>small working set: 90/10 rule</a:t>
            </a:r>
          </a:p>
          <a:p>
            <a:pPr lvl="1"/>
            <a:r>
              <a:rPr lang="en-US" dirty="0" smtClean="0"/>
              <a:t>can predict future: spatial &amp; temporal locality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Benefits</a:t>
            </a:r>
          </a:p>
          <a:p>
            <a:pPr lvl="1"/>
            <a:r>
              <a:rPr lang="en-US" dirty="0" smtClean="0"/>
              <a:t>big &amp; fast memory built from (big &amp; slow) + (small &amp; fast)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Tradeoffs: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associativity, line size, hit cost, miss penalty, hit rate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Fully Associative  higher hit cost, higher hit rate</a:t>
            </a:r>
          </a:p>
          <a:p>
            <a:pPr lvl="1"/>
            <a:r>
              <a:rPr lang="en-US" dirty="0" smtClean="0"/>
              <a:t>Larger block size </a:t>
            </a:r>
            <a:r>
              <a:rPr lang="en-US" dirty="0" smtClean="0">
                <a:sym typeface="Wingdings" pitchFamily="2" charset="2"/>
              </a:rPr>
              <a:t> lower hit cost, higher miss penalty</a:t>
            </a:r>
          </a:p>
          <a:p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Next up: other designs; writing to caches</a:t>
            </a:r>
          </a:p>
        </p:txBody>
      </p:sp>
      <p:pic>
        <p:nvPicPr>
          <p:cNvPr id="4" name="CP3 Ink 5b73f79e-63eb-4b4f-ac36-804d6c388608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93028" y="1521919"/>
            <a:ext cx="101623" cy="11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283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Memory Hierarchy</a:t>
            </a:r>
            <a:endParaRPr lang="en-US"/>
          </a:p>
        </p:txBody>
      </p:sp>
      <p:sp>
        <p:nvSpPr>
          <p:cNvPr id="319283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304800"/>
            <a:ext cx="5715000" cy="6172200"/>
          </a:xfrm>
        </p:spPr>
        <p:txBody>
          <a:bodyPr>
            <a:normAutofit/>
          </a:bodyPr>
          <a:lstStyle/>
          <a:p>
            <a:r>
              <a:rPr lang="en-US" dirty="0" smtClean="0"/>
              <a:t>Memory closer to processor 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small &amp; fast</a:t>
            </a:r>
          </a:p>
          <a:p>
            <a:pPr lvl="1"/>
            <a:r>
              <a:rPr lang="en-US" dirty="0" smtClean="0"/>
              <a:t>stores active data</a:t>
            </a:r>
          </a:p>
          <a:p>
            <a:r>
              <a:rPr lang="en-US" dirty="0" smtClean="0"/>
              <a:t>Memory farther from processor 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big &amp; slow</a:t>
            </a:r>
          </a:p>
          <a:p>
            <a:pPr lvl="1"/>
            <a:r>
              <a:rPr lang="en-US" dirty="0" smtClean="0"/>
              <a:t>stores inactive data 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>
            <p:custDataLst>
              <p:tags r:id="rId3"/>
            </p:custDataLst>
          </p:nvPr>
        </p:nvSpPr>
        <p:spPr>
          <a:xfrm>
            <a:off x="7391400" y="1600200"/>
            <a:ext cx="609600" cy="9144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>
            <p:custDataLst>
              <p:tags r:id="rId4"/>
            </p:custDataLst>
          </p:nvPr>
        </p:nvSpPr>
        <p:spPr>
          <a:xfrm>
            <a:off x="7848600" y="19050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6172200" y="3200400"/>
            <a:ext cx="2286000" cy="9144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>
            <p:custDataLst>
              <p:tags r:id="rId6"/>
            </p:custDataLst>
          </p:nvPr>
        </p:nvSpPr>
        <p:spPr>
          <a:xfrm>
            <a:off x="3962400" y="4800600"/>
            <a:ext cx="5029200" cy="15240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>
            <p:custDataLst>
              <p:tags r:id="rId7"/>
            </p:custDataLst>
          </p:nvPr>
        </p:nvSpPr>
        <p:spPr>
          <a:xfrm>
            <a:off x="8001000" y="36576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/>
          <p:cNvCxnSpPr/>
          <p:nvPr>
            <p:custDataLst>
              <p:tags r:id="rId8"/>
            </p:custDataLst>
          </p:nvPr>
        </p:nvCxnSpPr>
        <p:spPr>
          <a:xfrm rot="5400000">
            <a:off x="6896894" y="4456906"/>
            <a:ext cx="685006" cy="794"/>
          </a:xfrm>
          <a:prstGeom prst="straightConnector1">
            <a:avLst/>
          </a:prstGeom>
          <a:ln w="57150">
            <a:solidFill>
              <a:schemeClr val="bg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>
            <p:custDataLst>
              <p:tags r:id="rId9"/>
            </p:custDataLst>
          </p:nvPr>
        </p:nvCxnSpPr>
        <p:spPr>
          <a:xfrm rot="5400000">
            <a:off x="7354094" y="2856706"/>
            <a:ext cx="685006" cy="794"/>
          </a:xfrm>
          <a:prstGeom prst="straightConnector1">
            <a:avLst/>
          </a:prstGeom>
          <a:ln w="57150">
            <a:solidFill>
              <a:schemeClr val="bg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>
            <p:custDataLst>
              <p:tags r:id="rId10"/>
            </p:custDataLst>
          </p:nvPr>
        </p:nvSpPr>
        <p:spPr>
          <a:xfrm>
            <a:off x="7391400" y="16002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>
            <p:custDataLst>
              <p:tags r:id="rId11"/>
            </p:custDataLst>
          </p:nvPr>
        </p:nvSpPr>
        <p:spPr>
          <a:xfrm>
            <a:off x="7543800" y="20574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>
            <p:custDataLst>
              <p:tags r:id="rId12"/>
            </p:custDataLst>
          </p:nvPr>
        </p:nvSpPr>
        <p:spPr>
          <a:xfrm>
            <a:off x="7543800" y="22098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>
            <p:custDataLst>
              <p:tags r:id="rId13"/>
            </p:custDataLst>
          </p:nvPr>
        </p:nvSpPr>
        <p:spPr>
          <a:xfrm>
            <a:off x="7696200" y="22098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>
            <p:custDataLst>
              <p:tags r:id="rId14"/>
            </p:custDataLst>
          </p:nvPr>
        </p:nvSpPr>
        <p:spPr>
          <a:xfrm>
            <a:off x="7848600" y="22098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>
            <p:custDataLst>
              <p:tags r:id="rId15"/>
            </p:custDataLst>
          </p:nvPr>
        </p:nvSpPr>
        <p:spPr>
          <a:xfrm>
            <a:off x="7391400" y="22098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>
            <p:custDataLst>
              <p:tags r:id="rId16"/>
            </p:custDataLst>
          </p:nvPr>
        </p:nvSpPr>
        <p:spPr>
          <a:xfrm>
            <a:off x="7543800" y="17526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>
            <p:custDataLst>
              <p:tags r:id="rId17"/>
            </p:custDataLst>
          </p:nvPr>
        </p:nvSpPr>
        <p:spPr>
          <a:xfrm>
            <a:off x="7696200" y="17526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>
            <p:custDataLst>
              <p:tags r:id="rId18"/>
            </p:custDataLst>
          </p:nvPr>
        </p:nvSpPr>
        <p:spPr>
          <a:xfrm>
            <a:off x="7391400" y="17526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>
            <p:custDataLst>
              <p:tags r:id="rId19"/>
            </p:custDataLst>
          </p:nvPr>
        </p:nvSpPr>
        <p:spPr>
          <a:xfrm>
            <a:off x="7848600" y="16002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>
            <p:custDataLst>
              <p:tags r:id="rId20"/>
            </p:custDataLst>
          </p:nvPr>
        </p:nvSpPr>
        <p:spPr>
          <a:xfrm>
            <a:off x="7543800" y="23622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>
            <p:custDataLst>
              <p:tags r:id="rId21"/>
            </p:custDataLst>
          </p:nvPr>
        </p:nvSpPr>
        <p:spPr>
          <a:xfrm>
            <a:off x="7391400" y="23622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>
            <p:custDataLst>
              <p:tags r:id="rId22"/>
            </p:custDataLst>
          </p:nvPr>
        </p:nvSpPr>
        <p:spPr>
          <a:xfrm>
            <a:off x="7543800" y="36576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>
            <p:custDataLst>
              <p:tags r:id="rId23"/>
            </p:custDataLst>
          </p:nvPr>
        </p:nvSpPr>
        <p:spPr>
          <a:xfrm>
            <a:off x="7696200" y="36576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>
            <p:custDataLst>
              <p:tags r:id="rId24"/>
            </p:custDataLst>
          </p:nvPr>
        </p:nvSpPr>
        <p:spPr>
          <a:xfrm>
            <a:off x="7848600" y="36576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>
            <p:custDataLst>
              <p:tags r:id="rId25"/>
            </p:custDataLst>
          </p:nvPr>
        </p:nvSpPr>
        <p:spPr>
          <a:xfrm>
            <a:off x="76962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>
            <p:custDataLst>
              <p:tags r:id="rId26"/>
            </p:custDataLst>
          </p:nvPr>
        </p:nvSpPr>
        <p:spPr>
          <a:xfrm>
            <a:off x="78486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>
            <p:custDataLst>
              <p:tags r:id="rId27"/>
            </p:custDataLst>
          </p:nvPr>
        </p:nvSpPr>
        <p:spPr>
          <a:xfrm>
            <a:off x="80010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>
            <p:custDataLst>
              <p:tags r:id="rId28"/>
            </p:custDataLst>
          </p:nvPr>
        </p:nvSpPr>
        <p:spPr>
          <a:xfrm>
            <a:off x="75438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>
            <p:custDataLst>
              <p:tags r:id="rId29"/>
            </p:custDataLst>
          </p:nvPr>
        </p:nvSpPr>
        <p:spPr>
          <a:xfrm>
            <a:off x="8001000" y="38100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>
            <p:custDataLst>
              <p:tags r:id="rId30"/>
            </p:custDataLst>
          </p:nvPr>
        </p:nvSpPr>
        <p:spPr>
          <a:xfrm>
            <a:off x="8153400" y="38100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>
            <p:custDataLst>
              <p:tags r:id="rId31"/>
            </p:custDataLst>
          </p:nvPr>
        </p:nvSpPr>
        <p:spPr>
          <a:xfrm>
            <a:off x="8305800" y="38100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>
            <p:custDataLst>
              <p:tags r:id="rId32"/>
            </p:custDataLst>
          </p:nvPr>
        </p:nvSpPr>
        <p:spPr>
          <a:xfrm>
            <a:off x="7848600" y="38100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>
            <p:custDataLst>
              <p:tags r:id="rId33"/>
            </p:custDataLst>
          </p:nvPr>
        </p:nvSpPr>
        <p:spPr>
          <a:xfrm>
            <a:off x="80010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>
            <p:custDataLst>
              <p:tags r:id="rId34"/>
            </p:custDataLst>
          </p:nvPr>
        </p:nvSpPr>
        <p:spPr>
          <a:xfrm>
            <a:off x="81534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>
            <p:custDataLst>
              <p:tags r:id="rId35"/>
            </p:custDataLst>
          </p:nvPr>
        </p:nvSpPr>
        <p:spPr>
          <a:xfrm>
            <a:off x="83058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>
            <p:custDataLst>
              <p:tags r:id="rId36"/>
            </p:custDataLst>
          </p:nvPr>
        </p:nvSpPr>
        <p:spPr>
          <a:xfrm>
            <a:off x="78486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>
            <p:custDataLst>
              <p:tags r:id="rId37"/>
            </p:custDataLst>
          </p:nvPr>
        </p:nvSpPr>
        <p:spPr>
          <a:xfrm>
            <a:off x="7086600" y="38100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>
            <p:custDataLst>
              <p:tags r:id="rId38"/>
            </p:custDataLst>
          </p:nvPr>
        </p:nvSpPr>
        <p:spPr>
          <a:xfrm>
            <a:off x="7239000" y="38100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>
            <p:custDataLst>
              <p:tags r:id="rId39"/>
            </p:custDataLst>
          </p:nvPr>
        </p:nvSpPr>
        <p:spPr>
          <a:xfrm>
            <a:off x="7391400" y="38100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>
            <p:custDataLst>
              <p:tags r:id="rId40"/>
            </p:custDataLst>
          </p:nvPr>
        </p:nvSpPr>
        <p:spPr>
          <a:xfrm>
            <a:off x="6934200" y="38100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>
            <p:custDataLst>
              <p:tags r:id="rId41"/>
            </p:custDataLst>
          </p:nvPr>
        </p:nvSpPr>
        <p:spPr>
          <a:xfrm>
            <a:off x="70866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>
            <p:custDataLst>
              <p:tags r:id="rId42"/>
            </p:custDataLst>
          </p:nvPr>
        </p:nvSpPr>
        <p:spPr>
          <a:xfrm>
            <a:off x="72390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>
            <p:custDataLst>
              <p:tags r:id="rId43"/>
            </p:custDataLst>
          </p:nvPr>
        </p:nvSpPr>
        <p:spPr>
          <a:xfrm>
            <a:off x="73914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>
            <p:custDataLst>
              <p:tags r:id="rId44"/>
            </p:custDataLst>
          </p:nvPr>
        </p:nvSpPr>
        <p:spPr>
          <a:xfrm>
            <a:off x="69342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>
            <p:custDataLst>
              <p:tags r:id="rId45"/>
            </p:custDataLst>
          </p:nvPr>
        </p:nvSpPr>
        <p:spPr>
          <a:xfrm>
            <a:off x="6477000" y="36576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>
            <p:custDataLst>
              <p:tags r:id="rId46"/>
            </p:custDataLst>
          </p:nvPr>
        </p:nvSpPr>
        <p:spPr>
          <a:xfrm>
            <a:off x="6629400" y="36576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>
            <p:custDataLst>
              <p:tags r:id="rId47"/>
            </p:custDataLst>
          </p:nvPr>
        </p:nvSpPr>
        <p:spPr>
          <a:xfrm>
            <a:off x="6781800" y="36576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>
            <p:custDataLst>
              <p:tags r:id="rId48"/>
            </p:custDataLst>
          </p:nvPr>
        </p:nvSpPr>
        <p:spPr>
          <a:xfrm>
            <a:off x="6324600" y="36576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>
            <p:custDataLst>
              <p:tags r:id="rId49"/>
            </p:custDataLst>
          </p:nvPr>
        </p:nvSpPr>
        <p:spPr>
          <a:xfrm>
            <a:off x="64770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>
            <p:custDataLst>
              <p:tags r:id="rId50"/>
            </p:custDataLst>
          </p:nvPr>
        </p:nvSpPr>
        <p:spPr>
          <a:xfrm>
            <a:off x="66294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>
            <p:custDataLst>
              <p:tags r:id="rId51"/>
            </p:custDataLst>
          </p:nvPr>
        </p:nvSpPr>
        <p:spPr>
          <a:xfrm>
            <a:off x="67818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>
            <p:custDataLst>
              <p:tags r:id="rId52"/>
            </p:custDataLst>
          </p:nvPr>
        </p:nvSpPr>
        <p:spPr>
          <a:xfrm>
            <a:off x="63246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>
            <p:custDataLst>
              <p:tags r:id="rId53"/>
            </p:custDataLst>
          </p:nvPr>
        </p:nvSpPr>
        <p:spPr>
          <a:xfrm>
            <a:off x="6781800" y="33528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>
            <p:custDataLst>
              <p:tags r:id="rId54"/>
            </p:custDataLst>
          </p:nvPr>
        </p:nvSpPr>
        <p:spPr>
          <a:xfrm>
            <a:off x="6934200" y="33528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>
            <p:custDataLst>
              <p:tags r:id="rId55"/>
            </p:custDataLst>
          </p:nvPr>
        </p:nvSpPr>
        <p:spPr>
          <a:xfrm>
            <a:off x="7086600" y="33528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>
            <p:custDataLst>
              <p:tags r:id="rId56"/>
            </p:custDataLst>
          </p:nvPr>
        </p:nvSpPr>
        <p:spPr>
          <a:xfrm>
            <a:off x="6629400" y="33528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>
            <p:custDataLst>
              <p:tags r:id="rId57"/>
            </p:custDataLst>
          </p:nvPr>
        </p:nvSpPr>
        <p:spPr>
          <a:xfrm>
            <a:off x="7696200" y="33528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>
            <p:custDataLst>
              <p:tags r:id="rId58"/>
            </p:custDataLst>
          </p:nvPr>
        </p:nvSpPr>
        <p:spPr>
          <a:xfrm>
            <a:off x="7848600" y="33528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>
            <p:custDataLst>
              <p:tags r:id="rId59"/>
            </p:custDataLst>
          </p:nvPr>
        </p:nvSpPr>
        <p:spPr>
          <a:xfrm>
            <a:off x="8001000" y="33528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>
            <p:custDataLst>
              <p:tags r:id="rId60"/>
            </p:custDataLst>
          </p:nvPr>
        </p:nvSpPr>
        <p:spPr>
          <a:xfrm>
            <a:off x="7543800" y="33528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>
            <p:custDataLst>
              <p:tags r:id="rId61"/>
            </p:custDataLst>
          </p:nvPr>
        </p:nvSpPr>
        <p:spPr>
          <a:xfrm>
            <a:off x="64770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>
            <p:custDataLst>
              <p:tags r:id="rId62"/>
            </p:custDataLst>
          </p:nvPr>
        </p:nvSpPr>
        <p:spPr>
          <a:xfrm>
            <a:off x="66294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>
            <p:custDataLst>
              <p:tags r:id="rId63"/>
            </p:custDataLst>
          </p:nvPr>
        </p:nvSpPr>
        <p:spPr>
          <a:xfrm>
            <a:off x="67818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>
            <p:custDataLst>
              <p:tags r:id="rId64"/>
            </p:custDataLst>
          </p:nvPr>
        </p:nvSpPr>
        <p:spPr>
          <a:xfrm>
            <a:off x="63246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>
            <p:custDataLst>
              <p:tags r:id="rId65"/>
            </p:custDataLst>
          </p:nvPr>
        </p:nvSpPr>
        <p:spPr>
          <a:xfrm>
            <a:off x="70866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>
            <p:custDataLst>
              <p:tags r:id="rId66"/>
            </p:custDataLst>
          </p:nvPr>
        </p:nvSpPr>
        <p:spPr>
          <a:xfrm>
            <a:off x="72390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>
            <p:custDataLst>
              <p:tags r:id="rId67"/>
            </p:custDataLst>
          </p:nvPr>
        </p:nvSpPr>
        <p:spPr>
          <a:xfrm>
            <a:off x="73914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>
            <p:custDataLst>
              <p:tags r:id="rId68"/>
            </p:custDataLst>
          </p:nvPr>
        </p:nvSpPr>
        <p:spPr>
          <a:xfrm>
            <a:off x="69342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>
            <p:custDataLst>
              <p:tags r:id="rId69"/>
            </p:custDataLst>
          </p:nvPr>
        </p:nvSpPr>
        <p:spPr>
          <a:xfrm>
            <a:off x="6324600" y="3200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>
            <p:custDataLst>
              <p:tags r:id="rId70"/>
            </p:custDataLst>
          </p:nvPr>
        </p:nvSpPr>
        <p:spPr>
          <a:xfrm>
            <a:off x="6477000" y="3200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>
            <p:custDataLst>
              <p:tags r:id="rId71"/>
            </p:custDataLst>
          </p:nvPr>
        </p:nvSpPr>
        <p:spPr>
          <a:xfrm>
            <a:off x="6629400" y="3200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>
            <p:custDataLst>
              <p:tags r:id="rId72"/>
            </p:custDataLst>
          </p:nvPr>
        </p:nvSpPr>
        <p:spPr>
          <a:xfrm>
            <a:off x="6172200" y="3200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>
            <p:custDataLst>
              <p:tags r:id="rId73"/>
            </p:custDataLst>
          </p:nvPr>
        </p:nvSpPr>
        <p:spPr>
          <a:xfrm>
            <a:off x="8153400" y="3200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>
            <p:custDataLst>
              <p:tags r:id="rId74"/>
            </p:custDataLst>
          </p:nvPr>
        </p:nvSpPr>
        <p:spPr>
          <a:xfrm>
            <a:off x="8153400" y="33528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>
            <p:custDataLst>
              <p:tags r:id="rId75"/>
            </p:custDataLst>
          </p:nvPr>
        </p:nvSpPr>
        <p:spPr>
          <a:xfrm>
            <a:off x="8305800" y="33528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>
            <p:custDataLst>
              <p:tags r:id="rId76"/>
            </p:custDataLst>
          </p:nvPr>
        </p:nvSpPr>
        <p:spPr>
          <a:xfrm>
            <a:off x="8001000" y="3200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>
            <p:custDataLst>
              <p:tags r:id="rId77"/>
            </p:custDataLst>
          </p:nvPr>
        </p:nvSpPr>
        <p:spPr>
          <a:xfrm>
            <a:off x="81534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>
            <p:custDataLst>
              <p:tags r:id="rId78"/>
            </p:custDataLst>
          </p:nvPr>
        </p:nvSpPr>
        <p:spPr>
          <a:xfrm>
            <a:off x="83058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>
            <p:custDataLst>
              <p:tags r:id="rId79"/>
            </p:custDataLst>
          </p:nvPr>
        </p:nvSpPr>
        <p:spPr>
          <a:xfrm>
            <a:off x="85344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>
            <p:custDataLst>
              <p:tags r:id="rId80"/>
            </p:custDataLst>
          </p:nvPr>
        </p:nvSpPr>
        <p:spPr>
          <a:xfrm>
            <a:off x="80772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>
            <p:custDataLst>
              <p:tags r:id="rId81"/>
            </p:custDataLst>
          </p:nvPr>
        </p:nvSpPr>
        <p:spPr>
          <a:xfrm>
            <a:off x="82296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>
            <p:custDataLst>
              <p:tags r:id="rId82"/>
            </p:custDataLst>
          </p:nvPr>
        </p:nvSpPr>
        <p:spPr>
          <a:xfrm>
            <a:off x="83820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>
            <p:custDataLst>
              <p:tags r:id="rId83"/>
            </p:custDataLst>
          </p:nvPr>
        </p:nvSpPr>
        <p:spPr>
          <a:xfrm>
            <a:off x="82296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>
            <p:custDataLst>
              <p:tags r:id="rId84"/>
            </p:custDataLst>
          </p:nvPr>
        </p:nvSpPr>
        <p:spPr>
          <a:xfrm>
            <a:off x="83820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>
            <p:custDataLst>
              <p:tags r:id="rId85"/>
            </p:custDataLst>
          </p:nvPr>
        </p:nvSpPr>
        <p:spPr>
          <a:xfrm>
            <a:off x="85344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>
            <p:custDataLst>
              <p:tags r:id="rId86"/>
            </p:custDataLst>
          </p:nvPr>
        </p:nvSpPr>
        <p:spPr>
          <a:xfrm>
            <a:off x="80772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>
            <p:custDataLst>
              <p:tags r:id="rId87"/>
            </p:custDataLst>
          </p:nvPr>
        </p:nvSpPr>
        <p:spPr>
          <a:xfrm>
            <a:off x="85344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>
            <p:custDataLst>
              <p:tags r:id="rId88"/>
            </p:custDataLst>
          </p:nvPr>
        </p:nvSpPr>
        <p:spPr>
          <a:xfrm>
            <a:off x="86868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>
            <p:custDataLst>
              <p:tags r:id="rId89"/>
            </p:custDataLst>
          </p:nvPr>
        </p:nvSpPr>
        <p:spPr>
          <a:xfrm>
            <a:off x="88392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>
            <p:custDataLst>
              <p:tags r:id="rId90"/>
            </p:custDataLst>
          </p:nvPr>
        </p:nvSpPr>
        <p:spPr>
          <a:xfrm>
            <a:off x="83820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>
            <p:custDataLst>
              <p:tags r:id="rId91"/>
            </p:custDataLst>
          </p:nvPr>
        </p:nvSpPr>
        <p:spPr>
          <a:xfrm>
            <a:off x="76200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>
            <p:custDataLst>
              <p:tags r:id="rId92"/>
            </p:custDataLst>
          </p:nvPr>
        </p:nvSpPr>
        <p:spPr>
          <a:xfrm>
            <a:off x="77724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>
            <p:custDataLst>
              <p:tags r:id="rId93"/>
            </p:custDataLst>
          </p:nvPr>
        </p:nvSpPr>
        <p:spPr>
          <a:xfrm>
            <a:off x="79248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/>
          <p:cNvSpPr/>
          <p:nvPr>
            <p:custDataLst>
              <p:tags r:id="rId94"/>
            </p:custDataLst>
          </p:nvPr>
        </p:nvSpPr>
        <p:spPr>
          <a:xfrm>
            <a:off x="74676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/>
          <p:cNvSpPr/>
          <p:nvPr>
            <p:custDataLst>
              <p:tags r:id="rId95"/>
            </p:custDataLst>
          </p:nvPr>
        </p:nvSpPr>
        <p:spPr>
          <a:xfrm>
            <a:off x="76200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>
            <p:custDataLst>
              <p:tags r:id="rId96"/>
            </p:custDataLst>
          </p:nvPr>
        </p:nvSpPr>
        <p:spPr>
          <a:xfrm>
            <a:off x="77724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>
            <p:custDataLst>
              <p:tags r:id="rId97"/>
            </p:custDataLst>
          </p:nvPr>
        </p:nvSpPr>
        <p:spPr>
          <a:xfrm>
            <a:off x="79248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>
            <p:custDataLst>
              <p:tags r:id="rId98"/>
            </p:custDataLst>
          </p:nvPr>
        </p:nvSpPr>
        <p:spPr>
          <a:xfrm>
            <a:off x="74676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/>
          <p:cNvSpPr/>
          <p:nvPr>
            <p:custDataLst>
              <p:tags r:id="rId99"/>
            </p:custDataLst>
          </p:nvPr>
        </p:nvSpPr>
        <p:spPr>
          <a:xfrm>
            <a:off x="70104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>
            <p:custDataLst>
              <p:tags r:id="rId100"/>
            </p:custDataLst>
          </p:nvPr>
        </p:nvSpPr>
        <p:spPr>
          <a:xfrm>
            <a:off x="71628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/>
          <p:cNvSpPr/>
          <p:nvPr>
            <p:custDataLst>
              <p:tags r:id="rId101"/>
            </p:custDataLst>
          </p:nvPr>
        </p:nvSpPr>
        <p:spPr>
          <a:xfrm>
            <a:off x="73152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/>
          <p:cNvSpPr/>
          <p:nvPr>
            <p:custDataLst>
              <p:tags r:id="rId102"/>
            </p:custDataLst>
          </p:nvPr>
        </p:nvSpPr>
        <p:spPr>
          <a:xfrm>
            <a:off x="70104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/>
          <p:cNvSpPr/>
          <p:nvPr>
            <p:custDataLst>
              <p:tags r:id="rId103"/>
            </p:custDataLst>
          </p:nvPr>
        </p:nvSpPr>
        <p:spPr>
          <a:xfrm>
            <a:off x="71628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/>
          <p:cNvSpPr/>
          <p:nvPr>
            <p:custDataLst>
              <p:tags r:id="rId104"/>
            </p:custDataLst>
          </p:nvPr>
        </p:nvSpPr>
        <p:spPr>
          <a:xfrm>
            <a:off x="73152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/>
          <p:cNvSpPr/>
          <p:nvPr>
            <p:custDataLst>
              <p:tags r:id="rId105"/>
            </p:custDataLst>
          </p:nvPr>
        </p:nvSpPr>
        <p:spPr>
          <a:xfrm>
            <a:off x="73152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/>
          <p:cNvSpPr/>
          <p:nvPr>
            <p:custDataLst>
              <p:tags r:id="rId106"/>
            </p:custDataLst>
          </p:nvPr>
        </p:nvSpPr>
        <p:spPr>
          <a:xfrm>
            <a:off x="74676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/>
          <p:cNvSpPr/>
          <p:nvPr>
            <p:custDataLst>
              <p:tags r:id="rId107"/>
            </p:custDataLst>
          </p:nvPr>
        </p:nvSpPr>
        <p:spPr>
          <a:xfrm>
            <a:off x="76200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/>
          <p:cNvSpPr/>
          <p:nvPr>
            <p:custDataLst>
              <p:tags r:id="rId108"/>
            </p:custDataLst>
          </p:nvPr>
        </p:nvSpPr>
        <p:spPr>
          <a:xfrm>
            <a:off x="71628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/>
          <p:cNvSpPr/>
          <p:nvPr>
            <p:custDataLst>
              <p:tags r:id="rId109"/>
            </p:custDataLst>
          </p:nvPr>
        </p:nvSpPr>
        <p:spPr>
          <a:xfrm>
            <a:off x="82296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/>
          <p:cNvSpPr/>
          <p:nvPr>
            <p:custDataLst>
              <p:tags r:id="rId110"/>
            </p:custDataLst>
          </p:nvPr>
        </p:nvSpPr>
        <p:spPr>
          <a:xfrm>
            <a:off x="83820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/>
          <p:cNvSpPr/>
          <p:nvPr>
            <p:custDataLst>
              <p:tags r:id="rId111"/>
            </p:custDataLst>
          </p:nvPr>
        </p:nvSpPr>
        <p:spPr>
          <a:xfrm>
            <a:off x="85344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/>
          <p:cNvSpPr/>
          <p:nvPr>
            <p:custDataLst>
              <p:tags r:id="rId112"/>
            </p:custDataLst>
          </p:nvPr>
        </p:nvSpPr>
        <p:spPr>
          <a:xfrm>
            <a:off x="80772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/>
          <p:cNvSpPr/>
          <p:nvPr>
            <p:custDataLst>
              <p:tags r:id="rId113"/>
            </p:custDataLst>
          </p:nvPr>
        </p:nvSpPr>
        <p:spPr>
          <a:xfrm>
            <a:off x="70104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/>
          <p:cNvSpPr/>
          <p:nvPr>
            <p:custDataLst>
              <p:tags r:id="rId114"/>
            </p:custDataLst>
          </p:nvPr>
        </p:nvSpPr>
        <p:spPr>
          <a:xfrm>
            <a:off x="71628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/>
          <p:cNvSpPr/>
          <p:nvPr>
            <p:custDataLst>
              <p:tags r:id="rId115"/>
            </p:custDataLst>
          </p:nvPr>
        </p:nvSpPr>
        <p:spPr>
          <a:xfrm>
            <a:off x="86868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/>
          <p:cNvSpPr/>
          <p:nvPr>
            <p:custDataLst>
              <p:tags r:id="rId116"/>
            </p:custDataLst>
          </p:nvPr>
        </p:nvSpPr>
        <p:spPr>
          <a:xfrm>
            <a:off x="86868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/>
          <p:cNvSpPr/>
          <p:nvPr>
            <p:custDataLst>
              <p:tags r:id="rId117"/>
            </p:custDataLst>
          </p:nvPr>
        </p:nvSpPr>
        <p:spPr>
          <a:xfrm>
            <a:off x="88392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/>
          <p:cNvSpPr/>
          <p:nvPr>
            <p:custDataLst>
              <p:tags r:id="rId118"/>
            </p:custDataLst>
          </p:nvPr>
        </p:nvSpPr>
        <p:spPr>
          <a:xfrm>
            <a:off x="85344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/>
          <p:cNvSpPr/>
          <p:nvPr>
            <p:custDataLst>
              <p:tags r:id="rId119"/>
            </p:custDataLst>
          </p:nvPr>
        </p:nvSpPr>
        <p:spPr>
          <a:xfrm>
            <a:off x="86868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/>
          <p:cNvSpPr/>
          <p:nvPr>
            <p:custDataLst>
              <p:tags r:id="rId120"/>
            </p:custDataLst>
          </p:nvPr>
        </p:nvSpPr>
        <p:spPr>
          <a:xfrm>
            <a:off x="88392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>
            <p:custDataLst>
              <p:tags r:id="rId121"/>
            </p:custDataLst>
          </p:nvPr>
        </p:nvSpPr>
        <p:spPr>
          <a:xfrm>
            <a:off x="65532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/>
          <p:cNvSpPr/>
          <p:nvPr>
            <p:custDataLst>
              <p:tags r:id="rId122"/>
            </p:custDataLst>
          </p:nvPr>
        </p:nvSpPr>
        <p:spPr>
          <a:xfrm>
            <a:off x="60960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/>
          <p:cNvSpPr/>
          <p:nvPr>
            <p:custDataLst>
              <p:tags r:id="rId123"/>
            </p:custDataLst>
          </p:nvPr>
        </p:nvSpPr>
        <p:spPr>
          <a:xfrm>
            <a:off x="62484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/>
          <p:cNvSpPr/>
          <p:nvPr>
            <p:custDataLst>
              <p:tags r:id="rId124"/>
            </p:custDataLst>
          </p:nvPr>
        </p:nvSpPr>
        <p:spPr>
          <a:xfrm>
            <a:off x="64008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/>
          <p:cNvSpPr/>
          <p:nvPr>
            <p:custDataLst>
              <p:tags r:id="rId125"/>
            </p:custDataLst>
          </p:nvPr>
        </p:nvSpPr>
        <p:spPr>
          <a:xfrm>
            <a:off x="62484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/>
          <p:cNvSpPr/>
          <p:nvPr>
            <p:custDataLst>
              <p:tags r:id="rId126"/>
            </p:custDataLst>
          </p:nvPr>
        </p:nvSpPr>
        <p:spPr>
          <a:xfrm>
            <a:off x="64008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/>
          <p:cNvSpPr/>
          <p:nvPr>
            <p:custDataLst>
              <p:tags r:id="rId127"/>
            </p:custDataLst>
          </p:nvPr>
        </p:nvSpPr>
        <p:spPr>
          <a:xfrm>
            <a:off x="65532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/>
          <p:cNvSpPr/>
          <p:nvPr>
            <p:custDataLst>
              <p:tags r:id="rId128"/>
            </p:custDataLst>
          </p:nvPr>
        </p:nvSpPr>
        <p:spPr>
          <a:xfrm>
            <a:off x="60960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/>
          <p:cNvSpPr/>
          <p:nvPr>
            <p:custDataLst>
              <p:tags r:id="rId129"/>
            </p:custDataLst>
          </p:nvPr>
        </p:nvSpPr>
        <p:spPr>
          <a:xfrm>
            <a:off x="65532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/>
          <p:cNvSpPr/>
          <p:nvPr>
            <p:custDataLst>
              <p:tags r:id="rId130"/>
            </p:custDataLst>
          </p:nvPr>
        </p:nvSpPr>
        <p:spPr>
          <a:xfrm>
            <a:off x="67056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/>
          <p:cNvSpPr/>
          <p:nvPr>
            <p:custDataLst>
              <p:tags r:id="rId131"/>
            </p:custDataLst>
          </p:nvPr>
        </p:nvSpPr>
        <p:spPr>
          <a:xfrm>
            <a:off x="68580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/>
          <p:cNvSpPr/>
          <p:nvPr>
            <p:custDataLst>
              <p:tags r:id="rId132"/>
            </p:custDataLst>
          </p:nvPr>
        </p:nvSpPr>
        <p:spPr>
          <a:xfrm>
            <a:off x="64008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/>
          <p:cNvSpPr/>
          <p:nvPr>
            <p:custDataLst>
              <p:tags r:id="rId133"/>
            </p:custDataLst>
          </p:nvPr>
        </p:nvSpPr>
        <p:spPr>
          <a:xfrm>
            <a:off x="56388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/>
          <p:cNvSpPr/>
          <p:nvPr>
            <p:custDataLst>
              <p:tags r:id="rId134"/>
            </p:custDataLst>
          </p:nvPr>
        </p:nvSpPr>
        <p:spPr>
          <a:xfrm>
            <a:off x="57912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>
            <p:custDataLst>
              <p:tags r:id="rId135"/>
            </p:custDataLst>
          </p:nvPr>
        </p:nvSpPr>
        <p:spPr>
          <a:xfrm>
            <a:off x="59436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/>
          <p:cNvSpPr/>
          <p:nvPr>
            <p:custDataLst>
              <p:tags r:id="rId136"/>
            </p:custDataLst>
          </p:nvPr>
        </p:nvSpPr>
        <p:spPr>
          <a:xfrm>
            <a:off x="54864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>
            <p:custDataLst>
              <p:tags r:id="rId137"/>
            </p:custDataLst>
          </p:nvPr>
        </p:nvSpPr>
        <p:spPr>
          <a:xfrm>
            <a:off x="56388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>
            <p:custDataLst>
              <p:tags r:id="rId138"/>
            </p:custDataLst>
          </p:nvPr>
        </p:nvSpPr>
        <p:spPr>
          <a:xfrm>
            <a:off x="57912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>
            <p:custDataLst>
              <p:tags r:id="rId139"/>
            </p:custDataLst>
          </p:nvPr>
        </p:nvSpPr>
        <p:spPr>
          <a:xfrm>
            <a:off x="59436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>
            <p:custDataLst>
              <p:tags r:id="rId140"/>
            </p:custDataLst>
          </p:nvPr>
        </p:nvSpPr>
        <p:spPr>
          <a:xfrm>
            <a:off x="54864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/>
          <p:cNvSpPr/>
          <p:nvPr>
            <p:custDataLst>
              <p:tags r:id="rId141"/>
            </p:custDataLst>
          </p:nvPr>
        </p:nvSpPr>
        <p:spPr>
          <a:xfrm>
            <a:off x="50292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>
            <p:custDataLst>
              <p:tags r:id="rId142"/>
            </p:custDataLst>
          </p:nvPr>
        </p:nvSpPr>
        <p:spPr>
          <a:xfrm>
            <a:off x="51816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/>
          <p:cNvSpPr/>
          <p:nvPr>
            <p:custDataLst>
              <p:tags r:id="rId143"/>
            </p:custDataLst>
          </p:nvPr>
        </p:nvSpPr>
        <p:spPr>
          <a:xfrm>
            <a:off x="53340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/>
          <p:cNvSpPr/>
          <p:nvPr>
            <p:custDataLst>
              <p:tags r:id="rId144"/>
            </p:custDataLst>
          </p:nvPr>
        </p:nvSpPr>
        <p:spPr>
          <a:xfrm>
            <a:off x="50292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/>
          <p:cNvSpPr/>
          <p:nvPr>
            <p:custDataLst>
              <p:tags r:id="rId145"/>
            </p:custDataLst>
          </p:nvPr>
        </p:nvSpPr>
        <p:spPr>
          <a:xfrm>
            <a:off x="51816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/>
          <p:cNvSpPr/>
          <p:nvPr>
            <p:custDataLst>
              <p:tags r:id="rId146"/>
            </p:custDataLst>
          </p:nvPr>
        </p:nvSpPr>
        <p:spPr>
          <a:xfrm>
            <a:off x="53340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/>
          <p:nvPr>
            <p:custDataLst>
              <p:tags r:id="rId147"/>
            </p:custDataLst>
          </p:nvPr>
        </p:nvSpPr>
        <p:spPr>
          <a:xfrm>
            <a:off x="53340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>
            <p:custDataLst>
              <p:tags r:id="rId148"/>
            </p:custDataLst>
          </p:nvPr>
        </p:nvSpPr>
        <p:spPr>
          <a:xfrm>
            <a:off x="54864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/>
          <p:cNvSpPr/>
          <p:nvPr>
            <p:custDataLst>
              <p:tags r:id="rId149"/>
            </p:custDataLst>
          </p:nvPr>
        </p:nvSpPr>
        <p:spPr>
          <a:xfrm>
            <a:off x="56388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/>
          <p:cNvSpPr/>
          <p:nvPr>
            <p:custDataLst>
              <p:tags r:id="rId150"/>
            </p:custDataLst>
          </p:nvPr>
        </p:nvSpPr>
        <p:spPr>
          <a:xfrm>
            <a:off x="51816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/>
          <p:cNvSpPr/>
          <p:nvPr>
            <p:custDataLst>
              <p:tags r:id="rId151"/>
            </p:custDataLst>
          </p:nvPr>
        </p:nvSpPr>
        <p:spPr>
          <a:xfrm>
            <a:off x="62484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/>
          <p:cNvSpPr/>
          <p:nvPr>
            <p:custDataLst>
              <p:tags r:id="rId152"/>
            </p:custDataLst>
          </p:nvPr>
        </p:nvSpPr>
        <p:spPr>
          <a:xfrm>
            <a:off x="64008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/>
          <p:cNvSpPr/>
          <p:nvPr>
            <p:custDataLst>
              <p:tags r:id="rId153"/>
            </p:custDataLst>
          </p:nvPr>
        </p:nvSpPr>
        <p:spPr>
          <a:xfrm>
            <a:off x="65532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/>
          <p:cNvSpPr/>
          <p:nvPr>
            <p:custDataLst>
              <p:tags r:id="rId154"/>
            </p:custDataLst>
          </p:nvPr>
        </p:nvSpPr>
        <p:spPr>
          <a:xfrm>
            <a:off x="60960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/>
          <p:cNvSpPr/>
          <p:nvPr>
            <p:custDataLst>
              <p:tags r:id="rId155"/>
            </p:custDataLst>
          </p:nvPr>
        </p:nvSpPr>
        <p:spPr>
          <a:xfrm>
            <a:off x="5029200" y="4800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/>
          <p:cNvSpPr/>
          <p:nvPr>
            <p:custDataLst>
              <p:tags r:id="rId156"/>
            </p:custDataLst>
          </p:nvPr>
        </p:nvSpPr>
        <p:spPr>
          <a:xfrm>
            <a:off x="5181600" y="4800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/>
          <p:cNvSpPr/>
          <p:nvPr>
            <p:custDataLst>
              <p:tags r:id="rId157"/>
            </p:custDataLst>
          </p:nvPr>
        </p:nvSpPr>
        <p:spPr>
          <a:xfrm>
            <a:off x="6705600" y="4800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>
            <p:custDataLst>
              <p:tags r:id="rId158"/>
            </p:custDataLst>
          </p:nvPr>
        </p:nvSpPr>
        <p:spPr>
          <a:xfrm>
            <a:off x="67056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/>
          <p:cNvSpPr/>
          <p:nvPr>
            <p:custDataLst>
              <p:tags r:id="rId159"/>
            </p:custDataLst>
          </p:nvPr>
        </p:nvSpPr>
        <p:spPr>
          <a:xfrm>
            <a:off x="68580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/>
          <p:cNvSpPr/>
          <p:nvPr>
            <p:custDataLst>
              <p:tags r:id="rId160"/>
            </p:custDataLst>
          </p:nvPr>
        </p:nvSpPr>
        <p:spPr>
          <a:xfrm>
            <a:off x="6553200" y="4800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angle 180"/>
          <p:cNvSpPr/>
          <p:nvPr>
            <p:custDataLst>
              <p:tags r:id="rId161"/>
            </p:custDataLst>
          </p:nvPr>
        </p:nvSpPr>
        <p:spPr>
          <a:xfrm>
            <a:off x="67056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ectangle 181"/>
          <p:cNvSpPr/>
          <p:nvPr>
            <p:custDataLst>
              <p:tags r:id="rId162"/>
            </p:custDataLst>
          </p:nvPr>
        </p:nvSpPr>
        <p:spPr>
          <a:xfrm>
            <a:off x="68580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ectangle 182"/>
          <p:cNvSpPr/>
          <p:nvPr>
            <p:custDataLst>
              <p:tags r:id="rId163"/>
            </p:custDataLst>
          </p:nvPr>
        </p:nvSpPr>
        <p:spPr>
          <a:xfrm>
            <a:off x="6096000" y="5867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Rectangle 183"/>
          <p:cNvSpPr/>
          <p:nvPr>
            <p:custDataLst>
              <p:tags r:id="rId164"/>
            </p:custDataLst>
          </p:nvPr>
        </p:nvSpPr>
        <p:spPr>
          <a:xfrm>
            <a:off x="5638800" y="5867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Rectangle 184"/>
          <p:cNvSpPr/>
          <p:nvPr>
            <p:custDataLst>
              <p:tags r:id="rId165"/>
            </p:custDataLst>
          </p:nvPr>
        </p:nvSpPr>
        <p:spPr>
          <a:xfrm>
            <a:off x="5791200" y="5867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Rectangle 185"/>
          <p:cNvSpPr/>
          <p:nvPr>
            <p:custDataLst>
              <p:tags r:id="rId166"/>
            </p:custDataLst>
          </p:nvPr>
        </p:nvSpPr>
        <p:spPr>
          <a:xfrm>
            <a:off x="5943600" y="5867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>
            <p:custDataLst>
              <p:tags r:id="rId167"/>
            </p:custDataLst>
          </p:nvPr>
        </p:nvSpPr>
        <p:spPr>
          <a:xfrm>
            <a:off x="57912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Rectangle 187"/>
          <p:cNvSpPr/>
          <p:nvPr>
            <p:custDataLst>
              <p:tags r:id="rId168"/>
            </p:custDataLst>
          </p:nvPr>
        </p:nvSpPr>
        <p:spPr>
          <a:xfrm>
            <a:off x="59436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Rectangle 188"/>
          <p:cNvSpPr/>
          <p:nvPr>
            <p:custDataLst>
              <p:tags r:id="rId169"/>
            </p:custDataLst>
          </p:nvPr>
        </p:nvSpPr>
        <p:spPr>
          <a:xfrm>
            <a:off x="60960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Rectangle 189"/>
          <p:cNvSpPr/>
          <p:nvPr>
            <p:custDataLst>
              <p:tags r:id="rId170"/>
            </p:custDataLst>
          </p:nvPr>
        </p:nvSpPr>
        <p:spPr>
          <a:xfrm>
            <a:off x="56388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Rectangle 190"/>
          <p:cNvSpPr/>
          <p:nvPr>
            <p:custDataLst>
              <p:tags r:id="rId171"/>
            </p:custDataLst>
          </p:nvPr>
        </p:nvSpPr>
        <p:spPr>
          <a:xfrm>
            <a:off x="60960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Rectangle 191"/>
          <p:cNvSpPr/>
          <p:nvPr>
            <p:custDataLst>
              <p:tags r:id="rId172"/>
            </p:custDataLst>
          </p:nvPr>
        </p:nvSpPr>
        <p:spPr>
          <a:xfrm>
            <a:off x="62484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ectangle 192"/>
          <p:cNvSpPr/>
          <p:nvPr>
            <p:custDataLst>
              <p:tags r:id="rId173"/>
            </p:custDataLst>
          </p:nvPr>
        </p:nvSpPr>
        <p:spPr>
          <a:xfrm>
            <a:off x="64008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Rectangle 193"/>
          <p:cNvSpPr/>
          <p:nvPr>
            <p:custDataLst>
              <p:tags r:id="rId174"/>
            </p:custDataLst>
          </p:nvPr>
        </p:nvSpPr>
        <p:spPr>
          <a:xfrm>
            <a:off x="59436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Rectangle 194"/>
          <p:cNvSpPr/>
          <p:nvPr>
            <p:custDataLst>
              <p:tags r:id="rId175"/>
            </p:custDataLst>
          </p:nvPr>
        </p:nvSpPr>
        <p:spPr>
          <a:xfrm>
            <a:off x="51816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Rectangle 195"/>
          <p:cNvSpPr/>
          <p:nvPr>
            <p:custDataLst>
              <p:tags r:id="rId176"/>
            </p:custDataLst>
          </p:nvPr>
        </p:nvSpPr>
        <p:spPr>
          <a:xfrm>
            <a:off x="53340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Rectangle 196"/>
          <p:cNvSpPr/>
          <p:nvPr>
            <p:custDataLst>
              <p:tags r:id="rId177"/>
            </p:custDataLst>
          </p:nvPr>
        </p:nvSpPr>
        <p:spPr>
          <a:xfrm>
            <a:off x="54864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Rectangle 197"/>
          <p:cNvSpPr/>
          <p:nvPr>
            <p:custDataLst>
              <p:tags r:id="rId178"/>
            </p:custDataLst>
          </p:nvPr>
        </p:nvSpPr>
        <p:spPr>
          <a:xfrm>
            <a:off x="50292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Rectangle 198"/>
          <p:cNvSpPr/>
          <p:nvPr>
            <p:custDataLst>
              <p:tags r:id="rId179"/>
            </p:custDataLst>
          </p:nvPr>
        </p:nvSpPr>
        <p:spPr>
          <a:xfrm>
            <a:off x="51816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Rectangle 199"/>
          <p:cNvSpPr/>
          <p:nvPr>
            <p:custDataLst>
              <p:tags r:id="rId180"/>
            </p:custDataLst>
          </p:nvPr>
        </p:nvSpPr>
        <p:spPr>
          <a:xfrm>
            <a:off x="53340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Rectangle 200"/>
          <p:cNvSpPr/>
          <p:nvPr>
            <p:custDataLst>
              <p:tags r:id="rId181"/>
            </p:custDataLst>
          </p:nvPr>
        </p:nvSpPr>
        <p:spPr>
          <a:xfrm>
            <a:off x="54864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Rectangle 201"/>
          <p:cNvSpPr/>
          <p:nvPr>
            <p:custDataLst>
              <p:tags r:id="rId182"/>
            </p:custDataLst>
          </p:nvPr>
        </p:nvSpPr>
        <p:spPr>
          <a:xfrm>
            <a:off x="50292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/>
          <p:cNvSpPr/>
          <p:nvPr>
            <p:custDataLst>
              <p:tags r:id="rId183"/>
            </p:custDataLst>
          </p:nvPr>
        </p:nvSpPr>
        <p:spPr>
          <a:xfrm>
            <a:off x="4572000" y="5867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Rectangle 203"/>
          <p:cNvSpPr/>
          <p:nvPr>
            <p:custDataLst>
              <p:tags r:id="rId184"/>
            </p:custDataLst>
          </p:nvPr>
        </p:nvSpPr>
        <p:spPr>
          <a:xfrm>
            <a:off x="4724400" y="5867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>
            <p:custDataLst>
              <p:tags r:id="rId185"/>
            </p:custDataLst>
          </p:nvPr>
        </p:nvSpPr>
        <p:spPr>
          <a:xfrm>
            <a:off x="4876800" y="5867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Rectangle 205"/>
          <p:cNvSpPr/>
          <p:nvPr>
            <p:custDataLst>
              <p:tags r:id="rId186"/>
            </p:custDataLst>
          </p:nvPr>
        </p:nvSpPr>
        <p:spPr>
          <a:xfrm>
            <a:off x="45720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Rectangle 206"/>
          <p:cNvSpPr/>
          <p:nvPr>
            <p:custDataLst>
              <p:tags r:id="rId187"/>
            </p:custDataLst>
          </p:nvPr>
        </p:nvSpPr>
        <p:spPr>
          <a:xfrm>
            <a:off x="47244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Rectangle 207"/>
          <p:cNvSpPr/>
          <p:nvPr>
            <p:custDataLst>
              <p:tags r:id="rId188"/>
            </p:custDataLst>
          </p:nvPr>
        </p:nvSpPr>
        <p:spPr>
          <a:xfrm>
            <a:off x="48768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Rectangle 208"/>
          <p:cNvSpPr/>
          <p:nvPr>
            <p:custDataLst>
              <p:tags r:id="rId189"/>
            </p:custDataLst>
          </p:nvPr>
        </p:nvSpPr>
        <p:spPr>
          <a:xfrm>
            <a:off x="48768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Rectangle 209"/>
          <p:cNvSpPr/>
          <p:nvPr>
            <p:custDataLst>
              <p:tags r:id="rId190"/>
            </p:custDataLst>
          </p:nvPr>
        </p:nvSpPr>
        <p:spPr>
          <a:xfrm>
            <a:off x="50292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Rectangle 210"/>
          <p:cNvSpPr/>
          <p:nvPr>
            <p:custDataLst>
              <p:tags r:id="rId191"/>
            </p:custDataLst>
          </p:nvPr>
        </p:nvSpPr>
        <p:spPr>
          <a:xfrm>
            <a:off x="51816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Rectangle 211"/>
          <p:cNvSpPr/>
          <p:nvPr>
            <p:custDataLst>
              <p:tags r:id="rId192"/>
            </p:custDataLst>
          </p:nvPr>
        </p:nvSpPr>
        <p:spPr>
          <a:xfrm>
            <a:off x="47244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 212"/>
          <p:cNvSpPr/>
          <p:nvPr>
            <p:custDataLst>
              <p:tags r:id="rId193"/>
            </p:custDataLst>
          </p:nvPr>
        </p:nvSpPr>
        <p:spPr>
          <a:xfrm>
            <a:off x="57912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Rectangle 213"/>
          <p:cNvSpPr/>
          <p:nvPr>
            <p:custDataLst>
              <p:tags r:id="rId194"/>
            </p:custDataLst>
          </p:nvPr>
        </p:nvSpPr>
        <p:spPr>
          <a:xfrm>
            <a:off x="59436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Rectangle 214"/>
          <p:cNvSpPr/>
          <p:nvPr>
            <p:custDataLst>
              <p:tags r:id="rId195"/>
            </p:custDataLst>
          </p:nvPr>
        </p:nvSpPr>
        <p:spPr>
          <a:xfrm>
            <a:off x="60960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Rectangle 215"/>
          <p:cNvSpPr/>
          <p:nvPr>
            <p:custDataLst>
              <p:tags r:id="rId196"/>
            </p:custDataLst>
          </p:nvPr>
        </p:nvSpPr>
        <p:spPr>
          <a:xfrm>
            <a:off x="56388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Rectangle 216"/>
          <p:cNvSpPr/>
          <p:nvPr>
            <p:custDataLst>
              <p:tags r:id="rId197"/>
            </p:custDataLst>
          </p:nvPr>
        </p:nvSpPr>
        <p:spPr>
          <a:xfrm>
            <a:off x="45720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Rectangle 217"/>
          <p:cNvSpPr/>
          <p:nvPr>
            <p:custDataLst>
              <p:tags r:id="rId198"/>
            </p:custDataLst>
          </p:nvPr>
        </p:nvSpPr>
        <p:spPr>
          <a:xfrm>
            <a:off x="47244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Rectangle 218"/>
          <p:cNvSpPr/>
          <p:nvPr>
            <p:custDataLst>
              <p:tags r:id="rId199"/>
            </p:custDataLst>
          </p:nvPr>
        </p:nvSpPr>
        <p:spPr>
          <a:xfrm>
            <a:off x="62484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Rectangle 219"/>
          <p:cNvSpPr/>
          <p:nvPr>
            <p:custDataLst>
              <p:tags r:id="rId200"/>
            </p:custDataLst>
          </p:nvPr>
        </p:nvSpPr>
        <p:spPr>
          <a:xfrm>
            <a:off x="62484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Rectangle 220"/>
          <p:cNvSpPr/>
          <p:nvPr>
            <p:custDataLst>
              <p:tags r:id="rId201"/>
            </p:custDataLst>
          </p:nvPr>
        </p:nvSpPr>
        <p:spPr>
          <a:xfrm>
            <a:off x="64008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Rectangle 221"/>
          <p:cNvSpPr/>
          <p:nvPr>
            <p:custDataLst>
              <p:tags r:id="rId202"/>
            </p:custDataLst>
          </p:nvPr>
        </p:nvSpPr>
        <p:spPr>
          <a:xfrm>
            <a:off x="60960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Rectangle 222"/>
          <p:cNvSpPr/>
          <p:nvPr>
            <p:custDataLst>
              <p:tags r:id="rId203"/>
            </p:custDataLst>
          </p:nvPr>
        </p:nvSpPr>
        <p:spPr>
          <a:xfrm>
            <a:off x="62484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Rectangle 223"/>
          <p:cNvSpPr/>
          <p:nvPr>
            <p:custDataLst>
              <p:tags r:id="rId204"/>
            </p:custDataLst>
          </p:nvPr>
        </p:nvSpPr>
        <p:spPr>
          <a:xfrm>
            <a:off x="64008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Rectangle 224"/>
          <p:cNvSpPr/>
          <p:nvPr>
            <p:custDataLst>
              <p:tags r:id="rId205"/>
            </p:custDataLst>
          </p:nvPr>
        </p:nvSpPr>
        <p:spPr>
          <a:xfrm>
            <a:off x="41148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Rectangle 227"/>
          <p:cNvSpPr/>
          <p:nvPr>
            <p:custDataLst>
              <p:tags r:id="rId206"/>
            </p:custDataLst>
          </p:nvPr>
        </p:nvSpPr>
        <p:spPr>
          <a:xfrm>
            <a:off x="39624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Rectangle 228"/>
          <p:cNvSpPr/>
          <p:nvPr>
            <p:custDataLst>
              <p:tags r:id="rId207"/>
            </p:custDataLst>
          </p:nvPr>
        </p:nvSpPr>
        <p:spPr>
          <a:xfrm>
            <a:off x="84582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Rectangle 229"/>
          <p:cNvSpPr/>
          <p:nvPr>
            <p:custDataLst>
              <p:tags r:id="rId208"/>
            </p:custDataLst>
          </p:nvPr>
        </p:nvSpPr>
        <p:spPr>
          <a:xfrm>
            <a:off x="39624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Rectangle 230"/>
          <p:cNvSpPr/>
          <p:nvPr>
            <p:custDataLst>
              <p:tags r:id="rId209"/>
            </p:custDataLst>
          </p:nvPr>
        </p:nvSpPr>
        <p:spPr>
          <a:xfrm>
            <a:off x="41148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Rectangle 231"/>
          <p:cNvSpPr/>
          <p:nvPr>
            <p:custDataLst>
              <p:tags r:id="rId210"/>
            </p:custDataLst>
          </p:nvPr>
        </p:nvSpPr>
        <p:spPr>
          <a:xfrm>
            <a:off x="83058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Rectangle 232"/>
          <p:cNvSpPr/>
          <p:nvPr>
            <p:custDataLst>
              <p:tags r:id="rId211"/>
            </p:custDataLst>
          </p:nvPr>
        </p:nvSpPr>
        <p:spPr>
          <a:xfrm>
            <a:off x="41148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Rectangle 233"/>
          <p:cNvSpPr/>
          <p:nvPr>
            <p:custDataLst>
              <p:tags r:id="rId212"/>
            </p:custDataLst>
          </p:nvPr>
        </p:nvSpPr>
        <p:spPr>
          <a:xfrm>
            <a:off x="42672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Rectangle 234"/>
          <p:cNvSpPr/>
          <p:nvPr>
            <p:custDataLst>
              <p:tags r:id="rId213"/>
            </p:custDataLst>
          </p:nvPr>
        </p:nvSpPr>
        <p:spPr>
          <a:xfrm>
            <a:off x="44196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Rectangle 235"/>
          <p:cNvSpPr/>
          <p:nvPr>
            <p:custDataLst>
              <p:tags r:id="rId214"/>
            </p:custDataLst>
          </p:nvPr>
        </p:nvSpPr>
        <p:spPr>
          <a:xfrm>
            <a:off x="39624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Rectangle 240"/>
          <p:cNvSpPr/>
          <p:nvPr>
            <p:custDataLst>
              <p:tags r:id="rId215"/>
            </p:custDataLst>
          </p:nvPr>
        </p:nvSpPr>
        <p:spPr>
          <a:xfrm>
            <a:off x="78486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Rectangle 241"/>
          <p:cNvSpPr/>
          <p:nvPr>
            <p:custDataLst>
              <p:tags r:id="rId216"/>
            </p:custDataLst>
          </p:nvPr>
        </p:nvSpPr>
        <p:spPr>
          <a:xfrm>
            <a:off x="80010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Rectangle 242"/>
          <p:cNvSpPr/>
          <p:nvPr>
            <p:custDataLst>
              <p:tags r:id="rId217"/>
            </p:custDataLst>
          </p:nvPr>
        </p:nvSpPr>
        <p:spPr>
          <a:xfrm>
            <a:off x="81534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Rectangle 243"/>
          <p:cNvSpPr/>
          <p:nvPr>
            <p:custDataLst>
              <p:tags r:id="rId218"/>
            </p:custDataLst>
          </p:nvPr>
        </p:nvSpPr>
        <p:spPr>
          <a:xfrm>
            <a:off x="76962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Rectangle 247"/>
          <p:cNvSpPr/>
          <p:nvPr>
            <p:custDataLst>
              <p:tags r:id="rId219"/>
            </p:custDataLst>
          </p:nvPr>
        </p:nvSpPr>
        <p:spPr>
          <a:xfrm>
            <a:off x="4114800" y="6172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Rectangle 248"/>
          <p:cNvSpPr/>
          <p:nvPr>
            <p:custDataLst>
              <p:tags r:id="rId220"/>
            </p:custDataLst>
          </p:nvPr>
        </p:nvSpPr>
        <p:spPr>
          <a:xfrm>
            <a:off x="4267200" y="6172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Rectangle 249"/>
          <p:cNvSpPr/>
          <p:nvPr>
            <p:custDataLst>
              <p:tags r:id="rId221"/>
            </p:custDataLst>
          </p:nvPr>
        </p:nvSpPr>
        <p:spPr>
          <a:xfrm>
            <a:off x="4419600" y="6172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Rectangle 250"/>
          <p:cNvSpPr/>
          <p:nvPr>
            <p:custDataLst>
              <p:tags r:id="rId222"/>
            </p:custDataLst>
          </p:nvPr>
        </p:nvSpPr>
        <p:spPr>
          <a:xfrm>
            <a:off x="44196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Rectangle 251"/>
          <p:cNvSpPr/>
          <p:nvPr>
            <p:custDataLst>
              <p:tags r:id="rId223"/>
            </p:custDataLst>
          </p:nvPr>
        </p:nvSpPr>
        <p:spPr>
          <a:xfrm>
            <a:off x="7696200" y="4800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Rectangle 252"/>
          <p:cNvSpPr/>
          <p:nvPr>
            <p:custDataLst>
              <p:tags r:id="rId224"/>
            </p:custDataLst>
          </p:nvPr>
        </p:nvSpPr>
        <p:spPr>
          <a:xfrm>
            <a:off x="7848600" y="4800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Rectangle 253"/>
          <p:cNvSpPr/>
          <p:nvPr>
            <p:custDataLst>
              <p:tags r:id="rId225"/>
            </p:custDataLst>
          </p:nvPr>
        </p:nvSpPr>
        <p:spPr>
          <a:xfrm>
            <a:off x="42672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Rectangle 254"/>
          <p:cNvSpPr/>
          <p:nvPr>
            <p:custDataLst>
              <p:tags r:id="rId226"/>
            </p:custDataLst>
          </p:nvPr>
        </p:nvSpPr>
        <p:spPr>
          <a:xfrm>
            <a:off x="8458200" y="4800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Rectangle 255"/>
          <p:cNvSpPr/>
          <p:nvPr>
            <p:custDataLst>
              <p:tags r:id="rId227"/>
            </p:custDataLst>
          </p:nvPr>
        </p:nvSpPr>
        <p:spPr>
          <a:xfrm>
            <a:off x="39624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Rectangle 256"/>
          <p:cNvSpPr/>
          <p:nvPr>
            <p:custDataLst>
              <p:tags r:id="rId228"/>
            </p:custDataLst>
          </p:nvPr>
        </p:nvSpPr>
        <p:spPr>
          <a:xfrm>
            <a:off x="41148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Rectangle 257"/>
          <p:cNvSpPr/>
          <p:nvPr>
            <p:custDataLst>
              <p:tags r:id="rId229"/>
            </p:custDataLst>
          </p:nvPr>
        </p:nvSpPr>
        <p:spPr>
          <a:xfrm>
            <a:off x="8305800" y="4800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Rectangle 258"/>
          <p:cNvSpPr/>
          <p:nvPr>
            <p:custDataLst>
              <p:tags r:id="rId230"/>
            </p:custDataLst>
          </p:nvPr>
        </p:nvSpPr>
        <p:spPr>
          <a:xfrm>
            <a:off x="4114800" y="5867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Rectangle 259"/>
          <p:cNvSpPr/>
          <p:nvPr>
            <p:custDataLst>
              <p:tags r:id="rId231"/>
            </p:custDataLst>
          </p:nvPr>
        </p:nvSpPr>
        <p:spPr>
          <a:xfrm>
            <a:off x="4267200" y="5867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Rectangle 260"/>
          <p:cNvSpPr/>
          <p:nvPr>
            <p:custDataLst>
              <p:tags r:id="rId232"/>
            </p:custDataLst>
          </p:nvPr>
        </p:nvSpPr>
        <p:spPr>
          <a:xfrm>
            <a:off x="4267200" y="4800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Rectangle 261"/>
          <p:cNvSpPr/>
          <p:nvPr>
            <p:custDataLst>
              <p:tags r:id="rId233"/>
            </p:custDataLst>
          </p:nvPr>
        </p:nvSpPr>
        <p:spPr>
          <a:xfrm>
            <a:off x="42672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Rectangle 262"/>
          <p:cNvSpPr/>
          <p:nvPr>
            <p:custDataLst>
              <p:tags r:id="rId234"/>
            </p:custDataLst>
          </p:nvPr>
        </p:nvSpPr>
        <p:spPr>
          <a:xfrm>
            <a:off x="44196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Rectangle 263"/>
          <p:cNvSpPr/>
          <p:nvPr>
            <p:custDataLst>
              <p:tags r:id="rId235"/>
            </p:custDataLst>
          </p:nvPr>
        </p:nvSpPr>
        <p:spPr>
          <a:xfrm>
            <a:off x="4114800" y="4800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Rectangle 264"/>
          <p:cNvSpPr/>
          <p:nvPr>
            <p:custDataLst>
              <p:tags r:id="rId236"/>
            </p:custDataLst>
          </p:nvPr>
        </p:nvSpPr>
        <p:spPr>
          <a:xfrm>
            <a:off x="42672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Rectangle 265"/>
          <p:cNvSpPr/>
          <p:nvPr>
            <p:custDataLst>
              <p:tags r:id="rId237"/>
            </p:custDataLst>
          </p:nvPr>
        </p:nvSpPr>
        <p:spPr>
          <a:xfrm>
            <a:off x="44196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Rectangle 266"/>
          <p:cNvSpPr/>
          <p:nvPr>
            <p:custDataLst>
              <p:tags r:id="rId238"/>
            </p:custDataLst>
          </p:nvPr>
        </p:nvSpPr>
        <p:spPr>
          <a:xfrm>
            <a:off x="76200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Rectangle 267"/>
          <p:cNvSpPr/>
          <p:nvPr>
            <p:custDataLst>
              <p:tags r:id="rId239"/>
            </p:custDataLst>
          </p:nvPr>
        </p:nvSpPr>
        <p:spPr>
          <a:xfrm>
            <a:off x="77724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Rectangle 268"/>
          <p:cNvSpPr/>
          <p:nvPr>
            <p:custDataLst>
              <p:tags r:id="rId240"/>
            </p:custDataLst>
          </p:nvPr>
        </p:nvSpPr>
        <p:spPr>
          <a:xfrm>
            <a:off x="7162800" y="6172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Rectangle 269"/>
          <p:cNvSpPr/>
          <p:nvPr>
            <p:custDataLst>
              <p:tags r:id="rId241"/>
            </p:custDataLst>
          </p:nvPr>
        </p:nvSpPr>
        <p:spPr>
          <a:xfrm>
            <a:off x="7315200" y="6172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ectangle 270"/>
          <p:cNvSpPr/>
          <p:nvPr>
            <p:custDataLst>
              <p:tags r:id="rId242"/>
            </p:custDataLst>
          </p:nvPr>
        </p:nvSpPr>
        <p:spPr>
          <a:xfrm>
            <a:off x="7467600" y="6172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ectangle 271"/>
          <p:cNvSpPr/>
          <p:nvPr>
            <p:custDataLst>
              <p:tags r:id="rId243"/>
            </p:custDataLst>
          </p:nvPr>
        </p:nvSpPr>
        <p:spPr>
          <a:xfrm>
            <a:off x="7010400" y="6172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Rectangle 272"/>
          <p:cNvSpPr/>
          <p:nvPr>
            <p:custDataLst>
              <p:tags r:id="rId244"/>
            </p:custDataLst>
          </p:nvPr>
        </p:nvSpPr>
        <p:spPr>
          <a:xfrm>
            <a:off x="65532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Rectangle 273"/>
          <p:cNvSpPr/>
          <p:nvPr>
            <p:custDataLst>
              <p:tags r:id="rId245"/>
            </p:custDataLst>
          </p:nvPr>
        </p:nvSpPr>
        <p:spPr>
          <a:xfrm>
            <a:off x="67056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Rectangle 274"/>
          <p:cNvSpPr/>
          <p:nvPr>
            <p:custDataLst>
              <p:tags r:id="rId246"/>
            </p:custDataLst>
          </p:nvPr>
        </p:nvSpPr>
        <p:spPr>
          <a:xfrm>
            <a:off x="68580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2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2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283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Active </a:t>
            </a:r>
            <a:r>
              <a:rPr lang="en-US" dirty="0" err="1" smtClean="0"/>
              <a:t>vs</a:t>
            </a:r>
            <a:r>
              <a:rPr lang="en-US" dirty="0" smtClean="0"/>
              <a:t> Inactive Data</a:t>
            </a:r>
            <a:endParaRPr lang="en-US" dirty="0"/>
          </a:p>
        </p:txBody>
      </p:sp>
      <p:sp>
        <p:nvSpPr>
          <p:cNvPr id="319283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304800"/>
            <a:ext cx="8534400" cy="6172200"/>
          </a:xfrm>
        </p:spPr>
        <p:txBody>
          <a:bodyPr>
            <a:noAutofit/>
          </a:bodyPr>
          <a:lstStyle/>
          <a:p>
            <a:r>
              <a:rPr lang="en-US" sz="2600" dirty="0" smtClean="0"/>
              <a:t>Assumption: Most data is not active.</a:t>
            </a:r>
          </a:p>
          <a:p>
            <a:r>
              <a:rPr lang="en-US" sz="2600" dirty="0" smtClean="0"/>
              <a:t>Q: How to decide what is active?</a:t>
            </a:r>
          </a:p>
          <a:p>
            <a:r>
              <a:rPr lang="en-US" sz="2600" dirty="0" smtClean="0"/>
              <a:t>A: Some committee decides</a:t>
            </a:r>
          </a:p>
          <a:p>
            <a:endParaRPr lang="en-US" sz="2600" dirty="0" smtClean="0"/>
          </a:p>
          <a:p>
            <a:r>
              <a:rPr lang="en-US" sz="2600" dirty="0" smtClean="0"/>
              <a:t>A: Programmer decides</a:t>
            </a:r>
          </a:p>
          <a:p>
            <a:endParaRPr lang="en-US" sz="2600" dirty="0" smtClean="0"/>
          </a:p>
          <a:p>
            <a:r>
              <a:rPr lang="en-US" sz="2600" dirty="0" smtClean="0"/>
              <a:t>A: Compiler decides</a:t>
            </a:r>
          </a:p>
          <a:p>
            <a:endParaRPr lang="en-US" sz="2600" dirty="0" smtClean="0"/>
          </a:p>
          <a:p>
            <a:r>
              <a:rPr lang="en-US" sz="2600" dirty="0" smtClean="0"/>
              <a:t>A: OS decides at run-time</a:t>
            </a:r>
          </a:p>
          <a:p>
            <a:endParaRPr lang="en-US" sz="2600" dirty="0" smtClean="0"/>
          </a:p>
          <a:p>
            <a:r>
              <a:rPr lang="en-US" sz="2600" dirty="0" smtClean="0"/>
              <a:t>A: Hardware decides</a:t>
            </a:r>
            <a:br>
              <a:rPr lang="en-US" sz="2600" dirty="0" smtClean="0"/>
            </a:br>
            <a:r>
              <a:rPr lang="en-US" sz="2600" dirty="0" smtClean="0"/>
              <a:t>at run-time</a:t>
            </a:r>
          </a:p>
        </p:txBody>
      </p:sp>
      <p:sp>
        <p:nvSpPr>
          <p:cNvPr id="5" name="Rectangle 4"/>
          <p:cNvSpPr/>
          <p:nvPr>
            <p:custDataLst>
              <p:tags r:id="rId3"/>
            </p:custDataLst>
          </p:nvPr>
        </p:nvSpPr>
        <p:spPr>
          <a:xfrm>
            <a:off x="7391400" y="1600200"/>
            <a:ext cx="609600" cy="9144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>
            <p:custDataLst>
              <p:tags r:id="rId4"/>
            </p:custDataLst>
          </p:nvPr>
        </p:nvSpPr>
        <p:spPr>
          <a:xfrm>
            <a:off x="7848600" y="19050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6172200" y="3200400"/>
            <a:ext cx="2286000" cy="9144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>
            <p:custDataLst>
              <p:tags r:id="rId6"/>
            </p:custDataLst>
          </p:nvPr>
        </p:nvSpPr>
        <p:spPr>
          <a:xfrm>
            <a:off x="3962400" y="4800600"/>
            <a:ext cx="5029200" cy="15240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>
            <p:custDataLst>
              <p:tags r:id="rId7"/>
            </p:custDataLst>
          </p:nvPr>
        </p:nvSpPr>
        <p:spPr>
          <a:xfrm>
            <a:off x="8001000" y="36576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/>
          <p:cNvCxnSpPr/>
          <p:nvPr>
            <p:custDataLst>
              <p:tags r:id="rId8"/>
            </p:custDataLst>
          </p:nvPr>
        </p:nvCxnSpPr>
        <p:spPr>
          <a:xfrm rot="5400000">
            <a:off x="6896894" y="4456906"/>
            <a:ext cx="685006" cy="794"/>
          </a:xfrm>
          <a:prstGeom prst="straightConnector1">
            <a:avLst/>
          </a:prstGeom>
          <a:ln w="57150">
            <a:solidFill>
              <a:schemeClr val="bg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>
            <p:custDataLst>
              <p:tags r:id="rId9"/>
            </p:custDataLst>
          </p:nvPr>
        </p:nvCxnSpPr>
        <p:spPr>
          <a:xfrm rot="5400000">
            <a:off x="7354094" y="2856706"/>
            <a:ext cx="685006" cy="794"/>
          </a:xfrm>
          <a:prstGeom prst="straightConnector1">
            <a:avLst/>
          </a:prstGeom>
          <a:ln w="57150">
            <a:solidFill>
              <a:schemeClr val="bg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>
            <p:custDataLst>
              <p:tags r:id="rId10"/>
            </p:custDataLst>
          </p:nvPr>
        </p:nvSpPr>
        <p:spPr>
          <a:xfrm>
            <a:off x="7391400" y="16002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>
            <p:custDataLst>
              <p:tags r:id="rId11"/>
            </p:custDataLst>
          </p:nvPr>
        </p:nvSpPr>
        <p:spPr>
          <a:xfrm>
            <a:off x="7543800" y="20574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>
            <p:custDataLst>
              <p:tags r:id="rId12"/>
            </p:custDataLst>
          </p:nvPr>
        </p:nvSpPr>
        <p:spPr>
          <a:xfrm>
            <a:off x="7543800" y="22098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>
            <p:custDataLst>
              <p:tags r:id="rId13"/>
            </p:custDataLst>
          </p:nvPr>
        </p:nvSpPr>
        <p:spPr>
          <a:xfrm>
            <a:off x="7696200" y="22098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>
            <p:custDataLst>
              <p:tags r:id="rId14"/>
            </p:custDataLst>
          </p:nvPr>
        </p:nvSpPr>
        <p:spPr>
          <a:xfrm>
            <a:off x="7848600" y="22098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>
            <p:custDataLst>
              <p:tags r:id="rId15"/>
            </p:custDataLst>
          </p:nvPr>
        </p:nvSpPr>
        <p:spPr>
          <a:xfrm>
            <a:off x="7391400" y="22098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>
            <p:custDataLst>
              <p:tags r:id="rId16"/>
            </p:custDataLst>
          </p:nvPr>
        </p:nvSpPr>
        <p:spPr>
          <a:xfrm>
            <a:off x="7543800" y="17526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>
            <p:custDataLst>
              <p:tags r:id="rId17"/>
            </p:custDataLst>
          </p:nvPr>
        </p:nvSpPr>
        <p:spPr>
          <a:xfrm>
            <a:off x="7696200" y="17526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>
            <p:custDataLst>
              <p:tags r:id="rId18"/>
            </p:custDataLst>
          </p:nvPr>
        </p:nvSpPr>
        <p:spPr>
          <a:xfrm>
            <a:off x="7391400" y="17526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>
            <p:custDataLst>
              <p:tags r:id="rId19"/>
            </p:custDataLst>
          </p:nvPr>
        </p:nvSpPr>
        <p:spPr>
          <a:xfrm>
            <a:off x="7848600" y="16002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>
            <p:custDataLst>
              <p:tags r:id="rId20"/>
            </p:custDataLst>
          </p:nvPr>
        </p:nvSpPr>
        <p:spPr>
          <a:xfrm>
            <a:off x="7543800" y="23622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>
            <p:custDataLst>
              <p:tags r:id="rId21"/>
            </p:custDataLst>
          </p:nvPr>
        </p:nvSpPr>
        <p:spPr>
          <a:xfrm>
            <a:off x="7391400" y="2362200"/>
            <a:ext cx="1524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>
            <p:custDataLst>
              <p:tags r:id="rId22"/>
            </p:custDataLst>
          </p:nvPr>
        </p:nvSpPr>
        <p:spPr>
          <a:xfrm>
            <a:off x="7543800" y="36576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>
            <p:custDataLst>
              <p:tags r:id="rId23"/>
            </p:custDataLst>
          </p:nvPr>
        </p:nvSpPr>
        <p:spPr>
          <a:xfrm>
            <a:off x="7696200" y="36576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>
            <p:custDataLst>
              <p:tags r:id="rId24"/>
            </p:custDataLst>
          </p:nvPr>
        </p:nvSpPr>
        <p:spPr>
          <a:xfrm>
            <a:off x="7848600" y="36576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>
            <p:custDataLst>
              <p:tags r:id="rId25"/>
            </p:custDataLst>
          </p:nvPr>
        </p:nvSpPr>
        <p:spPr>
          <a:xfrm>
            <a:off x="76962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>
            <p:custDataLst>
              <p:tags r:id="rId26"/>
            </p:custDataLst>
          </p:nvPr>
        </p:nvSpPr>
        <p:spPr>
          <a:xfrm>
            <a:off x="78486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>
            <p:custDataLst>
              <p:tags r:id="rId27"/>
            </p:custDataLst>
          </p:nvPr>
        </p:nvSpPr>
        <p:spPr>
          <a:xfrm>
            <a:off x="80010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>
            <p:custDataLst>
              <p:tags r:id="rId28"/>
            </p:custDataLst>
          </p:nvPr>
        </p:nvSpPr>
        <p:spPr>
          <a:xfrm>
            <a:off x="75438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>
            <p:custDataLst>
              <p:tags r:id="rId29"/>
            </p:custDataLst>
          </p:nvPr>
        </p:nvSpPr>
        <p:spPr>
          <a:xfrm>
            <a:off x="8001000" y="38100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>
            <p:custDataLst>
              <p:tags r:id="rId30"/>
            </p:custDataLst>
          </p:nvPr>
        </p:nvSpPr>
        <p:spPr>
          <a:xfrm>
            <a:off x="8153400" y="38100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>
            <p:custDataLst>
              <p:tags r:id="rId31"/>
            </p:custDataLst>
          </p:nvPr>
        </p:nvSpPr>
        <p:spPr>
          <a:xfrm>
            <a:off x="8305800" y="38100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>
            <p:custDataLst>
              <p:tags r:id="rId32"/>
            </p:custDataLst>
          </p:nvPr>
        </p:nvSpPr>
        <p:spPr>
          <a:xfrm>
            <a:off x="7848600" y="38100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>
            <p:custDataLst>
              <p:tags r:id="rId33"/>
            </p:custDataLst>
          </p:nvPr>
        </p:nvSpPr>
        <p:spPr>
          <a:xfrm>
            <a:off x="80010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>
            <p:custDataLst>
              <p:tags r:id="rId34"/>
            </p:custDataLst>
          </p:nvPr>
        </p:nvSpPr>
        <p:spPr>
          <a:xfrm>
            <a:off x="81534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>
            <p:custDataLst>
              <p:tags r:id="rId35"/>
            </p:custDataLst>
          </p:nvPr>
        </p:nvSpPr>
        <p:spPr>
          <a:xfrm>
            <a:off x="83058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>
            <p:custDataLst>
              <p:tags r:id="rId36"/>
            </p:custDataLst>
          </p:nvPr>
        </p:nvSpPr>
        <p:spPr>
          <a:xfrm>
            <a:off x="78486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>
            <p:custDataLst>
              <p:tags r:id="rId37"/>
            </p:custDataLst>
          </p:nvPr>
        </p:nvSpPr>
        <p:spPr>
          <a:xfrm>
            <a:off x="7086600" y="38100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>
            <p:custDataLst>
              <p:tags r:id="rId38"/>
            </p:custDataLst>
          </p:nvPr>
        </p:nvSpPr>
        <p:spPr>
          <a:xfrm>
            <a:off x="7239000" y="38100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>
            <p:custDataLst>
              <p:tags r:id="rId39"/>
            </p:custDataLst>
          </p:nvPr>
        </p:nvSpPr>
        <p:spPr>
          <a:xfrm>
            <a:off x="7391400" y="38100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>
            <p:custDataLst>
              <p:tags r:id="rId40"/>
            </p:custDataLst>
          </p:nvPr>
        </p:nvSpPr>
        <p:spPr>
          <a:xfrm>
            <a:off x="6934200" y="38100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>
            <p:custDataLst>
              <p:tags r:id="rId41"/>
            </p:custDataLst>
          </p:nvPr>
        </p:nvSpPr>
        <p:spPr>
          <a:xfrm>
            <a:off x="70866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>
            <p:custDataLst>
              <p:tags r:id="rId42"/>
            </p:custDataLst>
          </p:nvPr>
        </p:nvSpPr>
        <p:spPr>
          <a:xfrm>
            <a:off x="72390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>
            <p:custDataLst>
              <p:tags r:id="rId43"/>
            </p:custDataLst>
          </p:nvPr>
        </p:nvSpPr>
        <p:spPr>
          <a:xfrm>
            <a:off x="73914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>
            <p:custDataLst>
              <p:tags r:id="rId44"/>
            </p:custDataLst>
          </p:nvPr>
        </p:nvSpPr>
        <p:spPr>
          <a:xfrm>
            <a:off x="69342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>
            <p:custDataLst>
              <p:tags r:id="rId45"/>
            </p:custDataLst>
          </p:nvPr>
        </p:nvSpPr>
        <p:spPr>
          <a:xfrm>
            <a:off x="6477000" y="36576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>
            <p:custDataLst>
              <p:tags r:id="rId46"/>
            </p:custDataLst>
          </p:nvPr>
        </p:nvSpPr>
        <p:spPr>
          <a:xfrm>
            <a:off x="6629400" y="36576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>
            <p:custDataLst>
              <p:tags r:id="rId47"/>
            </p:custDataLst>
          </p:nvPr>
        </p:nvSpPr>
        <p:spPr>
          <a:xfrm>
            <a:off x="6781800" y="36576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>
            <p:custDataLst>
              <p:tags r:id="rId48"/>
            </p:custDataLst>
          </p:nvPr>
        </p:nvSpPr>
        <p:spPr>
          <a:xfrm>
            <a:off x="6324600" y="36576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>
            <p:custDataLst>
              <p:tags r:id="rId49"/>
            </p:custDataLst>
          </p:nvPr>
        </p:nvSpPr>
        <p:spPr>
          <a:xfrm>
            <a:off x="64770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>
            <p:custDataLst>
              <p:tags r:id="rId50"/>
            </p:custDataLst>
          </p:nvPr>
        </p:nvSpPr>
        <p:spPr>
          <a:xfrm>
            <a:off x="66294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>
            <p:custDataLst>
              <p:tags r:id="rId51"/>
            </p:custDataLst>
          </p:nvPr>
        </p:nvSpPr>
        <p:spPr>
          <a:xfrm>
            <a:off x="67818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>
            <p:custDataLst>
              <p:tags r:id="rId52"/>
            </p:custDataLst>
          </p:nvPr>
        </p:nvSpPr>
        <p:spPr>
          <a:xfrm>
            <a:off x="63246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>
            <p:custDataLst>
              <p:tags r:id="rId53"/>
            </p:custDataLst>
          </p:nvPr>
        </p:nvSpPr>
        <p:spPr>
          <a:xfrm>
            <a:off x="6781800" y="33528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>
            <p:custDataLst>
              <p:tags r:id="rId54"/>
            </p:custDataLst>
          </p:nvPr>
        </p:nvSpPr>
        <p:spPr>
          <a:xfrm>
            <a:off x="6934200" y="33528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>
            <p:custDataLst>
              <p:tags r:id="rId55"/>
            </p:custDataLst>
          </p:nvPr>
        </p:nvSpPr>
        <p:spPr>
          <a:xfrm>
            <a:off x="7086600" y="33528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>
            <p:custDataLst>
              <p:tags r:id="rId56"/>
            </p:custDataLst>
          </p:nvPr>
        </p:nvSpPr>
        <p:spPr>
          <a:xfrm>
            <a:off x="6629400" y="33528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>
            <p:custDataLst>
              <p:tags r:id="rId57"/>
            </p:custDataLst>
          </p:nvPr>
        </p:nvSpPr>
        <p:spPr>
          <a:xfrm>
            <a:off x="7696200" y="33528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>
            <p:custDataLst>
              <p:tags r:id="rId58"/>
            </p:custDataLst>
          </p:nvPr>
        </p:nvSpPr>
        <p:spPr>
          <a:xfrm>
            <a:off x="7848600" y="33528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>
            <p:custDataLst>
              <p:tags r:id="rId59"/>
            </p:custDataLst>
          </p:nvPr>
        </p:nvSpPr>
        <p:spPr>
          <a:xfrm>
            <a:off x="8001000" y="33528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>
            <p:custDataLst>
              <p:tags r:id="rId60"/>
            </p:custDataLst>
          </p:nvPr>
        </p:nvSpPr>
        <p:spPr>
          <a:xfrm>
            <a:off x="7543800" y="33528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>
            <p:custDataLst>
              <p:tags r:id="rId61"/>
            </p:custDataLst>
          </p:nvPr>
        </p:nvSpPr>
        <p:spPr>
          <a:xfrm>
            <a:off x="64770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>
            <p:custDataLst>
              <p:tags r:id="rId62"/>
            </p:custDataLst>
          </p:nvPr>
        </p:nvSpPr>
        <p:spPr>
          <a:xfrm>
            <a:off x="66294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>
            <p:custDataLst>
              <p:tags r:id="rId63"/>
            </p:custDataLst>
          </p:nvPr>
        </p:nvSpPr>
        <p:spPr>
          <a:xfrm>
            <a:off x="67818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>
            <p:custDataLst>
              <p:tags r:id="rId64"/>
            </p:custDataLst>
          </p:nvPr>
        </p:nvSpPr>
        <p:spPr>
          <a:xfrm>
            <a:off x="63246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>
            <p:custDataLst>
              <p:tags r:id="rId65"/>
            </p:custDataLst>
          </p:nvPr>
        </p:nvSpPr>
        <p:spPr>
          <a:xfrm>
            <a:off x="70866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>
            <p:custDataLst>
              <p:tags r:id="rId66"/>
            </p:custDataLst>
          </p:nvPr>
        </p:nvSpPr>
        <p:spPr>
          <a:xfrm>
            <a:off x="72390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>
            <p:custDataLst>
              <p:tags r:id="rId67"/>
            </p:custDataLst>
          </p:nvPr>
        </p:nvSpPr>
        <p:spPr>
          <a:xfrm>
            <a:off x="73914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>
            <p:custDataLst>
              <p:tags r:id="rId68"/>
            </p:custDataLst>
          </p:nvPr>
        </p:nvSpPr>
        <p:spPr>
          <a:xfrm>
            <a:off x="6934200" y="3962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>
            <p:custDataLst>
              <p:tags r:id="rId69"/>
            </p:custDataLst>
          </p:nvPr>
        </p:nvSpPr>
        <p:spPr>
          <a:xfrm>
            <a:off x="6324600" y="3200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>
            <p:custDataLst>
              <p:tags r:id="rId70"/>
            </p:custDataLst>
          </p:nvPr>
        </p:nvSpPr>
        <p:spPr>
          <a:xfrm>
            <a:off x="6477000" y="3200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>
            <p:custDataLst>
              <p:tags r:id="rId71"/>
            </p:custDataLst>
          </p:nvPr>
        </p:nvSpPr>
        <p:spPr>
          <a:xfrm>
            <a:off x="6629400" y="3200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>
            <p:custDataLst>
              <p:tags r:id="rId72"/>
            </p:custDataLst>
          </p:nvPr>
        </p:nvSpPr>
        <p:spPr>
          <a:xfrm>
            <a:off x="6172200" y="3200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>
            <p:custDataLst>
              <p:tags r:id="rId73"/>
            </p:custDataLst>
          </p:nvPr>
        </p:nvSpPr>
        <p:spPr>
          <a:xfrm>
            <a:off x="8153400" y="3200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>
            <p:custDataLst>
              <p:tags r:id="rId74"/>
            </p:custDataLst>
          </p:nvPr>
        </p:nvSpPr>
        <p:spPr>
          <a:xfrm>
            <a:off x="8153400" y="33528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>
            <p:custDataLst>
              <p:tags r:id="rId75"/>
            </p:custDataLst>
          </p:nvPr>
        </p:nvSpPr>
        <p:spPr>
          <a:xfrm>
            <a:off x="8305800" y="33528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>
            <p:custDataLst>
              <p:tags r:id="rId76"/>
            </p:custDataLst>
          </p:nvPr>
        </p:nvSpPr>
        <p:spPr>
          <a:xfrm>
            <a:off x="8001000" y="32004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>
            <p:custDataLst>
              <p:tags r:id="rId77"/>
            </p:custDataLst>
          </p:nvPr>
        </p:nvSpPr>
        <p:spPr>
          <a:xfrm>
            <a:off x="81534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>
            <p:custDataLst>
              <p:tags r:id="rId78"/>
            </p:custDataLst>
          </p:nvPr>
        </p:nvSpPr>
        <p:spPr>
          <a:xfrm>
            <a:off x="8305800" y="3505200"/>
            <a:ext cx="1524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>
            <p:custDataLst>
              <p:tags r:id="rId79"/>
            </p:custDataLst>
          </p:nvPr>
        </p:nvSpPr>
        <p:spPr>
          <a:xfrm>
            <a:off x="85344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>
            <p:custDataLst>
              <p:tags r:id="rId80"/>
            </p:custDataLst>
          </p:nvPr>
        </p:nvSpPr>
        <p:spPr>
          <a:xfrm>
            <a:off x="80772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>
            <p:custDataLst>
              <p:tags r:id="rId81"/>
            </p:custDataLst>
          </p:nvPr>
        </p:nvSpPr>
        <p:spPr>
          <a:xfrm>
            <a:off x="82296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>
            <p:custDataLst>
              <p:tags r:id="rId82"/>
            </p:custDataLst>
          </p:nvPr>
        </p:nvSpPr>
        <p:spPr>
          <a:xfrm>
            <a:off x="83820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>
            <p:custDataLst>
              <p:tags r:id="rId83"/>
            </p:custDataLst>
          </p:nvPr>
        </p:nvSpPr>
        <p:spPr>
          <a:xfrm>
            <a:off x="82296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>
            <p:custDataLst>
              <p:tags r:id="rId84"/>
            </p:custDataLst>
          </p:nvPr>
        </p:nvSpPr>
        <p:spPr>
          <a:xfrm>
            <a:off x="83820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>
            <p:custDataLst>
              <p:tags r:id="rId85"/>
            </p:custDataLst>
          </p:nvPr>
        </p:nvSpPr>
        <p:spPr>
          <a:xfrm>
            <a:off x="85344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>
            <p:custDataLst>
              <p:tags r:id="rId86"/>
            </p:custDataLst>
          </p:nvPr>
        </p:nvSpPr>
        <p:spPr>
          <a:xfrm>
            <a:off x="80772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>
            <p:custDataLst>
              <p:tags r:id="rId87"/>
            </p:custDataLst>
          </p:nvPr>
        </p:nvSpPr>
        <p:spPr>
          <a:xfrm>
            <a:off x="85344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>
            <p:custDataLst>
              <p:tags r:id="rId88"/>
            </p:custDataLst>
          </p:nvPr>
        </p:nvSpPr>
        <p:spPr>
          <a:xfrm>
            <a:off x="86868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>
            <p:custDataLst>
              <p:tags r:id="rId89"/>
            </p:custDataLst>
          </p:nvPr>
        </p:nvSpPr>
        <p:spPr>
          <a:xfrm>
            <a:off x="88392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>
            <p:custDataLst>
              <p:tags r:id="rId90"/>
            </p:custDataLst>
          </p:nvPr>
        </p:nvSpPr>
        <p:spPr>
          <a:xfrm>
            <a:off x="83820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>
            <p:custDataLst>
              <p:tags r:id="rId91"/>
            </p:custDataLst>
          </p:nvPr>
        </p:nvSpPr>
        <p:spPr>
          <a:xfrm>
            <a:off x="76200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>
            <p:custDataLst>
              <p:tags r:id="rId92"/>
            </p:custDataLst>
          </p:nvPr>
        </p:nvSpPr>
        <p:spPr>
          <a:xfrm>
            <a:off x="77724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>
            <p:custDataLst>
              <p:tags r:id="rId93"/>
            </p:custDataLst>
          </p:nvPr>
        </p:nvSpPr>
        <p:spPr>
          <a:xfrm>
            <a:off x="79248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/>
          <p:cNvSpPr/>
          <p:nvPr>
            <p:custDataLst>
              <p:tags r:id="rId94"/>
            </p:custDataLst>
          </p:nvPr>
        </p:nvSpPr>
        <p:spPr>
          <a:xfrm>
            <a:off x="74676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/>
          <p:cNvSpPr/>
          <p:nvPr>
            <p:custDataLst>
              <p:tags r:id="rId95"/>
            </p:custDataLst>
          </p:nvPr>
        </p:nvSpPr>
        <p:spPr>
          <a:xfrm>
            <a:off x="76200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>
            <p:custDataLst>
              <p:tags r:id="rId96"/>
            </p:custDataLst>
          </p:nvPr>
        </p:nvSpPr>
        <p:spPr>
          <a:xfrm>
            <a:off x="77724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>
            <p:custDataLst>
              <p:tags r:id="rId97"/>
            </p:custDataLst>
          </p:nvPr>
        </p:nvSpPr>
        <p:spPr>
          <a:xfrm>
            <a:off x="79248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>
            <p:custDataLst>
              <p:tags r:id="rId98"/>
            </p:custDataLst>
          </p:nvPr>
        </p:nvSpPr>
        <p:spPr>
          <a:xfrm>
            <a:off x="74676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/>
          <p:cNvSpPr/>
          <p:nvPr>
            <p:custDataLst>
              <p:tags r:id="rId99"/>
            </p:custDataLst>
          </p:nvPr>
        </p:nvSpPr>
        <p:spPr>
          <a:xfrm>
            <a:off x="70104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>
            <p:custDataLst>
              <p:tags r:id="rId100"/>
            </p:custDataLst>
          </p:nvPr>
        </p:nvSpPr>
        <p:spPr>
          <a:xfrm>
            <a:off x="71628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/>
          <p:cNvSpPr/>
          <p:nvPr>
            <p:custDataLst>
              <p:tags r:id="rId101"/>
            </p:custDataLst>
          </p:nvPr>
        </p:nvSpPr>
        <p:spPr>
          <a:xfrm>
            <a:off x="73152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/>
          <p:cNvSpPr/>
          <p:nvPr>
            <p:custDataLst>
              <p:tags r:id="rId102"/>
            </p:custDataLst>
          </p:nvPr>
        </p:nvSpPr>
        <p:spPr>
          <a:xfrm>
            <a:off x="70104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/>
          <p:cNvSpPr/>
          <p:nvPr>
            <p:custDataLst>
              <p:tags r:id="rId103"/>
            </p:custDataLst>
          </p:nvPr>
        </p:nvSpPr>
        <p:spPr>
          <a:xfrm>
            <a:off x="71628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/>
          <p:cNvSpPr/>
          <p:nvPr>
            <p:custDataLst>
              <p:tags r:id="rId104"/>
            </p:custDataLst>
          </p:nvPr>
        </p:nvSpPr>
        <p:spPr>
          <a:xfrm>
            <a:off x="73152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/>
          <p:cNvSpPr/>
          <p:nvPr>
            <p:custDataLst>
              <p:tags r:id="rId105"/>
            </p:custDataLst>
          </p:nvPr>
        </p:nvSpPr>
        <p:spPr>
          <a:xfrm>
            <a:off x="73152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/>
          <p:cNvSpPr/>
          <p:nvPr>
            <p:custDataLst>
              <p:tags r:id="rId106"/>
            </p:custDataLst>
          </p:nvPr>
        </p:nvSpPr>
        <p:spPr>
          <a:xfrm>
            <a:off x="74676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/>
          <p:cNvSpPr/>
          <p:nvPr>
            <p:custDataLst>
              <p:tags r:id="rId107"/>
            </p:custDataLst>
          </p:nvPr>
        </p:nvSpPr>
        <p:spPr>
          <a:xfrm>
            <a:off x="76200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/>
          <p:cNvSpPr/>
          <p:nvPr>
            <p:custDataLst>
              <p:tags r:id="rId108"/>
            </p:custDataLst>
          </p:nvPr>
        </p:nvSpPr>
        <p:spPr>
          <a:xfrm>
            <a:off x="71628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/>
          <p:cNvSpPr/>
          <p:nvPr>
            <p:custDataLst>
              <p:tags r:id="rId109"/>
            </p:custDataLst>
          </p:nvPr>
        </p:nvSpPr>
        <p:spPr>
          <a:xfrm>
            <a:off x="82296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/>
          <p:cNvSpPr/>
          <p:nvPr>
            <p:custDataLst>
              <p:tags r:id="rId110"/>
            </p:custDataLst>
          </p:nvPr>
        </p:nvSpPr>
        <p:spPr>
          <a:xfrm>
            <a:off x="83820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/>
          <p:cNvSpPr/>
          <p:nvPr>
            <p:custDataLst>
              <p:tags r:id="rId111"/>
            </p:custDataLst>
          </p:nvPr>
        </p:nvSpPr>
        <p:spPr>
          <a:xfrm>
            <a:off x="85344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/>
          <p:cNvSpPr/>
          <p:nvPr>
            <p:custDataLst>
              <p:tags r:id="rId112"/>
            </p:custDataLst>
          </p:nvPr>
        </p:nvSpPr>
        <p:spPr>
          <a:xfrm>
            <a:off x="80772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/>
          <p:cNvSpPr/>
          <p:nvPr>
            <p:custDataLst>
              <p:tags r:id="rId113"/>
            </p:custDataLst>
          </p:nvPr>
        </p:nvSpPr>
        <p:spPr>
          <a:xfrm>
            <a:off x="70104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/>
          <p:cNvSpPr/>
          <p:nvPr>
            <p:custDataLst>
              <p:tags r:id="rId114"/>
            </p:custDataLst>
          </p:nvPr>
        </p:nvSpPr>
        <p:spPr>
          <a:xfrm>
            <a:off x="71628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/>
          <p:cNvSpPr/>
          <p:nvPr>
            <p:custDataLst>
              <p:tags r:id="rId115"/>
            </p:custDataLst>
          </p:nvPr>
        </p:nvSpPr>
        <p:spPr>
          <a:xfrm>
            <a:off x="86868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/>
          <p:cNvSpPr/>
          <p:nvPr>
            <p:custDataLst>
              <p:tags r:id="rId116"/>
            </p:custDataLst>
          </p:nvPr>
        </p:nvSpPr>
        <p:spPr>
          <a:xfrm>
            <a:off x="86868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/>
          <p:cNvSpPr/>
          <p:nvPr>
            <p:custDataLst>
              <p:tags r:id="rId117"/>
            </p:custDataLst>
          </p:nvPr>
        </p:nvSpPr>
        <p:spPr>
          <a:xfrm>
            <a:off x="88392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/>
          <p:cNvSpPr/>
          <p:nvPr>
            <p:custDataLst>
              <p:tags r:id="rId118"/>
            </p:custDataLst>
          </p:nvPr>
        </p:nvSpPr>
        <p:spPr>
          <a:xfrm>
            <a:off x="85344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/>
          <p:cNvSpPr/>
          <p:nvPr>
            <p:custDataLst>
              <p:tags r:id="rId119"/>
            </p:custDataLst>
          </p:nvPr>
        </p:nvSpPr>
        <p:spPr>
          <a:xfrm>
            <a:off x="86868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/>
          <p:cNvSpPr/>
          <p:nvPr>
            <p:custDataLst>
              <p:tags r:id="rId120"/>
            </p:custDataLst>
          </p:nvPr>
        </p:nvSpPr>
        <p:spPr>
          <a:xfrm>
            <a:off x="88392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>
            <p:custDataLst>
              <p:tags r:id="rId121"/>
            </p:custDataLst>
          </p:nvPr>
        </p:nvSpPr>
        <p:spPr>
          <a:xfrm>
            <a:off x="65532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/>
          <p:cNvSpPr/>
          <p:nvPr>
            <p:custDataLst>
              <p:tags r:id="rId122"/>
            </p:custDataLst>
          </p:nvPr>
        </p:nvSpPr>
        <p:spPr>
          <a:xfrm>
            <a:off x="60960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/>
          <p:cNvSpPr/>
          <p:nvPr>
            <p:custDataLst>
              <p:tags r:id="rId123"/>
            </p:custDataLst>
          </p:nvPr>
        </p:nvSpPr>
        <p:spPr>
          <a:xfrm>
            <a:off x="62484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/>
          <p:cNvSpPr/>
          <p:nvPr>
            <p:custDataLst>
              <p:tags r:id="rId124"/>
            </p:custDataLst>
          </p:nvPr>
        </p:nvSpPr>
        <p:spPr>
          <a:xfrm>
            <a:off x="64008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/>
          <p:cNvSpPr/>
          <p:nvPr>
            <p:custDataLst>
              <p:tags r:id="rId125"/>
            </p:custDataLst>
          </p:nvPr>
        </p:nvSpPr>
        <p:spPr>
          <a:xfrm>
            <a:off x="62484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/>
          <p:cNvSpPr/>
          <p:nvPr>
            <p:custDataLst>
              <p:tags r:id="rId126"/>
            </p:custDataLst>
          </p:nvPr>
        </p:nvSpPr>
        <p:spPr>
          <a:xfrm>
            <a:off x="64008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/>
          <p:cNvSpPr/>
          <p:nvPr>
            <p:custDataLst>
              <p:tags r:id="rId127"/>
            </p:custDataLst>
          </p:nvPr>
        </p:nvSpPr>
        <p:spPr>
          <a:xfrm>
            <a:off x="65532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/>
          <p:cNvSpPr/>
          <p:nvPr>
            <p:custDataLst>
              <p:tags r:id="rId128"/>
            </p:custDataLst>
          </p:nvPr>
        </p:nvSpPr>
        <p:spPr>
          <a:xfrm>
            <a:off x="60960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/>
          <p:cNvSpPr/>
          <p:nvPr>
            <p:custDataLst>
              <p:tags r:id="rId129"/>
            </p:custDataLst>
          </p:nvPr>
        </p:nvSpPr>
        <p:spPr>
          <a:xfrm>
            <a:off x="65532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/>
          <p:cNvSpPr/>
          <p:nvPr>
            <p:custDataLst>
              <p:tags r:id="rId130"/>
            </p:custDataLst>
          </p:nvPr>
        </p:nvSpPr>
        <p:spPr>
          <a:xfrm>
            <a:off x="67056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/>
          <p:cNvSpPr/>
          <p:nvPr>
            <p:custDataLst>
              <p:tags r:id="rId131"/>
            </p:custDataLst>
          </p:nvPr>
        </p:nvSpPr>
        <p:spPr>
          <a:xfrm>
            <a:off x="68580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/>
          <p:cNvSpPr/>
          <p:nvPr>
            <p:custDataLst>
              <p:tags r:id="rId132"/>
            </p:custDataLst>
          </p:nvPr>
        </p:nvSpPr>
        <p:spPr>
          <a:xfrm>
            <a:off x="64008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/>
          <p:cNvSpPr/>
          <p:nvPr>
            <p:custDataLst>
              <p:tags r:id="rId133"/>
            </p:custDataLst>
          </p:nvPr>
        </p:nvSpPr>
        <p:spPr>
          <a:xfrm>
            <a:off x="56388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/>
          <p:cNvSpPr/>
          <p:nvPr>
            <p:custDataLst>
              <p:tags r:id="rId134"/>
            </p:custDataLst>
          </p:nvPr>
        </p:nvSpPr>
        <p:spPr>
          <a:xfrm>
            <a:off x="57912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>
            <p:custDataLst>
              <p:tags r:id="rId135"/>
            </p:custDataLst>
          </p:nvPr>
        </p:nvSpPr>
        <p:spPr>
          <a:xfrm>
            <a:off x="59436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/>
          <p:cNvSpPr/>
          <p:nvPr>
            <p:custDataLst>
              <p:tags r:id="rId136"/>
            </p:custDataLst>
          </p:nvPr>
        </p:nvSpPr>
        <p:spPr>
          <a:xfrm>
            <a:off x="54864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>
            <p:custDataLst>
              <p:tags r:id="rId137"/>
            </p:custDataLst>
          </p:nvPr>
        </p:nvSpPr>
        <p:spPr>
          <a:xfrm>
            <a:off x="56388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>
            <p:custDataLst>
              <p:tags r:id="rId138"/>
            </p:custDataLst>
          </p:nvPr>
        </p:nvSpPr>
        <p:spPr>
          <a:xfrm>
            <a:off x="57912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>
            <p:custDataLst>
              <p:tags r:id="rId139"/>
            </p:custDataLst>
          </p:nvPr>
        </p:nvSpPr>
        <p:spPr>
          <a:xfrm>
            <a:off x="59436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>
            <p:custDataLst>
              <p:tags r:id="rId140"/>
            </p:custDataLst>
          </p:nvPr>
        </p:nvSpPr>
        <p:spPr>
          <a:xfrm>
            <a:off x="54864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/>
          <p:cNvSpPr/>
          <p:nvPr>
            <p:custDataLst>
              <p:tags r:id="rId141"/>
            </p:custDataLst>
          </p:nvPr>
        </p:nvSpPr>
        <p:spPr>
          <a:xfrm>
            <a:off x="50292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>
            <p:custDataLst>
              <p:tags r:id="rId142"/>
            </p:custDataLst>
          </p:nvPr>
        </p:nvSpPr>
        <p:spPr>
          <a:xfrm>
            <a:off x="51816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/>
          <p:cNvSpPr/>
          <p:nvPr>
            <p:custDataLst>
              <p:tags r:id="rId143"/>
            </p:custDataLst>
          </p:nvPr>
        </p:nvSpPr>
        <p:spPr>
          <a:xfrm>
            <a:off x="53340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/>
          <p:cNvSpPr/>
          <p:nvPr>
            <p:custDataLst>
              <p:tags r:id="rId144"/>
            </p:custDataLst>
          </p:nvPr>
        </p:nvSpPr>
        <p:spPr>
          <a:xfrm>
            <a:off x="50292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/>
          <p:cNvSpPr/>
          <p:nvPr>
            <p:custDataLst>
              <p:tags r:id="rId145"/>
            </p:custDataLst>
          </p:nvPr>
        </p:nvSpPr>
        <p:spPr>
          <a:xfrm>
            <a:off x="51816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/>
          <p:cNvSpPr/>
          <p:nvPr>
            <p:custDataLst>
              <p:tags r:id="rId146"/>
            </p:custDataLst>
          </p:nvPr>
        </p:nvSpPr>
        <p:spPr>
          <a:xfrm>
            <a:off x="53340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/>
          <p:nvPr>
            <p:custDataLst>
              <p:tags r:id="rId147"/>
            </p:custDataLst>
          </p:nvPr>
        </p:nvSpPr>
        <p:spPr>
          <a:xfrm>
            <a:off x="53340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>
            <p:custDataLst>
              <p:tags r:id="rId148"/>
            </p:custDataLst>
          </p:nvPr>
        </p:nvSpPr>
        <p:spPr>
          <a:xfrm>
            <a:off x="54864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/>
          <p:cNvSpPr/>
          <p:nvPr>
            <p:custDataLst>
              <p:tags r:id="rId149"/>
            </p:custDataLst>
          </p:nvPr>
        </p:nvSpPr>
        <p:spPr>
          <a:xfrm>
            <a:off x="56388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/>
          <p:cNvSpPr/>
          <p:nvPr>
            <p:custDataLst>
              <p:tags r:id="rId150"/>
            </p:custDataLst>
          </p:nvPr>
        </p:nvSpPr>
        <p:spPr>
          <a:xfrm>
            <a:off x="51816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/>
          <p:cNvSpPr/>
          <p:nvPr>
            <p:custDataLst>
              <p:tags r:id="rId151"/>
            </p:custDataLst>
          </p:nvPr>
        </p:nvSpPr>
        <p:spPr>
          <a:xfrm>
            <a:off x="62484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/>
          <p:cNvSpPr/>
          <p:nvPr>
            <p:custDataLst>
              <p:tags r:id="rId152"/>
            </p:custDataLst>
          </p:nvPr>
        </p:nvSpPr>
        <p:spPr>
          <a:xfrm>
            <a:off x="64008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/>
          <p:cNvSpPr/>
          <p:nvPr>
            <p:custDataLst>
              <p:tags r:id="rId153"/>
            </p:custDataLst>
          </p:nvPr>
        </p:nvSpPr>
        <p:spPr>
          <a:xfrm>
            <a:off x="65532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/>
          <p:cNvSpPr/>
          <p:nvPr>
            <p:custDataLst>
              <p:tags r:id="rId154"/>
            </p:custDataLst>
          </p:nvPr>
        </p:nvSpPr>
        <p:spPr>
          <a:xfrm>
            <a:off x="60960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/>
          <p:cNvSpPr/>
          <p:nvPr>
            <p:custDataLst>
              <p:tags r:id="rId155"/>
            </p:custDataLst>
          </p:nvPr>
        </p:nvSpPr>
        <p:spPr>
          <a:xfrm>
            <a:off x="5029200" y="4800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/>
          <p:cNvSpPr/>
          <p:nvPr>
            <p:custDataLst>
              <p:tags r:id="rId156"/>
            </p:custDataLst>
          </p:nvPr>
        </p:nvSpPr>
        <p:spPr>
          <a:xfrm>
            <a:off x="5181600" y="4800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/>
          <p:cNvSpPr/>
          <p:nvPr>
            <p:custDataLst>
              <p:tags r:id="rId157"/>
            </p:custDataLst>
          </p:nvPr>
        </p:nvSpPr>
        <p:spPr>
          <a:xfrm>
            <a:off x="6705600" y="4800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>
            <p:custDataLst>
              <p:tags r:id="rId158"/>
            </p:custDataLst>
          </p:nvPr>
        </p:nvSpPr>
        <p:spPr>
          <a:xfrm>
            <a:off x="67056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/>
          <p:cNvSpPr/>
          <p:nvPr>
            <p:custDataLst>
              <p:tags r:id="rId159"/>
            </p:custDataLst>
          </p:nvPr>
        </p:nvSpPr>
        <p:spPr>
          <a:xfrm>
            <a:off x="68580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/>
          <p:cNvSpPr/>
          <p:nvPr>
            <p:custDataLst>
              <p:tags r:id="rId160"/>
            </p:custDataLst>
          </p:nvPr>
        </p:nvSpPr>
        <p:spPr>
          <a:xfrm>
            <a:off x="6553200" y="4800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angle 180"/>
          <p:cNvSpPr/>
          <p:nvPr>
            <p:custDataLst>
              <p:tags r:id="rId161"/>
            </p:custDataLst>
          </p:nvPr>
        </p:nvSpPr>
        <p:spPr>
          <a:xfrm>
            <a:off x="67056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ectangle 181"/>
          <p:cNvSpPr/>
          <p:nvPr>
            <p:custDataLst>
              <p:tags r:id="rId162"/>
            </p:custDataLst>
          </p:nvPr>
        </p:nvSpPr>
        <p:spPr>
          <a:xfrm>
            <a:off x="68580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ectangle 182"/>
          <p:cNvSpPr/>
          <p:nvPr>
            <p:custDataLst>
              <p:tags r:id="rId163"/>
            </p:custDataLst>
          </p:nvPr>
        </p:nvSpPr>
        <p:spPr>
          <a:xfrm>
            <a:off x="6096000" y="5867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Rectangle 183"/>
          <p:cNvSpPr/>
          <p:nvPr>
            <p:custDataLst>
              <p:tags r:id="rId164"/>
            </p:custDataLst>
          </p:nvPr>
        </p:nvSpPr>
        <p:spPr>
          <a:xfrm>
            <a:off x="5638800" y="5867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Rectangle 184"/>
          <p:cNvSpPr/>
          <p:nvPr>
            <p:custDataLst>
              <p:tags r:id="rId165"/>
            </p:custDataLst>
          </p:nvPr>
        </p:nvSpPr>
        <p:spPr>
          <a:xfrm>
            <a:off x="5791200" y="5867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Rectangle 185"/>
          <p:cNvSpPr/>
          <p:nvPr>
            <p:custDataLst>
              <p:tags r:id="rId166"/>
            </p:custDataLst>
          </p:nvPr>
        </p:nvSpPr>
        <p:spPr>
          <a:xfrm>
            <a:off x="5943600" y="5867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>
            <p:custDataLst>
              <p:tags r:id="rId167"/>
            </p:custDataLst>
          </p:nvPr>
        </p:nvSpPr>
        <p:spPr>
          <a:xfrm>
            <a:off x="57912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Rectangle 187"/>
          <p:cNvSpPr/>
          <p:nvPr>
            <p:custDataLst>
              <p:tags r:id="rId168"/>
            </p:custDataLst>
          </p:nvPr>
        </p:nvSpPr>
        <p:spPr>
          <a:xfrm>
            <a:off x="59436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Rectangle 188"/>
          <p:cNvSpPr/>
          <p:nvPr>
            <p:custDataLst>
              <p:tags r:id="rId169"/>
            </p:custDataLst>
          </p:nvPr>
        </p:nvSpPr>
        <p:spPr>
          <a:xfrm>
            <a:off x="60960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Rectangle 189"/>
          <p:cNvSpPr/>
          <p:nvPr>
            <p:custDataLst>
              <p:tags r:id="rId170"/>
            </p:custDataLst>
          </p:nvPr>
        </p:nvSpPr>
        <p:spPr>
          <a:xfrm>
            <a:off x="56388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Rectangle 190"/>
          <p:cNvSpPr/>
          <p:nvPr>
            <p:custDataLst>
              <p:tags r:id="rId171"/>
            </p:custDataLst>
          </p:nvPr>
        </p:nvSpPr>
        <p:spPr>
          <a:xfrm>
            <a:off x="60960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Rectangle 191"/>
          <p:cNvSpPr/>
          <p:nvPr>
            <p:custDataLst>
              <p:tags r:id="rId172"/>
            </p:custDataLst>
          </p:nvPr>
        </p:nvSpPr>
        <p:spPr>
          <a:xfrm>
            <a:off x="62484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ectangle 192"/>
          <p:cNvSpPr/>
          <p:nvPr>
            <p:custDataLst>
              <p:tags r:id="rId173"/>
            </p:custDataLst>
          </p:nvPr>
        </p:nvSpPr>
        <p:spPr>
          <a:xfrm>
            <a:off x="64008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Rectangle 193"/>
          <p:cNvSpPr/>
          <p:nvPr>
            <p:custDataLst>
              <p:tags r:id="rId174"/>
            </p:custDataLst>
          </p:nvPr>
        </p:nvSpPr>
        <p:spPr>
          <a:xfrm>
            <a:off x="59436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Rectangle 194"/>
          <p:cNvSpPr/>
          <p:nvPr>
            <p:custDataLst>
              <p:tags r:id="rId175"/>
            </p:custDataLst>
          </p:nvPr>
        </p:nvSpPr>
        <p:spPr>
          <a:xfrm>
            <a:off x="51816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Rectangle 195"/>
          <p:cNvSpPr/>
          <p:nvPr>
            <p:custDataLst>
              <p:tags r:id="rId176"/>
            </p:custDataLst>
          </p:nvPr>
        </p:nvSpPr>
        <p:spPr>
          <a:xfrm>
            <a:off x="53340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Rectangle 196"/>
          <p:cNvSpPr/>
          <p:nvPr>
            <p:custDataLst>
              <p:tags r:id="rId177"/>
            </p:custDataLst>
          </p:nvPr>
        </p:nvSpPr>
        <p:spPr>
          <a:xfrm>
            <a:off x="54864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Rectangle 197"/>
          <p:cNvSpPr/>
          <p:nvPr>
            <p:custDataLst>
              <p:tags r:id="rId178"/>
            </p:custDataLst>
          </p:nvPr>
        </p:nvSpPr>
        <p:spPr>
          <a:xfrm>
            <a:off x="50292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Rectangle 198"/>
          <p:cNvSpPr/>
          <p:nvPr>
            <p:custDataLst>
              <p:tags r:id="rId179"/>
            </p:custDataLst>
          </p:nvPr>
        </p:nvSpPr>
        <p:spPr>
          <a:xfrm>
            <a:off x="51816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Rectangle 199"/>
          <p:cNvSpPr/>
          <p:nvPr>
            <p:custDataLst>
              <p:tags r:id="rId180"/>
            </p:custDataLst>
          </p:nvPr>
        </p:nvSpPr>
        <p:spPr>
          <a:xfrm>
            <a:off x="53340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Rectangle 200"/>
          <p:cNvSpPr/>
          <p:nvPr>
            <p:custDataLst>
              <p:tags r:id="rId181"/>
            </p:custDataLst>
          </p:nvPr>
        </p:nvSpPr>
        <p:spPr>
          <a:xfrm>
            <a:off x="54864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Rectangle 201"/>
          <p:cNvSpPr/>
          <p:nvPr>
            <p:custDataLst>
              <p:tags r:id="rId182"/>
            </p:custDataLst>
          </p:nvPr>
        </p:nvSpPr>
        <p:spPr>
          <a:xfrm>
            <a:off x="50292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/>
          <p:cNvSpPr/>
          <p:nvPr>
            <p:custDataLst>
              <p:tags r:id="rId183"/>
            </p:custDataLst>
          </p:nvPr>
        </p:nvSpPr>
        <p:spPr>
          <a:xfrm>
            <a:off x="4572000" y="5867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Rectangle 203"/>
          <p:cNvSpPr/>
          <p:nvPr>
            <p:custDataLst>
              <p:tags r:id="rId184"/>
            </p:custDataLst>
          </p:nvPr>
        </p:nvSpPr>
        <p:spPr>
          <a:xfrm>
            <a:off x="4724400" y="5867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>
            <p:custDataLst>
              <p:tags r:id="rId185"/>
            </p:custDataLst>
          </p:nvPr>
        </p:nvSpPr>
        <p:spPr>
          <a:xfrm>
            <a:off x="4876800" y="5867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Rectangle 205"/>
          <p:cNvSpPr/>
          <p:nvPr>
            <p:custDataLst>
              <p:tags r:id="rId186"/>
            </p:custDataLst>
          </p:nvPr>
        </p:nvSpPr>
        <p:spPr>
          <a:xfrm>
            <a:off x="45720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Rectangle 206"/>
          <p:cNvSpPr/>
          <p:nvPr>
            <p:custDataLst>
              <p:tags r:id="rId187"/>
            </p:custDataLst>
          </p:nvPr>
        </p:nvSpPr>
        <p:spPr>
          <a:xfrm>
            <a:off x="47244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Rectangle 207"/>
          <p:cNvSpPr/>
          <p:nvPr>
            <p:custDataLst>
              <p:tags r:id="rId188"/>
            </p:custDataLst>
          </p:nvPr>
        </p:nvSpPr>
        <p:spPr>
          <a:xfrm>
            <a:off x="48768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Rectangle 208"/>
          <p:cNvSpPr/>
          <p:nvPr>
            <p:custDataLst>
              <p:tags r:id="rId189"/>
            </p:custDataLst>
          </p:nvPr>
        </p:nvSpPr>
        <p:spPr>
          <a:xfrm>
            <a:off x="48768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Rectangle 209"/>
          <p:cNvSpPr/>
          <p:nvPr>
            <p:custDataLst>
              <p:tags r:id="rId190"/>
            </p:custDataLst>
          </p:nvPr>
        </p:nvSpPr>
        <p:spPr>
          <a:xfrm>
            <a:off x="50292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Rectangle 210"/>
          <p:cNvSpPr/>
          <p:nvPr>
            <p:custDataLst>
              <p:tags r:id="rId191"/>
            </p:custDataLst>
          </p:nvPr>
        </p:nvSpPr>
        <p:spPr>
          <a:xfrm>
            <a:off x="51816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Rectangle 211"/>
          <p:cNvSpPr/>
          <p:nvPr>
            <p:custDataLst>
              <p:tags r:id="rId192"/>
            </p:custDataLst>
          </p:nvPr>
        </p:nvSpPr>
        <p:spPr>
          <a:xfrm>
            <a:off x="47244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 212"/>
          <p:cNvSpPr/>
          <p:nvPr>
            <p:custDataLst>
              <p:tags r:id="rId193"/>
            </p:custDataLst>
          </p:nvPr>
        </p:nvSpPr>
        <p:spPr>
          <a:xfrm>
            <a:off x="57912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Rectangle 213"/>
          <p:cNvSpPr/>
          <p:nvPr>
            <p:custDataLst>
              <p:tags r:id="rId194"/>
            </p:custDataLst>
          </p:nvPr>
        </p:nvSpPr>
        <p:spPr>
          <a:xfrm>
            <a:off x="59436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Rectangle 214"/>
          <p:cNvSpPr/>
          <p:nvPr>
            <p:custDataLst>
              <p:tags r:id="rId195"/>
            </p:custDataLst>
          </p:nvPr>
        </p:nvSpPr>
        <p:spPr>
          <a:xfrm>
            <a:off x="60960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Rectangle 215"/>
          <p:cNvSpPr/>
          <p:nvPr>
            <p:custDataLst>
              <p:tags r:id="rId196"/>
            </p:custDataLst>
          </p:nvPr>
        </p:nvSpPr>
        <p:spPr>
          <a:xfrm>
            <a:off x="56388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Rectangle 216"/>
          <p:cNvSpPr/>
          <p:nvPr>
            <p:custDataLst>
              <p:tags r:id="rId197"/>
            </p:custDataLst>
          </p:nvPr>
        </p:nvSpPr>
        <p:spPr>
          <a:xfrm>
            <a:off x="45720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Rectangle 217"/>
          <p:cNvSpPr/>
          <p:nvPr>
            <p:custDataLst>
              <p:tags r:id="rId198"/>
            </p:custDataLst>
          </p:nvPr>
        </p:nvSpPr>
        <p:spPr>
          <a:xfrm>
            <a:off x="47244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Rectangle 218"/>
          <p:cNvSpPr/>
          <p:nvPr>
            <p:custDataLst>
              <p:tags r:id="rId199"/>
            </p:custDataLst>
          </p:nvPr>
        </p:nvSpPr>
        <p:spPr>
          <a:xfrm>
            <a:off x="62484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Rectangle 219"/>
          <p:cNvSpPr/>
          <p:nvPr>
            <p:custDataLst>
              <p:tags r:id="rId200"/>
            </p:custDataLst>
          </p:nvPr>
        </p:nvSpPr>
        <p:spPr>
          <a:xfrm>
            <a:off x="62484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Rectangle 220"/>
          <p:cNvSpPr/>
          <p:nvPr>
            <p:custDataLst>
              <p:tags r:id="rId201"/>
            </p:custDataLst>
          </p:nvPr>
        </p:nvSpPr>
        <p:spPr>
          <a:xfrm>
            <a:off x="6400800" y="5562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Rectangle 221"/>
          <p:cNvSpPr/>
          <p:nvPr>
            <p:custDataLst>
              <p:tags r:id="rId202"/>
            </p:custDataLst>
          </p:nvPr>
        </p:nvSpPr>
        <p:spPr>
          <a:xfrm>
            <a:off x="60960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Rectangle 222"/>
          <p:cNvSpPr/>
          <p:nvPr>
            <p:custDataLst>
              <p:tags r:id="rId203"/>
            </p:custDataLst>
          </p:nvPr>
        </p:nvSpPr>
        <p:spPr>
          <a:xfrm>
            <a:off x="62484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Rectangle 223"/>
          <p:cNvSpPr/>
          <p:nvPr>
            <p:custDataLst>
              <p:tags r:id="rId204"/>
            </p:custDataLst>
          </p:nvPr>
        </p:nvSpPr>
        <p:spPr>
          <a:xfrm>
            <a:off x="6400800" y="5715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Rectangle 224"/>
          <p:cNvSpPr/>
          <p:nvPr>
            <p:custDataLst>
              <p:tags r:id="rId205"/>
            </p:custDataLst>
          </p:nvPr>
        </p:nvSpPr>
        <p:spPr>
          <a:xfrm>
            <a:off x="41148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Rectangle 227"/>
          <p:cNvSpPr/>
          <p:nvPr>
            <p:custDataLst>
              <p:tags r:id="rId206"/>
            </p:custDataLst>
          </p:nvPr>
        </p:nvSpPr>
        <p:spPr>
          <a:xfrm>
            <a:off x="3962400" y="5257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Rectangle 228"/>
          <p:cNvSpPr/>
          <p:nvPr>
            <p:custDataLst>
              <p:tags r:id="rId207"/>
            </p:custDataLst>
          </p:nvPr>
        </p:nvSpPr>
        <p:spPr>
          <a:xfrm>
            <a:off x="84582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Rectangle 229"/>
          <p:cNvSpPr/>
          <p:nvPr>
            <p:custDataLst>
              <p:tags r:id="rId208"/>
            </p:custDataLst>
          </p:nvPr>
        </p:nvSpPr>
        <p:spPr>
          <a:xfrm>
            <a:off x="39624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Rectangle 230"/>
          <p:cNvSpPr/>
          <p:nvPr>
            <p:custDataLst>
              <p:tags r:id="rId209"/>
            </p:custDataLst>
          </p:nvPr>
        </p:nvSpPr>
        <p:spPr>
          <a:xfrm>
            <a:off x="41148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Rectangle 231"/>
          <p:cNvSpPr/>
          <p:nvPr>
            <p:custDataLst>
              <p:tags r:id="rId210"/>
            </p:custDataLst>
          </p:nvPr>
        </p:nvSpPr>
        <p:spPr>
          <a:xfrm>
            <a:off x="83058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Rectangle 232"/>
          <p:cNvSpPr/>
          <p:nvPr>
            <p:custDataLst>
              <p:tags r:id="rId211"/>
            </p:custDataLst>
          </p:nvPr>
        </p:nvSpPr>
        <p:spPr>
          <a:xfrm>
            <a:off x="41148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Rectangle 233"/>
          <p:cNvSpPr/>
          <p:nvPr>
            <p:custDataLst>
              <p:tags r:id="rId212"/>
            </p:custDataLst>
          </p:nvPr>
        </p:nvSpPr>
        <p:spPr>
          <a:xfrm>
            <a:off x="42672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Rectangle 234"/>
          <p:cNvSpPr/>
          <p:nvPr>
            <p:custDataLst>
              <p:tags r:id="rId213"/>
            </p:custDataLst>
          </p:nvPr>
        </p:nvSpPr>
        <p:spPr>
          <a:xfrm>
            <a:off x="44196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Rectangle 235"/>
          <p:cNvSpPr/>
          <p:nvPr>
            <p:custDataLst>
              <p:tags r:id="rId214"/>
            </p:custDataLst>
          </p:nvPr>
        </p:nvSpPr>
        <p:spPr>
          <a:xfrm>
            <a:off x="39624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Rectangle 240"/>
          <p:cNvSpPr/>
          <p:nvPr>
            <p:custDataLst>
              <p:tags r:id="rId215"/>
            </p:custDataLst>
          </p:nvPr>
        </p:nvSpPr>
        <p:spPr>
          <a:xfrm>
            <a:off x="78486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Rectangle 241"/>
          <p:cNvSpPr/>
          <p:nvPr>
            <p:custDataLst>
              <p:tags r:id="rId216"/>
            </p:custDataLst>
          </p:nvPr>
        </p:nvSpPr>
        <p:spPr>
          <a:xfrm>
            <a:off x="80010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Rectangle 242"/>
          <p:cNvSpPr/>
          <p:nvPr>
            <p:custDataLst>
              <p:tags r:id="rId217"/>
            </p:custDataLst>
          </p:nvPr>
        </p:nvSpPr>
        <p:spPr>
          <a:xfrm>
            <a:off x="81534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Rectangle 243"/>
          <p:cNvSpPr/>
          <p:nvPr>
            <p:custDataLst>
              <p:tags r:id="rId218"/>
            </p:custDataLst>
          </p:nvPr>
        </p:nvSpPr>
        <p:spPr>
          <a:xfrm>
            <a:off x="76962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Rectangle 247"/>
          <p:cNvSpPr/>
          <p:nvPr>
            <p:custDataLst>
              <p:tags r:id="rId219"/>
            </p:custDataLst>
          </p:nvPr>
        </p:nvSpPr>
        <p:spPr>
          <a:xfrm>
            <a:off x="4114800" y="6172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Rectangle 248"/>
          <p:cNvSpPr/>
          <p:nvPr>
            <p:custDataLst>
              <p:tags r:id="rId220"/>
            </p:custDataLst>
          </p:nvPr>
        </p:nvSpPr>
        <p:spPr>
          <a:xfrm>
            <a:off x="4267200" y="6172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Rectangle 249"/>
          <p:cNvSpPr/>
          <p:nvPr>
            <p:custDataLst>
              <p:tags r:id="rId221"/>
            </p:custDataLst>
          </p:nvPr>
        </p:nvSpPr>
        <p:spPr>
          <a:xfrm>
            <a:off x="4419600" y="6172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Rectangle 250"/>
          <p:cNvSpPr/>
          <p:nvPr>
            <p:custDataLst>
              <p:tags r:id="rId222"/>
            </p:custDataLst>
          </p:nvPr>
        </p:nvSpPr>
        <p:spPr>
          <a:xfrm>
            <a:off x="44196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Rectangle 251"/>
          <p:cNvSpPr/>
          <p:nvPr>
            <p:custDataLst>
              <p:tags r:id="rId223"/>
            </p:custDataLst>
          </p:nvPr>
        </p:nvSpPr>
        <p:spPr>
          <a:xfrm>
            <a:off x="7696200" y="4800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Rectangle 252"/>
          <p:cNvSpPr/>
          <p:nvPr>
            <p:custDataLst>
              <p:tags r:id="rId224"/>
            </p:custDataLst>
          </p:nvPr>
        </p:nvSpPr>
        <p:spPr>
          <a:xfrm>
            <a:off x="7848600" y="4800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Rectangle 253"/>
          <p:cNvSpPr/>
          <p:nvPr>
            <p:custDataLst>
              <p:tags r:id="rId225"/>
            </p:custDataLst>
          </p:nvPr>
        </p:nvSpPr>
        <p:spPr>
          <a:xfrm>
            <a:off x="42672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Rectangle 254"/>
          <p:cNvSpPr/>
          <p:nvPr>
            <p:custDataLst>
              <p:tags r:id="rId226"/>
            </p:custDataLst>
          </p:nvPr>
        </p:nvSpPr>
        <p:spPr>
          <a:xfrm>
            <a:off x="8458200" y="4800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Rectangle 255"/>
          <p:cNvSpPr/>
          <p:nvPr>
            <p:custDataLst>
              <p:tags r:id="rId227"/>
            </p:custDataLst>
          </p:nvPr>
        </p:nvSpPr>
        <p:spPr>
          <a:xfrm>
            <a:off x="39624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Rectangle 256"/>
          <p:cNvSpPr/>
          <p:nvPr>
            <p:custDataLst>
              <p:tags r:id="rId228"/>
            </p:custDataLst>
          </p:nvPr>
        </p:nvSpPr>
        <p:spPr>
          <a:xfrm>
            <a:off x="41148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Rectangle 257"/>
          <p:cNvSpPr/>
          <p:nvPr>
            <p:custDataLst>
              <p:tags r:id="rId229"/>
            </p:custDataLst>
          </p:nvPr>
        </p:nvSpPr>
        <p:spPr>
          <a:xfrm>
            <a:off x="8305800" y="4800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Rectangle 258"/>
          <p:cNvSpPr/>
          <p:nvPr>
            <p:custDataLst>
              <p:tags r:id="rId230"/>
            </p:custDataLst>
          </p:nvPr>
        </p:nvSpPr>
        <p:spPr>
          <a:xfrm>
            <a:off x="4114800" y="5867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Rectangle 259"/>
          <p:cNvSpPr/>
          <p:nvPr>
            <p:custDataLst>
              <p:tags r:id="rId231"/>
            </p:custDataLst>
          </p:nvPr>
        </p:nvSpPr>
        <p:spPr>
          <a:xfrm>
            <a:off x="4267200" y="5867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Rectangle 260"/>
          <p:cNvSpPr/>
          <p:nvPr>
            <p:custDataLst>
              <p:tags r:id="rId232"/>
            </p:custDataLst>
          </p:nvPr>
        </p:nvSpPr>
        <p:spPr>
          <a:xfrm>
            <a:off x="4267200" y="4800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Rectangle 261"/>
          <p:cNvSpPr/>
          <p:nvPr>
            <p:custDataLst>
              <p:tags r:id="rId233"/>
            </p:custDataLst>
          </p:nvPr>
        </p:nvSpPr>
        <p:spPr>
          <a:xfrm>
            <a:off x="42672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Rectangle 262"/>
          <p:cNvSpPr/>
          <p:nvPr>
            <p:custDataLst>
              <p:tags r:id="rId234"/>
            </p:custDataLst>
          </p:nvPr>
        </p:nvSpPr>
        <p:spPr>
          <a:xfrm>
            <a:off x="4419600" y="49530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Rectangle 263"/>
          <p:cNvSpPr/>
          <p:nvPr>
            <p:custDataLst>
              <p:tags r:id="rId235"/>
            </p:custDataLst>
          </p:nvPr>
        </p:nvSpPr>
        <p:spPr>
          <a:xfrm>
            <a:off x="4114800" y="48006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Rectangle 264"/>
          <p:cNvSpPr/>
          <p:nvPr>
            <p:custDataLst>
              <p:tags r:id="rId236"/>
            </p:custDataLst>
          </p:nvPr>
        </p:nvSpPr>
        <p:spPr>
          <a:xfrm>
            <a:off x="42672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Rectangle 265"/>
          <p:cNvSpPr/>
          <p:nvPr>
            <p:custDataLst>
              <p:tags r:id="rId237"/>
            </p:custDataLst>
          </p:nvPr>
        </p:nvSpPr>
        <p:spPr>
          <a:xfrm>
            <a:off x="4419600" y="51054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Rectangle 266"/>
          <p:cNvSpPr/>
          <p:nvPr>
            <p:custDataLst>
              <p:tags r:id="rId238"/>
            </p:custDataLst>
          </p:nvPr>
        </p:nvSpPr>
        <p:spPr>
          <a:xfrm>
            <a:off x="76200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Rectangle 267"/>
          <p:cNvSpPr/>
          <p:nvPr>
            <p:custDataLst>
              <p:tags r:id="rId239"/>
            </p:custDataLst>
          </p:nvPr>
        </p:nvSpPr>
        <p:spPr>
          <a:xfrm>
            <a:off x="77724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Rectangle 268"/>
          <p:cNvSpPr/>
          <p:nvPr>
            <p:custDataLst>
              <p:tags r:id="rId240"/>
            </p:custDataLst>
          </p:nvPr>
        </p:nvSpPr>
        <p:spPr>
          <a:xfrm>
            <a:off x="7162800" y="6172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Rectangle 269"/>
          <p:cNvSpPr/>
          <p:nvPr>
            <p:custDataLst>
              <p:tags r:id="rId241"/>
            </p:custDataLst>
          </p:nvPr>
        </p:nvSpPr>
        <p:spPr>
          <a:xfrm>
            <a:off x="7315200" y="6172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ectangle 270"/>
          <p:cNvSpPr/>
          <p:nvPr>
            <p:custDataLst>
              <p:tags r:id="rId242"/>
            </p:custDataLst>
          </p:nvPr>
        </p:nvSpPr>
        <p:spPr>
          <a:xfrm>
            <a:off x="7467600" y="6172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ectangle 271"/>
          <p:cNvSpPr/>
          <p:nvPr>
            <p:custDataLst>
              <p:tags r:id="rId243"/>
            </p:custDataLst>
          </p:nvPr>
        </p:nvSpPr>
        <p:spPr>
          <a:xfrm>
            <a:off x="7010400" y="6172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Rectangle 272"/>
          <p:cNvSpPr/>
          <p:nvPr>
            <p:custDataLst>
              <p:tags r:id="rId244"/>
            </p:custDataLst>
          </p:nvPr>
        </p:nvSpPr>
        <p:spPr>
          <a:xfrm>
            <a:off x="65532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Rectangle 273"/>
          <p:cNvSpPr/>
          <p:nvPr>
            <p:custDataLst>
              <p:tags r:id="rId245"/>
            </p:custDataLst>
          </p:nvPr>
        </p:nvSpPr>
        <p:spPr>
          <a:xfrm>
            <a:off x="67056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Rectangle 274"/>
          <p:cNvSpPr/>
          <p:nvPr>
            <p:custDataLst>
              <p:tags r:id="rId246"/>
            </p:custDataLst>
          </p:nvPr>
        </p:nvSpPr>
        <p:spPr>
          <a:xfrm>
            <a:off x="6858000" y="6019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2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2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2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2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2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28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88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Insight of Caches</a:t>
            </a:r>
            <a:endParaRPr lang="en-US" dirty="0"/>
          </a:p>
        </p:txBody>
      </p:sp>
      <p:sp>
        <p:nvSpPr>
          <p:cNvPr id="3194883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33400" y="304800"/>
            <a:ext cx="8458200" cy="6172200"/>
          </a:xfrm>
        </p:spPr>
        <p:txBody>
          <a:bodyPr>
            <a:normAutofit/>
          </a:bodyPr>
          <a:lstStyle/>
          <a:p>
            <a:r>
              <a:rPr lang="en-US" dirty="0" smtClean="0"/>
              <a:t>Q: What is “active” data?</a:t>
            </a:r>
          </a:p>
          <a:p>
            <a:endParaRPr lang="en-US" i="1" dirty="0" smtClean="0"/>
          </a:p>
          <a:p>
            <a:r>
              <a:rPr lang="en-US" dirty="0" smtClean="0"/>
              <a:t>If </a:t>
            </a:r>
            <a:r>
              <a:rPr lang="en-US" dirty="0" err="1" smtClean="0"/>
              <a:t>Mem</a:t>
            </a:r>
            <a:r>
              <a:rPr lang="en-US" dirty="0" smtClean="0"/>
              <a:t>[x] is was accessed </a:t>
            </a:r>
            <a:r>
              <a:rPr lang="en-US" i="1" dirty="0" smtClean="0">
                <a:solidFill>
                  <a:schemeClr val="accent1"/>
                </a:solidFill>
              </a:rPr>
              <a:t>recently</a:t>
            </a:r>
            <a:r>
              <a:rPr lang="en-US" dirty="0" smtClean="0"/>
              <a:t>...</a:t>
            </a:r>
            <a:endParaRPr lang="en-US" dirty="0" smtClean="0">
              <a:solidFill>
                <a:schemeClr val="accent1"/>
              </a:solidFill>
            </a:endParaRPr>
          </a:p>
          <a:p>
            <a:r>
              <a:rPr lang="en-US" dirty="0" smtClean="0"/>
              <a:t>… then </a:t>
            </a:r>
            <a:r>
              <a:rPr lang="en-US" dirty="0" err="1" smtClean="0"/>
              <a:t>Mem</a:t>
            </a:r>
            <a:r>
              <a:rPr lang="en-US" dirty="0" smtClean="0"/>
              <a:t>[</a:t>
            </a:r>
            <a:r>
              <a:rPr lang="en-US" dirty="0" smtClean="0">
                <a:solidFill>
                  <a:schemeClr val="accent1"/>
                </a:solidFill>
              </a:rPr>
              <a:t>x</a:t>
            </a:r>
            <a:r>
              <a:rPr lang="en-US" dirty="0" smtClean="0"/>
              <a:t>] is likely to be accessed</a:t>
            </a:r>
            <a:r>
              <a:rPr lang="en-US" i="1" dirty="0" smtClean="0"/>
              <a:t> soon</a:t>
            </a:r>
            <a:endParaRPr lang="en-US" dirty="0" smtClean="0"/>
          </a:p>
          <a:p>
            <a:pPr lvl="1"/>
            <a:r>
              <a:rPr lang="en-US" dirty="0" smtClean="0"/>
              <a:t>Exploit </a:t>
            </a:r>
            <a:r>
              <a:rPr lang="en-US" dirty="0" smtClean="0">
                <a:solidFill>
                  <a:schemeClr val="accent1"/>
                </a:solidFill>
              </a:rPr>
              <a:t>temporal locality</a:t>
            </a:r>
            <a:r>
              <a:rPr lang="en-US" dirty="0" smtClean="0"/>
              <a:t>: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… then </a:t>
            </a:r>
            <a:r>
              <a:rPr lang="en-US" dirty="0" err="1" smtClean="0"/>
              <a:t>Mem</a:t>
            </a:r>
            <a:r>
              <a:rPr lang="en-US" dirty="0" smtClean="0"/>
              <a:t>[</a:t>
            </a:r>
            <a:r>
              <a:rPr lang="en-US" dirty="0" smtClean="0">
                <a:solidFill>
                  <a:schemeClr val="accent1"/>
                </a:solidFill>
              </a:rPr>
              <a:t>x </a:t>
            </a:r>
            <a:r>
              <a:rPr lang="en-US" i="1" dirty="0" smtClean="0">
                <a:solidFill>
                  <a:schemeClr val="accent1"/>
                </a:solidFill>
              </a:rPr>
              <a:t>± </a:t>
            </a:r>
            <a:r>
              <a:rPr lang="el-GR" i="1" dirty="0" smtClean="0">
                <a:solidFill>
                  <a:schemeClr val="accent1"/>
                </a:solidFill>
              </a:rPr>
              <a:t>ε</a:t>
            </a:r>
            <a:r>
              <a:rPr lang="en-US" dirty="0" smtClean="0"/>
              <a:t>] is likely to be accessed </a:t>
            </a:r>
            <a:r>
              <a:rPr lang="en-US" i="1" dirty="0" smtClean="0"/>
              <a:t>soon</a:t>
            </a:r>
            <a:endParaRPr lang="en-US" i="1" dirty="0" smtClean="0">
              <a:solidFill>
                <a:schemeClr val="accent1"/>
              </a:solidFill>
            </a:endParaRPr>
          </a:p>
          <a:p>
            <a:pPr lvl="1"/>
            <a:r>
              <a:rPr lang="en-US" dirty="0" smtClean="0"/>
              <a:t>Exploit </a:t>
            </a:r>
            <a:r>
              <a:rPr lang="en-US" dirty="0" smtClean="0">
                <a:solidFill>
                  <a:schemeClr val="accent1"/>
                </a:solidFill>
              </a:rPr>
              <a:t>spatial locality</a:t>
            </a:r>
            <a:r>
              <a:rPr lang="en-US" dirty="0" smtClean="0"/>
              <a:t>: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 hidden="1"/>
          <p:cNvSpPr txBox="1"/>
          <p:nvPr>
            <p:custDataLst>
              <p:tags r:id="rId3"/>
            </p:custDataLst>
          </p:nvPr>
        </p:nvSpPr>
        <p:spPr>
          <a:xfrm>
            <a:off x="1066800" y="5181600"/>
            <a:ext cx="74676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4"/>
                </a:solidFill>
              </a:rPr>
              <a:t>put entire block containing </a:t>
            </a:r>
            <a:r>
              <a:rPr lang="en-US" sz="2400" dirty="0" err="1" smtClean="0">
                <a:solidFill>
                  <a:schemeClr val="accent4"/>
                </a:solidFill>
              </a:rPr>
              <a:t>Mem</a:t>
            </a:r>
            <a:r>
              <a:rPr lang="en-US" sz="2400" dirty="0" smtClean="0">
                <a:solidFill>
                  <a:schemeClr val="accent4"/>
                </a:solidFill>
              </a:rPr>
              <a:t>[x] higher in the pyramid</a:t>
            </a:r>
            <a:endParaRPr lang="en-US" sz="2400" dirty="0">
              <a:solidFill>
                <a:schemeClr val="accent4"/>
              </a:solidFill>
            </a:endParaRPr>
          </a:p>
        </p:txBody>
      </p:sp>
      <p:sp>
        <p:nvSpPr>
          <p:cNvPr id="9" name="TextBox 8" hidden="1"/>
          <p:cNvSpPr txBox="1"/>
          <p:nvPr>
            <p:custDataLst>
              <p:tags r:id="rId4"/>
            </p:custDataLst>
          </p:nvPr>
        </p:nvSpPr>
        <p:spPr>
          <a:xfrm>
            <a:off x="990600" y="3119735"/>
            <a:ext cx="74676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4"/>
                </a:solidFill>
              </a:rPr>
              <a:t>put recently accessed </a:t>
            </a:r>
            <a:r>
              <a:rPr lang="en-US" sz="2400" dirty="0" err="1" smtClean="0">
                <a:solidFill>
                  <a:schemeClr val="accent4"/>
                </a:solidFill>
              </a:rPr>
              <a:t>Mem</a:t>
            </a:r>
            <a:r>
              <a:rPr lang="en-US" sz="2400" dirty="0" smtClean="0">
                <a:solidFill>
                  <a:schemeClr val="accent4"/>
                </a:solidFill>
              </a:rPr>
              <a:t>[x] higher in the pyramid</a:t>
            </a:r>
            <a:endParaRPr lang="en-US" sz="2400" dirty="0">
              <a:solidFill>
                <a:schemeClr val="accent4"/>
              </a:solidFill>
            </a:endParaRPr>
          </a:p>
        </p:txBody>
      </p:sp>
      <p:sp>
        <p:nvSpPr>
          <p:cNvPr id="6" name="TextBox 5" hidden="1"/>
          <p:cNvSpPr txBox="1"/>
          <p:nvPr>
            <p:custDataLst>
              <p:tags r:id="rId5"/>
            </p:custDataLst>
          </p:nvPr>
        </p:nvSpPr>
        <p:spPr>
          <a:xfrm>
            <a:off x="4876800" y="381000"/>
            <a:ext cx="40386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4"/>
                </a:solidFill>
              </a:rPr>
              <a:t>A: Data that will be used soon</a:t>
            </a:r>
            <a:endParaRPr lang="en-US" sz="24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Locality</a:t>
            </a:r>
            <a:endParaRPr lang="en-US" dirty="0"/>
          </a:p>
        </p:txBody>
      </p:sp>
      <p:sp>
        <p:nvSpPr>
          <p:cNvPr id="5" name="Rectangle 4"/>
          <p:cNvSpPr/>
          <p:nvPr>
            <p:custDataLst>
              <p:tags r:id="rId2"/>
            </p:custDataLst>
          </p:nvPr>
        </p:nvSpPr>
        <p:spPr>
          <a:xfrm>
            <a:off x="685800" y="152400"/>
            <a:ext cx="29718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Memory trace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0x7c9a2b18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0x7c9a2b19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0x7c9a2b1a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0x7c9a2b1b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0x7c9a2b1c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0x7c9a2b1d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0x7c9a2b1e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0x7c9a2b1f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0x7c9a2b20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0x7c9a2b21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0x7c9a2b22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0x7c9a2b23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0x7c9a2b28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0x7c9a2b2c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0x0040030c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0x00400310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0x7c9a2b04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0x00400314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0x7c9a2b00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0x00400318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0x0040031c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...</a:t>
            </a:r>
          </a:p>
        </p:txBody>
      </p:sp>
      <p:sp>
        <p:nvSpPr>
          <p:cNvPr id="4" name="TextBox 3"/>
          <p:cNvSpPr txBox="1"/>
          <p:nvPr>
            <p:custDataLst>
              <p:tags r:id="rId3"/>
            </p:custDataLst>
          </p:nvPr>
        </p:nvSpPr>
        <p:spPr>
          <a:xfrm>
            <a:off x="3048000" y="381000"/>
            <a:ext cx="5943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61963" algn="l"/>
                <a:tab pos="914400" algn="l"/>
              </a:tabLst>
            </a:pPr>
            <a:r>
              <a:rPr lang="en-US" sz="2400" dirty="0" err="1" smtClean="0">
                <a:solidFill>
                  <a:schemeClr val="bg1"/>
                </a:solidFill>
                <a:latin typeface="Consolas" pitchFamily="49" charset="0"/>
              </a:rPr>
              <a:t>int</a:t>
            </a:r>
            <a:r>
              <a:rPr lang="en-US" sz="2400" dirty="0" smtClean="0">
                <a:solidFill>
                  <a:schemeClr val="bg1"/>
                </a:solidFill>
                <a:latin typeface="Consolas" pitchFamily="49" charset="0"/>
              </a:rPr>
              <a:t> n = 4;</a:t>
            </a:r>
          </a:p>
          <a:p>
            <a:pPr>
              <a:tabLst>
                <a:tab pos="461963" algn="l"/>
                <a:tab pos="914400" algn="l"/>
              </a:tabLst>
            </a:pPr>
            <a:r>
              <a:rPr lang="en-US" sz="2400" dirty="0" err="1" smtClean="0">
                <a:solidFill>
                  <a:schemeClr val="bg1"/>
                </a:solidFill>
                <a:latin typeface="Consolas" pitchFamily="49" charset="0"/>
              </a:rPr>
              <a:t>int</a:t>
            </a:r>
            <a:r>
              <a:rPr lang="en-US" sz="2400" dirty="0" smtClean="0">
                <a:solidFill>
                  <a:schemeClr val="bg1"/>
                </a:solidFill>
                <a:latin typeface="Consolas" pitchFamily="49" charset="0"/>
              </a:rPr>
              <a:t> k[] = { 3, 14, 0, 10 };</a:t>
            </a:r>
          </a:p>
          <a:p>
            <a:pPr>
              <a:tabLst>
                <a:tab pos="461963" algn="l"/>
                <a:tab pos="914400" algn="l"/>
              </a:tabLst>
            </a:pPr>
            <a:endParaRPr lang="en-US" sz="2400" dirty="0" smtClean="0">
              <a:solidFill>
                <a:schemeClr val="bg1"/>
              </a:solidFill>
              <a:latin typeface="Consolas" pitchFamily="49" charset="0"/>
            </a:endParaRPr>
          </a:p>
          <a:p>
            <a:pPr>
              <a:tabLst>
                <a:tab pos="461963" algn="l"/>
                <a:tab pos="914400" algn="l"/>
              </a:tabLst>
            </a:pPr>
            <a:r>
              <a:rPr lang="en-US" sz="2400" dirty="0" err="1" smtClean="0">
                <a:solidFill>
                  <a:schemeClr val="bg1"/>
                </a:solidFill>
                <a:latin typeface="Consolas" pitchFamily="49" charset="0"/>
              </a:rPr>
              <a:t>int</a:t>
            </a:r>
            <a:r>
              <a:rPr lang="en-US" sz="2400" dirty="0" smtClean="0">
                <a:solidFill>
                  <a:schemeClr val="bg1"/>
                </a:solidFill>
                <a:latin typeface="Consolas" pitchFamily="49" charset="0"/>
              </a:rPr>
              <a:t> fib(</a:t>
            </a:r>
            <a:r>
              <a:rPr lang="en-US" sz="2400" dirty="0" err="1" smtClean="0">
                <a:solidFill>
                  <a:schemeClr val="bg1"/>
                </a:solidFill>
                <a:latin typeface="Consolas" pitchFamily="49" charset="0"/>
              </a:rPr>
              <a:t>int</a:t>
            </a:r>
            <a:r>
              <a:rPr lang="en-US" sz="2400" dirty="0" smtClean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Consolas" pitchFamily="49" charset="0"/>
              </a:rPr>
              <a:t>i</a:t>
            </a:r>
            <a:r>
              <a:rPr lang="en-US" sz="2400" dirty="0" smtClean="0">
                <a:solidFill>
                  <a:schemeClr val="bg1"/>
                </a:solidFill>
                <a:latin typeface="Consolas" pitchFamily="49" charset="0"/>
              </a:rPr>
              <a:t>) {</a:t>
            </a:r>
          </a:p>
          <a:p>
            <a:pPr lvl="1">
              <a:tabLst>
                <a:tab pos="461963" algn="l"/>
                <a:tab pos="914400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Consolas" pitchFamily="49" charset="0"/>
              </a:rPr>
              <a:t>if (</a:t>
            </a:r>
            <a:r>
              <a:rPr lang="en-US" sz="2400" dirty="0" err="1" smtClean="0">
                <a:solidFill>
                  <a:schemeClr val="bg1"/>
                </a:solidFill>
                <a:latin typeface="Consolas" pitchFamily="49" charset="0"/>
              </a:rPr>
              <a:t>i</a:t>
            </a:r>
            <a:r>
              <a:rPr lang="en-US" sz="2400" dirty="0" smtClean="0">
                <a:solidFill>
                  <a:schemeClr val="bg1"/>
                </a:solidFill>
                <a:latin typeface="Consolas" pitchFamily="49" charset="0"/>
              </a:rPr>
              <a:t> &lt;= 2) return </a:t>
            </a:r>
            <a:r>
              <a:rPr lang="en-US" sz="2400" dirty="0" err="1" smtClean="0">
                <a:solidFill>
                  <a:schemeClr val="bg1"/>
                </a:solidFill>
                <a:latin typeface="Consolas" pitchFamily="49" charset="0"/>
              </a:rPr>
              <a:t>i</a:t>
            </a:r>
            <a:r>
              <a:rPr lang="en-US" sz="2400" dirty="0" smtClean="0">
                <a:solidFill>
                  <a:schemeClr val="bg1"/>
                </a:solidFill>
                <a:latin typeface="Consolas" pitchFamily="49" charset="0"/>
              </a:rPr>
              <a:t>;</a:t>
            </a:r>
          </a:p>
          <a:p>
            <a:pPr lvl="1">
              <a:tabLst>
                <a:tab pos="461963" algn="l"/>
                <a:tab pos="914400" algn="l"/>
              </a:tabLst>
            </a:pPr>
            <a:r>
              <a:rPr lang="da-DK" sz="2400" dirty="0" smtClean="0">
                <a:solidFill>
                  <a:schemeClr val="bg1"/>
                </a:solidFill>
                <a:latin typeface="Consolas" pitchFamily="49" charset="0"/>
              </a:rPr>
              <a:t>else return fib(i-1)+fib(i-2);</a:t>
            </a:r>
          </a:p>
          <a:p>
            <a:pPr>
              <a:tabLst>
                <a:tab pos="461963" algn="l"/>
                <a:tab pos="914400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Consolas" pitchFamily="49" charset="0"/>
              </a:rPr>
              <a:t>}</a:t>
            </a:r>
          </a:p>
          <a:p>
            <a:pPr>
              <a:tabLst>
                <a:tab pos="461963" algn="l"/>
                <a:tab pos="914400" algn="l"/>
              </a:tabLst>
            </a:pPr>
            <a:endParaRPr lang="en-US" sz="2400" dirty="0" smtClean="0">
              <a:solidFill>
                <a:schemeClr val="bg1"/>
              </a:solidFill>
              <a:latin typeface="Consolas" pitchFamily="49" charset="0"/>
            </a:endParaRPr>
          </a:p>
          <a:p>
            <a:pPr>
              <a:tabLst>
                <a:tab pos="461963" algn="l"/>
                <a:tab pos="914400" algn="l"/>
              </a:tabLst>
            </a:pPr>
            <a:r>
              <a:rPr lang="en-US" sz="2400" dirty="0" err="1" smtClean="0">
                <a:solidFill>
                  <a:schemeClr val="bg1"/>
                </a:solidFill>
                <a:latin typeface="Consolas" pitchFamily="49" charset="0"/>
              </a:rPr>
              <a:t>int</a:t>
            </a:r>
            <a:r>
              <a:rPr lang="en-US" sz="2400" dirty="0" smtClean="0">
                <a:solidFill>
                  <a:schemeClr val="bg1"/>
                </a:solidFill>
                <a:latin typeface="Consolas" pitchFamily="49" charset="0"/>
              </a:rPr>
              <a:t> main(</a:t>
            </a:r>
            <a:r>
              <a:rPr lang="en-US" sz="2400" dirty="0" err="1" smtClean="0">
                <a:solidFill>
                  <a:schemeClr val="bg1"/>
                </a:solidFill>
                <a:latin typeface="Consolas" pitchFamily="49" charset="0"/>
              </a:rPr>
              <a:t>int</a:t>
            </a:r>
            <a:r>
              <a:rPr lang="en-US" sz="2400" dirty="0" smtClean="0">
                <a:solidFill>
                  <a:schemeClr val="bg1"/>
                </a:solidFill>
                <a:latin typeface="Consolas" pitchFamily="49" charset="0"/>
              </a:rPr>
              <a:t> ac, char **</a:t>
            </a:r>
            <a:r>
              <a:rPr lang="en-US" sz="2400" dirty="0" err="1" smtClean="0">
                <a:solidFill>
                  <a:schemeClr val="bg1"/>
                </a:solidFill>
                <a:latin typeface="Consolas" pitchFamily="49" charset="0"/>
              </a:rPr>
              <a:t>av</a:t>
            </a:r>
            <a:r>
              <a:rPr lang="en-US" sz="2400" dirty="0" smtClean="0">
                <a:solidFill>
                  <a:schemeClr val="bg1"/>
                </a:solidFill>
                <a:latin typeface="Consolas" pitchFamily="49" charset="0"/>
              </a:rPr>
              <a:t>) {</a:t>
            </a:r>
          </a:p>
          <a:p>
            <a:pPr>
              <a:tabLst>
                <a:tab pos="461963" algn="l"/>
                <a:tab pos="914400" algn="l"/>
              </a:tabLst>
            </a:pPr>
            <a:r>
              <a:rPr lang="nn-NO" sz="2400" dirty="0" smtClean="0">
                <a:solidFill>
                  <a:schemeClr val="bg1"/>
                </a:solidFill>
                <a:latin typeface="Consolas" pitchFamily="49" charset="0"/>
              </a:rPr>
              <a:t>	for (int i = 0; i &lt; n; i++) {</a:t>
            </a:r>
          </a:p>
          <a:p>
            <a:pPr>
              <a:tabLst>
                <a:tab pos="461963" algn="l"/>
                <a:tab pos="914400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Consolas" pitchFamily="49" charset="0"/>
              </a:rPr>
              <a:t>		</a:t>
            </a:r>
            <a:r>
              <a:rPr lang="en-US" sz="2400" dirty="0" err="1" smtClean="0">
                <a:solidFill>
                  <a:schemeClr val="bg1"/>
                </a:solidFill>
                <a:latin typeface="Consolas" pitchFamily="49" charset="0"/>
              </a:rPr>
              <a:t>printi</a:t>
            </a:r>
            <a:r>
              <a:rPr lang="en-US" sz="2400" dirty="0" smtClean="0">
                <a:solidFill>
                  <a:schemeClr val="bg1"/>
                </a:solidFill>
                <a:latin typeface="Consolas" pitchFamily="49" charset="0"/>
              </a:rPr>
              <a:t>(fib(k[</a:t>
            </a:r>
            <a:r>
              <a:rPr lang="en-US" sz="2400" dirty="0" err="1" smtClean="0">
                <a:solidFill>
                  <a:schemeClr val="bg1"/>
                </a:solidFill>
                <a:latin typeface="Consolas" pitchFamily="49" charset="0"/>
              </a:rPr>
              <a:t>i</a:t>
            </a:r>
            <a:r>
              <a:rPr lang="en-US" sz="2400" dirty="0" smtClean="0">
                <a:solidFill>
                  <a:schemeClr val="bg1"/>
                </a:solidFill>
                <a:latin typeface="Consolas" pitchFamily="49" charset="0"/>
              </a:rPr>
              <a:t>]));</a:t>
            </a:r>
          </a:p>
          <a:p>
            <a:pPr>
              <a:tabLst>
                <a:tab pos="461963" algn="l"/>
                <a:tab pos="914400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Consolas" pitchFamily="49" charset="0"/>
              </a:rPr>
              <a:t>		prints("\n");</a:t>
            </a:r>
          </a:p>
          <a:p>
            <a:pPr>
              <a:tabLst>
                <a:tab pos="461963" algn="l"/>
                <a:tab pos="914400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Consolas" pitchFamily="49" charset="0"/>
              </a:rPr>
              <a:t>  	}</a:t>
            </a:r>
          </a:p>
          <a:p>
            <a:pPr>
              <a:tabLst>
                <a:tab pos="461963" algn="l"/>
                <a:tab pos="914400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Consolas" pitchFamily="49" charset="0"/>
              </a:rPr>
              <a:t>}</a:t>
            </a:r>
          </a:p>
          <a:p>
            <a:pPr>
              <a:tabLst>
                <a:tab pos="461963" algn="l"/>
                <a:tab pos="914400" algn="l"/>
              </a:tabLst>
            </a:pPr>
            <a:endParaRPr lang="en-US" sz="2400" dirty="0" smtClean="0">
              <a:solidFill>
                <a:schemeClr val="bg1"/>
              </a:solidFill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Locality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368550" y="685800"/>
            <a:ext cx="6775450" cy="5266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>
            <p:custDataLst>
              <p:tags r:id="rId3"/>
            </p:custDataLst>
          </p:nvPr>
        </p:nvSpPr>
        <p:spPr>
          <a:xfrm>
            <a:off x="990600" y="5562600"/>
            <a:ext cx="1451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0x00000000</a:t>
            </a:r>
            <a:endParaRPr lang="en-US" dirty="0"/>
          </a:p>
        </p:txBody>
      </p:sp>
      <p:sp>
        <p:nvSpPr>
          <p:cNvPr id="9" name="Rectangle 8"/>
          <p:cNvSpPr/>
          <p:nvPr>
            <p:custDataLst>
              <p:tags r:id="rId4"/>
            </p:custDataLst>
          </p:nvPr>
        </p:nvSpPr>
        <p:spPr>
          <a:xfrm>
            <a:off x="990600" y="1371600"/>
            <a:ext cx="1451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0x7c9a2b1f</a:t>
            </a:r>
            <a:endParaRPr lang="en-US" dirty="0"/>
          </a:p>
        </p:txBody>
      </p:sp>
      <p:sp>
        <p:nvSpPr>
          <p:cNvPr id="10" name="Rectangle 9"/>
          <p:cNvSpPr/>
          <p:nvPr>
            <p:custDataLst>
              <p:tags r:id="rId5"/>
            </p:custDataLst>
          </p:nvPr>
        </p:nvSpPr>
        <p:spPr>
          <a:xfrm>
            <a:off x="990600" y="4495800"/>
            <a:ext cx="1451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0x00400318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105400" y="3429000"/>
            <a:ext cx="3727450" cy="289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39750" y="2286000"/>
            <a:ext cx="4413250" cy="3430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Rectangle 16"/>
          <p:cNvSpPr/>
          <p:nvPr>
            <p:custDataLst>
              <p:tags r:id="rId8"/>
            </p:custDataLst>
          </p:nvPr>
        </p:nvSpPr>
        <p:spPr>
          <a:xfrm>
            <a:off x="533400" y="2286000"/>
            <a:ext cx="4419600" cy="34290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>
            <p:custDataLst>
              <p:tags r:id="rId9"/>
            </p:custDataLst>
          </p:nvPr>
        </p:nvSpPr>
        <p:spPr>
          <a:xfrm>
            <a:off x="5105400" y="3429000"/>
            <a:ext cx="3733800" cy="28956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283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Memory Hierarchy</a:t>
            </a:r>
            <a:endParaRPr lang="en-US" dirty="0"/>
          </a:p>
        </p:txBody>
      </p:sp>
      <p:sp>
        <p:nvSpPr>
          <p:cNvPr id="319283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304800"/>
            <a:ext cx="8686800" cy="6172200"/>
          </a:xfrm>
        </p:spPr>
        <p:txBody>
          <a:bodyPr>
            <a:normAutofit/>
          </a:bodyPr>
          <a:lstStyle/>
          <a:p>
            <a:r>
              <a:rPr lang="en-US" dirty="0" smtClean="0"/>
              <a:t>Memory closer to processor is fast but small</a:t>
            </a:r>
          </a:p>
          <a:p>
            <a:pPr lvl="1"/>
            <a:r>
              <a:rPr lang="en-US" dirty="0" smtClean="0"/>
              <a:t>usually stores </a:t>
            </a:r>
            <a:r>
              <a:rPr lang="en-US" dirty="0" smtClean="0">
                <a:solidFill>
                  <a:schemeClr val="accent1"/>
                </a:solidFill>
              </a:rPr>
              <a:t>subset</a:t>
            </a:r>
            <a:r>
              <a:rPr lang="en-US" dirty="0" smtClean="0"/>
              <a:t> of memory farther away</a:t>
            </a:r>
          </a:p>
          <a:p>
            <a:pPr lvl="2"/>
            <a:r>
              <a:rPr lang="en-US" dirty="0" smtClean="0"/>
              <a:t>“strictly inclusive”</a:t>
            </a:r>
          </a:p>
          <a:p>
            <a:pPr lvl="1"/>
            <a:r>
              <a:rPr lang="en-US" dirty="0" smtClean="0"/>
              <a:t>alternatives:</a:t>
            </a:r>
          </a:p>
          <a:p>
            <a:pPr lvl="2"/>
            <a:r>
              <a:rPr lang="en-US" dirty="0" smtClean="0"/>
              <a:t>strictly exclusive</a:t>
            </a:r>
          </a:p>
          <a:p>
            <a:pPr lvl="2"/>
            <a:r>
              <a:rPr lang="en-US" dirty="0" smtClean="0"/>
              <a:t>mostly inclusive</a:t>
            </a:r>
          </a:p>
          <a:p>
            <a:pPr lvl="1"/>
            <a:r>
              <a:rPr lang="en-US" dirty="0" smtClean="0"/>
              <a:t>Transfer whole </a:t>
            </a:r>
            <a:r>
              <a:rPr lang="en-US" dirty="0" smtClean="0">
                <a:solidFill>
                  <a:schemeClr val="accent1"/>
                </a:solidFill>
              </a:rPr>
              <a:t>blocks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>
                <a:solidFill>
                  <a:schemeClr val="accent1"/>
                </a:solidFill>
              </a:rPr>
              <a:t>cache lines</a:t>
            </a:r>
            <a:r>
              <a:rPr lang="en-US" dirty="0" smtClean="0"/>
              <a:t>):</a:t>
            </a:r>
          </a:p>
          <a:p>
            <a:pPr lvl="1">
              <a:buNone/>
            </a:pPr>
            <a:r>
              <a:rPr lang="en-US" dirty="0" smtClean="0"/>
              <a:t>	4kb: disk </a:t>
            </a:r>
            <a:r>
              <a:rPr lang="en-US" dirty="0" smtClean="0">
                <a:sym typeface="Wingdings" pitchFamily="2" charset="2"/>
              </a:rPr>
              <a:t>↔ ram</a:t>
            </a:r>
          </a:p>
          <a:p>
            <a:pPr lvl="1">
              <a:buNone/>
            </a:pPr>
            <a:r>
              <a:rPr lang="en-US" dirty="0" smtClean="0">
                <a:sym typeface="Wingdings" pitchFamily="2" charset="2"/>
              </a:rPr>
              <a:t>	256b: ram ↔ L2</a:t>
            </a:r>
          </a:p>
          <a:p>
            <a:pPr lvl="1">
              <a:buNone/>
            </a:pPr>
            <a:r>
              <a:rPr lang="en-US" dirty="0" smtClean="0">
                <a:sym typeface="Wingdings" pitchFamily="2" charset="2"/>
              </a:rPr>
              <a:t>	64b: L2 ↔ L1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>
            <p:custDataLst>
              <p:tags r:id="rId3"/>
            </p:custDataLst>
          </p:nvPr>
        </p:nvSpPr>
        <p:spPr>
          <a:xfrm>
            <a:off x="6248400" y="1600200"/>
            <a:ext cx="609600" cy="838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5410200" y="3124200"/>
            <a:ext cx="2438400" cy="9906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>
            <p:custDataLst>
              <p:tags r:id="rId5"/>
            </p:custDataLst>
          </p:nvPr>
        </p:nvSpPr>
        <p:spPr>
          <a:xfrm>
            <a:off x="3657600" y="4800600"/>
            <a:ext cx="5105400" cy="1600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 hidden="1"/>
          <p:cNvSpPr txBox="1"/>
          <p:nvPr>
            <p:custDataLst>
              <p:tags r:id="rId6"/>
            </p:custDataLst>
          </p:nvPr>
        </p:nvSpPr>
        <p:spPr>
          <a:xfrm>
            <a:off x="6400800" y="18288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rgbClr val="00B0F0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sz="2800" dirty="0" smtClean="0">
              <a:solidFill>
                <a:schemeClr val="accent4"/>
              </a:solidFill>
            </a:endParaRPr>
          </a:p>
        </p:txBody>
      </p:sp>
      <p:sp>
        <p:nvSpPr>
          <p:cNvPr id="34" name="TextBox 33" hidden="1"/>
          <p:cNvSpPr txBox="1"/>
          <p:nvPr>
            <p:custDataLst>
              <p:tags r:id="rId7"/>
            </p:custDataLst>
          </p:nvPr>
        </p:nvSpPr>
        <p:spPr>
          <a:xfrm flipH="1">
            <a:off x="6705600" y="1828800"/>
            <a:ext cx="152400" cy="1524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00B0F0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sz="2800" dirty="0" smtClean="0">
              <a:solidFill>
                <a:schemeClr val="accent4"/>
              </a:solidFill>
            </a:endParaRPr>
          </a:p>
        </p:txBody>
      </p:sp>
      <p:sp>
        <p:nvSpPr>
          <p:cNvPr id="36" name="TextBox 35" hidden="1"/>
          <p:cNvSpPr txBox="1"/>
          <p:nvPr>
            <p:custDataLst>
              <p:tags r:id="rId8"/>
            </p:custDataLst>
          </p:nvPr>
        </p:nvSpPr>
        <p:spPr>
          <a:xfrm>
            <a:off x="5943600" y="3352800"/>
            <a:ext cx="152400" cy="1524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rgbClr val="00B0F0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sz="2800" dirty="0" smtClean="0">
              <a:solidFill>
                <a:schemeClr val="accent4"/>
              </a:solidFill>
            </a:endParaRPr>
          </a:p>
        </p:txBody>
      </p:sp>
      <p:sp>
        <p:nvSpPr>
          <p:cNvPr id="38" name="TextBox 37" hidden="1"/>
          <p:cNvSpPr txBox="1"/>
          <p:nvPr>
            <p:custDataLst>
              <p:tags r:id="rId9"/>
            </p:custDataLst>
          </p:nvPr>
        </p:nvSpPr>
        <p:spPr>
          <a:xfrm>
            <a:off x="6248400" y="1828800"/>
            <a:ext cx="609600" cy="15240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sz="2800" dirty="0" smtClean="0">
              <a:solidFill>
                <a:schemeClr val="accent4"/>
              </a:solidFill>
            </a:endParaRPr>
          </a:p>
        </p:txBody>
      </p:sp>
      <p:sp>
        <p:nvSpPr>
          <p:cNvPr id="39" name="TextBox 38" hidden="1"/>
          <p:cNvSpPr txBox="1"/>
          <p:nvPr>
            <p:custDataLst>
              <p:tags r:id="rId10"/>
            </p:custDataLst>
          </p:nvPr>
        </p:nvSpPr>
        <p:spPr>
          <a:xfrm>
            <a:off x="6705600" y="3505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rgbClr val="00B0F0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sz="2800" dirty="0" smtClean="0">
              <a:solidFill>
                <a:schemeClr val="accent4"/>
              </a:solidFill>
            </a:endParaRPr>
          </a:p>
        </p:txBody>
      </p:sp>
      <p:sp>
        <p:nvSpPr>
          <p:cNvPr id="40" name="TextBox 39" hidden="1"/>
          <p:cNvSpPr txBox="1"/>
          <p:nvPr>
            <p:custDataLst>
              <p:tags r:id="rId11"/>
            </p:custDataLst>
          </p:nvPr>
        </p:nvSpPr>
        <p:spPr>
          <a:xfrm flipH="1">
            <a:off x="7010400" y="3505200"/>
            <a:ext cx="152400" cy="1524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00B0F0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sz="2800" dirty="0" smtClean="0">
              <a:solidFill>
                <a:schemeClr val="accent4"/>
              </a:solidFill>
            </a:endParaRPr>
          </a:p>
        </p:txBody>
      </p:sp>
      <p:sp>
        <p:nvSpPr>
          <p:cNvPr id="41" name="TextBox 40" hidden="1"/>
          <p:cNvSpPr txBox="1"/>
          <p:nvPr>
            <p:custDataLst>
              <p:tags r:id="rId12"/>
            </p:custDataLst>
          </p:nvPr>
        </p:nvSpPr>
        <p:spPr>
          <a:xfrm>
            <a:off x="6553200" y="3505200"/>
            <a:ext cx="609600" cy="15240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sz="2800" dirty="0" smtClean="0">
              <a:solidFill>
                <a:schemeClr val="accent4"/>
              </a:solidFill>
            </a:endParaRPr>
          </a:p>
        </p:txBody>
      </p:sp>
      <p:sp>
        <p:nvSpPr>
          <p:cNvPr id="42" name="TextBox 41" hidden="1"/>
          <p:cNvSpPr txBox="1"/>
          <p:nvPr>
            <p:custDataLst>
              <p:tags r:id="rId13"/>
            </p:custDataLst>
          </p:nvPr>
        </p:nvSpPr>
        <p:spPr>
          <a:xfrm>
            <a:off x="5410200" y="3352800"/>
            <a:ext cx="2438400" cy="30480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sz="2800" dirty="0" smtClean="0">
              <a:solidFill>
                <a:schemeClr val="accent4"/>
              </a:solidFill>
            </a:endParaRPr>
          </a:p>
        </p:txBody>
      </p:sp>
      <p:sp>
        <p:nvSpPr>
          <p:cNvPr id="43" name="TextBox 42" hidden="1"/>
          <p:cNvSpPr txBox="1"/>
          <p:nvPr>
            <p:custDataLst>
              <p:tags r:id="rId14"/>
            </p:custDataLst>
          </p:nvPr>
        </p:nvSpPr>
        <p:spPr>
          <a:xfrm>
            <a:off x="4953000" y="5257800"/>
            <a:ext cx="152400" cy="1524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rgbClr val="00B0F0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sz="2800" dirty="0" smtClean="0">
              <a:solidFill>
                <a:schemeClr val="accent4"/>
              </a:solidFill>
            </a:endParaRPr>
          </a:p>
        </p:txBody>
      </p:sp>
      <p:sp>
        <p:nvSpPr>
          <p:cNvPr id="44" name="TextBox 43" hidden="1"/>
          <p:cNvSpPr txBox="1"/>
          <p:nvPr>
            <p:custDataLst>
              <p:tags r:id="rId15"/>
            </p:custDataLst>
          </p:nvPr>
        </p:nvSpPr>
        <p:spPr>
          <a:xfrm>
            <a:off x="5715000" y="5410200"/>
            <a:ext cx="152400" cy="152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rgbClr val="00B0F0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sz="2800" dirty="0" smtClean="0">
              <a:solidFill>
                <a:schemeClr val="accent4"/>
              </a:solidFill>
            </a:endParaRPr>
          </a:p>
        </p:txBody>
      </p:sp>
      <p:sp>
        <p:nvSpPr>
          <p:cNvPr id="45" name="TextBox 44" hidden="1"/>
          <p:cNvSpPr txBox="1"/>
          <p:nvPr>
            <p:custDataLst>
              <p:tags r:id="rId16"/>
            </p:custDataLst>
          </p:nvPr>
        </p:nvSpPr>
        <p:spPr>
          <a:xfrm flipH="1">
            <a:off x="6019800" y="5410200"/>
            <a:ext cx="152400" cy="1524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00B0F0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sz="2800" dirty="0" smtClean="0">
              <a:solidFill>
                <a:schemeClr val="accent4"/>
              </a:solidFill>
            </a:endParaRPr>
          </a:p>
        </p:txBody>
      </p:sp>
      <p:sp>
        <p:nvSpPr>
          <p:cNvPr id="46" name="TextBox 45" hidden="1"/>
          <p:cNvSpPr txBox="1"/>
          <p:nvPr>
            <p:custDataLst>
              <p:tags r:id="rId17"/>
            </p:custDataLst>
          </p:nvPr>
        </p:nvSpPr>
        <p:spPr>
          <a:xfrm>
            <a:off x="5562600" y="5410200"/>
            <a:ext cx="609600" cy="15240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sz="2800" dirty="0" smtClean="0">
              <a:solidFill>
                <a:schemeClr val="accent4"/>
              </a:solidFill>
            </a:endParaRPr>
          </a:p>
        </p:txBody>
      </p:sp>
      <p:sp>
        <p:nvSpPr>
          <p:cNvPr id="47" name="TextBox 46" hidden="1"/>
          <p:cNvSpPr txBox="1"/>
          <p:nvPr>
            <p:custDataLst>
              <p:tags r:id="rId18"/>
            </p:custDataLst>
          </p:nvPr>
        </p:nvSpPr>
        <p:spPr>
          <a:xfrm>
            <a:off x="4419600" y="5257800"/>
            <a:ext cx="2438400" cy="30480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sz="2800" dirty="0" smtClean="0">
              <a:solidFill>
                <a:schemeClr val="accent4"/>
              </a:solidFill>
            </a:endParaRPr>
          </a:p>
        </p:txBody>
      </p:sp>
      <p:sp>
        <p:nvSpPr>
          <p:cNvPr id="48" name="TextBox 47" hidden="1"/>
          <p:cNvSpPr txBox="1"/>
          <p:nvPr>
            <p:custDataLst>
              <p:tags r:id="rId19"/>
            </p:custDataLst>
          </p:nvPr>
        </p:nvSpPr>
        <p:spPr>
          <a:xfrm>
            <a:off x="3657600" y="5257800"/>
            <a:ext cx="5105400" cy="60960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sz="2800" dirty="0" smtClean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2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2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2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2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28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2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2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2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7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8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P3_INK_TAG" val="base64:AHocA4CABB0CBAYBEIJmvJ2lzthNt6obIFBnD4oDC0gQRP///wdFKEYoBQILZBkUMggA8BUCfLjiQTMIALQQAusG40ERq6rTQQoxA4L+EBv4QHCC/bn7boAhNhGJhmY4sWVutct8Tla0xOGq3E0bZlrVhmatmLBlhaNswA==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Dark 3410">
  <a:themeElements>
    <a:clrScheme name="Dark 34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00"/>
      </a:accent1>
      <a:accent2>
        <a:srgbClr val="FF0000"/>
      </a:accent2>
      <a:accent3>
        <a:srgbClr val="7030A0"/>
      </a:accent3>
      <a:accent4>
        <a:srgbClr val="00B0F0"/>
      </a:accent4>
      <a:accent5>
        <a:srgbClr val="AAE2CA"/>
      </a:accent5>
      <a:accent6>
        <a:srgbClr val="FFC000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bg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 dirty="0" err="1" smtClean="0">
            <a:solidFill>
              <a:schemeClr val="bg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Dark 3410</Template>
  <TotalTime>2174</TotalTime>
  <Words>1960</Words>
  <Application>Microsoft Macintosh PowerPoint</Application>
  <PresentationFormat>On-screen Show (4:3)</PresentationFormat>
  <Paragraphs>564</Paragraphs>
  <Slides>32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Dark 3410</vt:lpstr>
      <vt:lpstr>Caches</vt:lpstr>
      <vt:lpstr>Performance</vt:lpstr>
      <vt:lpstr>Memory Pyramid</vt:lpstr>
      <vt:lpstr>Memory Hierarchy</vt:lpstr>
      <vt:lpstr>Active vs Inactive Data</vt:lpstr>
      <vt:lpstr>Insight of Caches</vt:lpstr>
      <vt:lpstr>Locality</vt:lpstr>
      <vt:lpstr>Locality</vt:lpstr>
      <vt:lpstr>Memory Hierarchy</vt:lpstr>
      <vt:lpstr>Cache Lookups (Read)</vt:lpstr>
      <vt:lpstr>Cache Organization</vt:lpstr>
      <vt:lpstr>Three common designs</vt:lpstr>
      <vt:lpstr>Direct Mapped Cache</vt:lpstr>
      <vt:lpstr>Direct Mapped Cache</vt:lpstr>
      <vt:lpstr>Tags and Offsets</vt:lpstr>
      <vt:lpstr>A Simple Direct Mapped Cache</vt:lpstr>
      <vt:lpstr>Direct Mapped Cache (Reading)</vt:lpstr>
      <vt:lpstr>Direct Mapped Cache Size</vt:lpstr>
      <vt:lpstr>Cache Performance</vt:lpstr>
      <vt:lpstr>Misses</vt:lpstr>
      <vt:lpstr>Avoiding Misses</vt:lpstr>
      <vt:lpstr>PowerPoint Presentation</vt:lpstr>
      <vt:lpstr>Misses</vt:lpstr>
      <vt:lpstr>Avoiding Misses</vt:lpstr>
      <vt:lpstr>Three common designs</vt:lpstr>
      <vt:lpstr>A Simple Fully Associative Cache</vt:lpstr>
      <vt:lpstr>Fully Associative Cache (Reading)</vt:lpstr>
      <vt:lpstr>Fully Associative Cache Size</vt:lpstr>
      <vt:lpstr>PowerPoint Presentation</vt:lpstr>
      <vt:lpstr>PowerPoint Presentation</vt:lpstr>
      <vt:lpstr>Misses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Caches</dc:title>
  <dc:creator>Kevin Walsh</dc:creator>
  <cp:lastModifiedBy>Hakim Weatherspoon</cp:lastModifiedBy>
  <cp:revision>256</cp:revision>
  <cp:lastPrinted>2011-03-26T16:54:27Z</cp:lastPrinted>
  <dcterms:created xsi:type="dcterms:W3CDTF">2006-08-16T00:00:00Z</dcterms:created>
  <dcterms:modified xsi:type="dcterms:W3CDTF">2011-03-26T16:55:25Z</dcterms:modified>
</cp:coreProperties>
</file>