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2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3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4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notesSlides/notesSlide5.xml" ContentType="application/vnd.openxmlformats-officedocument.presentationml.notesSlide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notesSlides/notesSlide6.xml" ContentType="application/vnd.openxmlformats-officedocument.presentationml.notesSlide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notesSlides/notesSlide7.xml" ContentType="application/vnd.openxmlformats-officedocument.presentationml.notesSlide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8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notesSlides/notesSlide9.xml" ContentType="application/vnd.openxmlformats-officedocument.presentationml.notesSlide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10.xml" ContentType="application/vnd.openxmlformats-officedocument.presentationml.notesSlide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notesSlides/notesSlide11.xml" ContentType="application/vnd.openxmlformats-officedocument.presentationml.notesSlide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notesSlides/notesSlide12.xml" ContentType="application/vnd.openxmlformats-officedocument.presentationml.notesSlide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notesSlides/notesSlide13.xml" ContentType="application/vnd.openxmlformats-officedocument.presentationml.notesSlide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notesSlides/notesSlide14.xml" ContentType="application/vnd.openxmlformats-officedocument.presentationml.notesSlide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notesSlides/notesSlide15.xml" ContentType="application/vnd.openxmlformats-officedocument.presentationml.notesSlide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notesSlides/notesSlide16.xml" ContentType="application/vnd.openxmlformats-officedocument.presentationml.notesSlide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notesSlides/notesSlide17.xml" ContentType="application/vnd.openxmlformats-officedocument.presentationml.notesSlide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notesSlides/notesSlide18.xml" ContentType="application/vnd.openxmlformats-officedocument.presentationml.notesSlide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notesSlides/notesSlide19.xml" ContentType="application/vnd.openxmlformats-officedocument.presentationml.notesSlide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notesSlides/notesSlide20.xml" ContentType="application/vnd.openxmlformats-officedocument.presentationml.notesSlide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notesSlides/notesSlide21.xml" ContentType="application/vnd.openxmlformats-officedocument.presentationml.notesSlide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notesSlides/notesSlide22.xml" ContentType="application/vnd.openxmlformats-officedocument.presentationml.notesSlide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notesSlides/notesSlide23.xml" ContentType="application/vnd.openxmlformats-officedocument.presentationml.notesSlide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notesSlides/notesSlide24.xml" ContentType="application/vnd.openxmlformats-officedocument.presentationml.notesSlide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notesSlides/notesSlide25.xml" ContentType="application/vnd.openxmlformats-officedocument.presentationml.notesSlide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notesSlides/notesSlide26.xml" ContentType="application/vnd.openxmlformats-officedocument.presentationml.notesSlide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notesSlides/notesSlide27.xml" ContentType="application/vnd.openxmlformats-officedocument.presentationml.notesSlide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notesSlides/notesSlide28.xml" ContentType="application/vnd.openxmlformats-officedocument.presentationml.notesSlide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notesSlides/notesSlide29.xml" ContentType="application/vnd.openxmlformats-officedocument.presentationml.notesSlide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340" r:id="rId2"/>
    <p:sldId id="341" r:id="rId3"/>
    <p:sldId id="342" r:id="rId4"/>
    <p:sldId id="343" r:id="rId5"/>
    <p:sldId id="303" r:id="rId6"/>
    <p:sldId id="262" r:id="rId7"/>
    <p:sldId id="305" r:id="rId8"/>
    <p:sldId id="263" r:id="rId9"/>
    <p:sldId id="306" r:id="rId10"/>
    <p:sldId id="327" r:id="rId11"/>
    <p:sldId id="308" r:id="rId12"/>
    <p:sldId id="309" r:id="rId13"/>
    <p:sldId id="336" r:id="rId14"/>
    <p:sldId id="269" r:id="rId15"/>
    <p:sldId id="312" r:id="rId16"/>
    <p:sldId id="313" r:id="rId17"/>
    <p:sldId id="314" r:id="rId18"/>
    <p:sldId id="315" r:id="rId19"/>
    <p:sldId id="321" r:id="rId20"/>
    <p:sldId id="318" r:id="rId21"/>
    <p:sldId id="316" r:id="rId22"/>
    <p:sldId id="317" r:id="rId23"/>
    <p:sldId id="322" r:id="rId24"/>
    <p:sldId id="320" r:id="rId25"/>
    <p:sldId id="319" r:id="rId26"/>
    <p:sldId id="323" r:id="rId27"/>
    <p:sldId id="324" r:id="rId28"/>
    <p:sldId id="330" r:id="rId29"/>
    <p:sldId id="337" r:id="rId30"/>
    <p:sldId id="331" r:id="rId31"/>
    <p:sldId id="333" r:id="rId32"/>
    <p:sldId id="334" r:id="rId33"/>
    <p:sldId id="338" r:id="rId34"/>
    <p:sldId id="339" r:id="rId35"/>
    <p:sldId id="325" r:id="rId36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87" autoAdjust="0"/>
  </p:normalViewPr>
  <p:slideViewPr>
    <p:cSldViewPr>
      <p:cViewPr varScale="1">
        <p:scale>
          <a:sx n="67" d="100"/>
          <a:sy n="67" d="100"/>
        </p:scale>
        <p:origin x="-1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tags" Target="tags/tag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3865F-9A6E-47CE-8871-AF306A67186E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B89BC-E639-4669-A5FD-6670120E85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3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Late Policy: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Each individual person gets a total of **4 "slip" days**. 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them whenever you want without penalty.  Further, no excuse is necessary.  Make sure to email the head TA to enable CMS to accept your assignment when you are ready.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*caution: use slip days wisely, do not use all slip days on HW1, there are more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homeworks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programming assignments!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For projects/programming assignments, slip days are deducted from all partners.  Thus, all partners need a slip day available to use.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10% deducted per day late after slip days are exhausted.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D20E1-E5DC-47F2-AC29-DB6EA0AB50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00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identify hazards then draw; if “or” had used</a:t>
            </a:r>
            <a:r>
              <a:rPr lang="en-US" baseline="0" dirty="0" smtClean="0"/>
              <a:t> r6, would have needed to stall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2" tIns="43241" rIns="86482" bIns="43241"/>
          <a:lstStyle/>
          <a:p>
            <a:r>
              <a:rPr lang="en-US" dirty="0" smtClean="0">
                <a:solidFill>
                  <a:schemeClr val="accent1"/>
                </a:solidFill>
              </a:rPr>
              <a:t>Forward correct value from?</a:t>
            </a:r>
          </a:p>
          <a:p>
            <a:pPr marL="630238" lvl="1" indent="-457200">
              <a:buFont typeface="+mj-lt"/>
              <a:buAutoNum type="arabicPeriod"/>
            </a:pPr>
            <a:r>
              <a:rPr lang="en-US" dirty="0" smtClean="0"/>
              <a:t>ALU output: too late in cycle</a:t>
            </a:r>
          </a:p>
          <a:p>
            <a:pPr marL="630238" lvl="1" indent="-457200">
              <a:buFont typeface="+mj-lt"/>
              <a:buAutoNum type="arabicPeriod"/>
            </a:pPr>
            <a:r>
              <a:rPr lang="en-US" dirty="0" smtClean="0"/>
              <a:t>EX/MEM.D pipeline register (output from ALU)</a:t>
            </a:r>
          </a:p>
          <a:p>
            <a:pPr marL="630238" lvl="1" indent="-457200">
              <a:buFont typeface="+mj-lt"/>
              <a:buAutoNum type="arabicPeriod"/>
            </a:pPr>
            <a:r>
              <a:rPr lang="en-US" dirty="0" smtClean="0"/>
              <a:t>WB data value (output from ALU or memory)</a:t>
            </a:r>
          </a:p>
          <a:p>
            <a:pPr marL="630238" lvl="1" indent="-457200">
              <a:buFont typeface="+mj-lt"/>
              <a:buAutoNum type="arabicPeriod"/>
            </a:pPr>
            <a:r>
              <a:rPr lang="en-US" dirty="0" smtClean="0"/>
              <a:t>MEM output: too late in cycle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to?</a:t>
            </a:r>
          </a:p>
          <a:p>
            <a:pPr marL="630238" lvl="1" indent="-457200">
              <a:buClr>
                <a:schemeClr val="accent2"/>
              </a:buClr>
              <a:buFont typeface="+mj-lt"/>
              <a:buAutoNum type="alphaLcParenR"/>
            </a:pPr>
            <a:r>
              <a:rPr lang="en-US" dirty="0" smtClean="0"/>
              <a:t>ID (just after register file):</a:t>
            </a:r>
            <a:r>
              <a:rPr lang="en-US" baseline="0" dirty="0" smtClean="0"/>
              <a:t> </a:t>
            </a:r>
            <a:r>
              <a:rPr lang="en-US" dirty="0" smtClean="0"/>
              <a:t>pointless?</a:t>
            </a:r>
          </a:p>
          <a:p>
            <a:pPr marL="630238" lvl="1" indent="-457200">
              <a:buClr>
                <a:schemeClr val="accent2"/>
              </a:buClr>
              <a:buFont typeface="+mj-lt"/>
              <a:buAutoNum type="alphaLcParenR"/>
            </a:pPr>
            <a:r>
              <a:rPr lang="en-US" dirty="0" smtClean="0"/>
              <a:t>EX, just after ID/EX.A and ID/EX.B are read</a:t>
            </a:r>
          </a:p>
          <a:p>
            <a:pPr marL="630238" lvl="1" indent="-457200">
              <a:buClr>
                <a:schemeClr val="accent2"/>
              </a:buClr>
              <a:buFont typeface="+mj-lt"/>
              <a:buAutoNum type="alphaLcParenR"/>
            </a:pPr>
            <a:r>
              <a:rPr lang="en-US" dirty="0" smtClean="0"/>
              <a:t>MEM, just after EX/MEM.B is read: on critical path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bypass</a:t>
            </a:r>
            <a:r>
              <a:rPr lang="en-US" baseline="0" dirty="0" smtClean="0"/>
              <a:t> from WB to </a:t>
            </a:r>
            <a:r>
              <a:rPr lang="en-US" baseline="0" dirty="0" err="1" smtClean="0"/>
              <a:t>mux</a:t>
            </a:r>
            <a:r>
              <a:rPr lang="en-US" baseline="0" dirty="0" smtClean="0"/>
              <a:t> in EX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((ID/</a:t>
            </a:r>
            <a:r>
              <a:rPr lang="en-US" dirty="0" err="1" smtClean="0"/>
              <a:t>EX.Ra</a:t>
            </a:r>
            <a:r>
              <a:rPr lang="en-US" dirty="0" smtClean="0"/>
              <a:t> == MEM/</a:t>
            </a:r>
            <a:r>
              <a:rPr lang="en-US" dirty="0" err="1" smtClean="0"/>
              <a:t>WB.Rd</a:t>
            </a:r>
            <a:r>
              <a:rPr lang="en-US" dirty="0" smtClean="0"/>
              <a:t>) or (ID/</a:t>
            </a:r>
            <a:r>
              <a:rPr lang="en-US" dirty="0" err="1" smtClean="0"/>
              <a:t>EX.Rb</a:t>
            </a:r>
            <a:r>
              <a:rPr lang="en-US" dirty="0" smtClean="0"/>
              <a:t> == MEM/</a:t>
            </a:r>
            <a:r>
              <a:rPr lang="en-US" dirty="0" err="1" smtClean="0"/>
              <a:t>WB.Rd</a:t>
            </a:r>
            <a:r>
              <a:rPr lang="en-US" dirty="0" smtClean="0"/>
              <a:t>))</a:t>
            </a:r>
            <a:br>
              <a:rPr lang="en-US" dirty="0" smtClean="0"/>
            </a:br>
            <a:r>
              <a:rPr lang="en-US" strike="sngStrike" dirty="0" smtClean="0"/>
              <a:t>and (EX needs A or B)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(WB is writing a register)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draw bypass</a:t>
            </a:r>
            <a:r>
              <a:rPr lang="en-US" baseline="0" dirty="0" smtClean="0"/>
              <a:t> from WB to </a:t>
            </a:r>
            <a:r>
              <a:rPr lang="en-US" baseline="0" dirty="0" err="1" smtClean="0"/>
              <a:t>mux</a:t>
            </a:r>
            <a:r>
              <a:rPr lang="en-US" baseline="0" dirty="0" smtClean="0"/>
              <a:t> in EX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((ID/</a:t>
            </a:r>
            <a:r>
              <a:rPr lang="en-US" dirty="0" err="1" smtClean="0"/>
              <a:t>EX.Ra</a:t>
            </a:r>
            <a:r>
              <a:rPr lang="en-US" dirty="0" smtClean="0"/>
              <a:t> == EX/</a:t>
            </a:r>
            <a:r>
              <a:rPr lang="en-US" dirty="0" err="1" smtClean="0"/>
              <a:t>MEM.Rd</a:t>
            </a:r>
            <a:r>
              <a:rPr lang="en-US" dirty="0" smtClean="0"/>
              <a:t>) or (ID/</a:t>
            </a:r>
            <a:r>
              <a:rPr lang="en-US" dirty="0" err="1" smtClean="0"/>
              <a:t>EX.Rb</a:t>
            </a:r>
            <a:r>
              <a:rPr lang="en-US" dirty="0" smtClean="0"/>
              <a:t> == EX/</a:t>
            </a:r>
            <a:r>
              <a:rPr lang="en-US" dirty="0" err="1" smtClean="0"/>
              <a:t>MEM.Rd</a:t>
            </a:r>
            <a:r>
              <a:rPr lang="en-US" dirty="0" smtClean="0"/>
              <a:t>))</a:t>
            </a:r>
            <a:br>
              <a:rPr lang="en-US" dirty="0" smtClean="0"/>
            </a:br>
            <a:r>
              <a:rPr lang="en-US" dirty="0" smtClean="0"/>
              <a:t>and (MEM will be writing a register)</a:t>
            </a:r>
            <a:br>
              <a:rPr lang="en-US" dirty="0" smtClean="0"/>
            </a:br>
            <a:r>
              <a:rPr lang="en-US" dirty="0" smtClean="0"/>
              <a:t>and (MEM is not a load instruction)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draw control signals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which paths get used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 hazards</a:t>
            </a:r>
            <a:endParaRPr lang="en-US" baseline="0" dirty="0" smtClean="0"/>
          </a:p>
          <a:p>
            <a:r>
              <a:rPr lang="en-US" baseline="0" dirty="0" smtClean="0"/>
              <a:t>be careful of store (no </a:t>
            </a:r>
            <a:r>
              <a:rPr lang="en-US" baseline="0" dirty="0" err="1" smtClean="0"/>
              <a:t>rD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be careful or r0 (never a hazard)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requires one bubble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see lw …; </a:t>
            </a:r>
            <a:r>
              <a:rPr lang="en-US" baseline="0" dirty="0" smtClean="0"/>
              <a:t>nop; …</a:t>
            </a:r>
          </a:p>
          <a:p>
            <a:r>
              <a:rPr lang="en-US" baseline="0" dirty="0" smtClean="0"/>
              <a:t>we will stall for </a:t>
            </a:r>
            <a:r>
              <a:rPr lang="en-US" baseline="0" smtClean="0"/>
              <a:t>our project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all hazards, and say how they are resolved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1: ISA tied to </a:t>
            </a:r>
            <a:r>
              <a:rPr lang="en-US" dirty="0" err="1" smtClean="0"/>
              <a:t>impl</a:t>
            </a:r>
            <a:r>
              <a:rPr lang="en-US" dirty="0" smtClean="0"/>
              <a:t>; messy </a:t>
            </a:r>
            <a:r>
              <a:rPr lang="en-US" dirty="0" err="1" smtClean="0"/>
              <a:t>asm</a:t>
            </a:r>
            <a:r>
              <a:rPr lang="en-US" dirty="0" smtClean="0"/>
              <a:t>; </a:t>
            </a:r>
            <a:r>
              <a:rPr lang="en-US" dirty="0" err="1" smtClean="0"/>
              <a:t>impl</a:t>
            </a:r>
            <a:r>
              <a:rPr lang="en-US" dirty="0" smtClean="0"/>
              <a:t> easy &amp; cheap; </a:t>
            </a:r>
            <a:r>
              <a:rPr lang="en-US" dirty="0" err="1" smtClean="0"/>
              <a:t>perf</a:t>
            </a:r>
            <a:r>
              <a:rPr lang="en-US" dirty="0" smtClean="0"/>
              <a:t> depends on </a:t>
            </a:r>
            <a:r>
              <a:rPr lang="en-US" dirty="0" err="1" smtClean="0"/>
              <a:t>asm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2: ISA correctness not tied to </a:t>
            </a:r>
            <a:r>
              <a:rPr lang="en-US" dirty="0" err="1" smtClean="0"/>
              <a:t>impl</a:t>
            </a:r>
            <a:r>
              <a:rPr lang="en-US" dirty="0" smtClean="0"/>
              <a:t>; </a:t>
            </a:r>
            <a:r>
              <a:rPr lang="en-US" dirty="0" err="1" smtClean="0"/>
              <a:t>clean+slow</a:t>
            </a:r>
            <a:r>
              <a:rPr lang="en-US" dirty="0" smtClean="0"/>
              <a:t> </a:t>
            </a:r>
            <a:r>
              <a:rPr lang="en-US" dirty="0" err="1" smtClean="0"/>
              <a:t>asm</a:t>
            </a:r>
            <a:r>
              <a:rPr lang="en-US" dirty="0" smtClean="0"/>
              <a:t>, or </a:t>
            </a:r>
            <a:r>
              <a:rPr lang="en-US" dirty="0" err="1" smtClean="0"/>
              <a:t>messy+fast</a:t>
            </a:r>
            <a:r>
              <a:rPr lang="en-US" dirty="0" smtClean="0"/>
              <a:t> </a:t>
            </a:r>
            <a:r>
              <a:rPr lang="en-US" dirty="0" err="1" smtClean="0"/>
              <a:t>asm</a:t>
            </a:r>
            <a:r>
              <a:rPr lang="en-US" dirty="0" smtClean="0"/>
              <a:t>; </a:t>
            </a:r>
            <a:r>
              <a:rPr lang="en-US" dirty="0" err="1" smtClean="0"/>
              <a:t>impl</a:t>
            </a:r>
            <a:r>
              <a:rPr lang="en-US" dirty="0" smtClean="0"/>
              <a:t> easy and cheap; same </a:t>
            </a:r>
            <a:r>
              <a:rPr lang="en-US" dirty="0" err="1" smtClean="0"/>
              <a:t>perf</a:t>
            </a:r>
            <a:r>
              <a:rPr lang="en-US" dirty="0" smtClean="0"/>
              <a:t> as 1.</a:t>
            </a:r>
            <a:br>
              <a:rPr lang="en-US" dirty="0" smtClean="0"/>
            </a:br>
            <a:r>
              <a:rPr lang="en-US" dirty="0" smtClean="0"/>
              <a:t>3: ISA </a:t>
            </a:r>
            <a:r>
              <a:rPr lang="en-US" dirty="0" err="1" smtClean="0"/>
              <a:t>perf</a:t>
            </a:r>
            <a:r>
              <a:rPr lang="en-US" dirty="0" smtClean="0"/>
              <a:t> not tied to </a:t>
            </a:r>
            <a:r>
              <a:rPr lang="en-US" dirty="0" err="1" smtClean="0"/>
              <a:t>impl</a:t>
            </a:r>
            <a:r>
              <a:rPr lang="en-US" dirty="0" smtClean="0"/>
              <a:t>; </a:t>
            </a:r>
            <a:r>
              <a:rPr lang="en-US" dirty="0" err="1" smtClean="0"/>
              <a:t>clean+fast</a:t>
            </a:r>
            <a:r>
              <a:rPr lang="en-US" dirty="0" smtClean="0"/>
              <a:t> </a:t>
            </a:r>
            <a:r>
              <a:rPr lang="en-US" dirty="0" err="1" smtClean="0"/>
              <a:t>asm</a:t>
            </a:r>
            <a:r>
              <a:rPr lang="en-US" dirty="0" smtClean="0"/>
              <a:t>;  </a:t>
            </a:r>
            <a:r>
              <a:rPr lang="en-US" dirty="0" err="1" smtClean="0"/>
              <a:t>impl</a:t>
            </a:r>
            <a:r>
              <a:rPr lang="en-US" dirty="0" smtClean="0"/>
              <a:t> is tricky; best </a:t>
            </a:r>
            <a:r>
              <a:rPr lang="en-US" dirty="0" err="1" smtClean="0"/>
              <a:t>perf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branch decision in EX</a:t>
            </a:r>
          </a:p>
          <a:p>
            <a:r>
              <a:rPr lang="en-US" dirty="0" smtClean="0"/>
              <a:t>need 2</a:t>
            </a:r>
            <a:r>
              <a:rPr lang="en-US" baseline="0" dirty="0" smtClean="0"/>
              <a:t> stalls, and maybe kill </a:t>
            </a:r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branch decision in EX</a:t>
            </a:r>
          </a:p>
          <a:p>
            <a:r>
              <a:rPr lang="en-US" dirty="0" smtClean="0"/>
              <a:t>need 2</a:t>
            </a:r>
            <a:r>
              <a:rPr lang="en-US" baseline="0" dirty="0" smtClean="0"/>
              <a:t> stalls, and maybe kill </a:t>
            </a: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what happens with branch/jump in branch delay slot?</a:t>
            </a:r>
          </a:p>
          <a:p>
            <a:r>
              <a:rPr lang="en-US" dirty="0" smtClean="0"/>
              <a:t>A: bad stuff, so forbidden</a:t>
            </a:r>
          </a:p>
          <a:p>
            <a:r>
              <a:rPr lang="en-US" dirty="0" smtClean="0"/>
              <a:t>Q: why one, not two?</a:t>
            </a:r>
          </a:p>
          <a:p>
            <a:r>
              <a:rPr lang="en-US" dirty="0" smtClean="0"/>
              <a:t>A: can move branch calc from EX</a:t>
            </a:r>
            <a:r>
              <a:rPr lang="en-US" baseline="0" dirty="0" smtClean="0"/>
              <a:t> to ID; will require new bypasses into ID stage; or can just zap the second instruction</a:t>
            </a:r>
          </a:p>
          <a:p>
            <a:r>
              <a:rPr lang="en-US" baseline="0" dirty="0" smtClean="0"/>
              <a:t>Q: performance?</a:t>
            </a:r>
          </a:p>
          <a:p>
            <a:r>
              <a:rPr lang="en-US" baseline="0" dirty="0" smtClean="0"/>
              <a:t>A: stall is bad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How to guess?</a:t>
            </a:r>
          </a:p>
          <a:p>
            <a:r>
              <a:rPr lang="en-US" dirty="0" smtClean="0"/>
              <a:t>A: constant; hint; branch prediction; random;</a:t>
            </a:r>
            <a:r>
              <a:rPr lang="en-US" baseline="0" dirty="0" smtClean="0"/>
              <a:t>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3313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5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4659"/>
            <a:ext cx="5012812" cy="412637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2" tIns="43241" rIns="86482" bIns="4324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assumes (WE=0 implies </a:t>
            </a:r>
            <a:r>
              <a:rPr lang="en-US" baseline="0" dirty="0" err="1" smtClean="0"/>
              <a:t>rD</a:t>
            </a:r>
            <a:r>
              <a:rPr lang="en-US" baseline="0" dirty="0" smtClean="0"/>
              <a:t>=0) everywhere, similar for </a:t>
            </a:r>
            <a:r>
              <a:rPr lang="en-US" baseline="0" dirty="0" err="1" smtClean="0"/>
              <a:t>rAneeded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rBneeded</a:t>
            </a:r>
            <a:r>
              <a:rPr lang="en-US" baseline="0" dirty="0" smtClean="0"/>
              <a:t> (can ensure this in ID stage)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3313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5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4659"/>
            <a:ext cx="5012812" cy="412637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2" tIns="43241" rIns="86482" bIns="43241"/>
          <a:lstStyle/>
          <a:p>
            <a:r>
              <a:rPr lang="en-US" dirty="0" smtClean="0"/>
              <a:t>Q:</a:t>
            </a:r>
            <a:r>
              <a:rPr lang="en-US" baseline="0" dirty="0" smtClean="0"/>
              <a:t> what if we had a “copy 0(r3), 4(r3)” instruction, as the </a:t>
            </a:r>
            <a:r>
              <a:rPr lang="en-US" baseline="0" smtClean="0"/>
              <a:t>x86 does, or “add r4, r4, 0(r3)”?</a:t>
            </a:r>
            <a:endParaRPr lang="en-US" baseline="0" dirty="0" smtClean="0"/>
          </a:p>
          <a:p>
            <a:r>
              <a:rPr lang="en-US" baseline="0" dirty="0" smtClean="0"/>
              <a:t>A: structural hazard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ctr" latinLnBrk="0" hangingPunct="1"/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4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Nothing: Modify ISA to match implementation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Stall: Pause current and all subsequent instruction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Forward/Bypass: Steal correct value from elsewhere in pipeline</a:t>
            </a:r>
          </a:p>
          <a:p>
            <a:pPr lvl="0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find hazards first, then</a:t>
            </a:r>
            <a:r>
              <a:rPr lang="en-US" baseline="0" dirty="0" smtClean="0"/>
              <a:t> draw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draw control signals for /stall</a:t>
            </a:r>
          </a:p>
          <a:p>
            <a:r>
              <a:rPr lang="en-US" dirty="0" smtClean="0"/>
              <a:t>Q:</a:t>
            </a:r>
            <a:r>
              <a:rPr lang="en-US" baseline="0" dirty="0" smtClean="0"/>
              <a:t> what happens if branch in EX?</a:t>
            </a:r>
          </a:p>
          <a:p>
            <a:r>
              <a:rPr lang="en-US" baseline="0" dirty="0" smtClean="0"/>
              <a:t>A: bad stuff: we miss the branch</a:t>
            </a:r>
          </a:p>
          <a:p>
            <a:r>
              <a:rPr lang="en-US" baseline="0" dirty="0" smtClean="0"/>
              <a:t>So: lets try not to stall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prev</a:t>
            </a:r>
            <a:r>
              <a:rPr lang="en-US" baseline="0" dirty="0" smtClean="0"/>
              <a:t> slide:</a:t>
            </a:r>
          </a:p>
          <a:p>
            <a:r>
              <a:rPr lang="en-US" dirty="0" smtClean="0"/>
              <a:t>Q:</a:t>
            </a:r>
            <a:r>
              <a:rPr lang="en-US" baseline="0" dirty="0" smtClean="0"/>
              <a:t> what happens if branch in EX?</a:t>
            </a:r>
          </a:p>
          <a:p>
            <a:r>
              <a:rPr lang="en-US" baseline="0" dirty="0" smtClean="0"/>
              <a:t>A: bad stuff: we miss the branch</a:t>
            </a:r>
          </a:p>
          <a:p>
            <a:r>
              <a:rPr lang="en-US" baseline="0" dirty="0" smtClean="0"/>
              <a:t>So: lets try not to stall</a:t>
            </a:r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/>
              <a:t>Copyright Hakim Weatherspoon</a:t>
            </a: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81000" y="584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tags" Target="../tags/tag16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86.xml"/><Relationship Id="rId2" Type="http://schemas.openxmlformats.org/officeDocument/2006/relationships/tags" Target="../tags/tag287.xml"/><Relationship Id="rId3" Type="http://schemas.openxmlformats.org/officeDocument/2006/relationships/tags" Target="../tags/tag288.xml"/><Relationship Id="rId4" Type="http://schemas.openxmlformats.org/officeDocument/2006/relationships/tags" Target="../tags/tag289.xml"/><Relationship Id="rId5" Type="http://schemas.openxmlformats.org/officeDocument/2006/relationships/tags" Target="../tags/tag290.xml"/><Relationship Id="rId6" Type="http://schemas.openxmlformats.org/officeDocument/2006/relationships/tags" Target="../tags/tag291.xml"/><Relationship Id="rId7" Type="http://schemas.openxmlformats.org/officeDocument/2006/relationships/tags" Target="../tags/tag292.xml"/><Relationship Id="rId8" Type="http://schemas.openxmlformats.org/officeDocument/2006/relationships/tags" Target="../tags/tag293.xml"/><Relationship Id="rId9" Type="http://schemas.openxmlformats.org/officeDocument/2006/relationships/tags" Target="../tags/tag294.xml"/><Relationship Id="rId10" Type="http://schemas.openxmlformats.org/officeDocument/2006/relationships/tags" Target="../tags/tag295.xml"/><Relationship Id="rId11" Type="http://schemas.openxmlformats.org/officeDocument/2006/relationships/tags" Target="../tags/tag296.xml"/><Relationship Id="rId12" Type="http://schemas.openxmlformats.org/officeDocument/2006/relationships/tags" Target="../tags/tag297.xml"/><Relationship Id="rId13" Type="http://schemas.openxmlformats.org/officeDocument/2006/relationships/tags" Target="../tags/tag298.xml"/><Relationship Id="rId14" Type="http://schemas.openxmlformats.org/officeDocument/2006/relationships/tags" Target="../tags/tag299.xml"/><Relationship Id="rId15" Type="http://schemas.openxmlformats.org/officeDocument/2006/relationships/tags" Target="../tags/tag300.xml"/><Relationship Id="rId16" Type="http://schemas.openxmlformats.org/officeDocument/2006/relationships/tags" Target="../tags/tag301.xml"/><Relationship Id="rId17" Type="http://schemas.openxmlformats.org/officeDocument/2006/relationships/tags" Target="../tags/tag302.xml"/><Relationship Id="rId18" Type="http://schemas.openxmlformats.org/officeDocument/2006/relationships/tags" Target="../tags/tag303.xml"/><Relationship Id="rId19" Type="http://schemas.openxmlformats.org/officeDocument/2006/relationships/tags" Target="../tags/tag304.xml"/><Relationship Id="rId30" Type="http://schemas.openxmlformats.org/officeDocument/2006/relationships/tags" Target="../tags/tag315.xml"/><Relationship Id="rId31" Type="http://schemas.openxmlformats.org/officeDocument/2006/relationships/tags" Target="../tags/tag316.xml"/><Relationship Id="rId32" Type="http://schemas.openxmlformats.org/officeDocument/2006/relationships/tags" Target="../tags/tag317.xml"/><Relationship Id="rId33" Type="http://schemas.openxmlformats.org/officeDocument/2006/relationships/tags" Target="../tags/tag318.xml"/><Relationship Id="rId34" Type="http://schemas.openxmlformats.org/officeDocument/2006/relationships/tags" Target="../tags/tag319.xml"/><Relationship Id="rId35" Type="http://schemas.openxmlformats.org/officeDocument/2006/relationships/tags" Target="../tags/tag320.xml"/><Relationship Id="rId36" Type="http://schemas.openxmlformats.org/officeDocument/2006/relationships/tags" Target="../tags/tag321.xml"/><Relationship Id="rId37" Type="http://schemas.openxmlformats.org/officeDocument/2006/relationships/tags" Target="../tags/tag322.xml"/><Relationship Id="rId38" Type="http://schemas.openxmlformats.org/officeDocument/2006/relationships/tags" Target="../tags/tag323.xml"/><Relationship Id="rId39" Type="http://schemas.openxmlformats.org/officeDocument/2006/relationships/tags" Target="../tags/tag324.xml"/><Relationship Id="rId50" Type="http://schemas.openxmlformats.org/officeDocument/2006/relationships/tags" Target="../tags/tag335.xml"/><Relationship Id="rId51" Type="http://schemas.openxmlformats.org/officeDocument/2006/relationships/tags" Target="../tags/tag336.xml"/><Relationship Id="rId52" Type="http://schemas.openxmlformats.org/officeDocument/2006/relationships/tags" Target="../tags/tag337.xml"/><Relationship Id="rId53" Type="http://schemas.openxmlformats.org/officeDocument/2006/relationships/tags" Target="../tags/tag338.xml"/><Relationship Id="rId54" Type="http://schemas.openxmlformats.org/officeDocument/2006/relationships/tags" Target="../tags/tag339.xml"/><Relationship Id="rId55" Type="http://schemas.openxmlformats.org/officeDocument/2006/relationships/tags" Target="../tags/tag340.xml"/><Relationship Id="rId56" Type="http://schemas.openxmlformats.org/officeDocument/2006/relationships/tags" Target="../tags/tag341.xml"/><Relationship Id="rId57" Type="http://schemas.openxmlformats.org/officeDocument/2006/relationships/tags" Target="../tags/tag342.xml"/><Relationship Id="rId58" Type="http://schemas.openxmlformats.org/officeDocument/2006/relationships/tags" Target="../tags/tag343.xml"/><Relationship Id="rId59" Type="http://schemas.openxmlformats.org/officeDocument/2006/relationships/tags" Target="../tags/tag344.xml"/><Relationship Id="rId70" Type="http://schemas.openxmlformats.org/officeDocument/2006/relationships/tags" Target="../tags/tag355.xml"/><Relationship Id="rId71" Type="http://schemas.openxmlformats.org/officeDocument/2006/relationships/tags" Target="../tags/tag356.xml"/><Relationship Id="rId72" Type="http://schemas.openxmlformats.org/officeDocument/2006/relationships/tags" Target="../tags/tag357.xml"/><Relationship Id="rId73" Type="http://schemas.openxmlformats.org/officeDocument/2006/relationships/tags" Target="../tags/tag358.xml"/><Relationship Id="rId74" Type="http://schemas.openxmlformats.org/officeDocument/2006/relationships/tags" Target="../tags/tag359.xml"/><Relationship Id="rId75" Type="http://schemas.openxmlformats.org/officeDocument/2006/relationships/tags" Target="../tags/tag360.xml"/><Relationship Id="rId76" Type="http://schemas.openxmlformats.org/officeDocument/2006/relationships/tags" Target="../tags/tag361.xml"/><Relationship Id="rId77" Type="http://schemas.openxmlformats.org/officeDocument/2006/relationships/tags" Target="../tags/tag362.xml"/><Relationship Id="rId78" Type="http://schemas.openxmlformats.org/officeDocument/2006/relationships/tags" Target="../tags/tag363.xml"/><Relationship Id="rId79" Type="http://schemas.openxmlformats.org/officeDocument/2006/relationships/tags" Target="../tags/tag364.xml"/><Relationship Id="rId20" Type="http://schemas.openxmlformats.org/officeDocument/2006/relationships/tags" Target="../tags/tag305.xml"/><Relationship Id="rId21" Type="http://schemas.openxmlformats.org/officeDocument/2006/relationships/tags" Target="../tags/tag306.xml"/><Relationship Id="rId22" Type="http://schemas.openxmlformats.org/officeDocument/2006/relationships/tags" Target="../tags/tag307.xml"/><Relationship Id="rId23" Type="http://schemas.openxmlformats.org/officeDocument/2006/relationships/tags" Target="../tags/tag308.xml"/><Relationship Id="rId24" Type="http://schemas.openxmlformats.org/officeDocument/2006/relationships/tags" Target="../tags/tag309.xml"/><Relationship Id="rId25" Type="http://schemas.openxmlformats.org/officeDocument/2006/relationships/tags" Target="../tags/tag310.xml"/><Relationship Id="rId26" Type="http://schemas.openxmlformats.org/officeDocument/2006/relationships/tags" Target="../tags/tag311.xml"/><Relationship Id="rId27" Type="http://schemas.openxmlformats.org/officeDocument/2006/relationships/tags" Target="../tags/tag312.xml"/><Relationship Id="rId28" Type="http://schemas.openxmlformats.org/officeDocument/2006/relationships/tags" Target="../tags/tag313.xml"/><Relationship Id="rId29" Type="http://schemas.openxmlformats.org/officeDocument/2006/relationships/tags" Target="../tags/tag314.xml"/><Relationship Id="rId40" Type="http://schemas.openxmlformats.org/officeDocument/2006/relationships/tags" Target="../tags/tag325.xml"/><Relationship Id="rId41" Type="http://schemas.openxmlformats.org/officeDocument/2006/relationships/tags" Target="../tags/tag326.xml"/><Relationship Id="rId42" Type="http://schemas.openxmlformats.org/officeDocument/2006/relationships/tags" Target="../tags/tag327.xml"/><Relationship Id="rId43" Type="http://schemas.openxmlformats.org/officeDocument/2006/relationships/tags" Target="../tags/tag328.xml"/><Relationship Id="rId44" Type="http://schemas.openxmlformats.org/officeDocument/2006/relationships/tags" Target="../tags/tag329.xml"/><Relationship Id="rId45" Type="http://schemas.openxmlformats.org/officeDocument/2006/relationships/tags" Target="../tags/tag330.xml"/><Relationship Id="rId46" Type="http://schemas.openxmlformats.org/officeDocument/2006/relationships/tags" Target="../tags/tag331.xml"/><Relationship Id="rId47" Type="http://schemas.openxmlformats.org/officeDocument/2006/relationships/tags" Target="../tags/tag332.xml"/><Relationship Id="rId48" Type="http://schemas.openxmlformats.org/officeDocument/2006/relationships/tags" Target="../tags/tag333.xml"/><Relationship Id="rId49" Type="http://schemas.openxmlformats.org/officeDocument/2006/relationships/tags" Target="../tags/tag334.xml"/><Relationship Id="rId60" Type="http://schemas.openxmlformats.org/officeDocument/2006/relationships/tags" Target="../tags/tag345.xml"/><Relationship Id="rId61" Type="http://schemas.openxmlformats.org/officeDocument/2006/relationships/tags" Target="../tags/tag346.xml"/><Relationship Id="rId62" Type="http://schemas.openxmlformats.org/officeDocument/2006/relationships/tags" Target="../tags/tag347.xml"/><Relationship Id="rId63" Type="http://schemas.openxmlformats.org/officeDocument/2006/relationships/tags" Target="../tags/tag348.xml"/><Relationship Id="rId64" Type="http://schemas.openxmlformats.org/officeDocument/2006/relationships/tags" Target="../tags/tag349.xml"/><Relationship Id="rId65" Type="http://schemas.openxmlformats.org/officeDocument/2006/relationships/tags" Target="../tags/tag350.xml"/><Relationship Id="rId66" Type="http://schemas.openxmlformats.org/officeDocument/2006/relationships/tags" Target="../tags/tag351.xml"/><Relationship Id="rId67" Type="http://schemas.openxmlformats.org/officeDocument/2006/relationships/tags" Target="../tags/tag352.xml"/><Relationship Id="rId68" Type="http://schemas.openxmlformats.org/officeDocument/2006/relationships/tags" Target="../tags/tag353.xml"/><Relationship Id="rId69" Type="http://schemas.openxmlformats.org/officeDocument/2006/relationships/tags" Target="../tags/tag354.xml"/><Relationship Id="rId80" Type="http://schemas.openxmlformats.org/officeDocument/2006/relationships/tags" Target="../tags/tag365.xml"/><Relationship Id="rId81" Type="http://schemas.openxmlformats.org/officeDocument/2006/relationships/tags" Target="../tags/tag366.xml"/><Relationship Id="rId82" Type="http://schemas.openxmlformats.org/officeDocument/2006/relationships/tags" Target="../tags/tag367.xml"/><Relationship Id="rId83" Type="http://schemas.openxmlformats.org/officeDocument/2006/relationships/tags" Target="../tags/tag368.xml"/><Relationship Id="rId84" Type="http://schemas.openxmlformats.org/officeDocument/2006/relationships/tags" Target="../tags/tag369.xml"/><Relationship Id="rId85" Type="http://schemas.openxmlformats.org/officeDocument/2006/relationships/tags" Target="../tags/tag370.xml"/><Relationship Id="rId86" Type="http://schemas.openxmlformats.org/officeDocument/2006/relationships/tags" Target="../tags/tag371.xml"/><Relationship Id="rId87" Type="http://schemas.openxmlformats.org/officeDocument/2006/relationships/tags" Target="../tags/tag372.xml"/><Relationship Id="rId88" Type="http://schemas.openxmlformats.org/officeDocument/2006/relationships/slideLayout" Target="../slideLayouts/slideLayout7.xml"/><Relationship Id="rId89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8.xml"/><Relationship Id="rId1" Type="http://schemas.openxmlformats.org/officeDocument/2006/relationships/tags" Target="../tags/tag373.xml"/><Relationship Id="rId2" Type="http://schemas.openxmlformats.org/officeDocument/2006/relationships/tags" Target="../tags/tag37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77.xml"/><Relationship Id="rId4" Type="http://schemas.openxmlformats.org/officeDocument/2006/relationships/tags" Target="../tags/tag378.xml"/><Relationship Id="rId5" Type="http://schemas.openxmlformats.org/officeDocument/2006/relationships/tags" Target="../tags/tag379.xml"/><Relationship Id="rId6" Type="http://schemas.openxmlformats.org/officeDocument/2006/relationships/tags" Target="../tags/tag380.xml"/><Relationship Id="rId7" Type="http://schemas.openxmlformats.org/officeDocument/2006/relationships/tags" Target="../tags/tag381.xml"/><Relationship Id="rId8" Type="http://schemas.openxmlformats.org/officeDocument/2006/relationships/tags" Target="../tags/tag382.xml"/><Relationship Id="rId9" Type="http://schemas.openxmlformats.org/officeDocument/2006/relationships/tags" Target="../tags/tag383.xml"/><Relationship Id="rId10" Type="http://schemas.openxmlformats.org/officeDocument/2006/relationships/slideLayout" Target="../slideLayouts/slideLayout7.xml"/><Relationship Id="rId11" Type="http://schemas.openxmlformats.org/officeDocument/2006/relationships/notesSlide" Target="../notesSlides/notesSlide9.xml"/><Relationship Id="rId1" Type="http://schemas.openxmlformats.org/officeDocument/2006/relationships/tags" Target="../tags/tag375.xml"/><Relationship Id="rId2" Type="http://schemas.openxmlformats.org/officeDocument/2006/relationships/tags" Target="../tags/tag376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tags" Target="../tags/tag394.xml"/><Relationship Id="rId12" Type="http://schemas.openxmlformats.org/officeDocument/2006/relationships/slideLayout" Target="../slideLayouts/slideLayout7.xml"/><Relationship Id="rId13" Type="http://schemas.openxmlformats.org/officeDocument/2006/relationships/notesSlide" Target="../notesSlides/notesSlide10.xml"/><Relationship Id="rId1" Type="http://schemas.openxmlformats.org/officeDocument/2006/relationships/tags" Target="../tags/tag384.xml"/><Relationship Id="rId2" Type="http://schemas.openxmlformats.org/officeDocument/2006/relationships/tags" Target="../tags/tag385.xml"/><Relationship Id="rId3" Type="http://schemas.openxmlformats.org/officeDocument/2006/relationships/tags" Target="../tags/tag386.xml"/><Relationship Id="rId4" Type="http://schemas.openxmlformats.org/officeDocument/2006/relationships/tags" Target="../tags/tag387.xml"/><Relationship Id="rId5" Type="http://schemas.openxmlformats.org/officeDocument/2006/relationships/tags" Target="../tags/tag388.xml"/><Relationship Id="rId6" Type="http://schemas.openxmlformats.org/officeDocument/2006/relationships/tags" Target="../tags/tag389.xml"/><Relationship Id="rId7" Type="http://schemas.openxmlformats.org/officeDocument/2006/relationships/tags" Target="../tags/tag390.xml"/><Relationship Id="rId8" Type="http://schemas.openxmlformats.org/officeDocument/2006/relationships/tags" Target="../tags/tag391.xml"/><Relationship Id="rId9" Type="http://schemas.openxmlformats.org/officeDocument/2006/relationships/tags" Target="../tags/tag392.xml"/><Relationship Id="rId10" Type="http://schemas.openxmlformats.org/officeDocument/2006/relationships/tags" Target="../tags/tag393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407.xml"/><Relationship Id="rId14" Type="http://schemas.openxmlformats.org/officeDocument/2006/relationships/tags" Target="../tags/tag408.xml"/><Relationship Id="rId15" Type="http://schemas.openxmlformats.org/officeDocument/2006/relationships/tags" Target="../tags/tag409.xml"/><Relationship Id="rId16" Type="http://schemas.openxmlformats.org/officeDocument/2006/relationships/tags" Target="../tags/tag410.xml"/><Relationship Id="rId17" Type="http://schemas.openxmlformats.org/officeDocument/2006/relationships/tags" Target="../tags/tag411.xml"/><Relationship Id="rId18" Type="http://schemas.openxmlformats.org/officeDocument/2006/relationships/tags" Target="../tags/tag412.xml"/><Relationship Id="rId19" Type="http://schemas.openxmlformats.org/officeDocument/2006/relationships/tags" Target="../tags/tag413.xml"/><Relationship Id="rId63" Type="http://schemas.openxmlformats.org/officeDocument/2006/relationships/slideLayout" Target="../slideLayouts/slideLayout5.xml"/><Relationship Id="rId64" Type="http://schemas.openxmlformats.org/officeDocument/2006/relationships/notesSlide" Target="../notesSlides/notesSlide11.xml"/><Relationship Id="rId50" Type="http://schemas.openxmlformats.org/officeDocument/2006/relationships/tags" Target="../tags/tag444.xml"/><Relationship Id="rId51" Type="http://schemas.openxmlformats.org/officeDocument/2006/relationships/tags" Target="../tags/tag445.xml"/><Relationship Id="rId52" Type="http://schemas.openxmlformats.org/officeDocument/2006/relationships/tags" Target="../tags/tag446.xml"/><Relationship Id="rId53" Type="http://schemas.openxmlformats.org/officeDocument/2006/relationships/tags" Target="../tags/tag447.xml"/><Relationship Id="rId54" Type="http://schemas.openxmlformats.org/officeDocument/2006/relationships/tags" Target="../tags/tag448.xml"/><Relationship Id="rId55" Type="http://schemas.openxmlformats.org/officeDocument/2006/relationships/tags" Target="../tags/tag449.xml"/><Relationship Id="rId56" Type="http://schemas.openxmlformats.org/officeDocument/2006/relationships/tags" Target="../tags/tag450.xml"/><Relationship Id="rId57" Type="http://schemas.openxmlformats.org/officeDocument/2006/relationships/tags" Target="../tags/tag451.xml"/><Relationship Id="rId58" Type="http://schemas.openxmlformats.org/officeDocument/2006/relationships/tags" Target="../tags/tag452.xml"/><Relationship Id="rId59" Type="http://schemas.openxmlformats.org/officeDocument/2006/relationships/tags" Target="../tags/tag453.xml"/><Relationship Id="rId40" Type="http://schemas.openxmlformats.org/officeDocument/2006/relationships/tags" Target="../tags/tag434.xml"/><Relationship Id="rId41" Type="http://schemas.openxmlformats.org/officeDocument/2006/relationships/tags" Target="../tags/tag435.xml"/><Relationship Id="rId42" Type="http://schemas.openxmlformats.org/officeDocument/2006/relationships/tags" Target="../tags/tag436.xml"/><Relationship Id="rId43" Type="http://schemas.openxmlformats.org/officeDocument/2006/relationships/tags" Target="../tags/tag437.xml"/><Relationship Id="rId44" Type="http://schemas.openxmlformats.org/officeDocument/2006/relationships/tags" Target="../tags/tag438.xml"/><Relationship Id="rId45" Type="http://schemas.openxmlformats.org/officeDocument/2006/relationships/tags" Target="../tags/tag439.xml"/><Relationship Id="rId46" Type="http://schemas.openxmlformats.org/officeDocument/2006/relationships/tags" Target="../tags/tag440.xml"/><Relationship Id="rId47" Type="http://schemas.openxmlformats.org/officeDocument/2006/relationships/tags" Target="../tags/tag441.xml"/><Relationship Id="rId48" Type="http://schemas.openxmlformats.org/officeDocument/2006/relationships/tags" Target="../tags/tag442.xml"/><Relationship Id="rId49" Type="http://schemas.openxmlformats.org/officeDocument/2006/relationships/tags" Target="../tags/tag443.xml"/><Relationship Id="rId1" Type="http://schemas.openxmlformats.org/officeDocument/2006/relationships/tags" Target="../tags/tag395.xml"/><Relationship Id="rId2" Type="http://schemas.openxmlformats.org/officeDocument/2006/relationships/tags" Target="../tags/tag396.xml"/><Relationship Id="rId3" Type="http://schemas.openxmlformats.org/officeDocument/2006/relationships/tags" Target="../tags/tag397.xml"/><Relationship Id="rId4" Type="http://schemas.openxmlformats.org/officeDocument/2006/relationships/tags" Target="../tags/tag398.xml"/><Relationship Id="rId5" Type="http://schemas.openxmlformats.org/officeDocument/2006/relationships/tags" Target="../tags/tag399.xml"/><Relationship Id="rId6" Type="http://schemas.openxmlformats.org/officeDocument/2006/relationships/tags" Target="../tags/tag400.xml"/><Relationship Id="rId7" Type="http://schemas.openxmlformats.org/officeDocument/2006/relationships/tags" Target="../tags/tag401.xml"/><Relationship Id="rId8" Type="http://schemas.openxmlformats.org/officeDocument/2006/relationships/tags" Target="../tags/tag402.xml"/><Relationship Id="rId9" Type="http://schemas.openxmlformats.org/officeDocument/2006/relationships/tags" Target="../tags/tag403.xml"/><Relationship Id="rId30" Type="http://schemas.openxmlformats.org/officeDocument/2006/relationships/tags" Target="../tags/tag424.xml"/><Relationship Id="rId31" Type="http://schemas.openxmlformats.org/officeDocument/2006/relationships/tags" Target="../tags/tag425.xml"/><Relationship Id="rId32" Type="http://schemas.openxmlformats.org/officeDocument/2006/relationships/tags" Target="../tags/tag426.xml"/><Relationship Id="rId33" Type="http://schemas.openxmlformats.org/officeDocument/2006/relationships/tags" Target="../tags/tag427.xml"/><Relationship Id="rId34" Type="http://schemas.openxmlformats.org/officeDocument/2006/relationships/tags" Target="../tags/tag428.xml"/><Relationship Id="rId35" Type="http://schemas.openxmlformats.org/officeDocument/2006/relationships/tags" Target="../tags/tag429.xml"/><Relationship Id="rId36" Type="http://schemas.openxmlformats.org/officeDocument/2006/relationships/tags" Target="../tags/tag430.xml"/><Relationship Id="rId37" Type="http://schemas.openxmlformats.org/officeDocument/2006/relationships/tags" Target="../tags/tag431.xml"/><Relationship Id="rId38" Type="http://schemas.openxmlformats.org/officeDocument/2006/relationships/tags" Target="../tags/tag432.xml"/><Relationship Id="rId39" Type="http://schemas.openxmlformats.org/officeDocument/2006/relationships/tags" Target="../tags/tag433.xml"/><Relationship Id="rId20" Type="http://schemas.openxmlformats.org/officeDocument/2006/relationships/tags" Target="../tags/tag414.xml"/><Relationship Id="rId21" Type="http://schemas.openxmlformats.org/officeDocument/2006/relationships/tags" Target="../tags/tag415.xml"/><Relationship Id="rId22" Type="http://schemas.openxmlformats.org/officeDocument/2006/relationships/tags" Target="../tags/tag416.xml"/><Relationship Id="rId23" Type="http://schemas.openxmlformats.org/officeDocument/2006/relationships/tags" Target="../tags/tag417.xml"/><Relationship Id="rId24" Type="http://schemas.openxmlformats.org/officeDocument/2006/relationships/tags" Target="../tags/tag418.xml"/><Relationship Id="rId25" Type="http://schemas.openxmlformats.org/officeDocument/2006/relationships/tags" Target="../tags/tag419.xml"/><Relationship Id="rId26" Type="http://schemas.openxmlformats.org/officeDocument/2006/relationships/tags" Target="../tags/tag420.xml"/><Relationship Id="rId27" Type="http://schemas.openxmlformats.org/officeDocument/2006/relationships/tags" Target="../tags/tag421.xml"/><Relationship Id="rId28" Type="http://schemas.openxmlformats.org/officeDocument/2006/relationships/tags" Target="../tags/tag422.xml"/><Relationship Id="rId29" Type="http://schemas.openxmlformats.org/officeDocument/2006/relationships/tags" Target="../tags/tag423.xml"/><Relationship Id="rId60" Type="http://schemas.openxmlformats.org/officeDocument/2006/relationships/tags" Target="../tags/tag454.xml"/><Relationship Id="rId61" Type="http://schemas.openxmlformats.org/officeDocument/2006/relationships/tags" Target="../tags/tag455.xml"/><Relationship Id="rId62" Type="http://schemas.openxmlformats.org/officeDocument/2006/relationships/tags" Target="../tags/tag456.xml"/><Relationship Id="rId10" Type="http://schemas.openxmlformats.org/officeDocument/2006/relationships/tags" Target="../tags/tag404.xml"/><Relationship Id="rId11" Type="http://schemas.openxmlformats.org/officeDocument/2006/relationships/tags" Target="../tags/tag405.xml"/><Relationship Id="rId12" Type="http://schemas.openxmlformats.org/officeDocument/2006/relationships/tags" Target="../tags/tag406.xml"/></Relationships>
</file>

<file path=ppt/slides/_rels/slide15.xml.rels><?xml version="1.0" encoding="UTF-8" standalone="yes"?>
<Relationships xmlns="http://schemas.openxmlformats.org/package/2006/relationships"><Relationship Id="rId20" Type="http://schemas.openxmlformats.org/officeDocument/2006/relationships/tags" Target="../tags/tag476.xml"/><Relationship Id="rId21" Type="http://schemas.openxmlformats.org/officeDocument/2006/relationships/tags" Target="../tags/tag477.xml"/><Relationship Id="rId22" Type="http://schemas.openxmlformats.org/officeDocument/2006/relationships/tags" Target="../tags/tag478.xml"/><Relationship Id="rId23" Type="http://schemas.openxmlformats.org/officeDocument/2006/relationships/tags" Target="../tags/tag479.xml"/><Relationship Id="rId24" Type="http://schemas.openxmlformats.org/officeDocument/2006/relationships/tags" Target="../tags/tag480.xml"/><Relationship Id="rId25" Type="http://schemas.openxmlformats.org/officeDocument/2006/relationships/tags" Target="../tags/tag481.xml"/><Relationship Id="rId26" Type="http://schemas.openxmlformats.org/officeDocument/2006/relationships/tags" Target="../tags/tag482.xml"/><Relationship Id="rId27" Type="http://schemas.openxmlformats.org/officeDocument/2006/relationships/tags" Target="../tags/tag483.xml"/><Relationship Id="rId28" Type="http://schemas.openxmlformats.org/officeDocument/2006/relationships/tags" Target="../tags/tag484.xml"/><Relationship Id="rId29" Type="http://schemas.openxmlformats.org/officeDocument/2006/relationships/tags" Target="../tags/tag485.xml"/><Relationship Id="rId1" Type="http://schemas.openxmlformats.org/officeDocument/2006/relationships/tags" Target="../tags/tag457.xml"/><Relationship Id="rId2" Type="http://schemas.openxmlformats.org/officeDocument/2006/relationships/tags" Target="../tags/tag458.xml"/><Relationship Id="rId3" Type="http://schemas.openxmlformats.org/officeDocument/2006/relationships/tags" Target="../tags/tag459.xml"/><Relationship Id="rId4" Type="http://schemas.openxmlformats.org/officeDocument/2006/relationships/tags" Target="../tags/tag460.xml"/><Relationship Id="rId5" Type="http://schemas.openxmlformats.org/officeDocument/2006/relationships/tags" Target="../tags/tag461.xml"/><Relationship Id="rId30" Type="http://schemas.openxmlformats.org/officeDocument/2006/relationships/tags" Target="../tags/tag486.xml"/><Relationship Id="rId31" Type="http://schemas.openxmlformats.org/officeDocument/2006/relationships/tags" Target="../tags/tag487.xml"/><Relationship Id="rId32" Type="http://schemas.openxmlformats.org/officeDocument/2006/relationships/tags" Target="../tags/tag488.xml"/><Relationship Id="rId9" Type="http://schemas.openxmlformats.org/officeDocument/2006/relationships/tags" Target="../tags/tag465.xml"/><Relationship Id="rId6" Type="http://schemas.openxmlformats.org/officeDocument/2006/relationships/tags" Target="../tags/tag462.xml"/><Relationship Id="rId7" Type="http://schemas.openxmlformats.org/officeDocument/2006/relationships/tags" Target="../tags/tag463.xml"/><Relationship Id="rId8" Type="http://schemas.openxmlformats.org/officeDocument/2006/relationships/tags" Target="../tags/tag464.xml"/><Relationship Id="rId33" Type="http://schemas.openxmlformats.org/officeDocument/2006/relationships/tags" Target="../tags/tag489.xml"/><Relationship Id="rId34" Type="http://schemas.openxmlformats.org/officeDocument/2006/relationships/tags" Target="../tags/tag490.xml"/><Relationship Id="rId35" Type="http://schemas.openxmlformats.org/officeDocument/2006/relationships/tags" Target="../tags/tag491.xml"/><Relationship Id="rId36" Type="http://schemas.openxmlformats.org/officeDocument/2006/relationships/tags" Target="../tags/tag492.xml"/><Relationship Id="rId10" Type="http://schemas.openxmlformats.org/officeDocument/2006/relationships/tags" Target="../tags/tag466.xml"/><Relationship Id="rId11" Type="http://schemas.openxmlformats.org/officeDocument/2006/relationships/tags" Target="../tags/tag467.xml"/><Relationship Id="rId12" Type="http://schemas.openxmlformats.org/officeDocument/2006/relationships/tags" Target="../tags/tag468.xml"/><Relationship Id="rId13" Type="http://schemas.openxmlformats.org/officeDocument/2006/relationships/tags" Target="../tags/tag469.xml"/><Relationship Id="rId14" Type="http://schemas.openxmlformats.org/officeDocument/2006/relationships/tags" Target="../tags/tag470.xml"/><Relationship Id="rId15" Type="http://schemas.openxmlformats.org/officeDocument/2006/relationships/tags" Target="../tags/tag471.xml"/><Relationship Id="rId16" Type="http://schemas.openxmlformats.org/officeDocument/2006/relationships/tags" Target="../tags/tag472.xml"/><Relationship Id="rId17" Type="http://schemas.openxmlformats.org/officeDocument/2006/relationships/tags" Target="../tags/tag473.xml"/><Relationship Id="rId18" Type="http://schemas.openxmlformats.org/officeDocument/2006/relationships/tags" Target="../tags/tag474.xml"/><Relationship Id="rId19" Type="http://schemas.openxmlformats.org/officeDocument/2006/relationships/tags" Target="../tags/tag475.xml"/><Relationship Id="rId37" Type="http://schemas.openxmlformats.org/officeDocument/2006/relationships/tags" Target="../tags/tag493.xml"/><Relationship Id="rId38" Type="http://schemas.openxmlformats.org/officeDocument/2006/relationships/tags" Target="../tags/tag494.xml"/><Relationship Id="rId39" Type="http://schemas.openxmlformats.org/officeDocument/2006/relationships/tags" Target="../tags/tag495.xml"/><Relationship Id="rId40" Type="http://schemas.openxmlformats.org/officeDocument/2006/relationships/tags" Target="../tags/tag496.xml"/><Relationship Id="rId41" Type="http://schemas.openxmlformats.org/officeDocument/2006/relationships/tags" Target="../tags/tag497.xml"/><Relationship Id="rId42" Type="http://schemas.openxmlformats.org/officeDocument/2006/relationships/tags" Target="../tags/tag498.xml"/><Relationship Id="rId43" Type="http://schemas.openxmlformats.org/officeDocument/2006/relationships/slideLayout" Target="../slideLayouts/slideLayout7.xml"/><Relationship Id="rId4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499.xml"/><Relationship Id="rId2" Type="http://schemas.openxmlformats.org/officeDocument/2006/relationships/tags" Target="../tags/tag500.xml"/></Relationships>
</file>

<file path=ppt/slides/_rels/slide17.xml.rels><?xml version="1.0" encoding="UTF-8" standalone="yes"?>
<Relationships xmlns="http://schemas.openxmlformats.org/package/2006/relationships"><Relationship Id="rId20" Type="http://schemas.openxmlformats.org/officeDocument/2006/relationships/tags" Target="../tags/tag520.xml"/><Relationship Id="rId21" Type="http://schemas.openxmlformats.org/officeDocument/2006/relationships/tags" Target="../tags/tag521.xml"/><Relationship Id="rId22" Type="http://schemas.openxmlformats.org/officeDocument/2006/relationships/tags" Target="../tags/tag522.xml"/><Relationship Id="rId23" Type="http://schemas.openxmlformats.org/officeDocument/2006/relationships/tags" Target="../tags/tag523.xml"/><Relationship Id="rId24" Type="http://schemas.openxmlformats.org/officeDocument/2006/relationships/tags" Target="../tags/tag524.xml"/><Relationship Id="rId25" Type="http://schemas.openxmlformats.org/officeDocument/2006/relationships/tags" Target="../tags/tag525.xml"/><Relationship Id="rId26" Type="http://schemas.openxmlformats.org/officeDocument/2006/relationships/tags" Target="../tags/tag526.xml"/><Relationship Id="rId27" Type="http://schemas.openxmlformats.org/officeDocument/2006/relationships/tags" Target="../tags/tag527.xml"/><Relationship Id="rId28" Type="http://schemas.openxmlformats.org/officeDocument/2006/relationships/tags" Target="../tags/tag528.xml"/><Relationship Id="rId29" Type="http://schemas.openxmlformats.org/officeDocument/2006/relationships/tags" Target="../tags/tag529.xml"/><Relationship Id="rId1" Type="http://schemas.openxmlformats.org/officeDocument/2006/relationships/tags" Target="../tags/tag501.xml"/><Relationship Id="rId2" Type="http://schemas.openxmlformats.org/officeDocument/2006/relationships/tags" Target="../tags/tag502.xml"/><Relationship Id="rId3" Type="http://schemas.openxmlformats.org/officeDocument/2006/relationships/tags" Target="../tags/tag503.xml"/><Relationship Id="rId4" Type="http://schemas.openxmlformats.org/officeDocument/2006/relationships/tags" Target="../tags/tag504.xml"/><Relationship Id="rId5" Type="http://schemas.openxmlformats.org/officeDocument/2006/relationships/tags" Target="../tags/tag505.xml"/><Relationship Id="rId30" Type="http://schemas.openxmlformats.org/officeDocument/2006/relationships/tags" Target="../tags/tag530.xml"/><Relationship Id="rId31" Type="http://schemas.openxmlformats.org/officeDocument/2006/relationships/tags" Target="../tags/tag531.xml"/><Relationship Id="rId32" Type="http://schemas.openxmlformats.org/officeDocument/2006/relationships/tags" Target="../tags/tag532.xml"/><Relationship Id="rId9" Type="http://schemas.openxmlformats.org/officeDocument/2006/relationships/tags" Target="../tags/tag509.xml"/><Relationship Id="rId6" Type="http://schemas.openxmlformats.org/officeDocument/2006/relationships/tags" Target="../tags/tag506.xml"/><Relationship Id="rId7" Type="http://schemas.openxmlformats.org/officeDocument/2006/relationships/tags" Target="../tags/tag507.xml"/><Relationship Id="rId8" Type="http://schemas.openxmlformats.org/officeDocument/2006/relationships/tags" Target="../tags/tag508.xml"/><Relationship Id="rId33" Type="http://schemas.openxmlformats.org/officeDocument/2006/relationships/tags" Target="../tags/tag533.xml"/><Relationship Id="rId34" Type="http://schemas.openxmlformats.org/officeDocument/2006/relationships/tags" Target="../tags/tag534.xml"/><Relationship Id="rId35" Type="http://schemas.openxmlformats.org/officeDocument/2006/relationships/tags" Target="../tags/tag535.xml"/><Relationship Id="rId36" Type="http://schemas.openxmlformats.org/officeDocument/2006/relationships/tags" Target="../tags/tag536.xml"/><Relationship Id="rId10" Type="http://schemas.openxmlformats.org/officeDocument/2006/relationships/tags" Target="../tags/tag510.xml"/><Relationship Id="rId11" Type="http://schemas.openxmlformats.org/officeDocument/2006/relationships/tags" Target="../tags/tag511.xml"/><Relationship Id="rId12" Type="http://schemas.openxmlformats.org/officeDocument/2006/relationships/tags" Target="../tags/tag512.xml"/><Relationship Id="rId13" Type="http://schemas.openxmlformats.org/officeDocument/2006/relationships/tags" Target="../tags/tag513.xml"/><Relationship Id="rId14" Type="http://schemas.openxmlformats.org/officeDocument/2006/relationships/tags" Target="../tags/tag514.xml"/><Relationship Id="rId15" Type="http://schemas.openxmlformats.org/officeDocument/2006/relationships/tags" Target="../tags/tag515.xml"/><Relationship Id="rId16" Type="http://schemas.openxmlformats.org/officeDocument/2006/relationships/tags" Target="../tags/tag516.xml"/><Relationship Id="rId17" Type="http://schemas.openxmlformats.org/officeDocument/2006/relationships/tags" Target="../tags/tag517.xml"/><Relationship Id="rId18" Type="http://schemas.openxmlformats.org/officeDocument/2006/relationships/tags" Target="../tags/tag518.xml"/><Relationship Id="rId19" Type="http://schemas.openxmlformats.org/officeDocument/2006/relationships/tags" Target="../tags/tag519.xml"/><Relationship Id="rId37" Type="http://schemas.openxmlformats.org/officeDocument/2006/relationships/tags" Target="../tags/tag537.xml"/><Relationship Id="rId38" Type="http://schemas.openxmlformats.org/officeDocument/2006/relationships/tags" Target="../tags/tag538.xml"/><Relationship Id="rId39" Type="http://schemas.openxmlformats.org/officeDocument/2006/relationships/tags" Target="../tags/tag539.xml"/><Relationship Id="rId40" Type="http://schemas.openxmlformats.org/officeDocument/2006/relationships/tags" Target="../tags/tag540.xml"/><Relationship Id="rId41" Type="http://schemas.openxmlformats.org/officeDocument/2006/relationships/tags" Target="../tags/tag541.xml"/><Relationship Id="rId42" Type="http://schemas.openxmlformats.org/officeDocument/2006/relationships/tags" Target="../tags/tag542.xml"/><Relationship Id="rId43" Type="http://schemas.openxmlformats.org/officeDocument/2006/relationships/slideLayout" Target="../slideLayouts/slideLayout7.xml"/><Relationship Id="rId44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15.xml"/><Relationship Id="rId1" Type="http://schemas.openxmlformats.org/officeDocument/2006/relationships/tags" Target="../tags/tag543.xml"/><Relationship Id="rId2" Type="http://schemas.openxmlformats.org/officeDocument/2006/relationships/tags" Target="../tags/tag544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557.xml"/><Relationship Id="rId14" Type="http://schemas.openxmlformats.org/officeDocument/2006/relationships/tags" Target="../tags/tag558.xml"/><Relationship Id="rId15" Type="http://schemas.openxmlformats.org/officeDocument/2006/relationships/tags" Target="../tags/tag559.xml"/><Relationship Id="rId16" Type="http://schemas.openxmlformats.org/officeDocument/2006/relationships/tags" Target="../tags/tag560.xml"/><Relationship Id="rId17" Type="http://schemas.openxmlformats.org/officeDocument/2006/relationships/tags" Target="../tags/tag561.xml"/><Relationship Id="rId18" Type="http://schemas.openxmlformats.org/officeDocument/2006/relationships/tags" Target="../tags/tag562.xml"/><Relationship Id="rId19" Type="http://schemas.openxmlformats.org/officeDocument/2006/relationships/tags" Target="../tags/tag563.xml"/><Relationship Id="rId63" Type="http://schemas.openxmlformats.org/officeDocument/2006/relationships/slideLayout" Target="../slideLayouts/slideLayout7.xml"/><Relationship Id="rId64" Type="http://schemas.openxmlformats.org/officeDocument/2006/relationships/notesSlide" Target="../notesSlides/notesSlide16.xml"/><Relationship Id="rId50" Type="http://schemas.openxmlformats.org/officeDocument/2006/relationships/tags" Target="../tags/tag594.xml"/><Relationship Id="rId51" Type="http://schemas.openxmlformats.org/officeDocument/2006/relationships/tags" Target="../tags/tag595.xml"/><Relationship Id="rId52" Type="http://schemas.openxmlformats.org/officeDocument/2006/relationships/tags" Target="../tags/tag596.xml"/><Relationship Id="rId53" Type="http://schemas.openxmlformats.org/officeDocument/2006/relationships/tags" Target="../tags/tag597.xml"/><Relationship Id="rId54" Type="http://schemas.openxmlformats.org/officeDocument/2006/relationships/tags" Target="../tags/tag598.xml"/><Relationship Id="rId55" Type="http://schemas.openxmlformats.org/officeDocument/2006/relationships/tags" Target="../tags/tag599.xml"/><Relationship Id="rId56" Type="http://schemas.openxmlformats.org/officeDocument/2006/relationships/tags" Target="../tags/tag600.xml"/><Relationship Id="rId57" Type="http://schemas.openxmlformats.org/officeDocument/2006/relationships/tags" Target="../tags/tag601.xml"/><Relationship Id="rId58" Type="http://schemas.openxmlformats.org/officeDocument/2006/relationships/tags" Target="../tags/tag602.xml"/><Relationship Id="rId59" Type="http://schemas.openxmlformats.org/officeDocument/2006/relationships/tags" Target="../tags/tag603.xml"/><Relationship Id="rId40" Type="http://schemas.openxmlformats.org/officeDocument/2006/relationships/tags" Target="../tags/tag584.xml"/><Relationship Id="rId41" Type="http://schemas.openxmlformats.org/officeDocument/2006/relationships/tags" Target="../tags/tag585.xml"/><Relationship Id="rId42" Type="http://schemas.openxmlformats.org/officeDocument/2006/relationships/tags" Target="../tags/tag586.xml"/><Relationship Id="rId43" Type="http://schemas.openxmlformats.org/officeDocument/2006/relationships/tags" Target="../tags/tag587.xml"/><Relationship Id="rId44" Type="http://schemas.openxmlformats.org/officeDocument/2006/relationships/tags" Target="../tags/tag588.xml"/><Relationship Id="rId45" Type="http://schemas.openxmlformats.org/officeDocument/2006/relationships/tags" Target="../tags/tag589.xml"/><Relationship Id="rId46" Type="http://schemas.openxmlformats.org/officeDocument/2006/relationships/tags" Target="../tags/tag590.xml"/><Relationship Id="rId47" Type="http://schemas.openxmlformats.org/officeDocument/2006/relationships/tags" Target="../tags/tag591.xml"/><Relationship Id="rId48" Type="http://schemas.openxmlformats.org/officeDocument/2006/relationships/tags" Target="../tags/tag592.xml"/><Relationship Id="rId49" Type="http://schemas.openxmlformats.org/officeDocument/2006/relationships/tags" Target="../tags/tag593.xml"/><Relationship Id="rId1" Type="http://schemas.openxmlformats.org/officeDocument/2006/relationships/tags" Target="../tags/tag545.xml"/><Relationship Id="rId2" Type="http://schemas.openxmlformats.org/officeDocument/2006/relationships/tags" Target="../tags/tag546.xml"/><Relationship Id="rId3" Type="http://schemas.openxmlformats.org/officeDocument/2006/relationships/tags" Target="../tags/tag547.xml"/><Relationship Id="rId4" Type="http://schemas.openxmlformats.org/officeDocument/2006/relationships/tags" Target="../tags/tag548.xml"/><Relationship Id="rId5" Type="http://schemas.openxmlformats.org/officeDocument/2006/relationships/tags" Target="../tags/tag549.xml"/><Relationship Id="rId6" Type="http://schemas.openxmlformats.org/officeDocument/2006/relationships/tags" Target="../tags/tag550.xml"/><Relationship Id="rId7" Type="http://schemas.openxmlformats.org/officeDocument/2006/relationships/tags" Target="../tags/tag551.xml"/><Relationship Id="rId8" Type="http://schemas.openxmlformats.org/officeDocument/2006/relationships/tags" Target="../tags/tag552.xml"/><Relationship Id="rId9" Type="http://schemas.openxmlformats.org/officeDocument/2006/relationships/tags" Target="../tags/tag553.xml"/><Relationship Id="rId30" Type="http://schemas.openxmlformats.org/officeDocument/2006/relationships/tags" Target="../tags/tag574.xml"/><Relationship Id="rId31" Type="http://schemas.openxmlformats.org/officeDocument/2006/relationships/tags" Target="../tags/tag575.xml"/><Relationship Id="rId32" Type="http://schemas.openxmlformats.org/officeDocument/2006/relationships/tags" Target="../tags/tag576.xml"/><Relationship Id="rId33" Type="http://schemas.openxmlformats.org/officeDocument/2006/relationships/tags" Target="../tags/tag577.xml"/><Relationship Id="rId34" Type="http://schemas.openxmlformats.org/officeDocument/2006/relationships/tags" Target="../tags/tag578.xml"/><Relationship Id="rId35" Type="http://schemas.openxmlformats.org/officeDocument/2006/relationships/tags" Target="../tags/tag579.xml"/><Relationship Id="rId36" Type="http://schemas.openxmlformats.org/officeDocument/2006/relationships/tags" Target="../tags/tag580.xml"/><Relationship Id="rId37" Type="http://schemas.openxmlformats.org/officeDocument/2006/relationships/tags" Target="../tags/tag581.xml"/><Relationship Id="rId38" Type="http://schemas.openxmlformats.org/officeDocument/2006/relationships/tags" Target="../tags/tag582.xml"/><Relationship Id="rId39" Type="http://schemas.openxmlformats.org/officeDocument/2006/relationships/tags" Target="../tags/tag583.xml"/><Relationship Id="rId20" Type="http://schemas.openxmlformats.org/officeDocument/2006/relationships/tags" Target="../tags/tag564.xml"/><Relationship Id="rId21" Type="http://schemas.openxmlformats.org/officeDocument/2006/relationships/tags" Target="../tags/tag565.xml"/><Relationship Id="rId22" Type="http://schemas.openxmlformats.org/officeDocument/2006/relationships/tags" Target="../tags/tag566.xml"/><Relationship Id="rId23" Type="http://schemas.openxmlformats.org/officeDocument/2006/relationships/tags" Target="../tags/tag567.xml"/><Relationship Id="rId24" Type="http://schemas.openxmlformats.org/officeDocument/2006/relationships/tags" Target="../tags/tag568.xml"/><Relationship Id="rId25" Type="http://schemas.openxmlformats.org/officeDocument/2006/relationships/tags" Target="../tags/tag569.xml"/><Relationship Id="rId26" Type="http://schemas.openxmlformats.org/officeDocument/2006/relationships/tags" Target="../tags/tag570.xml"/><Relationship Id="rId27" Type="http://schemas.openxmlformats.org/officeDocument/2006/relationships/tags" Target="../tags/tag571.xml"/><Relationship Id="rId28" Type="http://schemas.openxmlformats.org/officeDocument/2006/relationships/tags" Target="../tags/tag572.xml"/><Relationship Id="rId29" Type="http://schemas.openxmlformats.org/officeDocument/2006/relationships/tags" Target="../tags/tag573.xml"/><Relationship Id="rId60" Type="http://schemas.openxmlformats.org/officeDocument/2006/relationships/tags" Target="../tags/tag604.xml"/><Relationship Id="rId61" Type="http://schemas.openxmlformats.org/officeDocument/2006/relationships/tags" Target="../tags/tag605.xml"/><Relationship Id="rId62" Type="http://schemas.openxmlformats.org/officeDocument/2006/relationships/tags" Target="../tags/tag606.xml"/><Relationship Id="rId10" Type="http://schemas.openxmlformats.org/officeDocument/2006/relationships/tags" Target="../tags/tag554.xml"/><Relationship Id="rId11" Type="http://schemas.openxmlformats.org/officeDocument/2006/relationships/tags" Target="../tags/tag555.xml"/><Relationship Id="rId12" Type="http://schemas.openxmlformats.org/officeDocument/2006/relationships/tags" Target="../tags/tag5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619.xml"/><Relationship Id="rId14" Type="http://schemas.openxmlformats.org/officeDocument/2006/relationships/tags" Target="../tags/tag620.xml"/><Relationship Id="rId15" Type="http://schemas.openxmlformats.org/officeDocument/2006/relationships/tags" Target="../tags/tag621.xml"/><Relationship Id="rId16" Type="http://schemas.openxmlformats.org/officeDocument/2006/relationships/tags" Target="../tags/tag622.xml"/><Relationship Id="rId17" Type="http://schemas.openxmlformats.org/officeDocument/2006/relationships/tags" Target="../tags/tag623.xml"/><Relationship Id="rId18" Type="http://schemas.openxmlformats.org/officeDocument/2006/relationships/tags" Target="../tags/tag624.xml"/><Relationship Id="rId19" Type="http://schemas.openxmlformats.org/officeDocument/2006/relationships/tags" Target="../tags/tag625.xml"/><Relationship Id="rId50" Type="http://schemas.openxmlformats.org/officeDocument/2006/relationships/tags" Target="../tags/tag656.xml"/><Relationship Id="rId51" Type="http://schemas.openxmlformats.org/officeDocument/2006/relationships/tags" Target="../tags/tag657.xml"/><Relationship Id="rId52" Type="http://schemas.openxmlformats.org/officeDocument/2006/relationships/tags" Target="../tags/tag658.xml"/><Relationship Id="rId53" Type="http://schemas.openxmlformats.org/officeDocument/2006/relationships/tags" Target="../tags/tag659.xml"/><Relationship Id="rId54" Type="http://schemas.openxmlformats.org/officeDocument/2006/relationships/tags" Target="../tags/tag660.xml"/><Relationship Id="rId55" Type="http://schemas.openxmlformats.org/officeDocument/2006/relationships/tags" Target="../tags/tag661.xml"/><Relationship Id="rId56" Type="http://schemas.openxmlformats.org/officeDocument/2006/relationships/tags" Target="../tags/tag662.xml"/><Relationship Id="rId57" Type="http://schemas.openxmlformats.org/officeDocument/2006/relationships/tags" Target="../tags/tag663.xml"/><Relationship Id="rId58" Type="http://schemas.openxmlformats.org/officeDocument/2006/relationships/slideLayout" Target="../slideLayouts/slideLayout7.xml"/><Relationship Id="rId59" Type="http://schemas.openxmlformats.org/officeDocument/2006/relationships/notesSlide" Target="../notesSlides/notesSlide17.xml"/><Relationship Id="rId40" Type="http://schemas.openxmlformats.org/officeDocument/2006/relationships/tags" Target="../tags/tag646.xml"/><Relationship Id="rId41" Type="http://schemas.openxmlformats.org/officeDocument/2006/relationships/tags" Target="../tags/tag647.xml"/><Relationship Id="rId42" Type="http://schemas.openxmlformats.org/officeDocument/2006/relationships/tags" Target="../tags/tag648.xml"/><Relationship Id="rId43" Type="http://schemas.openxmlformats.org/officeDocument/2006/relationships/tags" Target="../tags/tag649.xml"/><Relationship Id="rId44" Type="http://schemas.openxmlformats.org/officeDocument/2006/relationships/tags" Target="../tags/tag650.xml"/><Relationship Id="rId45" Type="http://schemas.openxmlformats.org/officeDocument/2006/relationships/tags" Target="../tags/tag651.xml"/><Relationship Id="rId46" Type="http://schemas.openxmlformats.org/officeDocument/2006/relationships/tags" Target="../tags/tag652.xml"/><Relationship Id="rId47" Type="http://schemas.openxmlformats.org/officeDocument/2006/relationships/tags" Target="../tags/tag653.xml"/><Relationship Id="rId48" Type="http://schemas.openxmlformats.org/officeDocument/2006/relationships/tags" Target="../tags/tag654.xml"/><Relationship Id="rId49" Type="http://schemas.openxmlformats.org/officeDocument/2006/relationships/tags" Target="../tags/tag655.xml"/><Relationship Id="rId1" Type="http://schemas.openxmlformats.org/officeDocument/2006/relationships/tags" Target="../tags/tag607.xml"/><Relationship Id="rId2" Type="http://schemas.openxmlformats.org/officeDocument/2006/relationships/tags" Target="../tags/tag608.xml"/><Relationship Id="rId3" Type="http://schemas.openxmlformats.org/officeDocument/2006/relationships/tags" Target="../tags/tag609.xml"/><Relationship Id="rId4" Type="http://schemas.openxmlformats.org/officeDocument/2006/relationships/tags" Target="../tags/tag610.xml"/><Relationship Id="rId5" Type="http://schemas.openxmlformats.org/officeDocument/2006/relationships/tags" Target="../tags/tag611.xml"/><Relationship Id="rId6" Type="http://schemas.openxmlformats.org/officeDocument/2006/relationships/tags" Target="../tags/tag612.xml"/><Relationship Id="rId7" Type="http://schemas.openxmlformats.org/officeDocument/2006/relationships/tags" Target="../tags/tag613.xml"/><Relationship Id="rId8" Type="http://schemas.openxmlformats.org/officeDocument/2006/relationships/tags" Target="../tags/tag614.xml"/><Relationship Id="rId9" Type="http://schemas.openxmlformats.org/officeDocument/2006/relationships/tags" Target="../tags/tag615.xml"/><Relationship Id="rId30" Type="http://schemas.openxmlformats.org/officeDocument/2006/relationships/tags" Target="../tags/tag636.xml"/><Relationship Id="rId31" Type="http://schemas.openxmlformats.org/officeDocument/2006/relationships/tags" Target="../tags/tag637.xml"/><Relationship Id="rId32" Type="http://schemas.openxmlformats.org/officeDocument/2006/relationships/tags" Target="../tags/tag638.xml"/><Relationship Id="rId33" Type="http://schemas.openxmlformats.org/officeDocument/2006/relationships/tags" Target="../tags/tag639.xml"/><Relationship Id="rId34" Type="http://schemas.openxmlformats.org/officeDocument/2006/relationships/tags" Target="../tags/tag640.xml"/><Relationship Id="rId35" Type="http://schemas.openxmlformats.org/officeDocument/2006/relationships/tags" Target="../tags/tag641.xml"/><Relationship Id="rId36" Type="http://schemas.openxmlformats.org/officeDocument/2006/relationships/tags" Target="../tags/tag642.xml"/><Relationship Id="rId37" Type="http://schemas.openxmlformats.org/officeDocument/2006/relationships/tags" Target="../tags/tag643.xml"/><Relationship Id="rId38" Type="http://schemas.openxmlformats.org/officeDocument/2006/relationships/tags" Target="../tags/tag644.xml"/><Relationship Id="rId39" Type="http://schemas.openxmlformats.org/officeDocument/2006/relationships/tags" Target="../tags/tag645.xml"/><Relationship Id="rId20" Type="http://schemas.openxmlformats.org/officeDocument/2006/relationships/tags" Target="../tags/tag626.xml"/><Relationship Id="rId21" Type="http://schemas.openxmlformats.org/officeDocument/2006/relationships/tags" Target="../tags/tag627.xml"/><Relationship Id="rId22" Type="http://schemas.openxmlformats.org/officeDocument/2006/relationships/tags" Target="../tags/tag628.xml"/><Relationship Id="rId23" Type="http://schemas.openxmlformats.org/officeDocument/2006/relationships/tags" Target="../tags/tag629.xml"/><Relationship Id="rId24" Type="http://schemas.openxmlformats.org/officeDocument/2006/relationships/tags" Target="../tags/tag630.xml"/><Relationship Id="rId25" Type="http://schemas.openxmlformats.org/officeDocument/2006/relationships/tags" Target="../tags/tag631.xml"/><Relationship Id="rId26" Type="http://schemas.openxmlformats.org/officeDocument/2006/relationships/tags" Target="../tags/tag632.xml"/><Relationship Id="rId27" Type="http://schemas.openxmlformats.org/officeDocument/2006/relationships/tags" Target="../tags/tag633.xml"/><Relationship Id="rId28" Type="http://schemas.openxmlformats.org/officeDocument/2006/relationships/tags" Target="../tags/tag634.xml"/><Relationship Id="rId29" Type="http://schemas.openxmlformats.org/officeDocument/2006/relationships/tags" Target="../tags/tag635.xml"/><Relationship Id="rId10" Type="http://schemas.openxmlformats.org/officeDocument/2006/relationships/tags" Target="../tags/tag616.xml"/><Relationship Id="rId11" Type="http://schemas.openxmlformats.org/officeDocument/2006/relationships/tags" Target="../tags/tag617.xml"/><Relationship Id="rId12" Type="http://schemas.openxmlformats.org/officeDocument/2006/relationships/tags" Target="../tags/tag618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676.xml"/><Relationship Id="rId14" Type="http://schemas.openxmlformats.org/officeDocument/2006/relationships/tags" Target="../tags/tag677.xml"/><Relationship Id="rId15" Type="http://schemas.openxmlformats.org/officeDocument/2006/relationships/tags" Target="../tags/tag678.xml"/><Relationship Id="rId16" Type="http://schemas.openxmlformats.org/officeDocument/2006/relationships/tags" Target="../tags/tag679.xml"/><Relationship Id="rId17" Type="http://schemas.openxmlformats.org/officeDocument/2006/relationships/tags" Target="../tags/tag680.xml"/><Relationship Id="rId18" Type="http://schemas.openxmlformats.org/officeDocument/2006/relationships/tags" Target="../tags/tag681.xml"/><Relationship Id="rId19" Type="http://schemas.openxmlformats.org/officeDocument/2006/relationships/tags" Target="../tags/tag682.xml"/><Relationship Id="rId50" Type="http://schemas.openxmlformats.org/officeDocument/2006/relationships/tags" Target="../tags/tag713.xml"/><Relationship Id="rId51" Type="http://schemas.openxmlformats.org/officeDocument/2006/relationships/tags" Target="../tags/tag714.xml"/><Relationship Id="rId52" Type="http://schemas.openxmlformats.org/officeDocument/2006/relationships/tags" Target="../tags/tag715.xml"/><Relationship Id="rId53" Type="http://schemas.openxmlformats.org/officeDocument/2006/relationships/tags" Target="../tags/tag716.xml"/><Relationship Id="rId54" Type="http://schemas.openxmlformats.org/officeDocument/2006/relationships/tags" Target="../tags/tag717.xml"/><Relationship Id="rId55" Type="http://schemas.openxmlformats.org/officeDocument/2006/relationships/tags" Target="../tags/tag718.xml"/><Relationship Id="rId56" Type="http://schemas.openxmlformats.org/officeDocument/2006/relationships/tags" Target="../tags/tag719.xml"/><Relationship Id="rId57" Type="http://schemas.openxmlformats.org/officeDocument/2006/relationships/tags" Target="../tags/tag720.xml"/><Relationship Id="rId58" Type="http://schemas.openxmlformats.org/officeDocument/2006/relationships/slideLayout" Target="../slideLayouts/slideLayout7.xml"/><Relationship Id="rId59" Type="http://schemas.openxmlformats.org/officeDocument/2006/relationships/notesSlide" Target="../notesSlides/notesSlide18.xml"/><Relationship Id="rId40" Type="http://schemas.openxmlformats.org/officeDocument/2006/relationships/tags" Target="../tags/tag703.xml"/><Relationship Id="rId41" Type="http://schemas.openxmlformats.org/officeDocument/2006/relationships/tags" Target="../tags/tag704.xml"/><Relationship Id="rId42" Type="http://schemas.openxmlformats.org/officeDocument/2006/relationships/tags" Target="../tags/tag705.xml"/><Relationship Id="rId43" Type="http://schemas.openxmlformats.org/officeDocument/2006/relationships/tags" Target="../tags/tag706.xml"/><Relationship Id="rId44" Type="http://schemas.openxmlformats.org/officeDocument/2006/relationships/tags" Target="../tags/tag707.xml"/><Relationship Id="rId45" Type="http://schemas.openxmlformats.org/officeDocument/2006/relationships/tags" Target="../tags/tag708.xml"/><Relationship Id="rId46" Type="http://schemas.openxmlformats.org/officeDocument/2006/relationships/tags" Target="../tags/tag709.xml"/><Relationship Id="rId47" Type="http://schemas.openxmlformats.org/officeDocument/2006/relationships/tags" Target="../tags/tag710.xml"/><Relationship Id="rId48" Type="http://schemas.openxmlformats.org/officeDocument/2006/relationships/tags" Target="../tags/tag711.xml"/><Relationship Id="rId49" Type="http://schemas.openxmlformats.org/officeDocument/2006/relationships/tags" Target="../tags/tag712.xml"/><Relationship Id="rId1" Type="http://schemas.openxmlformats.org/officeDocument/2006/relationships/tags" Target="../tags/tag664.xml"/><Relationship Id="rId2" Type="http://schemas.openxmlformats.org/officeDocument/2006/relationships/tags" Target="../tags/tag665.xml"/><Relationship Id="rId3" Type="http://schemas.openxmlformats.org/officeDocument/2006/relationships/tags" Target="../tags/tag666.xml"/><Relationship Id="rId4" Type="http://schemas.openxmlformats.org/officeDocument/2006/relationships/tags" Target="../tags/tag667.xml"/><Relationship Id="rId5" Type="http://schemas.openxmlformats.org/officeDocument/2006/relationships/tags" Target="../tags/tag668.xml"/><Relationship Id="rId6" Type="http://schemas.openxmlformats.org/officeDocument/2006/relationships/tags" Target="../tags/tag669.xml"/><Relationship Id="rId7" Type="http://schemas.openxmlformats.org/officeDocument/2006/relationships/tags" Target="../tags/tag670.xml"/><Relationship Id="rId8" Type="http://schemas.openxmlformats.org/officeDocument/2006/relationships/tags" Target="../tags/tag671.xml"/><Relationship Id="rId9" Type="http://schemas.openxmlformats.org/officeDocument/2006/relationships/tags" Target="../tags/tag672.xml"/><Relationship Id="rId30" Type="http://schemas.openxmlformats.org/officeDocument/2006/relationships/tags" Target="../tags/tag693.xml"/><Relationship Id="rId31" Type="http://schemas.openxmlformats.org/officeDocument/2006/relationships/tags" Target="../tags/tag694.xml"/><Relationship Id="rId32" Type="http://schemas.openxmlformats.org/officeDocument/2006/relationships/tags" Target="../tags/tag695.xml"/><Relationship Id="rId33" Type="http://schemas.openxmlformats.org/officeDocument/2006/relationships/tags" Target="../tags/tag696.xml"/><Relationship Id="rId34" Type="http://schemas.openxmlformats.org/officeDocument/2006/relationships/tags" Target="../tags/tag697.xml"/><Relationship Id="rId35" Type="http://schemas.openxmlformats.org/officeDocument/2006/relationships/tags" Target="../tags/tag698.xml"/><Relationship Id="rId36" Type="http://schemas.openxmlformats.org/officeDocument/2006/relationships/tags" Target="../tags/tag699.xml"/><Relationship Id="rId37" Type="http://schemas.openxmlformats.org/officeDocument/2006/relationships/tags" Target="../tags/tag700.xml"/><Relationship Id="rId38" Type="http://schemas.openxmlformats.org/officeDocument/2006/relationships/tags" Target="../tags/tag701.xml"/><Relationship Id="rId39" Type="http://schemas.openxmlformats.org/officeDocument/2006/relationships/tags" Target="../tags/tag702.xml"/><Relationship Id="rId20" Type="http://schemas.openxmlformats.org/officeDocument/2006/relationships/tags" Target="../tags/tag683.xml"/><Relationship Id="rId21" Type="http://schemas.openxmlformats.org/officeDocument/2006/relationships/tags" Target="../tags/tag684.xml"/><Relationship Id="rId22" Type="http://schemas.openxmlformats.org/officeDocument/2006/relationships/tags" Target="../tags/tag685.xml"/><Relationship Id="rId23" Type="http://schemas.openxmlformats.org/officeDocument/2006/relationships/tags" Target="../tags/tag686.xml"/><Relationship Id="rId24" Type="http://schemas.openxmlformats.org/officeDocument/2006/relationships/tags" Target="../tags/tag687.xml"/><Relationship Id="rId25" Type="http://schemas.openxmlformats.org/officeDocument/2006/relationships/tags" Target="../tags/tag688.xml"/><Relationship Id="rId26" Type="http://schemas.openxmlformats.org/officeDocument/2006/relationships/tags" Target="../tags/tag689.xml"/><Relationship Id="rId27" Type="http://schemas.openxmlformats.org/officeDocument/2006/relationships/tags" Target="../tags/tag690.xml"/><Relationship Id="rId28" Type="http://schemas.openxmlformats.org/officeDocument/2006/relationships/tags" Target="../tags/tag691.xml"/><Relationship Id="rId29" Type="http://schemas.openxmlformats.org/officeDocument/2006/relationships/tags" Target="../tags/tag692.xml"/><Relationship Id="rId10" Type="http://schemas.openxmlformats.org/officeDocument/2006/relationships/tags" Target="../tags/tag673.xml"/><Relationship Id="rId11" Type="http://schemas.openxmlformats.org/officeDocument/2006/relationships/tags" Target="../tags/tag674.xml"/><Relationship Id="rId12" Type="http://schemas.openxmlformats.org/officeDocument/2006/relationships/tags" Target="../tags/tag67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19.xml"/><Relationship Id="rId1" Type="http://schemas.openxmlformats.org/officeDocument/2006/relationships/tags" Target="../tags/tag721.xml"/><Relationship Id="rId2" Type="http://schemas.openxmlformats.org/officeDocument/2006/relationships/tags" Target="../tags/tag7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20.xml"/><Relationship Id="rId1" Type="http://schemas.openxmlformats.org/officeDocument/2006/relationships/tags" Target="../tags/tag723.xml"/><Relationship Id="rId2" Type="http://schemas.openxmlformats.org/officeDocument/2006/relationships/tags" Target="../tags/tag724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737.xml"/><Relationship Id="rId14" Type="http://schemas.openxmlformats.org/officeDocument/2006/relationships/tags" Target="../tags/tag738.xml"/><Relationship Id="rId15" Type="http://schemas.openxmlformats.org/officeDocument/2006/relationships/tags" Target="../tags/tag739.xml"/><Relationship Id="rId16" Type="http://schemas.openxmlformats.org/officeDocument/2006/relationships/tags" Target="../tags/tag740.xml"/><Relationship Id="rId17" Type="http://schemas.openxmlformats.org/officeDocument/2006/relationships/tags" Target="../tags/tag741.xml"/><Relationship Id="rId18" Type="http://schemas.openxmlformats.org/officeDocument/2006/relationships/tags" Target="../tags/tag742.xml"/><Relationship Id="rId19" Type="http://schemas.openxmlformats.org/officeDocument/2006/relationships/tags" Target="../tags/tag743.xml"/><Relationship Id="rId50" Type="http://schemas.openxmlformats.org/officeDocument/2006/relationships/tags" Target="../tags/tag774.xml"/><Relationship Id="rId51" Type="http://schemas.openxmlformats.org/officeDocument/2006/relationships/tags" Target="../tags/tag775.xml"/><Relationship Id="rId52" Type="http://schemas.openxmlformats.org/officeDocument/2006/relationships/tags" Target="../tags/tag776.xml"/><Relationship Id="rId53" Type="http://schemas.openxmlformats.org/officeDocument/2006/relationships/tags" Target="../tags/tag777.xml"/><Relationship Id="rId54" Type="http://schemas.openxmlformats.org/officeDocument/2006/relationships/tags" Target="../tags/tag778.xml"/><Relationship Id="rId55" Type="http://schemas.openxmlformats.org/officeDocument/2006/relationships/tags" Target="../tags/tag779.xml"/><Relationship Id="rId56" Type="http://schemas.openxmlformats.org/officeDocument/2006/relationships/tags" Target="../tags/tag780.xml"/><Relationship Id="rId57" Type="http://schemas.openxmlformats.org/officeDocument/2006/relationships/tags" Target="../tags/tag781.xml"/><Relationship Id="rId58" Type="http://schemas.openxmlformats.org/officeDocument/2006/relationships/slideLayout" Target="../slideLayouts/slideLayout7.xml"/><Relationship Id="rId59" Type="http://schemas.openxmlformats.org/officeDocument/2006/relationships/notesSlide" Target="../notesSlides/notesSlide21.xml"/><Relationship Id="rId40" Type="http://schemas.openxmlformats.org/officeDocument/2006/relationships/tags" Target="../tags/tag764.xml"/><Relationship Id="rId41" Type="http://schemas.openxmlformats.org/officeDocument/2006/relationships/tags" Target="../tags/tag765.xml"/><Relationship Id="rId42" Type="http://schemas.openxmlformats.org/officeDocument/2006/relationships/tags" Target="../tags/tag766.xml"/><Relationship Id="rId43" Type="http://schemas.openxmlformats.org/officeDocument/2006/relationships/tags" Target="../tags/tag767.xml"/><Relationship Id="rId44" Type="http://schemas.openxmlformats.org/officeDocument/2006/relationships/tags" Target="../tags/tag768.xml"/><Relationship Id="rId45" Type="http://schemas.openxmlformats.org/officeDocument/2006/relationships/tags" Target="../tags/tag769.xml"/><Relationship Id="rId46" Type="http://schemas.openxmlformats.org/officeDocument/2006/relationships/tags" Target="../tags/tag770.xml"/><Relationship Id="rId47" Type="http://schemas.openxmlformats.org/officeDocument/2006/relationships/tags" Target="../tags/tag771.xml"/><Relationship Id="rId48" Type="http://schemas.openxmlformats.org/officeDocument/2006/relationships/tags" Target="../tags/tag772.xml"/><Relationship Id="rId49" Type="http://schemas.openxmlformats.org/officeDocument/2006/relationships/tags" Target="../tags/tag773.xml"/><Relationship Id="rId1" Type="http://schemas.openxmlformats.org/officeDocument/2006/relationships/tags" Target="../tags/tag725.xml"/><Relationship Id="rId2" Type="http://schemas.openxmlformats.org/officeDocument/2006/relationships/tags" Target="../tags/tag726.xml"/><Relationship Id="rId3" Type="http://schemas.openxmlformats.org/officeDocument/2006/relationships/tags" Target="../tags/tag727.xml"/><Relationship Id="rId4" Type="http://schemas.openxmlformats.org/officeDocument/2006/relationships/tags" Target="../tags/tag728.xml"/><Relationship Id="rId5" Type="http://schemas.openxmlformats.org/officeDocument/2006/relationships/tags" Target="../tags/tag729.xml"/><Relationship Id="rId6" Type="http://schemas.openxmlformats.org/officeDocument/2006/relationships/tags" Target="../tags/tag730.xml"/><Relationship Id="rId7" Type="http://schemas.openxmlformats.org/officeDocument/2006/relationships/tags" Target="../tags/tag731.xml"/><Relationship Id="rId8" Type="http://schemas.openxmlformats.org/officeDocument/2006/relationships/tags" Target="../tags/tag732.xml"/><Relationship Id="rId9" Type="http://schemas.openxmlformats.org/officeDocument/2006/relationships/tags" Target="../tags/tag733.xml"/><Relationship Id="rId30" Type="http://schemas.openxmlformats.org/officeDocument/2006/relationships/tags" Target="../tags/tag754.xml"/><Relationship Id="rId31" Type="http://schemas.openxmlformats.org/officeDocument/2006/relationships/tags" Target="../tags/tag755.xml"/><Relationship Id="rId32" Type="http://schemas.openxmlformats.org/officeDocument/2006/relationships/tags" Target="../tags/tag756.xml"/><Relationship Id="rId33" Type="http://schemas.openxmlformats.org/officeDocument/2006/relationships/tags" Target="../tags/tag757.xml"/><Relationship Id="rId34" Type="http://schemas.openxmlformats.org/officeDocument/2006/relationships/tags" Target="../tags/tag758.xml"/><Relationship Id="rId35" Type="http://schemas.openxmlformats.org/officeDocument/2006/relationships/tags" Target="../tags/tag759.xml"/><Relationship Id="rId36" Type="http://schemas.openxmlformats.org/officeDocument/2006/relationships/tags" Target="../tags/tag760.xml"/><Relationship Id="rId37" Type="http://schemas.openxmlformats.org/officeDocument/2006/relationships/tags" Target="../tags/tag761.xml"/><Relationship Id="rId38" Type="http://schemas.openxmlformats.org/officeDocument/2006/relationships/tags" Target="../tags/tag762.xml"/><Relationship Id="rId39" Type="http://schemas.openxmlformats.org/officeDocument/2006/relationships/tags" Target="../tags/tag763.xml"/><Relationship Id="rId20" Type="http://schemas.openxmlformats.org/officeDocument/2006/relationships/tags" Target="../tags/tag744.xml"/><Relationship Id="rId21" Type="http://schemas.openxmlformats.org/officeDocument/2006/relationships/tags" Target="../tags/tag745.xml"/><Relationship Id="rId22" Type="http://schemas.openxmlformats.org/officeDocument/2006/relationships/tags" Target="../tags/tag746.xml"/><Relationship Id="rId23" Type="http://schemas.openxmlformats.org/officeDocument/2006/relationships/tags" Target="../tags/tag747.xml"/><Relationship Id="rId24" Type="http://schemas.openxmlformats.org/officeDocument/2006/relationships/tags" Target="../tags/tag748.xml"/><Relationship Id="rId25" Type="http://schemas.openxmlformats.org/officeDocument/2006/relationships/tags" Target="../tags/tag749.xml"/><Relationship Id="rId26" Type="http://schemas.openxmlformats.org/officeDocument/2006/relationships/tags" Target="../tags/tag750.xml"/><Relationship Id="rId27" Type="http://schemas.openxmlformats.org/officeDocument/2006/relationships/tags" Target="../tags/tag751.xml"/><Relationship Id="rId28" Type="http://schemas.openxmlformats.org/officeDocument/2006/relationships/tags" Target="../tags/tag752.xml"/><Relationship Id="rId29" Type="http://schemas.openxmlformats.org/officeDocument/2006/relationships/tags" Target="../tags/tag753.xml"/><Relationship Id="rId10" Type="http://schemas.openxmlformats.org/officeDocument/2006/relationships/tags" Target="../tags/tag734.xml"/><Relationship Id="rId11" Type="http://schemas.openxmlformats.org/officeDocument/2006/relationships/tags" Target="../tags/tag735.xml"/><Relationship Id="rId12" Type="http://schemas.openxmlformats.org/officeDocument/2006/relationships/tags" Target="../tags/tag73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782.xml"/><Relationship Id="rId2" Type="http://schemas.openxmlformats.org/officeDocument/2006/relationships/tags" Target="../tags/tag78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23.xml"/><Relationship Id="rId1" Type="http://schemas.openxmlformats.org/officeDocument/2006/relationships/tags" Target="../tags/tag784.xml"/><Relationship Id="rId2" Type="http://schemas.openxmlformats.org/officeDocument/2006/relationships/tags" Target="../tags/tag78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24.xml"/><Relationship Id="rId1" Type="http://schemas.openxmlformats.org/officeDocument/2006/relationships/tags" Target="../tags/tag786.xml"/><Relationship Id="rId2" Type="http://schemas.openxmlformats.org/officeDocument/2006/relationships/tags" Target="../tags/tag787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800.xml"/><Relationship Id="rId14" Type="http://schemas.openxmlformats.org/officeDocument/2006/relationships/tags" Target="../tags/tag801.xml"/><Relationship Id="rId15" Type="http://schemas.openxmlformats.org/officeDocument/2006/relationships/tags" Target="../tags/tag802.xml"/><Relationship Id="rId16" Type="http://schemas.openxmlformats.org/officeDocument/2006/relationships/tags" Target="../tags/tag803.xml"/><Relationship Id="rId17" Type="http://schemas.openxmlformats.org/officeDocument/2006/relationships/tags" Target="../tags/tag804.xml"/><Relationship Id="rId18" Type="http://schemas.openxmlformats.org/officeDocument/2006/relationships/tags" Target="../tags/tag805.xml"/><Relationship Id="rId19" Type="http://schemas.openxmlformats.org/officeDocument/2006/relationships/tags" Target="../tags/tag806.xml"/><Relationship Id="rId63" Type="http://schemas.openxmlformats.org/officeDocument/2006/relationships/tags" Target="../tags/tag850.xml"/><Relationship Id="rId64" Type="http://schemas.openxmlformats.org/officeDocument/2006/relationships/tags" Target="../tags/tag851.xml"/><Relationship Id="rId65" Type="http://schemas.openxmlformats.org/officeDocument/2006/relationships/tags" Target="../tags/tag852.xml"/><Relationship Id="rId66" Type="http://schemas.openxmlformats.org/officeDocument/2006/relationships/tags" Target="../tags/tag853.xml"/><Relationship Id="rId67" Type="http://schemas.openxmlformats.org/officeDocument/2006/relationships/tags" Target="../tags/tag854.xml"/><Relationship Id="rId68" Type="http://schemas.openxmlformats.org/officeDocument/2006/relationships/tags" Target="../tags/tag855.xml"/><Relationship Id="rId69" Type="http://schemas.openxmlformats.org/officeDocument/2006/relationships/tags" Target="../tags/tag856.xml"/><Relationship Id="rId50" Type="http://schemas.openxmlformats.org/officeDocument/2006/relationships/tags" Target="../tags/tag837.xml"/><Relationship Id="rId51" Type="http://schemas.openxmlformats.org/officeDocument/2006/relationships/tags" Target="../tags/tag838.xml"/><Relationship Id="rId52" Type="http://schemas.openxmlformats.org/officeDocument/2006/relationships/tags" Target="../tags/tag839.xml"/><Relationship Id="rId53" Type="http://schemas.openxmlformats.org/officeDocument/2006/relationships/tags" Target="../tags/tag840.xml"/><Relationship Id="rId54" Type="http://schemas.openxmlformats.org/officeDocument/2006/relationships/tags" Target="../tags/tag841.xml"/><Relationship Id="rId55" Type="http://schemas.openxmlformats.org/officeDocument/2006/relationships/tags" Target="../tags/tag842.xml"/><Relationship Id="rId56" Type="http://schemas.openxmlformats.org/officeDocument/2006/relationships/tags" Target="../tags/tag843.xml"/><Relationship Id="rId57" Type="http://schemas.openxmlformats.org/officeDocument/2006/relationships/tags" Target="../tags/tag844.xml"/><Relationship Id="rId58" Type="http://schemas.openxmlformats.org/officeDocument/2006/relationships/tags" Target="../tags/tag845.xml"/><Relationship Id="rId59" Type="http://schemas.openxmlformats.org/officeDocument/2006/relationships/tags" Target="../tags/tag846.xml"/><Relationship Id="rId40" Type="http://schemas.openxmlformats.org/officeDocument/2006/relationships/tags" Target="../tags/tag827.xml"/><Relationship Id="rId41" Type="http://schemas.openxmlformats.org/officeDocument/2006/relationships/tags" Target="../tags/tag828.xml"/><Relationship Id="rId42" Type="http://schemas.openxmlformats.org/officeDocument/2006/relationships/tags" Target="../tags/tag829.xml"/><Relationship Id="rId43" Type="http://schemas.openxmlformats.org/officeDocument/2006/relationships/tags" Target="../tags/tag830.xml"/><Relationship Id="rId44" Type="http://schemas.openxmlformats.org/officeDocument/2006/relationships/tags" Target="../tags/tag831.xml"/><Relationship Id="rId45" Type="http://schemas.openxmlformats.org/officeDocument/2006/relationships/tags" Target="../tags/tag832.xml"/><Relationship Id="rId46" Type="http://schemas.openxmlformats.org/officeDocument/2006/relationships/tags" Target="../tags/tag833.xml"/><Relationship Id="rId47" Type="http://schemas.openxmlformats.org/officeDocument/2006/relationships/tags" Target="../tags/tag834.xml"/><Relationship Id="rId48" Type="http://schemas.openxmlformats.org/officeDocument/2006/relationships/tags" Target="../tags/tag835.xml"/><Relationship Id="rId49" Type="http://schemas.openxmlformats.org/officeDocument/2006/relationships/tags" Target="../tags/tag836.xml"/><Relationship Id="rId1" Type="http://schemas.openxmlformats.org/officeDocument/2006/relationships/tags" Target="../tags/tag788.xml"/><Relationship Id="rId2" Type="http://schemas.openxmlformats.org/officeDocument/2006/relationships/tags" Target="../tags/tag789.xml"/><Relationship Id="rId3" Type="http://schemas.openxmlformats.org/officeDocument/2006/relationships/tags" Target="../tags/tag790.xml"/><Relationship Id="rId4" Type="http://schemas.openxmlformats.org/officeDocument/2006/relationships/tags" Target="../tags/tag791.xml"/><Relationship Id="rId5" Type="http://schemas.openxmlformats.org/officeDocument/2006/relationships/tags" Target="../tags/tag792.xml"/><Relationship Id="rId6" Type="http://schemas.openxmlformats.org/officeDocument/2006/relationships/tags" Target="../tags/tag793.xml"/><Relationship Id="rId7" Type="http://schemas.openxmlformats.org/officeDocument/2006/relationships/tags" Target="../tags/tag794.xml"/><Relationship Id="rId8" Type="http://schemas.openxmlformats.org/officeDocument/2006/relationships/tags" Target="../tags/tag795.xml"/><Relationship Id="rId9" Type="http://schemas.openxmlformats.org/officeDocument/2006/relationships/tags" Target="../tags/tag796.xml"/><Relationship Id="rId30" Type="http://schemas.openxmlformats.org/officeDocument/2006/relationships/tags" Target="../tags/tag817.xml"/><Relationship Id="rId31" Type="http://schemas.openxmlformats.org/officeDocument/2006/relationships/tags" Target="../tags/tag818.xml"/><Relationship Id="rId32" Type="http://schemas.openxmlformats.org/officeDocument/2006/relationships/tags" Target="../tags/tag819.xml"/><Relationship Id="rId33" Type="http://schemas.openxmlformats.org/officeDocument/2006/relationships/tags" Target="../tags/tag820.xml"/><Relationship Id="rId34" Type="http://schemas.openxmlformats.org/officeDocument/2006/relationships/tags" Target="../tags/tag821.xml"/><Relationship Id="rId35" Type="http://schemas.openxmlformats.org/officeDocument/2006/relationships/tags" Target="../tags/tag822.xml"/><Relationship Id="rId36" Type="http://schemas.openxmlformats.org/officeDocument/2006/relationships/tags" Target="../tags/tag823.xml"/><Relationship Id="rId37" Type="http://schemas.openxmlformats.org/officeDocument/2006/relationships/tags" Target="../tags/tag824.xml"/><Relationship Id="rId38" Type="http://schemas.openxmlformats.org/officeDocument/2006/relationships/tags" Target="../tags/tag825.xml"/><Relationship Id="rId39" Type="http://schemas.openxmlformats.org/officeDocument/2006/relationships/tags" Target="../tags/tag826.xml"/><Relationship Id="rId70" Type="http://schemas.openxmlformats.org/officeDocument/2006/relationships/tags" Target="../tags/tag857.xml"/><Relationship Id="rId71" Type="http://schemas.openxmlformats.org/officeDocument/2006/relationships/tags" Target="../tags/tag858.xml"/><Relationship Id="rId72" Type="http://schemas.openxmlformats.org/officeDocument/2006/relationships/tags" Target="../tags/tag859.xml"/><Relationship Id="rId20" Type="http://schemas.openxmlformats.org/officeDocument/2006/relationships/tags" Target="../tags/tag807.xml"/><Relationship Id="rId21" Type="http://schemas.openxmlformats.org/officeDocument/2006/relationships/tags" Target="../tags/tag808.xml"/><Relationship Id="rId22" Type="http://schemas.openxmlformats.org/officeDocument/2006/relationships/tags" Target="../tags/tag809.xml"/><Relationship Id="rId23" Type="http://schemas.openxmlformats.org/officeDocument/2006/relationships/tags" Target="../tags/tag810.xml"/><Relationship Id="rId24" Type="http://schemas.openxmlformats.org/officeDocument/2006/relationships/tags" Target="../tags/tag811.xml"/><Relationship Id="rId25" Type="http://schemas.openxmlformats.org/officeDocument/2006/relationships/tags" Target="../tags/tag812.xml"/><Relationship Id="rId26" Type="http://schemas.openxmlformats.org/officeDocument/2006/relationships/tags" Target="../tags/tag813.xml"/><Relationship Id="rId27" Type="http://schemas.openxmlformats.org/officeDocument/2006/relationships/tags" Target="../tags/tag814.xml"/><Relationship Id="rId28" Type="http://schemas.openxmlformats.org/officeDocument/2006/relationships/tags" Target="../tags/tag815.xml"/><Relationship Id="rId29" Type="http://schemas.openxmlformats.org/officeDocument/2006/relationships/tags" Target="../tags/tag816.xml"/><Relationship Id="rId73" Type="http://schemas.openxmlformats.org/officeDocument/2006/relationships/tags" Target="../tags/tag860.xml"/><Relationship Id="rId74" Type="http://schemas.openxmlformats.org/officeDocument/2006/relationships/tags" Target="../tags/tag861.xml"/><Relationship Id="rId75" Type="http://schemas.openxmlformats.org/officeDocument/2006/relationships/slideLayout" Target="../slideLayouts/slideLayout7.xml"/><Relationship Id="rId76" Type="http://schemas.openxmlformats.org/officeDocument/2006/relationships/notesSlide" Target="../notesSlides/notesSlide25.xml"/><Relationship Id="rId60" Type="http://schemas.openxmlformats.org/officeDocument/2006/relationships/tags" Target="../tags/tag847.xml"/><Relationship Id="rId61" Type="http://schemas.openxmlformats.org/officeDocument/2006/relationships/tags" Target="../tags/tag848.xml"/><Relationship Id="rId62" Type="http://schemas.openxmlformats.org/officeDocument/2006/relationships/tags" Target="../tags/tag849.xml"/><Relationship Id="rId10" Type="http://schemas.openxmlformats.org/officeDocument/2006/relationships/tags" Target="../tags/tag797.xml"/><Relationship Id="rId11" Type="http://schemas.openxmlformats.org/officeDocument/2006/relationships/tags" Target="../tags/tag798.xml"/><Relationship Id="rId12" Type="http://schemas.openxmlformats.org/officeDocument/2006/relationships/tags" Target="../tags/tag799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tags" Target="../tags/tag874.xml"/><Relationship Id="rId14" Type="http://schemas.openxmlformats.org/officeDocument/2006/relationships/tags" Target="../tags/tag875.xml"/><Relationship Id="rId15" Type="http://schemas.openxmlformats.org/officeDocument/2006/relationships/tags" Target="../tags/tag876.xml"/><Relationship Id="rId16" Type="http://schemas.openxmlformats.org/officeDocument/2006/relationships/tags" Target="../tags/tag877.xml"/><Relationship Id="rId17" Type="http://schemas.openxmlformats.org/officeDocument/2006/relationships/tags" Target="../tags/tag878.xml"/><Relationship Id="rId18" Type="http://schemas.openxmlformats.org/officeDocument/2006/relationships/tags" Target="../tags/tag879.xml"/><Relationship Id="rId19" Type="http://schemas.openxmlformats.org/officeDocument/2006/relationships/tags" Target="../tags/tag880.xml"/><Relationship Id="rId63" Type="http://schemas.openxmlformats.org/officeDocument/2006/relationships/tags" Target="../tags/tag924.xml"/><Relationship Id="rId64" Type="http://schemas.openxmlformats.org/officeDocument/2006/relationships/tags" Target="../tags/tag925.xml"/><Relationship Id="rId65" Type="http://schemas.openxmlformats.org/officeDocument/2006/relationships/tags" Target="../tags/tag926.xml"/><Relationship Id="rId66" Type="http://schemas.openxmlformats.org/officeDocument/2006/relationships/tags" Target="../tags/tag927.xml"/><Relationship Id="rId67" Type="http://schemas.openxmlformats.org/officeDocument/2006/relationships/tags" Target="../tags/tag928.xml"/><Relationship Id="rId68" Type="http://schemas.openxmlformats.org/officeDocument/2006/relationships/tags" Target="../tags/tag929.xml"/><Relationship Id="rId69" Type="http://schemas.openxmlformats.org/officeDocument/2006/relationships/tags" Target="../tags/tag930.xml"/><Relationship Id="rId50" Type="http://schemas.openxmlformats.org/officeDocument/2006/relationships/tags" Target="../tags/tag911.xml"/><Relationship Id="rId51" Type="http://schemas.openxmlformats.org/officeDocument/2006/relationships/tags" Target="../tags/tag912.xml"/><Relationship Id="rId52" Type="http://schemas.openxmlformats.org/officeDocument/2006/relationships/tags" Target="../tags/tag913.xml"/><Relationship Id="rId53" Type="http://schemas.openxmlformats.org/officeDocument/2006/relationships/tags" Target="../tags/tag914.xml"/><Relationship Id="rId54" Type="http://schemas.openxmlformats.org/officeDocument/2006/relationships/tags" Target="../tags/tag915.xml"/><Relationship Id="rId55" Type="http://schemas.openxmlformats.org/officeDocument/2006/relationships/tags" Target="../tags/tag916.xml"/><Relationship Id="rId56" Type="http://schemas.openxmlformats.org/officeDocument/2006/relationships/tags" Target="../tags/tag917.xml"/><Relationship Id="rId57" Type="http://schemas.openxmlformats.org/officeDocument/2006/relationships/tags" Target="../tags/tag918.xml"/><Relationship Id="rId58" Type="http://schemas.openxmlformats.org/officeDocument/2006/relationships/tags" Target="../tags/tag919.xml"/><Relationship Id="rId59" Type="http://schemas.openxmlformats.org/officeDocument/2006/relationships/tags" Target="../tags/tag920.xml"/><Relationship Id="rId40" Type="http://schemas.openxmlformats.org/officeDocument/2006/relationships/tags" Target="../tags/tag901.xml"/><Relationship Id="rId41" Type="http://schemas.openxmlformats.org/officeDocument/2006/relationships/tags" Target="../tags/tag902.xml"/><Relationship Id="rId42" Type="http://schemas.openxmlformats.org/officeDocument/2006/relationships/tags" Target="../tags/tag903.xml"/><Relationship Id="rId43" Type="http://schemas.openxmlformats.org/officeDocument/2006/relationships/tags" Target="../tags/tag904.xml"/><Relationship Id="rId44" Type="http://schemas.openxmlformats.org/officeDocument/2006/relationships/tags" Target="../tags/tag905.xml"/><Relationship Id="rId45" Type="http://schemas.openxmlformats.org/officeDocument/2006/relationships/tags" Target="../tags/tag906.xml"/><Relationship Id="rId46" Type="http://schemas.openxmlformats.org/officeDocument/2006/relationships/tags" Target="../tags/tag907.xml"/><Relationship Id="rId47" Type="http://schemas.openxmlformats.org/officeDocument/2006/relationships/tags" Target="../tags/tag908.xml"/><Relationship Id="rId48" Type="http://schemas.openxmlformats.org/officeDocument/2006/relationships/tags" Target="../tags/tag909.xml"/><Relationship Id="rId49" Type="http://schemas.openxmlformats.org/officeDocument/2006/relationships/tags" Target="../tags/tag910.xml"/><Relationship Id="rId1" Type="http://schemas.openxmlformats.org/officeDocument/2006/relationships/tags" Target="../tags/tag862.xml"/><Relationship Id="rId2" Type="http://schemas.openxmlformats.org/officeDocument/2006/relationships/tags" Target="../tags/tag863.xml"/><Relationship Id="rId3" Type="http://schemas.openxmlformats.org/officeDocument/2006/relationships/tags" Target="../tags/tag864.xml"/><Relationship Id="rId4" Type="http://schemas.openxmlformats.org/officeDocument/2006/relationships/tags" Target="../tags/tag865.xml"/><Relationship Id="rId5" Type="http://schemas.openxmlformats.org/officeDocument/2006/relationships/tags" Target="../tags/tag866.xml"/><Relationship Id="rId6" Type="http://schemas.openxmlformats.org/officeDocument/2006/relationships/tags" Target="../tags/tag867.xml"/><Relationship Id="rId7" Type="http://schemas.openxmlformats.org/officeDocument/2006/relationships/tags" Target="../tags/tag868.xml"/><Relationship Id="rId8" Type="http://schemas.openxmlformats.org/officeDocument/2006/relationships/tags" Target="../tags/tag869.xml"/><Relationship Id="rId9" Type="http://schemas.openxmlformats.org/officeDocument/2006/relationships/tags" Target="../tags/tag870.xml"/><Relationship Id="rId30" Type="http://schemas.openxmlformats.org/officeDocument/2006/relationships/tags" Target="../tags/tag891.xml"/><Relationship Id="rId31" Type="http://schemas.openxmlformats.org/officeDocument/2006/relationships/tags" Target="../tags/tag892.xml"/><Relationship Id="rId32" Type="http://schemas.openxmlformats.org/officeDocument/2006/relationships/tags" Target="../tags/tag893.xml"/><Relationship Id="rId33" Type="http://schemas.openxmlformats.org/officeDocument/2006/relationships/tags" Target="../tags/tag894.xml"/><Relationship Id="rId34" Type="http://schemas.openxmlformats.org/officeDocument/2006/relationships/tags" Target="../tags/tag895.xml"/><Relationship Id="rId35" Type="http://schemas.openxmlformats.org/officeDocument/2006/relationships/tags" Target="../tags/tag896.xml"/><Relationship Id="rId36" Type="http://schemas.openxmlformats.org/officeDocument/2006/relationships/tags" Target="../tags/tag897.xml"/><Relationship Id="rId37" Type="http://schemas.openxmlformats.org/officeDocument/2006/relationships/tags" Target="../tags/tag898.xml"/><Relationship Id="rId38" Type="http://schemas.openxmlformats.org/officeDocument/2006/relationships/tags" Target="../tags/tag899.xml"/><Relationship Id="rId39" Type="http://schemas.openxmlformats.org/officeDocument/2006/relationships/tags" Target="../tags/tag900.xml"/><Relationship Id="rId70" Type="http://schemas.openxmlformats.org/officeDocument/2006/relationships/tags" Target="../tags/tag931.xml"/><Relationship Id="rId71" Type="http://schemas.openxmlformats.org/officeDocument/2006/relationships/tags" Target="../tags/tag932.xml"/><Relationship Id="rId72" Type="http://schemas.openxmlformats.org/officeDocument/2006/relationships/tags" Target="../tags/tag933.xml"/><Relationship Id="rId20" Type="http://schemas.openxmlformats.org/officeDocument/2006/relationships/tags" Target="../tags/tag881.xml"/><Relationship Id="rId21" Type="http://schemas.openxmlformats.org/officeDocument/2006/relationships/tags" Target="../tags/tag882.xml"/><Relationship Id="rId22" Type="http://schemas.openxmlformats.org/officeDocument/2006/relationships/tags" Target="../tags/tag883.xml"/><Relationship Id="rId23" Type="http://schemas.openxmlformats.org/officeDocument/2006/relationships/tags" Target="../tags/tag884.xml"/><Relationship Id="rId24" Type="http://schemas.openxmlformats.org/officeDocument/2006/relationships/tags" Target="../tags/tag885.xml"/><Relationship Id="rId25" Type="http://schemas.openxmlformats.org/officeDocument/2006/relationships/tags" Target="../tags/tag886.xml"/><Relationship Id="rId26" Type="http://schemas.openxmlformats.org/officeDocument/2006/relationships/tags" Target="../tags/tag887.xml"/><Relationship Id="rId27" Type="http://schemas.openxmlformats.org/officeDocument/2006/relationships/tags" Target="../tags/tag888.xml"/><Relationship Id="rId28" Type="http://schemas.openxmlformats.org/officeDocument/2006/relationships/tags" Target="../tags/tag889.xml"/><Relationship Id="rId29" Type="http://schemas.openxmlformats.org/officeDocument/2006/relationships/tags" Target="../tags/tag890.xml"/><Relationship Id="rId73" Type="http://schemas.openxmlformats.org/officeDocument/2006/relationships/tags" Target="../tags/tag934.xml"/><Relationship Id="rId74" Type="http://schemas.openxmlformats.org/officeDocument/2006/relationships/tags" Target="../tags/tag935.xml"/><Relationship Id="rId75" Type="http://schemas.openxmlformats.org/officeDocument/2006/relationships/slideLayout" Target="../slideLayouts/slideLayout7.xml"/><Relationship Id="rId76" Type="http://schemas.openxmlformats.org/officeDocument/2006/relationships/notesSlide" Target="../notesSlides/notesSlide26.xml"/><Relationship Id="rId60" Type="http://schemas.openxmlformats.org/officeDocument/2006/relationships/tags" Target="../tags/tag921.xml"/><Relationship Id="rId61" Type="http://schemas.openxmlformats.org/officeDocument/2006/relationships/tags" Target="../tags/tag922.xml"/><Relationship Id="rId62" Type="http://schemas.openxmlformats.org/officeDocument/2006/relationships/tags" Target="../tags/tag923.xml"/><Relationship Id="rId10" Type="http://schemas.openxmlformats.org/officeDocument/2006/relationships/tags" Target="../tags/tag871.xml"/><Relationship Id="rId11" Type="http://schemas.openxmlformats.org/officeDocument/2006/relationships/tags" Target="../tags/tag872.xml"/><Relationship Id="rId12" Type="http://schemas.openxmlformats.org/officeDocument/2006/relationships/tags" Target="../tags/tag87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27.xml"/><Relationship Id="rId1" Type="http://schemas.openxmlformats.org/officeDocument/2006/relationships/tags" Target="../tags/tag936.xml"/><Relationship Id="rId2" Type="http://schemas.openxmlformats.org/officeDocument/2006/relationships/tags" Target="../tags/tag937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950.xml"/><Relationship Id="rId14" Type="http://schemas.openxmlformats.org/officeDocument/2006/relationships/tags" Target="../tags/tag951.xml"/><Relationship Id="rId15" Type="http://schemas.openxmlformats.org/officeDocument/2006/relationships/tags" Target="../tags/tag952.xml"/><Relationship Id="rId16" Type="http://schemas.openxmlformats.org/officeDocument/2006/relationships/tags" Target="../tags/tag953.xml"/><Relationship Id="rId17" Type="http://schemas.openxmlformats.org/officeDocument/2006/relationships/tags" Target="../tags/tag954.xml"/><Relationship Id="rId18" Type="http://schemas.openxmlformats.org/officeDocument/2006/relationships/tags" Target="../tags/tag955.xml"/><Relationship Id="rId19" Type="http://schemas.openxmlformats.org/officeDocument/2006/relationships/tags" Target="../tags/tag956.xml"/><Relationship Id="rId63" Type="http://schemas.openxmlformats.org/officeDocument/2006/relationships/tags" Target="../tags/tag1000.xml"/><Relationship Id="rId64" Type="http://schemas.openxmlformats.org/officeDocument/2006/relationships/tags" Target="../tags/tag1001.xml"/><Relationship Id="rId65" Type="http://schemas.openxmlformats.org/officeDocument/2006/relationships/tags" Target="../tags/tag1002.xml"/><Relationship Id="rId66" Type="http://schemas.openxmlformats.org/officeDocument/2006/relationships/tags" Target="../tags/tag1003.xml"/><Relationship Id="rId67" Type="http://schemas.openxmlformats.org/officeDocument/2006/relationships/tags" Target="../tags/tag1004.xml"/><Relationship Id="rId68" Type="http://schemas.openxmlformats.org/officeDocument/2006/relationships/tags" Target="../tags/tag1005.xml"/><Relationship Id="rId69" Type="http://schemas.openxmlformats.org/officeDocument/2006/relationships/tags" Target="../tags/tag1006.xml"/><Relationship Id="rId50" Type="http://schemas.openxmlformats.org/officeDocument/2006/relationships/tags" Target="../tags/tag987.xml"/><Relationship Id="rId51" Type="http://schemas.openxmlformats.org/officeDocument/2006/relationships/tags" Target="../tags/tag988.xml"/><Relationship Id="rId52" Type="http://schemas.openxmlformats.org/officeDocument/2006/relationships/tags" Target="../tags/tag989.xml"/><Relationship Id="rId53" Type="http://schemas.openxmlformats.org/officeDocument/2006/relationships/tags" Target="../tags/tag990.xml"/><Relationship Id="rId54" Type="http://schemas.openxmlformats.org/officeDocument/2006/relationships/tags" Target="../tags/tag991.xml"/><Relationship Id="rId55" Type="http://schemas.openxmlformats.org/officeDocument/2006/relationships/tags" Target="../tags/tag992.xml"/><Relationship Id="rId56" Type="http://schemas.openxmlformats.org/officeDocument/2006/relationships/tags" Target="../tags/tag993.xml"/><Relationship Id="rId57" Type="http://schemas.openxmlformats.org/officeDocument/2006/relationships/tags" Target="../tags/tag994.xml"/><Relationship Id="rId58" Type="http://schemas.openxmlformats.org/officeDocument/2006/relationships/tags" Target="../tags/tag995.xml"/><Relationship Id="rId59" Type="http://schemas.openxmlformats.org/officeDocument/2006/relationships/tags" Target="../tags/tag996.xml"/><Relationship Id="rId40" Type="http://schemas.openxmlformats.org/officeDocument/2006/relationships/tags" Target="../tags/tag977.xml"/><Relationship Id="rId41" Type="http://schemas.openxmlformats.org/officeDocument/2006/relationships/tags" Target="../tags/tag978.xml"/><Relationship Id="rId42" Type="http://schemas.openxmlformats.org/officeDocument/2006/relationships/tags" Target="../tags/tag979.xml"/><Relationship Id="rId43" Type="http://schemas.openxmlformats.org/officeDocument/2006/relationships/tags" Target="../tags/tag980.xml"/><Relationship Id="rId44" Type="http://schemas.openxmlformats.org/officeDocument/2006/relationships/tags" Target="../tags/tag981.xml"/><Relationship Id="rId45" Type="http://schemas.openxmlformats.org/officeDocument/2006/relationships/tags" Target="../tags/tag982.xml"/><Relationship Id="rId46" Type="http://schemas.openxmlformats.org/officeDocument/2006/relationships/tags" Target="../tags/tag983.xml"/><Relationship Id="rId47" Type="http://schemas.openxmlformats.org/officeDocument/2006/relationships/tags" Target="../tags/tag984.xml"/><Relationship Id="rId48" Type="http://schemas.openxmlformats.org/officeDocument/2006/relationships/tags" Target="../tags/tag985.xml"/><Relationship Id="rId49" Type="http://schemas.openxmlformats.org/officeDocument/2006/relationships/tags" Target="../tags/tag986.xml"/><Relationship Id="rId1" Type="http://schemas.openxmlformats.org/officeDocument/2006/relationships/tags" Target="../tags/tag938.xml"/><Relationship Id="rId2" Type="http://schemas.openxmlformats.org/officeDocument/2006/relationships/tags" Target="../tags/tag939.xml"/><Relationship Id="rId3" Type="http://schemas.openxmlformats.org/officeDocument/2006/relationships/tags" Target="../tags/tag940.xml"/><Relationship Id="rId4" Type="http://schemas.openxmlformats.org/officeDocument/2006/relationships/tags" Target="../tags/tag941.xml"/><Relationship Id="rId5" Type="http://schemas.openxmlformats.org/officeDocument/2006/relationships/tags" Target="../tags/tag942.xml"/><Relationship Id="rId6" Type="http://schemas.openxmlformats.org/officeDocument/2006/relationships/tags" Target="../tags/tag943.xml"/><Relationship Id="rId7" Type="http://schemas.openxmlformats.org/officeDocument/2006/relationships/tags" Target="../tags/tag944.xml"/><Relationship Id="rId8" Type="http://schemas.openxmlformats.org/officeDocument/2006/relationships/tags" Target="../tags/tag945.xml"/><Relationship Id="rId9" Type="http://schemas.openxmlformats.org/officeDocument/2006/relationships/tags" Target="../tags/tag946.xml"/><Relationship Id="rId30" Type="http://schemas.openxmlformats.org/officeDocument/2006/relationships/tags" Target="../tags/tag967.xml"/><Relationship Id="rId31" Type="http://schemas.openxmlformats.org/officeDocument/2006/relationships/tags" Target="../tags/tag968.xml"/><Relationship Id="rId32" Type="http://schemas.openxmlformats.org/officeDocument/2006/relationships/tags" Target="../tags/tag969.xml"/><Relationship Id="rId33" Type="http://schemas.openxmlformats.org/officeDocument/2006/relationships/tags" Target="../tags/tag970.xml"/><Relationship Id="rId34" Type="http://schemas.openxmlformats.org/officeDocument/2006/relationships/tags" Target="../tags/tag971.xml"/><Relationship Id="rId35" Type="http://schemas.openxmlformats.org/officeDocument/2006/relationships/tags" Target="../tags/tag972.xml"/><Relationship Id="rId36" Type="http://schemas.openxmlformats.org/officeDocument/2006/relationships/tags" Target="../tags/tag973.xml"/><Relationship Id="rId37" Type="http://schemas.openxmlformats.org/officeDocument/2006/relationships/tags" Target="../tags/tag974.xml"/><Relationship Id="rId38" Type="http://schemas.openxmlformats.org/officeDocument/2006/relationships/tags" Target="../tags/tag975.xml"/><Relationship Id="rId39" Type="http://schemas.openxmlformats.org/officeDocument/2006/relationships/tags" Target="../tags/tag976.xml"/><Relationship Id="rId70" Type="http://schemas.openxmlformats.org/officeDocument/2006/relationships/tags" Target="../tags/tag1007.xml"/><Relationship Id="rId71" Type="http://schemas.openxmlformats.org/officeDocument/2006/relationships/tags" Target="../tags/tag1008.xml"/><Relationship Id="rId72" Type="http://schemas.openxmlformats.org/officeDocument/2006/relationships/tags" Target="../tags/tag1009.xml"/><Relationship Id="rId20" Type="http://schemas.openxmlformats.org/officeDocument/2006/relationships/tags" Target="../tags/tag957.xml"/><Relationship Id="rId21" Type="http://schemas.openxmlformats.org/officeDocument/2006/relationships/tags" Target="../tags/tag958.xml"/><Relationship Id="rId22" Type="http://schemas.openxmlformats.org/officeDocument/2006/relationships/tags" Target="../tags/tag959.xml"/><Relationship Id="rId23" Type="http://schemas.openxmlformats.org/officeDocument/2006/relationships/tags" Target="../tags/tag960.xml"/><Relationship Id="rId24" Type="http://schemas.openxmlformats.org/officeDocument/2006/relationships/tags" Target="../tags/tag961.xml"/><Relationship Id="rId25" Type="http://schemas.openxmlformats.org/officeDocument/2006/relationships/tags" Target="../tags/tag962.xml"/><Relationship Id="rId26" Type="http://schemas.openxmlformats.org/officeDocument/2006/relationships/tags" Target="../tags/tag963.xml"/><Relationship Id="rId27" Type="http://schemas.openxmlformats.org/officeDocument/2006/relationships/tags" Target="../tags/tag964.xml"/><Relationship Id="rId28" Type="http://schemas.openxmlformats.org/officeDocument/2006/relationships/tags" Target="../tags/tag965.xml"/><Relationship Id="rId29" Type="http://schemas.openxmlformats.org/officeDocument/2006/relationships/tags" Target="../tags/tag966.xml"/><Relationship Id="rId73" Type="http://schemas.openxmlformats.org/officeDocument/2006/relationships/tags" Target="../tags/tag1010.xml"/><Relationship Id="rId74" Type="http://schemas.openxmlformats.org/officeDocument/2006/relationships/tags" Target="../tags/tag1011.xml"/><Relationship Id="rId75" Type="http://schemas.openxmlformats.org/officeDocument/2006/relationships/tags" Target="../tags/tag1012.xml"/><Relationship Id="rId76" Type="http://schemas.openxmlformats.org/officeDocument/2006/relationships/tags" Target="../tags/tag1013.xml"/><Relationship Id="rId77" Type="http://schemas.openxmlformats.org/officeDocument/2006/relationships/slideLayout" Target="../slideLayouts/slideLayout7.xml"/><Relationship Id="rId78" Type="http://schemas.openxmlformats.org/officeDocument/2006/relationships/notesSlide" Target="../notesSlides/notesSlide28.xml"/><Relationship Id="rId60" Type="http://schemas.openxmlformats.org/officeDocument/2006/relationships/tags" Target="../tags/tag997.xml"/><Relationship Id="rId61" Type="http://schemas.openxmlformats.org/officeDocument/2006/relationships/tags" Target="../tags/tag998.xml"/><Relationship Id="rId62" Type="http://schemas.openxmlformats.org/officeDocument/2006/relationships/tags" Target="../tags/tag999.xml"/><Relationship Id="rId10" Type="http://schemas.openxmlformats.org/officeDocument/2006/relationships/tags" Target="../tags/tag947.xml"/><Relationship Id="rId11" Type="http://schemas.openxmlformats.org/officeDocument/2006/relationships/tags" Target="../tags/tag948.xml"/><Relationship Id="rId12" Type="http://schemas.openxmlformats.org/officeDocument/2006/relationships/tags" Target="../tags/tag94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29.xml"/><Relationship Id="rId1" Type="http://schemas.openxmlformats.org/officeDocument/2006/relationships/tags" Target="../tags/tag1014.xml"/><Relationship Id="rId2" Type="http://schemas.openxmlformats.org/officeDocument/2006/relationships/tags" Target="../tags/tag10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1016.xml"/><Relationship Id="rId2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1017.xml"/><Relationship Id="rId2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30.xml"/><Relationship Id="rId1" Type="http://schemas.openxmlformats.org/officeDocument/2006/relationships/tags" Target="../tags/tag1018.xml"/><Relationship Id="rId2" Type="http://schemas.openxmlformats.org/officeDocument/2006/relationships/tags" Target="../tags/tag10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0" Type="http://schemas.openxmlformats.org/officeDocument/2006/relationships/tags" Target="../tags/tag26.xml"/><Relationship Id="rId11" Type="http://schemas.openxmlformats.org/officeDocument/2006/relationships/tags" Target="../tags/tag27.xml"/><Relationship Id="rId12" Type="http://schemas.openxmlformats.org/officeDocument/2006/relationships/tags" Target="../tags/tag28.xml"/><Relationship Id="rId13" Type="http://schemas.openxmlformats.org/officeDocument/2006/relationships/tags" Target="../tags/tag29.xml"/><Relationship Id="rId14" Type="http://schemas.openxmlformats.org/officeDocument/2006/relationships/tags" Target="../tags/tag30.xml"/><Relationship Id="rId15" Type="http://schemas.openxmlformats.org/officeDocument/2006/relationships/tags" Target="../tags/tag31.xml"/><Relationship Id="rId16" Type="http://schemas.openxmlformats.org/officeDocument/2006/relationships/tags" Target="../tags/tag32.xml"/><Relationship Id="rId17" Type="http://schemas.openxmlformats.org/officeDocument/2006/relationships/tags" Target="../tags/tag33.xml"/><Relationship Id="rId18" Type="http://schemas.openxmlformats.org/officeDocument/2006/relationships/tags" Target="../tags/tag34.xml"/><Relationship Id="rId19" Type="http://schemas.openxmlformats.org/officeDocument/2006/relationships/tags" Target="../tags/tag35.xml"/><Relationship Id="rId60" Type="http://schemas.openxmlformats.org/officeDocument/2006/relationships/tags" Target="../tags/tag76.xml"/><Relationship Id="rId61" Type="http://schemas.openxmlformats.org/officeDocument/2006/relationships/tags" Target="../tags/tag77.xml"/><Relationship Id="rId62" Type="http://schemas.openxmlformats.org/officeDocument/2006/relationships/tags" Target="../tags/tag78.xml"/><Relationship Id="rId63" Type="http://schemas.openxmlformats.org/officeDocument/2006/relationships/tags" Target="../tags/tag79.xml"/><Relationship Id="rId64" Type="http://schemas.openxmlformats.org/officeDocument/2006/relationships/tags" Target="../tags/tag80.xml"/><Relationship Id="rId65" Type="http://schemas.openxmlformats.org/officeDocument/2006/relationships/tags" Target="../tags/tag81.xml"/><Relationship Id="rId66" Type="http://schemas.openxmlformats.org/officeDocument/2006/relationships/tags" Target="../tags/tag82.xml"/><Relationship Id="rId67" Type="http://schemas.openxmlformats.org/officeDocument/2006/relationships/tags" Target="../tags/tag83.xml"/><Relationship Id="rId68" Type="http://schemas.openxmlformats.org/officeDocument/2006/relationships/tags" Target="../tags/tag84.xml"/><Relationship Id="rId69" Type="http://schemas.openxmlformats.org/officeDocument/2006/relationships/tags" Target="../tags/tag85.xml"/><Relationship Id="rId120" Type="http://schemas.openxmlformats.org/officeDocument/2006/relationships/tags" Target="../tags/tag136.xml"/><Relationship Id="rId121" Type="http://schemas.openxmlformats.org/officeDocument/2006/relationships/tags" Target="../tags/tag137.xml"/><Relationship Id="rId122" Type="http://schemas.openxmlformats.org/officeDocument/2006/relationships/tags" Target="../tags/tag138.xml"/><Relationship Id="rId123" Type="http://schemas.openxmlformats.org/officeDocument/2006/relationships/tags" Target="../tags/tag139.xml"/><Relationship Id="rId124" Type="http://schemas.openxmlformats.org/officeDocument/2006/relationships/tags" Target="../tags/tag140.xml"/><Relationship Id="rId125" Type="http://schemas.openxmlformats.org/officeDocument/2006/relationships/tags" Target="../tags/tag141.xml"/><Relationship Id="rId126" Type="http://schemas.openxmlformats.org/officeDocument/2006/relationships/tags" Target="../tags/tag142.xml"/><Relationship Id="rId127" Type="http://schemas.openxmlformats.org/officeDocument/2006/relationships/tags" Target="../tags/tag143.xml"/><Relationship Id="rId128" Type="http://schemas.openxmlformats.org/officeDocument/2006/relationships/tags" Target="../tags/tag144.xml"/><Relationship Id="rId129" Type="http://schemas.openxmlformats.org/officeDocument/2006/relationships/tags" Target="../tags/tag145.xml"/><Relationship Id="rId40" Type="http://schemas.openxmlformats.org/officeDocument/2006/relationships/tags" Target="../tags/tag56.xml"/><Relationship Id="rId41" Type="http://schemas.openxmlformats.org/officeDocument/2006/relationships/tags" Target="../tags/tag57.xml"/><Relationship Id="rId42" Type="http://schemas.openxmlformats.org/officeDocument/2006/relationships/tags" Target="../tags/tag58.xml"/><Relationship Id="rId90" Type="http://schemas.openxmlformats.org/officeDocument/2006/relationships/tags" Target="../tags/tag106.xml"/><Relationship Id="rId91" Type="http://schemas.openxmlformats.org/officeDocument/2006/relationships/tags" Target="../tags/tag107.xml"/><Relationship Id="rId92" Type="http://schemas.openxmlformats.org/officeDocument/2006/relationships/tags" Target="../tags/tag108.xml"/><Relationship Id="rId93" Type="http://schemas.openxmlformats.org/officeDocument/2006/relationships/tags" Target="../tags/tag109.xml"/><Relationship Id="rId94" Type="http://schemas.openxmlformats.org/officeDocument/2006/relationships/tags" Target="../tags/tag110.xml"/><Relationship Id="rId95" Type="http://schemas.openxmlformats.org/officeDocument/2006/relationships/tags" Target="../tags/tag111.xml"/><Relationship Id="rId96" Type="http://schemas.openxmlformats.org/officeDocument/2006/relationships/tags" Target="../tags/tag112.xml"/><Relationship Id="rId101" Type="http://schemas.openxmlformats.org/officeDocument/2006/relationships/tags" Target="../tags/tag117.xml"/><Relationship Id="rId102" Type="http://schemas.openxmlformats.org/officeDocument/2006/relationships/tags" Target="../tags/tag118.xml"/><Relationship Id="rId103" Type="http://schemas.openxmlformats.org/officeDocument/2006/relationships/tags" Target="../tags/tag119.xml"/><Relationship Id="rId104" Type="http://schemas.openxmlformats.org/officeDocument/2006/relationships/tags" Target="../tags/tag120.xml"/><Relationship Id="rId105" Type="http://schemas.openxmlformats.org/officeDocument/2006/relationships/tags" Target="../tags/tag121.xml"/><Relationship Id="rId106" Type="http://schemas.openxmlformats.org/officeDocument/2006/relationships/tags" Target="../tags/tag122.xml"/><Relationship Id="rId107" Type="http://schemas.openxmlformats.org/officeDocument/2006/relationships/tags" Target="../tags/tag123.xml"/><Relationship Id="rId108" Type="http://schemas.openxmlformats.org/officeDocument/2006/relationships/tags" Target="../tags/tag124.xml"/><Relationship Id="rId109" Type="http://schemas.openxmlformats.org/officeDocument/2006/relationships/tags" Target="../tags/tag125.xml"/><Relationship Id="rId97" Type="http://schemas.openxmlformats.org/officeDocument/2006/relationships/tags" Target="../tags/tag113.xml"/><Relationship Id="rId98" Type="http://schemas.openxmlformats.org/officeDocument/2006/relationships/tags" Target="../tags/tag114.xml"/><Relationship Id="rId99" Type="http://schemas.openxmlformats.org/officeDocument/2006/relationships/tags" Target="../tags/tag115.xml"/><Relationship Id="rId43" Type="http://schemas.openxmlformats.org/officeDocument/2006/relationships/tags" Target="../tags/tag59.xml"/><Relationship Id="rId44" Type="http://schemas.openxmlformats.org/officeDocument/2006/relationships/tags" Target="../tags/tag60.xml"/><Relationship Id="rId45" Type="http://schemas.openxmlformats.org/officeDocument/2006/relationships/tags" Target="../tags/tag61.xml"/><Relationship Id="rId46" Type="http://schemas.openxmlformats.org/officeDocument/2006/relationships/tags" Target="../tags/tag62.xml"/><Relationship Id="rId47" Type="http://schemas.openxmlformats.org/officeDocument/2006/relationships/tags" Target="../tags/tag63.xml"/><Relationship Id="rId48" Type="http://schemas.openxmlformats.org/officeDocument/2006/relationships/tags" Target="../tags/tag64.xml"/><Relationship Id="rId49" Type="http://schemas.openxmlformats.org/officeDocument/2006/relationships/tags" Target="../tags/tag65.xml"/><Relationship Id="rId100" Type="http://schemas.openxmlformats.org/officeDocument/2006/relationships/tags" Target="../tags/tag116.xml"/><Relationship Id="rId150" Type="http://schemas.openxmlformats.org/officeDocument/2006/relationships/tags" Target="../tags/tag166.xml"/><Relationship Id="rId151" Type="http://schemas.openxmlformats.org/officeDocument/2006/relationships/tags" Target="../tags/tag167.xml"/><Relationship Id="rId152" Type="http://schemas.openxmlformats.org/officeDocument/2006/relationships/tags" Target="../tags/tag168.xml"/><Relationship Id="rId153" Type="http://schemas.openxmlformats.org/officeDocument/2006/relationships/tags" Target="../tags/tag169.xml"/><Relationship Id="rId154" Type="http://schemas.openxmlformats.org/officeDocument/2006/relationships/slideLayout" Target="../slideLayouts/slideLayout7.xml"/><Relationship Id="rId155" Type="http://schemas.openxmlformats.org/officeDocument/2006/relationships/notesSlide" Target="../notesSlides/notesSlide2.xml"/><Relationship Id="rId20" Type="http://schemas.openxmlformats.org/officeDocument/2006/relationships/tags" Target="../tags/tag36.xml"/><Relationship Id="rId21" Type="http://schemas.openxmlformats.org/officeDocument/2006/relationships/tags" Target="../tags/tag37.xml"/><Relationship Id="rId22" Type="http://schemas.openxmlformats.org/officeDocument/2006/relationships/tags" Target="../tags/tag38.xml"/><Relationship Id="rId70" Type="http://schemas.openxmlformats.org/officeDocument/2006/relationships/tags" Target="../tags/tag86.xml"/><Relationship Id="rId71" Type="http://schemas.openxmlformats.org/officeDocument/2006/relationships/tags" Target="../tags/tag87.xml"/><Relationship Id="rId72" Type="http://schemas.openxmlformats.org/officeDocument/2006/relationships/tags" Target="../tags/tag88.xml"/><Relationship Id="rId73" Type="http://schemas.openxmlformats.org/officeDocument/2006/relationships/tags" Target="../tags/tag89.xml"/><Relationship Id="rId74" Type="http://schemas.openxmlformats.org/officeDocument/2006/relationships/tags" Target="../tags/tag90.xml"/><Relationship Id="rId75" Type="http://schemas.openxmlformats.org/officeDocument/2006/relationships/tags" Target="../tags/tag91.xml"/><Relationship Id="rId76" Type="http://schemas.openxmlformats.org/officeDocument/2006/relationships/tags" Target="../tags/tag92.xml"/><Relationship Id="rId77" Type="http://schemas.openxmlformats.org/officeDocument/2006/relationships/tags" Target="../tags/tag93.xml"/><Relationship Id="rId78" Type="http://schemas.openxmlformats.org/officeDocument/2006/relationships/tags" Target="../tags/tag94.xml"/><Relationship Id="rId79" Type="http://schemas.openxmlformats.org/officeDocument/2006/relationships/tags" Target="../tags/tag95.xml"/><Relationship Id="rId23" Type="http://schemas.openxmlformats.org/officeDocument/2006/relationships/tags" Target="../tags/tag39.xml"/><Relationship Id="rId24" Type="http://schemas.openxmlformats.org/officeDocument/2006/relationships/tags" Target="../tags/tag40.xml"/><Relationship Id="rId25" Type="http://schemas.openxmlformats.org/officeDocument/2006/relationships/tags" Target="../tags/tag41.xml"/><Relationship Id="rId26" Type="http://schemas.openxmlformats.org/officeDocument/2006/relationships/tags" Target="../tags/tag42.xml"/><Relationship Id="rId27" Type="http://schemas.openxmlformats.org/officeDocument/2006/relationships/tags" Target="../tags/tag43.xml"/><Relationship Id="rId28" Type="http://schemas.openxmlformats.org/officeDocument/2006/relationships/tags" Target="../tags/tag44.xml"/><Relationship Id="rId29" Type="http://schemas.openxmlformats.org/officeDocument/2006/relationships/tags" Target="../tags/tag45.xml"/><Relationship Id="rId130" Type="http://schemas.openxmlformats.org/officeDocument/2006/relationships/tags" Target="../tags/tag146.xml"/><Relationship Id="rId131" Type="http://schemas.openxmlformats.org/officeDocument/2006/relationships/tags" Target="../tags/tag147.xml"/><Relationship Id="rId132" Type="http://schemas.openxmlformats.org/officeDocument/2006/relationships/tags" Target="../tags/tag148.xml"/><Relationship Id="rId133" Type="http://schemas.openxmlformats.org/officeDocument/2006/relationships/tags" Target="../tags/tag149.xml"/><Relationship Id="rId134" Type="http://schemas.openxmlformats.org/officeDocument/2006/relationships/tags" Target="../tags/tag150.xml"/><Relationship Id="rId135" Type="http://schemas.openxmlformats.org/officeDocument/2006/relationships/tags" Target="../tags/tag151.xml"/><Relationship Id="rId136" Type="http://schemas.openxmlformats.org/officeDocument/2006/relationships/tags" Target="../tags/tag152.xml"/><Relationship Id="rId137" Type="http://schemas.openxmlformats.org/officeDocument/2006/relationships/tags" Target="../tags/tag153.xml"/><Relationship Id="rId138" Type="http://schemas.openxmlformats.org/officeDocument/2006/relationships/tags" Target="../tags/tag154.xml"/><Relationship Id="rId139" Type="http://schemas.openxmlformats.org/officeDocument/2006/relationships/tags" Target="../tags/tag155.xml"/><Relationship Id="rId1" Type="http://schemas.openxmlformats.org/officeDocument/2006/relationships/tags" Target="../tags/tag17.xml"/><Relationship Id="rId2" Type="http://schemas.openxmlformats.org/officeDocument/2006/relationships/tags" Target="../tags/tag18.xml"/><Relationship Id="rId3" Type="http://schemas.openxmlformats.org/officeDocument/2006/relationships/tags" Target="../tags/tag19.xml"/><Relationship Id="rId4" Type="http://schemas.openxmlformats.org/officeDocument/2006/relationships/tags" Target="../tags/tag20.xml"/><Relationship Id="rId5" Type="http://schemas.openxmlformats.org/officeDocument/2006/relationships/tags" Target="../tags/tag21.xml"/><Relationship Id="rId6" Type="http://schemas.openxmlformats.org/officeDocument/2006/relationships/tags" Target="../tags/tag22.xml"/><Relationship Id="rId7" Type="http://schemas.openxmlformats.org/officeDocument/2006/relationships/tags" Target="../tags/tag23.xml"/><Relationship Id="rId8" Type="http://schemas.openxmlformats.org/officeDocument/2006/relationships/tags" Target="../tags/tag24.xml"/><Relationship Id="rId9" Type="http://schemas.openxmlformats.org/officeDocument/2006/relationships/tags" Target="../tags/tag25.xml"/><Relationship Id="rId50" Type="http://schemas.openxmlformats.org/officeDocument/2006/relationships/tags" Target="../tags/tag66.xml"/><Relationship Id="rId51" Type="http://schemas.openxmlformats.org/officeDocument/2006/relationships/tags" Target="../tags/tag67.xml"/><Relationship Id="rId52" Type="http://schemas.openxmlformats.org/officeDocument/2006/relationships/tags" Target="../tags/tag68.xml"/><Relationship Id="rId53" Type="http://schemas.openxmlformats.org/officeDocument/2006/relationships/tags" Target="../tags/tag69.xml"/><Relationship Id="rId54" Type="http://schemas.openxmlformats.org/officeDocument/2006/relationships/tags" Target="../tags/tag70.xml"/><Relationship Id="rId55" Type="http://schemas.openxmlformats.org/officeDocument/2006/relationships/tags" Target="../tags/tag71.xml"/><Relationship Id="rId56" Type="http://schemas.openxmlformats.org/officeDocument/2006/relationships/tags" Target="../tags/tag72.xml"/><Relationship Id="rId57" Type="http://schemas.openxmlformats.org/officeDocument/2006/relationships/tags" Target="../tags/tag73.xml"/><Relationship Id="rId58" Type="http://schemas.openxmlformats.org/officeDocument/2006/relationships/tags" Target="../tags/tag74.xml"/><Relationship Id="rId59" Type="http://schemas.openxmlformats.org/officeDocument/2006/relationships/tags" Target="../tags/tag75.xml"/><Relationship Id="rId110" Type="http://schemas.openxmlformats.org/officeDocument/2006/relationships/tags" Target="../tags/tag126.xml"/><Relationship Id="rId111" Type="http://schemas.openxmlformats.org/officeDocument/2006/relationships/tags" Target="../tags/tag127.xml"/><Relationship Id="rId112" Type="http://schemas.openxmlformats.org/officeDocument/2006/relationships/tags" Target="../tags/tag128.xml"/><Relationship Id="rId113" Type="http://schemas.openxmlformats.org/officeDocument/2006/relationships/tags" Target="../tags/tag129.xml"/><Relationship Id="rId114" Type="http://schemas.openxmlformats.org/officeDocument/2006/relationships/tags" Target="../tags/tag130.xml"/><Relationship Id="rId115" Type="http://schemas.openxmlformats.org/officeDocument/2006/relationships/tags" Target="../tags/tag131.xml"/><Relationship Id="rId116" Type="http://schemas.openxmlformats.org/officeDocument/2006/relationships/tags" Target="../tags/tag132.xml"/><Relationship Id="rId117" Type="http://schemas.openxmlformats.org/officeDocument/2006/relationships/tags" Target="../tags/tag133.xml"/><Relationship Id="rId118" Type="http://schemas.openxmlformats.org/officeDocument/2006/relationships/tags" Target="../tags/tag134.xml"/><Relationship Id="rId119" Type="http://schemas.openxmlformats.org/officeDocument/2006/relationships/tags" Target="../tags/tag135.xml"/><Relationship Id="rId30" Type="http://schemas.openxmlformats.org/officeDocument/2006/relationships/tags" Target="../tags/tag46.xml"/><Relationship Id="rId31" Type="http://schemas.openxmlformats.org/officeDocument/2006/relationships/tags" Target="../tags/tag47.xml"/><Relationship Id="rId32" Type="http://schemas.openxmlformats.org/officeDocument/2006/relationships/tags" Target="../tags/tag48.xml"/><Relationship Id="rId33" Type="http://schemas.openxmlformats.org/officeDocument/2006/relationships/tags" Target="../tags/tag49.xml"/><Relationship Id="rId34" Type="http://schemas.openxmlformats.org/officeDocument/2006/relationships/tags" Target="../tags/tag50.xml"/><Relationship Id="rId35" Type="http://schemas.openxmlformats.org/officeDocument/2006/relationships/tags" Target="../tags/tag51.xml"/><Relationship Id="rId36" Type="http://schemas.openxmlformats.org/officeDocument/2006/relationships/tags" Target="../tags/tag52.xml"/><Relationship Id="rId37" Type="http://schemas.openxmlformats.org/officeDocument/2006/relationships/tags" Target="../tags/tag53.xml"/><Relationship Id="rId38" Type="http://schemas.openxmlformats.org/officeDocument/2006/relationships/tags" Target="../tags/tag54.xml"/><Relationship Id="rId39" Type="http://schemas.openxmlformats.org/officeDocument/2006/relationships/tags" Target="../tags/tag55.xml"/><Relationship Id="rId80" Type="http://schemas.openxmlformats.org/officeDocument/2006/relationships/tags" Target="../tags/tag96.xml"/><Relationship Id="rId81" Type="http://schemas.openxmlformats.org/officeDocument/2006/relationships/tags" Target="../tags/tag97.xml"/><Relationship Id="rId82" Type="http://schemas.openxmlformats.org/officeDocument/2006/relationships/tags" Target="../tags/tag98.xml"/><Relationship Id="rId83" Type="http://schemas.openxmlformats.org/officeDocument/2006/relationships/tags" Target="../tags/tag99.xml"/><Relationship Id="rId84" Type="http://schemas.openxmlformats.org/officeDocument/2006/relationships/tags" Target="../tags/tag100.xml"/><Relationship Id="rId85" Type="http://schemas.openxmlformats.org/officeDocument/2006/relationships/tags" Target="../tags/tag101.xml"/><Relationship Id="rId86" Type="http://schemas.openxmlformats.org/officeDocument/2006/relationships/tags" Target="../tags/tag102.xml"/><Relationship Id="rId87" Type="http://schemas.openxmlformats.org/officeDocument/2006/relationships/tags" Target="../tags/tag103.xml"/><Relationship Id="rId88" Type="http://schemas.openxmlformats.org/officeDocument/2006/relationships/tags" Target="../tags/tag104.xml"/><Relationship Id="rId89" Type="http://schemas.openxmlformats.org/officeDocument/2006/relationships/tags" Target="../tags/tag105.xml"/><Relationship Id="rId140" Type="http://schemas.openxmlformats.org/officeDocument/2006/relationships/tags" Target="../tags/tag156.xml"/><Relationship Id="rId141" Type="http://schemas.openxmlformats.org/officeDocument/2006/relationships/tags" Target="../tags/tag157.xml"/><Relationship Id="rId142" Type="http://schemas.openxmlformats.org/officeDocument/2006/relationships/tags" Target="../tags/tag158.xml"/><Relationship Id="rId143" Type="http://schemas.openxmlformats.org/officeDocument/2006/relationships/tags" Target="../tags/tag159.xml"/><Relationship Id="rId144" Type="http://schemas.openxmlformats.org/officeDocument/2006/relationships/tags" Target="../tags/tag160.xml"/><Relationship Id="rId145" Type="http://schemas.openxmlformats.org/officeDocument/2006/relationships/tags" Target="../tags/tag161.xml"/><Relationship Id="rId146" Type="http://schemas.openxmlformats.org/officeDocument/2006/relationships/tags" Target="../tags/tag162.xml"/><Relationship Id="rId147" Type="http://schemas.openxmlformats.org/officeDocument/2006/relationships/tags" Target="../tags/tag163.xml"/><Relationship Id="rId148" Type="http://schemas.openxmlformats.org/officeDocument/2006/relationships/tags" Target="../tags/tag164.xml"/><Relationship Id="rId149" Type="http://schemas.openxmlformats.org/officeDocument/2006/relationships/tags" Target="../tags/tag16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2.xml"/><Relationship Id="rId4" Type="http://schemas.openxmlformats.org/officeDocument/2006/relationships/tags" Target="../tags/tag173.xml"/><Relationship Id="rId5" Type="http://schemas.openxmlformats.org/officeDocument/2006/relationships/tags" Target="../tags/tag174.xml"/><Relationship Id="rId6" Type="http://schemas.openxmlformats.org/officeDocument/2006/relationships/slideLayout" Target="../slideLayouts/slideLayout3.xml"/><Relationship Id="rId7" Type="http://schemas.openxmlformats.org/officeDocument/2006/relationships/notesSlide" Target="../notesSlides/notesSlide3.xml"/><Relationship Id="rId1" Type="http://schemas.openxmlformats.org/officeDocument/2006/relationships/tags" Target="../tags/tag170.xml"/><Relationship Id="rId2" Type="http://schemas.openxmlformats.org/officeDocument/2006/relationships/tags" Target="../tags/tag171.xml"/></Relationships>
</file>

<file path=ppt/slides/_rels/slide7.xml.rels><?xml version="1.0" encoding="UTF-8" standalone="yes"?>
<Relationships xmlns="http://schemas.openxmlformats.org/package/2006/relationships"><Relationship Id="rId101" Type="http://schemas.openxmlformats.org/officeDocument/2006/relationships/tags" Target="../tags/tag275.xml"/><Relationship Id="rId102" Type="http://schemas.openxmlformats.org/officeDocument/2006/relationships/tags" Target="../tags/tag276.xml"/><Relationship Id="rId103" Type="http://schemas.openxmlformats.org/officeDocument/2006/relationships/tags" Target="../tags/tag277.xml"/><Relationship Id="rId104" Type="http://schemas.openxmlformats.org/officeDocument/2006/relationships/slideLayout" Target="../slideLayouts/slideLayout7.xml"/><Relationship Id="rId105" Type="http://schemas.openxmlformats.org/officeDocument/2006/relationships/notesSlide" Target="../notesSlides/notesSlide4.xml"/><Relationship Id="rId1" Type="http://schemas.openxmlformats.org/officeDocument/2006/relationships/tags" Target="../tags/tag175.xml"/><Relationship Id="rId2" Type="http://schemas.openxmlformats.org/officeDocument/2006/relationships/tags" Target="../tags/tag176.xml"/><Relationship Id="rId3" Type="http://schemas.openxmlformats.org/officeDocument/2006/relationships/tags" Target="../tags/tag177.xml"/><Relationship Id="rId4" Type="http://schemas.openxmlformats.org/officeDocument/2006/relationships/tags" Target="../tags/tag178.xml"/><Relationship Id="rId5" Type="http://schemas.openxmlformats.org/officeDocument/2006/relationships/tags" Target="../tags/tag179.xml"/><Relationship Id="rId6" Type="http://schemas.openxmlformats.org/officeDocument/2006/relationships/tags" Target="../tags/tag180.xml"/><Relationship Id="rId7" Type="http://schemas.openxmlformats.org/officeDocument/2006/relationships/tags" Target="../tags/tag181.xml"/><Relationship Id="rId8" Type="http://schemas.openxmlformats.org/officeDocument/2006/relationships/tags" Target="../tags/tag182.xml"/><Relationship Id="rId9" Type="http://schemas.openxmlformats.org/officeDocument/2006/relationships/tags" Target="../tags/tag183.xml"/><Relationship Id="rId10" Type="http://schemas.openxmlformats.org/officeDocument/2006/relationships/tags" Target="../tags/tag184.xml"/><Relationship Id="rId11" Type="http://schemas.openxmlformats.org/officeDocument/2006/relationships/tags" Target="../tags/tag185.xml"/><Relationship Id="rId12" Type="http://schemas.openxmlformats.org/officeDocument/2006/relationships/tags" Target="../tags/tag186.xml"/><Relationship Id="rId13" Type="http://schemas.openxmlformats.org/officeDocument/2006/relationships/tags" Target="../tags/tag187.xml"/><Relationship Id="rId14" Type="http://schemas.openxmlformats.org/officeDocument/2006/relationships/tags" Target="../tags/tag188.xml"/><Relationship Id="rId15" Type="http://schemas.openxmlformats.org/officeDocument/2006/relationships/tags" Target="../tags/tag189.xml"/><Relationship Id="rId16" Type="http://schemas.openxmlformats.org/officeDocument/2006/relationships/tags" Target="../tags/tag190.xml"/><Relationship Id="rId17" Type="http://schemas.openxmlformats.org/officeDocument/2006/relationships/tags" Target="../tags/tag191.xml"/><Relationship Id="rId18" Type="http://schemas.openxmlformats.org/officeDocument/2006/relationships/tags" Target="../tags/tag192.xml"/><Relationship Id="rId19" Type="http://schemas.openxmlformats.org/officeDocument/2006/relationships/tags" Target="../tags/tag193.xml"/><Relationship Id="rId30" Type="http://schemas.openxmlformats.org/officeDocument/2006/relationships/tags" Target="../tags/tag204.xml"/><Relationship Id="rId31" Type="http://schemas.openxmlformats.org/officeDocument/2006/relationships/tags" Target="../tags/tag205.xml"/><Relationship Id="rId32" Type="http://schemas.openxmlformats.org/officeDocument/2006/relationships/tags" Target="../tags/tag206.xml"/><Relationship Id="rId33" Type="http://schemas.openxmlformats.org/officeDocument/2006/relationships/tags" Target="../tags/tag207.xml"/><Relationship Id="rId34" Type="http://schemas.openxmlformats.org/officeDocument/2006/relationships/tags" Target="../tags/tag208.xml"/><Relationship Id="rId35" Type="http://schemas.openxmlformats.org/officeDocument/2006/relationships/tags" Target="../tags/tag209.xml"/><Relationship Id="rId36" Type="http://schemas.openxmlformats.org/officeDocument/2006/relationships/tags" Target="../tags/tag210.xml"/><Relationship Id="rId37" Type="http://schemas.openxmlformats.org/officeDocument/2006/relationships/tags" Target="../tags/tag211.xml"/><Relationship Id="rId38" Type="http://schemas.openxmlformats.org/officeDocument/2006/relationships/tags" Target="../tags/tag212.xml"/><Relationship Id="rId39" Type="http://schemas.openxmlformats.org/officeDocument/2006/relationships/tags" Target="../tags/tag213.xml"/><Relationship Id="rId50" Type="http://schemas.openxmlformats.org/officeDocument/2006/relationships/tags" Target="../tags/tag224.xml"/><Relationship Id="rId51" Type="http://schemas.openxmlformats.org/officeDocument/2006/relationships/tags" Target="../tags/tag225.xml"/><Relationship Id="rId52" Type="http://schemas.openxmlformats.org/officeDocument/2006/relationships/tags" Target="../tags/tag226.xml"/><Relationship Id="rId53" Type="http://schemas.openxmlformats.org/officeDocument/2006/relationships/tags" Target="../tags/tag227.xml"/><Relationship Id="rId54" Type="http://schemas.openxmlformats.org/officeDocument/2006/relationships/tags" Target="../tags/tag228.xml"/><Relationship Id="rId55" Type="http://schemas.openxmlformats.org/officeDocument/2006/relationships/tags" Target="../tags/tag229.xml"/><Relationship Id="rId56" Type="http://schemas.openxmlformats.org/officeDocument/2006/relationships/tags" Target="../tags/tag230.xml"/><Relationship Id="rId57" Type="http://schemas.openxmlformats.org/officeDocument/2006/relationships/tags" Target="../tags/tag231.xml"/><Relationship Id="rId58" Type="http://schemas.openxmlformats.org/officeDocument/2006/relationships/tags" Target="../tags/tag232.xml"/><Relationship Id="rId59" Type="http://schemas.openxmlformats.org/officeDocument/2006/relationships/tags" Target="../tags/tag233.xml"/><Relationship Id="rId70" Type="http://schemas.openxmlformats.org/officeDocument/2006/relationships/tags" Target="../tags/tag244.xml"/><Relationship Id="rId71" Type="http://schemas.openxmlformats.org/officeDocument/2006/relationships/tags" Target="../tags/tag245.xml"/><Relationship Id="rId72" Type="http://schemas.openxmlformats.org/officeDocument/2006/relationships/tags" Target="../tags/tag246.xml"/><Relationship Id="rId73" Type="http://schemas.openxmlformats.org/officeDocument/2006/relationships/tags" Target="../tags/tag247.xml"/><Relationship Id="rId74" Type="http://schemas.openxmlformats.org/officeDocument/2006/relationships/tags" Target="../tags/tag248.xml"/><Relationship Id="rId75" Type="http://schemas.openxmlformats.org/officeDocument/2006/relationships/tags" Target="../tags/tag249.xml"/><Relationship Id="rId76" Type="http://schemas.openxmlformats.org/officeDocument/2006/relationships/tags" Target="../tags/tag250.xml"/><Relationship Id="rId77" Type="http://schemas.openxmlformats.org/officeDocument/2006/relationships/tags" Target="../tags/tag251.xml"/><Relationship Id="rId78" Type="http://schemas.openxmlformats.org/officeDocument/2006/relationships/tags" Target="../tags/tag252.xml"/><Relationship Id="rId79" Type="http://schemas.openxmlformats.org/officeDocument/2006/relationships/tags" Target="../tags/tag253.xml"/><Relationship Id="rId90" Type="http://schemas.openxmlformats.org/officeDocument/2006/relationships/tags" Target="../tags/tag264.xml"/><Relationship Id="rId91" Type="http://schemas.openxmlformats.org/officeDocument/2006/relationships/tags" Target="../tags/tag265.xml"/><Relationship Id="rId92" Type="http://schemas.openxmlformats.org/officeDocument/2006/relationships/tags" Target="../tags/tag266.xml"/><Relationship Id="rId93" Type="http://schemas.openxmlformats.org/officeDocument/2006/relationships/tags" Target="../tags/tag267.xml"/><Relationship Id="rId94" Type="http://schemas.openxmlformats.org/officeDocument/2006/relationships/tags" Target="../tags/tag268.xml"/><Relationship Id="rId95" Type="http://schemas.openxmlformats.org/officeDocument/2006/relationships/tags" Target="../tags/tag269.xml"/><Relationship Id="rId96" Type="http://schemas.openxmlformats.org/officeDocument/2006/relationships/tags" Target="../tags/tag270.xml"/><Relationship Id="rId97" Type="http://schemas.openxmlformats.org/officeDocument/2006/relationships/tags" Target="../tags/tag271.xml"/><Relationship Id="rId98" Type="http://schemas.openxmlformats.org/officeDocument/2006/relationships/tags" Target="../tags/tag272.xml"/><Relationship Id="rId99" Type="http://schemas.openxmlformats.org/officeDocument/2006/relationships/tags" Target="../tags/tag273.xml"/><Relationship Id="rId20" Type="http://schemas.openxmlformats.org/officeDocument/2006/relationships/tags" Target="../tags/tag194.xml"/><Relationship Id="rId21" Type="http://schemas.openxmlformats.org/officeDocument/2006/relationships/tags" Target="../tags/tag195.xml"/><Relationship Id="rId22" Type="http://schemas.openxmlformats.org/officeDocument/2006/relationships/tags" Target="../tags/tag196.xml"/><Relationship Id="rId23" Type="http://schemas.openxmlformats.org/officeDocument/2006/relationships/tags" Target="../tags/tag197.xml"/><Relationship Id="rId24" Type="http://schemas.openxmlformats.org/officeDocument/2006/relationships/tags" Target="../tags/tag198.xml"/><Relationship Id="rId25" Type="http://schemas.openxmlformats.org/officeDocument/2006/relationships/tags" Target="../tags/tag199.xml"/><Relationship Id="rId26" Type="http://schemas.openxmlformats.org/officeDocument/2006/relationships/tags" Target="../tags/tag200.xml"/><Relationship Id="rId27" Type="http://schemas.openxmlformats.org/officeDocument/2006/relationships/tags" Target="../tags/tag201.xml"/><Relationship Id="rId28" Type="http://schemas.openxmlformats.org/officeDocument/2006/relationships/tags" Target="../tags/tag202.xml"/><Relationship Id="rId29" Type="http://schemas.openxmlformats.org/officeDocument/2006/relationships/tags" Target="../tags/tag203.xml"/><Relationship Id="rId40" Type="http://schemas.openxmlformats.org/officeDocument/2006/relationships/tags" Target="../tags/tag214.xml"/><Relationship Id="rId41" Type="http://schemas.openxmlformats.org/officeDocument/2006/relationships/tags" Target="../tags/tag215.xml"/><Relationship Id="rId42" Type="http://schemas.openxmlformats.org/officeDocument/2006/relationships/tags" Target="../tags/tag216.xml"/><Relationship Id="rId43" Type="http://schemas.openxmlformats.org/officeDocument/2006/relationships/tags" Target="../tags/tag217.xml"/><Relationship Id="rId44" Type="http://schemas.openxmlformats.org/officeDocument/2006/relationships/tags" Target="../tags/tag218.xml"/><Relationship Id="rId45" Type="http://schemas.openxmlformats.org/officeDocument/2006/relationships/tags" Target="../tags/tag219.xml"/><Relationship Id="rId46" Type="http://schemas.openxmlformats.org/officeDocument/2006/relationships/tags" Target="../tags/tag220.xml"/><Relationship Id="rId47" Type="http://schemas.openxmlformats.org/officeDocument/2006/relationships/tags" Target="../tags/tag221.xml"/><Relationship Id="rId48" Type="http://schemas.openxmlformats.org/officeDocument/2006/relationships/tags" Target="../tags/tag222.xml"/><Relationship Id="rId49" Type="http://schemas.openxmlformats.org/officeDocument/2006/relationships/tags" Target="../tags/tag223.xml"/><Relationship Id="rId60" Type="http://schemas.openxmlformats.org/officeDocument/2006/relationships/tags" Target="../tags/tag234.xml"/><Relationship Id="rId61" Type="http://schemas.openxmlformats.org/officeDocument/2006/relationships/tags" Target="../tags/tag235.xml"/><Relationship Id="rId62" Type="http://schemas.openxmlformats.org/officeDocument/2006/relationships/tags" Target="../tags/tag236.xml"/><Relationship Id="rId63" Type="http://schemas.openxmlformats.org/officeDocument/2006/relationships/tags" Target="../tags/tag237.xml"/><Relationship Id="rId64" Type="http://schemas.openxmlformats.org/officeDocument/2006/relationships/tags" Target="../tags/tag238.xml"/><Relationship Id="rId65" Type="http://schemas.openxmlformats.org/officeDocument/2006/relationships/tags" Target="../tags/tag239.xml"/><Relationship Id="rId66" Type="http://schemas.openxmlformats.org/officeDocument/2006/relationships/tags" Target="../tags/tag240.xml"/><Relationship Id="rId67" Type="http://schemas.openxmlformats.org/officeDocument/2006/relationships/tags" Target="../tags/tag241.xml"/><Relationship Id="rId68" Type="http://schemas.openxmlformats.org/officeDocument/2006/relationships/tags" Target="../tags/tag242.xml"/><Relationship Id="rId69" Type="http://schemas.openxmlformats.org/officeDocument/2006/relationships/tags" Target="../tags/tag243.xml"/><Relationship Id="rId100" Type="http://schemas.openxmlformats.org/officeDocument/2006/relationships/tags" Target="../tags/tag274.xml"/><Relationship Id="rId80" Type="http://schemas.openxmlformats.org/officeDocument/2006/relationships/tags" Target="../tags/tag254.xml"/><Relationship Id="rId81" Type="http://schemas.openxmlformats.org/officeDocument/2006/relationships/tags" Target="../tags/tag255.xml"/><Relationship Id="rId82" Type="http://schemas.openxmlformats.org/officeDocument/2006/relationships/tags" Target="../tags/tag256.xml"/><Relationship Id="rId83" Type="http://schemas.openxmlformats.org/officeDocument/2006/relationships/tags" Target="../tags/tag257.xml"/><Relationship Id="rId84" Type="http://schemas.openxmlformats.org/officeDocument/2006/relationships/tags" Target="../tags/tag258.xml"/><Relationship Id="rId85" Type="http://schemas.openxmlformats.org/officeDocument/2006/relationships/tags" Target="../tags/tag259.xml"/><Relationship Id="rId86" Type="http://schemas.openxmlformats.org/officeDocument/2006/relationships/tags" Target="../tags/tag260.xml"/><Relationship Id="rId87" Type="http://schemas.openxmlformats.org/officeDocument/2006/relationships/tags" Target="../tags/tag261.xml"/><Relationship Id="rId88" Type="http://schemas.openxmlformats.org/officeDocument/2006/relationships/tags" Target="../tags/tag262.xml"/><Relationship Id="rId89" Type="http://schemas.openxmlformats.org/officeDocument/2006/relationships/tags" Target="../tags/tag26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278.xml"/><Relationship Id="rId2" Type="http://schemas.openxmlformats.org/officeDocument/2006/relationships/tags" Target="../tags/tag27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2.xml"/><Relationship Id="rId4" Type="http://schemas.openxmlformats.org/officeDocument/2006/relationships/tags" Target="../tags/tag283.xml"/><Relationship Id="rId5" Type="http://schemas.openxmlformats.org/officeDocument/2006/relationships/tags" Target="../tags/tag284.xml"/><Relationship Id="rId6" Type="http://schemas.openxmlformats.org/officeDocument/2006/relationships/tags" Target="../tags/tag285.xml"/><Relationship Id="rId7" Type="http://schemas.openxmlformats.org/officeDocument/2006/relationships/slideLayout" Target="../slideLayouts/slideLayout7.xml"/><Relationship Id="rId8" Type="http://schemas.openxmlformats.org/officeDocument/2006/relationships/notesSlide" Target="../notesSlides/notesSlide6.xml"/><Relationship Id="rId1" Type="http://schemas.openxmlformats.org/officeDocument/2006/relationships/tags" Target="../tags/tag280.xml"/><Relationship Id="rId2" Type="http://schemas.openxmlformats.org/officeDocument/2006/relationships/tags" Target="../tags/tag28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Pipeline Hazards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2011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2276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</a:t>
            </a:r>
            <a:r>
              <a:rPr lang="fr-FR" dirty="0" err="1">
                <a:solidFill>
                  <a:srgbClr val="FFFF00"/>
                </a:solidFill>
                <a:cs typeface="Calibri"/>
              </a:rPr>
              <a:t>Appendix</a:t>
            </a:r>
            <a:r>
              <a:rPr lang="fr-FR" dirty="0">
                <a:solidFill>
                  <a:srgbClr val="FFFF00"/>
                </a:solidFill>
                <a:cs typeface="Calibri"/>
              </a:rPr>
              <a:t> </a:t>
            </a:r>
            <a:r>
              <a:rPr lang="fr-FR" dirty="0" smtClean="0">
                <a:solidFill>
                  <a:srgbClr val="FFFF00"/>
                </a:solidFill>
                <a:cs typeface="Calibri"/>
              </a:rPr>
              <a:t>4.7</a:t>
            </a:r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endParaRPr lang="en-US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900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itle 30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Forwarding Datapath</a:t>
            </a:r>
            <a:endParaRPr lang="en-US" dirty="0"/>
          </a:p>
        </p:txBody>
      </p:sp>
      <p:sp>
        <p:nvSpPr>
          <p:cNvPr id="77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6200000">
            <a:off x="-381003" y="2504989"/>
            <a:ext cx="39624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rot="16200000">
            <a:off x="2285995" y="2504987"/>
            <a:ext cx="39624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0" name="Line 4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285995" y="1438190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809992" y="1895394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Line 4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09992" y="1057194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6200000">
            <a:off x="4038597" y="2504985"/>
            <a:ext cx="39624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4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638795" y="1438186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Freeform 85"/>
          <p:cNvSpPr/>
          <p:nvPr>
            <p:custDataLst>
              <p:tags r:id="rId9"/>
            </p:custDataLst>
          </p:nvPr>
        </p:nvSpPr>
        <p:spPr>
          <a:xfrm>
            <a:off x="5181595" y="752388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419595" y="1819191"/>
            <a:ext cx="3809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419595" y="2581190"/>
            <a:ext cx="381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9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5791202" y="2504985"/>
            <a:ext cx="39624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0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76999" y="1895387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1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 rot="16200000">
            <a:off x="4038593" y="2352592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" name="Line 4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419595" y="980982"/>
            <a:ext cx="762000" cy="8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4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195" y="2047788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6172200" y="1438186"/>
            <a:ext cx="1447799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2428789"/>
            <a:ext cx="3048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315200" y="2428787"/>
            <a:ext cx="304800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924801" y="2428787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924801" y="1438188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8458201" y="1971588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8839201" y="904788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8534401" y="904788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4038593" y="174299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3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4038592" y="904791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4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791199" y="2276388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5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791194" y="1285786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6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276387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7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285786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8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857999" y="1438188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04800" y="1438191"/>
            <a:ext cx="914397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0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285788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2" name="Rectangle 2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595" y="752391"/>
            <a:ext cx="1295400" cy="1600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3" name="TextBox 112"/>
          <p:cNvSpPr txBox="1"/>
          <p:nvPr>
            <p:custDataLst>
              <p:tags r:id="rId35"/>
            </p:custDataLst>
          </p:nvPr>
        </p:nvSpPr>
        <p:spPr>
          <a:xfrm>
            <a:off x="2621276" y="1388884"/>
            <a:ext cx="640079" cy="39105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rD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14" name="TextBox 113"/>
          <p:cNvSpPr txBox="1"/>
          <p:nvPr>
            <p:custDataLst>
              <p:tags r:id="rId36"/>
            </p:custDataLst>
          </p:nvPr>
        </p:nvSpPr>
        <p:spPr>
          <a:xfrm>
            <a:off x="3124195" y="1647771"/>
            <a:ext cx="640079" cy="39105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15" name="TextBox 114"/>
          <p:cNvSpPr txBox="1"/>
          <p:nvPr>
            <p:custDataLst>
              <p:tags r:id="rId37"/>
            </p:custDataLst>
          </p:nvPr>
        </p:nvSpPr>
        <p:spPr>
          <a:xfrm>
            <a:off x="3124195" y="828591"/>
            <a:ext cx="640079" cy="39105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 rot="16200000">
            <a:off x="5791194" y="303839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 rot="16200000">
            <a:off x="7543799" y="303839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6" name="Text Box 1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 rot="16200000">
            <a:off x="4038600" y="2962192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 rot="16200000">
            <a:off x="5791194" y="3571791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WE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 rot="16200000">
            <a:off x="7543800" y="3571792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WE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 rot="16200000">
            <a:off x="5791195" y="410519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Op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0" name="Text Box 1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 rot="16200000">
            <a:off x="4038600" y="3495591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WE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 rot="16200000">
            <a:off x="7543798" y="410519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Op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7924800" y="3190791"/>
            <a:ext cx="914400" cy="0"/>
          </a:xfrm>
          <a:prstGeom prst="line">
            <a:avLst/>
          </a:prstGeom>
          <a:noFill/>
          <a:ln w="57150" cap="flat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8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8839200" y="2885991"/>
            <a:ext cx="0" cy="30480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9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 flipV="1">
            <a:off x="8534400" y="2885991"/>
            <a:ext cx="304800" cy="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0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285995" y="1742991"/>
            <a:ext cx="228601" cy="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V="1">
            <a:off x="2971797" y="2352591"/>
            <a:ext cx="0" cy="38100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797" y="2352591"/>
            <a:ext cx="0" cy="38100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TextBox 126"/>
          <p:cNvSpPr txBox="1"/>
          <p:nvPr>
            <p:custDataLst>
              <p:tags r:id="rId52"/>
            </p:custDataLst>
          </p:nvPr>
        </p:nvSpPr>
        <p:spPr>
          <a:xfrm>
            <a:off x="2666997" y="1983259"/>
            <a:ext cx="838198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US" sz="2400" dirty="0" err="1" smtClean="0">
                <a:solidFill>
                  <a:schemeClr val="bg1"/>
                </a:solidFill>
              </a:rPr>
              <a:t>rA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rB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28" name="Line 8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9600" y="2352594"/>
            <a:ext cx="0" cy="1219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Text Box 11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57200" y="3571791"/>
            <a:ext cx="457200" cy="37082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30" name="Line 2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09600" y="3952791"/>
            <a:ext cx="0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1" name="Line 1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609600" y="2885991"/>
            <a:ext cx="152400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 flipV="1">
            <a:off x="1219200" y="2123991"/>
            <a:ext cx="228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133" name="Group 132"/>
          <p:cNvGrpSpPr/>
          <p:nvPr>
            <p:custDataLst>
              <p:tags r:id="rId58"/>
            </p:custDataLst>
          </p:nvPr>
        </p:nvGrpSpPr>
        <p:grpSpPr>
          <a:xfrm>
            <a:off x="762000" y="2581194"/>
            <a:ext cx="381000" cy="6096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134" name="Freeform 133"/>
            <p:cNvSpPr/>
            <p:nvPr>
              <p:custDataLst>
                <p:tags r:id="rId86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36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1143001" y="2885994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8" name="Rectangle 1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 rot="10800000">
            <a:off x="838200" y="4257590"/>
            <a:ext cx="152399" cy="9144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Line 2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1295401" y="2885994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0" name="Line 2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990602" y="4333791"/>
            <a:ext cx="304798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1" name="Line 2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609600" y="4714791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2" name="Line 2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990602" y="456239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3" name="Line 2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990602" y="479099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4" name="Line 2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990602" y="501959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5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76200" y="3571791"/>
            <a:ext cx="6096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47" name="Text Box 11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 rot="16200000">
            <a:off x="4038595" y="402899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Op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149" name="Straight Arrow Connector 148"/>
          <p:cNvCxnSpPr/>
          <p:nvPr>
            <p:custDataLst>
              <p:tags r:id="rId69"/>
            </p:custDataLst>
          </p:nvPr>
        </p:nvCxnSpPr>
        <p:spPr>
          <a:xfrm>
            <a:off x="152400" y="3724191"/>
            <a:ext cx="304800" cy="1588"/>
          </a:xfrm>
          <a:prstGeom prst="straightConnector1">
            <a:avLst/>
          </a:prstGeom>
          <a:ln w="57150" cap="sq">
            <a:solidFill>
              <a:schemeClr val="accent4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>
            <p:custDataLst>
              <p:tags r:id="rId70"/>
            </p:custDataLst>
          </p:nvPr>
        </p:nvCxnSpPr>
        <p:spPr>
          <a:xfrm rot="5400000" flipH="1" flipV="1">
            <a:off x="-723106" y="4599697"/>
            <a:ext cx="1752600" cy="1588"/>
          </a:xfrm>
          <a:prstGeom prst="straightConnector1">
            <a:avLst/>
          </a:prstGeom>
          <a:ln w="57150" cap="sq"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>
            <p:custDataLst>
              <p:tags r:id="rId71"/>
            </p:custDataLst>
          </p:nvPr>
        </p:nvCxnSpPr>
        <p:spPr>
          <a:xfrm>
            <a:off x="152400" y="5476791"/>
            <a:ext cx="2133600" cy="1588"/>
          </a:xfrm>
          <a:prstGeom prst="straightConnector1">
            <a:avLst/>
          </a:prstGeom>
          <a:ln w="57150" cap="sq"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endCxn id="77" idx="1"/>
          </p:cNvCxnSpPr>
          <p:nvPr>
            <p:custDataLst>
              <p:tags r:id="rId72"/>
            </p:custDataLst>
          </p:nvPr>
        </p:nvCxnSpPr>
        <p:spPr>
          <a:xfrm rot="16200000" flipV="1">
            <a:off x="1181100" y="5057690"/>
            <a:ext cx="838200" cy="1"/>
          </a:xfrm>
          <a:prstGeom prst="straightConnector1">
            <a:avLst/>
          </a:prstGeom>
          <a:ln w="57150" cap="sq">
            <a:solidFill>
              <a:schemeClr val="accent4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>
            <p:custDataLst>
              <p:tags r:id="rId73"/>
            </p:custDataLst>
          </p:nvPr>
        </p:nvCxnSpPr>
        <p:spPr>
          <a:xfrm rot="5400000" flipH="1" flipV="1">
            <a:off x="3238501" y="4981492"/>
            <a:ext cx="990599" cy="1588"/>
          </a:xfrm>
          <a:prstGeom prst="straightConnector1">
            <a:avLst/>
          </a:prstGeom>
          <a:ln w="57150" cap="sq">
            <a:solidFill>
              <a:schemeClr val="accent4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Line 43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3276600" y="4028991"/>
            <a:ext cx="380998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2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V="1">
            <a:off x="2286000" y="4333791"/>
            <a:ext cx="1371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3" name="Line 43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3886200" y="4181391"/>
            <a:ext cx="228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4" name="TextBox 173"/>
          <p:cNvSpPr txBox="1"/>
          <p:nvPr>
            <p:custDataLst>
              <p:tags r:id="rId77"/>
            </p:custDataLst>
          </p:nvPr>
        </p:nvSpPr>
        <p:spPr>
          <a:xfrm>
            <a:off x="2590800" y="3734371"/>
            <a:ext cx="752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nop</a:t>
            </a:r>
          </a:p>
        </p:txBody>
      </p:sp>
      <p:sp>
        <p:nvSpPr>
          <p:cNvPr id="175" name="Line 4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2057400" y="4105191"/>
            <a:ext cx="22860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Line 4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1752600" y="2123991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Text Box 11"/>
          <p:cNvSpPr txBox="1">
            <a:spLocks noChangeArrowheads="1"/>
          </p:cNvSpPr>
          <p:nvPr>
            <p:custDataLst>
              <p:tags r:id="rId80"/>
            </p:custDataLst>
          </p:nvPr>
        </p:nvSpPr>
        <p:spPr bwMode="auto">
          <a:xfrm rot="16200000">
            <a:off x="1257297" y="2009691"/>
            <a:ext cx="6858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7" name="Line 43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2057400" y="2123991"/>
            <a:ext cx="0" cy="2286000"/>
          </a:xfrm>
          <a:prstGeom prst="line">
            <a:avLst/>
          </a:prstGeom>
          <a:noFill/>
          <a:ln w="25400" cap="sq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8" name="Straight Arrow Connector 177"/>
          <p:cNvCxnSpPr/>
          <p:nvPr>
            <p:custDataLst>
              <p:tags r:id="rId82"/>
            </p:custDataLst>
          </p:nvPr>
        </p:nvCxnSpPr>
        <p:spPr>
          <a:xfrm>
            <a:off x="3200400" y="5476791"/>
            <a:ext cx="533400" cy="1588"/>
          </a:xfrm>
          <a:prstGeom prst="straightConnector1">
            <a:avLst/>
          </a:prstGeom>
          <a:ln w="57150" cap="sq"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>
            <p:custDataLst>
              <p:tags r:id="rId83"/>
            </p:custDataLst>
          </p:nvPr>
        </p:nvSpPr>
        <p:spPr>
          <a:xfrm>
            <a:off x="2286000" y="5248191"/>
            <a:ext cx="905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/stall</a:t>
            </a:r>
          </a:p>
        </p:txBody>
      </p:sp>
      <p:sp>
        <p:nvSpPr>
          <p:cNvPr id="170" name="Rectangle 19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3657600" y="3876592"/>
            <a:ext cx="228600" cy="6095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Rectangle 19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4800594" y="1666788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172" grpId="0" animBg="1"/>
      <p:bldP spid="173" grpId="0" animBg="1"/>
      <p:bldP spid="174" grpId="0"/>
      <p:bldP spid="175" grpId="0" animBg="1"/>
      <p:bldP spid="176" grpId="0" animBg="1"/>
      <p:bldP spid="177" grpId="0" animBg="1"/>
      <p:bldP spid="181" grpId="0"/>
      <p:bldP spid="1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stall an instruction in ID stage</a:t>
            </a:r>
          </a:p>
          <a:p>
            <a:pPr lvl="1"/>
            <a:r>
              <a:rPr lang="en-US" dirty="0" smtClean="0"/>
              <a:t>prevent IF/ID pipeline register update</a:t>
            </a:r>
          </a:p>
          <a:p>
            <a:pPr lvl="2"/>
            <a:r>
              <a:rPr lang="en-US" dirty="0" smtClean="0"/>
              <a:t>stalls the ID stage instruction</a:t>
            </a:r>
          </a:p>
          <a:p>
            <a:pPr lvl="1"/>
            <a:r>
              <a:rPr lang="en-US" dirty="0" smtClean="0"/>
              <a:t>convert ID stage </a:t>
            </a:r>
            <a:r>
              <a:rPr lang="en-US" dirty="0" err="1" smtClean="0"/>
              <a:t>instr</a:t>
            </a:r>
            <a:r>
              <a:rPr lang="en-US" dirty="0" smtClean="0"/>
              <a:t> into </a:t>
            </a:r>
            <a:r>
              <a:rPr lang="en-US" dirty="0" smtClean="0">
                <a:solidFill>
                  <a:schemeClr val="accent1"/>
                </a:solidFill>
              </a:rPr>
              <a:t>nop</a:t>
            </a:r>
            <a:r>
              <a:rPr lang="en-US" dirty="0" smtClean="0"/>
              <a:t> for later stages</a:t>
            </a:r>
          </a:p>
          <a:p>
            <a:pPr lvl="2"/>
            <a:r>
              <a:rPr lang="en-US" dirty="0" smtClean="0"/>
              <a:t>innocuous “bubble” passes through pipeline</a:t>
            </a:r>
          </a:p>
          <a:p>
            <a:pPr lvl="1"/>
            <a:r>
              <a:rPr lang="en-US" dirty="0" smtClean="0"/>
              <a:t>prevent PC update</a:t>
            </a:r>
          </a:p>
          <a:p>
            <a:pPr lvl="2"/>
            <a:r>
              <a:rPr lang="en-US" dirty="0" smtClean="0"/>
              <a:t>stalls the next (IF stage) instruction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Straight Arrow Connector 285"/>
          <p:cNvCxnSpPr/>
          <p:nvPr>
            <p:custDataLst>
              <p:tags r:id="rId1"/>
            </p:custDataLst>
          </p:nvPr>
        </p:nvCxnSpPr>
        <p:spPr>
          <a:xfrm>
            <a:off x="1981200" y="1204720"/>
            <a:ext cx="6934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>
            <p:custDataLst>
              <p:tags r:id="rId2"/>
            </p:custDataLst>
          </p:nvPr>
        </p:nvCxnSpPr>
        <p:spPr>
          <a:xfrm rot="5400000">
            <a:off x="-723897" y="3909819"/>
            <a:ext cx="5410199" cy="3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Forwarding</a:t>
            </a:r>
            <a:endParaRPr lang="en-US" dirty="0"/>
          </a:p>
        </p:txBody>
      </p:sp>
      <p:sp>
        <p:nvSpPr>
          <p:cNvPr id="298" name="TextBox 297"/>
          <p:cNvSpPr txBox="1"/>
          <p:nvPr>
            <p:custDataLst>
              <p:tags r:id="rId4"/>
            </p:custDataLst>
          </p:nvPr>
        </p:nvSpPr>
        <p:spPr>
          <a:xfrm>
            <a:off x="2398414" y="518920"/>
            <a:ext cx="1487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Clock cycle</a:t>
            </a:r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913798534"/>
              </p:ext>
            </p:extLst>
          </p:nvPr>
        </p:nvGraphicFramePr>
        <p:xfrm>
          <a:off x="152400" y="823721"/>
          <a:ext cx="8762999" cy="58056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380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r1, r2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r5,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or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r6, 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, 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r6,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788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 hidden="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1981200" y="990600"/>
          <a:ext cx="6934199" cy="5424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11=r1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22=r2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r3=33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788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8" name="Straight Arrow Connector 307" hidden="1"/>
          <p:cNvCxnSpPr/>
          <p:nvPr>
            <p:custDataLst>
              <p:tags r:id="rId7"/>
            </p:custDataLst>
          </p:nvPr>
        </p:nvCxnSpPr>
        <p:spPr>
          <a:xfrm rot="16200000" flipH="1">
            <a:off x="3733800" y="2286000"/>
            <a:ext cx="1143000" cy="76200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 hidden="1"/>
          <p:cNvCxnSpPr/>
          <p:nvPr>
            <p:custDataLst>
              <p:tags r:id="rId8"/>
            </p:custDataLst>
          </p:nvPr>
        </p:nvCxnSpPr>
        <p:spPr>
          <a:xfrm rot="16200000" flipH="1">
            <a:off x="4000500" y="2857500"/>
            <a:ext cx="2286000" cy="76200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 hidden="1"/>
          <p:cNvCxnSpPr/>
          <p:nvPr>
            <p:custDataLst>
              <p:tags r:id="rId9"/>
            </p:custDataLst>
          </p:nvPr>
        </p:nvCxnSpPr>
        <p:spPr>
          <a:xfrm rot="16200000" flipH="1">
            <a:off x="4076700" y="3543300"/>
            <a:ext cx="3657600" cy="76200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Straight Arrow Connector 285"/>
          <p:cNvCxnSpPr/>
          <p:nvPr>
            <p:custDataLst>
              <p:tags r:id="rId1"/>
            </p:custDataLst>
          </p:nvPr>
        </p:nvCxnSpPr>
        <p:spPr>
          <a:xfrm>
            <a:off x="1981200" y="1219200"/>
            <a:ext cx="6934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>
            <p:custDataLst>
              <p:tags r:id="rId2"/>
            </p:custDataLst>
          </p:nvPr>
        </p:nvCxnSpPr>
        <p:spPr>
          <a:xfrm rot="5400000">
            <a:off x="-723897" y="3924299"/>
            <a:ext cx="5410199" cy="3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Forwarding</a:t>
            </a:r>
            <a:endParaRPr lang="en-US" dirty="0"/>
          </a:p>
        </p:txBody>
      </p:sp>
      <p:sp>
        <p:nvSpPr>
          <p:cNvPr id="298" name="TextBox 297"/>
          <p:cNvSpPr txBox="1"/>
          <p:nvPr>
            <p:custDataLst>
              <p:tags r:id="rId4"/>
            </p:custDataLst>
          </p:nvPr>
        </p:nvSpPr>
        <p:spPr>
          <a:xfrm>
            <a:off x="2398414" y="533400"/>
            <a:ext cx="1487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Clock cycle</a:t>
            </a:r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087331414"/>
              </p:ext>
            </p:extLst>
          </p:nvPr>
        </p:nvGraphicFramePr>
        <p:xfrm>
          <a:off x="152400" y="838201"/>
          <a:ext cx="8762999" cy="5867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3672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930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add r3, r1, r2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930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sub</a:t>
                      </a:r>
                      <a:r>
                        <a:rPr kumimoji="0" lang="en-US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r5, r3, r4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930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lw r6,  4(r3)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930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or</a:t>
                      </a:r>
                      <a:r>
                        <a:rPr kumimoji="0" lang="en-US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r5, r3, r5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930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sw</a:t>
                      </a:r>
                      <a:r>
                        <a:rPr 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r6, 12(r3)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56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 hidden="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1981200" y="990601"/>
          <a:ext cx="6934199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10067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11=r1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22=r2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r3=33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6794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D=55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D=55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r5=55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6794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D=?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D=66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r6=66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679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55=r5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679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66=r6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43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8" name="Straight Arrow Connector 307" hidden="1"/>
          <p:cNvCxnSpPr/>
          <p:nvPr>
            <p:custDataLst>
              <p:tags r:id="rId7"/>
            </p:custDataLst>
          </p:nvPr>
        </p:nvCxnSpPr>
        <p:spPr>
          <a:xfrm rot="16200000" flipH="1">
            <a:off x="3771900" y="2095500"/>
            <a:ext cx="1066800" cy="76200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 hidden="1"/>
          <p:cNvCxnSpPr/>
          <p:nvPr>
            <p:custDataLst>
              <p:tags r:id="rId8"/>
            </p:custDataLst>
          </p:nvPr>
        </p:nvCxnSpPr>
        <p:spPr>
          <a:xfrm rot="16200000" flipH="1">
            <a:off x="4114800" y="2514600"/>
            <a:ext cx="1905000" cy="76200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 hidden="1"/>
          <p:cNvCxnSpPr/>
          <p:nvPr>
            <p:custDataLst>
              <p:tags r:id="rId9"/>
            </p:custDataLst>
          </p:nvPr>
        </p:nvCxnSpPr>
        <p:spPr>
          <a:xfrm rot="16200000" flipH="1">
            <a:off x="4915694" y="3544094"/>
            <a:ext cx="1980406" cy="75406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 hidden="1"/>
          <p:cNvCxnSpPr/>
          <p:nvPr>
            <p:custDataLst>
              <p:tags r:id="rId10"/>
            </p:custDataLst>
          </p:nvPr>
        </p:nvCxnSpPr>
        <p:spPr>
          <a:xfrm rot="16200000" flipH="1">
            <a:off x="5638800" y="4648200"/>
            <a:ext cx="2057400" cy="76200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Arrow Connector 324" hidden="1"/>
          <p:cNvCxnSpPr/>
          <p:nvPr>
            <p:custDataLst>
              <p:tags r:id="rId11"/>
            </p:custDataLst>
          </p:nvPr>
        </p:nvCxnSpPr>
        <p:spPr>
          <a:xfrm rot="16200000" flipH="1">
            <a:off x="4458494" y="3086894"/>
            <a:ext cx="2895600" cy="74612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0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Forwarding</a:t>
            </a:r>
            <a:endParaRPr lang="en-US" dirty="0"/>
          </a:p>
        </p:txBody>
      </p:sp>
      <p:sp>
        <p:nvSpPr>
          <p:cNvPr id="109" name="Content Placeholder 108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228600" y="3124200"/>
            <a:ext cx="4572000" cy="3810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Forward correct value from?</a:t>
            </a:r>
          </a:p>
          <a:p>
            <a:pPr marL="630238" lvl="1" indent="-457200">
              <a:buFont typeface="+mj-lt"/>
              <a:buAutoNum type="arabicPeriod"/>
            </a:pPr>
            <a:r>
              <a:rPr lang="en-US" dirty="0" smtClean="0"/>
              <a:t>ALU output: too late in cycle?</a:t>
            </a:r>
          </a:p>
          <a:p>
            <a:pPr marL="630238" lvl="1" indent="-457200">
              <a:buFont typeface="+mj-lt"/>
              <a:buAutoNum type="arabicPeriod"/>
            </a:pPr>
            <a:r>
              <a:rPr lang="en-US" dirty="0" smtClean="0"/>
              <a:t>EX/MEM.D pipeline register (output from ALU)</a:t>
            </a:r>
          </a:p>
          <a:p>
            <a:pPr marL="630238" lvl="1" indent="-457200">
              <a:buFont typeface="+mj-lt"/>
              <a:buAutoNum type="arabicPeriod"/>
            </a:pPr>
            <a:r>
              <a:rPr lang="en-US" dirty="0" smtClean="0"/>
              <a:t>WB data value (output from ALU or memory)</a:t>
            </a:r>
          </a:p>
          <a:p>
            <a:pPr marL="630238" lvl="1" indent="-457200">
              <a:buFont typeface="+mj-lt"/>
              <a:buAutoNum type="arabicPeriod"/>
            </a:pPr>
            <a:r>
              <a:rPr lang="en-US" dirty="0" smtClean="0"/>
              <a:t>MEM output: too late in cycle,</a:t>
            </a:r>
            <a:br>
              <a:rPr lang="en-US" dirty="0" smtClean="0"/>
            </a:br>
            <a:r>
              <a:rPr lang="en-US" dirty="0" smtClean="0"/>
              <a:t>on critical path</a:t>
            </a:r>
          </a:p>
          <a:p>
            <a:endParaRPr lang="en-US" dirty="0"/>
          </a:p>
        </p:txBody>
      </p:sp>
      <p:sp>
        <p:nvSpPr>
          <p:cNvPr id="110" name="Content Placeholder 109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3124200"/>
            <a:ext cx="4267200" cy="3810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to?</a:t>
            </a:r>
          </a:p>
          <a:p>
            <a:pPr marL="630238" lvl="1" indent="-457200">
              <a:buClr>
                <a:schemeClr val="accent2"/>
              </a:buClr>
              <a:buFont typeface="+mj-lt"/>
              <a:buAutoNum type="alphaLcParenR"/>
            </a:pPr>
            <a:r>
              <a:rPr lang="en-US" dirty="0" smtClean="0"/>
              <a:t>ID (just after register file)</a:t>
            </a:r>
          </a:p>
          <a:p>
            <a:pPr lvl="2"/>
            <a:r>
              <a:rPr lang="en-US" dirty="0" smtClean="0"/>
              <a:t>maybe pointless?</a:t>
            </a:r>
          </a:p>
          <a:p>
            <a:pPr marL="630238" lvl="1" indent="-457200">
              <a:buClr>
                <a:schemeClr val="accent2"/>
              </a:buClr>
              <a:buFont typeface="+mj-lt"/>
              <a:buAutoNum type="alphaLcParenR"/>
            </a:pPr>
            <a:r>
              <a:rPr lang="en-US" dirty="0" smtClean="0"/>
              <a:t>EX, just after ID/EX.A and ID/EX.B are read</a:t>
            </a:r>
          </a:p>
          <a:p>
            <a:pPr marL="630238" lvl="1" indent="-457200">
              <a:buClr>
                <a:schemeClr val="accent2"/>
              </a:buClr>
              <a:buFont typeface="+mj-lt"/>
              <a:buAutoNum type="alphaLcParenR"/>
            </a:pPr>
            <a:r>
              <a:rPr lang="en-US" dirty="0" smtClean="0"/>
              <a:t>MEM, just after EX/MEM.B is read: on critical path</a:t>
            </a:r>
          </a:p>
          <a:p>
            <a:endParaRPr lang="en-US" dirty="0"/>
          </a:p>
        </p:txBody>
      </p:sp>
      <p:sp>
        <p:nvSpPr>
          <p:cNvPr id="8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6200000">
            <a:off x="266701" y="1714505"/>
            <a:ext cx="22098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" y="1600204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2324097" y="1714501"/>
            <a:ext cx="2209800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1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752600" y="1447804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743200" y="1905004"/>
            <a:ext cx="533399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5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743200" y="1066804"/>
            <a:ext cx="533399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8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16200000">
            <a:off x="4533904" y="1714501"/>
            <a:ext cx="2209800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2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029200" y="1524003"/>
            <a:ext cx="457200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3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91000" y="1752604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4" name="Freeform 43"/>
          <p:cNvSpPr/>
          <p:nvPr>
            <p:custDataLst>
              <p:tags r:id="rId13"/>
            </p:custDataLst>
          </p:nvPr>
        </p:nvSpPr>
        <p:spPr>
          <a:xfrm>
            <a:off x="4572001" y="838204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0" y="1905004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6" name="Line 4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81400" y="2667003"/>
            <a:ext cx="6096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7" name="Text Box 1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 rot="16200000">
            <a:off x="6667504" y="1714501"/>
            <a:ext cx="2209800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1" name="Rectangle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1981203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 rot="16200000">
            <a:off x="3200393" y="2514604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81400" y="1066804"/>
            <a:ext cx="990601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419601" y="2133604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1524003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791200" y="2514604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086600" y="2514604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251460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4" name="Line 4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7924801" y="1524004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8458201" y="2057404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8839201" y="990604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Line 4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534401" y="990604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3200393" y="175260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0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3200392" y="914401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2" name="Text Box 1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16200000">
            <a:off x="5410204" y="2362204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3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 rot="16200000">
            <a:off x="5410199" y="137160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4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7543801" y="2362203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5" name="Text Box 11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 rot="16200000">
            <a:off x="7543800" y="137160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" name="Line 4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629400" y="1524004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Rectangle 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04800" y="1676404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5" name="Rectangle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229601" y="1371604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96" name="Group 95"/>
          <p:cNvGrpSpPr/>
          <p:nvPr>
            <p:custDataLst>
              <p:tags r:id="rId38"/>
            </p:custDataLst>
          </p:nvPr>
        </p:nvGrpSpPr>
        <p:grpSpPr>
          <a:xfrm>
            <a:off x="1981200" y="838204"/>
            <a:ext cx="762001" cy="1295400"/>
            <a:chOff x="2590798" y="914401"/>
            <a:chExt cx="762001" cy="1295400"/>
          </a:xfrm>
        </p:grpSpPr>
        <p:sp>
          <p:nvSpPr>
            <p:cNvPr id="97" name="Rectangle 22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01" name="TextBox 100"/>
            <p:cNvSpPr txBox="1"/>
            <p:nvPr>
              <p:custDataLst>
                <p:tags r:id="rId60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02" name="TextBox 101"/>
            <p:cNvSpPr txBox="1"/>
            <p:nvPr>
              <p:custDataLst>
                <p:tags r:id="rId61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03" name="TextBox 102"/>
            <p:cNvSpPr txBox="1"/>
            <p:nvPr>
              <p:custDataLst>
                <p:tags r:id="rId62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112" name="Line 43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5257800" y="685800"/>
            <a:ext cx="0" cy="381003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13" name="Oval 112" hidden="1"/>
          <p:cNvSpPr/>
          <p:nvPr>
            <p:custDataLst>
              <p:tags r:id="rId40"/>
            </p:custDataLst>
          </p:nvPr>
        </p:nvSpPr>
        <p:spPr>
          <a:xfrm>
            <a:off x="5029200" y="228600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1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14" name="Line 43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6096000" y="685803"/>
            <a:ext cx="0" cy="381003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15" name="Oval 114" hidden="1"/>
          <p:cNvSpPr/>
          <p:nvPr>
            <p:custDataLst>
              <p:tags r:id="rId42"/>
            </p:custDataLst>
          </p:nvPr>
        </p:nvSpPr>
        <p:spPr>
          <a:xfrm>
            <a:off x="5867400" y="22860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2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16" name="Line 43" hidden="1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8686800" y="1219203"/>
            <a:ext cx="0" cy="381003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17" name="Oval 116" hidden="1"/>
          <p:cNvSpPr/>
          <p:nvPr>
            <p:custDataLst>
              <p:tags r:id="rId44"/>
            </p:custDataLst>
          </p:nvPr>
        </p:nvSpPr>
        <p:spPr>
          <a:xfrm>
            <a:off x="8458200" y="76200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3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18" name="Line 43" hidden="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971800" y="1219202"/>
            <a:ext cx="0" cy="228599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20" name="Line 43" hidden="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 flipV="1">
            <a:off x="2971800" y="609602"/>
            <a:ext cx="0" cy="228601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21" name="Line 43" hidden="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886200" y="1219202"/>
            <a:ext cx="0" cy="228599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22" name="Oval 121" hidden="1"/>
          <p:cNvSpPr/>
          <p:nvPr>
            <p:custDataLst>
              <p:tags r:id="rId48"/>
            </p:custDataLst>
          </p:nvPr>
        </p:nvSpPr>
        <p:spPr>
          <a:xfrm>
            <a:off x="3657600" y="76200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b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23" name="Line 43" hidden="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3886200" y="609602"/>
            <a:ext cx="0" cy="152401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25" name="Oval 124" hidden="1"/>
          <p:cNvSpPr/>
          <p:nvPr>
            <p:custDataLst>
              <p:tags r:id="rId50"/>
            </p:custDataLst>
          </p:nvPr>
        </p:nvSpPr>
        <p:spPr>
          <a:xfrm>
            <a:off x="5791200" y="137160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c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26" name="Line 43" hidden="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6019800" y="1828801"/>
            <a:ext cx="0" cy="228601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27" name="Line 43" hidden="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7315200" y="1676403"/>
            <a:ext cx="0" cy="381003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28" name="Oval 127" hidden="1"/>
          <p:cNvSpPr/>
          <p:nvPr>
            <p:custDataLst>
              <p:tags r:id="rId53"/>
            </p:custDataLst>
          </p:nvPr>
        </p:nvSpPr>
        <p:spPr>
          <a:xfrm>
            <a:off x="7086600" y="121920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4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130" name="Straight Connector 129" hidden="1"/>
          <p:cNvCxnSpPr>
            <a:stCxn id="113" idx="3"/>
            <a:endCxn id="113" idx="7"/>
          </p:cNvCxnSpPr>
          <p:nvPr>
            <p:custDataLst>
              <p:tags r:id="rId54"/>
            </p:custDataLst>
          </p:nvPr>
        </p:nvCxnSpPr>
        <p:spPr>
          <a:xfrm rot="5400000" flipH="1" flipV="1">
            <a:off x="5096155" y="295555"/>
            <a:ext cx="323290" cy="32329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 hidden="1"/>
          <p:cNvCxnSpPr/>
          <p:nvPr>
            <p:custDataLst>
              <p:tags r:id="rId55"/>
            </p:custDataLst>
          </p:nvPr>
        </p:nvCxnSpPr>
        <p:spPr>
          <a:xfrm rot="5400000" flipH="1" flipV="1">
            <a:off x="7162800" y="1295403"/>
            <a:ext cx="323290" cy="32329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 hidden="1"/>
          <p:cNvSpPr/>
          <p:nvPr>
            <p:custDataLst>
              <p:tags r:id="rId56"/>
            </p:custDataLst>
          </p:nvPr>
        </p:nvSpPr>
        <p:spPr>
          <a:xfrm>
            <a:off x="2743200" y="76200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a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68" name="Straight Connector 67" hidden="1"/>
          <p:cNvCxnSpPr/>
          <p:nvPr>
            <p:custDataLst>
              <p:tags r:id="rId57"/>
            </p:custDataLst>
          </p:nvPr>
        </p:nvCxnSpPr>
        <p:spPr>
          <a:xfrm rot="5400000" flipH="1" flipV="1">
            <a:off x="5867400" y="1447800"/>
            <a:ext cx="323290" cy="32329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 hidden="1"/>
          <p:cNvCxnSpPr/>
          <p:nvPr>
            <p:custDataLst>
              <p:tags r:id="rId58"/>
            </p:custDataLst>
          </p:nvPr>
        </p:nvCxnSpPr>
        <p:spPr>
          <a:xfrm rot="5400000" flipH="1" flipV="1">
            <a:off x="2819400" y="838200"/>
            <a:ext cx="323290" cy="32329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0" grpId="0" animBg="1"/>
      <p:bldP spid="121" grpId="0" animBg="1"/>
      <p:bldP spid="122" grpId="0" animBg="1"/>
      <p:bldP spid="123" grpId="0" animBg="1"/>
      <p:bldP spid="125" grpId="0" animBg="1"/>
      <p:bldP spid="126" grpId="0" animBg="1"/>
      <p:bldP spid="127" grpId="0" animBg="1"/>
      <p:bldP spid="128" grpId="0" animBg="1"/>
      <p:bldP spid="1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304804" y="5105396"/>
            <a:ext cx="3505200" cy="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Forwarding Path 1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1578957"/>
              </p:ext>
            </p:extLst>
          </p:nvPr>
        </p:nvGraphicFramePr>
        <p:xfrm>
          <a:off x="228601" y="3352801"/>
          <a:ext cx="8762999" cy="3483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1219199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r1, r2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nop</a:t>
                      </a:r>
                      <a:endParaRPr lang="en-US" sz="2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r6,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581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6200000">
            <a:off x="266701" y="1714505"/>
            <a:ext cx="22098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2324097" y="1714501"/>
            <a:ext cx="2209800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0" name="Line 4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752600" y="1447804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743200" y="1905004"/>
            <a:ext cx="533399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743200" y="1066804"/>
            <a:ext cx="533399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533904" y="1714501"/>
            <a:ext cx="2209800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4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029200" y="1524003"/>
            <a:ext cx="457200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1752604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Freeform 85"/>
          <p:cNvSpPr/>
          <p:nvPr>
            <p:custDataLst>
              <p:tags r:id="rId12"/>
            </p:custDataLst>
          </p:nvPr>
        </p:nvSpPr>
        <p:spPr>
          <a:xfrm>
            <a:off x="4572001" y="838204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581400" y="1905004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0" y="2667003"/>
            <a:ext cx="6096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9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67504" y="1714501"/>
            <a:ext cx="2209800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1981203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1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3200393" y="2514604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581400" y="1066804"/>
            <a:ext cx="990601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419601" y="2133604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524003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514604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514604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51460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524004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4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458201" y="2057404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8839201" y="990604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8534401" y="990604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3200393" y="175260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3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3200392" y="914401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4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5410204" y="2362204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5" name="Text Box 1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16200000">
            <a:off x="5410199" y="137160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6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 rot="16200000">
            <a:off x="7543801" y="2362203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7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7543800" y="137160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8" name="Line 4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6629400" y="1524004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Rectangle 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04800" y="1676404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229601" y="1371604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0"/>
          <p:cNvGrpSpPr/>
          <p:nvPr>
            <p:custDataLst>
              <p:tags r:id="rId37"/>
            </p:custDataLst>
          </p:nvPr>
        </p:nvGrpSpPr>
        <p:grpSpPr>
          <a:xfrm>
            <a:off x="1981200" y="838204"/>
            <a:ext cx="762001" cy="1295400"/>
            <a:chOff x="2590798" y="914401"/>
            <a:chExt cx="762001" cy="1295400"/>
          </a:xfrm>
        </p:grpSpPr>
        <p:sp>
          <p:nvSpPr>
            <p:cNvPr id="112" name="Rectangle 22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3" name="TextBox 112"/>
            <p:cNvSpPr txBox="1"/>
            <p:nvPr>
              <p:custDataLst>
                <p:tags r:id="rId40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14" name="TextBox 113"/>
            <p:cNvSpPr txBox="1"/>
            <p:nvPr>
              <p:custDataLst>
                <p:tags r:id="rId41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15" name="TextBox 114"/>
            <p:cNvSpPr txBox="1"/>
            <p:nvPr>
              <p:custDataLst>
                <p:tags r:id="rId42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cxnSp>
        <p:nvCxnSpPr>
          <p:cNvPr id="134" name="Straight Arrow Connector 133"/>
          <p:cNvCxnSpPr/>
          <p:nvPr>
            <p:custDataLst>
              <p:tags r:id="rId38"/>
            </p:custDataLst>
          </p:nvPr>
        </p:nvCxnSpPr>
        <p:spPr>
          <a:xfrm>
            <a:off x="2057407" y="3367279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WB to EX Bypass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WB to EX Bypass</a:t>
            </a:r>
          </a:p>
          <a:p>
            <a:pPr lvl="1"/>
            <a:r>
              <a:rPr lang="en-US" dirty="0" smtClean="0"/>
              <a:t>EX needs value being written by WB</a:t>
            </a:r>
          </a:p>
          <a:p>
            <a:r>
              <a:rPr lang="en-US" dirty="0" smtClean="0"/>
              <a:t>Resolve:</a:t>
            </a:r>
          </a:p>
          <a:p>
            <a:r>
              <a:rPr lang="en-US" dirty="0" smtClean="0"/>
              <a:t>	Add bypass from WB final value to start of EX</a:t>
            </a:r>
          </a:p>
          <a:p>
            <a:r>
              <a:rPr lang="en-US" dirty="0" smtClean="0"/>
              <a:t>Detect:</a:t>
            </a:r>
          </a:p>
          <a:p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304804" y="5257796"/>
            <a:ext cx="3505200" cy="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Forwarding Path 2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21422042"/>
              </p:ext>
            </p:extLst>
          </p:nvPr>
        </p:nvGraphicFramePr>
        <p:xfrm>
          <a:off x="228601" y="3505201"/>
          <a:ext cx="8762999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1395042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r1, r2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9504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r6,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891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6200000">
            <a:off x="266701" y="1866905"/>
            <a:ext cx="22098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2324097" y="1866901"/>
            <a:ext cx="2209800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0" name="Line 4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752600" y="1600204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743200" y="2057404"/>
            <a:ext cx="533399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743200" y="1219204"/>
            <a:ext cx="533399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533904" y="1866901"/>
            <a:ext cx="2209800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4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029200" y="1676403"/>
            <a:ext cx="457200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1905004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Freeform 85"/>
          <p:cNvSpPr/>
          <p:nvPr>
            <p:custDataLst>
              <p:tags r:id="rId12"/>
            </p:custDataLst>
          </p:nvPr>
        </p:nvSpPr>
        <p:spPr>
          <a:xfrm>
            <a:off x="4572001" y="990604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581400" y="2057404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0" y="2819403"/>
            <a:ext cx="6096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9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67504" y="1866901"/>
            <a:ext cx="2209800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133603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1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3200393" y="2667004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581400" y="1219204"/>
            <a:ext cx="990601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419601" y="2286004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676403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667004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667004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66700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676404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4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458201" y="2209804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8839201" y="1143004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8534401" y="1143004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3200393" y="190500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3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3200392" y="1066801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4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5410204" y="2514604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5" name="Text Box 1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16200000">
            <a:off x="5410199" y="152400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6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 rot="16200000">
            <a:off x="7543801" y="2514603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7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7543800" y="152400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8" name="Line 4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6629400" y="1676404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Rectangle 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04800" y="1828804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229601" y="1524004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0"/>
          <p:cNvGrpSpPr/>
          <p:nvPr>
            <p:custDataLst>
              <p:tags r:id="rId37"/>
            </p:custDataLst>
          </p:nvPr>
        </p:nvGrpSpPr>
        <p:grpSpPr>
          <a:xfrm>
            <a:off x="1981200" y="990604"/>
            <a:ext cx="762001" cy="1295400"/>
            <a:chOff x="2590798" y="914401"/>
            <a:chExt cx="762001" cy="1295400"/>
          </a:xfrm>
        </p:grpSpPr>
        <p:sp>
          <p:nvSpPr>
            <p:cNvPr id="112" name="Rectangle 22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3" name="TextBox 112"/>
            <p:cNvSpPr txBox="1"/>
            <p:nvPr>
              <p:custDataLst>
                <p:tags r:id="rId40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14" name="TextBox 113"/>
            <p:cNvSpPr txBox="1"/>
            <p:nvPr>
              <p:custDataLst>
                <p:tags r:id="rId41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15" name="TextBox 114"/>
            <p:cNvSpPr txBox="1"/>
            <p:nvPr>
              <p:custDataLst>
                <p:tags r:id="rId42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cxnSp>
        <p:nvCxnSpPr>
          <p:cNvPr id="134" name="Straight Arrow Connector 133"/>
          <p:cNvCxnSpPr/>
          <p:nvPr>
            <p:custDataLst>
              <p:tags r:id="rId38"/>
            </p:custDataLst>
          </p:nvPr>
        </p:nvCxnSpPr>
        <p:spPr>
          <a:xfrm>
            <a:off x="2057407" y="3519679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MEM to EX Bypass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MEM to EX Bypass</a:t>
            </a:r>
          </a:p>
          <a:p>
            <a:pPr lvl="1"/>
            <a:r>
              <a:rPr lang="en-US" dirty="0" smtClean="0"/>
              <a:t>EX needs ALU result that is still in MEM stage</a:t>
            </a:r>
          </a:p>
          <a:p>
            <a:r>
              <a:rPr lang="en-US" dirty="0" smtClean="0"/>
              <a:t>Resolve:</a:t>
            </a:r>
          </a:p>
          <a:p>
            <a:r>
              <a:rPr lang="en-US" dirty="0" smtClean="0"/>
              <a:t>	Add a bypass from EX/MEM.D to start of EX</a:t>
            </a:r>
          </a:p>
          <a:p>
            <a:r>
              <a:rPr lang="en-US" dirty="0" smtClean="0"/>
              <a:t>Detect:</a:t>
            </a:r>
          </a:p>
          <a:p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itle 30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Forwarding Datapath</a:t>
            </a:r>
            <a:endParaRPr lang="en-US" dirty="0"/>
          </a:p>
        </p:txBody>
      </p:sp>
      <p:sp>
        <p:nvSpPr>
          <p:cNvPr id="77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6200000">
            <a:off x="-761999" y="2971798"/>
            <a:ext cx="39624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rot="16200000">
            <a:off x="990604" y="2971796"/>
            <a:ext cx="39624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1" y="2438399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Line 4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514601" y="1600199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3657602" y="2971794"/>
            <a:ext cx="39624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4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257800" y="1904995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599" y="2133597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Freeform 85"/>
          <p:cNvSpPr/>
          <p:nvPr>
            <p:custDataLst>
              <p:tags r:id="rId9"/>
            </p:custDataLst>
          </p:nvPr>
        </p:nvSpPr>
        <p:spPr>
          <a:xfrm>
            <a:off x="4800600" y="1219197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114800" y="2286000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124200" y="3047998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9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5791202" y="2971794"/>
            <a:ext cx="39624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0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48400" y="2362196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1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 rot="16200000">
            <a:off x="2743202" y="2895597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" name="Line 4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114800" y="1447792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4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648200" y="2514597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791200" y="1904996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791200" y="2895597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86600" y="2895597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924801" y="2895596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924801" y="1904997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8458201" y="2438397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Text Box 1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16200000">
            <a:off x="2743202" y="2285998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3" name="Text Box 1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16200000">
            <a:off x="2743201" y="1447796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4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5410204" y="2743197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5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5410199" y="1752595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6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7543801" y="2743196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7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7543800" y="1752595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8" name="Line 4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6629400" y="1904997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Rectangle 4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52400" y="2057397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0" name="Rectangle 1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1" y="1752597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0"/>
          <p:cNvGrpSpPr/>
          <p:nvPr>
            <p:custDataLst>
              <p:tags r:id="rId32"/>
            </p:custDataLst>
          </p:nvPr>
        </p:nvGrpSpPr>
        <p:grpSpPr>
          <a:xfrm>
            <a:off x="1752600" y="1371599"/>
            <a:ext cx="762001" cy="1295400"/>
            <a:chOff x="2590798" y="914401"/>
            <a:chExt cx="762001" cy="1295400"/>
          </a:xfrm>
        </p:grpSpPr>
        <p:sp>
          <p:nvSpPr>
            <p:cNvPr id="112" name="Rectangle 22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3" name="TextBox 112"/>
            <p:cNvSpPr txBox="1"/>
            <p:nvPr>
              <p:custDataLst>
                <p:tags r:id="rId60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14" name="TextBox 113"/>
            <p:cNvSpPr txBox="1"/>
            <p:nvPr>
              <p:custDataLst>
                <p:tags r:id="rId61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15" name="TextBox 114"/>
            <p:cNvSpPr txBox="1"/>
            <p:nvPr>
              <p:custDataLst>
                <p:tags r:id="rId62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54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5410199" y="3505199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 rot="16200000">
            <a:off x="7543799" y="3505199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6" name="Text Box 1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6200000">
            <a:off x="2743209" y="3733801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Rb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 rot="16200000">
            <a:off x="5410199" y="403860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WE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 rot="16200000">
            <a:off x="7543800" y="4038601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WE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 rot="16200000">
            <a:off x="5410200" y="4571999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MC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0" name="Text Box 1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 rot="16200000">
            <a:off x="2743209" y="426720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 rot="16200000">
            <a:off x="7543798" y="4571999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MC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Rectangle 1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962400" y="1905000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962400" y="10668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124200" y="1600200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352800" y="2209799"/>
            <a:ext cx="609600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8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3581400" y="1981199"/>
            <a:ext cx="381000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3124200" y="2438398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3581400" y="838200"/>
            <a:ext cx="2514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6096000" y="838200"/>
            <a:ext cx="0" cy="106680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3352800" y="1371600"/>
            <a:ext cx="609600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6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3352800" y="1524000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7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3581400" y="1143000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3581400" y="838198"/>
            <a:ext cx="0" cy="114300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4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3581400" y="1143000"/>
            <a:ext cx="381000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8" name="Line 4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8839200" y="685800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9" name="Line 43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 flipV="1">
            <a:off x="1523999" y="685800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0" name="Line 43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352800" y="685800"/>
            <a:ext cx="0" cy="152400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1524000" y="685800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Line 4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1524000" y="19812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FFFF00"/>
                </a:solidFill>
              </a:rPr>
              <a:t>PA1 available: mini-MIPS processor</a:t>
            </a:r>
          </a:p>
          <a:p>
            <a:r>
              <a:rPr lang="en-US" dirty="0" smtClean="0"/>
              <a:t>PA1 due next Friday</a:t>
            </a:r>
          </a:p>
          <a:p>
            <a:r>
              <a:rPr lang="en-US" dirty="0" smtClean="0"/>
              <a:t>Work in </a:t>
            </a:r>
            <a:r>
              <a:rPr lang="en-US" dirty="0" smtClean="0">
                <a:solidFill>
                  <a:srgbClr val="FFFF00"/>
                </a:solidFill>
              </a:rPr>
              <a:t>pairs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Use your resources</a:t>
            </a:r>
          </a:p>
          <a:p>
            <a:pPr lvl="1"/>
            <a:r>
              <a:rPr lang="en-US" dirty="0" smtClean="0"/>
              <a:t>FAQ, class notes, book, Sections, office hours, newsgroup, </a:t>
            </a:r>
            <a:r>
              <a:rPr lang="en-US" dirty="0" err="1" smtClean="0"/>
              <a:t>CSUGLab</a:t>
            </a:r>
            <a:endParaRPr lang="en-US" dirty="0" smtClean="0"/>
          </a:p>
          <a:p>
            <a:pPr marL="173038" lvl="1" indent="0">
              <a:buNone/>
            </a:pPr>
            <a:endParaRPr lang="en-US" dirty="0"/>
          </a:p>
          <a:p>
            <a:r>
              <a:rPr lang="en-US" dirty="0" smtClean="0"/>
              <a:t>HW1 graded</a:t>
            </a:r>
            <a:endParaRPr lang="en-US" dirty="0"/>
          </a:p>
          <a:p>
            <a:pPr lvl="1"/>
            <a:r>
              <a:rPr lang="en-US" dirty="0" smtClean="0"/>
              <a:t>Max: 10</a:t>
            </a:r>
            <a:r>
              <a:rPr lang="en-US" dirty="0"/>
              <a:t>; Median: 9; Mean</a:t>
            </a:r>
            <a:r>
              <a:rPr lang="en-US" dirty="0" smtClean="0"/>
              <a:t>: 8.3; </a:t>
            </a:r>
            <a:r>
              <a:rPr lang="en-US" dirty="0" err="1" smtClean="0"/>
              <a:t>Stddev</a:t>
            </a:r>
            <a:r>
              <a:rPr lang="en-US" dirty="0" smtClean="0"/>
              <a:t>: 1.8</a:t>
            </a:r>
          </a:p>
          <a:p>
            <a:pPr lvl="1"/>
            <a:r>
              <a:rPr lang="en-US" i="1" dirty="0" smtClean="0"/>
              <a:t>Great job!</a:t>
            </a:r>
          </a:p>
          <a:p>
            <a:pPr lvl="1"/>
            <a:r>
              <a:rPr lang="en-US" dirty="0" err="1"/>
              <a:t>Regrade</a:t>
            </a:r>
            <a:r>
              <a:rPr lang="en-US" dirty="0"/>
              <a:t> policy</a:t>
            </a:r>
          </a:p>
          <a:p>
            <a:pPr lvl="2"/>
            <a:r>
              <a:rPr lang="en-US" dirty="0"/>
              <a:t>Submit written request to lead TA, </a:t>
            </a:r>
            <a:r>
              <a:rPr lang="en-US" dirty="0" smtClean="0"/>
              <a:t>lead TA </a:t>
            </a:r>
            <a:r>
              <a:rPr lang="en-US" dirty="0"/>
              <a:t>will pick a different grader </a:t>
            </a:r>
          </a:p>
          <a:p>
            <a:pPr lvl="2"/>
            <a:r>
              <a:rPr lang="en-US" dirty="0"/>
              <a:t>Submit another written request, </a:t>
            </a:r>
            <a:r>
              <a:rPr lang="en-US" dirty="0" smtClean="0"/>
              <a:t>lead </a:t>
            </a:r>
            <a:r>
              <a:rPr lang="en-US" dirty="0"/>
              <a:t>TA will </a:t>
            </a:r>
            <a:r>
              <a:rPr lang="en-US" dirty="0" err="1"/>
              <a:t>regrade</a:t>
            </a:r>
            <a:r>
              <a:rPr lang="en-US" dirty="0"/>
              <a:t> directly </a:t>
            </a:r>
          </a:p>
          <a:p>
            <a:pPr lvl="2"/>
            <a:r>
              <a:rPr lang="en-US" dirty="0"/>
              <a:t>Submit yet another written request for professor to </a:t>
            </a:r>
            <a:r>
              <a:rPr lang="en-US" dirty="0" err="1"/>
              <a:t>regrade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3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itle 30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Tricky Example</a:t>
            </a:r>
            <a:endParaRPr lang="en-US" dirty="0"/>
          </a:p>
        </p:txBody>
      </p:sp>
      <p:sp>
        <p:nvSpPr>
          <p:cNvPr id="77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6200000">
            <a:off x="76201" y="2209004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rot="16200000">
            <a:off x="1828804" y="2209002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1" y="2513805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Line 4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514601" y="1675605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4495802" y="2208999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4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257800" y="1980401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599" y="2209003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Freeform 85"/>
          <p:cNvSpPr/>
          <p:nvPr>
            <p:custDataLst>
              <p:tags r:id="rId9"/>
            </p:custDataLst>
          </p:nvPr>
        </p:nvSpPr>
        <p:spPr>
          <a:xfrm>
            <a:off x="4800600" y="1294603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114800" y="2361406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124200" y="3123404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9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6629402" y="2208999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0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48400" y="2437602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1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 rot="16200000">
            <a:off x="2743202" y="2971003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" name="Line 4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114800" y="1523198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4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648200" y="2590003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791200" y="1980402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791200" y="2971003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86600" y="2971003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924801" y="2971002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924801" y="198040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Text Box 1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16200000">
            <a:off x="2743202" y="2361404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3" name="Text Box 1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16200000">
            <a:off x="2743201" y="1523202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4" name="Text Box 1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16200000">
            <a:off x="5410204" y="2818603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5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5410199" y="1828001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6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7543801" y="2818602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7543800" y="1828001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8" name="Line 4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6629400" y="1980403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Rectangle 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52400" y="2132803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0" name="Rectangle 1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229601" y="1828003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0"/>
          <p:cNvGrpSpPr/>
          <p:nvPr>
            <p:custDataLst>
              <p:tags r:id="rId31"/>
            </p:custDataLst>
          </p:nvPr>
        </p:nvGrpSpPr>
        <p:grpSpPr>
          <a:xfrm>
            <a:off x="1752600" y="1447005"/>
            <a:ext cx="762001" cy="1295400"/>
            <a:chOff x="2590798" y="914401"/>
            <a:chExt cx="762001" cy="1295400"/>
          </a:xfrm>
        </p:grpSpPr>
        <p:sp>
          <p:nvSpPr>
            <p:cNvPr id="112" name="Rectangle 22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3" name="TextBox 112"/>
            <p:cNvSpPr txBox="1"/>
            <p:nvPr>
              <p:custDataLst>
                <p:tags r:id="rId55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14" name="TextBox 113"/>
            <p:cNvSpPr txBox="1"/>
            <p:nvPr>
              <p:custDataLst>
                <p:tags r:id="rId56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15" name="TextBox 114"/>
            <p:cNvSpPr txBox="1"/>
            <p:nvPr>
              <p:custDataLst>
                <p:tags r:id="rId57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62" name="Rectangle 1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962400" y="1980406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962400" y="1142206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3124200" y="1675606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Line 4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3352800" y="2285205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8" name="Line 4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3581400" y="2056605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124200" y="2513804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 flipV="1">
            <a:off x="3581400" y="913606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0" y="913606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352800" y="1447006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352800" y="1599406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7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3581400" y="1218406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581400" y="913604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4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581400" y="1218406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28" name="Straight Arrow Connector 127"/>
          <p:cNvCxnSpPr/>
          <p:nvPr>
            <p:custDataLst>
              <p:tags r:id="rId45"/>
            </p:custDataLst>
          </p:nvPr>
        </p:nvCxnSpPr>
        <p:spPr>
          <a:xfrm rot="5400000">
            <a:off x="457200" y="5257006"/>
            <a:ext cx="32004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9" name="Table 128"/>
          <p:cNvGraphicFramePr>
            <a:graphicFrameLocks noGrp="1"/>
          </p:cNvGraphicFramePr>
          <p:nvPr>
            <p:custDataLst>
              <p:tags r:id="rId46"/>
            </p:custDataLst>
            <p:extLst>
              <p:ext uri="{D42A27DB-BD31-4B8C-83A1-F6EECF244321}">
                <p14:modId xmlns:p14="http://schemas.microsoft.com/office/powerpoint/2010/main" val="3965524454"/>
              </p:ext>
            </p:extLst>
          </p:nvPr>
        </p:nvGraphicFramePr>
        <p:xfrm>
          <a:off x="228601" y="3656807"/>
          <a:ext cx="8762999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972561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r1, r1, r2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2561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r1, r1, r3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256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OR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r1, r4, r1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271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0" name="Straight Arrow Connector 129"/>
          <p:cNvCxnSpPr/>
          <p:nvPr>
            <p:custDataLst>
              <p:tags r:id="rId47"/>
            </p:custDataLst>
          </p:nvPr>
        </p:nvCxnSpPr>
        <p:spPr>
          <a:xfrm>
            <a:off x="2057407" y="3655218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513803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761206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1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761206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8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761206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9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761206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0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2056606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457200" y="5213806"/>
            <a:ext cx="32004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More Data Hazards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68278506"/>
              </p:ext>
            </p:extLst>
          </p:nvPr>
        </p:nvGraphicFramePr>
        <p:xfrm>
          <a:off x="228601" y="3613605"/>
          <a:ext cx="8762999" cy="3244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990601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r1, r2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nop</a:t>
                      </a:r>
                      <a:endParaRPr lang="en-US" sz="2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nop</a:t>
                      </a:r>
                      <a:endParaRPr lang="en-US" sz="2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0479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r6,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51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7" y="3612018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65804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65802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70605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632405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65799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37201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65803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4" name="Freeform 63"/>
          <p:cNvSpPr/>
          <p:nvPr>
            <p:custDataLst>
              <p:tags r:id="rId12"/>
            </p:custDataLst>
          </p:nvPr>
        </p:nvSpPr>
        <p:spPr>
          <a:xfrm>
            <a:off x="4800600" y="1251403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318206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80204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65799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8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394402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927803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79998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46803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37202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927803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927803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927802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3720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318204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80002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75403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784801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9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75402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784801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37203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2089603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3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784803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124" name="Group 110"/>
          <p:cNvGrpSpPr/>
          <p:nvPr>
            <p:custDataLst>
              <p:tags r:id="rId34"/>
            </p:custDataLst>
          </p:nvPr>
        </p:nvGrpSpPr>
        <p:grpSpPr>
          <a:xfrm>
            <a:off x="1752600" y="1403805"/>
            <a:ext cx="762001" cy="1295400"/>
            <a:chOff x="2590798" y="914401"/>
            <a:chExt cx="762001" cy="1295400"/>
          </a:xfrm>
        </p:grpSpPr>
        <p:sp>
          <p:nvSpPr>
            <p:cNvPr id="125" name="Rectangle 22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26" name="TextBox 125"/>
            <p:cNvSpPr txBox="1"/>
            <p:nvPr>
              <p:custDataLst>
                <p:tags r:id="rId55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27" name="TextBox 126"/>
            <p:cNvSpPr txBox="1"/>
            <p:nvPr>
              <p:custDataLst>
                <p:tags r:id="rId56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28" name="TextBox 127"/>
            <p:cNvSpPr txBox="1"/>
            <p:nvPr>
              <p:custDataLst>
                <p:tags r:id="rId57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129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37206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099006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632406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42005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2013405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70604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70406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70406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403806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56206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75206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70404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75206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70603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718006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5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718006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718006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718006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8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2013406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Register File Bypass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Register File Bypass</a:t>
            </a:r>
          </a:p>
          <a:p>
            <a:pPr lvl="1"/>
            <a:r>
              <a:rPr lang="en-US" dirty="0" smtClean="0"/>
              <a:t>Reading a value that is currently being written</a:t>
            </a:r>
          </a:p>
          <a:p>
            <a:r>
              <a:rPr lang="en-US" dirty="0" smtClean="0"/>
              <a:t>Detect:</a:t>
            </a:r>
          </a:p>
          <a:p>
            <a:r>
              <a:rPr lang="en-US" dirty="0" smtClean="0"/>
              <a:t>	((Ra == MEM/</a:t>
            </a:r>
            <a:r>
              <a:rPr lang="en-US" dirty="0" err="1" smtClean="0"/>
              <a:t>WB.Rd</a:t>
            </a:r>
            <a:r>
              <a:rPr lang="en-US" dirty="0" smtClean="0"/>
              <a:t>) or (</a:t>
            </a:r>
            <a:r>
              <a:rPr lang="en-US" dirty="0" err="1" smtClean="0"/>
              <a:t>Rb</a:t>
            </a:r>
            <a:r>
              <a:rPr lang="en-US" dirty="0" smtClean="0"/>
              <a:t> == MEM/</a:t>
            </a:r>
            <a:r>
              <a:rPr lang="en-US" dirty="0" err="1" smtClean="0"/>
              <a:t>WB.Rd</a:t>
            </a:r>
            <a:r>
              <a:rPr lang="en-US" dirty="0" smtClean="0"/>
              <a:t>))</a:t>
            </a:r>
            <a:br>
              <a:rPr lang="en-US" dirty="0" smtClean="0"/>
            </a:br>
            <a:r>
              <a:rPr lang="en-US" dirty="0" smtClean="0"/>
              <a:t>	and (WB is writing a register)</a:t>
            </a:r>
          </a:p>
          <a:p>
            <a:r>
              <a:rPr lang="en-US" dirty="0" smtClean="0"/>
              <a:t>Resolve:</a:t>
            </a:r>
          </a:p>
          <a:p>
            <a:r>
              <a:rPr lang="en-US" dirty="0" smtClean="0"/>
              <a:t>	Add a bypass around register file (WB to ID)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Better: (Hack) just negate register file clock</a:t>
            </a:r>
          </a:p>
          <a:p>
            <a:pPr lvl="2"/>
            <a:r>
              <a:rPr lang="en-US" dirty="0" smtClean="0"/>
              <a:t>writes happen at end of first half of each clock cycle</a:t>
            </a:r>
          </a:p>
          <a:p>
            <a:pPr lvl="2"/>
            <a:r>
              <a:rPr lang="en-US" dirty="0" smtClean="0"/>
              <a:t>reads happen during second half of each clock cycle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Find all hazards, and say how they are resolved: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nsolas" pitchFamily="49" charset="0"/>
              </a:rPr>
              <a:t>add 	r3, r1, r2</a:t>
            </a:r>
            <a:br>
              <a:rPr lang="en-US" dirty="0" smtClean="0">
                <a:latin typeface="Consolas" pitchFamily="49" charset="0"/>
              </a:rPr>
            </a:br>
            <a:r>
              <a:rPr lang="en-US" dirty="0" smtClean="0">
                <a:latin typeface="Consolas" pitchFamily="49" charset="0"/>
              </a:rPr>
              <a:t>sub 	r3, r2, r1</a:t>
            </a:r>
            <a:br>
              <a:rPr lang="en-US" dirty="0" smtClean="0">
                <a:latin typeface="Consolas" pitchFamily="49" charset="0"/>
              </a:rPr>
            </a:br>
            <a:r>
              <a:rPr lang="en-US" dirty="0" smtClean="0">
                <a:latin typeface="Consolas" pitchFamily="49" charset="0"/>
              </a:rPr>
              <a:t>nand 	r4, r3, r1</a:t>
            </a:r>
            <a:br>
              <a:rPr lang="en-US" dirty="0" smtClean="0">
                <a:latin typeface="Consolas" pitchFamily="49" charset="0"/>
              </a:rPr>
            </a:br>
            <a:r>
              <a:rPr lang="en-US" dirty="0" smtClean="0">
                <a:latin typeface="Consolas" pitchFamily="49" charset="0"/>
              </a:rPr>
              <a:t>or 	r0, r3, r4</a:t>
            </a:r>
            <a:br>
              <a:rPr lang="en-US" dirty="0" smtClean="0">
                <a:latin typeface="Consolas" pitchFamily="49" charset="0"/>
              </a:rPr>
            </a:br>
            <a:r>
              <a:rPr lang="en-US" dirty="0" err="1" smtClean="0">
                <a:latin typeface="Consolas" pitchFamily="49" charset="0"/>
              </a:rPr>
              <a:t>xor</a:t>
            </a:r>
            <a:r>
              <a:rPr lang="en-US" dirty="0" smtClean="0">
                <a:latin typeface="Consolas" pitchFamily="49" charset="0"/>
              </a:rPr>
              <a:t> 	r1, r4, r3</a:t>
            </a:r>
            <a:br>
              <a:rPr lang="en-US" dirty="0" smtClean="0">
                <a:latin typeface="Consolas" pitchFamily="49" charset="0"/>
              </a:rPr>
            </a:br>
            <a:r>
              <a:rPr lang="en-US" dirty="0" err="1" smtClean="0">
                <a:latin typeface="Consolas" pitchFamily="49" charset="0"/>
              </a:rPr>
              <a:t>sb</a:t>
            </a:r>
            <a:r>
              <a:rPr lang="en-US" dirty="0" smtClean="0">
                <a:latin typeface="Consolas" pitchFamily="49" charset="0"/>
              </a:rPr>
              <a:t> 	r4, 1(r0)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495300" y="4838700"/>
            <a:ext cx="3124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Memory Load Data Hazard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04795630"/>
              </p:ext>
            </p:extLst>
          </p:nvPr>
        </p:nvGraphicFramePr>
        <p:xfrm>
          <a:off x="228601" y="3657598"/>
          <a:ext cx="8762999" cy="304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1240038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20(r8)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4003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r6,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792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7" y="3656011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33597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33595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5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38398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6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600198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7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33592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04994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33596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Freeform 59"/>
          <p:cNvSpPr/>
          <p:nvPr>
            <p:custDataLst>
              <p:tags r:id="rId12"/>
            </p:custDataLst>
          </p:nvPr>
        </p:nvSpPr>
        <p:spPr>
          <a:xfrm>
            <a:off x="4800600" y="1219196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285999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47997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33592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4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362195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5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895596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47791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14596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8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04995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895596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895596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895595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04996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285997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4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47795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5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43196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6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752594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43195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752594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7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04996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8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2057396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9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752596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120" name="Group 110"/>
          <p:cNvGrpSpPr/>
          <p:nvPr>
            <p:custDataLst>
              <p:tags r:id="rId34"/>
            </p:custDataLst>
          </p:nvPr>
        </p:nvGrpSpPr>
        <p:grpSpPr>
          <a:xfrm>
            <a:off x="1752600" y="1371598"/>
            <a:ext cx="762001" cy="1295400"/>
            <a:chOff x="2590798" y="914401"/>
            <a:chExt cx="762001" cy="1295400"/>
          </a:xfrm>
        </p:grpSpPr>
        <p:sp>
          <p:nvSpPr>
            <p:cNvPr id="121" name="Rectangle 22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22" name="TextBox 121"/>
            <p:cNvSpPr txBox="1"/>
            <p:nvPr>
              <p:custDataLst>
                <p:tags r:id="rId55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23" name="TextBox 122"/>
            <p:cNvSpPr txBox="1"/>
            <p:nvPr>
              <p:custDataLst>
                <p:tags r:id="rId56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24" name="TextBox 123"/>
            <p:cNvSpPr txBox="1"/>
            <p:nvPr>
              <p:custDataLst>
                <p:tags r:id="rId57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125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04999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066799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600199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8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09798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1981198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38397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38199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38199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371599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23999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42999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38197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42999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38396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685799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685799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685799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685799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1981199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Resolving Memory Load Hazard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Load Data Hazard</a:t>
            </a:r>
          </a:p>
          <a:p>
            <a:pPr lvl="1"/>
            <a:r>
              <a:rPr lang="en-US" dirty="0" smtClean="0"/>
              <a:t>Value not available until WB stage </a:t>
            </a:r>
          </a:p>
          <a:p>
            <a:pPr lvl="1"/>
            <a:r>
              <a:rPr lang="en-US" dirty="0" smtClean="0"/>
              <a:t>So: next instruction can’t proceed if hazard detected</a:t>
            </a:r>
          </a:p>
          <a:p>
            <a:r>
              <a:rPr lang="en-US" dirty="0" smtClean="0"/>
              <a:t>Resolution:</a:t>
            </a:r>
          </a:p>
          <a:p>
            <a:pPr lvl="1"/>
            <a:r>
              <a:rPr lang="en-US" dirty="0" smtClean="0"/>
              <a:t>MIPS 2000/3000: </a:t>
            </a:r>
            <a:r>
              <a:rPr lang="en-US" dirty="0" smtClean="0">
                <a:solidFill>
                  <a:schemeClr val="accent1"/>
                </a:solidFill>
              </a:rPr>
              <a:t>one delay slot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ISA says results of loads are not available until one cycle later</a:t>
            </a:r>
          </a:p>
          <a:p>
            <a:pPr lvl="2"/>
            <a:r>
              <a:rPr lang="en-US" dirty="0" smtClean="0"/>
              <a:t>Assembler inserts nop, or reorders to fill delay slot</a:t>
            </a:r>
          </a:p>
          <a:p>
            <a:pPr lvl="1"/>
            <a:r>
              <a:rPr lang="en-US" dirty="0" smtClean="0"/>
              <a:t>MIPS 4000 onwards: </a:t>
            </a:r>
            <a:r>
              <a:rPr lang="en-US" dirty="0" smtClean="0">
                <a:solidFill>
                  <a:schemeClr val="accent1"/>
                </a:solidFill>
              </a:rPr>
              <a:t>stall</a:t>
            </a:r>
          </a:p>
          <a:p>
            <a:pPr lvl="2"/>
            <a:r>
              <a:rPr lang="en-US" dirty="0" smtClean="0"/>
              <a:t>But really, programmer/compiler reorders to avoid stalling in the load delay slot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Quiz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Consolas" pitchFamily="49" charset="0"/>
              </a:rPr>
              <a:t>	add  	r3, r1, r2</a:t>
            </a:r>
            <a:r>
              <a:rPr lang="en-US" dirty="0" smtClean="0">
                <a:solidFill>
                  <a:schemeClr val="hlink"/>
                </a:solidFill>
                <a:latin typeface="Consolas" pitchFamily="49" charset="0"/>
              </a:rPr>
              <a:t/>
            </a:r>
            <a:br>
              <a:rPr lang="en-US" dirty="0" smtClean="0">
                <a:solidFill>
                  <a:schemeClr val="hlink"/>
                </a:solidFill>
                <a:latin typeface="Consolas" pitchFamily="49" charset="0"/>
              </a:rPr>
            </a:br>
            <a:r>
              <a:rPr lang="en-US" dirty="0" smtClean="0">
                <a:latin typeface="Consolas" pitchFamily="49" charset="0"/>
              </a:rPr>
              <a:t>nand 	r5, r3, r4</a:t>
            </a:r>
            <a:endParaRPr lang="en-US" dirty="0" smtClean="0">
              <a:solidFill>
                <a:schemeClr val="hlink"/>
              </a:solidFill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	add  	r2, r6, r3</a:t>
            </a:r>
            <a:endParaRPr lang="en-US" dirty="0" smtClean="0">
              <a:solidFill>
                <a:schemeClr val="hlink"/>
              </a:solidFill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lw</a:t>
            </a:r>
            <a:r>
              <a:rPr lang="en-US" dirty="0" smtClean="0">
                <a:latin typeface="Consolas" pitchFamily="49" charset="0"/>
              </a:rPr>
              <a:t>  	r6, 24(r3)</a:t>
            </a:r>
          </a:p>
          <a:p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sw</a:t>
            </a:r>
            <a:r>
              <a:rPr lang="en-US" dirty="0" smtClean="0">
                <a:latin typeface="Consolas" pitchFamily="49" charset="0"/>
              </a:rPr>
              <a:t>  	r6, 12(r2)</a:t>
            </a:r>
          </a:p>
          <a:p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Hazard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Delay Slot(s)</a:t>
            </a:r>
          </a:p>
          <a:p>
            <a:pPr lvl="1"/>
            <a:r>
              <a:rPr lang="en-US" dirty="0" smtClean="0"/>
              <a:t>Modify ISA to match implementation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Stall</a:t>
            </a:r>
          </a:p>
          <a:p>
            <a:pPr lvl="1"/>
            <a:r>
              <a:rPr lang="en-US" dirty="0" smtClean="0"/>
              <a:t>Pause current and all subsequent instructions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Forward/Bypass</a:t>
            </a:r>
          </a:p>
          <a:p>
            <a:pPr lvl="1"/>
            <a:r>
              <a:rPr lang="en-US" dirty="0" smtClean="0"/>
              <a:t>Try to steal correct value from elsewhere in pipeline</a:t>
            </a:r>
          </a:p>
          <a:p>
            <a:pPr lvl="1"/>
            <a:r>
              <a:rPr lang="en-US" dirty="0" smtClean="0"/>
              <a:t>Otherwise, fall back to stalling or require a delay slot</a:t>
            </a:r>
          </a:p>
          <a:p>
            <a:endParaRPr lang="en-US" dirty="0" smtClean="0"/>
          </a:p>
          <a:p>
            <a:r>
              <a:rPr lang="en-US" dirty="0" smtClean="0"/>
              <a:t>Tradeoffs?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646906" y="5422597"/>
            <a:ext cx="2820194" cy="79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More Hazards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4792054"/>
              </p:ext>
            </p:extLst>
          </p:nvPr>
        </p:nvGraphicFramePr>
        <p:xfrm>
          <a:off x="228601" y="4012896"/>
          <a:ext cx="8762999" cy="2921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r1, r2, 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r3,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r0, r3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sub r5, r4, r6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L: or r3, r2,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r4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61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0" y="4012897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84095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84093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88896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650696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84090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55492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84094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4" name="Freeform 63"/>
          <p:cNvSpPr/>
          <p:nvPr>
            <p:custDataLst>
              <p:tags r:id="rId12"/>
            </p:custDataLst>
          </p:nvPr>
        </p:nvSpPr>
        <p:spPr>
          <a:xfrm>
            <a:off x="4800600" y="1269694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336497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98495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84090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8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412693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946094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98289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65094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55493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946094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946094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94609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55494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336495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9829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93694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80309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9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93693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80309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55494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1269697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3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803094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0"/>
          <p:cNvGrpSpPr/>
          <p:nvPr>
            <p:custDataLst>
              <p:tags r:id="rId34"/>
            </p:custDataLst>
          </p:nvPr>
        </p:nvGrpSpPr>
        <p:grpSpPr>
          <a:xfrm>
            <a:off x="1752600" y="1422096"/>
            <a:ext cx="762001" cy="1295400"/>
            <a:chOff x="2590798" y="914401"/>
            <a:chExt cx="762001" cy="1295400"/>
          </a:xfrm>
        </p:grpSpPr>
        <p:sp>
          <p:nvSpPr>
            <p:cNvPr id="125" name="Rectangle 2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26" name="TextBox 125"/>
            <p:cNvSpPr txBox="1"/>
            <p:nvPr>
              <p:custDataLst>
                <p:tags r:id="rId72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27" name="TextBox 126"/>
            <p:cNvSpPr txBox="1"/>
            <p:nvPr>
              <p:custDataLst>
                <p:tags r:id="rId73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28" name="TextBox 127"/>
            <p:cNvSpPr txBox="1"/>
            <p:nvPr>
              <p:custDataLst>
                <p:tags r:id="rId74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129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55497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117297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650697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60296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2031696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88895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88697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88697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422097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74497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93497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88695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93497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88894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736297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5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736297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736297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736297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8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2031697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04800" y="2184097"/>
            <a:ext cx="0" cy="609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6200" y="2793697"/>
            <a:ext cx="457200" cy="29462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95" name="Line 21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04800" y="3098496"/>
            <a:ext cx="0" cy="6096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04800" y="2488896"/>
            <a:ext cx="152400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97" name="Group 96"/>
          <p:cNvGrpSpPr/>
          <p:nvPr>
            <p:custDataLst>
              <p:tags r:id="rId58"/>
            </p:custDataLst>
          </p:nvPr>
        </p:nvGrpSpPr>
        <p:grpSpPr>
          <a:xfrm>
            <a:off x="457200" y="2260297"/>
            <a:ext cx="304800" cy="4572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98" name="Freeform 97"/>
            <p:cNvSpPr/>
            <p:nvPr>
              <p:custDataLst>
                <p:tags r:id="rId69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 Box 1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0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762001" y="2488897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Rectangle 1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 rot="10800000">
            <a:off x="457200" y="3250897"/>
            <a:ext cx="152399" cy="9144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2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914400" y="2488897"/>
            <a:ext cx="1" cy="838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09602" y="3327098"/>
            <a:ext cx="304798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04800" y="3708097"/>
            <a:ext cx="152400" cy="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5" name="Line 2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609602" y="35556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6" name="Line 2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09602" y="37842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9602" y="40128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8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 rot="16200000">
            <a:off x="876302" y="1993594"/>
            <a:ext cx="685800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9" name="Line 1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914401" y="2031697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646906" y="5422597"/>
            <a:ext cx="2820194" cy="79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More Hazards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9546356"/>
              </p:ext>
            </p:extLst>
          </p:nvPr>
        </p:nvGraphicFramePr>
        <p:xfrm>
          <a:off x="228601" y="4012896"/>
          <a:ext cx="8762999" cy="2921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r1, r2, 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r3,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r0, r3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sub r5, r4, r6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L: or r3, r2,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r4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61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0" y="4012897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84095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84093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88896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650696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84090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55492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84094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4" name="Freeform 63"/>
          <p:cNvSpPr/>
          <p:nvPr>
            <p:custDataLst>
              <p:tags r:id="rId12"/>
            </p:custDataLst>
          </p:nvPr>
        </p:nvSpPr>
        <p:spPr>
          <a:xfrm>
            <a:off x="4800600" y="1269694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336497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98495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84090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8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412693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946094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98289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65094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55493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946094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946094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94609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55494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336495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9829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93694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80309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9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93693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80309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55494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1269697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3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803094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0"/>
          <p:cNvGrpSpPr/>
          <p:nvPr>
            <p:custDataLst>
              <p:tags r:id="rId34"/>
            </p:custDataLst>
          </p:nvPr>
        </p:nvGrpSpPr>
        <p:grpSpPr>
          <a:xfrm>
            <a:off x="1752600" y="1422096"/>
            <a:ext cx="762001" cy="1295400"/>
            <a:chOff x="2590798" y="914401"/>
            <a:chExt cx="762001" cy="1295400"/>
          </a:xfrm>
        </p:grpSpPr>
        <p:sp>
          <p:nvSpPr>
            <p:cNvPr id="125" name="Rectangle 2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26" name="TextBox 125"/>
            <p:cNvSpPr txBox="1"/>
            <p:nvPr>
              <p:custDataLst>
                <p:tags r:id="rId72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27" name="TextBox 126"/>
            <p:cNvSpPr txBox="1"/>
            <p:nvPr>
              <p:custDataLst>
                <p:tags r:id="rId73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28" name="TextBox 127"/>
            <p:cNvSpPr txBox="1"/>
            <p:nvPr>
              <p:custDataLst>
                <p:tags r:id="rId74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129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55497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117297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650697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60296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2031696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88895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88697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88697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422097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74497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93497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88695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93497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88894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736297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5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736297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736297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736297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8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2031697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04800" y="2184097"/>
            <a:ext cx="0" cy="609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6200" y="2793697"/>
            <a:ext cx="457200" cy="29462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95" name="Line 21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04800" y="3098496"/>
            <a:ext cx="0" cy="6096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04800" y="2488896"/>
            <a:ext cx="152400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3" name="Group 96"/>
          <p:cNvGrpSpPr/>
          <p:nvPr>
            <p:custDataLst>
              <p:tags r:id="rId58"/>
            </p:custDataLst>
          </p:nvPr>
        </p:nvGrpSpPr>
        <p:grpSpPr>
          <a:xfrm>
            <a:off x="457200" y="2260297"/>
            <a:ext cx="304800" cy="4572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98" name="Freeform 97"/>
            <p:cNvSpPr/>
            <p:nvPr>
              <p:custDataLst>
                <p:tags r:id="rId69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 Box 1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0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762001" y="2488897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Rectangle 1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 rot="10800000">
            <a:off x="457200" y="3250897"/>
            <a:ext cx="152399" cy="9144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2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914400" y="2488897"/>
            <a:ext cx="1" cy="838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09602" y="3327098"/>
            <a:ext cx="304798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04800" y="3708097"/>
            <a:ext cx="152400" cy="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5" name="Line 2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609602" y="35556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6" name="Line 2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09602" y="37842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9602" y="40128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8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 rot="16200000">
            <a:off x="876302" y="1993594"/>
            <a:ext cx="685800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9" name="Line 1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914401" y="2031697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762000"/>
            <a:ext cx="91440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Prelims: 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Thursday, March 10</a:t>
            </a:r>
            <a:r>
              <a:rPr lang="en-US" baseline="30000" dirty="0" smtClean="0">
                <a:solidFill>
                  <a:srgbClr val="FFFFFF"/>
                </a:solidFill>
              </a:rPr>
              <a:t>th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in class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Thursday, April 28</a:t>
            </a:r>
            <a:r>
              <a:rPr lang="en-US" baseline="30000" dirty="0" smtClean="0"/>
              <a:t>th </a:t>
            </a:r>
            <a:r>
              <a:rPr lang="en-US" dirty="0" smtClean="0"/>
              <a:t>Evening</a:t>
            </a:r>
          </a:p>
          <a:p>
            <a:endParaRPr lang="en-US" dirty="0"/>
          </a:p>
          <a:p>
            <a:r>
              <a:rPr lang="en-US" dirty="0" smtClean="0"/>
              <a:t>Late Policy</a:t>
            </a:r>
          </a:p>
          <a:p>
            <a:pPr marL="0" indent="0"/>
            <a:r>
              <a:rPr lang="en-US" sz="2800" dirty="0" smtClean="0"/>
              <a:t>1) Each person has a total of </a:t>
            </a:r>
            <a:r>
              <a:rPr lang="en-US" sz="2800" dirty="0" smtClean="0">
                <a:solidFill>
                  <a:schemeClr val="accent1"/>
                </a:solidFill>
              </a:rPr>
              <a:t>four “slip days”</a:t>
            </a:r>
          </a:p>
          <a:p>
            <a:r>
              <a:rPr lang="en-US" sz="2800" dirty="0" smtClean="0"/>
              <a:t>2) For projects, slip days are deducted from all partners </a:t>
            </a:r>
          </a:p>
          <a:p>
            <a:r>
              <a:rPr lang="en-US" sz="2800" dirty="0" smtClean="0"/>
              <a:t>3) 10% deducted per day late after slip days are exhausted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574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Control Hazards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Control Hazards</a:t>
            </a:r>
          </a:p>
          <a:p>
            <a:pPr lvl="1"/>
            <a:r>
              <a:rPr lang="en-US" dirty="0" smtClean="0"/>
              <a:t>instructions are fetched in stage 1 (IF)</a:t>
            </a:r>
          </a:p>
          <a:p>
            <a:pPr lvl="1"/>
            <a:r>
              <a:rPr lang="en-US" dirty="0" smtClean="0"/>
              <a:t>branch and jump decisions occur in stage 3 (EX) </a:t>
            </a:r>
          </a:p>
          <a:p>
            <a:pPr lvl="1"/>
            <a:r>
              <a:rPr lang="en-US" dirty="0" smtClean="0"/>
              <a:t>i.e. next PC is not known until 2 cycles after branch/jump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Delay Slot</a:t>
            </a:r>
          </a:p>
          <a:p>
            <a:pPr lvl="1"/>
            <a:r>
              <a:rPr lang="en-US" dirty="0" smtClean="0"/>
              <a:t>ISA says N instructions after branch/jump always executed</a:t>
            </a:r>
          </a:p>
          <a:p>
            <a:pPr lvl="2"/>
            <a:r>
              <a:rPr lang="en-US" dirty="0" smtClean="0"/>
              <a:t>MIPS has 1 branch delay slot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Stall (+ Zap)</a:t>
            </a:r>
            <a:endParaRPr lang="en-US" dirty="0" smtClean="0"/>
          </a:p>
          <a:p>
            <a:pPr lvl="1"/>
            <a:r>
              <a:rPr lang="en-US" dirty="0" smtClean="0"/>
              <a:t>prevent PC update</a:t>
            </a:r>
          </a:p>
          <a:p>
            <a:pPr lvl="1"/>
            <a:r>
              <a:rPr lang="en-US" dirty="0" smtClean="0"/>
              <a:t>clear IF/ID pipeline register</a:t>
            </a:r>
          </a:p>
          <a:p>
            <a:pPr lvl="2"/>
            <a:r>
              <a:rPr lang="en-US" dirty="0" smtClean="0"/>
              <a:t>instruction just fetched might be wrong one, so convert to nop</a:t>
            </a:r>
          </a:p>
          <a:p>
            <a:pPr lvl="1"/>
            <a:r>
              <a:rPr lang="en-US" dirty="0" smtClean="0"/>
              <a:t>allow branch to continue into EX stage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799306" y="5523330"/>
            <a:ext cx="2515394" cy="79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Delay Slot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97884219"/>
              </p:ext>
            </p:extLst>
          </p:nvPr>
        </p:nvGraphicFramePr>
        <p:xfrm>
          <a:off x="228601" y="4312406"/>
          <a:ext cx="8762999" cy="2469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r1, r2, 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ori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r2,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r0, 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L: or r3, r1,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r4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83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0" y="4266030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32428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32426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37229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599029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32423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03825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32427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4" name="Freeform 63"/>
          <p:cNvSpPr/>
          <p:nvPr>
            <p:custDataLst>
              <p:tags r:id="rId12"/>
            </p:custDataLst>
          </p:nvPr>
        </p:nvSpPr>
        <p:spPr>
          <a:xfrm>
            <a:off x="4800600" y="1218027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284830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46828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32423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8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361026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894427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46622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13427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03826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894427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894427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894426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03827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284828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46626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42027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751425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9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42026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751425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03827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1218030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3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751427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0"/>
          <p:cNvGrpSpPr/>
          <p:nvPr>
            <p:custDataLst>
              <p:tags r:id="rId34"/>
            </p:custDataLst>
          </p:nvPr>
        </p:nvGrpSpPr>
        <p:grpSpPr>
          <a:xfrm>
            <a:off x="1752600" y="1370429"/>
            <a:ext cx="762001" cy="1295400"/>
            <a:chOff x="2590798" y="914401"/>
            <a:chExt cx="762001" cy="1295400"/>
          </a:xfrm>
        </p:grpSpPr>
        <p:sp>
          <p:nvSpPr>
            <p:cNvPr id="125" name="Rectangle 22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26" name="TextBox 125"/>
            <p:cNvSpPr txBox="1"/>
            <p:nvPr>
              <p:custDataLst>
                <p:tags r:id="rId74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27" name="TextBox 126"/>
            <p:cNvSpPr txBox="1"/>
            <p:nvPr>
              <p:custDataLst>
                <p:tags r:id="rId75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28" name="TextBox 127"/>
            <p:cNvSpPr txBox="1"/>
            <p:nvPr>
              <p:custDataLst>
                <p:tags r:id="rId76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129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03830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06563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599030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08629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1980029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37228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37030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37030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370430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22830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41830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37028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41830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37227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684630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5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684630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684630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684630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8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198003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04800" y="2132430"/>
            <a:ext cx="0" cy="609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6200" y="2742030"/>
            <a:ext cx="457200" cy="29462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95" name="Line 21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04800" y="3046829"/>
            <a:ext cx="0" cy="6096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04800" y="2437229"/>
            <a:ext cx="152400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3" name="Group 96"/>
          <p:cNvGrpSpPr/>
          <p:nvPr>
            <p:custDataLst>
              <p:tags r:id="rId58"/>
            </p:custDataLst>
          </p:nvPr>
        </p:nvGrpSpPr>
        <p:grpSpPr>
          <a:xfrm>
            <a:off x="457200" y="2208630"/>
            <a:ext cx="304800" cy="4572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98" name="Freeform 97"/>
            <p:cNvSpPr/>
            <p:nvPr>
              <p:custDataLst>
                <p:tags r:id="rId71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 Box 11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0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762001" y="2437230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Rectangle 1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 rot="10800000">
            <a:off x="457200" y="3199230"/>
            <a:ext cx="152399" cy="9144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2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914400" y="2437230"/>
            <a:ext cx="1" cy="838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09602" y="3275431"/>
            <a:ext cx="304798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04800" y="3656430"/>
            <a:ext cx="152400" cy="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5" name="Line 2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609602" y="350403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6" name="Line 2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09602" y="373263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9602" y="396123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8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 rot="16200000">
            <a:off x="876302" y="1941927"/>
            <a:ext cx="685800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9" name="Line 1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914401" y="198003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Oval 83"/>
          <p:cNvSpPr/>
          <p:nvPr>
            <p:custDataLst>
              <p:tags r:id="rId69"/>
            </p:custDataLst>
          </p:nvPr>
        </p:nvSpPr>
        <p:spPr>
          <a:xfrm>
            <a:off x="1447800" y="2742030"/>
            <a:ext cx="9144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branch</a:t>
            </a:r>
            <a:br>
              <a:rPr lang="en-US" dirty="0" smtClean="0"/>
            </a:br>
            <a:r>
              <a:rPr lang="en-US" dirty="0" smtClean="0"/>
              <a:t>calc</a:t>
            </a:r>
            <a:endParaRPr lang="en-US" dirty="0"/>
          </a:p>
        </p:txBody>
      </p:sp>
      <p:sp>
        <p:nvSpPr>
          <p:cNvPr id="85" name="Oval 84"/>
          <p:cNvSpPr/>
          <p:nvPr>
            <p:custDataLst>
              <p:tags r:id="rId70"/>
            </p:custDataLst>
          </p:nvPr>
        </p:nvSpPr>
        <p:spPr>
          <a:xfrm>
            <a:off x="1905000" y="3351630"/>
            <a:ext cx="9144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decide</a:t>
            </a:r>
            <a:br>
              <a:rPr lang="en-US" dirty="0" smtClean="0"/>
            </a:br>
            <a:r>
              <a:rPr lang="en-US" dirty="0" smtClean="0"/>
              <a:t>branch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76200" y="0"/>
            <a:ext cx="9144000" cy="533400"/>
          </a:xfrm>
        </p:spPr>
        <p:txBody>
          <a:bodyPr/>
          <a:lstStyle/>
          <a:p>
            <a:r>
              <a:rPr lang="en-US" dirty="0" smtClean="0"/>
              <a:t>Control Hazards: Speculative Execution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86868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Control Hazards</a:t>
            </a:r>
          </a:p>
          <a:p>
            <a:pPr lvl="1"/>
            <a:r>
              <a:rPr lang="en-US" dirty="0" smtClean="0"/>
              <a:t>instructions are fetched in stage 1 (IF)</a:t>
            </a:r>
          </a:p>
          <a:p>
            <a:pPr lvl="1"/>
            <a:r>
              <a:rPr lang="en-US" dirty="0" smtClean="0"/>
              <a:t>branch and jump decisions occur in stage 3 (EX) </a:t>
            </a:r>
          </a:p>
          <a:p>
            <a:pPr lvl="1"/>
            <a:r>
              <a:rPr lang="en-US" dirty="0" smtClean="0"/>
              <a:t>i.e. next PC not known until 2 cycles after branch/jump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Stall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Delay Slot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Speculative Execution</a:t>
            </a:r>
          </a:p>
          <a:p>
            <a:pPr lvl="1"/>
            <a:r>
              <a:rPr lang="en-US" dirty="0" smtClean="0"/>
              <a:t>Guess direction of the branch</a:t>
            </a:r>
          </a:p>
          <a:p>
            <a:pPr lvl="2"/>
            <a:r>
              <a:rPr lang="en-US" dirty="0" smtClean="0"/>
              <a:t>Allow instructions to move through pipeline</a:t>
            </a:r>
          </a:p>
          <a:p>
            <a:pPr lvl="2"/>
            <a:r>
              <a:rPr lang="en-US" dirty="0" smtClean="0"/>
              <a:t>Zap them later if wrong guess</a:t>
            </a:r>
          </a:p>
          <a:p>
            <a:pPr lvl="1"/>
            <a:r>
              <a:rPr lang="en-US" dirty="0" smtClean="0"/>
              <a:t>Useful for long pipelines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Branch Prediction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4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r>
              <a:rPr lang="en-US" dirty="0" smtClean="0"/>
              <a:t>Pipelining: What Could Possibly Go Wrong?</a:t>
            </a:r>
            <a:endParaRPr lang="en-US" dirty="0"/>
          </a:p>
        </p:txBody>
      </p:sp>
      <p:sp>
        <p:nvSpPr>
          <p:cNvPr id="24340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838200"/>
            <a:ext cx="86868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Data hazards</a:t>
            </a:r>
          </a:p>
          <a:p>
            <a:pPr lvl="1"/>
            <a:r>
              <a:rPr lang="en-US" dirty="0" smtClean="0"/>
              <a:t>register file reads occur in stage 2 (IF) </a:t>
            </a:r>
          </a:p>
          <a:p>
            <a:pPr lvl="1"/>
            <a:r>
              <a:rPr lang="en-US" dirty="0" smtClean="0"/>
              <a:t>register file writes occur in stage 5 (WB)</a:t>
            </a:r>
          </a:p>
          <a:p>
            <a:pPr lvl="1"/>
            <a:r>
              <a:rPr lang="en-US" dirty="0" smtClean="0"/>
              <a:t>next instructions may read values soon to be written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Control hazards</a:t>
            </a:r>
          </a:p>
          <a:p>
            <a:pPr lvl="1"/>
            <a:r>
              <a:rPr lang="en-US" dirty="0" smtClean="0"/>
              <a:t>branch instruction may change the PC in stage 3 (EX)</a:t>
            </a:r>
          </a:p>
          <a:p>
            <a:pPr lvl="1"/>
            <a:r>
              <a:rPr lang="en-US" dirty="0" smtClean="0"/>
              <a:t>next instructions have already started executing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Structural hazards</a:t>
            </a:r>
          </a:p>
          <a:p>
            <a:pPr lvl="1"/>
            <a:r>
              <a:rPr lang="en-US" dirty="0" smtClean="0"/>
              <a:t>resource contention</a:t>
            </a:r>
          </a:p>
          <a:p>
            <a:pPr lvl="1"/>
            <a:r>
              <a:rPr lang="en-US" dirty="0" smtClean="0"/>
              <a:t>so far: impossible because of ISA and pipeline design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Hazards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Data dependencies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Problem, detection, and solutions</a:t>
            </a:r>
          </a:p>
          <a:p>
            <a:pPr lvl="2" indent="-342900"/>
            <a:r>
              <a:rPr lang="en-US" dirty="0"/>
              <a:t>(delaying, stalling, forwarding, bypass, </a:t>
            </a:r>
            <a:r>
              <a:rPr lang="en-US" dirty="0" err="1"/>
              <a:t>etc</a:t>
            </a:r>
            <a:r>
              <a:rPr lang="en-US" dirty="0" smtClean="0"/>
              <a:t>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Forwarding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Hazard detection unit</a:t>
            </a:r>
          </a:p>
          <a:p>
            <a:pPr marL="115888" lvl="1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Next time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Control Hazards</a:t>
            </a:r>
          </a:p>
          <a:p>
            <a:pPr marL="115888" lvl="1" indent="0">
              <a:buNone/>
            </a:pPr>
            <a:r>
              <a:rPr lang="en-US" dirty="0" smtClean="0"/>
              <a:t>	What is the next instruction to execute if</a:t>
            </a:r>
          </a:p>
          <a:p>
            <a:pPr marL="115888" lvl="1" indent="0">
              <a:buNone/>
            </a:pPr>
            <a:r>
              <a:rPr lang="en-US" dirty="0"/>
              <a:t>	</a:t>
            </a:r>
            <a:r>
              <a:rPr lang="en-US" dirty="0" smtClean="0"/>
              <a:t>a branch is taken?  Not taken?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2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0" name="Straight Connector 289"/>
          <p:cNvCxnSpPr/>
          <p:nvPr>
            <p:custDataLst>
              <p:tags r:id="rId1"/>
            </p:custDataLst>
          </p:nvPr>
        </p:nvCxnSpPr>
        <p:spPr>
          <a:xfrm rot="16200000" flipH="1">
            <a:off x="457200" y="3886199"/>
            <a:ext cx="5105400" cy="762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>
            <p:custDataLst>
              <p:tags r:id="rId2"/>
            </p:custDataLst>
          </p:nvPr>
        </p:nvCxnSpPr>
        <p:spPr>
          <a:xfrm rot="16200000" flipH="1">
            <a:off x="1142999" y="3886200"/>
            <a:ext cx="5105400" cy="762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>
            <p:custDataLst>
              <p:tags r:id="rId3"/>
            </p:custDataLst>
          </p:nvPr>
        </p:nvCxnSpPr>
        <p:spPr>
          <a:xfrm rot="16200000" flipH="1">
            <a:off x="1828800" y="3886199"/>
            <a:ext cx="5105400" cy="762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>
            <p:custDataLst>
              <p:tags r:id="rId4"/>
            </p:custDataLst>
          </p:nvPr>
        </p:nvCxnSpPr>
        <p:spPr>
          <a:xfrm rot="16200000" flipH="1">
            <a:off x="2514600" y="3886200"/>
            <a:ext cx="5105400" cy="762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>
            <p:custDataLst>
              <p:tags r:id="rId5"/>
            </p:custDataLst>
          </p:nvPr>
        </p:nvCxnSpPr>
        <p:spPr>
          <a:xfrm rot="16200000" flipH="1">
            <a:off x="3200400" y="3886200"/>
            <a:ext cx="5105400" cy="762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>
            <p:custDataLst>
              <p:tags r:id="rId6"/>
            </p:custDataLst>
          </p:nvPr>
        </p:nvCxnSpPr>
        <p:spPr>
          <a:xfrm rot="16200000" flipH="1">
            <a:off x="3886200" y="3886201"/>
            <a:ext cx="5105400" cy="762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>
            <p:custDataLst>
              <p:tags r:id="rId7"/>
            </p:custDataLst>
          </p:nvPr>
        </p:nvCxnSpPr>
        <p:spPr>
          <a:xfrm rot="16200000" flipH="1">
            <a:off x="4572000" y="3886200"/>
            <a:ext cx="5105400" cy="762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/>
          <p:nvPr>
            <p:custDataLst>
              <p:tags r:id="rId8"/>
            </p:custDataLst>
          </p:nvPr>
        </p:nvCxnSpPr>
        <p:spPr>
          <a:xfrm rot="16200000" flipH="1">
            <a:off x="5257800" y="3886201"/>
            <a:ext cx="5105400" cy="762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r>
              <a:rPr lang="en-US" dirty="0" smtClean="0"/>
              <a:t>Broken Example</a:t>
            </a:r>
            <a:endParaRPr lang="en-US" dirty="0"/>
          </a:p>
        </p:txBody>
      </p:sp>
      <p:grpSp>
        <p:nvGrpSpPr>
          <p:cNvPr id="26" name="Group 24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2362200" y="1600199"/>
            <a:ext cx="3286126" cy="838200"/>
            <a:chOff x="1562" y="1152"/>
            <a:chExt cx="2070" cy="528"/>
          </a:xfrm>
        </p:grpSpPr>
        <p:sp>
          <p:nvSpPr>
            <p:cNvPr id="57" name="Freeform 26"/>
            <p:cNvSpPr>
              <a:spLocks/>
            </p:cNvSpPr>
            <p:nvPr>
              <p:custDataLst>
                <p:tags r:id="rId129"/>
              </p:custDataLst>
            </p:nvPr>
          </p:nvSpPr>
          <p:spPr bwMode="auto">
            <a:xfrm>
              <a:off x="2497" y="115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0" tIns="0" rIns="0" bIns="0" anchor="ctr" anchorCtr="0"/>
            <a:lstStyle/>
            <a:p>
              <a:pPr algn="r"/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28" name="Group 28"/>
            <p:cNvGrpSpPr>
              <a:grpSpLocks/>
            </p:cNvGrpSpPr>
            <p:nvPr/>
          </p:nvGrpSpPr>
          <p:grpSpPr bwMode="auto">
            <a:xfrm>
              <a:off x="1562" y="1248"/>
              <a:ext cx="349" cy="289"/>
              <a:chOff x="1282" y="1509"/>
              <a:chExt cx="349" cy="289"/>
            </a:xfrm>
          </p:grpSpPr>
          <p:sp>
            <p:nvSpPr>
              <p:cNvPr id="53" name="Rectangle 29"/>
              <p:cNvSpPr>
                <a:spLocks noChangeArrowheads="1"/>
              </p:cNvSpPr>
              <p:nvPr>
                <p:custDataLst>
                  <p:tags r:id="rId151"/>
                </p:custDataLst>
              </p:nvPr>
            </p:nvSpPr>
            <p:spPr bwMode="auto">
              <a:xfrm>
                <a:off x="1282" y="1511"/>
                <a:ext cx="33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FFFF"/>
                    </a:solidFill>
                    <a:latin typeface="Calibri"/>
                  </a:rPr>
                  <a:t>IF</a:t>
                </a:r>
                <a:endParaRPr lang="en-US" sz="2000" b="1" dirty="0">
                  <a:solidFill>
                    <a:srgbClr val="FFFFFF"/>
                  </a:solidFill>
                  <a:latin typeface="Calibri"/>
                </a:endParaRPr>
              </a:p>
            </p:txBody>
          </p:sp>
          <p:grpSp>
            <p:nvGrpSpPr>
              <p:cNvPr id="54" name="Group 30"/>
              <p:cNvGrpSpPr>
                <a:grpSpLocks/>
              </p:cNvGrpSpPr>
              <p:nvPr/>
            </p:nvGrpSpPr>
            <p:grpSpPr bwMode="auto">
              <a:xfrm>
                <a:off x="1291" y="1509"/>
                <a:ext cx="340" cy="289"/>
                <a:chOff x="1291" y="1509"/>
                <a:chExt cx="340" cy="289"/>
              </a:xfrm>
            </p:grpSpPr>
            <p:sp>
              <p:nvSpPr>
                <p:cNvPr id="55" name="Freeform 31"/>
                <p:cNvSpPr>
                  <a:spLocks/>
                </p:cNvSpPr>
                <p:nvPr>
                  <p:custDataLst>
                    <p:tags r:id="rId152"/>
                  </p:custDataLst>
                </p:nvPr>
              </p:nvSpPr>
              <p:spPr bwMode="auto">
                <a:xfrm>
                  <a:off x="1291" y="1509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>
                  <p:custDataLst>
                    <p:tags r:id="rId153"/>
                  </p:custDataLst>
                </p:nvPr>
              </p:nvSpPr>
              <p:spPr bwMode="auto">
                <a:xfrm>
                  <a:off x="1460" y="1509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9" name="Rectangle 33"/>
            <p:cNvSpPr>
              <a:spLocks noChangeArrowheads="1"/>
            </p:cNvSpPr>
            <p:nvPr>
              <p:custDataLst>
                <p:tags r:id="rId130"/>
              </p:custDataLst>
            </p:nvPr>
          </p:nvSpPr>
          <p:spPr bwMode="auto">
            <a:xfrm>
              <a:off x="2012" y="1255"/>
              <a:ext cx="318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ID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30" name="Group 34"/>
            <p:cNvGrpSpPr>
              <a:grpSpLocks/>
            </p:cNvGrpSpPr>
            <p:nvPr/>
          </p:nvGrpSpPr>
          <p:grpSpPr bwMode="auto">
            <a:xfrm>
              <a:off x="2031" y="1248"/>
              <a:ext cx="296" cy="289"/>
              <a:chOff x="1751" y="1509"/>
              <a:chExt cx="296" cy="289"/>
            </a:xfrm>
          </p:grpSpPr>
          <p:sp>
            <p:nvSpPr>
              <p:cNvPr id="51" name="Freeform 35"/>
              <p:cNvSpPr>
                <a:spLocks/>
              </p:cNvSpPr>
              <p:nvPr>
                <p:custDataLst>
                  <p:tags r:id="rId149"/>
                </p:custDataLst>
              </p:nvPr>
            </p:nvSpPr>
            <p:spPr bwMode="auto">
              <a:xfrm>
                <a:off x="1751" y="1509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36"/>
              <p:cNvSpPr>
                <a:spLocks/>
              </p:cNvSpPr>
              <p:nvPr>
                <p:custDataLst>
                  <p:tags r:id="rId150"/>
                </p:custDataLst>
              </p:nvPr>
            </p:nvSpPr>
            <p:spPr bwMode="auto">
              <a:xfrm>
                <a:off x="1899" y="1509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" name="Line 37"/>
            <p:cNvSpPr>
              <a:spLocks noChangeShapeType="1"/>
            </p:cNvSpPr>
            <p:nvPr>
              <p:custDataLst>
                <p:tags r:id="rId131"/>
              </p:custDataLst>
            </p:nvPr>
          </p:nvSpPr>
          <p:spPr bwMode="auto">
            <a:xfrm>
              <a:off x="1916" y="1392"/>
              <a:ext cx="116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38"/>
            <p:cNvSpPr>
              <a:spLocks/>
            </p:cNvSpPr>
            <p:nvPr>
              <p:custDataLst>
                <p:tags r:id="rId132"/>
              </p:custDataLst>
            </p:nvPr>
          </p:nvSpPr>
          <p:spPr bwMode="auto">
            <a:xfrm>
              <a:off x="1984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9"/>
            <p:cNvSpPr>
              <a:spLocks noChangeShapeType="1"/>
            </p:cNvSpPr>
            <p:nvPr>
              <p:custDataLst>
                <p:tags r:id="rId133"/>
              </p:custDataLst>
            </p:nvPr>
          </p:nvSpPr>
          <p:spPr bwMode="auto">
            <a:xfrm>
              <a:off x="2332" y="1296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40"/>
            <p:cNvSpPr>
              <a:spLocks noChangeArrowheads="1"/>
            </p:cNvSpPr>
            <p:nvPr>
              <p:custDataLst>
                <p:tags r:id="rId134"/>
              </p:custDataLst>
            </p:nvPr>
          </p:nvSpPr>
          <p:spPr bwMode="auto">
            <a:xfrm>
              <a:off x="2906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1600" b="1" dirty="0" smtClean="0">
                  <a:solidFill>
                    <a:srgbClr val="FFFFFF"/>
                  </a:solidFill>
                  <a:latin typeface="Calibri"/>
                </a:rPr>
                <a:t>MEM</a:t>
              </a:r>
              <a:endParaRPr lang="en-US" sz="16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35" name="Group 41"/>
            <p:cNvGrpSpPr>
              <a:grpSpLocks/>
            </p:cNvGrpSpPr>
            <p:nvPr/>
          </p:nvGrpSpPr>
          <p:grpSpPr bwMode="auto">
            <a:xfrm>
              <a:off x="2880" y="1248"/>
              <a:ext cx="325" cy="289"/>
              <a:chOff x="2600" y="1509"/>
              <a:chExt cx="325" cy="289"/>
            </a:xfrm>
          </p:grpSpPr>
          <p:sp>
            <p:nvSpPr>
              <p:cNvPr id="49" name="Freeform 42"/>
              <p:cNvSpPr>
                <a:spLocks/>
              </p:cNvSpPr>
              <p:nvPr>
                <p:custDataLst>
                  <p:tags r:id="rId147"/>
                </p:custDataLst>
              </p:nvPr>
            </p:nvSpPr>
            <p:spPr bwMode="auto">
              <a:xfrm>
                <a:off x="2600" y="1509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43"/>
              <p:cNvSpPr>
                <a:spLocks/>
              </p:cNvSpPr>
              <p:nvPr>
                <p:custDataLst>
                  <p:tags r:id="rId148"/>
                </p:custDataLst>
              </p:nvPr>
            </p:nvSpPr>
            <p:spPr bwMode="auto">
              <a:xfrm>
                <a:off x="2761" y="1509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" name="Rectangle 44"/>
            <p:cNvSpPr>
              <a:spLocks noChangeArrowheads="1"/>
            </p:cNvSpPr>
            <p:nvPr>
              <p:custDataLst>
                <p:tags r:id="rId135"/>
              </p:custDataLst>
            </p:nvPr>
          </p:nvSpPr>
          <p:spPr bwMode="auto">
            <a:xfrm>
              <a:off x="3338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WB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37" name="Group 45"/>
            <p:cNvGrpSpPr>
              <a:grpSpLocks/>
            </p:cNvGrpSpPr>
            <p:nvPr/>
          </p:nvGrpSpPr>
          <p:grpSpPr bwMode="auto">
            <a:xfrm>
              <a:off x="3348" y="1248"/>
              <a:ext cx="284" cy="289"/>
              <a:chOff x="3068" y="1509"/>
              <a:chExt cx="284" cy="289"/>
            </a:xfrm>
          </p:grpSpPr>
          <p:sp>
            <p:nvSpPr>
              <p:cNvPr id="47" name="Freeform 46"/>
              <p:cNvSpPr>
                <a:spLocks/>
              </p:cNvSpPr>
              <p:nvPr>
                <p:custDataLst>
                  <p:tags r:id="rId145"/>
                </p:custDataLst>
              </p:nvPr>
            </p:nvSpPr>
            <p:spPr bwMode="auto">
              <a:xfrm>
                <a:off x="3068" y="1509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47"/>
              <p:cNvSpPr>
                <a:spLocks/>
              </p:cNvSpPr>
              <p:nvPr>
                <p:custDataLst>
                  <p:tags r:id="rId146"/>
                </p:custDataLst>
              </p:nvPr>
            </p:nvSpPr>
            <p:spPr bwMode="auto">
              <a:xfrm>
                <a:off x="3209" y="1509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" name="Line 48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>
              <a:off x="3201" y="1392"/>
              <a:ext cx="139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9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>
              <a:off x="2717" y="1392"/>
              <a:ext cx="155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50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>
              <a:off x="2332" y="1488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51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2416" y="1488"/>
              <a:ext cx="0" cy="1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2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>
              <a:off x="2416" y="1680"/>
              <a:ext cx="33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53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2752" y="1392"/>
              <a:ext cx="0" cy="28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4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 flipH="1">
              <a:off x="2832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55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2832" y="1632"/>
              <a:ext cx="43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56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>
              <a:off x="3264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1" name="Group 24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3055892" y="2590799"/>
            <a:ext cx="3286126" cy="838200"/>
            <a:chOff x="1562" y="1152"/>
            <a:chExt cx="2070" cy="528"/>
          </a:xfrm>
        </p:grpSpPr>
        <p:sp>
          <p:nvSpPr>
            <p:cNvPr id="162" name="Freeform 26"/>
            <p:cNvSpPr>
              <a:spLocks/>
            </p:cNvSpPr>
            <p:nvPr>
              <p:custDataLst>
                <p:tags r:id="rId104"/>
              </p:custDataLst>
            </p:nvPr>
          </p:nvSpPr>
          <p:spPr bwMode="auto">
            <a:xfrm>
              <a:off x="2497" y="115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" name="Group 28"/>
            <p:cNvGrpSpPr>
              <a:grpSpLocks/>
            </p:cNvGrpSpPr>
            <p:nvPr/>
          </p:nvGrpSpPr>
          <p:grpSpPr bwMode="auto">
            <a:xfrm>
              <a:off x="1562" y="1248"/>
              <a:ext cx="349" cy="289"/>
              <a:chOff x="1282" y="1509"/>
              <a:chExt cx="349" cy="289"/>
            </a:xfrm>
          </p:grpSpPr>
          <p:sp>
            <p:nvSpPr>
              <p:cNvPr id="188" name="Rectangle 29"/>
              <p:cNvSpPr>
                <a:spLocks noChangeArrowheads="1"/>
              </p:cNvSpPr>
              <p:nvPr>
                <p:custDataLst>
                  <p:tags r:id="rId126"/>
                </p:custDataLst>
              </p:nvPr>
            </p:nvSpPr>
            <p:spPr bwMode="auto">
              <a:xfrm>
                <a:off x="1282" y="1511"/>
                <a:ext cx="33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FFFF"/>
                    </a:solidFill>
                    <a:latin typeface="Calibri"/>
                  </a:rPr>
                  <a:t>IF</a:t>
                </a:r>
                <a:endParaRPr lang="en-US" b="1" dirty="0">
                  <a:solidFill>
                    <a:srgbClr val="FFFFFF"/>
                  </a:solidFill>
                  <a:latin typeface="Calibri"/>
                </a:endParaRPr>
              </a:p>
            </p:txBody>
          </p:sp>
          <p:grpSp>
            <p:nvGrpSpPr>
              <p:cNvPr id="189" name="Group 30"/>
              <p:cNvGrpSpPr>
                <a:grpSpLocks/>
              </p:cNvGrpSpPr>
              <p:nvPr/>
            </p:nvGrpSpPr>
            <p:grpSpPr bwMode="auto">
              <a:xfrm>
                <a:off x="1291" y="1509"/>
                <a:ext cx="340" cy="289"/>
                <a:chOff x="1291" y="1509"/>
                <a:chExt cx="340" cy="289"/>
              </a:xfrm>
            </p:grpSpPr>
            <p:sp>
              <p:nvSpPr>
                <p:cNvPr id="190" name="Freeform 31"/>
                <p:cNvSpPr>
                  <a:spLocks/>
                </p:cNvSpPr>
                <p:nvPr>
                  <p:custDataLst>
                    <p:tags r:id="rId127"/>
                  </p:custDataLst>
                </p:nvPr>
              </p:nvSpPr>
              <p:spPr bwMode="auto">
                <a:xfrm>
                  <a:off x="1291" y="1509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Freeform 32"/>
                <p:cNvSpPr>
                  <a:spLocks/>
                </p:cNvSpPr>
                <p:nvPr>
                  <p:custDataLst>
                    <p:tags r:id="rId128"/>
                  </p:custDataLst>
                </p:nvPr>
              </p:nvSpPr>
              <p:spPr bwMode="auto">
                <a:xfrm>
                  <a:off x="1460" y="1509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4" name="Rectangle 33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2012" y="1255"/>
              <a:ext cx="318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b="1" dirty="0" smtClean="0">
                  <a:solidFill>
                    <a:srgbClr val="FFFFFF"/>
                  </a:solidFill>
                  <a:latin typeface="Calibri"/>
                </a:rPr>
                <a:t>ID</a:t>
              </a:r>
              <a:endParaRPr lang="en-US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5" name="Group 34"/>
            <p:cNvGrpSpPr>
              <a:grpSpLocks/>
            </p:cNvGrpSpPr>
            <p:nvPr/>
          </p:nvGrpSpPr>
          <p:grpSpPr bwMode="auto">
            <a:xfrm>
              <a:off x="2031" y="1248"/>
              <a:ext cx="296" cy="289"/>
              <a:chOff x="1751" y="1509"/>
              <a:chExt cx="296" cy="289"/>
            </a:xfrm>
          </p:grpSpPr>
          <p:sp>
            <p:nvSpPr>
              <p:cNvPr id="186" name="Freeform 35"/>
              <p:cNvSpPr>
                <a:spLocks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1751" y="1509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Freeform 36"/>
              <p:cNvSpPr>
                <a:spLocks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1899" y="1509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6" name="Line 37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1916" y="1392"/>
              <a:ext cx="116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Freeform 38"/>
            <p:cNvSpPr>
              <a:spLocks/>
            </p:cNvSpPr>
            <p:nvPr>
              <p:custDataLst>
                <p:tags r:id="rId107"/>
              </p:custDataLst>
            </p:nvPr>
          </p:nvSpPr>
          <p:spPr bwMode="auto">
            <a:xfrm>
              <a:off x="1984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39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2332" y="1296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Rectangle 40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2906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b="1" dirty="0" smtClean="0">
                  <a:solidFill>
                    <a:srgbClr val="FFFFFF"/>
                  </a:solidFill>
                  <a:latin typeface="Calibri"/>
                </a:rPr>
                <a:t>MEM</a:t>
              </a:r>
              <a:endParaRPr lang="en-US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70" name="Group 41"/>
            <p:cNvGrpSpPr>
              <a:grpSpLocks/>
            </p:cNvGrpSpPr>
            <p:nvPr/>
          </p:nvGrpSpPr>
          <p:grpSpPr bwMode="auto">
            <a:xfrm>
              <a:off x="2880" y="1248"/>
              <a:ext cx="325" cy="289"/>
              <a:chOff x="2600" y="1509"/>
              <a:chExt cx="325" cy="289"/>
            </a:xfrm>
          </p:grpSpPr>
          <p:sp>
            <p:nvSpPr>
              <p:cNvPr id="184" name="Freeform 42"/>
              <p:cNvSpPr>
                <a:spLocks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2600" y="1509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Freeform 43"/>
              <p:cNvSpPr>
                <a:spLocks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2761" y="1509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1" name="Rectangle 44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3338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b="1" dirty="0" smtClean="0">
                  <a:solidFill>
                    <a:srgbClr val="FFFFFF"/>
                  </a:solidFill>
                  <a:latin typeface="Calibri"/>
                </a:rPr>
                <a:t>WB</a:t>
              </a:r>
              <a:endParaRPr lang="en-US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72" name="Group 45"/>
            <p:cNvGrpSpPr>
              <a:grpSpLocks/>
            </p:cNvGrpSpPr>
            <p:nvPr/>
          </p:nvGrpSpPr>
          <p:grpSpPr bwMode="auto">
            <a:xfrm>
              <a:off x="3348" y="1248"/>
              <a:ext cx="284" cy="289"/>
              <a:chOff x="3068" y="1509"/>
              <a:chExt cx="284" cy="289"/>
            </a:xfrm>
          </p:grpSpPr>
          <p:sp>
            <p:nvSpPr>
              <p:cNvPr id="182" name="Freeform 181"/>
              <p:cNvSpPr>
                <a:spLocks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3068" y="1509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Freeform 182"/>
              <p:cNvSpPr>
                <a:spLocks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3209" y="1509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3" name="Line 48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3201" y="1392"/>
              <a:ext cx="139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Line 49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2717" y="1392"/>
              <a:ext cx="155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50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2332" y="1488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Line 51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416" y="1488"/>
              <a:ext cx="0" cy="1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52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416" y="1680"/>
              <a:ext cx="33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53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2752" y="1392"/>
              <a:ext cx="0" cy="28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Line 5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H="1">
              <a:off x="2832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5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2832" y="1632"/>
              <a:ext cx="43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Line 56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>
              <a:off x="3264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2" name="Group 24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768636" y="3581399"/>
            <a:ext cx="3286126" cy="838200"/>
            <a:chOff x="1562" y="1152"/>
            <a:chExt cx="2070" cy="528"/>
          </a:xfrm>
        </p:grpSpPr>
        <p:sp>
          <p:nvSpPr>
            <p:cNvPr id="193" name="Freeform 26"/>
            <p:cNvSpPr>
              <a:spLocks/>
            </p:cNvSpPr>
            <p:nvPr>
              <p:custDataLst>
                <p:tags r:id="rId79"/>
              </p:custDataLst>
            </p:nvPr>
          </p:nvSpPr>
          <p:spPr bwMode="auto">
            <a:xfrm>
              <a:off x="2497" y="115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" name="Group 28"/>
            <p:cNvGrpSpPr>
              <a:grpSpLocks/>
            </p:cNvGrpSpPr>
            <p:nvPr/>
          </p:nvGrpSpPr>
          <p:grpSpPr bwMode="auto">
            <a:xfrm>
              <a:off x="1562" y="1248"/>
              <a:ext cx="349" cy="289"/>
              <a:chOff x="1282" y="1509"/>
              <a:chExt cx="349" cy="289"/>
            </a:xfrm>
          </p:grpSpPr>
          <p:sp>
            <p:nvSpPr>
              <p:cNvPr id="219" name="Rectangle 29"/>
              <p:cNvSpPr>
                <a:spLocks noChangeArrowheads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1282" y="1511"/>
                <a:ext cx="33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FFFF"/>
                    </a:solidFill>
                    <a:latin typeface="Calibri"/>
                  </a:rPr>
                  <a:t>IF</a:t>
                </a:r>
                <a:endParaRPr lang="en-US" sz="2000" b="1" dirty="0">
                  <a:solidFill>
                    <a:srgbClr val="FFFFFF"/>
                  </a:solidFill>
                  <a:latin typeface="Calibri"/>
                </a:endParaRPr>
              </a:p>
            </p:txBody>
          </p:sp>
          <p:grpSp>
            <p:nvGrpSpPr>
              <p:cNvPr id="220" name="Group 30"/>
              <p:cNvGrpSpPr>
                <a:grpSpLocks/>
              </p:cNvGrpSpPr>
              <p:nvPr/>
            </p:nvGrpSpPr>
            <p:grpSpPr bwMode="auto">
              <a:xfrm>
                <a:off x="1291" y="1509"/>
                <a:ext cx="340" cy="289"/>
                <a:chOff x="1291" y="1509"/>
                <a:chExt cx="340" cy="289"/>
              </a:xfrm>
            </p:grpSpPr>
            <p:sp>
              <p:nvSpPr>
                <p:cNvPr id="221" name="Freeform 31"/>
                <p:cNvSpPr>
                  <a:spLocks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1291" y="1509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2" name="Freeform 32"/>
                <p:cNvSpPr>
                  <a:spLocks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>
                  <a:off x="1460" y="1509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95" name="Rectangle 33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012" y="1255"/>
              <a:ext cx="318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ID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96" name="Group 34"/>
            <p:cNvGrpSpPr>
              <a:grpSpLocks/>
            </p:cNvGrpSpPr>
            <p:nvPr/>
          </p:nvGrpSpPr>
          <p:grpSpPr bwMode="auto">
            <a:xfrm>
              <a:off x="2031" y="1248"/>
              <a:ext cx="296" cy="289"/>
              <a:chOff x="1751" y="1509"/>
              <a:chExt cx="296" cy="289"/>
            </a:xfrm>
          </p:grpSpPr>
          <p:sp>
            <p:nvSpPr>
              <p:cNvPr id="217" name="Freeform 35"/>
              <p:cNvSpPr>
                <a:spLocks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1751" y="1509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Freeform 36"/>
              <p:cNvSpPr>
                <a:spLocks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1899" y="1509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" name="Line 37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1916" y="1392"/>
              <a:ext cx="116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Freeform 38"/>
            <p:cNvSpPr>
              <a:spLocks/>
            </p:cNvSpPr>
            <p:nvPr>
              <p:custDataLst>
                <p:tags r:id="rId82"/>
              </p:custDataLst>
            </p:nvPr>
          </p:nvSpPr>
          <p:spPr bwMode="auto">
            <a:xfrm>
              <a:off x="1984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Line 39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2332" y="1296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Rectangle 40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2906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MEM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01" name="Group 41"/>
            <p:cNvGrpSpPr>
              <a:grpSpLocks/>
            </p:cNvGrpSpPr>
            <p:nvPr/>
          </p:nvGrpSpPr>
          <p:grpSpPr bwMode="auto">
            <a:xfrm>
              <a:off x="2880" y="1248"/>
              <a:ext cx="325" cy="289"/>
              <a:chOff x="2600" y="1509"/>
              <a:chExt cx="325" cy="289"/>
            </a:xfrm>
          </p:grpSpPr>
          <p:sp>
            <p:nvSpPr>
              <p:cNvPr id="215" name="Freeform 42"/>
              <p:cNvSpPr>
                <a:spLocks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2600" y="1509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Freeform 43"/>
              <p:cNvSpPr>
                <a:spLocks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2761" y="1509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2" name="Rectangle 44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3338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WB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03" name="Group 45"/>
            <p:cNvGrpSpPr>
              <a:grpSpLocks/>
            </p:cNvGrpSpPr>
            <p:nvPr/>
          </p:nvGrpSpPr>
          <p:grpSpPr bwMode="auto">
            <a:xfrm>
              <a:off x="3348" y="1248"/>
              <a:ext cx="284" cy="289"/>
              <a:chOff x="3068" y="1509"/>
              <a:chExt cx="284" cy="289"/>
            </a:xfrm>
          </p:grpSpPr>
          <p:sp>
            <p:nvSpPr>
              <p:cNvPr id="213" name="Freeform 212"/>
              <p:cNvSpPr>
                <a:spLocks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3068" y="1509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Freeform 213"/>
              <p:cNvSpPr>
                <a:spLocks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3209" y="1509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" name="Line 48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>
              <a:off x="3201" y="1392"/>
              <a:ext cx="139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49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2717" y="1392"/>
              <a:ext cx="155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0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2332" y="1488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1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2416" y="1488"/>
              <a:ext cx="0" cy="1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Line 52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2416" y="1680"/>
              <a:ext cx="33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53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2752" y="1392"/>
              <a:ext cx="0" cy="28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54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 flipH="1">
              <a:off x="2832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55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832" y="1632"/>
              <a:ext cx="43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Line 56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3264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3" name="Group 24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4495665" y="4571999"/>
            <a:ext cx="3252788" cy="838200"/>
            <a:chOff x="1583" y="1152"/>
            <a:chExt cx="2049" cy="528"/>
          </a:xfrm>
        </p:grpSpPr>
        <p:sp>
          <p:nvSpPr>
            <p:cNvPr id="224" name="Freeform 26"/>
            <p:cNvSpPr>
              <a:spLocks/>
            </p:cNvSpPr>
            <p:nvPr>
              <p:custDataLst>
                <p:tags r:id="rId54"/>
              </p:custDataLst>
            </p:nvPr>
          </p:nvSpPr>
          <p:spPr bwMode="auto">
            <a:xfrm>
              <a:off x="2497" y="115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" name="Group 28"/>
            <p:cNvGrpSpPr>
              <a:grpSpLocks/>
            </p:cNvGrpSpPr>
            <p:nvPr/>
          </p:nvGrpSpPr>
          <p:grpSpPr bwMode="auto">
            <a:xfrm>
              <a:off x="1583" y="1248"/>
              <a:ext cx="355" cy="289"/>
              <a:chOff x="1303" y="1509"/>
              <a:chExt cx="355" cy="289"/>
            </a:xfrm>
          </p:grpSpPr>
          <p:sp>
            <p:nvSpPr>
              <p:cNvPr id="250" name="Rectangle 29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322" y="1511"/>
                <a:ext cx="33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FFFF"/>
                    </a:solidFill>
                    <a:latin typeface="Calibri"/>
                  </a:rPr>
                  <a:t>IF</a:t>
                </a:r>
                <a:endParaRPr lang="en-US" sz="2000" b="1" dirty="0">
                  <a:solidFill>
                    <a:srgbClr val="FFFFFF"/>
                  </a:solidFill>
                  <a:latin typeface="Calibri"/>
                </a:endParaRPr>
              </a:p>
            </p:txBody>
          </p:sp>
          <p:grpSp>
            <p:nvGrpSpPr>
              <p:cNvPr id="251" name="Group 30"/>
              <p:cNvGrpSpPr>
                <a:grpSpLocks/>
              </p:cNvGrpSpPr>
              <p:nvPr/>
            </p:nvGrpSpPr>
            <p:grpSpPr bwMode="auto">
              <a:xfrm>
                <a:off x="1303" y="1509"/>
                <a:ext cx="340" cy="289"/>
                <a:chOff x="1303" y="1509"/>
                <a:chExt cx="340" cy="289"/>
              </a:xfrm>
            </p:grpSpPr>
            <p:sp>
              <p:nvSpPr>
                <p:cNvPr id="252" name="Freeform 31"/>
                <p:cNvSpPr>
                  <a:spLocks/>
                </p:cNvSpPr>
                <p:nvPr>
                  <p:custDataLst>
                    <p:tags r:id="rId77"/>
                  </p:custDataLst>
                </p:nvPr>
              </p:nvSpPr>
              <p:spPr bwMode="auto">
                <a:xfrm>
                  <a:off x="1303" y="1509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3" name="Freeform 32"/>
                <p:cNvSpPr>
                  <a:spLocks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1472" y="1509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6" name="Rectangle 33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012" y="1255"/>
              <a:ext cx="318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ID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27" name="Group 34"/>
            <p:cNvGrpSpPr>
              <a:grpSpLocks/>
            </p:cNvGrpSpPr>
            <p:nvPr/>
          </p:nvGrpSpPr>
          <p:grpSpPr bwMode="auto">
            <a:xfrm>
              <a:off x="2063" y="1248"/>
              <a:ext cx="264" cy="289"/>
              <a:chOff x="1783" y="1509"/>
              <a:chExt cx="264" cy="289"/>
            </a:xfrm>
          </p:grpSpPr>
          <p:sp>
            <p:nvSpPr>
              <p:cNvPr id="248" name="Freeform 35"/>
              <p:cNvSpPr>
                <a:spLocks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783" y="1509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Freeform 36"/>
              <p:cNvSpPr>
                <a:spLocks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899" y="1509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8" name="Line 37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1916" y="1392"/>
              <a:ext cx="116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Freeform 38"/>
            <p:cNvSpPr>
              <a:spLocks/>
            </p:cNvSpPr>
            <p:nvPr>
              <p:custDataLst>
                <p:tags r:id="rId57"/>
              </p:custDataLst>
            </p:nvPr>
          </p:nvSpPr>
          <p:spPr bwMode="auto">
            <a:xfrm>
              <a:off x="1984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Line 39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2332" y="1296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Rectangle 40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906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MEM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32" name="Group 41"/>
            <p:cNvGrpSpPr>
              <a:grpSpLocks/>
            </p:cNvGrpSpPr>
            <p:nvPr/>
          </p:nvGrpSpPr>
          <p:grpSpPr bwMode="auto">
            <a:xfrm>
              <a:off x="2880" y="1248"/>
              <a:ext cx="325" cy="289"/>
              <a:chOff x="2600" y="1509"/>
              <a:chExt cx="325" cy="289"/>
            </a:xfrm>
          </p:grpSpPr>
          <p:sp>
            <p:nvSpPr>
              <p:cNvPr id="246" name="Freeform 42"/>
              <p:cNvSpPr>
                <a:spLocks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600" y="1509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Freeform 43"/>
              <p:cNvSpPr>
                <a:spLocks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761" y="1509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3" name="Rectangle 44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338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WB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34" name="Group 45"/>
            <p:cNvGrpSpPr>
              <a:grpSpLocks/>
            </p:cNvGrpSpPr>
            <p:nvPr/>
          </p:nvGrpSpPr>
          <p:grpSpPr bwMode="auto">
            <a:xfrm>
              <a:off x="3348" y="1248"/>
              <a:ext cx="284" cy="289"/>
              <a:chOff x="3068" y="1509"/>
              <a:chExt cx="284" cy="289"/>
            </a:xfrm>
          </p:grpSpPr>
          <p:sp>
            <p:nvSpPr>
              <p:cNvPr id="244" name="Freeform 243"/>
              <p:cNvSpPr>
                <a:spLocks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3068" y="1509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Freeform 244"/>
              <p:cNvSpPr>
                <a:spLocks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3209" y="1509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" name="Line 48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3201" y="1392"/>
              <a:ext cx="139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" name="Line 49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2717" y="1392"/>
              <a:ext cx="155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" name="Line 50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2332" y="1488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Line 51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6" y="1488"/>
              <a:ext cx="0" cy="1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Line 52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2416" y="1680"/>
              <a:ext cx="33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53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2752" y="1392"/>
              <a:ext cx="0" cy="28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Line 54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2832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Line 55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2832" y="1632"/>
              <a:ext cx="43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Line 56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3264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4" name="Group 24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5154656" y="5562599"/>
            <a:ext cx="3286126" cy="838200"/>
            <a:chOff x="1562" y="1152"/>
            <a:chExt cx="2070" cy="528"/>
          </a:xfrm>
        </p:grpSpPr>
        <p:sp>
          <p:nvSpPr>
            <p:cNvPr id="255" name="Freeform 26"/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2497" y="115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" name="Group 28"/>
            <p:cNvGrpSpPr>
              <a:grpSpLocks/>
            </p:cNvGrpSpPr>
            <p:nvPr/>
          </p:nvGrpSpPr>
          <p:grpSpPr bwMode="auto">
            <a:xfrm>
              <a:off x="1562" y="1248"/>
              <a:ext cx="349" cy="289"/>
              <a:chOff x="1282" y="1509"/>
              <a:chExt cx="349" cy="289"/>
            </a:xfrm>
          </p:grpSpPr>
          <p:sp>
            <p:nvSpPr>
              <p:cNvPr id="281" name="Rectangle 29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282" y="1511"/>
                <a:ext cx="336" cy="286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FFFF"/>
                    </a:solidFill>
                    <a:latin typeface="Calibri"/>
                  </a:rPr>
                  <a:t>IF</a:t>
                </a:r>
                <a:endParaRPr lang="en-US" sz="2000" b="1" dirty="0">
                  <a:solidFill>
                    <a:srgbClr val="FFFFFF"/>
                  </a:solidFill>
                  <a:latin typeface="Calibri"/>
                </a:endParaRPr>
              </a:p>
            </p:txBody>
          </p:sp>
          <p:grpSp>
            <p:nvGrpSpPr>
              <p:cNvPr id="282" name="Group 30"/>
              <p:cNvGrpSpPr>
                <a:grpSpLocks/>
              </p:cNvGrpSpPr>
              <p:nvPr/>
            </p:nvGrpSpPr>
            <p:grpSpPr bwMode="auto">
              <a:xfrm>
                <a:off x="1291" y="1509"/>
                <a:ext cx="340" cy="289"/>
                <a:chOff x="1291" y="1509"/>
                <a:chExt cx="340" cy="289"/>
              </a:xfrm>
            </p:grpSpPr>
            <p:sp>
              <p:nvSpPr>
                <p:cNvPr id="283" name="Freeform 31"/>
                <p:cNvSpPr>
                  <a:spLocks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1291" y="1509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" name="Freeform 32"/>
                <p:cNvSpPr>
                  <a:spLocks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1460" y="1509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57" name="Rectangle 3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012" y="1255"/>
              <a:ext cx="318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ID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58" name="Group 34"/>
            <p:cNvGrpSpPr>
              <a:grpSpLocks/>
            </p:cNvGrpSpPr>
            <p:nvPr/>
          </p:nvGrpSpPr>
          <p:grpSpPr bwMode="auto">
            <a:xfrm>
              <a:off x="2031" y="1248"/>
              <a:ext cx="296" cy="289"/>
              <a:chOff x="1751" y="1509"/>
              <a:chExt cx="296" cy="289"/>
            </a:xfrm>
          </p:grpSpPr>
          <p:sp>
            <p:nvSpPr>
              <p:cNvPr id="279" name="Freeform 35"/>
              <p:cNvSpPr>
                <a:spLocks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751" y="1509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Freeform 36"/>
              <p:cNvSpPr>
                <a:spLocks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1899" y="1509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9" name="Line 37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916" y="1392"/>
              <a:ext cx="116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" name="Freeform 38"/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1984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Line 39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332" y="1296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" name="Rectangle 40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906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1600" b="1" dirty="0" smtClean="0">
                  <a:solidFill>
                    <a:srgbClr val="FFFFFF"/>
                  </a:solidFill>
                  <a:latin typeface="Calibri"/>
                </a:rPr>
                <a:t>MEM</a:t>
              </a:r>
              <a:endParaRPr lang="en-US" sz="16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63" name="Group 41"/>
            <p:cNvGrpSpPr>
              <a:grpSpLocks/>
            </p:cNvGrpSpPr>
            <p:nvPr/>
          </p:nvGrpSpPr>
          <p:grpSpPr bwMode="auto">
            <a:xfrm>
              <a:off x="2880" y="1248"/>
              <a:ext cx="325" cy="289"/>
              <a:chOff x="2600" y="1509"/>
              <a:chExt cx="325" cy="289"/>
            </a:xfrm>
          </p:grpSpPr>
          <p:sp>
            <p:nvSpPr>
              <p:cNvPr id="277" name="Freeform 42"/>
              <p:cNvSpPr>
                <a:spLocks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600" y="1509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Freeform 43"/>
              <p:cNvSpPr>
                <a:spLocks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761" y="1509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4" name="Rectangle 4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38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WB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65" name="Group 45"/>
            <p:cNvGrpSpPr>
              <a:grpSpLocks/>
            </p:cNvGrpSpPr>
            <p:nvPr/>
          </p:nvGrpSpPr>
          <p:grpSpPr bwMode="auto">
            <a:xfrm>
              <a:off x="3348" y="1248"/>
              <a:ext cx="284" cy="289"/>
              <a:chOff x="3068" y="1509"/>
              <a:chExt cx="284" cy="289"/>
            </a:xfrm>
          </p:grpSpPr>
          <p:sp>
            <p:nvSpPr>
              <p:cNvPr id="275" name="Freeform 274"/>
              <p:cNvSpPr>
                <a:spLocks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068" y="1509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" name="Freeform 275"/>
              <p:cNvSpPr>
                <a:spLocks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209" y="1509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201" y="1392"/>
              <a:ext cx="139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Line 4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2717" y="1392"/>
              <a:ext cx="155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Line 5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332" y="1488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Line 5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416" y="1488"/>
              <a:ext cx="0" cy="1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Line 5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416" y="1680"/>
              <a:ext cx="33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Line 5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752" y="1392"/>
              <a:ext cx="0" cy="28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Line 5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H="1">
              <a:off x="2832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Line 5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2832" y="1632"/>
              <a:ext cx="43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Line 5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264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86" name="Straight Arrow Connector 285"/>
          <p:cNvCxnSpPr/>
          <p:nvPr>
            <p:custDataLst>
              <p:tags r:id="rId15"/>
            </p:custDataLst>
          </p:nvPr>
        </p:nvCxnSpPr>
        <p:spPr>
          <a:xfrm>
            <a:off x="2133600" y="1371599"/>
            <a:ext cx="63246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>
            <p:custDataLst>
              <p:tags r:id="rId16"/>
            </p:custDataLst>
          </p:nvPr>
        </p:nvCxnSpPr>
        <p:spPr>
          <a:xfrm rot="16200000" flipH="1">
            <a:off x="-419099" y="3924300"/>
            <a:ext cx="5181600" cy="762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 txBox="1"/>
          <p:nvPr>
            <p:custDataLst>
              <p:tags r:id="rId17"/>
            </p:custDataLst>
          </p:nvPr>
        </p:nvSpPr>
        <p:spPr>
          <a:xfrm>
            <a:off x="2398414" y="457199"/>
            <a:ext cx="64407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Clock cycle</a:t>
            </a:r>
          </a:p>
          <a:p>
            <a:pPr>
              <a:tabLst>
                <a:tab pos="687388" algn="l"/>
                <a:tab pos="1428750" algn="l"/>
                <a:tab pos="2168525" algn="l"/>
                <a:tab pos="2803525" algn="l"/>
                <a:tab pos="3544888" algn="l"/>
                <a:tab pos="4232275" algn="l"/>
                <a:tab pos="4911725" algn="l"/>
                <a:tab pos="5546725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1	2	3	4	5	6	7	8	9</a:t>
            </a:r>
          </a:p>
        </p:txBody>
      </p:sp>
      <p:sp>
        <p:nvSpPr>
          <p:cNvPr id="300" name="Rectangle 3"/>
          <p:cNvSpPr txBox="1">
            <a:spLocks noChangeArrowheads="1"/>
          </p:cNvSpPr>
          <p:nvPr>
            <p:custDataLst>
              <p:tags r:id="rId18"/>
            </p:custDataLst>
          </p:nvPr>
        </p:nvSpPr>
        <p:spPr>
          <a:xfrm>
            <a:off x="228600" y="2743199"/>
            <a:ext cx="1828800" cy="6096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175" marR="0" lvl="0" indent="-3175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>
                <a:tab pos="627063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	sub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r5, r3, r4</a:t>
            </a:r>
          </a:p>
        </p:txBody>
      </p:sp>
      <p:sp>
        <p:nvSpPr>
          <p:cNvPr id="301" name="Rectangle 3"/>
          <p:cNvSpPr txBox="1">
            <a:spLocks noChangeArrowheads="1"/>
          </p:cNvSpPr>
          <p:nvPr>
            <p:custDataLst>
              <p:tags r:id="rId19"/>
            </p:custDataLst>
          </p:nvPr>
        </p:nvSpPr>
        <p:spPr>
          <a:xfrm>
            <a:off x="152400" y="3733799"/>
            <a:ext cx="1905000" cy="533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175" marR="0" lvl="0" indent="-3175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>
                <a:tab pos="627063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	lw r6,  4(r3)</a:t>
            </a:r>
          </a:p>
        </p:txBody>
      </p:sp>
      <p:sp>
        <p:nvSpPr>
          <p:cNvPr id="302" name="Rectangle 3"/>
          <p:cNvSpPr txBox="1">
            <a:spLocks noChangeArrowheads="1"/>
          </p:cNvSpPr>
          <p:nvPr>
            <p:custDataLst>
              <p:tags r:id="rId20"/>
            </p:custDataLst>
          </p:nvPr>
        </p:nvSpPr>
        <p:spPr>
          <a:xfrm>
            <a:off x="304800" y="4724399"/>
            <a:ext cx="1828800" cy="6096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175" marR="0" lvl="0" indent="-3175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>
                <a:tab pos="627063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	or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r5, r3, r5</a:t>
            </a:r>
          </a:p>
        </p:txBody>
      </p:sp>
      <p:sp>
        <p:nvSpPr>
          <p:cNvPr id="30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>
          <a:xfrm>
            <a:off x="228600" y="5714999"/>
            <a:ext cx="1905000" cy="533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175" marR="0" lvl="0" indent="-3175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sw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r6, 12(r3)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306" name="Rectangle 3"/>
          <p:cNvSpPr txBox="1">
            <a:spLocks noChangeArrowheads="1"/>
          </p:cNvSpPr>
          <p:nvPr>
            <p:custDataLst>
              <p:tags r:id="rId22"/>
            </p:custDataLst>
          </p:nvPr>
        </p:nvSpPr>
        <p:spPr>
          <a:xfrm>
            <a:off x="228600" y="1828799"/>
            <a:ext cx="1828800" cy="6096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175" marR="0" lvl="0" indent="-3175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>
                <a:tab pos="627063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	add r3, r1, r2</a:t>
            </a:r>
          </a:p>
        </p:txBody>
      </p:sp>
      <p:cxnSp>
        <p:nvCxnSpPr>
          <p:cNvPr id="288" name="Straight Arrow Connector 287" hidden="1"/>
          <p:cNvCxnSpPr/>
          <p:nvPr>
            <p:custDataLst>
              <p:tags r:id="rId23"/>
            </p:custDataLst>
          </p:nvPr>
        </p:nvCxnSpPr>
        <p:spPr>
          <a:xfrm rot="10800000" flipV="1">
            <a:off x="3810000" y="1600200"/>
            <a:ext cx="1828800" cy="914400"/>
          </a:xfrm>
          <a:prstGeom prst="straightConnector1">
            <a:avLst/>
          </a:prstGeom>
          <a:ln w="285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 hidden="1"/>
          <p:cNvCxnSpPr/>
          <p:nvPr>
            <p:custDataLst>
              <p:tags r:id="rId24"/>
            </p:custDataLst>
          </p:nvPr>
        </p:nvCxnSpPr>
        <p:spPr>
          <a:xfrm rot="5400000">
            <a:off x="4114800" y="2057400"/>
            <a:ext cx="1981200" cy="1066800"/>
          </a:xfrm>
          <a:prstGeom prst="straightConnector1">
            <a:avLst/>
          </a:prstGeom>
          <a:ln w="285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 hidden="1"/>
          <p:cNvCxnSpPr/>
          <p:nvPr>
            <p:custDataLst>
              <p:tags r:id="rId25"/>
            </p:custDataLst>
          </p:nvPr>
        </p:nvCxnSpPr>
        <p:spPr>
          <a:xfrm rot="5400000">
            <a:off x="3962400" y="2895600"/>
            <a:ext cx="2971800" cy="381000"/>
          </a:xfrm>
          <a:prstGeom prst="straightConnector1">
            <a:avLst/>
          </a:prstGeom>
          <a:ln w="285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 hidden="1"/>
          <p:cNvCxnSpPr/>
          <p:nvPr>
            <p:custDataLst>
              <p:tags r:id="rId26"/>
            </p:custDataLst>
          </p:nvPr>
        </p:nvCxnSpPr>
        <p:spPr>
          <a:xfrm rot="16200000" flipH="1">
            <a:off x="3771900" y="3467101"/>
            <a:ext cx="4038601" cy="304800"/>
          </a:xfrm>
          <a:prstGeom prst="straightConnector1">
            <a:avLst/>
          </a:prstGeom>
          <a:ln w="28575">
            <a:solidFill>
              <a:schemeClr val="accent4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 hidden="1"/>
          <p:cNvCxnSpPr/>
          <p:nvPr>
            <p:custDataLst>
              <p:tags r:id="rId27"/>
            </p:custDataLst>
          </p:nvPr>
        </p:nvCxnSpPr>
        <p:spPr>
          <a:xfrm rot="5400000">
            <a:off x="4800600" y="3048000"/>
            <a:ext cx="1981200" cy="1066800"/>
          </a:xfrm>
          <a:prstGeom prst="straightConnector1">
            <a:avLst/>
          </a:prstGeom>
          <a:ln w="285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Arrow Connector 323" hidden="1"/>
          <p:cNvCxnSpPr/>
          <p:nvPr>
            <p:custDataLst>
              <p:tags r:id="rId28"/>
            </p:custDataLst>
          </p:nvPr>
        </p:nvCxnSpPr>
        <p:spPr>
          <a:xfrm rot="5400000">
            <a:off x="5486400" y="4038600"/>
            <a:ext cx="1981200" cy="1066800"/>
          </a:xfrm>
          <a:prstGeom prst="straightConnector1">
            <a:avLst/>
          </a:prstGeom>
          <a:ln w="285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4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What Can Go Wrong?</a:t>
            </a:r>
            <a:endParaRPr lang="en-US" dirty="0"/>
          </a:p>
        </p:txBody>
      </p:sp>
      <p:sp>
        <p:nvSpPr>
          <p:cNvPr id="24340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Data Hazards</a:t>
            </a:r>
          </a:p>
          <a:p>
            <a:pPr lvl="1"/>
            <a:r>
              <a:rPr lang="en-US" dirty="0" smtClean="0"/>
              <a:t>register file reads occur in stage 2 (</a:t>
            </a:r>
            <a:r>
              <a:rPr lang="en-US" dirty="0" smtClean="0"/>
              <a:t>ID) </a:t>
            </a:r>
            <a:endParaRPr lang="en-US" dirty="0" smtClean="0"/>
          </a:p>
          <a:p>
            <a:pPr lvl="1"/>
            <a:r>
              <a:rPr lang="en-US" dirty="0" smtClean="0"/>
              <a:t>register file writes occur in stage 5 (WB)</a:t>
            </a:r>
          </a:p>
          <a:p>
            <a:pPr lvl="1"/>
            <a:r>
              <a:rPr lang="en-US" dirty="0" smtClean="0"/>
              <a:t>next instructions may read values about to be written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How to detect? </a:t>
            </a:r>
            <a:r>
              <a:rPr lang="en-US" dirty="0" smtClean="0"/>
              <a:t>Logic in ID stage:</a:t>
            </a:r>
          </a:p>
          <a:p>
            <a:r>
              <a:rPr lang="en-US" dirty="0" smtClean="0"/>
              <a:t>	stall = (</a:t>
            </a:r>
            <a:r>
              <a:rPr lang="en-US" dirty="0" err="1" smtClean="0"/>
              <a:t>ID.rA</a:t>
            </a:r>
            <a:r>
              <a:rPr lang="en-US" dirty="0" smtClean="0"/>
              <a:t> != 0 &amp;&amp; (</a:t>
            </a:r>
            <a:r>
              <a:rPr lang="en-US" dirty="0" err="1" smtClean="0"/>
              <a:t>ID.rA</a:t>
            </a:r>
            <a:r>
              <a:rPr lang="en-US" dirty="0" smtClean="0"/>
              <a:t> == </a:t>
            </a:r>
            <a:r>
              <a:rPr lang="en-US" dirty="0" err="1" smtClean="0"/>
              <a:t>EX.rD</a:t>
            </a:r>
            <a:r>
              <a:rPr lang="en-US" dirty="0" smtClean="0"/>
              <a:t> || </a:t>
            </a:r>
            <a:br>
              <a:rPr lang="en-US" dirty="0" smtClean="0"/>
            </a:br>
            <a:r>
              <a:rPr lang="en-US" dirty="0" smtClean="0"/>
              <a:t>	 		 </a:t>
            </a:r>
            <a:r>
              <a:rPr lang="en-US" dirty="0" err="1" smtClean="0"/>
              <a:t>ID.rA</a:t>
            </a:r>
            <a:r>
              <a:rPr lang="en-US" dirty="0" smtClean="0"/>
              <a:t> == </a:t>
            </a:r>
            <a:r>
              <a:rPr lang="en-US" dirty="0" err="1" smtClean="0"/>
              <a:t>M.rD</a:t>
            </a:r>
            <a:r>
              <a:rPr lang="en-US" dirty="0" smtClean="0"/>
              <a:t> || </a:t>
            </a:r>
            <a:br>
              <a:rPr lang="en-US" dirty="0" smtClean="0"/>
            </a:br>
            <a:r>
              <a:rPr lang="en-US" dirty="0" smtClean="0"/>
              <a:t>	 		 </a:t>
            </a:r>
            <a:r>
              <a:rPr lang="en-US" dirty="0" err="1" smtClean="0"/>
              <a:t>ID.rA</a:t>
            </a:r>
            <a:r>
              <a:rPr lang="en-US" dirty="0" smtClean="0"/>
              <a:t> == </a:t>
            </a:r>
            <a:r>
              <a:rPr lang="en-US" dirty="0" err="1" smtClean="0"/>
              <a:t>WB.rD</a:t>
            </a:r>
            <a:r>
              <a:rPr lang="en-US" dirty="0" smtClean="0"/>
              <a:t>))</a:t>
            </a:r>
          </a:p>
          <a:p>
            <a:r>
              <a:rPr lang="en-US" dirty="0" smtClean="0"/>
              <a:t>		      || (same for </a:t>
            </a:r>
            <a:r>
              <a:rPr lang="en-US" dirty="0" err="1" smtClean="0"/>
              <a:t>rB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5" name="Rounded Rectangular Callout 4" hidden="1"/>
          <p:cNvSpPr/>
          <p:nvPr>
            <p:custDataLst>
              <p:tags r:id="rId3"/>
            </p:custDataLst>
          </p:nvPr>
        </p:nvSpPr>
        <p:spPr>
          <a:xfrm>
            <a:off x="2895600" y="3657600"/>
            <a:ext cx="2590800" cy="685800"/>
          </a:xfrm>
          <a:prstGeom prst="wedgeRoundRectCallout">
            <a:avLst>
              <a:gd name="adj1" fmla="val 9819"/>
              <a:gd name="adj2" fmla="val -81071"/>
              <a:gd name="adj3" fmla="val 16667"/>
            </a:avLst>
          </a:prstGeom>
          <a:noFill/>
          <a:ln w="28575">
            <a:solidFill>
              <a:schemeClr val="accent4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“earlier” = started earlier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</a:rPr>
              <a:t>= stage right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Rounded Rectangular Callout 5" hidden="1"/>
          <p:cNvSpPr/>
          <p:nvPr>
            <p:custDataLst>
              <p:tags r:id="rId4"/>
            </p:custDataLst>
          </p:nvPr>
        </p:nvSpPr>
        <p:spPr>
          <a:xfrm>
            <a:off x="6324600" y="3581400"/>
            <a:ext cx="1752600" cy="381000"/>
          </a:xfrm>
          <a:prstGeom prst="wedgeRoundRectCallout">
            <a:avLst>
              <a:gd name="adj1" fmla="val 9819"/>
              <a:gd name="adj2" fmla="val -81071"/>
              <a:gd name="adj3" fmla="val 16667"/>
            </a:avLst>
          </a:prstGeom>
          <a:noFill/>
          <a:ln w="28575">
            <a:solidFill>
              <a:schemeClr val="accent4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stage left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" name="Rectangle 6" hidden="1"/>
          <p:cNvSpPr/>
          <p:nvPr>
            <p:custDataLst>
              <p:tags r:id="rId5"/>
            </p:custDataLst>
          </p:nvPr>
        </p:nvSpPr>
        <p:spPr>
          <a:xfrm>
            <a:off x="2362200" y="31242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accent4"/>
                </a:solidFill>
              </a:rPr>
              <a:t>destination </a:t>
            </a:r>
            <a:r>
              <a:rPr lang="en-US" dirty="0" err="1" smtClean="0">
                <a:solidFill>
                  <a:schemeClr val="accent4"/>
                </a:solidFill>
              </a:rPr>
              <a:t>reg</a:t>
            </a:r>
            <a:r>
              <a:rPr lang="en-US" dirty="0" smtClean="0">
                <a:solidFill>
                  <a:schemeClr val="accent4"/>
                </a:solidFill>
              </a:rPr>
              <a:t> of earlier instruction == source </a:t>
            </a:r>
            <a:r>
              <a:rPr lang="en-US" dirty="0" err="1" smtClean="0">
                <a:solidFill>
                  <a:schemeClr val="accent4"/>
                </a:solidFill>
              </a:rPr>
              <a:t>reg</a:t>
            </a:r>
            <a:r>
              <a:rPr lang="en-US" dirty="0" smtClean="0">
                <a:solidFill>
                  <a:schemeClr val="accent4"/>
                </a:solidFill>
              </a:rPr>
              <a:t> of current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Line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381000" y="2667000"/>
            <a:ext cx="0" cy="1219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8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" y="3896380"/>
            <a:ext cx="6858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49" name="Line 2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81000" y="4343400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0" name="Line 1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81000" y="32004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-876299" y="3086099"/>
            <a:ext cx="5257800" cy="4572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2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104903" y="2247900"/>
            <a:ext cx="12953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3" name="Line 4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1371600" y="236220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4" name="TextBox 153"/>
          <p:cNvSpPr txBox="1"/>
          <p:nvPr>
            <p:custDataLst>
              <p:tags r:id="rId8"/>
            </p:custDataLst>
          </p:nvPr>
        </p:nvSpPr>
        <p:spPr>
          <a:xfrm>
            <a:off x="1295400" y="60299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grpSp>
        <p:nvGrpSpPr>
          <p:cNvPr id="155" name="Group 154"/>
          <p:cNvGrpSpPr/>
          <p:nvPr>
            <p:custDataLst>
              <p:tags r:id="rId9"/>
            </p:custDataLst>
          </p:nvPr>
        </p:nvGrpSpPr>
        <p:grpSpPr>
          <a:xfrm>
            <a:off x="609599" y="2895600"/>
            <a:ext cx="381000" cy="6096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156" name="Freeform 155"/>
            <p:cNvSpPr/>
            <p:nvPr>
              <p:custDataLst>
                <p:tags r:id="rId102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58" name="Line 1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990600" y="3200400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1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143000" y="40386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1447800" y="3809999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61" name="Rectangle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10800000">
            <a:off x="609601" y="4495800"/>
            <a:ext cx="304800" cy="1143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2" name="Line 2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143000" y="3200400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3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4648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4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1000" y="5029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5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49530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6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52578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7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14400" y="55626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8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" y="3886200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69" name="Text Box 1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 rot="16200000">
            <a:off x="1257302" y="3086100"/>
            <a:ext cx="5257800" cy="4571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0" name="Text Box 1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16200000">
            <a:off x="3352802" y="5029200"/>
            <a:ext cx="1066798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1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667000" y="2590800"/>
            <a:ext cx="0" cy="304799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2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124200" y="2590801"/>
            <a:ext cx="0" cy="304799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133599" y="1295400"/>
            <a:ext cx="228601" cy="1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4" name="Line 4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133599" y="1676400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3581402" y="1752603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6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3581401" y="914403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7" name="Line 4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352802" y="1981200"/>
            <a:ext cx="304798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8" name="Line 4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352802" y="1143000"/>
            <a:ext cx="304798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9" name="Text Box 1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16200000">
            <a:off x="3657599" y="4191000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0" name="TextBox 179"/>
          <p:cNvSpPr txBox="1"/>
          <p:nvPr>
            <p:custDataLst>
              <p:tags r:id="rId32"/>
            </p:custDataLst>
          </p:nvPr>
        </p:nvSpPr>
        <p:spPr>
          <a:xfrm>
            <a:off x="3352800" y="6019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81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3086100" y="3086099"/>
            <a:ext cx="5257800" cy="4572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2" name="TextBox 181"/>
          <p:cNvSpPr txBox="1"/>
          <p:nvPr>
            <p:custDataLst>
              <p:tags r:id="rId34"/>
            </p:custDataLst>
          </p:nvPr>
        </p:nvSpPr>
        <p:spPr>
          <a:xfrm>
            <a:off x="5105400" y="6019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83" name="Text Box 1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6200000">
            <a:off x="5410202" y="2590801"/>
            <a:ext cx="609600" cy="4571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4" name="Text Box 1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 rot="16200000">
            <a:off x="5410200" y="1371600"/>
            <a:ext cx="6096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5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257800" y="16002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86" name="Rectangle 1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419599" y="1828800"/>
            <a:ext cx="228600" cy="12192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87" name="Freeform 186"/>
          <p:cNvSpPr/>
          <p:nvPr>
            <p:custDataLst>
              <p:tags r:id="rId39"/>
            </p:custDataLst>
          </p:nvPr>
        </p:nvSpPr>
        <p:spPr>
          <a:xfrm>
            <a:off x="4800600" y="914400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4114799" y="1981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89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114799" y="2895601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0" name="Text Box 1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 rot="16200000">
            <a:off x="5219701" y="3086100"/>
            <a:ext cx="5257800" cy="4571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1" name="TextBox 190"/>
          <p:cNvSpPr txBox="1"/>
          <p:nvPr>
            <p:custDataLst>
              <p:tags r:id="rId43"/>
            </p:custDataLst>
          </p:nvPr>
        </p:nvSpPr>
        <p:spPr>
          <a:xfrm>
            <a:off x="7010400" y="6019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192" name="Text Box 1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 rot="16200000">
            <a:off x="7543803" y="2590802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3" name="Text Box 1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 rot="16200000">
            <a:off x="7543802" y="1371601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4" name="Rectangle 4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172200" y="2209800"/>
            <a:ext cx="1219200" cy="1524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5" name="Text Box 5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172200" y="3124200"/>
            <a:ext cx="1219200" cy="6422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" name="Text Box 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172200" y="26670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7" name="Text Box 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720100" y="2653725"/>
            <a:ext cx="6713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8" name="Text Box 5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248400" y="22098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9" name="Text Box 1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 rot="16200000">
            <a:off x="3581402" y="3505201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00" name="Text Box 11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 rot="16200000">
            <a:off x="3581399" y="2667002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01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114800" y="114300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2" name="Line 4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648200" y="2209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3" name="Line 43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5943600" y="1600200"/>
            <a:ext cx="1676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4" name="Line 43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5943600" y="28194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5" name="Line 4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7391400" y="28194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6" name="Line 4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8077200" y="2743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7" name="Line 4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8077200" y="1600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8" name="Line 4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8610600" y="2133600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9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8991600" y="1066800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0" name="Line 4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 flipV="1">
            <a:off x="8686800" y="1066800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1" name="Text Box 11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 rot="16200000">
            <a:off x="5181599" y="5029201"/>
            <a:ext cx="10668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2" name="Text Box 11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 rot="16200000">
            <a:off x="5486397" y="4191002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3" name="Text Box 11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 rot="16200000">
            <a:off x="7315201" y="5029201"/>
            <a:ext cx="1066799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4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 rot="16200000">
            <a:off x="7619999" y="4191001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5" name="Line 43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8077200" y="4419600"/>
            <a:ext cx="914400" cy="0"/>
          </a:xfrm>
          <a:prstGeom prst="line">
            <a:avLst/>
          </a:prstGeom>
          <a:noFill/>
          <a:ln w="57150" cap="flat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6" name="Line 43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V="1">
            <a:off x="8991600" y="3352800"/>
            <a:ext cx="0" cy="106680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7" name="Line 4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8686800" y="3352800"/>
            <a:ext cx="304800" cy="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18" name="Group 217"/>
          <p:cNvGrpSpPr/>
          <p:nvPr>
            <p:custDataLst>
              <p:tags r:id="rId70"/>
            </p:custDataLst>
          </p:nvPr>
        </p:nvGrpSpPr>
        <p:grpSpPr>
          <a:xfrm>
            <a:off x="1524002" y="838201"/>
            <a:ext cx="6553200" cy="4952998"/>
            <a:chOff x="1524002" y="838201"/>
            <a:chExt cx="6553200" cy="4952998"/>
          </a:xfrm>
        </p:grpSpPr>
        <p:sp>
          <p:nvSpPr>
            <p:cNvPr id="219" name="Text Box 11"/>
            <p:cNvSpPr txBox="1"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 rot="16200000">
              <a:off x="952502" y="2095500"/>
              <a:ext cx="1600197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0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1447802" y="3809998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PC+4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1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352802" y="5029200"/>
              <a:ext cx="1066797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2" name="Text Box 11"/>
            <p:cNvSpPr txBox="1"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 rot="16200000">
              <a:off x="3581402" y="1752602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3" name="Text Box 11"/>
            <p:cNvSpPr txBox="1"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 rot="16200000">
              <a:off x="3581401" y="914402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4" name="Text Box 11"/>
            <p:cNvSpPr txBox="1"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 rot="16200000">
              <a:off x="3657599" y="4191000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5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5410202" y="2590800"/>
              <a:ext cx="609600" cy="457199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6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5410200" y="1371599"/>
              <a:ext cx="609600" cy="4572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7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7543803" y="2590801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8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7543802" y="1371600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9" name="Text Box 11"/>
            <p:cNvSpPr txBox="1"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 rot="16200000">
              <a:off x="3581402" y="3505201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PC+4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30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3581399" y="2667001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31" name="Text Box 11"/>
            <p:cNvSpPr txBox="1"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 rot="16200000">
              <a:off x="5181599" y="5029201"/>
              <a:ext cx="1066799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32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5486397" y="4191002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33" name="Text Box 11"/>
            <p:cNvSpPr txBox="1"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 rot="16200000">
              <a:off x="7315202" y="5029200"/>
              <a:ext cx="1066798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34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7619999" y="4191001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</p:grpSp>
      <p:sp>
        <p:nvSpPr>
          <p:cNvPr id="235" name="Line 43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6705600" y="1600200"/>
            <a:ext cx="0" cy="6096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36" name="Text Box 1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76200" y="3886200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237" name="Rectangle 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76200" y="762000"/>
            <a:ext cx="1295400" cy="1905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inst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mem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8" name="Rectangle 19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8382000" y="1447800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44" name="Group 243"/>
          <p:cNvGrpSpPr/>
          <p:nvPr>
            <p:custDataLst>
              <p:tags r:id="rId75"/>
            </p:custDataLst>
          </p:nvPr>
        </p:nvGrpSpPr>
        <p:grpSpPr>
          <a:xfrm>
            <a:off x="2362200" y="762000"/>
            <a:ext cx="990600" cy="1828800"/>
            <a:chOff x="2362200" y="762001"/>
            <a:chExt cx="990600" cy="1828800"/>
          </a:xfrm>
        </p:grpSpPr>
        <p:sp>
          <p:nvSpPr>
            <p:cNvPr id="245" name="Rectangle 22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2362200" y="762001"/>
              <a:ext cx="990600" cy="18288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46" name="TextBox 245"/>
            <p:cNvSpPr txBox="1"/>
            <p:nvPr>
              <p:custDataLst>
                <p:tags r:id="rId80"/>
              </p:custDataLst>
            </p:nvPr>
          </p:nvSpPr>
          <p:spPr>
            <a:xfrm>
              <a:off x="2438400" y="11430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Rd</a:t>
              </a:r>
            </a:p>
          </p:txBody>
        </p:sp>
        <p:sp>
          <p:nvSpPr>
            <p:cNvPr id="247" name="TextBox 246"/>
            <p:cNvSpPr txBox="1"/>
            <p:nvPr>
              <p:custDataLst>
                <p:tags r:id="rId81"/>
              </p:custDataLst>
            </p:nvPr>
          </p:nvSpPr>
          <p:spPr>
            <a:xfrm>
              <a:off x="2438400" y="22214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Ra</a:t>
              </a:r>
            </a:p>
          </p:txBody>
        </p:sp>
        <p:sp>
          <p:nvSpPr>
            <p:cNvPr id="248" name="TextBox 247"/>
            <p:cNvSpPr txBox="1"/>
            <p:nvPr>
              <p:custDataLst>
                <p:tags r:id="rId82"/>
              </p:custDataLst>
            </p:nvPr>
          </p:nvSpPr>
          <p:spPr>
            <a:xfrm>
              <a:off x="2895600" y="2221468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Rb</a:t>
              </a:r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49" name="TextBox 248"/>
            <p:cNvSpPr txBox="1"/>
            <p:nvPr>
              <p:custDataLst>
                <p:tags r:id="rId83"/>
              </p:custDataLst>
            </p:nvPr>
          </p:nvSpPr>
          <p:spPr>
            <a:xfrm>
              <a:off x="2438400" y="1509292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250" name="TextBox 249"/>
            <p:cNvSpPr txBox="1"/>
            <p:nvPr>
              <p:custDataLst>
                <p:tags r:id="rId84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51" name="TextBox 250"/>
            <p:cNvSpPr txBox="1"/>
            <p:nvPr>
              <p:custDataLst>
                <p:tags r:id="rId85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262" name="Oval 261"/>
          <p:cNvSpPr/>
          <p:nvPr>
            <p:custDataLst>
              <p:tags r:id="rId76"/>
            </p:custDataLst>
          </p:nvPr>
        </p:nvSpPr>
        <p:spPr>
          <a:xfrm>
            <a:off x="2133600" y="3276600"/>
            <a:ext cx="1295400" cy="1143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sz="2800" dirty="0" smtClean="0"/>
              <a:t>detect</a:t>
            </a:r>
            <a:br>
              <a:rPr lang="en-US" sz="2800" dirty="0" smtClean="0"/>
            </a:br>
            <a:r>
              <a:rPr lang="en-US" sz="2800" dirty="0" smtClean="0"/>
              <a:t>hazard</a:t>
            </a:r>
            <a:endParaRPr lang="en-US" sz="2800" dirty="0"/>
          </a:p>
        </p:txBody>
      </p:sp>
      <p:sp>
        <p:nvSpPr>
          <p:cNvPr id="263" name="Title 262"/>
          <p:cNvSpPr>
            <a:spLocks noGrp="1"/>
          </p:cNvSpPr>
          <p:nvPr>
            <p:ph type="title"/>
            <p:custDataLst>
              <p:tags r:id="rId77"/>
            </p:custDataLst>
          </p:nvPr>
        </p:nvSpPr>
        <p:spPr/>
        <p:txBody>
          <a:bodyPr/>
          <a:lstStyle/>
          <a:p>
            <a:r>
              <a:rPr lang="en-US" dirty="0" smtClean="0"/>
              <a:t>Detecting Data Hazards</a:t>
            </a:r>
            <a:endParaRPr lang="en-US" dirty="0"/>
          </a:p>
        </p:txBody>
      </p:sp>
      <p:sp>
        <p:nvSpPr>
          <p:cNvPr id="104" name="Rectangle 4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76200" y="762000"/>
            <a:ext cx="1295400" cy="1905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>
            <a:noAutofit/>
          </a:bodyPr>
          <a:lstStyle/>
          <a:p>
            <a:pPr fontAlgn="ctr"/>
            <a:r>
              <a:rPr lang="en-US" b="1" dirty="0" smtClean="0">
                <a:solidFill>
                  <a:schemeClr val="bg1"/>
                </a:solidFill>
              </a:rPr>
              <a:t>add r3, r1, r2</a:t>
            </a:r>
          </a:p>
          <a:p>
            <a:pPr fontAlgn="ctr"/>
            <a:r>
              <a:rPr lang="en-US" b="1" dirty="0" smtClean="0">
                <a:solidFill>
                  <a:schemeClr val="bg1"/>
                </a:solidFill>
              </a:rPr>
              <a:t>sub r5, r3, r5</a:t>
            </a:r>
          </a:p>
          <a:p>
            <a:pPr fontAlgn="ctr"/>
            <a:r>
              <a:rPr lang="en-US" b="1" dirty="0" smtClean="0">
                <a:solidFill>
                  <a:schemeClr val="bg1"/>
                </a:solidFill>
              </a:rPr>
              <a:t>or r6, r3, r4 </a:t>
            </a:r>
          </a:p>
          <a:p>
            <a:pPr fontAlgn="ctr"/>
            <a:r>
              <a:rPr lang="en-US" b="1" dirty="0" smtClean="0">
                <a:solidFill>
                  <a:schemeClr val="bg1"/>
                </a:solidFill>
              </a:rPr>
              <a:t>add r6, r3, r8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0"/>
      <p:bldP spid="1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3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Resolving Data Hazards</a:t>
            </a:r>
            <a:endParaRPr lang="en-US" dirty="0"/>
          </a:p>
        </p:txBody>
      </p:sp>
      <p:sp>
        <p:nvSpPr>
          <p:cNvPr id="24135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What to do if data hazard detected?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Straight Arrow Connector 285"/>
          <p:cNvCxnSpPr/>
          <p:nvPr>
            <p:custDataLst>
              <p:tags r:id="rId1"/>
            </p:custDataLst>
          </p:nvPr>
        </p:nvCxnSpPr>
        <p:spPr>
          <a:xfrm>
            <a:off x="1981200" y="1204720"/>
            <a:ext cx="6934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>
            <p:custDataLst>
              <p:tags r:id="rId2"/>
            </p:custDataLst>
          </p:nvPr>
        </p:nvCxnSpPr>
        <p:spPr>
          <a:xfrm rot="5400000">
            <a:off x="-723897" y="3909819"/>
            <a:ext cx="5410199" cy="3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Stalling</a:t>
            </a:r>
            <a:endParaRPr lang="en-US" dirty="0"/>
          </a:p>
        </p:txBody>
      </p:sp>
      <p:sp>
        <p:nvSpPr>
          <p:cNvPr id="298" name="TextBox 297"/>
          <p:cNvSpPr txBox="1"/>
          <p:nvPr>
            <p:custDataLst>
              <p:tags r:id="rId4"/>
            </p:custDataLst>
          </p:nvPr>
        </p:nvSpPr>
        <p:spPr>
          <a:xfrm>
            <a:off x="2398414" y="518920"/>
            <a:ext cx="1487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Clock cycle</a:t>
            </a:r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620879260"/>
              </p:ext>
            </p:extLst>
          </p:nvPr>
        </p:nvGraphicFramePr>
        <p:xfrm>
          <a:off x="152400" y="823721"/>
          <a:ext cx="8762999" cy="58056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380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r1, r2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r5,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or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r6, 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, 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r6,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788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 hidden="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1981200" y="990600"/>
          <a:ext cx="6934199" cy="5424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11=r1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22=r2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r3=33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?=r3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?=r3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?=r3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788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1293</TotalTime>
  <Words>1989</Words>
  <Application>Microsoft Macintosh PowerPoint</Application>
  <PresentationFormat>On-screen Show (4:3)</PresentationFormat>
  <Paragraphs>589</Paragraphs>
  <Slides>35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Dark 3410</vt:lpstr>
      <vt:lpstr>Pipeline Hazards</vt:lpstr>
      <vt:lpstr>Announcements</vt:lpstr>
      <vt:lpstr>Announcements</vt:lpstr>
      <vt:lpstr>Goals for Today</vt:lpstr>
      <vt:lpstr>Broken Example</vt:lpstr>
      <vt:lpstr>What Can Go Wrong?</vt:lpstr>
      <vt:lpstr>Detecting Data Hazards</vt:lpstr>
      <vt:lpstr>Resolving Data Hazards</vt:lpstr>
      <vt:lpstr>Stalling</vt:lpstr>
      <vt:lpstr>Forwarding Datapath</vt:lpstr>
      <vt:lpstr>Stalling</vt:lpstr>
      <vt:lpstr>Forwarding</vt:lpstr>
      <vt:lpstr>Forwarding</vt:lpstr>
      <vt:lpstr>Forwarding</vt:lpstr>
      <vt:lpstr>Forwarding Path 1</vt:lpstr>
      <vt:lpstr>WB to EX Bypass</vt:lpstr>
      <vt:lpstr>Forwarding Path 2</vt:lpstr>
      <vt:lpstr>MEM to EX Bypass</vt:lpstr>
      <vt:lpstr>Forwarding Datapath</vt:lpstr>
      <vt:lpstr>Tricky Example</vt:lpstr>
      <vt:lpstr>More Data Hazards</vt:lpstr>
      <vt:lpstr>Register File Bypass</vt:lpstr>
      <vt:lpstr>Quiz</vt:lpstr>
      <vt:lpstr>Memory Load Data Hazard</vt:lpstr>
      <vt:lpstr>Resolving Memory Load Hazard</vt:lpstr>
      <vt:lpstr>Quiz 2</vt:lpstr>
      <vt:lpstr>Data Hazard Recap</vt:lpstr>
      <vt:lpstr>More Hazards</vt:lpstr>
      <vt:lpstr>More Hazards</vt:lpstr>
      <vt:lpstr>Control Hazards</vt:lpstr>
      <vt:lpstr>Delay Slot</vt:lpstr>
      <vt:lpstr>Control Hazards: Speculative Execution</vt:lpstr>
      <vt:lpstr>Loops</vt:lpstr>
      <vt:lpstr>Branch Prediction</vt:lpstr>
      <vt:lpstr>Pipelining: What Could Possibly Go Wrong?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 9: Pipeline Hazards</dc:title>
  <dc:subject/>
  <dc:creator>Hakim Weatherspoon</dc:creator>
  <cp:keywords/>
  <dc:description/>
  <cp:lastModifiedBy>Hakim Weatherspoon</cp:lastModifiedBy>
  <cp:revision>236</cp:revision>
  <cp:lastPrinted>2011-02-22T15:05:59Z</cp:lastPrinted>
  <dcterms:created xsi:type="dcterms:W3CDTF">2006-08-16T00:00:00Z</dcterms:created>
  <dcterms:modified xsi:type="dcterms:W3CDTF">2011-02-22T17:43:22Z</dcterms:modified>
  <cp:category/>
</cp:coreProperties>
</file>