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4.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5.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6.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7.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8.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9.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10.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notesSlides/notesSlide11.xml" ContentType="application/vnd.openxmlformats-officedocument.presentationml.notesSlide+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notesSlides/notesSlide12.xml" ContentType="application/vnd.openxmlformats-officedocument.presentationml.notesSlide+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notesSlides/notesSlide13.xml" ContentType="application/vnd.openxmlformats-officedocument.presentationml.notesSlide+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notesSlides/notesSlide14.xml" ContentType="application/vnd.openxmlformats-officedocument.presentationml.notesSlide+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notesSlides/notesSlide15.xml" ContentType="application/vnd.openxmlformats-officedocument.presentationml.notesSlide+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notesSlides/notesSlide16.xml" ContentType="application/vnd.openxmlformats-officedocument.presentationml.notesSlide+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notesSlides/notesSlide17.xml" ContentType="application/vnd.openxmlformats-officedocument.presentationml.notesSlide+xml"/>
  <Override PartName="/ppt/tags/tag677.xml" ContentType="application/vnd.openxmlformats-officedocument.presentationml.tags+xml"/>
  <Override PartName="/ppt/tags/tag678.xml" ContentType="application/vnd.openxmlformats-officedocument.presentationml.tags+xml"/>
  <Override PartName="/ppt/notesSlides/notesSlide18.xml" ContentType="application/vnd.openxmlformats-officedocument.presentationml.notesSlide+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notesSlides/notesSlide19.xml" ContentType="application/vnd.openxmlformats-officedocument.presentationml.notesSlide+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notesSlides/notesSlide20.xml" ContentType="application/vnd.openxmlformats-officedocument.presentationml.notesSlide+xml"/>
  <Override PartName="/ppt/tags/tag781.xml" ContentType="application/vnd.openxmlformats-officedocument.presentationml.tags+xml"/>
  <Override PartName="/ppt/notesSlides/notesSlide21.xml" ContentType="application/vnd.openxmlformats-officedocument.presentationml.notesSlide+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notesSlides/notesSlide22.xml" ContentType="application/vnd.openxmlformats-officedocument.presentationml.notesSlide+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notesSlides/notesSlide23.xml" ContentType="application/vnd.openxmlformats-officedocument.presentationml.notesSlide+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notesSlides/notesSlide24.xml" ContentType="application/vnd.openxmlformats-officedocument.presentationml.notesSlide+xml"/>
  <Override PartName="/ppt/tags/tag998.xml" ContentType="application/vnd.openxmlformats-officedocument.presentationml.tags+xml"/>
  <Override PartName="/ppt/tags/tag999.xml" ContentType="application/vnd.openxmlformats-officedocument.presentationml.tags+xml"/>
  <Override PartName="/ppt/notesSlides/notesSlide25.xml" ContentType="application/vnd.openxmlformats-officedocument.presentationml.notesSlide+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notesSlides/notesSlide26.xml" ContentType="application/vnd.openxmlformats-officedocument.presentationml.notesSlide+xml"/>
  <Override PartName="/ppt/tags/tag1023.xml" ContentType="application/vnd.openxmlformats-officedocument.presentationml.tags+xml"/>
  <Override PartName="/ppt/tags/tag1024.xml" ContentType="application/vnd.openxmlformats-officedocument.presentationml.tags+xml"/>
  <Override PartName="/ppt/notesSlides/notesSlide27.xml" ContentType="application/vnd.openxmlformats-officedocument.presentationml.notesSlide+xml"/>
  <Override PartName="/ppt/tags/tag1025.xml" ContentType="application/vnd.openxmlformats-officedocument.presentationml.tags+xml"/>
  <Override PartName="/ppt/tags/tag1026.xml" ContentType="application/vnd.openxmlformats-officedocument.presentationml.tags+xml"/>
  <Override PartName="/ppt/notesSlides/notesSlide28.xml" ContentType="application/vnd.openxmlformats-officedocument.presentationml.notesSlide+xml"/>
  <Override PartName="/ppt/tags/tag1027.xml" ContentType="application/vnd.openxmlformats-officedocument.presentationml.tags+xml"/>
  <Override PartName="/ppt/tags/tag1028.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7" r:id="rId3"/>
  </p:sldMasterIdLst>
  <p:notesMasterIdLst>
    <p:notesMasterId r:id="rId44"/>
  </p:notesMasterIdLst>
  <p:sldIdLst>
    <p:sldId id="256" r:id="rId4"/>
    <p:sldId id="290" r:id="rId5"/>
    <p:sldId id="291" r:id="rId6"/>
    <p:sldId id="318" r:id="rId7"/>
    <p:sldId id="319" r:id="rId8"/>
    <p:sldId id="320" r:id="rId9"/>
    <p:sldId id="322" r:id="rId10"/>
    <p:sldId id="326" r:id="rId11"/>
    <p:sldId id="311" r:id="rId12"/>
    <p:sldId id="302" r:id="rId13"/>
    <p:sldId id="303" r:id="rId14"/>
    <p:sldId id="304" r:id="rId15"/>
    <p:sldId id="316" r:id="rId16"/>
    <p:sldId id="315" r:id="rId17"/>
    <p:sldId id="305" r:id="rId18"/>
    <p:sldId id="306" r:id="rId19"/>
    <p:sldId id="313" r:id="rId20"/>
    <p:sldId id="307" r:id="rId21"/>
    <p:sldId id="317" r:id="rId22"/>
    <p:sldId id="308" r:id="rId23"/>
    <p:sldId id="309" r:id="rId24"/>
    <p:sldId id="285" r:id="rId25"/>
    <p:sldId id="323" r:id="rId26"/>
    <p:sldId id="258" r:id="rId27"/>
    <p:sldId id="324" r:id="rId28"/>
    <p:sldId id="325" r:id="rId29"/>
    <p:sldId id="262" r:id="rId30"/>
    <p:sldId id="287" r:id="rId31"/>
    <p:sldId id="288" r:id="rId32"/>
    <p:sldId id="279" r:id="rId33"/>
    <p:sldId id="263" r:id="rId34"/>
    <p:sldId id="327" r:id="rId35"/>
    <p:sldId id="281" r:id="rId36"/>
    <p:sldId id="283" r:id="rId37"/>
    <p:sldId id="282" r:id="rId38"/>
    <p:sldId id="271" r:id="rId39"/>
    <p:sldId id="272" r:id="rId40"/>
    <p:sldId id="273" r:id="rId41"/>
    <p:sldId id="289" r:id="rId42"/>
    <p:sldId id="274" r:id="rId43"/>
  </p:sldIdLst>
  <p:sldSz cx="9144000" cy="6858000" type="screen4x3"/>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gs" Target="tags/tag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4DB37E-18BE-4185-8861-E22527930285}" type="datetimeFigureOut">
              <a:rPr lang="en-US" smtClean="0"/>
              <a:pPr/>
              <a:t>2/8/11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4D20E1-E5DC-47F2-AC29-DB6EA0AB5065}" type="slidenum">
              <a:rPr lang="en-US" smtClean="0"/>
              <a:pPr/>
              <a:t>‹#›</a:t>
            </a:fld>
            <a:endParaRPr lang="en-US"/>
          </a:p>
        </p:txBody>
      </p:sp>
    </p:spTree>
    <p:extLst>
      <p:ext uri="{BB962C8B-B14F-4D97-AF65-F5344CB8AC3E}">
        <p14:creationId xmlns:p14="http://schemas.microsoft.com/office/powerpoint/2010/main" val="2648718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Late Policy:</a:t>
            </a:r>
          </a:p>
          <a:p>
            <a:r>
              <a:rPr lang="en-US" sz="1200" kern="1200" dirty="0" smtClean="0">
                <a:solidFill>
                  <a:schemeClr val="tx1"/>
                </a:solidFill>
                <a:latin typeface="+mn-lt"/>
                <a:ea typeface="+mn-ea"/>
                <a:cs typeface="+mn-cs"/>
              </a:rPr>
              <a:t>1) Each individual person gets a total of **4 "slip" days**.  </a:t>
            </a:r>
          </a:p>
          <a:p>
            <a:r>
              <a:rPr lang="en-US" sz="1200" kern="1200" dirty="0" smtClean="0">
                <a:solidFill>
                  <a:schemeClr val="tx1"/>
                </a:solidFill>
                <a:latin typeface="+mn-lt"/>
                <a:ea typeface="+mn-ea"/>
                <a:cs typeface="+mn-cs"/>
              </a:rPr>
              <a:t>Use them whenever you want without penalty.  Further, no excuse is necessary.  Make sure to email the head TA to enable CMS to accept your assignment when you are ready.</a:t>
            </a:r>
          </a:p>
          <a:p>
            <a:r>
              <a:rPr lang="en-US" sz="1200" kern="1200" dirty="0" smtClean="0">
                <a:solidFill>
                  <a:schemeClr val="tx1"/>
                </a:solidFill>
                <a:latin typeface="+mn-lt"/>
                <a:ea typeface="+mn-ea"/>
                <a:cs typeface="+mn-cs"/>
              </a:rPr>
              <a:t>*caution: use slip days wisely, do not use all slip days on HW1, there are more </a:t>
            </a:r>
            <a:r>
              <a:rPr lang="en-US" sz="1200" kern="1200" dirty="0" err="1" smtClean="0">
                <a:solidFill>
                  <a:schemeClr val="tx1"/>
                </a:solidFill>
                <a:latin typeface="+mn-lt"/>
                <a:ea typeface="+mn-ea"/>
                <a:cs typeface="+mn-cs"/>
              </a:rPr>
              <a:t>homeworks</a:t>
            </a:r>
            <a:r>
              <a:rPr lang="en-US" sz="1200" kern="1200" dirty="0" smtClean="0">
                <a:solidFill>
                  <a:schemeClr val="tx1"/>
                </a:solidFill>
                <a:latin typeface="+mn-lt"/>
                <a:ea typeface="+mn-ea"/>
                <a:cs typeface="+mn-cs"/>
              </a:rPr>
              <a:t> and programming assignments!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 For projects/programming assignments, slip days are deducted from all partners.  Thus, all partners need a slip day available to use.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 10% deducted per day late after slip days are exhausted.</a:t>
            </a:r>
            <a:endParaRPr lang="en-US" dirty="0"/>
          </a:p>
        </p:txBody>
      </p:sp>
      <p:sp>
        <p:nvSpPr>
          <p:cNvPr id="4" name="Slide Number Placeholder 3"/>
          <p:cNvSpPr>
            <a:spLocks noGrp="1"/>
          </p:cNvSpPr>
          <p:nvPr>
            <p:ph type="sldNum" sz="quarter" idx="10"/>
          </p:nvPr>
        </p:nvSpPr>
        <p:spPr/>
        <p:txBody>
          <a:bodyPr/>
          <a:lstStyle/>
          <a:p>
            <a:fld id="{9F4D20E1-E5DC-47F2-AC29-DB6EA0AB5065}" type="slidenum">
              <a:rPr lang="en-US" smtClean="0"/>
              <a:pPr/>
              <a:t>3</a:t>
            </a:fld>
            <a:endParaRPr lang="en-US"/>
          </a:p>
        </p:txBody>
      </p:sp>
    </p:spTree>
    <p:extLst>
      <p:ext uri="{BB962C8B-B14F-4D97-AF65-F5344CB8AC3E}">
        <p14:creationId xmlns:p14="http://schemas.microsoft.com/office/powerpoint/2010/main" val="3615100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Rectangle 2"/>
          <p:cNvSpPr>
            <a:spLocks noGrp="1" noRot="1" noChangeAspect="1" noChangeArrowheads="1" noTextEdit="1"/>
          </p:cNvSpPr>
          <p:nvPr>
            <p:ph type="sldImg"/>
          </p:nvPr>
        </p:nvSpPr>
        <p:spPr bwMode="auto">
          <a:xfrm>
            <a:off x="1143000" y="687388"/>
            <a:ext cx="4568825" cy="3427412"/>
          </a:xfrm>
          <a:prstGeom prst="rect">
            <a:avLst/>
          </a:prstGeom>
          <a:solidFill>
            <a:srgbClr val="FFFFFF"/>
          </a:solidFill>
          <a:ln>
            <a:solidFill>
              <a:srgbClr val="000000"/>
            </a:solidFill>
            <a:miter lim="800000"/>
            <a:headEnd/>
            <a:tailEnd/>
          </a:ln>
        </p:spPr>
      </p:sp>
      <p:sp>
        <p:nvSpPr>
          <p:cNvPr id="1581059" name="Rectangle 3"/>
          <p:cNvSpPr>
            <a:spLocks noGrp="1" noChangeArrowheads="1"/>
          </p:cNvSpPr>
          <p:nvPr>
            <p:ph type="body" idx="1"/>
          </p:nvPr>
        </p:nvSpPr>
        <p:spPr bwMode="auto">
          <a:xfrm>
            <a:off x="914815" y="4343713"/>
            <a:ext cx="5025259" cy="4109171"/>
          </a:xfrm>
          <a:prstGeom prst="rect">
            <a:avLst/>
          </a:prstGeom>
          <a:solidFill>
            <a:srgbClr val="FFFFFF"/>
          </a:solidFill>
          <a:ln>
            <a:solidFill>
              <a:srgbClr val="000000"/>
            </a:solidFill>
            <a:miter lim="800000"/>
            <a:headEnd/>
            <a:tailEnd/>
          </a:ln>
        </p:spPr>
        <p:txBody>
          <a:bodyPr lIns="90407" tIns="45204" rIns="90407" bIns="45204"/>
          <a:lstStyle/>
          <a:p>
            <a:r>
              <a:rPr lang="en-US" dirty="0" smtClean="0"/>
              <a:t>Any forbidden S=R=1 inputs? No</a:t>
            </a:r>
          </a:p>
          <a:p>
            <a:r>
              <a:rPr lang="en-US" dirty="0" smtClean="0"/>
              <a:t>Need</a:t>
            </a:r>
            <a:r>
              <a:rPr lang="en-US" baseline="0" dirty="0" smtClean="0"/>
              <a:t> both truth tables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Rectangle 2"/>
          <p:cNvSpPr>
            <a:spLocks noGrp="1" noRot="1" noChangeAspect="1" noChangeArrowheads="1" noTextEdit="1"/>
          </p:cNvSpPr>
          <p:nvPr>
            <p:ph type="sldImg"/>
          </p:nvPr>
        </p:nvSpPr>
        <p:spPr bwMode="auto">
          <a:xfrm>
            <a:off x="1143000" y="687388"/>
            <a:ext cx="4568825" cy="3427412"/>
          </a:xfrm>
          <a:prstGeom prst="rect">
            <a:avLst/>
          </a:prstGeom>
          <a:solidFill>
            <a:srgbClr val="FFFFFF"/>
          </a:solidFill>
          <a:ln>
            <a:solidFill>
              <a:srgbClr val="000000"/>
            </a:solidFill>
            <a:miter lim="800000"/>
            <a:headEnd/>
            <a:tailEnd/>
          </a:ln>
        </p:spPr>
      </p:sp>
      <p:sp>
        <p:nvSpPr>
          <p:cNvPr id="1581059" name="Rectangle 3"/>
          <p:cNvSpPr>
            <a:spLocks noGrp="1" noChangeArrowheads="1"/>
          </p:cNvSpPr>
          <p:nvPr>
            <p:ph type="body" idx="1"/>
          </p:nvPr>
        </p:nvSpPr>
        <p:spPr bwMode="auto">
          <a:xfrm>
            <a:off x="914815" y="4343713"/>
            <a:ext cx="5025259" cy="4109171"/>
          </a:xfrm>
          <a:prstGeom prst="rect">
            <a:avLst/>
          </a:prstGeom>
          <a:solidFill>
            <a:srgbClr val="FFFFFF"/>
          </a:solidFill>
          <a:ln>
            <a:solidFill>
              <a:srgbClr val="000000"/>
            </a:solidFill>
            <a:miter lim="800000"/>
            <a:headEnd/>
            <a:tailEnd/>
          </a:ln>
        </p:spPr>
        <p:txBody>
          <a:bodyPr lIns="90407" tIns="45204" rIns="90407" bIns="45204"/>
          <a:lstStyle/>
          <a:p>
            <a:r>
              <a:rPr lang="en-US" dirty="0" smtClean="0"/>
              <a:t>Any forbidden S=R=1 inputs? No</a:t>
            </a:r>
          </a:p>
          <a:p>
            <a:r>
              <a:rPr lang="en-US" dirty="0" smtClean="0"/>
              <a:t>Need</a:t>
            </a:r>
            <a:r>
              <a:rPr lang="en-US" baseline="0" dirty="0" smtClean="0"/>
              <a:t> both truth tables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02" name="Rectangle 2"/>
          <p:cNvSpPr>
            <a:spLocks noGrp="1" noRot="1" noChangeAspect="1" noChangeArrowheads="1" noTextEdit="1"/>
          </p:cNvSpPr>
          <p:nvPr>
            <p:ph type="sldImg"/>
          </p:nvPr>
        </p:nvSpPr>
        <p:spPr bwMode="auto">
          <a:xfrm>
            <a:off x="1143000" y="687388"/>
            <a:ext cx="4568825" cy="3427412"/>
          </a:xfrm>
          <a:prstGeom prst="rect">
            <a:avLst/>
          </a:prstGeom>
          <a:solidFill>
            <a:srgbClr val="FFFFFF"/>
          </a:solidFill>
          <a:ln>
            <a:solidFill>
              <a:srgbClr val="000000"/>
            </a:solidFill>
            <a:miter lim="800000"/>
            <a:headEnd/>
            <a:tailEnd/>
          </a:ln>
        </p:spPr>
      </p:sp>
      <p:sp>
        <p:nvSpPr>
          <p:cNvPr id="1587203" name="Rectangle 3"/>
          <p:cNvSpPr>
            <a:spLocks noGrp="1" noChangeArrowheads="1"/>
          </p:cNvSpPr>
          <p:nvPr>
            <p:ph type="body" idx="1"/>
          </p:nvPr>
        </p:nvSpPr>
        <p:spPr bwMode="auto">
          <a:xfrm>
            <a:off x="914815" y="4343713"/>
            <a:ext cx="5025259" cy="4109171"/>
          </a:xfrm>
          <a:prstGeom prst="rect">
            <a:avLst/>
          </a:prstGeom>
          <a:solidFill>
            <a:srgbClr val="FFFFFF"/>
          </a:solidFill>
          <a:ln>
            <a:solidFill>
              <a:srgbClr val="000000"/>
            </a:solidFill>
            <a:miter lim="800000"/>
            <a:headEnd/>
            <a:tailEnd/>
          </a:ln>
        </p:spPr>
        <p:txBody>
          <a:bodyPr lIns="90407" tIns="45204" rIns="90407" bIns="45204"/>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Rectangle 2"/>
          <p:cNvSpPr>
            <a:spLocks noGrp="1" noRot="1" noChangeAspect="1" noChangeArrowheads="1" noTextEdit="1"/>
          </p:cNvSpPr>
          <p:nvPr>
            <p:ph type="sldImg"/>
          </p:nvPr>
        </p:nvSpPr>
        <p:spPr bwMode="auto">
          <a:xfrm>
            <a:off x="1143000" y="687388"/>
            <a:ext cx="4568825" cy="3427412"/>
          </a:xfrm>
          <a:prstGeom prst="rect">
            <a:avLst/>
          </a:prstGeom>
          <a:solidFill>
            <a:srgbClr val="FFFFFF"/>
          </a:solidFill>
          <a:ln>
            <a:solidFill>
              <a:srgbClr val="000000"/>
            </a:solidFill>
            <a:miter lim="800000"/>
            <a:headEnd/>
            <a:tailEnd/>
          </a:ln>
        </p:spPr>
      </p:sp>
      <p:sp>
        <p:nvSpPr>
          <p:cNvPr id="1589251" name="Rectangle 3"/>
          <p:cNvSpPr>
            <a:spLocks noGrp="1" noChangeArrowheads="1"/>
          </p:cNvSpPr>
          <p:nvPr>
            <p:ph type="body" idx="1"/>
          </p:nvPr>
        </p:nvSpPr>
        <p:spPr bwMode="auto">
          <a:xfrm>
            <a:off x="914815" y="4343713"/>
            <a:ext cx="5025259" cy="4109171"/>
          </a:xfrm>
          <a:prstGeom prst="rect">
            <a:avLst/>
          </a:prstGeom>
          <a:solidFill>
            <a:srgbClr val="FFFFFF"/>
          </a:solidFill>
          <a:ln>
            <a:solidFill>
              <a:srgbClr val="000000"/>
            </a:solidFill>
            <a:miter lim="800000"/>
            <a:headEnd/>
            <a:tailEnd/>
          </a:ln>
        </p:spPr>
        <p:txBody>
          <a:bodyPr lIns="90407" tIns="45204" rIns="90407" bIns="45204"/>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813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68131"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499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04995"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2333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lstStyle/>
          <a:p>
            <a:r>
              <a:rPr lang="en-US" dirty="0" smtClean="0"/>
              <a:t>z, z 0, 1</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Rot="1" noChangeAspect="1" noChangeArrowheads="1" noTextEdit="1"/>
          </p:cNvSpPr>
          <p:nvPr>
            <p:ph type="sldImg"/>
          </p:nvPr>
        </p:nvSpPr>
        <p:spPr bwMode="auto">
          <a:xfrm>
            <a:off x="1143000" y="687388"/>
            <a:ext cx="4568825" cy="342741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570819" name="Rectangle 3"/>
          <p:cNvSpPr>
            <a:spLocks noGrp="1" noChangeArrowheads="1"/>
          </p:cNvSpPr>
          <p:nvPr>
            <p:ph type="body" idx="1"/>
          </p:nvPr>
        </p:nvSpPr>
        <p:spPr bwMode="auto">
          <a:xfrm>
            <a:off x="914815" y="4343713"/>
            <a:ext cx="5025259" cy="4109171"/>
          </a:xfrm>
          <a:prstGeom prst="rect">
            <a:avLst/>
          </a:prstGeom>
          <a:solidFill>
            <a:srgbClr val="FFFFFF"/>
          </a:solidFill>
          <a:ln>
            <a:solidFill>
              <a:srgbClr val="000000"/>
            </a:solidFill>
            <a:miter lim="800000"/>
            <a:headEnd/>
            <a:tailEnd/>
          </a:ln>
        </p:spPr>
        <p:txBody>
          <a:bodyPr lIns="90407" tIns="45204" rIns="90407" bIns="45204"/>
          <a:lstStyle/>
          <a:p>
            <a:r>
              <a:rPr lang="en-US"/>
              <a:t>How to create state? Feedback. </a:t>
            </a:r>
          </a:p>
          <a:p>
            <a:endParaRPr lang="en-US"/>
          </a:p>
          <a:p>
            <a:r>
              <a:rPr lang="en-US"/>
              <a:t>Show how the signal works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r>
              <a:rPr lang="en-US" dirty="0" smtClean="0"/>
              <a:t>Caption on C.9.1 is incorrect</a:t>
            </a:r>
          </a:p>
          <a:p>
            <a:r>
              <a:rPr lang="en-US" sz="1200" b="0" i="0" u="none" strike="noStrike" kern="1200" baseline="0" dirty="0" smtClean="0">
                <a:solidFill>
                  <a:schemeClr val="tx1"/>
                </a:solidFill>
                <a:latin typeface="+mn-lt"/>
                <a:ea typeface="+mn-ea"/>
                <a:cs typeface="+mn-cs"/>
              </a:rPr>
              <a:t>Output enable is useful for connecting multiple memories to a single-output bus and using Output enable to determine which memory drives the bus.</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a:t>
            </a:r>
            <a:r>
              <a:rPr lang="en-US" baseline="0" dirty="0" smtClean="0"/>
              <a:t> step address decode</a:t>
            </a:r>
            <a:endParaRPr lang="en-US" dirty="0"/>
          </a:p>
        </p:txBody>
      </p:sp>
      <p:sp>
        <p:nvSpPr>
          <p:cNvPr id="4" name="Slide Number Placeholder 3"/>
          <p:cNvSpPr>
            <a:spLocks noGrp="1"/>
          </p:cNvSpPr>
          <p:nvPr>
            <p:ph type="sldNum" sz="quarter" idx="10"/>
          </p:nvPr>
        </p:nvSpPr>
        <p:spPr/>
        <p:txBody>
          <a:bodyPr/>
          <a:lstStyle/>
          <a:p>
            <a:fld id="{9F4D20E1-E5DC-47F2-AC29-DB6EA0AB5065}" type="slidenum">
              <a:rPr lang="en-US" smtClean="0"/>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a:t>
            </a:r>
            <a:r>
              <a:rPr lang="en-US" baseline="0" dirty="0" smtClean="0"/>
              <a:t> step address decode</a:t>
            </a:r>
            <a:endParaRPr lang="en-US" dirty="0"/>
          </a:p>
        </p:txBody>
      </p:sp>
      <p:sp>
        <p:nvSpPr>
          <p:cNvPr id="4" name="Slide Number Placeholder 3"/>
          <p:cNvSpPr>
            <a:spLocks noGrp="1"/>
          </p:cNvSpPr>
          <p:nvPr>
            <p:ph type="sldNum" sz="quarter" idx="10"/>
          </p:nvPr>
        </p:nvSpPr>
        <p:spPr/>
        <p:txBody>
          <a:bodyPr/>
          <a:lstStyle/>
          <a:p>
            <a:fld id="{9F4D20E1-E5DC-47F2-AC29-DB6EA0AB5065}" type="slidenum">
              <a:rPr lang="en-US" smtClean="0"/>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Typical</a:t>
            </a:r>
          </a:p>
          <a:p>
            <a:r>
              <a:rPr lang="en-US" sz="1200" b="0" i="0" u="none" strike="noStrike" kern="1200" baseline="0" dirty="0" smtClean="0">
                <a:solidFill>
                  <a:schemeClr val="tx1"/>
                </a:solidFill>
                <a:latin typeface="+mn-lt"/>
                <a:ea typeface="+mn-ea"/>
                <a:cs typeface="+mn-cs"/>
              </a:rPr>
              <a:t>read access times for SRAMs in 2004 varied from about 2–4 ns for the fastest CMOS</a:t>
            </a:r>
          </a:p>
          <a:p>
            <a:r>
              <a:rPr lang="en-US" sz="1200" b="0" i="0" u="none" strike="noStrike" kern="1200" baseline="0" dirty="0" smtClean="0">
                <a:solidFill>
                  <a:schemeClr val="tx1"/>
                </a:solidFill>
                <a:latin typeface="+mn-lt"/>
                <a:ea typeface="+mn-ea"/>
                <a:cs typeface="+mn-cs"/>
              </a:rPr>
              <a:t>parts, which tend to be somewhat smaller and narrower, to 8–20 ns for the typical</a:t>
            </a:r>
          </a:p>
          <a:p>
            <a:r>
              <a:rPr lang="en-US" sz="1200" b="0" i="0" u="none" strike="noStrike" kern="1200" baseline="0" dirty="0" smtClean="0">
                <a:solidFill>
                  <a:schemeClr val="tx1"/>
                </a:solidFill>
                <a:latin typeface="+mn-lt"/>
                <a:ea typeface="+mn-ea"/>
                <a:cs typeface="+mn-cs"/>
              </a:rPr>
              <a:t>largest parts, which in 2004 had more than 32 million bits of data.</a:t>
            </a:r>
            <a:endParaRPr lang="en-US" dirty="0"/>
          </a:p>
        </p:txBody>
      </p:sp>
      <p:sp>
        <p:nvSpPr>
          <p:cNvPr id="4" name="Slide Number Placeholder 3"/>
          <p:cNvSpPr>
            <a:spLocks noGrp="1"/>
          </p:cNvSpPr>
          <p:nvPr>
            <p:ph type="sldNum" sz="quarter" idx="10"/>
          </p:nvPr>
        </p:nvSpPr>
        <p:spPr/>
        <p:txBody>
          <a:bodyPr/>
          <a:lstStyle/>
          <a:p>
            <a:fld id="{9F4D20E1-E5DC-47F2-AC29-DB6EA0AB5065}" type="slidenum">
              <a:rPr lang="en-US" smtClean="0"/>
              <a:pPr/>
              <a:t>34</a:t>
            </a:fld>
            <a:endParaRPr lang="en-US"/>
          </a:p>
        </p:txBody>
      </p:sp>
    </p:spTree>
    <p:extLst>
      <p:ext uri="{BB962C8B-B14F-4D97-AF65-F5344CB8AC3E}">
        <p14:creationId xmlns:p14="http://schemas.microsoft.com/office/powerpoint/2010/main" val="1092627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2, 3,</a:t>
            </a:r>
            <a:r>
              <a:rPr lang="en-US" baseline="0" dirty="0" smtClean="0"/>
              <a:t> or more step address decode</a:t>
            </a:r>
          </a:p>
          <a:p>
            <a:endParaRPr lang="en-US" baseline="0" dirty="0" smtClean="0"/>
          </a:p>
          <a:p>
            <a:r>
              <a:rPr lang="en-US" sz="1200" b="0" i="0" u="none" strike="noStrike" kern="1200" baseline="0" dirty="0" smtClean="0">
                <a:solidFill>
                  <a:schemeClr val="tx1"/>
                </a:solidFill>
                <a:latin typeface="+mn-lt"/>
                <a:ea typeface="+mn-ea"/>
                <a:cs typeface="+mn-cs"/>
              </a:rPr>
              <a:t>The first decoder generates the addresses for eight 4M  x 4 arrays; then a set of multiplexors is used to select 1 bit from each 4-bit-wide array. This is a much easier design than a single-level decode that would need either an enormous decoder or a gigantic multiplexor. In practice, a modern SRAM of</a:t>
            </a:r>
          </a:p>
          <a:p>
            <a:r>
              <a:rPr lang="en-US" sz="1200" b="0" i="0" u="none" strike="noStrike" kern="1200" baseline="0" dirty="0" smtClean="0">
                <a:solidFill>
                  <a:schemeClr val="tx1"/>
                </a:solidFill>
                <a:latin typeface="+mn-lt"/>
                <a:ea typeface="+mn-ea"/>
                <a:cs typeface="+mn-cs"/>
              </a:rPr>
              <a:t>this size would probably use an even larger number of blocks, each somewhat smaller.</a:t>
            </a:r>
          </a:p>
        </p:txBody>
      </p:sp>
      <p:sp>
        <p:nvSpPr>
          <p:cNvPr id="4" name="Slide Number Placeholder 3"/>
          <p:cNvSpPr>
            <a:spLocks noGrp="1"/>
          </p:cNvSpPr>
          <p:nvPr>
            <p:ph type="sldNum" sz="quarter" idx="10"/>
          </p:nvPr>
        </p:nvSpPr>
        <p:spPr/>
        <p:txBody>
          <a:bodyPr/>
          <a:lstStyle/>
          <a:p>
            <a:fld id="{9F4D20E1-E5DC-47F2-AC29-DB6EA0AB5065}" type="slidenum">
              <a:rPr lang="en-US" smtClean="0"/>
              <a:pPr/>
              <a:t>35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933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19331"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137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21379"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r>
              <a:rPr lang="en-US" sz="1200" b="0" i="0" u="none" strike="noStrike" kern="1200" baseline="0" dirty="0" smtClean="0">
                <a:solidFill>
                  <a:schemeClr val="tx1"/>
                </a:solidFill>
                <a:latin typeface="+mn-lt"/>
                <a:ea typeface="+mn-ea"/>
                <a:cs typeface="+mn-cs"/>
              </a:rPr>
              <a:t>value kept in a cell is stored as a charge in a capacitor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refresh the cell, we merely read its contents and write it back.</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Because DRAMs store the charge on a capacitor, it cannot be kept indefinitely and must periodically be </a:t>
            </a:r>
            <a:r>
              <a:rPr lang="en-US" sz="1200" b="0" i="1" u="none" strike="noStrike" kern="1200" baseline="0" dirty="0" smtClean="0">
                <a:solidFill>
                  <a:schemeClr val="tx1"/>
                </a:solidFill>
                <a:latin typeface="+mn-lt"/>
                <a:ea typeface="+mn-ea"/>
                <a:cs typeface="+mn-cs"/>
              </a:rPr>
              <a:t>refreshed</a:t>
            </a:r>
            <a:r>
              <a:rPr lang="en-US" sz="1200" b="0" i="0" u="none" strike="noStrike" kern="1200" baseline="0" dirty="0" smtClean="0">
                <a:solidFill>
                  <a:schemeClr val="tx1"/>
                </a:solidFill>
                <a:latin typeface="+mn-lt"/>
                <a:ea typeface="+mn-ea"/>
                <a:cs typeface="+mn-cs"/>
              </a:rPr>
              <a:t>. That is why this memory structure is called </a:t>
            </a:r>
            <a:r>
              <a:rPr lang="en-US" sz="1200" b="0" i="1" u="none" strike="noStrike" kern="1200" baseline="0" dirty="0" smtClean="0">
                <a:solidFill>
                  <a:schemeClr val="tx1"/>
                </a:solidFill>
                <a:latin typeface="+mn-lt"/>
                <a:ea typeface="+mn-ea"/>
                <a:cs typeface="+mn-cs"/>
              </a:rPr>
              <a:t>dynamic</a:t>
            </a:r>
            <a:r>
              <a:rPr lang="en-US" sz="1200" b="0" i="0" u="none" strike="noStrike" kern="1200" baseline="0" dirty="0" smtClean="0">
                <a:solidFill>
                  <a:schemeClr val="tx1"/>
                </a:solidFill>
                <a:latin typeface="+mn-lt"/>
                <a:ea typeface="+mn-ea"/>
                <a:cs typeface="+mn-cs"/>
              </a:rPr>
              <a:t>, as opposed to the static storage in an SRAM cell.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pass transistor acts like a switch: when the signal on the word line is asserted, the switch is closed, connecting the capacitor to the bit line. If the operation is a write, then the value to be written is placed on the bit line. If the value is a 1, the capacitor will be charged. If the value is a 0, then the capacitor will be discharged. Reading is slightly more complex, since the DRAM must detect a very small charge stored in the capacitor. Before activating the word line for a read, the bit line is charged to the voltage that is halfway between the low and high voltage. Then, by activating the word line, the charge on the capacitor is read out onto the bit line. This causes the bit line to move slightly toward the high or low direction, and this change is detected with a sense </a:t>
            </a:r>
            <a:r>
              <a:rPr lang="en-US" sz="1200" b="0" i="0" u="none" strike="noStrike" kern="1200" baseline="0" dirty="0" err="1" smtClean="0">
                <a:solidFill>
                  <a:schemeClr val="tx1"/>
                </a:solidFill>
                <a:latin typeface="+mn-lt"/>
                <a:ea typeface="+mn-ea"/>
                <a:cs typeface="+mn-cs"/>
              </a:rPr>
              <a:t>amplifi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er</a:t>
            </a:r>
            <a:r>
              <a:rPr lang="en-US" sz="1200" b="0" i="0" u="none" strike="noStrike" kern="1200" baseline="0" dirty="0" smtClean="0">
                <a:solidFill>
                  <a:schemeClr val="tx1"/>
                </a:solidFill>
                <a:latin typeface="+mn-lt"/>
                <a:ea typeface="+mn-ea"/>
                <a:cs typeface="+mn-cs"/>
              </a:rPr>
              <a:t>, which can detect small changes in voltage.</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342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2342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499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04995"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2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27523"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Rot="1" noChangeAspect="1" noChangeArrowheads="1" noTextEdit="1"/>
          </p:cNvSpPr>
          <p:nvPr>
            <p:ph type="sldImg"/>
          </p:nvPr>
        </p:nvSpPr>
        <p:spPr bwMode="auto">
          <a:xfrm>
            <a:off x="1143000" y="687388"/>
            <a:ext cx="4568825" cy="342741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570819" name="Rectangle 3"/>
          <p:cNvSpPr>
            <a:spLocks noGrp="1" noChangeArrowheads="1"/>
          </p:cNvSpPr>
          <p:nvPr>
            <p:ph type="body" idx="1"/>
          </p:nvPr>
        </p:nvSpPr>
        <p:spPr bwMode="auto">
          <a:xfrm>
            <a:off x="914815" y="4343713"/>
            <a:ext cx="5025259" cy="4109171"/>
          </a:xfrm>
          <a:prstGeom prst="rect">
            <a:avLst/>
          </a:prstGeom>
          <a:solidFill>
            <a:srgbClr val="FFFFFF"/>
          </a:solidFill>
          <a:ln>
            <a:solidFill>
              <a:srgbClr val="000000"/>
            </a:solidFill>
            <a:miter lim="800000"/>
            <a:headEnd/>
            <a:tailEnd/>
          </a:ln>
        </p:spPr>
        <p:txBody>
          <a:bodyPr lIns="90407" tIns="45204" rIns="90407" bIns="45204"/>
          <a:lstStyle/>
          <a:p>
            <a:r>
              <a:rPr lang="en-US"/>
              <a:t>How to create state? Feedback. </a:t>
            </a:r>
          </a:p>
          <a:p>
            <a:endParaRPr lang="en-US"/>
          </a:p>
          <a:p>
            <a:r>
              <a:rPr lang="en-US"/>
              <a:t>Show how the signal works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Rectangle 2"/>
          <p:cNvSpPr>
            <a:spLocks noGrp="1" noRot="1" noChangeAspect="1" noChangeArrowheads="1" noTextEdit="1"/>
          </p:cNvSpPr>
          <p:nvPr>
            <p:ph type="sldImg"/>
          </p:nvPr>
        </p:nvSpPr>
        <p:spPr bwMode="auto">
          <a:xfrm>
            <a:off x="1143000" y="687388"/>
            <a:ext cx="4568825" cy="3427412"/>
          </a:xfrm>
          <a:prstGeom prst="rect">
            <a:avLst/>
          </a:prstGeom>
          <a:solidFill>
            <a:srgbClr val="FFFFFF"/>
          </a:solidFill>
          <a:ln>
            <a:solidFill>
              <a:srgbClr val="000000"/>
            </a:solidFill>
            <a:miter lim="800000"/>
            <a:headEnd/>
            <a:tailEnd/>
          </a:ln>
        </p:spPr>
      </p:sp>
      <p:sp>
        <p:nvSpPr>
          <p:cNvPr id="1572867" name="Rectangle 3"/>
          <p:cNvSpPr>
            <a:spLocks noGrp="1" noChangeArrowheads="1"/>
          </p:cNvSpPr>
          <p:nvPr>
            <p:ph type="body" idx="1"/>
          </p:nvPr>
        </p:nvSpPr>
        <p:spPr bwMode="auto">
          <a:xfrm>
            <a:off x="914815" y="4343713"/>
            <a:ext cx="5025259" cy="4109171"/>
          </a:xfrm>
          <a:prstGeom prst="rect">
            <a:avLst/>
          </a:prstGeom>
          <a:solidFill>
            <a:srgbClr val="FFFFFF"/>
          </a:solidFill>
          <a:ln>
            <a:solidFill>
              <a:srgbClr val="000000"/>
            </a:solidFill>
            <a:miter lim="800000"/>
            <a:headEnd/>
            <a:tailEnd/>
          </a:ln>
        </p:spPr>
        <p:txBody>
          <a:bodyPr lIns="90407" tIns="45204" rIns="90407" bIns="45204"/>
          <a:lstStyle/>
          <a:p>
            <a:r>
              <a:rPr lang="en-US" dirty="0"/>
              <a:t>Start with  0, </a:t>
            </a:r>
            <a:r>
              <a:rPr lang="en-US" dirty="0" smtClean="0"/>
              <a:t>1</a:t>
            </a:r>
            <a:r>
              <a:rPr lang="en-US" baseline="0" dirty="0" smtClean="0"/>
              <a:t> =&gt;</a:t>
            </a:r>
            <a:r>
              <a:rPr lang="en-US" dirty="0" smtClean="0"/>
              <a:t> </a:t>
            </a:r>
            <a:r>
              <a:rPr lang="en-US" dirty="0"/>
              <a:t>0, </a:t>
            </a:r>
            <a:r>
              <a:rPr lang="en-US" dirty="0" smtClean="0"/>
              <a:t>1</a:t>
            </a:r>
          </a:p>
          <a:p>
            <a:r>
              <a:rPr lang="en-US" dirty="0" smtClean="0"/>
              <a:t>then</a:t>
            </a:r>
            <a:r>
              <a:rPr lang="en-US" baseline="0" dirty="0" smtClean="0"/>
              <a:t> 0, 0 =&gt; 0, 1</a:t>
            </a:r>
          </a:p>
          <a:p>
            <a:r>
              <a:rPr lang="en-US" baseline="0" dirty="0" smtClean="0"/>
              <a:t>then 1, 0 =&gt; 1, 0</a:t>
            </a:r>
          </a:p>
          <a:p>
            <a:r>
              <a:rPr lang="en-US" baseline="0" dirty="0" smtClean="0"/>
              <a:t>then 0, 0 =&gt; 1, 0, better yet “stay”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1 is forbidden, b/c going to 0, 0 after goes haywire</a:t>
            </a:r>
            <a:endParaRPr lang="en-US" dirty="0" smtClean="0"/>
          </a:p>
          <a:p>
            <a:endParaRPr lang="en-US" baseline="0" dirty="0" smtClean="0"/>
          </a:p>
          <a:p>
            <a:r>
              <a:rPr lang="en-US" sz="1200" kern="1200" dirty="0" smtClean="0">
                <a:solidFill>
                  <a:schemeClr val="tx1"/>
                </a:solidFill>
                <a:latin typeface="+mn-lt"/>
                <a:ea typeface="+mn-ea"/>
                <a:cs typeface="+mn-cs"/>
              </a:rPr>
              <a:t>Asserting 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R simultaneously can lead to incorrect operation: depending on how S and R are </a:t>
            </a:r>
            <a:r>
              <a:rPr lang="en-US" sz="1200" kern="1200" dirty="0" err="1" smtClean="0">
                <a:solidFill>
                  <a:schemeClr val="tx1"/>
                </a:solidFill>
                <a:latin typeface="+mn-lt"/>
                <a:ea typeface="+mn-ea"/>
                <a:cs typeface="+mn-cs"/>
              </a:rPr>
              <a:t>deasserted</a:t>
            </a:r>
            <a:r>
              <a:rPr lang="en-US" sz="1200" kern="1200" dirty="0" smtClean="0">
                <a:solidFill>
                  <a:schemeClr val="tx1"/>
                </a:solidFill>
                <a:latin typeface="+mn-lt"/>
                <a:ea typeface="+mn-ea"/>
                <a:cs typeface="+mn-cs"/>
              </a:rPr>
              <a:t>, the latch may oscillate or become metastable (this is described in more detail in Section C.11).</a:t>
            </a:r>
            <a:endParaRPr lang="en-US"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Rectangle 2"/>
          <p:cNvSpPr>
            <a:spLocks noGrp="1" noRot="1" noChangeAspect="1" noChangeArrowheads="1" noTextEdit="1"/>
          </p:cNvSpPr>
          <p:nvPr>
            <p:ph type="sldImg"/>
          </p:nvPr>
        </p:nvSpPr>
        <p:spPr bwMode="auto">
          <a:xfrm>
            <a:off x="1143000" y="687388"/>
            <a:ext cx="4568825" cy="3427412"/>
          </a:xfrm>
          <a:prstGeom prst="rect">
            <a:avLst/>
          </a:prstGeom>
          <a:solidFill>
            <a:srgbClr val="FFFFFF"/>
          </a:solidFill>
          <a:ln>
            <a:solidFill>
              <a:srgbClr val="000000"/>
            </a:solidFill>
            <a:miter lim="800000"/>
            <a:headEnd/>
            <a:tailEnd/>
          </a:ln>
        </p:spPr>
      </p:sp>
      <p:sp>
        <p:nvSpPr>
          <p:cNvPr id="1572867" name="Rectangle 3"/>
          <p:cNvSpPr>
            <a:spLocks noGrp="1" noChangeArrowheads="1"/>
          </p:cNvSpPr>
          <p:nvPr>
            <p:ph type="body" idx="1"/>
          </p:nvPr>
        </p:nvSpPr>
        <p:spPr bwMode="auto">
          <a:xfrm>
            <a:off x="914815" y="4343713"/>
            <a:ext cx="5025259" cy="4109171"/>
          </a:xfrm>
          <a:prstGeom prst="rect">
            <a:avLst/>
          </a:prstGeom>
          <a:solidFill>
            <a:srgbClr val="FFFFFF"/>
          </a:solidFill>
          <a:ln>
            <a:solidFill>
              <a:srgbClr val="000000"/>
            </a:solidFill>
            <a:miter lim="800000"/>
            <a:headEnd/>
            <a:tailEnd/>
          </a:ln>
        </p:spPr>
        <p:txBody>
          <a:bodyPr lIns="90407" tIns="45204" rIns="90407" bIns="45204"/>
          <a:lstStyle/>
          <a:p>
            <a:r>
              <a:rPr lang="en-US" dirty="0"/>
              <a:t>Start with  0, </a:t>
            </a:r>
            <a:r>
              <a:rPr lang="en-US" dirty="0" smtClean="0"/>
              <a:t>1</a:t>
            </a:r>
            <a:r>
              <a:rPr lang="en-US" baseline="0" dirty="0" smtClean="0"/>
              <a:t> =&gt;</a:t>
            </a:r>
            <a:r>
              <a:rPr lang="en-US" dirty="0" smtClean="0"/>
              <a:t> </a:t>
            </a:r>
            <a:r>
              <a:rPr lang="en-US" dirty="0"/>
              <a:t>0, </a:t>
            </a:r>
            <a:r>
              <a:rPr lang="en-US" dirty="0" smtClean="0"/>
              <a:t>1</a:t>
            </a:r>
          </a:p>
          <a:p>
            <a:r>
              <a:rPr lang="en-US" dirty="0" smtClean="0"/>
              <a:t>then</a:t>
            </a:r>
            <a:r>
              <a:rPr lang="en-US" baseline="0" dirty="0" smtClean="0"/>
              <a:t> 0, 0 =&gt; 0, 1</a:t>
            </a:r>
          </a:p>
          <a:p>
            <a:r>
              <a:rPr lang="en-US" baseline="0" dirty="0" smtClean="0"/>
              <a:t>then 1, 0 =&gt; 1, 0</a:t>
            </a:r>
          </a:p>
          <a:p>
            <a:r>
              <a:rPr lang="en-US" baseline="0" dirty="0" smtClean="0"/>
              <a:t>then 0, 0 =&gt; 1, 0, better yet “stay”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1 is forbidden, b/c going to 0, 0 after goes haywire</a:t>
            </a:r>
            <a:endParaRPr lang="en-US" dirty="0" smtClean="0"/>
          </a:p>
          <a:p>
            <a:endParaRPr lang="en-US" baseline="0" dirty="0" smtClean="0"/>
          </a:p>
          <a:p>
            <a:r>
              <a:rPr lang="en-US" sz="1200" kern="1200" dirty="0" smtClean="0">
                <a:solidFill>
                  <a:schemeClr val="tx1"/>
                </a:solidFill>
                <a:latin typeface="+mn-lt"/>
                <a:ea typeface="+mn-ea"/>
                <a:cs typeface="+mn-cs"/>
              </a:rPr>
              <a:t>Asserting 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R simultaneously can lead to incorrect operation: depending on how S and R are </a:t>
            </a:r>
            <a:r>
              <a:rPr lang="en-US" sz="1200" kern="1200" dirty="0" err="1" smtClean="0">
                <a:solidFill>
                  <a:schemeClr val="tx1"/>
                </a:solidFill>
                <a:latin typeface="+mn-lt"/>
                <a:ea typeface="+mn-ea"/>
                <a:cs typeface="+mn-cs"/>
              </a:rPr>
              <a:t>deasserted</a:t>
            </a:r>
            <a:r>
              <a:rPr lang="en-US" sz="1200" kern="1200" dirty="0" smtClean="0">
                <a:solidFill>
                  <a:schemeClr val="tx1"/>
                </a:solidFill>
                <a:latin typeface="+mn-lt"/>
                <a:ea typeface="+mn-ea"/>
                <a:cs typeface="+mn-cs"/>
              </a:rPr>
              <a:t>, the latch may oscillate or become metastable (this is described in more detail in Section C.11).</a:t>
            </a:r>
            <a:endParaRPr lang="en-US"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Rectangle 2"/>
          <p:cNvSpPr>
            <a:spLocks noGrp="1" noRot="1" noChangeAspect="1" noChangeArrowheads="1" noTextEdit="1"/>
          </p:cNvSpPr>
          <p:nvPr>
            <p:ph type="sldImg"/>
          </p:nvPr>
        </p:nvSpPr>
        <p:spPr bwMode="auto">
          <a:xfrm>
            <a:off x="1143000" y="687388"/>
            <a:ext cx="4568825" cy="3427412"/>
          </a:xfrm>
          <a:prstGeom prst="rect">
            <a:avLst/>
          </a:prstGeom>
          <a:solidFill>
            <a:srgbClr val="FFFFFF"/>
          </a:solidFill>
          <a:ln>
            <a:solidFill>
              <a:srgbClr val="000000"/>
            </a:solidFill>
            <a:miter lim="800000"/>
            <a:headEnd/>
            <a:tailEnd/>
          </a:ln>
        </p:spPr>
      </p:sp>
      <p:sp>
        <p:nvSpPr>
          <p:cNvPr id="1572867" name="Rectangle 3"/>
          <p:cNvSpPr>
            <a:spLocks noGrp="1" noChangeArrowheads="1"/>
          </p:cNvSpPr>
          <p:nvPr>
            <p:ph type="body" idx="1"/>
          </p:nvPr>
        </p:nvSpPr>
        <p:spPr bwMode="auto">
          <a:xfrm>
            <a:off x="914815" y="4343713"/>
            <a:ext cx="5025259" cy="4109171"/>
          </a:xfrm>
          <a:prstGeom prst="rect">
            <a:avLst/>
          </a:prstGeom>
          <a:solidFill>
            <a:srgbClr val="FFFFFF"/>
          </a:solidFill>
          <a:ln>
            <a:solidFill>
              <a:srgbClr val="000000"/>
            </a:solidFill>
            <a:miter lim="800000"/>
            <a:headEnd/>
            <a:tailEnd/>
          </a:ln>
        </p:spPr>
        <p:txBody>
          <a:bodyPr lIns="90407" tIns="45204" rIns="90407" bIns="45204"/>
          <a:lstStyle/>
          <a:p>
            <a:r>
              <a:rPr lang="en-US" dirty="0"/>
              <a:t>Start with  0, </a:t>
            </a:r>
            <a:r>
              <a:rPr lang="en-US" dirty="0" smtClean="0"/>
              <a:t>1</a:t>
            </a:r>
            <a:r>
              <a:rPr lang="en-US" baseline="0" dirty="0" smtClean="0"/>
              <a:t> =&gt;</a:t>
            </a:r>
            <a:r>
              <a:rPr lang="en-US" dirty="0" smtClean="0"/>
              <a:t> </a:t>
            </a:r>
            <a:r>
              <a:rPr lang="en-US" dirty="0"/>
              <a:t>0, </a:t>
            </a:r>
            <a:r>
              <a:rPr lang="en-US" dirty="0" smtClean="0"/>
              <a:t>1</a:t>
            </a:r>
          </a:p>
          <a:p>
            <a:r>
              <a:rPr lang="en-US" dirty="0" smtClean="0"/>
              <a:t>then</a:t>
            </a:r>
            <a:r>
              <a:rPr lang="en-US" baseline="0" dirty="0" smtClean="0"/>
              <a:t> 0, 0 =&gt; 0, 1</a:t>
            </a:r>
          </a:p>
          <a:p>
            <a:r>
              <a:rPr lang="en-US" baseline="0" dirty="0" smtClean="0"/>
              <a:t>then 1, 0 =&gt; 1, 0</a:t>
            </a:r>
          </a:p>
          <a:p>
            <a:r>
              <a:rPr lang="en-US" baseline="0" dirty="0" smtClean="0"/>
              <a:t>then 0, 0 =&gt; 1, 0, better yet “stay”</a:t>
            </a:r>
          </a:p>
          <a:p>
            <a:r>
              <a:rPr lang="en-US" baseline="0" dirty="0" smtClean="0"/>
              <a:t>1, 1 is forbidden, b/c going to 0, 0 after goes haywire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Asserting 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R simultaneously can lead to incorrect operation: depending on how S and R are </a:t>
            </a:r>
            <a:r>
              <a:rPr lang="en-US" sz="1200" kern="1200" dirty="0" err="1" smtClean="0">
                <a:solidFill>
                  <a:schemeClr val="tx1"/>
                </a:solidFill>
                <a:latin typeface="+mn-lt"/>
                <a:ea typeface="+mn-ea"/>
                <a:cs typeface="+mn-cs"/>
              </a:rPr>
              <a:t>deasserted</a:t>
            </a:r>
            <a:r>
              <a:rPr lang="en-US" sz="1200" kern="1200" dirty="0" smtClean="0">
                <a:solidFill>
                  <a:schemeClr val="tx1"/>
                </a:solidFill>
                <a:latin typeface="+mn-lt"/>
                <a:ea typeface="+mn-ea"/>
                <a:cs typeface="+mn-cs"/>
              </a:rPr>
              <a:t>, the latch may oscillate or become metastable (this is described in more detail in Section C.11).</a:t>
            </a:r>
            <a:endParaRPr lang="en-US" baseline="0" dirty="0" smtClean="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4914" name="Rectangle 2"/>
          <p:cNvSpPr>
            <a:spLocks noGrp="1" noRot="1" noChangeAspect="1" noChangeArrowheads="1" noTextEdit="1"/>
          </p:cNvSpPr>
          <p:nvPr>
            <p:ph type="sldImg"/>
          </p:nvPr>
        </p:nvSpPr>
        <p:spPr bwMode="auto">
          <a:xfrm>
            <a:off x="1143000" y="687388"/>
            <a:ext cx="4568825" cy="3427412"/>
          </a:xfrm>
          <a:prstGeom prst="rect">
            <a:avLst/>
          </a:prstGeom>
          <a:solidFill>
            <a:srgbClr val="FFFFFF"/>
          </a:solidFill>
          <a:ln>
            <a:solidFill>
              <a:srgbClr val="000000"/>
            </a:solidFill>
            <a:miter lim="800000"/>
            <a:headEnd/>
            <a:tailEnd/>
          </a:ln>
        </p:spPr>
      </p:sp>
      <p:sp>
        <p:nvSpPr>
          <p:cNvPr id="1574915" name="Rectangle 3"/>
          <p:cNvSpPr>
            <a:spLocks noGrp="1" noChangeArrowheads="1"/>
          </p:cNvSpPr>
          <p:nvPr>
            <p:ph type="body" idx="1"/>
          </p:nvPr>
        </p:nvSpPr>
        <p:spPr bwMode="auto">
          <a:xfrm>
            <a:off x="914815" y="4343713"/>
            <a:ext cx="5025259" cy="4109171"/>
          </a:xfrm>
          <a:prstGeom prst="rect">
            <a:avLst/>
          </a:prstGeom>
          <a:solidFill>
            <a:srgbClr val="FFFFFF"/>
          </a:solidFill>
          <a:ln>
            <a:solidFill>
              <a:srgbClr val="000000"/>
            </a:solidFill>
            <a:miter lim="800000"/>
            <a:headEnd/>
            <a:tailEnd/>
          </a:ln>
        </p:spPr>
        <p:txBody>
          <a:bodyPr lIns="90407" tIns="45204" rIns="90407" bIns="45204"/>
          <a:lstStyle/>
          <a:p>
            <a:r>
              <a:rPr lang="en-US" dirty="0"/>
              <a:t>Start </a:t>
            </a:r>
            <a:r>
              <a:rPr lang="en-US" dirty="0" smtClean="0"/>
              <a:t>in</a:t>
            </a:r>
            <a:r>
              <a:rPr lang="en-US" baseline="0" dirty="0" smtClean="0"/>
              <a:t> </a:t>
            </a:r>
            <a:r>
              <a:rPr lang="en-US" dirty="0" smtClean="0"/>
              <a:t>0, 0, 1</a:t>
            </a:r>
            <a:endParaRPr lang="en-US" dirty="0"/>
          </a:p>
          <a:p>
            <a:r>
              <a:rPr lang="en-US" dirty="0" smtClean="0"/>
              <a:t>Change</a:t>
            </a:r>
            <a:r>
              <a:rPr lang="en-US" baseline="0" dirty="0" smtClean="0"/>
              <a:t> to </a:t>
            </a:r>
            <a:r>
              <a:rPr lang="en-US" dirty="0" smtClean="0"/>
              <a:t>D </a:t>
            </a:r>
            <a:r>
              <a:rPr lang="en-US" dirty="0"/>
              <a:t>= 1</a:t>
            </a:r>
          </a:p>
          <a:p>
            <a:r>
              <a:rPr lang="en-US" dirty="0"/>
              <a:t>After </a:t>
            </a:r>
            <a:r>
              <a:rPr lang="en-US" dirty="0" smtClean="0"/>
              <a:t>NOT</a:t>
            </a:r>
            <a:r>
              <a:rPr lang="en-US" baseline="0" dirty="0" smtClean="0"/>
              <a:t> </a:t>
            </a:r>
            <a:r>
              <a:rPr lang="en-US" dirty="0" smtClean="0"/>
              <a:t>gate</a:t>
            </a:r>
            <a:r>
              <a:rPr lang="en-US" dirty="0"/>
              <a:t>, R = 0</a:t>
            </a:r>
          </a:p>
          <a:p>
            <a:r>
              <a:rPr lang="en-US" dirty="0"/>
              <a:t>After </a:t>
            </a:r>
            <a:r>
              <a:rPr lang="en-US" baseline="0" dirty="0" smtClean="0"/>
              <a:t>OR+NOT </a:t>
            </a:r>
            <a:r>
              <a:rPr lang="en-US" dirty="0" smtClean="0"/>
              <a:t>gates, /Q </a:t>
            </a:r>
            <a:r>
              <a:rPr lang="en-US" dirty="0"/>
              <a:t>= 0 (R is already ready then), Q goes to </a:t>
            </a:r>
            <a:r>
              <a:rPr lang="en-US" dirty="0" smtClean="0"/>
              <a:t>1</a:t>
            </a:r>
          </a:p>
          <a:p>
            <a:r>
              <a:rPr lang="en-US" dirty="0" smtClean="0"/>
              <a:t>Problem:</a:t>
            </a:r>
            <a:r>
              <a:rPr lang="en-US" baseline="0" dirty="0" smtClean="0"/>
              <a:t> No way to hold state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4914" name="Rectangle 2"/>
          <p:cNvSpPr>
            <a:spLocks noGrp="1" noRot="1" noChangeAspect="1" noChangeArrowheads="1" noTextEdit="1"/>
          </p:cNvSpPr>
          <p:nvPr>
            <p:ph type="sldImg"/>
          </p:nvPr>
        </p:nvSpPr>
        <p:spPr bwMode="auto">
          <a:xfrm>
            <a:off x="1143000" y="687388"/>
            <a:ext cx="4568825" cy="3427412"/>
          </a:xfrm>
          <a:prstGeom prst="rect">
            <a:avLst/>
          </a:prstGeom>
          <a:solidFill>
            <a:srgbClr val="FFFFFF"/>
          </a:solidFill>
          <a:ln>
            <a:solidFill>
              <a:srgbClr val="000000"/>
            </a:solidFill>
            <a:miter lim="800000"/>
            <a:headEnd/>
            <a:tailEnd/>
          </a:ln>
        </p:spPr>
      </p:sp>
      <p:sp>
        <p:nvSpPr>
          <p:cNvPr id="1574915" name="Rectangle 3"/>
          <p:cNvSpPr>
            <a:spLocks noGrp="1" noChangeArrowheads="1"/>
          </p:cNvSpPr>
          <p:nvPr>
            <p:ph type="body" idx="1"/>
          </p:nvPr>
        </p:nvSpPr>
        <p:spPr bwMode="auto">
          <a:xfrm>
            <a:off x="914815" y="4343713"/>
            <a:ext cx="5025259" cy="4109171"/>
          </a:xfrm>
          <a:prstGeom prst="rect">
            <a:avLst/>
          </a:prstGeom>
          <a:solidFill>
            <a:srgbClr val="FFFFFF"/>
          </a:solidFill>
          <a:ln>
            <a:solidFill>
              <a:srgbClr val="000000"/>
            </a:solidFill>
            <a:miter lim="800000"/>
            <a:headEnd/>
            <a:tailEnd/>
          </a:ln>
        </p:spPr>
        <p:txBody>
          <a:bodyPr lIns="90407" tIns="45204" rIns="90407" bIns="45204"/>
          <a:lstStyle/>
          <a:p>
            <a:r>
              <a:rPr lang="en-US" dirty="0"/>
              <a:t>Start </a:t>
            </a:r>
            <a:r>
              <a:rPr lang="en-US" dirty="0" smtClean="0"/>
              <a:t>in</a:t>
            </a:r>
            <a:r>
              <a:rPr lang="en-US" baseline="0" dirty="0" smtClean="0"/>
              <a:t> </a:t>
            </a:r>
            <a:r>
              <a:rPr lang="en-US" dirty="0" smtClean="0"/>
              <a:t>0, 0, 1</a:t>
            </a:r>
            <a:endParaRPr lang="en-US" dirty="0"/>
          </a:p>
          <a:p>
            <a:r>
              <a:rPr lang="en-US" dirty="0" smtClean="0"/>
              <a:t>Change</a:t>
            </a:r>
            <a:r>
              <a:rPr lang="en-US" baseline="0" dirty="0" smtClean="0"/>
              <a:t> to </a:t>
            </a:r>
            <a:r>
              <a:rPr lang="en-US" dirty="0" smtClean="0"/>
              <a:t>D </a:t>
            </a:r>
            <a:r>
              <a:rPr lang="en-US" dirty="0"/>
              <a:t>= 1</a:t>
            </a:r>
          </a:p>
          <a:p>
            <a:r>
              <a:rPr lang="en-US" dirty="0"/>
              <a:t>After </a:t>
            </a:r>
            <a:r>
              <a:rPr lang="en-US" dirty="0" smtClean="0"/>
              <a:t>NOT</a:t>
            </a:r>
            <a:r>
              <a:rPr lang="en-US" baseline="0" dirty="0" smtClean="0"/>
              <a:t> </a:t>
            </a:r>
            <a:r>
              <a:rPr lang="en-US" dirty="0" smtClean="0"/>
              <a:t>gate</a:t>
            </a:r>
            <a:r>
              <a:rPr lang="en-US" dirty="0"/>
              <a:t>, R = 0</a:t>
            </a:r>
          </a:p>
          <a:p>
            <a:r>
              <a:rPr lang="en-US" dirty="0"/>
              <a:t>After </a:t>
            </a:r>
            <a:r>
              <a:rPr lang="en-US" baseline="0" dirty="0" smtClean="0"/>
              <a:t>OR+NOT </a:t>
            </a:r>
            <a:r>
              <a:rPr lang="en-US" dirty="0" smtClean="0"/>
              <a:t>gates, /Q </a:t>
            </a:r>
            <a:r>
              <a:rPr lang="en-US" dirty="0"/>
              <a:t>= 0 (R is already ready then), Q goes to </a:t>
            </a:r>
            <a:r>
              <a:rPr lang="en-US" dirty="0" smtClean="0"/>
              <a:t>1</a:t>
            </a:r>
          </a:p>
          <a:p>
            <a:r>
              <a:rPr lang="en-US" dirty="0" smtClean="0"/>
              <a:t>Problem:</a:t>
            </a:r>
            <a:r>
              <a:rPr lang="en-US" baseline="0" dirty="0" smtClean="0"/>
              <a:t> No way to hold state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Rectangle 2"/>
          <p:cNvSpPr>
            <a:spLocks noGrp="1" noRot="1" noChangeAspect="1" noChangeArrowheads="1" noTextEdit="1"/>
          </p:cNvSpPr>
          <p:nvPr>
            <p:ph type="sldImg"/>
          </p:nvPr>
        </p:nvSpPr>
        <p:spPr bwMode="auto">
          <a:xfrm>
            <a:off x="1143000" y="687388"/>
            <a:ext cx="4568825" cy="3427412"/>
          </a:xfrm>
          <a:prstGeom prst="rect">
            <a:avLst/>
          </a:prstGeom>
          <a:solidFill>
            <a:srgbClr val="FFFFFF"/>
          </a:solidFill>
          <a:ln>
            <a:solidFill>
              <a:srgbClr val="000000"/>
            </a:solidFill>
            <a:miter lim="800000"/>
            <a:headEnd/>
            <a:tailEnd/>
          </a:ln>
        </p:spPr>
      </p:sp>
      <p:sp>
        <p:nvSpPr>
          <p:cNvPr id="1581059" name="Rectangle 3"/>
          <p:cNvSpPr>
            <a:spLocks noGrp="1" noChangeArrowheads="1"/>
          </p:cNvSpPr>
          <p:nvPr>
            <p:ph type="body" idx="1"/>
          </p:nvPr>
        </p:nvSpPr>
        <p:spPr bwMode="auto">
          <a:xfrm>
            <a:off x="914815" y="4343713"/>
            <a:ext cx="5025259" cy="4109171"/>
          </a:xfrm>
          <a:prstGeom prst="rect">
            <a:avLst/>
          </a:prstGeom>
          <a:solidFill>
            <a:srgbClr val="FFFFFF"/>
          </a:solidFill>
          <a:ln>
            <a:solidFill>
              <a:srgbClr val="000000"/>
            </a:solidFill>
            <a:miter lim="800000"/>
            <a:headEnd/>
            <a:tailEnd/>
          </a:ln>
        </p:spPr>
        <p:txBody>
          <a:bodyPr lIns="90407" tIns="45204" rIns="90407" bIns="45204"/>
          <a:lstStyle/>
          <a:p>
            <a:r>
              <a:rPr lang="en-US" dirty="0" smtClean="0"/>
              <a:t>Any forbidden S=R=1 inputs? No</a:t>
            </a:r>
          </a:p>
          <a:p>
            <a:r>
              <a:rPr lang="en-US" dirty="0" smtClean="0"/>
              <a:t>Need</a:t>
            </a:r>
            <a:r>
              <a:rPr lang="en-US" baseline="0" dirty="0" smtClean="0"/>
              <a:t> both truth tables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slideMaster" Target="../slideMasters/slideMaster1.xml"/><Relationship Id="rId1" Type="http://schemas.openxmlformats.org/officeDocument/2006/relationships/tags" Target="../tags/tag2.xml"/><Relationship Id="rId2"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Master" Target="../slideMasters/slideMaster3.xml"/><Relationship Id="rId1" Type="http://schemas.openxmlformats.org/officeDocument/2006/relationships/tags" Target="../tags/tag15.xml"/><Relationship Id="rId2" Type="http://schemas.openxmlformats.org/officeDocument/2006/relationships/tags" Target="../tags/tag16.xml"/></Relationships>
</file>

<file path=ppt/slideLayouts/_rels/slideLayout28.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685800" y="2286000"/>
            <a:ext cx="7772400" cy="1143000"/>
          </a:xfrm>
        </p:spPr>
        <p:txBody>
          <a:bodyPr/>
          <a:lstStyle>
            <a:lvl1pPr>
              <a:defRPr sz="4400"/>
            </a:lvl1pPr>
          </a:lstStyle>
          <a:p>
            <a:pPr lvl="0"/>
            <a:r>
              <a:rPr lang="en-US" noProof="0" dirty="0" smtClean="0"/>
              <a:t>Click to edit Master title style</a:t>
            </a:r>
          </a:p>
        </p:txBody>
      </p:sp>
      <p:sp>
        <p:nvSpPr>
          <p:cNvPr id="3076" name="Rectangle 4"/>
          <p:cNvSpPr>
            <a:spLocks noGrp="1" noChangeArrowheads="1"/>
          </p:cNvSpPr>
          <p:nvPr>
            <p:ph type="subTitle" sz="quarter" idx="1" hasCustomPrompt="1"/>
          </p:nvPr>
        </p:nvSpPr>
        <p:spPr>
          <a:xfrm>
            <a:off x="1371600" y="3886200"/>
            <a:ext cx="6400800" cy="1752600"/>
          </a:xfrm>
        </p:spPr>
        <p:txBody>
          <a:bodyPr>
            <a:noAutofit/>
          </a:bodyPr>
          <a:lstStyle>
            <a:lvl1pPr marL="0" indent="0" algn="ctr">
              <a:buFontTx/>
              <a:buNone/>
              <a:defRPr sz="2800" b="1" baseline="0"/>
            </a:lvl1pPr>
          </a:lstStyle>
          <a:p>
            <a:pPr lvl="0"/>
            <a:r>
              <a:rPr lang="en-US" noProof="0" dirty="0" smtClean="0"/>
              <a:t>Hakim Weatherspoon</a:t>
            </a:r>
          </a:p>
          <a:p>
            <a:pPr lvl="0"/>
            <a:r>
              <a:rPr lang="en-US" noProof="0" dirty="0" smtClean="0"/>
              <a:t>CS 3410, Spring 2011</a:t>
            </a:r>
          </a:p>
          <a:p>
            <a:pPr lvl="0"/>
            <a:r>
              <a:rPr lang="en-US" noProof="0" dirty="0" smtClean="0"/>
              <a:t>Computer Science</a:t>
            </a:r>
          </a:p>
          <a:p>
            <a:pPr lvl="0"/>
            <a:r>
              <a:rPr lang="en-US" noProof="0" dirty="0" smtClean="0"/>
              <a:t>Cornell University</a:t>
            </a:r>
          </a:p>
        </p:txBody>
      </p:sp>
      <p:sp>
        <p:nvSpPr>
          <p:cNvPr id="3077" name="Rectangle 5"/>
          <p:cNvSpPr>
            <a:spLocks noGrp="1" noChangeArrowheads="1"/>
          </p:cNvSpPr>
          <p:nvPr>
            <p:ph type="dt" sz="quarter" idx="2"/>
          </p:nvPr>
        </p:nvSpPr>
        <p:spPr bwMode="auto">
          <a:xfrm>
            <a:off x="381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defRPr sz="1400"/>
            </a:lvl1pPr>
          </a:lstStyle>
          <a:p>
            <a:endParaRPr lang="en-US"/>
          </a:p>
        </p:txBody>
      </p:sp>
      <p:sp>
        <p:nvSpPr>
          <p:cNvPr id="3078" name="Rectangle 6"/>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lgn="ctr">
              <a:defRPr sz="1400"/>
            </a:lvl1pPr>
          </a:lstStyle>
          <a:p>
            <a:r>
              <a:rPr lang="en-US" dirty="0" smtClean="0"/>
              <a:t>Copyright Hakim Weatherspoon</a:t>
            </a:r>
            <a:endParaRPr lang="en-US" dirty="0"/>
          </a:p>
        </p:txBody>
      </p:sp>
      <p:sp>
        <p:nvSpPr>
          <p:cNvPr id="3079" name="Rectangle 7"/>
          <p:cNvSpPr>
            <a:spLocks noGrp="1" noChangeArrowheads="1"/>
          </p:cNvSpPr>
          <p:nvPr>
            <p:ph type="sldNum" sz="quarter" idx="4"/>
          </p:nvPr>
        </p:nvSpPr>
        <p:spPr bwMode="auto">
          <a:xfrm>
            <a:off x="6858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lgn="r">
              <a:defRPr sz="1400"/>
            </a:lvl1pPr>
          </a:lstStyle>
          <a:p>
            <a:fld id="{0CEF1BFF-0630-044F-A176-B68CCF226FFC}" type="slidenum">
              <a:rPr lang="en-US"/>
              <a:pPr/>
              <a:t>‹#›</a:t>
            </a:fld>
            <a:endParaRPr lang="en-US"/>
          </a:p>
        </p:txBody>
      </p:sp>
    </p:spTree>
    <p:extLst>
      <p:ext uri="{BB962C8B-B14F-4D97-AF65-F5344CB8AC3E}">
        <p14:creationId xmlns:p14="http://schemas.microsoft.com/office/powerpoint/2010/main" val="144097682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550954-8E67-42A4-A318-A558BB74D836}" type="datetimeFigureOut">
              <a:rPr lang="en-US" smtClean="0"/>
              <a:pPr/>
              <a:t>2/8/11</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550954-8E67-42A4-A318-A558BB74D836}" type="datetimeFigureOut">
              <a:rPr lang="en-US" smtClean="0"/>
              <a:pPr/>
              <a:t>2/8/11</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550954-8E67-42A4-A318-A558BB74D836}" type="datetimeFigureOut">
              <a:rPr lang="en-US" smtClean="0"/>
              <a:pPr/>
              <a:t>2/8/11</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550954-8E67-42A4-A318-A558BB74D836}" type="datetimeFigureOut">
              <a:rPr lang="en-US" smtClean="0"/>
              <a:pPr/>
              <a:t>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D7274-4571-4BC9-A558-29C8133D485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685800" y="2286000"/>
            <a:ext cx="7772400" cy="1143000"/>
          </a:xfrm>
        </p:spPr>
        <p:txBody>
          <a:bodyPr/>
          <a:lstStyle>
            <a:lvl1pPr>
              <a:defRPr/>
            </a:lvl1pPr>
          </a:lstStyle>
          <a:p>
            <a:pPr lvl="0"/>
            <a:r>
              <a:rPr lang="en-US" noProof="0" smtClean="0"/>
              <a:t>Click to edit Master title style</a:t>
            </a:r>
          </a:p>
        </p:txBody>
      </p:sp>
      <p:sp>
        <p:nvSpPr>
          <p:cNvPr id="3076" name="Rectangle 4"/>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Fall 2002</a:t>
            </a:r>
          </a:p>
          <a:p>
            <a:pPr lvl="0"/>
            <a:r>
              <a:rPr lang="en-US" noProof="0" smtClean="0"/>
              <a:t>Computer Science</a:t>
            </a:r>
          </a:p>
          <a:p>
            <a:pPr lvl="0"/>
            <a:r>
              <a:rPr lang="en-US" noProof="0" smtClean="0"/>
              <a:t>Cornell University</a:t>
            </a:r>
          </a:p>
        </p:txBody>
      </p:sp>
      <p:sp>
        <p:nvSpPr>
          <p:cNvPr id="3077" name="Rectangle 5"/>
          <p:cNvSpPr>
            <a:spLocks noGrp="1" noChangeArrowheads="1"/>
          </p:cNvSpPr>
          <p:nvPr>
            <p:ph type="dt" sz="quarter" idx="2"/>
          </p:nvPr>
        </p:nvSpPr>
        <p:spPr bwMode="auto">
          <a:xfrm>
            <a:off x="381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defRPr sz="1400"/>
            </a:lvl1pPr>
          </a:lstStyle>
          <a:p>
            <a:pPr eaLnBrk="0" fontAlgn="base" hangingPunct="0">
              <a:spcBef>
                <a:spcPct val="0"/>
              </a:spcBef>
              <a:spcAft>
                <a:spcPct val="0"/>
              </a:spcAft>
            </a:pPr>
            <a:endParaRPr lang="en-US" smtClean="0">
              <a:solidFill>
                <a:srgbClr val="FFFFFF"/>
              </a:solidFill>
              <a:latin typeface="Times New Roman" charset="0"/>
              <a:ea typeface="ＭＳ Ｐゴシック" charset="0"/>
            </a:endParaRPr>
          </a:p>
        </p:txBody>
      </p:sp>
      <p:sp>
        <p:nvSpPr>
          <p:cNvPr id="3078" name="Rectangle 6"/>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lgn="ctr">
              <a:defRPr sz="1400"/>
            </a:lvl1pPr>
          </a:lstStyle>
          <a:p>
            <a:pPr eaLnBrk="0" fontAlgn="base" hangingPunct="0">
              <a:spcBef>
                <a:spcPct val="0"/>
              </a:spcBef>
              <a:spcAft>
                <a:spcPct val="0"/>
              </a:spcAft>
            </a:pPr>
            <a:r>
              <a:rPr lang="en-US" smtClean="0">
                <a:solidFill>
                  <a:srgbClr val="FFFFFF"/>
                </a:solidFill>
                <a:latin typeface="Times New Roman" charset="0"/>
                <a:ea typeface="ＭＳ Ｐゴシック" charset="0"/>
              </a:rPr>
              <a:t>Copyright Kavita Bala</a:t>
            </a:r>
          </a:p>
        </p:txBody>
      </p:sp>
      <p:sp>
        <p:nvSpPr>
          <p:cNvPr id="3079" name="Rectangle 7"/>
          <p:cNvSpPr>
            <a:spLocks noGrp="1" noChangeArrowheads="1"/>
          </p:cNvSpPr>
          <p:nvPr>
            <p:ph type="sldNum" sz="quarter" idx="4"/>
          </p:nvPr>
        </p:nvSpPr>
        <p:spPr bwMode="auto">
          <a:xfrm>
            <a:off x="6858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lgn="r">
              <a:defRPr sz="1400"/>
            </a:lvl1pPr>
          </a:lstStyle>
          <a:p>
            <a:pPr eaLnBrk="0" fontAlgn="base" hangingPunct="0">
              <a:spcBef>
                <a:spcPct val="0"/>
              </a:spcBef>
              <a:spcAft>
                <a:spcPct val="0"/>
              </a:spcAft>
            </a:pPr>
            <a:fld id="{32F982BF-DCB9-A24B-9D0D-92C32D20EB73}" type="slidenum">
              <a:rPr lang="en-US" smtClean="0">
                <a:solidFill>
                  <a:srgbClr val="FFFFFF"/>
                </a:solidFill>
                <a:latin typeface="Times New Roman" charset="0"/>
                <a:ea typeface="ＭＳ Ｐゴシック" charset="0"/>
              </a:rPr>
              <a:pPr eaLnBrk="0" fontAlgn="base" hangingPunct="0">
                <a:spcBef>
                  <a:spcPct val="0"/>
                </a:spcBef>
                <a:spcAft>
                  <a:spcPct val="0"/>
                </a:spcAft>
              </a:pPr>
              <a:t>‹#›</a:t>
            </a:fld>
            <a:endParaRPr lang="en-US" smtClean="0">
              <a:solidFill>
                <a:srgbClr val="FFFFFF"/>
              </a:solidFill>
              <a:latin typeface="Times New Roman"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2740470"/>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84906367"/>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9425" y="1011238"/>
            <a:ext cx="4065588" cy="505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7413" y="1011238"/>
            <a:ext cx="4065587" cy="505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3210283"/>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1384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450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lgn="ctr">
              <a:defRPr sz="4400" baseline="0">
                <a:solidFill>
                  <a:schemeClr val="accent1"/>
                </a:solidFill>
              </a:defRPr>
            </a:lvl1pPr>
          </a:lstStyle>
          <a:p>
            <a:r>
              <a:rPr lang="en-US" dirty="0" err="1" smtClean="0"/>
              <a:t>Lec</a:t>
            </a:r>
            <a:r>
              <a:rPr lang="en-US" dirty="0" smtClean="0"/>
              <a:t> 0: Topic</a:t>
            </a:r>
            <a:endParaRPr lang="en-US" dirty="0"/>
          </a:p>
        </p:txBody>
      </p:sp>
      <p:sp>
        <p:nvSpPr>
          <p:cNvPr id="11" name="Rectangle 10"/>
          <p:cNvSpPr/>
          <p:nvPr>
            <p:custDataLst>
              <p:tags r:id="rId1"/>
            </p:custDataLst>
          </p:nvPr>
        </p:nvSpPr>
        <p:spPr>
          <a:xfrm>
            <a:off x="1371600" y="3884474"/>
            <a:ext cx="6400800" cy="1754326"/>
          </a:xfrm>
          <a:prstGeom prst="rect">
            <a:avLst/>
          </a:prstGeom>
        </p:spPr>
        <p:txBody>
          <a:bodyPr wrap="square">
            <a:spAutoFit/>
          </a:bodyPr>
          <a:lstStyle/>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b="1" dirty="0" smtClean="0">
                <a:solidFill>
                  <a:srgbClr val="898989"/>
                </a:solidFill>
              </a:rPr>
              <a:t>Hakim</a:t>
            </a:r>
            <a:r>
              <a:rPr lang="en-US" sz="2700" b="1" baseline="0" dirty="0" smtClean="0">
                <a:solidFill>
                  <a:srgbClr val="898989"/>
                </a:solidFill>
              </a:rPr>
              <a:t> Weatherspoon</a:t>
            </a:r>
            <a:endParaRPr lang="en-US" sz="2700" b="1" dirty="0" smtClean="0">
              <a:solidFill>
                <a:srgbClr val="898989"/>
              </a:solidFill>
            </a:endParaRP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b="1" dirty="0" smtClean="0">
                <a:solidFill>
                  <a:srgbClr val="898989"/>
                </a:solidFill>
              </a:rPr>
              <a:t>CS 3410, Spring 2011</a:t>
            </a: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dirty="0" smtClean="0">
                <a:solidFill>
                  <a:srgbClr val="898989"/>
                </a:solidFill>
              </a:rPr>
              <a:t>Computer Science</a:t>
            </a: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dirty="0" smtClean="0">
                <a:solidFill>
                  <a:srgbClr val="898989"/>
                </a:solidFill>
              </a:rPr>
              <a:t>Cornell University</a:t>
            </a:r>
            <a:endParaRPr lang="en-US" sz="2700" dirty="0">
              <a:solidFill>
                <a:srgbClr val="898989"/>
              </a:solidFill>
            </a:endParaRPr>
          </a:p>
        </p:txBody>
      </p:sp>
      <p:sp>
        <p:nvSpPr>
          <p:cNvPr id="14" name="Date Placeholder 13"/>
          <p:cNvSpPr>
            <a:spLocks noGrp="1"/>
          </p:cNvSpPr>
          <p:nvPr>
            <p:ph type="dt" sz="half" idx="10"/>
            <p:custDataLst>
              <p:tags r:id="rId2"/>
            </p:custDataLst>
          </p:nvPr>
        </p:nvSpPr>
        <p:spPr/>
        <p:txBody>
          <a:bodyPr/>
          <a:lstStyle/>
          <a:p>
            <a:fld id="{EC550954-8E67-42A4-A318-A558BB74D836}" type="datetimeFigureOut">
              <a:rPr lang="en-US" smtClean="0"/>
              <a:pPr/>
              <a:t>2/8/11</a:t>
            </a:fld>
            <a:endParaRPr lang="en-US"/>
          </a:p>
        </p:txBody>
      </p:sp>
      <p:sp>
        <p:nvSpPr>
          <p:cNvPr id="16" name="Footer Placeholder 15"/>
          <p:cNvSpPr>
            <a:spLocks noGrp="1"/>
          </p:cNvSpPr>
          <p:nvPr>
            <p:ph type="ftr" sz="quarter" idx="12"/>
          </p:nvPr>
        </p:nvSpPr>
        <p:spPr/>
        <p:txBody>
          <a:bodyPr/>
          <a:lstStyle/>
          <a:p>
            <a:endParaRPr lang="en-US"/>
          </a:p>
        </p:txBody>
      </p:sp>
      <p:sp>
        <p:nvSpPr>
          <p:cNvPr id="8" name="Text Placeholder 7"/>
          <p:cNvSpPr>
            <a:spLocks noGrp="1"/>
          </p:cNvSpPr>
          <p:nvPr>
            <p:ph type="body" sz="quarter" idx="13" hasCustomPrompt="1"/>
            <p:custDataLst>
              <p:tags r:id="rId3"/>
            </p:custDataLst>
          </p:nvPr>
        </p:nvSpPr>
        <p:spPr>
          <a:xfrm>
            <a:off x="228600" y="6096000"/>
            <a:ext cx="3886200" cy="381000"/>
          </a:xfrm>
        </p:spPr>
        <p:txBody>
          <a:bodyPr>
            <a:normAutofit/>
          </a:bodyPr>
          <a:lstStyle>
            <a:lvl1pPr algn="r">
              <a:defRPr lang="en-US" sz="1800" dirty="0">
                <a:solidFill>
                  <a:srgbClr val="FFFF66"/>
                </a:solidFill>
              </a:defRPr>
            </a:lvl1pPr>
          </a:lstStyle>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dirty="0" smtClean="0">
                <a:solidFill>
                  <a:srgbClr val="FFFF66"/>
                </a:solidFill>
                <a:latin typeface="+mn-lt"/>
              </a:rPr>
              <a:t>See: P&amp;H Appendix C.0, C.1,</a:t>
            </a:r>
            <a:r>
              <a:rPr lang="en-US" baseline="0" dirty="0" smtClean="0">
                <a:solidFill>
                  <a:srgbClr val="FFFF66"/>
                </a:solidFill>
                <a:latin typeface="+mn-lt"/>
              </a:rPr>
              <a:t> C.2</a:t>
            </a:r>
            <a:endParaRPr lang="en-US" dirty="0">
              <a:solidFill>
                <a:srgbClr val="FFFF66"/>
              </a:solidFill>
              <a:latin typeface="+mn-l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124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3124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6072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1753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2900" y="123825"/>
            <a:ext cx="2070100" cy="5942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123825"/>
            <a:ext cx="6061075" cy="5942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4914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1988" y="123825"/>
            <a:ext cx="7772400" cy="698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79425" y="1011238"/>
            <a:ext cx="4065588" cy="505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7413" y="1011238"/>
            <a:ext cx="4065587" cy="505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5516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685800" y="2286000"/>
            <a:ext cx="7772400" cy="1143000"/>
          </a:xfrm>
        </p:spPr>
        <p:txBody>
          <a:bodyPr/>
          <a:lstStyle>
            <a:lvl1pPr>
              <a:defRPr sz="4400"/>
            </a:lvl1pPr>
          </a:lstStyle>
          <a:p>
            <a:pPr lvl="0"/>
            <a:r>
              <a:rPr lang="en-US" noProof="0" dirty="0" smtClean="0"/>
              <a:t>Click to edit Master title style</a:t>
            </a:r>
          </a:p>
        </p:txBody>
      </p:sp>
      <p:sp>
        <p:nvSpPr>
          <p:cNvPr id="3076" name="Rectangle 4"/>
          <p:cNvSpPr>
            <a:spLocks noGrp="1" noChangeArrowheads="1"/>
          </p:cNvSpPr>
          <p:nvPr>
            <p:ph type="subTitle" sz="quarter" idx="1" hasCustomPrompt="1"/>
          </p:nvPr>
        </p:nvSpPr>
        <p:spPr>
          <a:xfrm>
            <a:off x="1371600" y="3886200"/>
            <a:ext cx="6400800" cy="1752600"/>
          </a:xfrm>
        </p:spPr>
        <p:txBody>
          <a:bodyPr/>
          <a:lstStyle>
            <a:lvl1pPr marL="0" indent="0" algn="ctr">
              <a:buFontTx/>
              <a:buNone/>
              <a:defRPr baseline="0"/>
            </a:lvl1pPr>
          </a:lstStyle>
          <a:p>
            <a:pPr lvl="0"/>
            <a:r>
              <a:rPr lang="en-US" noProof="0" dirty="0" smtClean="0"/>
              <a:t>Spring 2011</a:t>
            </a:r>
          </a:p>
          <a:p>
            <a:pPr lvl="0"/>
            <a:r>
              <a:rPr lang="en-US" noProof="0" dirty="0" smtClean="0"/>
              <a:t>Computer Science</a:t>
            </a:r>
          </a:p>
          <a:p>
            <a:pPr lvl="0"/>
            <a:r>
              <a:rPr lang="en-US" noProof="0" dirty="0" smtClean="0"/>
              <a:t>Cornell University</a:t>
            </a:r>
          </a:p>
        </p:txBody>
      </p:sp>
      <p:sp>
        <p:nvSpPr>
          <p:cNvPr id="3077" name="Rectangle 5"/>
          <p:cNvSpPr>
            <a:spLocks noGrp="1" noChangeArrowheads="1"/>
          </p:cNvSpPr>
          <p:nvPr>
            <p:ph type="dt" sz="quarter" idx="2"/>
          </p:nvPr>
        </p:nvSpPr>
        <p:spPr bwMode="auto">
          <a:xfrm>
            <a:off x="381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defRPr sz="1400"/>
            </a:lvl1pPr>
          </a:lstStyle>
          <a:p>
            <a:endParaRPr lang="en-US">
              <a:solidFill>
                <a:srgbClr val="FFFFFF"/>
              </a:solidFill>
              <a:latin typeface="Calibri"/>
            </a:endParaRPr>
          </a:p>
        </p:txBody>
      </p:sp>
      <p:sp>
        <p:nvSpPr>
          <p:cNvPr id="3078" name="Rectangle 6"/>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lgn="ctr">
              <a:defRPr sz="1400"/>
            </a:lvl1pPr>
          </a:lstStyle>
          <a:p>
            <a:r>
              <a:rPr lang="en-US" dirty="0" smtClean="0">
                <a:solidFill>
                  <a:srgbClr val="FFFFFF"/>
                </a:solidFill>
                <a:latin typeface="Calibri"/>
              </a:rPr>
              <a:t>Copyright Hakim Weatherspoon</a:t>
            </a:r>
            <a:endParaRPr lang="en-US" dirty="0">
              <a:solidFill>
                <a:srgbClr val="FFFFFF"/>
              </a:solidFill>
              <a:latin typeface="Calibri"/>
            </a:endParaRPr>
          </a:p>
        </p:txBody>
      </p:sp>
      <p:sp>
        <p:nvSpPr>
          <p:cNvPr id="3079" name="Rectangle 7"/>
          <p:cNvSpPr>
            <a:spLocks noGrp="1" noChangeArrowheads="1"/>
          </p:cNvSpPr>
          <p:nvPr>
            <p:ph type="sldNum" sz="quarter" idx="4"/>
          </p:nvPr>
        </p:nvSpPr>
        <p:spPr bwMode="auto">
          <a:xfrm>
            <a:off x="6858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lgn="r">
              <a:defRPr sz="1400"/>
            </a:lvl1pPr>
          </a:lstStyle>
          <a:p>
            <a:fld id="{0CEF1BFF-0630-044F-A176-B68CCF226FFC}" type="slidenum">
              <a:rPr lang="en-US">
                <a:solidFill>
                  <a:srgbClr val="FFFFFF"/>
                </a:solidFill>
                <a:latin typeface="Calibri"/>
              </a:rPr>
              <a:pPr/>
              <a:t>‹#›</a:t>
            </a:fld>
            <a:endParaRPr lang="en-US">
              <a:solidFill>
                <a:srgbClr val="FFFFFF"/>
              </a:solidFill>
              <a:latin typeface="Calibri"/>
            </a:endParaRPr>
          </a:p>
        </p:txBody>
      </p:sp>
    </p:spTree>
    <p:extLst>
      <p:ext uri="{BB962C8B-B14F-4D97-AF65-F5344CB8AC3E}">
        <p14:creationId xmlns:p14="http://schemas.microsoft.com/office/powerpoint/2010/main" val="3449591081"/>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lgn="ctr">
              <a:defRPr sz="4400" baseline="0">
                <a:solidFill>
                  <a:schemeClr val="accent1"/>
                </a:solidFill>
              </a:defRPr>
            </a:lvl1pPr>
          </a:lstStyle>
          <a:p>
            <a:r>
              <a:rPr lang="en-US" dirty="0" err="1" smtClean="0"/>
              <a:t>Lec</a:t>
            </a:r>
            <a:r>
              <a:rPr lang="en-US" dirty="0" smtClean="0"/>
              <a:t> 0: Topic</a:t>
            </a:r>
            <a:endParaRPr lang="en-US" dirty="0"/>
          </a:p>
        </p:txBody>
      </p:sp>
      <p:sp>
        <p:nvSpPr>
          <p:cNvPr id="11" name="Rectangle 10"/>
          <p:cNvSpPr/>
          <p:nvPr>
            <p:custDataLst>
              <p:tags r:id="rId1"/>
            </p:custDataLst>
          </p:nvPr>
        </p:nvSpPr>
        <p:spPr>
          <a:xfrm>
            <a:off x="1371600" y="3884474"/>
            <a:ext cx="6400800" cy="1754326"/>
          </a:xfrm>
          <a:prstGeom prst="rect">
            <a:avLst/>
          </a:prstGeom>
        </p:spPr>
        <p:txBody>
          <a:bodyPr wrap="square">
            <a:spAutoFit/>
          </a:bodyPr>
          <a:lstStyle/>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b="1" dirty="0" smtClean="0">
                <a:solidFill>
                  <a:srgbClr val="898989"/>
                </a:solidFill>
                <a:latin typeface="Calibri"/>
              </a:rPr>
              <a:t>Hakim Weatherspoon</a:t>
            </a: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b="1" dirty="0" smtClean="0">
                <a:solidFill>
                  <a:srgbClr val="898989"/>
                </a:solidFill>
                <a:latin typeface="Calibri"/>
              </a:rPr>
              <a:t>CS 3410, Spring 2010</a:t>
            </a: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dirty="0" smtClean="0">
                <a:solidFill>
                  <a:srgbClr val="898989"/>
                </a:solidFill>
                <a:latin typeface="Calibri"/>
              </a:rPr>
              <a:t>Computer Science</a:t>
            </a: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dirty="0" smtClean="0">
                <a:solidFill>
                  <a:srgbClr val="898989"/>
                </a:solidFill>
                <a:latin typeface="Calibri"/>
              </a:rPr>
              <a:t>Cornell University</a:t>
            </a:r>
            <a:endParaRPr lang="en-US" sz="2700" dirty="0">
              <a:solidFill>
                <a:srgbClr val="898989"/>
              </a:solidFill>
              <a:latin typeface="Calibri"/>
            </a:endParaRPr>
          </a:p>
        </p:txBody>
      </p:sp>
      <p:sp>
        <p:nvSpPr>
          <p:cNvPr id="14" name="Date Placeholder 13"/>
          <p:cNvSpPr>
            <a:spLocks noGrp="1"/>
          </p:cNvSpPr>
          <p:nvPr>
            <p:ph type="dt" sz="half" idx="10"/>
            <p:custDataLst>
              <p:tags r:id="rId2"/>
            </p:custDataLst>
          </p:nvPr>
        </p:nvSpPr>
        <p:spPr/>
        <p:txBody>
          <a:bodyPr/>
          <a:lstStyle/>
          <a:p>
            <a:fld id="{59707AD9-B97A-4C94-AF12-18D3A4A9C39C}" type="datetime1">
              <a:rPr lang="en-US" smtClean="0">
                <a:solidFill>
                  <a:srgbClr val="FFFFFF"/>
                </a:solidFill>
                <a:latin typeface="Calibri"/>
              </a:rPr>
              <a:pPr/>
              <a:t>2/8/11</a:t>
            </a:fld>
            <a:endParaRPr lang="en-US">
              <a:solidFill>
                <a:srgbClr val="FFFFFF"/>
              </a:solidFill>
              <a:latin typeface="Calibri"/>
            </a:endParaRPr>
          </a:p>
        </p:txBody>
      </p:sp>
      <p:sp>
        <p:nvSpPr>
          <p:cNvPr id="16" name="Footer Placeholder 15"/>
          <p:cNvSpPr>
            <a:spLocks noGrp="1"/>
          </p:cNvSpPr>
          <p:nvPr>
            <p:ph type="ftr" sz="quarter" idx="12"/>
          </p:nvPr>
        </p:nvSpPr>
        <p:spPr/>
        <p:txBody>
          <a:bodyPr/>
          <a:lstStyle/>
          <a:p>
            <a:endParaRPr lang="en-US">
              <a:solidFill>
                <a:srgbClr val="FFFFFF"/>
              </a:solidFill>
              <a:latin typeface="Calibri"/>
            </a:endParaRPr>
          </a:p>
        </p:txBody>
      </p:sp>
      <p:sp>
        <p:nvSpPr>
          <p:cNvPr id="8" name="Text Placeholder 7"/>
          <p:cNvSpPr>
            <a:spLocks noGrp="1"/>
          </p:cNvSpPr>
          <p:nvPr>
            <p:ph type="body" sz="quarter" idx="13" hasCustomPrompt="1"/>
            <p:custDataLst>
              <p:tags r:id="rId3"/>
            </p:custDataLst>
          </p:nvPr>
        </p:nvSpPr>
        <p:spPr>
          <a:xfrm>
            <a:off x="228600" y="6096000"/>
            <a:ext cx="3886200" cy="381000"/>
          </a:xfrm>
        </p:spPr>
        <p:txBody>
          <a:bodyPr>
            <a:normAutofit/>
          </a:bodyPr>
          <a:lstStyle>
            <a:lvl1pPr algn="r">
              <a:defRPr lang="en-US" sz="1800" dirty="0">
                <a:solidFill>
                  <a:srgbClr val="FFFF66"/>
                </a:solidFill>
              </a:defRPr>
            </a:lvl1pPr>
          </a:lstStyle>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dirty="0" smtClean="0">
                <a:solidFill>
                  <a:srgbClr val="FFFF66"/>
                </a:solidFill>
                <a:latin typeface="+mn-lt"/>
              </a:rPr>
              <a:t>See: P&amp;H Appendix C.0, C.1,</a:t>
            </a:r>
            <a:r>
              <a:rPr lang="en-US" baseline="0" dirty="0" smtClean="0">
                <a:solidFill>
                  <a:srgbClr val="FFFF66"/>
                </a:solidFill>
                <a:latin typeface="+mn-lt"/>
              </a:rPr>
              <a:t> C.2</a:t>
            </a:r>
            <a:endParaRPr lang="en-US" dirty="0">
              <a:solidFill>
                <a:srgbClr val="FFFF66"/>
              </a:solidFill>
              <a:latin typeface="+mn-lt"/>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9C75FA-63F7-40A9-B04F-E390D893E6FB}" type="datetime1">
              <a:rPr lang="en-US" smtClean="0">
                <a:solidFill>
                  <a:srgbClr val="FFFFFF"/>
                </a:solidFill>
                <a:latin typeface="Calibri"/>
              </a:rPr>
              <a:pPr/>
              <a:t>2/8/11</a:t>
            </a:fld>
            <a:endParaRPr lang="en-US">
              <a:solidFill>
                <a:srgbClr val="FFFFFF"/>
              </a:solidFill>
              <a:latin typeface="Calibri"/>
            </a:endParaRPr>
          </a:p>
        </p:txBody>
      </p:sp>
      <p:sp>
        <p:nvSpPr>
          <p:cNvPr id="5" name="Footer Placeholder 4"/>
          <p:cNvSpPr>
            <a:spLocks noGrp="1"/>
          </p:cNvSpPr>
          <p:nvPr>
            <p:ph type="ftr" sz="quarter" idx="11"/>
          </p:nvPr>
        </p:nvSpPr>
        <p:spPr/>
        <p:txBody>
          <a:bodyPr/>
          <a:lstStyle/>
          <a:p>
            <a:endParaRPr lang="en-US">
              <a:solidFill>
                <a:srgbClr val="FFFFFF"/>
              </a:solidFill>
              <a:latin typeface="Calibri"/>
            </a:endParaRPr>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algn="r">
              <a:defRPr/>
            </a:pPr>
            <a:fld id="{BDEA6CC7-8620-4377-8649-ADC80D5E0768}" type="slidenum">
              <a:rPr lang="en-US" sz="1200" smtClean="0">
                <a:solidFill>
                  <a:srgbClr val="FFFFFF"/>
                </a:solidFill>
                <a:latin typeface="Calibri"/>
              </a:rPr>
              <a:pPr algn="r">
                <a:defRPr/>
              </a:pPr>
              <a:t>‹#›</a:t>
            </a:fld>
            <a:endParaRPr lang="en-US" sz="1200" dirty="0">
              <a:solidFill>
                <a:srgbClr val="FFFFFF"/>
              </a:solidFill>
              <a:latin typeface="Calibri"/>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197462-B9D4-4043-9052-BB4A6B809D6C}" type="datetime1">
              <a:rPr lang="en-US" smtClean="0">
                <a:solidFill>
                  <a:srgbClr val="FFFFFF"/>
                </a:solidFill>
                <a:latin typeface="Calibri"/>
              </a:rPr>
              <a:pPr/>
              <a:t>2/8/11</a:t>
            </a:fld>
            <a:endParaRPr lang="en-US">
              <a:solidFill>
                <a:srgbClr val="FFFFFF"/>
              </a:solidFill>
              <a:latin typeface="Calibri"/>
            </a:endParaRPr>
          </a:p>
        </p:txBody>
      </p:sp>
      <p:sp>
        <p:nvSpPr>
          <p:cNvPr id="5" name="Footer Placeholder 4"/>
          <p:cNvSpPr>
            <a:spLocks noGrp="1"/>
          </p:cNvSpPr>
          <p:nvPr>
            <p:ph type="ftr" sz="quarter" idx="11"/>
          </p:nvPr>
        </p:nvSpPr>
        <p:spPr/>
        <p:txBody>
          <a:bodyPr/>
          <a:lstStyle/>
          <a:p>
            <a:endParaRPr lang="en-US">
              <a:solidFill>
                <a:srgbClr val="FFFFFF"/>
              </a:solidFill>
              <a:latin typeface="Calibri"/>
            </a:endParaRPr>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algn="r">
              <a:defRPr/>
            </a:pPr>
            <a:fld id="{BDEA6CC7-8620-4377-8649-ADC80D5E0768}" type="slidenum">
              <a:rPr lang="en-US" sz="1200" smtClean="0">
                <a:solidFill>
                  <a:srgbClr val="FFFFFF"/>
                </a:solidFill>
                <a:latin typeface="Calibri"/>
              </a:rPr>
              <a:pPr algn="r">
                <a:defRPr/>
              </a:pPr>
              <a:t>‹#›</a:t>
            </a:fld>
            <a:endParaRPr lang="en-US" sz="1200" dirty="0">
              <a:solidFill>
                <a:srgbClr val="FFFFFF"/>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550954-8E67-42A4-A318-A558BB74D836}" type="datetimeFigureOut">
              <a:rPr lang="en-US" smtClean="0"/>
              <a:pPr/>
              <a:t>2/8/11</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228600" y="304800"/>
            <a:ext cx="4267200" cy="617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304800"/>
            <a:ext cx="4267200" cy="617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268751-31F5-4EF7-9B90-DBFFB897058B}" type="datetime1">
              <a:rPr lang="en-US" smtClean="0">
                <a:solidFill>
                  <a:srgbClr val="FFFFFF"/>
                </a:solidFill>
                <a:latin typeface="Calibri"/>
              </a:rPr>
              <a:pPr/>
              <a:t>2/8/11</a:t>
            </a:fld>
            <a:endParaRPr lang="en-US">
              <a:solidFill>
                <a:srgbClr val="FFFFFF"/>
              </a:solidFill>
              <a:latin typeface="Calibri"/>
            </a:endParaRPr>
          </a:p>
        </p:txBody>
      </p:sp>
      <p:sp>
        <p:nvSpPr>
          <p:cNvPr id="6" name="Footer Placeholder 5"/>
          <p:cNvSpPr>
            <a:spLocks noGrp="1"/>
          </p:cNvSpPr>
          <p:nvPr>
            <p:ph type="ftr" sz="quarter" idx="11"/>
          </p:nvPr>
        </p:nvSpPr>
        <p:spPr/>
        <p:txBody>
          <a:bodyPr/>
          <a:lstStyle/>
          <a:p>
            <a:endParaRPr lang="en-US">
              <a:solidFill>
                <a:srgbClr val="FFFFFF"/>
              </a:solidFill>
              <a:latin typeface="Calibri"/>
            </a:endParaRPr>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algn="r">
              <a:defRPr/>
            </a:pPr>
            <a:fld id="{BDEA6CC7-8620-4377-8649-ADC80D5E0768}" type="slidenum">
              <a:rPr lang="en-US" sz="1200" smtClean="0">
                <a:solidFill>
                  <a:srgbClr val="FFFFFF"/>
                </a:solidFill>
                <a:latin typeface="Calibri"/>
              </a:rPr>
              <a:pPr algn="r">
                <a:defRPr/>
              </a:pPr>
              <a:t>‹#›</a:t>
            </a:fld>
            <a:endParaRPr lang="en-US" sz="1200" dirty="0">
              <a:solidFill>
                <a:srgbClr val="FFFFFF"/>
              </a:solidFill>
              <a:latin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304800"/>
            <a:ext cx="42719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914400"/>
            <a:ext cx="4268788" cy="556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304800"/>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914400"/>
            <a:ext cx="4346575" cy="556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C6A922-ED91-40B9-8AB8-E24DB725DEB6}" type="datetime1">
              <a:rPr lang="en-US" smtClean="0">
                <a:solidFill>
                  <a:srgbClr val="FFFFFF"/>
                </a:solidFill>
                <a:latin typeface="Calibri"/>
              </a:rPr>
              <a:pPr/>
              <a:t>2/8/11</a:t>
            </a:fld>
            <a:endParaRPr lang="en-US">
              <a:solidFill>
                <a:srgbClr val="FFFFFF"/>
              </a:solidFill>
              <a:latin typeface="Calibri"/>
            </a:endParaRPr>
          </a:p>
        </p:txBody>
      </p:sp>
      <p:sp>
        <p:nvSpPr>
          <p:cNvPr id="8" name="Footer Placeholder 7"/>
          <p:cNvSpPr>
            <a:spLocks noGrp="1"/>
          </p:cNvSpPr>
          <p:nvPr>
            <p:ph type="ftr" sz="quarter" idx="11"/>
          </p:nvPr>
        </p:nvSpPr>
        <p:spPr/>
        <p:txBody>
          <a:bodyPr/>
          <a:lstStyle/>
          <a:p>
            <a:endParaRPr lang="en-US">
              <a:solidFill>
                <a:srgbClr val="FFFFFF"/>
              </a:solidFill>
              <a:latin typeface="Calibri"/>
            </a:endParaRPr>
          </a:p>
        </p:txBody>
      </p:sp>
      <p:sp>
        <p:nvSpPr>
          <p:cNvPr id="10"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algn="r">
              <a:defRPr/>
            </a:pPr>
            <a:fld id="{BDEA6CC7-8620-4377-8649-ADC80D5E0768}" type="slidenum">
              <a:rPr lang="en-US" sz="1200" smtClean="0">
                <a:solidFill>
                  <a:srgbClr val="FFFFFF"/>
                </a:solidFill>
                <a:latin typeface="Calibri"/>
              </a:rPr>
              <a:pPr algn="r">
                <a:defRPr/>
              </a:pPr>
              <a:t>‹#›</a:t>
            </a:fld>
            <a:endParaRPr lang="en-US" sz="1200" dirty="0">
              <a:solidFill>
                <a:srgbClr val="FFFFFF"/>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356CB3-99AC-40CF-B2F6-25C2009EDC18}" type="datetime1">
              <a:rPr lang="en-US" smtClean="0">
                <a:solidFill>
                  <a:srgbClr val="FFFFFF"/>
                </a:solidFill>
                <a:latin typeface="Calibri"/>
              </a:rPr>
              <a:pPr/>
              <a:t>2/8/11</a:t>
            </a:fld>
            <a:endParaRPr lang="en-US">
              <a:solidFill>
                <a:srgbClr val="FFFFFF"/>
              </a:solidFill>
              <a:latin typeface="Calibri"/>
            </a:endParaRPr>
          </a:p>
        </p:txBody>
      </p:sp>
      <p:sp>
        <p:nvSpPr>
          <p:cNvPr id="4" name="Footer Placeholder 3"/>
          <p:cNvSpPr>
            <a:spLocks noGrp="1"/>
          </p:cNvSpPr>
          <p:nvPr>
            <p:ph type="ftr" sz="quarter" idx="11"/>
          </p:nvPr>
        </p:nvSpPr>
        <p:spPr/>
        <p:txBody>
          <a:bodyPr/>
          <a:lstStyle/>
          <a:p>
            <a:endParaRPr lang="en-US">
              <a:solidFill>
                <a:srgbClr val="FFFFFF"/>
              </a:solidFill>
              <a:latin typeface="Calibri"/>
            </a:endParaRPr>
          </a:p>
        </p:txBody>
      </p:sp>
      <p:sp>
        <p:nvSpPr>
          <p:cNvPr id="6"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algn="r">
              <a:defRPr/>
            </a:pPr>
            <a:fld id="{BDEA6CC7-8620-4377-8649-ADC80D5E0768}" type="slidenum">
              <a:rPr lang="en-US" sz="1200" smtClean="0">
                <a:solidFill>
                  <a:srgbClr val="FFFFFF"/>
                </a:solidFill>
                <a:latin typeface="Calibri"/>
              </a:rPr>
              <a:pPr algn="r">
                <a:defRPr/>
              </a:pPr>
              <a:t>‹#›</a:t>
            </a:fld>
            <a:endParaRPr lang="en-US" sz="1200" dirty="0">
              <a:solidFill>
                <a:srgbClr val="FFFFFF"/>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D7394-EB38-4823-BA5C-36856B34317D}" type="datetime1">
              <a:rPr lang="en-US" smtClean="0">
                <a:solidFill>
                  <a:srgbClr val="FFFFFF"/>
                </a:solidFill>
                <a:latin typeface="Calibri"/>
              </a:rPr>
              <a:pPr/>
              <a:t>2/8/11</a:t>
            </a:fld>
            <a:endParaRPr lang="en-US">
              <a:solidFill>
                <a:srgbClr val="FFFFFF"/>
              </a:solidFill>
              <a:latin typeface="Calibri"/>
            </a:endParaRPr>
          </a:p>
        </p:txBody>
      </p:sp>
      <p:sp>
        <p:nvSpPr>
          <p:cNvPr id="3" name="Footer Placeholder 2"/>
          <p:cNvSpPr>
            <a:spLocks noGrp="1"/>
          </p:cNvSpPr>
          <p:nvPr>
            <p:ph type="ftr" sz="quarter" idx="11"/>
          </p:nvPr>
        </p:nvSpPr>
        <p:spPr/>
        <p:txBody>
          <a:bodyPr/>
          <a:lstStyle/>
          <a:p>
            <a:endParaRPr lang="en-US">
              <a:solidFill>
                <a:srgbClr val="FFFFFF"/>
              </a:solidFill>
              <a:latin typeface="Calibri"/>
            </a:endParaRPr>
          </a:p>
        </p:txBody>
      </p:sp>
      <p:sp>
        <p:nvSpPr>
          <p:cNvPr id="5"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algn="r">
              <a:defRPr/>
            </a:pPr>
            <a:fld id="{BDEA6CC7-8620-4377-8649-ADC80D5E0768}" type="slidenum">
              <a:rPr lang="en-US" sz="1200" smtClean="0">
                <a:solidFill>
                  <a:srgbClr val="FFFFFF"/>
                </a:solidFill>
                <a:latin typeface="Calibri"/>
              </a:rPr>
              <a:pPr algn="r">
                <a:defRPr/>
              </a:pPr>
              <a:t>‹#›</a:t>
            </a:fld>
            <a:endParaRPr lang="en-US" sz="1200" dirty="0">
              <a:solidFill>
                <a:srgbClr val="FFFFFF"/>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2369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340350" cy="6203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0"/>
            <a:ext cx="3236913" cy="5041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046100-8B7B-4E6E-BF63-BB2BEA6053AF}" type="datetime1">
              <a:rPr lang="en-US" smtClean="0">
                <a:solidFill>
                  <a:srgbClr val="FFFFFF"/>
                </a:solidFill>
                <a:latin typeface="Calibri"/>
              </a:rPr>
              <a:pPr/>
              <a:t>2/8/11</a:t>
            </a:fld>
            <a:endParaRPr lang="en-US">
              <a:solidFill>
                <a:srgbClr val="FFFFFF"/>
              </a:solidFill>
              <a:latin typeface="Calibri"/>
            </a:endParaRPr>
          </a:p>
        </p:txBody>
      </p:sp>
      <p:sp>
        <p:nvSpPr>
          <p:cNvPr id="6" name="Footer Placeholder 5"/>
          <p:cNvSpPr>
            <a:spLocks noGrp="1"/>
          </p:cNvSpPr>
          <p:nvPr>
            <p:ph type="ftr" sz="quarter" idx="11"/>
          </p:nvPr>
        </p:nvSpPr>
        <p:spPr/>
        <p:txBody>
          <a:bodyPr/>
          <a:lstStyle/>
          <a:p>
            <a:endParaRPr lang="en-US">
              <a:solidFill>
                <a:srgbClr val="FFFFFF"/>
              </a:solidFill>
              <a:latin typeface="Calibri"/>
            </a:endParaRPr>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algn="r">
              <a:defRPr/>
            </a:pPr>
            <a:fld id="{BDEA6CC7-8620-4377-8649-ADC80D5E0768}" type="slidenum">
              <a:rPr lang="en-US" sz="1200" smtClean="0">
                <a:solidFill>
                  <a:srgbClr val="FFFFFF"/>
                </a:solidFill>
                <a:latin typeface="Calibri"/>
              </a:rPr>
              <a:pPr algn="r">
                <a:defRPr/>
              </a:pPr>
              <a:t>‹#›</a:t>
            </a:fld>
            <a:endParaRPr lang="en-US" sz="1200" dirty="0">
              <a:solidFill>
                <a:srgbClr val="FFFFFF"/>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C543B-7C7B-4679-868C-F8F796DB9029}" type="datetime1">
              <a:rPr lang="en-US" smtClean="0">
                <a:solidFill>
                  <a:srgbClr val="FFFFFF"/>
                </a:solidFill>
                <a:latin typeface="Calibri"/>
              </a:rPr>
              <a:pPr/>
              <a:t>2/8/11</a:t>
            </a:fld>
            <a:endParaRPr lang="en-US">
              <a:solidFill>
                <a:srgbClr val="FFFFFF"/>
              </a:solidFill>
              <a:latin typeface="Calibri"/>
            </a:endParaRPr>
          </a:p>
        </p:txBody>
      </p:sp>
      <p:sp>
        <p:nvSpPr>
          <p:cNvPr id="6" name="Footer Placeholder 5"/>
          <p:cNvSpPr>
            <a:spLocks noGrp="1"/>
          </p:cNvSpPr>
          <p:nvPr>
            <p:ph type="ftr" sz="quarter" idx="11"/>
          </p:nvPr>
        </p:nvSpPr>
        <p:spPr/>
        <p:txBody>
          <a:bodyPr/>
          <a:lstStyle/>
          <a:p>
            <a:endParaRPr lang="en-US">
              <a:solidFill>
                <a:srgbClr val="FFFFFF"/>
              </a:solidFill>
              <a:latin typeface="Calibri"/>
            </a:endParaRPr>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algn="r">
              <a:defRPr/>
            </a:pPr>
            <a:fld id="{BDEA6CC7-8620-4377-8649-ADC80D5E0768}" type="slidenum">
              <a:rPr lang="en-US" sz="1200" smtClean="0">
                <a:solidFill>
                  <a:srgbClr val="FFFFFF"/>
                </a:solidFill>
                <a:latin typeface="Calibri"/>
              </a:rPr>
              <a:pPr algn="r">
                <a:defRPr/>
              </a:pPr>
              <a:t>‹#›</a:t>
            </a:fld>
            <a:endParaRPr lang="en-US" sz="1200" dirty="0">
              <a:solidFill>
                <a:srgbClr val="FFFFFF"/>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00C881-0A5C-4F4E-B910-785CD5C7BA6F}" type="datetime1">
              <a:rPr lang="en-US" smtClean="0">
                <a:solidFill>
                  <a:srgbClr val="FFFFFF"/>
                </a:solidFill>
                <a:latin typeface="Calibri"/>
              </a:rPr>
              <a:pPr/>
              <a:t>2/8/11</a:t>
            </a:fld>
            <a:endParaRPr lang="en-US">
              <a:solidFill>
                <a:srgbClr val="FFFFFF"/>
              </a:solidFill>
              <a:latin typeface="Calibri"/>
            </a:endParaRPr>
          </a:p>
        </p:txBody>
      </p:sp>
      <p:sp>
        <p:nvSpPr>
          <p:cNvPr id="5" name="Footer Placeholder 4"/>
          <p:cNvSpPr>
            <a:spLocks noGrp="1"/>
          </p:cNvSpPr>
          <p:nvPr>
            <p:ph type="ftr" sz="quarter" idx="11"/>
          </p:nvPr>
        </p:nvSpPr>
        <p:spPr/>
        <p:txBody>
          <a:bodyPr/>
          <a:lstStyle/>
          <a:p>
            <a:endParaRPr lang="en-US">
              <a:solidFill>
                <a:srgbClr val="FFFFFF"/>
              </a:solidFill>
              <a:latin typeface="Calibri"/>
            </a:endParaRPr>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algn="r">
              <a:defRPr/>
            </a:pPr>
            <a:fld id="{BDEA6CC7-8620-4377-8649-ADC80D5E0768}" type="slidenum">
              <a:rPr lang="en-US" sz="1200" smtClean="0">
                <a:solidFill>
                  <a:srgbClr val="FFFFFF"/>
                </a:solidFill>
                <a:latin typeface="Calibri"/>
              </a:rPr>
              <a:pPr algn="r">
                <a:defRPr/>
              </a:pPr>
              <a:t>‹#›</a:t>
            </a:fld>
            <a:endParaRPr lang="en-US" sz="1200" dirty="0">
              <a:solidFill>
                <a:srgbClr val="FFFFFF"/>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51118E-D62D-4452-AFA7-D0CC1A61B0FE}" type="datetime1">
              <a:rPr lang="en-US" smtClean="0">
                <a:solidFill>
                  <a:srgbClr val="FFFFFF"/>
                </a:solidFill>
                <a:latin typeface="Calibri"/>
              </a:rPr>
              <a:pPr/>
              <a:t>2/8/11</a:t>
            </a:fld>
            <a:endParaRPr lang="en-US">
              <a:solidFill>
                <a:srgbClr val="FFFFFF"/>
              </a:solidFill>
              <a:latin typeface="Calibri"/>
            </a:endParaRPr>
          </a:p>
        </p:txBody>
      </p:sp>
      <p:sp>
        <p:nvSpPr>
          <p:cNvPr id="5" name="Footer Placeholder 4"/>
          <p:cNvSpPr>
            <a:spLocks noGrp="1"/>
          </p:cNvSpPr>
          <p:nvPr>
            <p:ph type="ftr" sz="quarter" idx="11"/>
          </p:nvPr>
        </p:nvSpPr>
        <p:spPr/>
        <p:txBody>
          <a:bodyPr/>
          <a:lstStyle/>
          <a:p>
            <a:endParaRPr lang="en-US">
              <a:solidFill>
                <a:srgbClr val="FFFFFF"/>
              </a:solidFill>
              <a:latin typeface="Calibri"/>
            </a:endParaRPr>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algn="r">
              <a:defRPr/>
            </a:pPr>
            <a:fld id="{BDEA6CC7-8620-4377-8649-ADC80D5E0768}" type="slidenum">
              <a:rPr lang="en-US" sz="1200" smtClean="0">
                <a:solidFill>
                  <a:srgbClr val="FFFFFF"/>
                </a:solidFill>
                <a:latin typeface="Calibri"/>
              </a:rPr>
              <a:pPr algn="r">
                <a:defRPr/>
              </a:pPr>
              <a:t>‹#›</a:t>
            </a:fld>
            <a:endParaRPr lang="en-US" sz="1200" dirty="0">
              <a:solidFill>
                <a:srgbClr val="FFFFFF"/>
              </a:solidFill>
              <a:latin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64B37-0297-48A7-8500-02D715E1DCDB}" type="datetime1">
              <a:rPr lang="en-US" smtClean="0">
                <a:solidFill>
                  <a:srgbClr val="FFFFFF"/>
                </a:solidFill>
                <a:latin typeface="Calibri"/>
              </a:rPr>
              <a:pPr/>
              <a:t>2/8/11</a:t>
            </a:fld>
            <a:endParaRPr lang="en-US">
              <a:solidFill>
                <a:srgbClr val="FFFFFF"/>
              </a:solidFill>
              <a:latin typeface="Calibri"/>
            </a:endParaRPr>
          </a:p>
        </p:txBody>
      </p:sp>
      <p:sp>
        <p:nvSpPr>
          <p:cNvPr id="5" name="Footer Placeholder 4"/>
          <p:cNvSpPr>
            <a:spLocks noGrp="1"/>
          </p:cNvSpPr>
          <p:nvPr>
            <p:ph type="ftr" sz="quarter" idx="11"/>
          </p:nvPr>
        </p:nvSpPr>
        <p:spPr/>
        <p:txBody>
          <a:bodyPr/>
          <a:lstStyle/>
          <a:p>
            <a:endParaRPr lang="en-US">
              <a:solidFill>
                <a:srgbClr val="FFFFFF"/>
              </a:solidFill>
              <a:latin typeface="Calibri"/>
            </a:endParaRPr>
          </a:p>
        </p:txBody>
      </p:sp>
      <p:sp>
        <p:nvSpPr>
          <p:cNvPr id="6" name="Slide Number Placeholder 5"/>
          <p:cNvSpPr>
            <a:spLocks noGrp="1"/>
          </p:cNvSpPr>
          <p:nvPr>
            <p:ph type="sldNum" sz="quarter" idx="12"/>
          </p:nvPr>
        </p:nvSpPr>
        <p:spPr/>
        <p:txBody>
          <a:bodyPr/>
          <a:lstStyle/>
          <a:p>
            <a:fld id="{A679D53B-9032-46A5-A141-4A7333AE30BC}" type="slidenum">
              <a:rPr lang="en-US" smtClean="0">
                <a:solidFill>
                  <a:srgbClr val="FFFFFF"/>
                </a:solidFill>
                <a:latin typeface="Calibri"/>
              </a:rPr>
              <a:pPr/>
              <a:t>‹#›</a:t>
            </a:fld>
            <a:endParaRPr lang="en-US">
              <a:solidFill>
                <a:srgbClr val="FFFFFF"/>
              </a:solidFill>
              <a:latin typeface="Calibri"/>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550954-8E67-42A4-A318-A558BB74D836}" type="datetimeFigureOut">
              <a:rPr lang="en-US" smtClean="0"/>
              <a:pPr/>
              <a:t>2/8/11</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228600" y="304800"/>
            <a:ext cx="4267200" cy="617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304800"/>
            <a:ext cx="4267200" cy="617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550954-8E67-42A4-A318-A558BB74D836}" type="datetimeFigureOut">
              <a:rPr lang="en-US" smtClean="0"/>
              <a:pPr/>
              <a:t>2/8/11</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304800"/>
            <a:ext cx="42719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914400"/>
            <a:ext cx="4268788" cy="556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304800"/>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914400"/>
            <a:ext cx="4346575" cy="556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550954-8E67-42A4-A318-A558BB74D836}" type="datetimeFigureOut">
              <a:rPr lang="en-US" smtClean="0"/>
              <a:pPr/>
              <a:t>2/8/11</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550954-8E67-42A4-A318-A558BB74D836}" type="datetimeFigureOut">
              <a:rPr lang="en-US" smtClean="0"/>
              <a:pPr/>
              <a:t>2/8/11</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50954-8E67-42A4-A318-A558BB74D836}" type="datetimeFigureOut">
              <a:rPr lang="en-US" smtClean="0"/>
              <a:pPr/>
              <a:t>2/8/11</a:t>
            </a:fld>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2369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340350" cy="6203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0"/>
            <a:ext cx="3236913" cy="5041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550954-8E67-42A4-A318-A558BB74D836}" type="datetimeFigureOut">
              <a:rPr lang="en-US" smtClean="0"/>
              <a:pPr/>
              <a:t>2/8/11</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0"/>
            <a:ext cx="8382000" cy="533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685800"/>
            <a:ext cx="8686800" cy="5791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 y="6400800"/>
            <a:ext cx="2133600" cy="365125"/>
          </a:xfrm>
          <a:prstGeom prst="rect">
            <a:avLst/>
          </a:prstGeom>
        </p:spPr>
        <p:txBody>
          <a:bodyPr vert="horz" lIns="91440" tIns="45720" rIns="91440" bIns="45720" rtlCol="0" anchor="ctr"/>
          <a:lstStyle>
            <a:lvl1pPr algn="l">
              <a:defRPr sz="1200">
                <a:solidFill>
                  <a:schemeClr val="bg1"/>
                </a:solidFill>
              </a:defRPr>
            </a:lvl1pPr>
          </a:lstStyle>
          <a:p>
            <a:fld id="{EC550954-8E67-42A4-A318-A558BB74D836}" type="datetimeFigureOut">
              <a:rPr lang="en-US" smtClean="0"/>
              <a:pPr/>
              <a:t>2/8/11</a:t>
            </a:fld>
            <a:endParaRPr lang="en-US"/>
          </a:p>
        </p:txBody>
      </p:sp>
      <p:sp>
        <p:nvSpPr>
          <p:cNvPr id="5" name="Footer Placeholder 4"/>
          <p:cNvSpPr>
            <a:spLocks noGrp="1"/>
          </p:cNvSpPr>
          <p:nvPr>
            <p:ph type="ftr" sz="quarter" idx="3"/>
          </p:nvPr>
        </p:nvSpPr>
        <p:spPr>
          <a:xfrm>
            <a:off x="3124200" y="640080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781800" y="6400800"/>
            <a:ext cx="2133600" cy="365125"/>
          </a:xfrm>
          <a:prstGeom prst="rect">
            <a:avLst/>
          </a:prstGeom>
        </p:spPr>
        <p:txBody>
          <a:bodyPr vert="horz" lIns="91440" tIns="45720" rIns="91440" bIns="45720" rtlCol="0" anchor="ctr"/>
          <a:lstStyle>
            <a:lvl1pPr algn="r">
              <a:defRPr sz="1200">
                <a:solidFill>
                  <a:schemeClr val="bg1"/>
                </a:solidFill>
              </a:defRPr>
            </a:lvl1pPr>
          </a:lstStyle>
          <a:p>
            <a:fld id="{322D7274-4571-4BC9-A558-29C8133D4853}" type="slidenum">
              <a:rPr lang="en-US" smtClean="0"/>
              <a:pPr/>
              <a:t>‹#›</a:t>
            </a:fld>
            <a:endParaRPr lang="en-US"/>
          </a:p>
        </p:txBody>
      </p:sp>
      <p:pic>
        <p:nvPicPr>
          <p:cNvPr id="7" name="Picture 6"/>
          <p:cNvPicPr>
            <a:picLocks noChangeAspect="1"/>
          </p:cNvPicPr>
          <p:nvPr userDrawn="1"/>
        </p:nvPicPr>
        <p:blipFill>
          <a:blip r:embed="rId15"/>
          <a:stretch>
            <a:fillRect/>
          </a:stretch>
        </p:blipFill>
        <p:spPr>
          <a:xfrm>
            <a:off x="368300" y="609600"/>
            <a:ext cx="8394700" cy="254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ctr" defTabSz="914400" rtl="0" eaLnBrk="1" latinLnBrk="0" hangingPunct="1">
        <a:spcBef>
          <a:spcPct val="0"/>
        </a:spcBef>
        <a:buNone/>
        <a:defRPr sz="4000" kern="1200">
          <a:solidFill>
            <a:schemeClr val="accent1"/>
          </a:solidFill>
          <a:latin typeface="Helvetica"/>
          <a:ea typeface="+mj-ea"/>
          <a:cs typeface="Helvetica"/>
        </a:defRPr>
      </a:lvl1pPr>
    </p:titleStyle>
    <p:body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381000" y="609600"/>
            <a:ext cx="8375650" cy="0"/>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027" name="Rectangle 3"/>
          <p:cNvSpPr>
            <a:spLocks noGrp="1" noChangeArrowheads="1"/>
          </p:cNvSpPr>
          <p:nvPr>
            <p:ph type="title"/>
          </p:nvPr>
        </p:nvSpPr>
        <p:spPr bwMode="auto">
          <a:xfrm>
            <a:off x="685800" y="36951"/>
            <a:ext cx="7772400" cy="496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body" idx="1"/>
          </p:nvPr>
        </p:nvSpPr>
        <p:spPr bwMode="auto">
          <a:xfrm>
            <a:off x="479425" y="685800"/>
            <a:ext cx="8283575" cy="538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000">
          <a:solidFill>
            <a:srgbClr val="FFFF00"/>
          </a:solidFill>
          <a:latin typeface="Helvetica"/>
          <a:ea typeface="+mj-ea"/>
          <a:cs typeface="Helvetica"/>
        </a:defRPr>
      </a:lvl1pPr>
      <a:lvl2pPr algn="ctr" rtl="0" eaLnBrk="0" fontAlgn="base" hangingPunct="0">
        <a:spcBef>
          <a:spcPct val="0"/>
        </a:spcBef>
        <a:spcAft>
          <a:spcPct val="0"/>
        </a:spcAft>
        <a:defRPr sz="4000">
          <a:solidFill>
            <a:schemeClr val="tx2"/>
          </a:solidFill>
          <a:latin typeface="Helvetica" charset="0"/>
          <a:ea typeface="ＭＳ Ｐゴシック" charset="0"/>
        </a:defRPr>
      </a:lvl2pPr>
      <a:lvl3pPr algn="ctr" rtl="0" eaLnBrk="0" fontAlgn="base" hangingPunct="0">
        <a:spcBef>
          <a:spcPct val="0"/>
        </a:spcBef>
        <a:spcAft>
          <a:spcPct val="0"/>
        </a:spcAft>
        <a:defRPr sz="4000">
          <a:solidFill>
            <a:schemeClr val="tx2"/>
          </a:solidFill>
          <a:latin typeface="Helvetica" charset="0"/>
          <a:ea typeface="ＭＳ Ｐゴシック" charset="0"/>
        </a:defRPr>
      </a:lvl3pPr>
      <a:lvl4pPr algn="ctr" rtl="0" eaLnBrk="0" fontAlgn="base" hangingPunct="0">
        <a:spcBef>
          <a:spcPct val="0"/>
        </a:spcBef>
        <a:spcAft>
          <a:spcPct val="0"/>
        </a:spcAft>
        <a:defRPr sz="4000">
          <a:solidFill>
            <a:schemeClr val="tx2"/>
          </a:solidFill>
          <a:latin typeface="Helvetica" charset="0"/>
          <a:ea typeface="ＭＳ Ｐゴシック" charset="0"/>
        </a:defRPr>
      </a:lvl4pPr>
      <a:lvl5pPr algn="ctr" rtl="0" eaLnBrk="0" fontAlgn="base" hangingPunct="0">
        <a:spcBef>
          <a:spcPct val="0"/>
        </a:spcBef>
        <a:spcAft>
          <a:spcPct val="0"/>
        </a:spcAft>
        <a:defRPr sz="4000">
          <a:solidFill>
            <a:schemeClr val="tx2"/>
          </a:solidFill>
          <a:latin typeface="Helvetica" charset="0"/>
          <a:ea typeface="ＭＳ Ｐゴシック" charset="0"/>
        </a:defRPr>
      </a:lvl5pPr>
      <a:lvl6pPr marL="457200" algn="ctr" rtl="0" eaLnBrk="0" fontAlgn="base" hangingPunct="0">
        <a:spcBef>
          <a:spcPct val="0"/>
        </a:spcBef>
        <a:spcAft>
          <a:spcPct val="0"/>
        </a:spcAft>
        <a:defRPr sz="4000">
          <a:solidFill>
            <a:schemeClr val="tx2"/>
          </a:solidFill>
          <a:latin typeface="Helvetica" charset="0"/>
          <a:ea typeface="ＭＳ Ｐゴシック" charset="0"/>
        </a:defRPr>
      </a:lvl6pPr>
      <a:lvl7pPr marL="914400" algn="ctr" rtl="0" eaLnBrk="0" fontAlgn="base" hangingPunct="0">
        <a:spcBef>
          <a:spcPct val="0"/>
        </a:spcBef>
        <a:spcAft>
          <a:spcPct val="0"/>
        </a:spcAft>
        <a:defRPr sz="4000">
          <a:solidFill>
            <a:schemeClr val="tx2"/>
          </a:solidFill>
          <a:latin typeface="Helvetica" charset="0"/>
          <a:ea typeface="ＭＳ Ｐゴシック" charset="0"/>
        </a:defRPr>
      </a:lvl7pPr>
      <a:lvl8pPr marL="1371600" algn="ctr" rtl="0" eaLnBrk="0" fontAlgn="base" hangingPunct="0">
        <a:spcBef>
          <a:spcPct val="0"/>
        </a:spcBef>
        <a:spcAft>
          <a:spcPct val="0"/>
        </a:spcAft>
        <a:defRPr sz="4000">
          <a:solidFill>
            <a:schemeClr val="tx2"/>
          </a:solidFill>
          <a:latin typeface="Helvetica" charset="0"/>
          <a:ea typeface="ＭＳ Ｐゴシック" charset="0"/>
        </a:defRPr>
      </a:lvl8pPr>
      <a:lvl9pPr marL="1828800" algn="ctr" rtl="0" eaLnBrk="0" fontAlgn="base" hangingPunct="0">
        <a:spcBef>
          <a:spcPct val="0"/>
        </a:spcBef>
        <a:spcAft>
          <a:spcPct val="0"/>
        </a:spcAft>
        <a:defRPr sz="4000">
          <a:solidFill>
            <a:schemeClr val="tx2"/>
          </a:solidFill>
          <a:latin typeface="Helvetica" charset="0"/>
          <a:ea typeface="ＭＳ Ｐゴシック"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0"/>
            <a:ext cx="8458200" cy="533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762000"/>
            <a:ext cx="8686800" cy="5715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28600" y="6400800"/>
            <a:ext cx="2133600" cy="365125"/>
          </a:xfrm>
          <a:prstGeom prst="rect">
            <a:avLst/>
          </a:prstGeom>
        </p:spPr>
        <p:txBody>
          <a:bodyPr vert="horz" lIns="91440" tIns="45720" rIns="91440" bIns="45720" rtlCol="0" anchor="ctr"/>
          <a:lstStyle>
            <a:lvl1pPr algn="l">
              <a:defRPr sz="1200">
                <a:solidFill>
                  <a:schemeClr val="bg1"/>
                </a:solidFill>
              </a:defRPr>
            </a:lvl1pPr>
          </a:lstStyle>
          <a:p>
            <a:fld id="{8E4D5931-BD96-4373-A7E4-BB07CF5398E5}" type="datetime1">
              <a:rPr lang="en-US" smtClean="0">
                <a:solidFill>
                  <a:srgbClr val="FFFFFF"/>
                </a:solidFill>
                <a:latin typeface="Calibri"/>
              </a:rPr>
              <a:pPr/>
              <a:t>2/8/11</a:t>
            </a:fld>
            <a:endParaRPr lang="en-US">
              <a:solidFill>
                <a:srgbClr val="FFFFFF"/>
              </a:solidFill>
              <a:latin typeface="Calibri"/>
            </a:endParaRPr>
          </a:p>
        </p:txBody>
      </p:sp>
      <p:sp>
        <p:nvSpPr>
          <p:cNvPr id="5" name="Footer Placeholder 4"/>
          <p:cNvSpPr>
            <a:spLocks noGrp="1"/>
          </p:cNvSpPr>
          <p:nvPr>
            <p:ph type="ftr" sz="quarter" idx="3"/>
          </p:nvPr>
        </p:nvSpPr>
        <p:spPr>
          <a:xfrm>
            <a:off x="3124200" y="640080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solidFill>
                <a:srgbClr val="FFFFFF"/>
              </a:solidFill>
              <a:latin typeface="Calibri"/>
            </a:endParaRPr>
          </a:p>
        </p:txBody>
      </p:sp>
      <p:sp>
        <p:nvSpPr>
          <p:cNvPr id="6" name="Slide Number Placeholder 5"/>
          <p:cNvSpPr>
            <a:spLocks noGrp="1"/>
          </p:cNvSpPr>
          <p:nvPr>
            <p:ph type="sldNum" sz="quarter" idx="4"/>
          </p:nvPr>
        </p:nvSpPr>
        <p:spPr>
          <a:xfrm>
            <a:off x="6781800" y="6400800"/>
            <a:ext cx="2133600" cy="365125"/>
          </a:xfrm>
          <a:prstGeom prst="rect">
            <a:avLst/>
          </a:prstGeom>
        </p:spPr>
        <p:txBody>
          <a:bodyPr vert="horz" lIns="91440" tIns="45720" rIns="91440" bIns="45720" rtlCol="0" anchor="ctr"/>
          <a:lstStyle>
            <a:lvl1pPr algn="r">
              <a:defRPr sz="1200">
                <a:solidFill>
                  <a:schemeClr val="bg1"/>
                </a:solidFill>
              </a:defRPr>
            </a:lvl1pPr>
          </a:lstStyle>
          <a:p>
            <a:fld id="{A679D53B-9032-46A5-A141-4A7333AE30BC}" type="slidenum">
              <a:rPr lang="en-US" smtClean="0">
                <a:solidFill>
                  <a:srgbClr val="FFFFFF"/>
                </a:solidFill>
                <a:latin typeface="Calibri"/>
              </a:rPr>
              <a:pPr/>
              <a:t>‹#›</a:t>
            </a:fld>
            <a:endParaRPr lang="en-US">
              <a:solidFill>
                <a:srgbClr val="FFFFFF"/>
              </a:solidFill>
              <a:latin typeface="Calibri"/>
            </a:endParaRPr>
          </a:p>
        </p:txBody>
      </p:sp>
      <p:sp>
        <p:nvSpPr>
          <p:cNvPr id="7" name="Line 2"/>
          <p:cNvSpPr>
            <a:spLocks noChangeShapeType="1"/>
          </p:cNvSpPr>
          <p:nvPr userDrawn="1"/>
        </p:nvSpPr>
        <p:spPr bwMode="auto">
          <a:xfrm>
            <a:off x="382588" y="609600"/>
            <a:ext cx="8384794" cy="0"/>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txBody>
          <a:bodyPr wrap="none" anchor="ctr"/>
          <a:lstStyle/>
          <a:p>
            <a:endParaRPr lang="en-US">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iming>
    <p:tnLst>
      <p:par>
        <p:cTn xmlns:p14="http://schemas.microsoft.com/office/powerpoint/2010/main" id="1" dur="indefinite" restart="never" nodeType="tmRoot"/>
      </p:par>
    </p:tnLst>
  </p:timing>
  <p:hf sldNum="0" hdr="0" ftr="0" dt="0"/>
  <p:txStyles>
    <p:titleStyle>
      <a:lvl1pPr algn="ctr" defTabSz="914400" rtl="0" eaLnBrk="1" latinLnBrk="0" hangingPunct="1">
        <a:spcBef>
          <a:spcPct val="0"/>
        </a:spcBef>
        <a:buNone/>
        <a:defRPr sz="4000" kern="1200">
          <a:solidFill>
            <a:schemeClr val="accent1"/>
          </a:solidFill>
          <a:latin typeface="Helvetica"/>
          <a:ea typeface="+mj-ea"/>
          <a:cs typeface="Helvetica"/>
        </a:defRPr>
      </a:lvl1pPr>
    </p:titleStyle>
    <p:body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tags" Target="../tags/tag29.xml"/><Relationship Id="rId3"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9" Type="http://schemas.openxmlformats.org/officeDocument/2006/relationships/tags" Target="../tags/tag38.xml"/><Relationship Id="rId20" Type="http://schemas.openxmlformats.org/officeDocument/2006/relationships/tags" Target="../tags/tag49.xml"/><Relationship Id="rId21" Type="http://schemas.openxmlformats.org/officeDocument/2006/relationships/tags" Target="../tags/tag50.xml"/><Relationship Id="rId22" Type="http://schemas.openxmlformats.org/officeDocument/2006/relationships/tags" Target="../tags/tag51.xml"/><Relationship Id="rId23" Type="http://schemas.openxmlformats.org/officeDocument/2006/relationships/tags" Target="../tags/tag52.xml"/><Relationship Id="rId24" Type="http://schemas.openxmlformats.org/officeDocument/2006/relationships/tags" Target="../tags/tag53.xml"/><Relationship Id="rId25" Type="http://schemas.openxmlformats.org/officeDocument/2006/relationships/tags" Target="../tags/tag54.xml"/><Relationship Id="rId26" Type="http://schemas.openxmlformats.org/officeDocument/2006/relationships/tags" Target="../tags/tag55.xml"/><Relationship Id="rId27" Type="http://schemas.openxmlformats.org/officeDocument/2006/relationships/slideLayout" Target="../slideLayouts/slideLayout28.xml"/><Relationship Id="rId28" Type="http://schemas.openxmlformats.org/officeDocument/2006/relationships/notesSlide" Target="../notesSlides/notesSlide4.xml"/><Relationship Id="rId10" Type="http://schemas.openxmlformats.org/officeDocument/2006/relationships/tags" Target="../tags/tag39.xml"/><Relationship Id="rId11" Type="http://schemas.openxmlformats.org/officeDocument/2006/relationships/tags" Target="../tags/tag40.xml"/><Relationship Id="rId12" Type="http://schemas.openxmlformats.org/officeDocument/2006/relationships/tags" Target="../tags/tag41.xml"/><Relationship Id="rId13" Type="http://schemas.openxmlformats.org/officeDocument/2006/relationships/tags" Target="../tags/tag42.xml"/><Relationship Id="rId14" Type="http://schemas.openxmlformats.org/officeDocument/2006/relationships/tags" Target="../tags/tag43.xml"/><Relationship Id="rId15" Type="http://schemas.openxmlformats.org/officeDocument/2006/relationships/tags" Target="../tags/tag44.xml"/><Relationship Id="rId16" Type="http://schemas.openxmlformats.org/officeDocument/2006/relationships/tags" Target="../tags/tag45.xml"/><Relationship Id="rId17" Type="http://schemas.openxmlformats.org/officeDocument/2006/relationships/tags" Target="../tags/tag46.xml"/><Relationship Id="rId18" Type="http://schemas.openxmlformats.org/officeDocument/2006/relationships/tags" Target="../tags/tag47.xml"/><Relationship Id="rId19" Type="http://schemas.openxmlformats.org/officeDocument/2006/relationships/tags" Target="../tags/tag48.xml"/><Relationship Id="rId1" Type="http://schemas.openxmlformats.org/officeDocument/2006/relationships/tags" Target="../tags/tag30.xml"/><Relationship Id="rId2" Type="http://schemas.openxmlformats.org/officeDocument/2006/relationships/tags" Target="../tags/tag31.xml"/><Relationship Id="rId3" Type="http://schemas.openxmlformats.org/officeDocument/2006/relationships/tags" Target="../tags/tag32.xml"/><Relationship Id="rId4" Type="http://schemas.openxmlformats.org/officeDocument/2006/relationships/tags" Target="../tags/tag33.xml"/><Relationship Id="rId5" Type="http://schemas.openxmlformats.org/officeDocument/2006/relationships/tags" Target="../tags/tag34.xml"/><Relationship Id="rId6" Type="http://schemas.openxmlformats.org/officeDocument/2006/relationships/tags" Target="../tags/tag35.xml"/><Relationship Id="rId7" Type="http://schemas.openxmlformats.org/officeDocument/2006/relationships/tags" Target="../tags/tag36.xml"/><Relationship Id="rId8" Type="http://schemas.openxmlformats.org/officeDocument/2006/relationships/tags" Target="../tags/tag37.xml"/></Relationships>
</file>

<file path=ppt/slides/_rels/slide13.xml.rels><?xml version="1.0" encoding="UTF-8" standalone="yes"?>
<Relationships xmlns="http://schemas.openxmlformats.org/package/2006/relationships"><Relationship Id="rId9" Type="http://schemas.openxmlformats.org/officeDocument/2006/relationships/tags" Target="../tags/tag64.xml"/><Relationship Id="rId20" Type="http://schemas.openxmlformats.org/officeDocument/2006/relationships/tags" Target="../tags/tag75.xml"/><Relationship Id="rId21" Type="http://schemas.openxmlformats.org/officeDocument/2006/relationships/tags" Target="../tags/tag76.xml"/><Relationship Id="rId22" Type="http://schemas.openxmlformats.org/officeDocument/2006/relationships/tags" Target="../tags/tag77.xml"/><Relationship Id="rId23" Type="http://schemas.openxmlformats.org/officeDocument/2006/relationships/tags" Target="../tags/tag78.xml"/><Relationship Id="rId24" Type="http://schemas.openxmlformats.org/officeDocument/2006/relationships/slideLayout" Target="../slideLayouts/slideLayout28.xml"/><Relationship Id="rId25" Type="http://schemas.openxmlformats.org/officeDocument/2006/relationships/notesSlide" Target="../notesSlides/notesSlide5.xml"/><Relationship Id="rId10" Type="http://schemas.openxmlformats.org/officeDocument/2006/relationships/tags" Target="../tags/tag65.xml"/><Relationship Id="rId11" Type="http://schemas.openxmlformats.org/officeDocument/2006/relationships/tags" Target="../tags/tag66.xml"/><Relationship Id="rId12" Type="http://schemas.openxmlformats.org/officeDocument/2006/relationships/tags" Target="../tags/tag67.xml"/><Relationship Id="rId13" Type="http://schemas.openxmlformats.org/officeDocument/2006/relationships/tags" Target="../tags/tag68.xml"/><Relationship Id="rId14" Type="http://schemas.openxmlformats.org/officeDocument/2006/relationships/tags" Target="../tags/tag69.xml"/><Relationship Id="rId15" Type="http://schemas.openxmlformats.org/officeDocument/2006/relationships/tags" Target="../tags/tag70.xml"/><Relationship Id="rId16" Type="http://schemas.openxmlformats.org/officeDocument/2006/relationships/tags" Target="../tags/tag71.xml"/><Relationship Id="rId17" Type="http://schemas.openxmlformats.org/officeDocument/2006/relationships/tags" Target="../tags/tag72.xml"/><Relationship Id="rId18" Type="http://schemas.openxmlformats.org/officeDocument/2006/relationships/tags" Target="../tags/tag73.xml"/><Relationship Id="rId19" Type="http://schemas.openxmlformats.org/officeDocument/2006/relationships/tags" Target="../tags/tag74.xml"/><Relationship Id="rId1" Type="http://schemas.openxmlformats.org/officeDocument/2006/relationships/tags" Target="../tags/tag56.xml"/><Relationship Id="rId2" Type="http://schemas.openxmlformats.org/officeDocument/2006/relationships/tags" Target="../tags/tag57.xml"/><Relationship Id="rId3" Type="http://schemas.openxmlformats.org/officeDocument/2006/relationships/tags" Target="../tags/tag58.xml"/><Relationship Id="rId4" Type="http://schemas.openxmlformats.org/officeDocument/2006/relationships/tags" Target="../tags/tag59.xml"/><Relationship Id="rId5" Type="http://schemas.openxmlformats.org/officeDocument/2006/relationships/tags" Target="../tags/tag60.xml"/><Relationship Id="rId6" Type="http://schemas.openxmlformats.org/officeDocument/2006/relationships/tags" Target="../tags/tag61.xml"/><Relationship Id="rId7" Type="http://schemas.openxmlformats.org/officeDocument/2006/relationships/tags" Target="../tags/tag62.xml"/><Relationship Id="rId8" Type="http://schemas.openxmlformats.org/officeDocument/2006/relationships/tags" Target="../tags/tag63.xml"/></Relationships>
</file>

<file path=ppt/slides/_rels/slide14.xml.rels><?xml version="1.0" encoding="UTF-8" standalone="yes"?>
<Relationships xmlns="http://schemas.openxmlformats.org/package/2006/relationships"><Relationship Id="rId20" Type="http://schemas.openxmlformats.org/officeDocument/2006/relationships/tags" Target="../tags/tag98.xml"/><Relationship Id="rId21" Type="http://schemas.openxmlformats.org/officeDocument/2006/relationships/tags" Target="../tags/tag99.xml"/><Relationship Id="rId22" Type="http://schemas.openxmlformats.org/officeDocument/2006/relationships/tags" Target="../tags/tag100.xml"/><Relationship Id="rId23" Type="http://schemas.openxmlformats.org/officeDocument/2006/relationships/tags" Target="../tags/tag101.xml"/><Relationship Id="rId24" Type="http://schemas.openxmlformats.org/officeDocument/2006/relationships/tags" Target="../tags/tag102.xml"/><Relationship Id="rId25" Type="http://schemas.openxmlformats.org/officeDocument/2006/relationships/tags" Target="../tags/tag103.xml"/><Relationship Id="rId26" Type="http://schemas.openxmlformats.org/officeDocument/2006/relationships/tags" Target="../tags/tag104.xml"/><Relationship Id="rId27" Type="http://schemas.openxmlformats.org/officeDocument/2006/relationships/tags" Target="../tags/tag105.xml"/><Relationship Id="rId28" Type="http://schemas.openxmlformats.org/officeDocument/2006/relationships/tags" Target="../tags/tag106.xml"/><Relationship Id="rId29" Type="http://schemas.openxmlformats.org/officeDocument/2006/relationships/tags" Target="../tags/tag107.xml"/><Relationship Id="rId1" Type="http://schemas.openxmlformats.org/officeDocument/2006/relationships/tags" Target="../tags/tag79.xml"/><Relationship Id="rId2" Type="http://schemas.openxmlformats.org/officeDocument/2006/relationships/tags" Target="../tags/tag80.xml"/><Relationship Id="rId3" Type="http://schemas.openxmlformats.org/officeDocument/2006/relationships/tags" Target="../tags/tag81.xml"/><Relationship Id="rId4" Type="http://schemas.openxmlformats.org/officeDocument/2006/relationships/tags" Target="../tags/tag82.xml"/><Relationship Id="rId5" Type="http://schemas.openxmlformats.org/officeDocument/2006/relationships/tags" Target="../tags/tag83.xml"/><Relationship Id="rId30" Type="http://schemas.openxmlformats.org/officeDocument/2006/relationships/tags" Target="../tags/tag108.xml"/><Relationship Id="rId31" Type="http://schemas.openxmlformats.org/officeDocument/2006/relationships/tags" Target="../tags/tag109.xml"/><Relationship Id="rId32" Type="http://schemas.openxmlformats.org/officeDocument/2006/relationships/tags" Target="../tags/tag110.xml"/><Relationship Id="rId9" Type="http://schemas.openxmlformats.org/officeDocument/2006/relationships/tags" Target="../tags/tag87.xml"/><Relationship Id="rId6" Type="http://schemas.openxmlformats.org/officeDocument/2006/relationships/tags" Target="../tags/tag84.xml"/><Relationship Id="rId7" Type="http://schemas.openxmlformats.org/officeDocument/2006/relationships/tags" Target="../tags/tag85.xml"/><Relationship Id="rId8" Type="http://schemas.openxmlformats.org/officeDocument/2006/relationships/tags" Target="../tags/tag86.xml"/><Relationship Id="rId33" Type="http://schemas.openxmlformats.org/officeDocument/2006/relationships/tags" Target="../tags/tag111.xml"/><Relationship Id="rId34" Type="http://schemas.openxmlformats.org/officeDocument/2006/relationships/slideLayout" Target="../slideLayouts/slideLayout28.xml"/><Relationship Id="rId35" Type="http://schemas.openxmlformats.org/officeDocument/2006/relationships/notesSlide" Target="../notesSlides/notesSlide6.xml"/><Relationship Id="rId10" Type="http://schemas.openxmlformats.org/officeDocument/2006/relationships/tags" Target="../tags/tag88.xml"/><Relationship Id="rId11" Type="http://schemas.openxmlformats.org/officeDocument/2006/relationships/tags" Target="../tags/tag89.xml"/><Relationship Id="rId12" Type="http://schemas.openxmlformats.org/officeDocument/2006/relationships/tags" Target="../tags/tag90.xml"/><Relationship Id="rId13" Type="http://schemas.openxmlformats.org/officeDocument/2006/relationships/tags" Target="../tags/tag91.xml"/><Relationship Id="rId14" Type="http://schemas.openxmlformats.org/officeDocument/2006/relationships/tags" Target="../tags/tag92.xml"/><Relationship Id="rId15" Type="http://schemas.openxmlformats.org/officeDocument/2006/relationships/tags" Target="../tags/tag93.xml"/><Relationship Id="rId16" Type="http://schemas.openxmlformats.org/officeDocument/2006/relationships/tags" Target="../tags/tag94.xml"/><Relationship Id="rId17" Type="http://schemas.openxmlformats.org/officeDocument/2006/relationships/tags" Target="../tags/tag95.xml"/><Relationship Id="rId18" Type="http://schemas.openxmlformats.org/officeDocument/2006/relationships/tags" Target="../tags/tag96.xml"/><Relationship Id="rId19" Type="http://schemas.openxmlformats.org/officeDocument/2006/relationships/tags" Target="../tags/tag97.xml"/></Relationships>
</file>

<file path=ppt/slides/_rels/slide15.xml.rels><?xml version="1.0" encoding="UTF-8" standalone="yes"?>
<Relationships xmlns="http://schemas.openxmlformats.org/package/2006/relationships"><Relationship Id="rId9" Type="http://schemas.openxmlformats.org/officeDocument/2006/relationships/tags" Target="../tags/tag120.xml"/><Relationship Id="rId20" Type="http://schemas.openxmlformats.org/officeDocument/2006/relationships/tags" Target="../tags/tag131.xml"/><Relationship Id="rId21" Type="http://schemas.openxmlformats.org/officeDocument/2006/relationships/slideLayout" Target="../slideLayouts/slideLayout28.xml"/><Relationship Id="rId22" Type="http://schemas.openxmlformats.org/officeDocument/2006/relationships/notesSlide" Target="../notesSlides/notesSlide7.xml"/><Relationship Id="rId10" Type="http://schemas.openxmlformats.org/officeDocument/2006/relationships/tags" Target="../tags/tag121.xml"/><Relationship Id="rId11" Type="http://schemas.openxmlformats.org/officeDocument/2006/relationships/tags" Target="../tags/tag122.xml"/><Relationship Id="rId12" Type="http://schemas.openxmlformats.org/officeDocument/2006/relationships/tags" Target="../tags/tag123.xml"/><Relationship Id="rId13" Type="http://schemas.openxmlformats.org/officeDocument/2006/relationships/tags" Target="../tags/tag124.xml"/><Relationship Id="rId14" Type="http://schemas.openxmlformats.org/officeDocument/2006/relationships/tags" Target="../tags/tag125.xml"/><Relationship Id="rId15" Type="http://schemas.openxmlformats.org/officeDocument/2006/relationships/tags" Target="../tags/tag126.xml"/><Relationship Id="rId16" Type="http://schemas.openxmlformats.org/officeDocument/2006/relationships/tags" Target="../tags/tag127.xml"/><Relationship Id="rId17" Type="http://schemas.openxmlformats.org/officeDocument/2006/relationships/tags" Target="../tags/tag128.xml"/><Relationship Id="rId18" Type="http://schemas.openxmlformats.org/officeDocument/2006/relationships/tags" Target="../tags/tag129.xml"/><Relationship Id="rId19" Type="http://schemas.openxmlformats.org/officeDocument/2006/relationships/tags" Target="../tags/tag130.xml"/><Relationship Id="rId1" Type="http://schemas.openxmlformats.org/officeDocument/2006/relationships/tags" Target="../tags/tag112.xml"/><Relationship Id="rId2" Type="http://schemas.openxmlformats.org/officeDocument/2006/relationships/tags" Target="../tags/tag113.xml"/><Relationship Id="rId3" Type="http://schemas.openxmlformats.org/officeDocument/2006/relationships/tags" Target="../tags/tag114.xml"/><Relationship Id="rId4" Type="http://schemas.openxmlformats.org/officeDocument/2006/relationships/tags" Target="../tags/tag115.xml"/><Relationship Id="rId5" Type="http://schemas.openxmlformats.org/officeDocument/2006/relationships/tags" Target="../tags/tag116.xml"/><Relationship Id="rId6" Type="http://schemas.openxmlformats.org/officeDocument/2006/relationships/tags" Target="../tags/tag117.xml"/><Relationship Id="rId7" Type="http://schemas.openxmlformats.org/officeDocument/2006/relationships/tags" Target="../tags/tag118.xml"/><Relationship Id="rId8" Type="http://schemas.openxmlformats.org/officeDocument/2006/relationships/tags" Target="../tags/tag119.xml"/></Relationships>
</file>

<file path=ppt/slides/_rels/slide16.xml.rels><?xml version="1.0" encoding="UTF-8" standalone="yes"?>
<Relationships xmlns="http://schemas.openxmlformats.org/package/2006/relationships"><Relationship Id="rId9" Type="http://schemas.openxmlformats.org/officeDocument/2006/relationships/tags" Target="../tags/tag140.xml"/><Relationship Id="rId20" Type="http://schemas.openxmlformats.org/officeDocument/2006/relationships/tags" Target="../tags/tag151.xml"/><Relationship Id="rId21" Type="http://schemas.openxmlformats.org/officeDocument/2006/relationships/slideLayout" Target="../slideLayouts/slideLayout28.xml"/><Relationship Id="rId22" Type="http://schemas.openxmlformats.org/officeDocument/2006/relationships/notesSlide" Target="../notesSlides/notesSlide8.xml"/><Relationship Id="rId10" Type="http://schemas.openxmlformats.org/officeDocument/2006/relationships/tags" Target="../tags/tag141.xml"/><Relationship Id="rId11" Type="http://schemas.openxmlformats.org/officeDocument/2006/relationships/tags" Target="../tags/tag142.xml"/><Relationship Id="rId12" Type="http://schemas.openxmlformats.org/officeDocument/2006/relationships/tags" Target="../tags/tag143.xml"/><Relationship Id="rId13" Type="http://schemas.openxmlformats.org/officeDocument/2006/relationships/tags" Target="../tags/tag144.xml"/><Relationship Id="rId14" Type="http://schemas.openxmlformats.org/officeDocument/2006/relationships/tags" Target="../tags/tag145.xml"/><Relationship Id="rId15" Type="http://schemas.openxmlformats.org/officeDocument/2006/relationships/tags" Target="../tags/tag146.xml"/><Relationship Id="rId16" Type="http://schemas.openxmlformats.org/officeDocument/2006/relationships/tags" Target="../tags/tag147.xml"/><Relationship Id="rId17" Type="http://schemas.openxmlformats.org/officeDocument/2006/relationships/tags" Target="../tags/tag148.xml"/><Relationship Id="rId18" Type="http://schemas.openxmlformats.org/officeDocument/2006/relationships/tags" Target="../tags/tag149.xml"/><Relationship Id="rId19" Type="http://schemas.openxmlformats.org/officeDocument/2006/relationships/tags" Target="../tags/tag150.xml"/><Relationship Id="rId1" Type="http://schemas.openxmlformats.org/officeDocument/2006/relationships/tags" Target="../tags/tag132.xml"/><Relationship Id="rId2" Type="http://schemas.openxmlformats.org/officeDocument/2006/relationships/tags" Target="../tags/tag133.xml"/><Relationship Id="rId3" Type="http://schemas.openxmlformats.org/officeDocument/2006/relationships/tags" Target="../tags/tag134.xml"/><Relationship Id="rId4" Type="http://schemas.openxmlformats.org/officeDocument/2006/relationships/tags" Target="../tags/tag135.xml"/><Relationship Id="rId5" Type="http://schemas.openxmlformats.org/officeDocument/2006/relationships/tags" Target="../tags/tag136.xml"/><Relationship Id="rId6" Type="http://schemas.openxmlformats.org/officeDocument/2006/relationships/tags" Target="../tags/tag137.xml"/><Relationship Id="rId7" Type="http://schemas.openxmlformats.org/officeDocument/2006/relationships/tags" Target="../tags/tag138.xml"/><Relationship Id="rId8" Type="http://schemas.openxmlformats.org/officeDocument/2006/relationships/tags" Target="../tags/tag139.xml"/></Relationships>
</file>

<file path=ppt/slides/_rels/slide17.xml.rels><?xml version="1.0" encoding="UTF-8" standalone="yes"?>
<Relationships xmlns="http://schemas.openxmlformats.org/package/2006/relationships"><Relationship Id="rId20" Type="http://schemas.openxmlformats.org/officeDocument/2006/relationships/tags" Target="../tags/tag171.xml"/><Relationship Id="rId21" Type="http://schemas.openxmlformats.org/officeDocument/2006/relationships/tags" Target="../tags/tag172.xml"/><Relationship Id="rId22" Type="http://schemas.openxmlformats.org/officeDocument/2006/relationships/tags" Target="../tags/tag173.xml"/><Relationship Id="rId23" Type="http://schemas.openxmlformats.org/officeDocument/2006/relationships/tags" Target="../tags/tag174.xml"/><Relationship Id="rId24" Type="http://schemas.openxmlformats.org/officeDocument/2006/relationships/tags" Target="../tags/tag175.xml"/><Relationship Id="rId25" Type="http://schemas.openxmlformats.org/officeDocument/2006/relationships/tags" Target="../tags/tag176.xml"/><Relationship Id="rId26" Type="http://schemas.openxmlformats.org/officeDocument/2006/relationships/tags" Target="../tags/tag177.xml"/><Relationship Id="rId27" Type="http://schemas.openxmlformats.org/officeDocument/2006/relationships/tags" Target="../tags/tag178.xml"/><Relationship Id="rId28" Type="http://schemas.openxmlformats.org/officeDocument/2006/relationships/tags" Target="../tags/tag179.xml"/><Relationship Id="rId29" Type="http://schemas.openxmlformats.org/officeDocument/2006/relationships/tags" Target="../tags/tag180.xml"/><Relationship Id="rId1" Type="http://schemas.openxmlformats.org/officeDocument/2006/relationships/tags" Target="../tags/tag152.xml"/><Relationship Id="rId2" Type="http://schemas.openxmlformats.org/officeDocument/2006/relationships/tags" Target="../tags/tag153.xml"/><Relationship Id="rId3" Type="http://schemas.openxmlformats.org/officeDocument/2006/relationships/tags" Target="../tags/tag154.xml"/><Relationship Id="rId4" Type="http://schemas.openxmlformats.org/officeDocument/2006/relationships/tags" Target="../tags/tag155.xml"/><Relationship Id="rId5" Type="http://schemas.openxmlformats.org/officeDocument/2006/relationships/tags" Target="../tags/tag156.xml"/><Relationship Id="rId30" Type="http://schemas.openxmlformats.org/officeDocument/2006/relationships/tags" Target="../tags/tag181.xml"/><Relationship Id="rId31" Type="http://schemas.openxmlformats.org/officeDocument/2006/relationships/tags" Target="../tags/tag182.xml"/><Relationship Id="rId32" Type="http://schemas.openxmlformats.org/officeDocument/2006/relationships/tags" Target="../tags/tag183.xml"/><Relationship Id="rId9" Type="http://schemas.openxmlformats.org/officeDocument/2006/relationships/tags" Target="../tags/tag160.xml"/><Relationship Id="rId6" Type="http://schemas.openxmlformats.org/officeDocument/2006/relationships/tags" Target="../tags/tag157.xml"/><Relationship Id="rId7" Type="http://schemas.openxmlformats.org/officeDocument/2006/relationships/tags" Target="../tags/tag158.xml"/><Relationship Id="rId8" Type="http://schemas.openxmlformats.org/officeDocument/2006/relationships/tags" Target="../tags/tag159.xml"/><Relationship Id="rId33" Type="http://schemas.openxmlformats.org/officeDocument/2006/relationships/tags" Target="../tags/tag184.xml"/><Relationship Id="rId34" Type="http://schemas.openxmlformats.org/officeDocument/2006/relationships/tags" Target="../tags/tag185.xml"/><Relationship Id="rId35" Type="http://schemas.openxmlformats.org/officeDocument/2006/relationships/tags" Target="../tags/tag186.xml"/><Relationship Id="rId36" Type="http://schemas.openxmlformats.org/officeDocument/2006/relationships/tags" Target="../tags/tag187.xml"/><Relationship Id="rId10" Type="http://schemas.openxmlformats.org/officeDocument/2006/relationships/tags" Target="../tags/tag161.xml"/><Relationship Id="rId11" Type="http://schemas.openxmlformats.org/officeDocument/2006/relationships/tags" Target="../tags/tag162.xml"/><Relationship Id="rId12" Type="http://schemas.openxmlformats.org/officeDocument/2006/relationships/tags" Target="../tags/tag163.xml"/><Relationship Id="rId13" Type="http://schemas.openxmlformats.org/officeDocument/2006/relationships/tags" Target="../tags/tag164.xml"/><Relationship Id="rId14" Type="http://schemas.openxmlformats.org/officeDocument/2006/relationships/tags" Target="../tags/tag165.xml"/><Relationship Id="rId15" Type="http://schemas.openxmlformats.org/officeDocument/2006/relationships/tags" Target="../tags/tag166.xml"/><Relationship Id="rId16" Type="http://schemas.openxmlformats.org/officeDocument/2006/relationships/tags" Target="../tags/tag167.xml"/><Relationship Id="rId17" Type="http://schemas.openxmlformats.org/officeDocument/2006/relationships/tags" Target="../tags/tag168.xml"/><Relationship Id="rId18" Type="http://schemas.openxmlformats.org/officeDocument/2006/relationships/tags" Target="../tags/tag169.xml"/><Relationship Id="rId19" Type="http://schemas.openxmlformats.org/officeDocument/2006/relationships/tags" Target="../tags/tag170.xml"/><Relationship Id="rId37" Type="http://schemas.openxmlformats.org/officeDocument/2006/relationships/tags" Target="../tags/tag188.xml"/><Relationship Id="rId38" Type="http://schemas.openxmlformats.org/officeDocument/2006/relationships/tags" Target="../tags/tag189.xml"/><Relationship Id="rId39" Type="http://schemas.openxmlformats.org/officeDocument/2006/relationships/tags" Target="../tags/tag190.xml"/><Relationship Id="rId40" Type="http://schemas.openxmlformats.org/officeDocument/2006/relationships/tags" Target="../tags/tag191.xml"/><Relationship Id="rId41" Type="http://schemas.openxmlformats.org/officeDocument/2006/relationships/tags" Target="../tags/tag192.xml"/><Relationship Id="rId42" Type="http://schemas.openxmlformats.org/officeDocument/2006/relationships/slideLayout" Target="../slideLayouts/slideLayout32.xml"/><Relationship Id="rId43"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46" Type="http://schemas.openxmlformats.org/officeDocument/2006/relationships/tags" Target="../tags/tag238.xml"/><Relationship Id="rId47" Type="http://schemas.openxmlformats.org/officeDocument/2006/relationships/tags" Target="../tags/tag239.xml"/><Relationship Id="rId48" Type="http://schemas.openxmlformats.org/officeDocument/2006/relationships/slideLayout" Target="../slideLayouts/slideLayout32.xml"/><Relationship Id="rId49" Type="http://schemas.openxmlformats.org/officeDocument/2006/relationships/notesSlide" Target="../notesSlides/notesSlide10.xml"/><Relationship Id="rId20" Type="http://schemas.openxmlformats.org/officeDocument/2006/relationships/tags" Target="../tags/tag212.xml"/><Relationship Id="rId21" Type="http://schemas.openxmlformats.org/officeDocument/2006/relationships/tags" Target="../tags/tag213.xml"/><Relationship Id="rId22" Type="http://schemas.openxmlformats.org/officeDocument/2006/relationships/tags" Target="../tags/tag214.xml"/><Relationship Id="rId23" Type="http://schemas.openxmlformats.org/officeDocument/2006/relationships/tags" Target="../tags/tag215.xml"/><Relationship Id="rId24" Type="http://schemas.openxmlformats.org/officeDocument/2006/relationships/tags" Target="../tags/tag216.xml"/><Relationship Id="rId25" Type="http://schemas.openxmlformats.org/officeDocument/2006/relationships/tags" Target="../tags/tag217.xml"/><Relationship Id="rId26" Type="http://schemas.openxmlformats.org/officeDocument/2006/relationships/tags" Target="../tags/tag218.xml"/><Relationship Id="rId27" Type="http://schemas.openxmlformats.org/officeDocument/2006/relationships/tags" Target="../tags/tag219.xml"/><Relationship Id="rId28" Type="http://schemas.openxmlformats.org/officeDocument/2006/relationships/tags" Target="../tags/tag220.xml"/><Relationship Id="rId29" Type="http://schemas.openxmlformats.org/officeDocument/2006/relationships/tags" Target="../tags/tag221.xml"/><Relationship Id="rId1" Type="http://schemas.openxmlformats.org/officeDocument/2006/relationships/tags" Target="../tags/tag193.xml"/><Relationship Id="rId2" Type="http://schemas.openxmlformats.org/officeDocument/2006/relationships/tags" Target="../tags/tag194.xml"/><Relationship Id="rId3" Type="http://schemas.openxmlformats.org/officeDocument/2006/relationships/tags" Target="../tags/tag195.xml"/><Relationship Id="rId4" Type="http://schemas.openxmlformats.org/officeDocument/2006/relationships/tags" Target="../tags/tag196.xml"/><Relationship Id="rId5" Type="http://schemas.openxmlformats.org/officeDocument/2006/relationships/tags" Target="../tags/tag197.xml"/><Relationship Id="rId30" Type="http://schemas.openxmlformats.org/officeDocument/2006/relationships/tags" Target="../tags/tag222.xml"/><Relationship Id="rId31" Type="http://schemas.openxmlformats.org/officeDocument/2006/relationships/tags" Target="../tags/tag223.xml"/><Relationship Id="rId32" Type="http://schemas.openxmlformats.org/officeDocument/2006/relationships/tags" Target="../tags/tag224.xml"/><Relationship Id="rId9" Type="http://schemas.openxmlformats.org/officeDocument/2006/relationships/tags" Target="../tags/tag201.xml"/><Relationship Id="rId6" Type="http://schemas.openxmlformats.org/officeDocument/2006/relationships/tags" Target="../tags/tag198.xml"/><Relationship Id="rId7" Type="http://schemas.openxmlformats.org/officeDocument/2006/relationships/tags" Target="../tags/tag199.xml"/><Relationship Id="rId8" Type="http://schemas.openxmlformats.org/officeDocument/2006/relationships/tags" Target="../tags/tag200.xml"/><Relationship Id="rId33" Type="http://schemas.openxmlformats.org/officeDocument/2006/relationships/tags" Target="../tags/tag225.xml"/><Relationship Id="rId34" Type="http://schemas.openxmlformats.org/officeDocument/2006/relationships/tags" Target="../tags/tag226.xml"/><Relationship Id="rId35" Type="http://schemas.openxmlformats.org/officeDocument/2006/relationships/tags" Target="../tags/tag227.xml"/><Relationship Id="rId36" Type="http://schemas.openxmlformats.org/officeDocument/2006/relationships/tags" Target="../tags/tag228.xml"/><Relationship Id="rId10" Type="http://schemas.openxmlformats.org/officeDocument/2006/relationships/tags" Target="../tags/tag202.xml"/><Relationship Id="rId11" Type="http://schemas.openxmlformats.org/officeDocument/2006/relationships/tags" Target="../tags/tag203.xml"/><Relationship Id="rId12" Type="http://schemas.openxmlformats.org/officeDocument/2006/relationships/tags" Target="../tags/tag204.xml"/><Relationship Id="rId13" Type="http://schemas.openxmlformats.org/officeDocument/2006/relationships/tags" Target="../tags/tag205.xml"/><Relationship Id="rId14" Type="http://schemas.openxmlformats.org/officeDocument/2006/relationships/tags" Target="../tags/tag206.xml"/><Relationship Id="rId15" Type="http://schemas.openxmlformats.org/officeDocument/2006/relationships/tags" Target="../tags/tag207.xml"/><Relationship Id="rId16" Type="http://schemas.openxmlformats.org/officeDocument/2006/relationships/tags" Target="../tags/tag208.xml"/><Relationship Id="rId17" Type="http://schemas.openxmlformats.org/officeDocument/2006/relationships/tags" Target="../tags/tag209.xml"/><Relationship Id="rId18" Type="http://schemas.openxmlformats.org/officeDocument/2006/relationships/tags" Target="../tags/tag210.xml"/><Relationship Id="rId19" Type="http://schemas.openxmlformats.org/officeDocument/2006/relationships/tags" Target="../tags/tag211.xml"/><Relationship Id="rId37" Type="http://schemas.openxmlformats.org/officeDocument/2006/relationships/tags" Target="../tags/tag229.xml"/><Relationship Id="rId38" Type="http://schemas.openxmlformats.org/officeDocument/2006/relationships/tags" Target="../tags/tag230.xml"/><Relationship Id="rId39" Type="http://schemas.openxmlformats.org/officeDocument/2006/relationships/tags" Target="../tags/tag231.xml"/><Relationship Id="rId40" Type="http://schemas.openxmlformats.org/officeDocument/2006/relationships/tags" Target="../tags/tag232.xml"/><Relationship Id="rId41" Type="http://schemas.openxmlformats.org/officeDocument/2006/relationships/tags" Target="../tags/tag233.xml"/><Relationship Id="rId42" Type="http://schemas.openxmlformats.org/officeDocument/2006/relationships/tags" Target="../tags/tag234.xml"/><Relationship Id="rId43" Type="http://schemas.openxmlformats.org/officeDocument/2006/relationships/tags" Target="../tags/tag235.xml"/><Relationship Id="rId44" Type="http://schemas.openxmlformats.org/officeDocument/2006/relationships/tags" Target="../tags/tag236.xml"/><Relationship Id="rId45" Type="http://schemas.openxmlformats.org/officeDocument/2006/relationships/tags" Target="../tags/tag237.xml"/></Relationships>
</file>

<file path=ppt/slides/_rels/slide19.xml.rels><?xml version="1.0" encoding="UTF-8" standalone="yes"?>
<Relationships xmlns="http://schemas.openxmlformats.org/package/2006/relationships"><Relationship Id="rId13" Type="http://schemas.openxmlformats.org/officeDocument/2006/relationships/tags" Target="../tags/tag252.xml"/><Relationship Id="rId14" Type="http://schemas.openxmlformats.org/officeDocument/2006/relationships/tags" Target="../tags/tag253.xml"/><Relationship Id="rId15" Type="http://schemas.openxmlformats.org/officeDocument/2006/relationships/tags" Target="../tags/tag254.xml"/><Relationship Id="rId16" Type="http://schemas.openxmlformats.org/officeDocument/2006/relationships/tags" Target="../tags/tag255.xml"/><Relationship Id="rId17" Type="http://schemas.openxmlformats.org/officeDocument/2006/relationships/tags" Target="../tags/tag256.xml"/><Relationship Id="rId18" Type="http://schemas.openxmlformats.org/officeDocument/2006/relationships/tags" Target="../tags/tag257.xml"/><Relationship Id="rId19" Type="http://schemas.openxmlformats.org/officeDocument/2006/relationships/tags" Target="../tags/tag258.xml"/><Relationship Id="rId63" Type="http://schemas.openxmlformats.org/officeDocument/2006/relationships/tags" Target="../tags/tag302.xml"/><Relationship Id="rId64" Type="http://schemas.openxmlformats.org/officeDocument/2006/relationships/tags" Target="../tags/tag303.xml"/><Relationship Id="rId65" Type="http://schemas.openxmlformats.org/officeDocument/2006/relationships/tags" Target="../tags/tag304.xml"/><Relationship Id="rId66" Type="http://schemas.openxmlformats.org/officeDocument/2006/relationships/tags" Target="../tags/tag305.xml"/><Relationship Id="rId67" Type="http://schemas.openxmlformats.org/officeDocument/2006/relationships/tags" Target="../tags/tag306.xml"/><Relationship Id="rId68" Type="http://schemas.openxmlformats.org/officeDocument/2006/relationships/tags" Target="../tags/tag307.xml"/><Relationship Id="rId69" Type="http://schemas.openxmlformats.org/officeDocument/2006/relationships/tags" Target="../tags/tag308.xml"/><Relationship Id="rId50" Type="http://schemas.openxmlformats.org/officeDocument/2006/relationships/tags" Target="../tags/tag289.xml"/><Relationship Id="rId51" Type="http://schemas.openxmlformats.org/officeDocument/2006/relationships/tags" Target="../tags/tag290.xml"/><Relationship Id="rId52" Type="http://schemas.openxmlformats.org/officeDocument/2006/relationships/tags" Target="../tags/tag291.xml"/><Relationship Id="rId53" Type="http://schemas.openxmlformats.org/officeDocument/2006/relationships/tags" Target="../tags/tag292.xml"/><Relationship Id="rId54" Type="http://schemas.openxmlformats.org/officeDocument/2006/relationships/tags" Target="../tags/tag293.xml"/><Relationship Id="rId55" Type="http://schemas.openxmlformats.org/officeDocument/2006/relationships/tags" Target="../tags/tag294.xml"/><Relationship Id="rId56" Type="http://schemas.openxmlformats.org/officeDocument/2006/relationships/tags" Target="../tags/tag295.xml"/><Relationship Id="rId57" Type="http://schemas.openxmlformats.org/officeDocument/2006/relationships/tags" Target="../tags/tag296.xml"/><Relationship Id="rId58" Type="http://schemas.openxmlformats.org/officeDocument/2006/relationships/tags" Target="../tags/tag297.xml"/><Relationship Id="rId59" Type="http://schemas.openxmlformats.org/officeDocument/2006/relationships/tags" Target="../tags/tag298.xml"/><Relationship Id="rId40" Type="http://schemas.openxmlformats.org/officeDocument/2006/relationships/tags" Target="../tags/tag279.xml"/><Relationship Id="rId41" Type="http://schemas.openxmlformats.org/officeDocument/2006/relationships/tags" Target="../tags/tag280.xml"/><Relationship Id="rId42" Type="http://schemas.openxmlformats.org/officeDocument/2006/relationships/tags" Target="../tags/tag281.xml"/><Relationship Id="rId43" Type="http://schemas.openxmlformats.org/officeDocument/2006/relationships/tags" Target="../tags/tag282.xml"/><Relationship Id="rId44" Type="http://schemas.openxmlformats.org/officeDocument/2006/relationships/tags" Target="../tags/tag283.xml"/><Relationship Id="rId45" Type="http://schemas.openxmlformats.org/officeDocument/2006/relationships/tags" Target="../tags/tag284.xml"/><Relationship Id="rId46" Type="http://schemas.openxmlformats.org/officeDocument/2006/relationships/tags" Target="../tags/tag285.xml"/><Relationship Id="rId47" Type="http://schemas.openxmlformats.org/officeDocument/2006/relationships/tags" Target="../tags/tag286.xml"/><Relationship Id="rId48" Type="http://schemas.openxmlformats.org/officeDocument/2006/relationships/tags" Target="../tags/tag287.xml"/><Relationship Id="rId49" Type="http://schemas.openxmlformats.org/officeDocument/2006/relationships/tags" Target="../tags/tag288.xml"/><Relationship Id="rId1" Type="http://schemas.openxmlformats.org/officeDocument/2006/relationships/tags" Target="../tags/tag240.xml"/><Relationship Id="rId2" Type="http://schemas.openxmlformats.org/officeDocument/2006/relationships/tags" Target="../tags/tag241.xml"/><Relationship Id="rId3" Type="http://schemas.openxmlformats.org/officeDocument/2006/relationships/tags" Target="../tags/tag242.xml"/><Relationship Id="rId4" Type="http://schemas.openxmlformats.org/officeDocument/2006/relationships/tags" Target="../tags/tag243.xml"/><Relationship Id="rId5" Type="http://schemas.openxmlformats.org/officeDocument/2006/relationships/tags" Target="../tags/tag244.xml"/><Relationship Id="rId6" Type="http://schemas.openxmlformats.org/officeDocument/2006/relationships/tags" Target="../tags/tag245.xml"/><Relationship Id="rId7" Type="http://schemas.openxmlformats.org/officeDocument/2006/relationships/tags" Target="../tags/tag246.xml"/><Relationship Id="rId8" Type="http://schemas.openxmlformats.org/officeDocument/2006/relationships/tags" Target="../tags/tag247.xml"/><Relationship Id="rId9" Type="http://schemas.openxmlformats.org/officeDocument/2006/relationships/tags" Target="../tags/tag248.xml"/><Relationship Id="rId30" Type="http://schemas.openxmlformats.org/officeDocument/2006/relationships/tags" Target="../tags/tag269.xml"/><Relationship Id="rId31" Type="http://schemas.openxmlformats.org/officeDocument/2006/relationships/tags" Target="../tags/tag270.xml"/><Relationship Id="rId32" Type="http://schemas.openxmlformats.org/officeDocument/2006/relationships/tags" Target="../tags/tag271.xml"/><Relationship Id="rId33" Type="http://schemas.openxmlformats.org/officeDocument/2006/relationships/tags" Target="../tags/tag272.xml"/><Relationship Id="rId34" Type="http://schemas.openxmlformats.org/officeDocument/2006/relationships/tags" Target="../tags/tag273.xml"/><Relationship Id="rId35" Type="http://schemas.openxmlformats.org/officeDocument/2006/relationships/tags" Target="../tags/tag274.xml"/><Relationship Id="rId36" Type="http://schemas.openxmlformats.org/officeDocument/2006/relationships/tags" Target="../tags/tag275.xml"/><Relationship Id="rId37" Type="http://schemas.openxmlformats.org/officeDocument/2006/relationships/tags" Target="../tags/tag276.xml"/><Relationship Id="rId38" Type="http://schemas.openxmlformats.org/officeDocument/2006/relationships/tags" Target="../tags/tag277.xml"/><Relationship Id="rId39" Type="http://schemas.openxmlformats.org/officeDocument/2006/relationships/tags" Target="../tags/tag278.xml"/><Relationship Id="rId70" Type="http://schemas.openxmlformats.org/officeDocument/2006/relationships/tags" Target="../tags/tag309.xml"/><Relationship Id="rId71" Type="http://schemas.openxmlformats.org/officeDocument/2006/relationships/tags" Target="../tags/tag310.xml"/><Relationship Id="rId72" Type="http://schemas.openxmlformats.org/officeDocument/2006/relationships/tags" Target="../tags/tag311.xml"/><Relationship Id="rId20" Type="http://schemas.openxmlformats.org/officeDocument/2006/relationships/tags" Target="../tags/tag259.xml"/><Relationship Id="rId21" Type="http://schemas.openxmlformats.org/officeDocument/2006/relationships/tags" Target="../tags/tag260.xml"/><Relationship Id="rId22" Type="http://schemas.openxmlformats.org/officeDocument/2006/relationships/tags" Target="../tags/tag261.xml"/><Relationship Id="rId23" Type="http://schemas.openxmlformats.org/officeDocument/2006/relationships/tags" Target="../tags/tag262.xml"/><Relationship Id="rId24" Type="http://schemas.openxmlformats.org/officeDocument/2006/relationships/tags" Target="../tags/tag263.xml"/><Relationship Id="rId25" Type="http://schemas.openxmlformats.org/officeDocument/2006/relationships/tags" Target="../tags/tag264.xml"/><Relationship Id="rId26" Type="http://schemas.openxmlformats.org/officeDocument/2006/relationships/tags" Target="../tags/tag265.xml"/><Relationship Id="rId27" Type="http://schemas.openxmlformats.org/officeDocument/2006/relationships/tags" Target="../tags/tag266.xml"/><Relationship Id="rId28" Type="http://schemas.openxmlformats.org/officeDocument/2006/relationships/tags" Target="../tags/tag267.xml"/><Relationship Id="rId29" Type="http://schemas.openxmlformats.org/officeDocument/2006/relationships/tags" Target="../tags/tag268.xml"/><Relationship Id="rId73" Type="http://schemas.openxmlformats.org/officeDocument/2006/relationships/tags" Target="../tags/tag312.xml"/><Relationship Id="rId74" Type="http://schemas.openxmlformats.org/officeDocument/2006/relationships/tags" Target="../tags/tag313.xml"/><Relationship Id="rId75" Type="http://schemas.openxmlformats.org/officeDocument/2006/relationships/tags" Target="../tags/tag314.xml"/><Relationship Id="rId76" Type="http://schemas.openxmlformats.org/officeDocument/2006/relationships/tags" Target="../tags/tag315.xml"/><Relationship Id="rId77" Type="http://schemas.openxmlformats.org/officeDocument/2006/relationships/tags" Target="../tags/tag316.xml"/><Relationship Id="rId78" Type="http://schemas.openxmlformats.org/officeDocument/2006/relationships/slideLayout" Target="../slideLayouts/slideLayout32.xml"/><Relationship Id="rId79" Type="http://schemas.openxmlformats.org/officeDocument/2006/relationships/notesSlide" Target="../notesSlides/notesSlide11.xml"/><Relationship Id="rId60" Type="http://schemas.openxmlformats.org/officeDocument/2006/relationships/tags" Target="../tags/tag299.xml"/><Relationship Id="rId61" Type="http://schemas.openxmlformats.org/officeDocument/2006/relationships/tags" Target="../tags/tag300.xml"/><Relationship Id="rId62" Type="http://schemas.openxmlformats.org/officeDocument/2006/relationships/tags" Target="../tags/tag301.xml"/><Relationship Id="rId10" Type="http://schemas.openxmlformats.org/officeDocument/2006/relationships/tags" Target="../tags/tag249.xml"/><Relationship Id="rId11" Type="http://schemas.openxmlformats.org/officeDocument/2006/relationships/tags" Target="../tags/tag250.xml"/><Relationship Id="rId12" Type="http://schemas.openxmlformats.org/officeDocument/2006/relationships/tags" Target="../tags/tag2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tags" Target="../tags/tag317.xml"/><Relationship Id="rId2" Type="http://schemas.openxmlformats.org/officeDocument/2006/relationships/tags" Target="../tags/tag318.xml"/><Relationship Id="rId3" Type="http://schemas.openxmlformats.org/officeDocument/2006/relationships/tags" Target="../tags/tag319.xml"/><Relationship Id="rId4" Type="http://schemas.openxmlformats.org/officeDocument/2006/relationships/tags" Target="../tags/tag320.xml"/><Relationship Id="rId5" Type="http://schemas.openxmlformats.org/officeDocument/2006/relationships/tags" Target="../tags/tag321.xml"/><Relationship Id="rId6" Type="http://schemas.openxmlformats.org/officeDocument/2006/relationships/tags" Target="../tags/tag322.xml"/><Relationship Id="rId7" Type="http://schemas.openxmlformats.org/officeDocument/2006/relationships/tags" Target="../tags/tag323.xml"/><Relationship Id="rId8" Type="http://schemas.openxmlformats.org/officeDocument/2006/relationships/tags" Target="../tags/tag324.xml"/><Relationship Id="rId9" Type="http://schemas.openxmlformats.org/officeDocument/2006/relationships/tags" Target="../tags/tag325.xml"/><Relationship Id="rId10" Type="http://schemas.openxmlformats.org/officeDocument/2006/relationships/tags" Target="../tags/tag326.xml"/><Relationship Id="rId11" Type="http://schemas.openxmlformats.org/officeDocument/2006/relationships/tags" Target="../tags/tag327.xml"/><Relationship Id="rId12" Type="http://schemas.openxmlformats.org/officeDocument/2006/relationships/tags" Target="../tags/tag328.xml"/><Relationship Id="rId13" Type="http://schemas.openxmlformats.org/officeDocument/2006/relationships/tags" Target="../tags/tag329.xml"/><Relationship Id="rId14" Type="http://schemas.openxmlformats.org/officeDocument/2006/relationships/tags" Target="../tags/tag330.xml"/><Relationship Id="rId15" Type="http://schemas.openxmlformats.org/officeDocument/2006/relationships/tags" Target="../tags/tag331.xml"/><Relationship Id="rId16" Type="http://schemas.openxmlformats.org/officeDocument/2006/relationships/tags" Target="../tags/tag332.xml"/><Relationship Id="rId17" Type="http://schemas.openxmlformats.org/officeDocument/2006/relationships/tags" Target="../tags/tag333.xml"/><Relationship Id="rId18" Type="http://schemas.openxmlformats.org/officeDocument/2006/relationships/tags" Target="../tags/tag334.xml"/><Relationship Id="rId19" Type="http://schemas.openxmlformats.org/officeDocument/2006/relationships/tags" Target="../tags/tag335.xml"/><Relationship Id="rId30" Type="http://schemas.openxmlformats.org/officeDocument/2006/relationships/tags" Target="../tags/tag346.xml"/><Relationship Id="rId31" Type="http://schemas.openxmlformats.org/officeDocument/2006/relationships/tags" Target="../tags/tag347.xml"/><Relationship Id="rId32" Type="http://schemas.openxmlformats.org/officeDocument/2006/relationships/tags" Target="../tags/tag348.xml"/><Relationship Id="rId33" Type="http://schemas.openxmlformats.org/officeDocument/2006/relationships/tags" Target="../tags/tag349.xml"/><Relationship Id="rId34" Type="http://schemas.openxmlformats.org/officeDocument/2006/relationships/tags" Target="../tags/tag350.xml"/><Relationship Id="rId35" Type="http://schemas.openxmlformats.org/officeDocument/2006/relationships/tags" Target="../tags/tag351.xml"/><Relationship Id="rId36" Type="http://schemas.openxmlformats.org/officeDocument/2006/relationships/tags" Target="../tags/tag352.xml"/><Relationship Id="rId37" Type="http://schemas.openxmlformats.org/officeDocument/2006/relationships/tags" Target="../tags/tag353.xml"/><Relationship Id="rId38" Type="http://schemas.openxmlformats.org/officeDocument/2006/relationships/tags" Target="../tags/tag354.xml"/><Relationship Id="rId39" Type="http://schemas.openxmlformats.org/officeDocument/2006/relationships/tags" Target="../tags/tag355.xml"/><Relationship Id="rId50" Type="http://schemas.openxmlformats.org/officeDocument/2006/relationships/tags" Target="../tags/tag366.xml"/><Relationship Id="rId51" Type="http://schemas.openxmlformats.org/officeDocument/2006/relationships/tags" Target="../tags/tag367.xml"/><Relationship Id="rId52" Type="http://schemas.openxmlformats.org/officeDocument/2006/relationships/tags" Target="../tags/tag368.xml"/><Relationship Id="rId53" Type="http://schemas.openxmlformats.org/officeDocument/2006/relationships/tags" Target="../tags/tag369.xml"/><Relationship Id="rId54" Type="http://schemas.openxmlformats.org/officeDocument/2006/relationships/tags" Target="../tags/tag370.xml"/><Relationship Id="rId55" Type="http://schemas.openxmlformats.org/officeDocument/2006/relationships/tags" Target="../tags/tag371.xml"/><Relationship Id="rId56" Type="http://schemas.openxmlformats.org/officeDocument/2006/relationships/tags" Target="../tags/tag372.xml"/><Relationship Id="rId57" Type="http://schemas.openxmlformats.org/officeDocument/2006/relationships/tags" Target="../tags/tag373.xml"/><Relationship Id="rId58" Type="http://schemas.openxmlformats.org/officeDocument/2006/relationships/tags" Target="../tags/tag374.xml"/><Relationship Id="rId59" Type="http://schemas.openxmlformats.org/officeDocument/2006/relationships/tags" Target="../tags/tag375.xml"/><Relationship Id="rId70" Type="http://schemas.openxmlformats.org/officeDocument/2006/relationships/tags" Target="../tags/tag386.xml"/><Relationship Id="rId71" Type="http://schemas.openxmlformats.org/officeDocument/2006/relationships/tags" Target="../tags/tag387.xml"/><Relationship Id="rId72" Type="http://schemas.openxmlformats.org/officeDocument/2006/relationships/tags" Target="../tags/tag388.xml"/><Relationship Id="rId73" Type="http://schemas.openxmlformats.org/officeDocument/2006/relationships/tags" Target="../tags/tag389.xml"/><Relationship Id="rId74" Type="http://schemas.openxmlformats.org/officeDocument/2006/relationships/tags" Target="../tags/tag390.xml"/><Relationship Id="rId75" Type="http://schemas.openxmlformats.org/officeDocument/2006/relationships/tags" Target="../tags/tag391.xml"/><Relationship Id="rId76" Type="http://schemas.openxmlformats.org/officeDocument/2006/relationships/tags" Target="../tags/tag392.xml"/><Relationship Id="rId77" Type="http://schemas.openxmlformats.org/officeDocument/2006/relationships/tags" Target="../tags/tag393.xml"/><Relationship Id="rId78" Type="http://schemas.openxmlformats.org/officeDocument/2006/relationships/tags" Target="../tags/tag394.xml"/><Relationship Id="rId79" Type="http://schemas.openxmlformats.org/officeDocument/2006/relationships/tags" Target="../tags/tag395.xml"/><Relationship Id="rId90" Type="http://schemas.openxmlformats.org/officeDocument/2006/relationships/tags" Target="../tags/tag406.xml"/><Relationship Id="rId91" Type="http://schemas.openxmlformats.org/officeDocument/2006/relationships/tags" Target="../tags/tag407.xml"/><Relationship Id="rId92" Type="http://schemas.openxmlformats.org/officeDocument/2006/relationships/tags" Target="../tags/tag408.xml"/><Relationship Id="rId93" Type="http://schemas.openxmlformats.org/officeDocument/2006/relationships/tags" Target="../tags/tag409.xml"/><Relationship Id="rId94" Type="http://schemas.openxmlformats.org/officeDocument/2006/relationships/slideLayout" Target="../slideLayouts/slideLayout28.xml"/><Relationship Id="rId95" Type="http://schemas.openxmlformats.org/officeDocument/2006/relationships/notesSlide" Target="../notesSlides/notesSlide12.xml"/><Relationship Id="rId96" Type="http://schemas.openxmlformats.org/officeDocument/2006/relationships/image" Target="../media/image5.emf"/><Relationship Id="rId20" Type="http://schemas.openxmlformats.org/officeDocument/2006/relationships/tags" Target="../tags/tag336.xml"/><Relationship Id="rId21" Type="http://schemas.openxmlformats.org/officeDocument/2006/relationships/tags" Target="../tags/tag337.xml"/><Relationship Id="rId22" Type="http://schemas.openxmlformats.org/officeDocument/2006/relationships/tags" Target="../tags/tag338.xml"/><Relationship Id="rId23" Type="http://schemas.openxmlformats.org/officeDocument/2006/relationships/tags" Target="../tags/tag339.xml"/><Relationship Id="rId24" Type="http://schemas.openxmlformats.org/officeDocument/2006/relationships/tags" Target="../tags/tag340.xml"/><Relationship Id="rId25" Type="http://schemas.openxmlformats.org/officeDocument/2006/relationships/tags" Target="../tags/tag341.xml"/><Relationship Id="rId26" Type="http://schemas.openxmlformats.org/officeDocument/2006/relationships/tags" Target="../tags/tag342.xml"/><Relationship Id="rId27" Type="http://schemas.openxmlformats.org/officeDocument/2006/relationships/tags" Target="../tags/tag343.xml"/><Relationship Id="rId28" Type="http://schemas.openxmlformats.org/officeDocument/2006/relationships/tags" Target="../tags/tag344.xml"/><Relationship Id="rId29" Type="http://schemas.openxmlformats.org/officeDocument/2006/relationships/tags" Target="../tags/tag345.xml"/><Relationship Id="rId40" Type="http://schemas.openxmlformats.org/officeDocument/2006/relationships/tags" Target="../tags/tag356.xml"/><Relationship Id="rId41" Type="http://schemas.openxmlformats.org/officeDocument/2006/relationships/tags" Target="../tags/tag357.xml"/><Relationship Id="rId42" Type="http://schemas.openxmlformats.org/officeDocument/2006/relationships/tags" Target="../tags/tag358.xml"/><Relationship Id="rId43" Type="http://schemas.openxmlformats.org/officeDocument/2006/relationships/tags" Target="../tags/tag359.xml"/><Relationship Id="rId44" Type="http://schemas.openxmlformats.org/officeDocument/2006/relationships/tags" Target="../tags/tag360.xml"/><Relationship Id="rId45" Type="http://schemas.openxmlformats.org/officeDocument/2006/relationships/tags" Target="../tags/tag361.xml"/><Relationship Id="rId46" Type="http://schemas.openxmlformats.org/officeDocument/2006/relationships/tags" Target="../tags/tag362.xml"/><Relationship Id="rId47" Type="http://schemas.openxmlformats.org/officeDocument/2006/relationships/tags" Target="../tags/tag363.xml"/><Relationship Id="rId48" Type="http://schemas.openxmlformats.org/officeDocument/2006/relationships/tags" Target="../tags/tag364.xml"/><Relationship Id="rId49" Type="http://schemas.openxmlformats.org/officeDocument/2006/relationships/tags" Target="../tags/tag365.xml"/><Relationship Id="rId60" Type="http://schemas.openxmlformats.org/officeDocument/2006/relationships/tags" Target="../tags/tag376.xml"/><Relationship Id="rId61" Type="http://schemas.openxmlformats.org/officeDocument/2006/relationships/tags" Target="../tags/tag377.xml"/><Relationship Id="rId62" Type="http://schemas.openxmlformats.org/officeDocument/2006/relationships/tags" Target="../tags/tag378.xml"/><Relationship Id="rId63" Type="http://schemas.openxmlformats.org/officeDocument/2006/relationships/tags" Target="../tags/tag379.xml"/><Relationship Id="rId64" Type="http://schemas.openxmlformats.org/officeDocument/2006/relationships/tags" Target="../tags/tag380.xml"/><Relationship Id="rId65" Type="http://schemas.openxmlformats.org/officeDocument/2006/relationships/tags" Target="../tags/tag381.xml"/><Relationship Id="rId66" Type="http://schemas.openxmlformats.org/officeDocument/2006/relationships/tags" Target="../tags/tag382.xml"/><Relationship Id="rId67" Type="http://schemas.openxmlformats.org/officeDocument/2006/relationships/tags" Target="../tags/tag383.xml"/><Relationship Id="rId68" Type="http://schemas.openxmlformats.org/officeDocument/2006/relationships/tags" Target="../tags/tag384.xml"/><Relationship Id="rId69" Type="http://schemas.openxmlformats.org/officeDocument/2006/relationships/tags" Target="../tags/tag385.xml"/><Relationship Id="rId80" Type="http://schemas.openxmlformats.org/officeDocument/2006/relationships/tags" Target="../tags/tag396.xml"/><Relationship Id="rId81" Type="http://schemas.openxmlformats.org/officeDocument/2006/relationships/tags" Target="../tags/tag397.xml"/><Relationship Id="rId82" Type="http://schemas.openxmlformats.org/officeDocument/2006/relationships/tags" Target="../tags/tag398.xml"/><Relationship Id="rId83" Type="http://schemas.openxmlformats.org/officeDocument/2006/relationships/tags" Target="../tags/tag399.xml"/><Relationship Id="rId84" Type="http://schemas.openxmlformats.org/officeDocument/2006/relationships/tags" Target="../tags/tag400.xml"/><Relationship Id="rId85" Type="http://schemas.openxmlformats.org/officeDocument/2006/relationships/tags" Target="../tags/tag401.xml"/><Relationship Id="rId86" Type="http://schemas.openxmlformats.org/officeDocument/2006/relationships/tags" Target="../tags/tag402.xml"/><Relationship Id="rId87" Type="http://schemas.openxmlformats.org/officeDocument/2006/relationships/tags" Target="../tags/tag403.xml"/><Relationship Id="rId88" Type="http://schemas.openxmlformats.org/officeDocument/2006/relationships/tags" Target="../tags/tag404.xml"/><Relationship Id="rId89" Type="http://schemas.openxmlformats.org/officeDocument/2006/relationships/tags" Target="../tags/tag405.xml"/></Relationships>
</file>

<file path=ppt/slides/_rels/slide21.xml.rels><?xml version="1.0" encoding="UTF-8" standalone="yes"?>
<Relationships xmlns="http://schemas.openxmlformats.org/package/2006/relationships"><Relationship Id="rId13" Type="http://schemas.openxmlformats.org/officeDocument/2006/relationships/tags" Target="../tags/tag422.xml"/><Relationship Id="rId14" Type="http://schemas.openxmlformats.org/officeDocument/2006/relationships/tags" Target="../tags/tag423.xml"/><Relationship Id="rId15" Type="http://schemas.openxmlformats.org/officeDocument/2006/relationships/tags" Target="../tags/tag424.xml"/><Relationship Id="rId16" Type="http://schemas.openxmlformats.org/officeDocument/2006/relationships/tags" Target="../tags/tag425.xml"/><Relationship Id="rId17" Type="http://schemas.openxmlformats.org/officeDocument/2006/relationships/tags" Target="../tags/tag426.xml"/><Relationship Id="rId18" Type="http://schemas.openxmlformats.org/officeDocument/2006/relationships/tags" Target="../tags/tag427.xml"/><Relationship Id="rId19" Type="http://schemas.openxmlformats.org/officeDocument/2006/relationships/tags" Target="../tags/tag428.xml"/><Relationship Id="rId63" Type="http://schemas.openxmlformats.org/officeDocument/2006/relationships/tags" Target="../tags/tag472.xml"/><Relationship Id="rId64" Type="http://schemas.openxmlformats.org/officeDocument/2006/relationships/tags" Target="../tags/tag473.xml"/><Relationship Id="rId65" Type="http://schemas.openxmlformats.org/officeDocument/2006/relationships/tags" Target="../tags/tag474.xml"/><Relationship Id="rId66" Type="http://schemas.openxmlformats.org/officeDocument/2006/relationships/tags" Target="../tags/tag475.xml"/><Relationship Id="rId67" Type="http://schemas.openxmlformats.org/officeDocument/2006/relationships/tags" Target="../tags/tag476.xml"/><Relationship Id="rId68" Type="http://schemas.openxmlformats.org/officeDocument/2006/relationships/slideLayout" Target="../slideLayouts/slideLayout28.xml"/><Relationship Id="rId69" Type="http://schemas.openxmlformats.org/officeDocument/2006/relationships/notesSlide" Target="../notesSlides/notesSlide13.xml"/><Relationship Id="rId50" Type="http://schemas.openxmlformats.org/officeDocument/2006/relationships/tags" Target="../tags/tag459.xml"/><Relationship Id="rId51" Type="http://schemas.openxmlformats.org/officeDocument/2006/relationships/tags" Target="../tags/tag460.xml"/><Relationship Id="rId52" Type="http://schemas.openxmlformats.org/officeDocument/2006/relationships/tags" Target="../tags/tag461.xml"/><Relationship Id="rId53" Type="http://schemas.openxmlformats.org/officeDocument/2006/relationships/tags" Target="../tags/tag462.xml"/><Relationship Id="rId54" Type="http://schemas.openxmlformats.org/officeDocument/2006/relationships/tags" Target="../tags/tag463.xml"/><Relationship Id="rId55" Type="http://schemas.openxmlformats.org/officeDocument/2006/relationships/tags" Target="../tags/tag464.xml"/><Relationship Id="rId56" Type="http://schemas.openxmlformats.org/officeDocument/2006/relationships/tags" Target="../tags/tag465.xml"/><Relationship Id="rId57" Type="http://schemas.openxmlformats.org/officeDocument/2006/relationships/tags" Target="../tags/tag466.xml"/><Relationship Id="rId58" Type="http://schemas.openxmlformats.org/officeDocument/2006/relationships/tags" Target="../tags/tag467.xml"/><Relationship Id="rId59" Type="http://schemas.openxmlformats.org/officeDocument/2006/relationships/tags" Target="../tags/tag468.xml"/><Relationship Id="rId40" Type="http://schemas.openxmlformats.org/officeDocument/2006/relationships/tags" Target="../tags/tag449.xml"/><Relationship Id="rId41" Type="http://schemas.openxmlformats.org/officeDocument/2006/relationships/tags" Target="../tags/tag450.xml"/><Relationship Id="rId42" Type="http://schemas.openxmlformats.org/officeDocument/2006/relationships/tags" Target="../tags/tag451.xml"/><Relationship Id="rId43" Type="http://schemas.openxmlformats.org/officeDocument/2006/relationships/tags" Target="../tags/tag452.xml"/><Relationship Id="rId44" Type="http://schemas.openxmlformats.org/officeDocument/2006/relationships/tags" Target="../tags/tag453.xml"/><Relationship Id="rId45" Type="http://schemas.openxmlformats.org/officeDocument/2006/relationships/tags" Target="../tags/tag454.xml"/><Relationship Id="rId46" Type="http://schemas.openxmlformats.org/officeDocument/2006/relationships/tags" Target="../tags/tag455.xml"/><Relationship Id="rId47" Type="http://schemas.openxmlformats.org/officeDocument/2006/relationships/tags" Target="../tags/tag456.xml"/><Relationship Id="rId48" Type="http://schemas.openxmlformats.org/officeDocument/2006/relationships/tags" Target="../tags/tag457.xml"/><Relationship Id="rId49" Type="http://schemas.openxmlformats.org/officeDocument/2006/relationships/tags" Target="../tags/tag458.xml"/><Relationship Id="rId1" Type="http://schemas.openxmlformats.org/officeDocument/2006/relationships/tags" Target="../tags/tag410.xml"/><Relationship Id="rId2" Type="http://schemas.openxmlformats.org/officeDocument/2006/relationships/tags" Target="../tags/tag411.xml"/><Relationship Id="rId3" Type="http://schemas.openxmlformats.org/officeDocument/2006/relationships/tags" Target="../tags/tag412.xml"/><Relationship Id="rId4" Type="http://schemas.openxmlformats.org/officeDocument/2006/relationships/tags" Target="../tags/tag413.xml"/><Relationship Id="rId5" Type="http://schemas.openxmlformats.org/officeDocument/2006/relationships/tags" Target="../tags/tag414.xml"/><Relationship Id="rId6" Type="http://schemas.openxmlformats.org/officeDocument/2006/relationships/tags" Target="../tags/tag415.xml"/><Relationship Id="rId7" Type="http://schemas.openxmlformats.org/officeDocument/2006/relationships/tags" Target="../tags/tag416.xml"/><Relationship Id="rId8" Type="http://schemas.openxmlformats.org/officeDocument/2006/relationships/tags" Target="../tags/tag417.xml"/><Relationship Id="rId9" Type="http://schemas.openxmlformats.org/officeDocument/2006/relationships/tags" Target="../tags/tag418.xml"/><Relationship Id="rId30" Type="http://schemas.openxmlformats.org/officeDocument/2006/relationships/tags" Target="../tags/tag439.xml"/><Relationship Id="rId31" Type="http://schemas.openxmlformats.org/officeDocument/2006/relationships/tags" Target="../tags/tag440.xml"/><Relationship Id="rId32" Type="http://schemas.openxmlformats.org/officeDocument/2006/relationships/tags" Target="../tags/tag441.xml"/><Relationship Id="rId33" Type="http://schemas.openxmlformats.org/officeDocument/2006/relationships/tags" Target="../tags/tag442.xml"/><Relationship Id="rId34" Type="http://schemas.openxmlformats.org/officeDocument/2006/relationships/tags" Target="../tags/tag443.xml"/><Relationship Id="rId35" Type="http://schemas.openxmlformats.org/officeDocument/2006/relationships/tags" Target="../tags/tag444.xml"/><Relationship Id="rId36" Type="http://schemas.openxmlformats.org/officeDocument/2006/relationships/tags" Target="../tags/tag445.xml"/><Relationship Id="rId37" Type="http://schemas.openxmlformats.org/officeDocument/2006/relationships/tags" Target="../tags/tag446.xml"/><Relationship Id="rId38" Type="http://schemas.openxmlformats.org/officeDocument/2006/relationships/tags" Target="../tags/tag447.xml"/><Relationship Id="rId39" Type="http://schemas.openxmlformats.org/officeDocument/2006/relationships/tags" Target="../tags/tag448.xml"/><Relationship Id="rId20" Type="http://schemas.openxmlformats.org/officeDocument/2006/relationships/tags" Target="../tags/tag429.xml"/><Relationship Id="rId21" Type="http://schemas.openxmlformats.org/officeDocument/2006/relationships/tags" Target="../tags/tag430.xml"/><Relationship Id="rId22" Type="http://schemas.openxmlformats.org/officeDocument/2006/relationships/tags" Target="../tags/tag431.xml"/><Relationship Id="rId23" Type="http://schemas.openxmlformats.org/officeDocument/2006/relationships/tags" Target="../tags/tag432.xml"/><Relationship Id="rId24" Type="http://schemas.openxmlformats.org/officeDocument/2006/relationships/tags" Target="../tags/tag433.xml"/><Relationship Id="rId25" Type="http://schemas.openxmlformats.org/officeDocument/2006/relationships/tags" Target="../tags/tag434.xml"/><Relationship Id="rId26" Type="http://schemas.openxmlformats.org/officeDocument/2006/relationships/tags" Target="../tags/tag435.xml"/><Relationship Id="rId27" Type="http://schemas.openxmlformats.org/officeDocument/2006/relationships/tags" Target="../tags/tag436.xml"/><Relationship Id="rId28" Type="http://schemas.openxmlformats.org/officeDocument/2006/relationships/tags" Target="../tags/tag437.xml"/><Relationship Id="rId29" Type="http://schemas.openxmlformats.org/officeDocument/2006/relationships/tags" Target="../tags/tag438.xml"/><Relationship Id="rId60" Type="http://schemas.openxmlformats.org/officeDocument/2006/relationships/tags" Target="../tags/tag469.xml"/><Relationship Id="rId61" Type="http://schemas.openxmlformats.org/officeDocument/2006/relationships/tags" Target="../tags/tag470.xml"/><Relationship Id="rId62" Type="http://schemas.openxmlformats.org/officeDocument/2006/relationships/tags" Target="../tags/tag471.xml"/><Relationship Id="rId10" Type="http://schemas.openxmlformats.org/officeDocument/2006/relationships/tags" Target="../tags/tag419.xml"/><Relationship Id="rId11" Type="http://schemas.openxmlformats.org/officeDocument/2006/relationships/tags" Target="../tags/tag420.xml"/><Relationship Id="rId12" Type="http://schemas.openxmlformats.org/officeDocument/2006/relationships/tags" Target="../tags/tag421.xml"/></Relationships>
</file>

<file path=ppt/slides/_rels/slide22.xml.rels><?xml version="1.0" encoding="UTF-8" standalone="yes"?>
<Relationships xmlns="http://schemas.openxmlformats.org/package/2006/relationships"><Relationship Id="rId101" Type="http://schemas.openxmlformats.org/officeDocument/2006/relationships/tags" Target="../tags/tag577.xml"/><Relationship Id="rId102" Type="http://schemas.openxmlformats.org/officeDocument/2006/relationships/tags" Target="../tags/tag578.xml"/><Relationship Id="rId103" Type="http://schemas.openxmlformats.org/officeDocument/2006/relationships/tags" Target="../tags/tag579.xml"/><Relationship Id="rId104" Type="http://schemas.openxmlformats.org/officeDocument/2006/relationships/tags" Target="../tags/tag580.xml"/><Relationship Id="rId105" Type="http://schemas.openxmlformats.org/officeDocument/2006/relationships/tags" Target="../tags/tag581.xml"/><Relationship Id="rId106" Type="http://schemas.openxmlformats.org/officeDocument/2006/relationships/tags" Target="../tags/tag582.xml"/><Relationship Id="rId107" Type="http://schemas.openxmlformats.org/officeDocument/2006/relationships/tags" Target="../tags/tag583.xml"/><Relationship Id="rId1" Type="http://schemas.openxmlformats.org/officeDocument/2006/relationships/tags" Target="../tags/tag477.xml"/><Relationship Id="rId2" Type="http://schemas.openxmlformats.org/officeDocument/2006/relationships/tags" Target="../tags/tag478.xml"/><Relationship Id="rId3" Type="http://schemas.openxmlformats.org/officeDocument/2006/relationships/tags" Target="../tags/tag479.xml"/><Relationship Id="rId4" Type="http://schemas.openxmlformats.org/officeDocument/2006/relationships/tags" Target="../tags/tag480.xml"/><Relationship Id="rId5" Type="http://schemas.openxmlformats.org/officeDocument/2006/relationships/tags" Target="../tags/tag481.xml"/><Relationship Id="rId6" Type="http://schemas.openxmlformats.org/officeDocument/2006/relationships/tags" Target="../tags/tag482.xml"/><Relationship Id="rId7" Type="http://schemas.openxmlformats.org/officeDocument/2006/relationships/tags" Target="../tags/tag483.xml"/><Relationship Id="rId8" Type="http://schemas.openxmlformats.org/officeDocument/2006/relationships/tags" Target="../tags/tag484.xml"/><Relationship Id="rId9" Type="http://schemas.openxmlformats.org/officeDocument/2006/relationships/tags" Target="../tags/tag485.xml"/><Relationship Id="rId108" Type="http://schemas.openxmlformats.org/officeDocument/2006/relationships/slideLayout" Target="../slideLayouts/slideLayout7.xml"/><Relationship Id="rId109" Type="http://schemas.openxmlformats.org/officeDocument/2006/relationships/notesSlide" Target="../notesSlides/notesSlide14.xml"/><Relationship Id="rId10" Type="http://schemas.openxmlformats.org/officeDocument/2006/relationships/tags" Target="../tags/tag486.xml"/><Relationship Id="rId11" Type="http://schemas.openxmlformats.org/officeDocument/2006/relationships/tags" Target="../tags/tag487.xml"/><Relationship Id="rId12" Type="http://schemas.openxmlformats.org/officeDocument/2006/relationships/tags" Target="../tags/tag488.xml"/><Relationship Id="rId13" Type="http://schemas.openxmlformats.org/officeDocument/2006/relationships/tags" Target="../tags/tag489.xml"/><Relationship Id="rId14" Type="http://schemas.openxmlformats.org/officeDocument/2006/relationships/tags" Target="../tags/tag490.xml"/><Relationship Id="rId15" Type="http://schemas.openxmlformats.org/officeDocument/2006/relationships/tags" Target="../tags/tag491.xml"/><Relationship Id="rId16" Type="http://schemas.openxmlformats.org/officeDocument/2006/relationships/tags" Target="../tags/tag492.xml"/><Relationship Id="rId17" Type="http://schemas.openxmlformats.org/officeDocument/2006/relationships/tags" Target="../tags/tag493.xml"/><Relationship Id="rId18" Type="http://schemas.openxmlformats.org/officeDocument/2006/relationships/tags" Target="../tags/tag494.xml"/><Relationship Id="rId19" Type="http://schemas.openxmlformats.org/officeDocument/2006/relationships/tags" Target="../tags/tag495.xml"/><Relationship Id="rId30" Type="http://schemas.openxmlformats.org/officeDocument/2006/relationships/tags" Target="../tags/tag506.xml"/><Relationship Id="rId31" Type="http://schemas.openxmlformats.org/officeDocument/2006/relationships/tags" Target="../tags/tag507.xml"/><Relationship Id="rId32" Type="http://schemas.openxmlformats.org/officeDocument/2006/relationships/tags" Target="../tags/tag508.xml"/><Relationship Id="rId33" Type="http://schemas.openxmlformats.org/officeDocument/2006/relationships/tags" Target="../tags/tag509.xml"/><Relationship Id="rId34" Type="http://schemas.openxmlformats.org/officeDocument/2006/relationships/tags" Target="../tags/tag510.xml"/><Relationship Id="rId35" Type="http://schemas.openxmlformats.org/officeDocument/2006/relationships/tags" Target="../tags/tag511.xml"/><Relationship Id="rId36" Type="http://schemas.openxmlformats.org/officeDocument/2006/relationships/tags" Target="../tags/tag512.xml"/><Relationship Id="rId37" Type="http://schemas.openxmlformats.org/officeDocument/2006/relationships/tags" Target="../tags/tag513.xml"/><Relationship Id="rId38" Type="http://schemas.openxmlformats.org/officeDocument/2006/relationships/tags" Target="../tags/tag514.xml"/><Relationship Id="rId39" Type="http://schemas.openxmlformats.org/officeDocument/2006/relationships/tags" Target="../tags/tag515.xml"/><Relationship Id="rId50" Type="http://schemas.openxmlformats.org/officeDocument/2006/relationships/tags" Target="../tags/tag526.xml"/><Relationship Id="rId51" Type="http://schemas.openxmlformats.org/officeDocument/2006/relationships/tags" Target="../tags/tag527.xml"/><Relationship Id="rId52" Type="http://schemas.openxmlformats.org/officeDocument/2006/relationships/tags" Target="../tags/tag528.xml"/><Relationship Id="rId53" Type="http://schemas.openxmlformats.org/officeDocument/2006/relationships/tags" Target="../tags/tag529.xml"/><Relationship Id="rId54" Type="http://schemas.openxmlformats.org/officeDocument/2006/relationships/tags" Target="../tags/tag530.xml"/><Relationship Id="rId55" Type="http://schemas.openxmlformats.org/officeDocument/2006/relationships/tags" Target="../tags/tag531.xml"/><Relationship Id="rId56" Type="http://schemas.openxmlformats.org/officeDocument/2006/relationships/tags" Target="../tags/tag532.xml"/><Relationship Id="rId57" Type="http://schemas.openxmlformats.org/officeDocument/2006/relationships/tags" Target="../tags/tag533.xml"/><Relationship Id="rId58" Type="http://schemas.openxmlformats.org/officeDocument/2006/relationships/tags" Target="../tags/tag534.xml"/><Relationship Id="rId59" Type="http://schemas.openxmlformats.org/officeDocument/2006/relationships/tags" Target="../tags/tag535.xml"/><Relationship Id="rId70" Type="http://schemas.openxmlformats.org/officeDocument/2006/relationships/tags" Target="../tags/tag546.xml"/><Relationship Id="rId71" Type="http://schemas.openxmlformats.org/officeDocument/2006/relationships/tags" Target="../tags/tag547.xml"/><Relationship Id="rId72" Type="http://schemas.openxmlformats.org/officeDocument/2006/relationships/tags" Target="../tags/tag548.xml"/><Relationship Id="rId73" Type="http://schemas.openxmlformats.org/officeDocument/2006/relationships/tags" Target="../tags/tag549.xml"/><Relationship Id="rId74" Type="http://schemas.openxmlformats.org/officeDocument/2006/relationships/tags" Target="../tags/tag550.xml"/><Relationship Id="rId75" Type="http://schemas.openxmlformats.org/officeDocument/2006/relationships/tags" Target="../tags/tag551.xml"/><Relationship Id="rId76" Type="http://schemas.openxmlformats.org/officeDocument/2006/relationships/tags" Target="../tags/tag552.xml"/><Relationship Id="rId77" Type="http://schemas.openxmlformats.org/officeDocument/2006/relationships/tags" Target="../tags/tag553.xml"/><Relationship Id="rId78" Type="http://schemas.openxmlformats.org/officeDocument/2006/relationships/tags" Target="../tags/tag554.xml"/><Relationship Id="rId79" Type="http://schemas.openxmlformats.org/officeDocument/2006/relationships/tags" Target="../tags/tag555.xml"/><Relationship Id="rId110" Type="http://schemas.openxmlformats.org/officeDocument/2006/relationships/image" Target="../media/image6.jpeg"/><Relationship Id="rId90" Type="http://schemas.openxmlformats.org/officeDocument/2006/relationships/tags" Target="../tags/tag566.xml"/><Relationship Id="rId91" Type="http://schemas.openxmlformats.org/officeDocument/2006/relationships/tags" Target="../tags/tag567.xml"/><Relationship Id="rId92" Type="http://schemas.openxmlformats.org/officeDocument/2006/relationships/tags" Target="../tags/tag568.xml"/><Relationship Id="rId93" Type="http://schemas.openxmlformats.org/officeDocument/2006/relationships/tags" Target="../tags/tag569.xml"/><Relationship Id="rId94" Type="http://schemas.openxmlformats.org/officeDocument/2006/relationships/tags" Target="../tags/tag570.xml"/><Relationship Id="rId95" Type="http://schemas.openxmlformats.org/officeDocument/2006/relationships/tags" Target="../tags/tag571.xml"/><Relationship Id="rId96" Type="http://schemas.openxmlformats.org/officeDocument/2006/relationships/tags" Target="../tags/tag572.xml"/><Relationship Id="rId97" Type="http://schemas.openxmlformats.org/officeDocument/2006/relationships/tags" Target="../tags/tag573.xml"/><Relationship Id="rId98" Type="http://schemas.openxmlformats.org/officeDocument/2006/relationships/tags" Target="../tags/tag574.xml"/><Relationship Id="rId99" Type="http://schemas.openxmlformats.org/officeDocument/2006/relationships/tags" Target="../tags/tag575.xml"/><Relationship Id="rId111" Type="http://schemas.openxmlformats.org/officeDocument/2006/relationships/image" Target="../media/image7.png"/><Relationship Id="rId20" Type="http://schemas.openxmlformats.org/officeDocument/2006/relationships/tags" Target="../tags/tag496.xml"/><Relationship Id="rId21" Type="http://schemas.openxmlformats.org/officeDocument/2006/relationships/tags" Target="../tags/tag497.xml"/><Relationship Id="rId22" Type="http://schemas.openxmlformats.org/officeDocument/2006/relationships/tags" Target="../tags/tag498.xml"/><Relationship Id="rId23" Type="http://schemas.openxmlformats.org/officeDocument/2006/relationships/tags" Target="../tags/tag499.xml"/><Relationship Id="rId24" Type="http://schemas.openxmlformats.org/officeDocument/2006/relationships/tags" Target="../tags/tag500.xml"/><Relationship Id="rId25" Type="http://schemas.openxmlformats.org/officeDocument/2006/relationships/tags" Target="../tags/tag501.xml"/><Relationship Id="rId26" Type="http://schemas.openxmlformats.org/officeDocument/2006/relationships/tags" Target="../tags/tag502.xml"/><Relationship Id="rId27" Type="http://schemas.openxmlformats.org/officeDocument/2006/relationships/tags" Target="../tags/tag503.xml"/><Relationship Id="rId28" Type="http://schemas.openxmlformats.org/officeDocument/2006/relationships/tags" Target="../tags/tag504.xml"/><Relationship Id="rId29" Type="http://schemas.openxmlformats.org/officeDocument/2006/relationships/tags" Target="../tags/tag505.xml"/><Relationship Id="rId40" Type="http://schemas.openxmlformats.org/officeDocument/2006/relationships/tags" Target="../tags/tag516.xml"/><Relationship Id="rId41" Type="http://schemas.openxmlformats.org/officeDocument/2006/relationships/tags" Target="../tags/tag517.xml"/><Relationship Id="rId42" Type="http://schemas.openxmlformats.org/officeDocument/2006/relationships/tags" Target="../tags/tag518.xml"/><Relationship Id="rId43" Type="http://schemas.openxmlformats.org/officeDocument/2006/relationships/tags" Target="../tags/tag519.xml"/><Relationship Id="rId44" Type="http://schemas.openxmlformats.org/officeDocument/2006/relationships/tags" Target="../tags/tag520.xml"/><Relationship Id="rId45" Type="http://schemas.openxmlformats.org/officeDocument/2006/relationships/tags" Target="../tags/tag521.xml"/><Relationship Id="rId46" Type="http://schemas.openxmlformats.org/officeDocument/2006/relationships/tags" Target="../tags/tag522.xml"/><Relationship Id="rId47" Type="http://schemas.openxmlformats.org/officeDocument/2006/relationships/tags" Target="../tags/tag523.xml"/><Relationship Id="rId48" Type="http://schemas.openxmlformats.org/officeDocument/2006/relationships/tags" Target="../tags/tag524.xml"/><Relationship Id="rId49" Type="http://schemas.openxmlformats.org/officeDocument/2006/relationships/tags" Target="../tags/tag525.xml"/><Relationship Id="rId60" Type="http://schemas.openxmlformats.org/officeDocument/2006/relationships/tags" Target="../tags/tag536.xml"/><Relationship Id="rId61" Type="http://schemas.openxmlformats.org/officeDocument/2006/relationships/tags" Target="../tags/tag537.xml"/><Relationship Id="rId62" Type="http://schemas.openxmlformats.org/officeDocument/2006/relationships/tags" Target="../tags/tag538.xml"/><Relationship Id="rId63" Type="http://schemas.openxmlformats.org/officeDocument/2006/relationships/tags" Target="../tags/tag539.xml"/><Relationship Id="rId64" Type="http://schemas.openxmlformats.org/officeDocument/2006/relationships/tags" Target="../tags/tag540.xml"/><Relationship Id="rId65" Type="http://schemas.openxmlformats.org/officeDocument/2006/relationships/tags" Target="../tags/tag541.xml"/><Relationship Id="rId66" Type="http://schemas.openxmlformats.org/officeDocument/2006/relationships/tags" Target="../tags/tag542.xml"/><Relationship Id="rId67" Type="http://schemas.openxmlformats.org/officeDocument/2006/relationships/tags" Target="../tags/tag543.xml"/><Relationship Id="rId68" Type="http://schemas.openxmlformats.org/officeDocument/2006/relationships/tags" Target="../tags/tag544.xml"/><Relationship Id="rId69" Type="http://schemas.openxmlformats.org/officeDocument/2006/relationships/tags" Target="../tags/tag545.xml"/><Relationship Id="rId100" Type="http://schemas.openxmlformats.org/officeDocument/2006/relationships/tags" Target="../tags/tag576.xml"/><Relationship Id="rId80" Type="http://schemas.openxmlformats.org/officeDocument/2006/relationships/tags" Target="../tags/tag556.xml"/><Relationship Id="rId81" Type="http://schemas.openxmlformats.org/officeDocument/2006/relationships/tags" Target="../tags/tag557.xml"/><Relationship Id="rId82" Type="http://schemas.openxmlformats.org/officeDocument/2006/relationships/tags" Target="../tags/tag558.xml"/><Relationship Id="rId83" Type="http://schemas.openxmlformats.org/officeDocument/2006/relationships/tags" Target="../tags/tag559.xml"/><Relationship Id="rId84" Type="http://schemas.openxmlformats.org/officeDocument/2006/relationships/tags" Target="../tags/tag560.xml"/><Relationship Id="rId85" Type="http://schemas.openxmlformats.org/officeDocument/2006/relationships/tags" Target="../tags/tag561.xml"/><Relationship Id="rId86" Type="http://schemas.openxmlformats.org/officeDocument/2006/relationships/tags" Target="../tags/tag562.xml"/><Relationship Id="rId87" Type="http://schemas.openxmlformats.org/officeDocument/2006/relationships/tags" Target="../tags/tag563.xml"/><Relationship Id="rId88" Type="http://schemas.openxmlformats.org/officeDocument/2006/relationships/tags" Target="../tags/tag564.xml"/><Relationship Id="rId89" Type="http://schemas.openxmlformats.org/officeDocument/2006/relationships/tags" Target="../tags/tag56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0" Type="http://schemas.openxmlformats.org/officeDocument/2006/relationships/tags" Target="../tags/tag603.xml"/><Relationship Id="rId21" Type="http://schemas.openxmlformats.org/officeDocument/2006/relationships/tags" Target="../tags/tag604.xml"/><Relationship Id="rId22" Type="http://schemas.openxmlformats.org/officeDocument/2006/relationships/tags" Target="../tags/tag605.xml"/><Relationship Id="rId23" Type="http://schemas.openxmlformats.org/officeDocument/2006/relationships/tags" Target="../tags/tag606.xml"/><Relationship Id="rId24" Type="http://schemas.openxmlformats.org/officeDocument/2006/relationships/tags" Target="../tags/tag607.xml"/><Relationship Id="rId25" Type="http://schemas.openxmlformats.org/officeDocument/2006/relationships/tags" Target="../tags/tag608.xml"/><Relationship Id="rId26" Type="http://schemas.openxmlformats.org/officeDocument/2006/relationships/tags" Target="../tags/tag609.xml"/><Relationship Id="rId27" Type="http://schemas.openxmlformats.org/officeDocument/2006/relationships/tags" Target="../tags/tag610.xml"/><Relationship Id="rId28" Type="http://schemas.openxmlformats.org/officeDocument/2006/relationships/tags" Target="../tags/tag611.xml"/><Relationship Id="rId29" Type="http://schemas.openxmlformats.org/officeDocument/2006/relationships/tags" Target="../tags/tag612.xml"/><Relationship Id="rId1" Type="http://schemas.openxmlformats.org/officeDocument/2006/relationships/tags" Target="../tags/tag584.xml"/><Relationship Id="rId2" Type="http://schemas.openxmlformats.org/officeDocument/2006/relationships/tags" Target="../tags/tag585.xml"/><Relationship Id="rId3" Type="http://schemas.openxmlformats.org/officeDocument/2006/relationships/tags" Target="../tags/tag586.xml"/><Relationship Id="rId4" Type="http://schemas.openxmlformats.org/officeDocument/2006/relationships/tags" Target="../tags/tag587.xml"/><Relationship Id="rId5" Type="http://schemas.openxmlformats.org/officeDocument/2006/relationships/tags" Target="../tags/tag588.xml"/><Relationship Id="rId30" Type="http://schemas.openxmlformats.org/officeDocument/2006/relationships/tags" Target="../tags/tag613.xml"/><Relationship Id="rId31" Type="http://schemas.openxmlformats.org/officeDocument/2006/relationships/tags" Target="../tags/tag614.xml"/><Relationship Id="rId32" Type="http://schemas.openxmlformats.org/officeDocument/2006/relationships/slideLayout" Target="../slideLayouts/slideLayout3.xml"/><Relationship Id="rId9" Type="http://schemas.openxmlformats.org/officeDocument/2006/relationships/tags" Target="../tags/tag592.xml"/><Relationship Id="rId6" Type="http://schemas.openxmlformats.org/officeDocument/2006/relationships/tags" Target="../tags/tag589.xml"/><Relationship Id="rId7" Type="http://schemas.openxmlformats.org/officeDocument/2006/relationships/tags" Target="../tags/tag590.xml"/><Relationship Id="rId8" Type="http://schemas.openxmlformats.org/officeDocument/2006/relationships/tags" Target="../tags/tag591.xml"/><Relationship Id="rId33" Type="http://schemas.openxmlformats.org/officeDocument/2006/relationships/notesSlide" Target="../notesSlides/notesSlide15.xml"/><Relationship Id="rId10" Type="http://schemas.openxmlformats.org/officeDocument/2006/relationships/tags" Target="../tags/tag593.xml"/><Relationship Id="rId11" Type="http://schemas.openxmlformats.org/officeDocument/2006/relationships/tags" Target="../tags/tag594.xml"/><Relationship Id="rId12" Type="http://schemas.openxmlformats.org/officeDocument/2006/relationships/tags" Target="../tags/tag595.xml"/><Relationship Id="rId13" Type="http://schemas.openxmlformats.org/officeDocument/2006/relationships/tags" Target="../tags/tag596.xml"/><Relationship Id="rId14" Type="http://schemas.openxmlformats.org/officeDocument/2006/relationships/tags" Target="../tags/tag597.xml"/><Relationship Id="rId15" Type="http://schemas.openxmlformats.org/officeDocument/2006/relationships/tags" Target="../tags/tag598.xml"/><Relationship Id="rId16" Type="http://schemas.openxmlformats.org/officeDocument/2006/relationships/tags" Target="../tags/tag599.xml"/><Relationship Id="rId17" Type="http://schemas.openxmlformats.org/officeDocument/2006/relationships/tags" Target="../tags/tag600.xml"/><Relationship Id="rId18" Type="http://schemas.openxmlformats.org/officeDocument/2006/relationships/tags" Target="../tags/tag601.xml"/><Relationship Id="rId19" Type="http://schemas.openxmlformats.org/officeDocument/2006/relationships/tags" Target="../tags/tag602.xml"/></Relationships>
</file>

<file path=ppt/slides/_rels/slide25.xml.rels><?xml version="1.0" encoding="UTF-8" standalone="yes"?>
<Relationships xmlns="http://schemas.openxmlformats.org/package/2006/relationships"><Relationship Id="rId20" Type="http://schemas.openxmlformats.org/officeDocument/2006/relationships/tags" Target="../tags/tag634.xml"/><Relationship Id="rId21" Type="http://schemas.openxmlformats.org/officeDocument/2006/relationships/tags" Target="../tags/tag635.xml"/><Relationship Id="rId22" Type="http://schemas.openxmlformats.org/officeDocument/2006/relationships/tags" Target="../tags/tag636.xml"/><Relationship Id="rId23" Type="http://schemas.openxmlformats.org/officeDocument/2006/relationships/tags" Target="../tags/tag637.xml"/><Relationship Id="rId24" Type="http://schemas.openxmlformats.org/officeDocument/2006/relationships/tags" Target="../tags/tag638.xml"/><Relationship Id="rId25" Type="http://schemas.openxmlformats.org/officeDocument/2006/relationships/tags" Target="../tags/tag639.xml"/><Relationship Id="rId26" Type="http://schemas.openxmlformats.org/officeDocument/2006/relationships/tags" Target="../tags/tag640.xml"/><Relationship Id="rId27" Type="http://schemas.openxmlformats.org/officeDocument/2006/relationships/tags" Target="../tags/tag641.xml"/><Relationship Id="rId28" Type="http://schemas.openxmlformats.org/officeDocument/2006/relationships/tags" Target="../tags/tag642.xml"/><Relationship Id="rId29" Type="http://schemas.openxmlformats.org/officeDocument/2006/relationships/tags" Target="../tags/tag643.xml"/><Relationship Id="rId1" Type="http://schemas.openxmlformats.org/officeDocument/2006/relationships/tags" Target="../tags/tag615.xml"/><Relationship Id="rId2" Type="http://schemas.openxmlformats.org/officeDocument/2006/relationships/tags" Target="../tags/tag616.xml"/><Relationship Id="rId3" Type="http://schemas.openxmlformats.org/officeDocument/2006/relationships/tags" Target="../tags/tag617.xml"/><Relationship Id="rId4" Type="http://schemas.openxmlformats.org/officeDocument/2006/relationships/tags" Target="../tags/tag618.xml"/><Relationship Id="rId5" Type="http://schemas.openxmlformats.org/officeDocument/2006/relationships/tags" Target="../tags/tag619.xml"/><Relationship Id="rId30" Type="http://schemas.openxmlformats.org/officeDocument/2006/relationships/tags" Target="../tags/tag644.xml"/><Relationship Id="rId31" Type="http://schemas.openxmlformats.org/officeDocument/2006/relationships/tags" Target="../tags/tag645.xml"/><Relationship Id="rId32" Type="http://schemas.openxmlformats.org/officeDocument/2006/relationships/slideLayout" Target="../slideLayouts/slideLayout3.xml"/><Relationship Id="rId9" Type="http://schemas.openxmlformats.org/officeDocument/2006/relationships/tags" Target="../tags/tag623.xml"/><Relationship Id="rId6" Type="http://schemas.openxmlformats.org/officeDocument/2006/relationships/tags" Target="../tags/tag620.xml"/><Relationship Id="rId7" Type="http://schemas.openxmlformats.org/officeDocument/2006/relationships/tags" Target="../tags/tag621.xml"/><Relationship Id="rId8" Type="http://schemas.openxmlformats.org/officeDocument/2006/relationships/tags" Target="../tags/tag622.xml"/><Relationship Id="rId33" Type="http://schemas.openxmlformats.org/officeDocument/2006/relationships/notesSlide" Target="../notesSlides/notesSlide16.xml"/><Relationship Id="rId34" Type="http://schemas.openxmlformats.org/officeDocument/2006/relationships/image" Target="../media/image8.png"/><Relationship Id="rId10" Type="http://schemas.openxmlformats.org/officeDocument/2006/relationships/tags" Target="../tags/tag624.xml"/><Relationship Id="rId11" Type="http://schemas.openxmlformats.org/officeDocument/2006/relationships/tags" Target="../tags/tag625.xml"/><Relationship Id="rId12" Type="http://schemas.openxmlformats.org/officeDocument/2006/relationships/tags" Target="../tags/tag626.xml"/><Relationship Id="rId13" Type="http://schemas.openxmlformats.org/officeDocument/2006/relationships/tags" Target="../tags/tag627.xml"/><Relationship Id="rId14" Type="http://schemas.openxmlformats.org/officeDocument/2006/relationships/tags" Target="../tags/tag628.xml"/><Relationship Id="rId15" Type="http://schemas.openxmlformats.org/officeDocument/2006/relationships/tags" Target="../tags/tag629.xml"/><Relationship Id="rId16" Type="http://schemas.openxmlformats.org/officeDocument/2006/relationships/tags" Target="../tags/tag630.xml"/><Relationship Id="rId17" Type="http://schemas.openxmlformats.org/officeDocument/2006/relationships/tags" Target="../tags/tag631.xml"/><Relationship Id="rId18" Type="http://schemas.openxmlformats.org/officeDocument/2006/relationships/tags" Target="../tags/tag632.xml"/><Relationship Id="rId19" Type="http://schemas.openxmlformats.org/officeDocument/2006/relationships/tags" Target="../tags/tag633.xml"/></Relationships>
</file>

<file path=ppt/slides/_rels/slide26.xml.rels><?xml version="1.0" encoding="UTF-8" standalone="yes"?>
<Relationships xmlns="http://schemas.openxmlformats.org/package/2006/relationships"><Relationship Id="rId20" Type="http://schemas.openxmlformats.org/officeDocument/2006/relationships/tags" Target="../tags/tag665.xml"/><Relationship Id="rId21" Type="http://schemas.openxmlformats.org/officeDocument/2006/relationships/tags" Target="../tags/tag666.xml"/><Relationship Id="rId22" Type="http://schemas.openxmlformats.org/officeDocument/2006/relationships/tags" Target="../tags/tag667.xml"/><Relationship Id="rId23" Type="http://schemas.openxmlformats.org/officeDocument/2006/relationships/tags" Target="../tags/tag668.xml"/><Relationship Id="rId24" Type="http://schemas.openxmlformats.org/officeDocument/2006/relationships/tags" Target="../tags/tag669.xml"/><Relationship Id="rId25" Type="http://schemas.openxmlformats.org/officeDocument/2006/relationships/tags" Target="../tags/tag670.xml"/><Relationship Id="rId26" Type="http://schemas.openxmlformats.org/officeDocument/2006/relationships/tags" Target="../tags/tag671.xml"/><Relationship Id="rId27" Type="http://schemas.openxmlformats.org/officeDocument/2006/relationships/tags" Target="../tags/tag672.xml"/><Relationship Id="rId28" Type="http://schemas.openxmlformats.org/officeDocument/2006/relationships/tags" Target="../tags/tag673.xml"/><Relationship Id="rId29" Type="http://schemas.openxmlformats.org/officeDocument/2006/relationships/tags" Target="../tags/tag674.xml"/><Relationship Id="rId1" Type="http://schemas.openxmlformats.org/officeDocument/2006/relationships/tags" Target="../tags/tag646.xml"/><Relationship Id="rId2" Type="http://schemas.openxmlformats.org/officeDocument/2006/relationships/tags" Target="../tags/tag647.xml"/><Relationship Id="rId3" Type="http://schemas.openxmlformats.org/officeDocument/2006/relationships/tags" Target="../tags/tag648.xml"/><Relationship Id="rId4" Type="http://schemas.openxmlformats.org/officeDocument/2006/relationships/tags" Target="../tags/tag649.xml"/><Relationship Id="rId5" Type="http://schemas.openxmlformats.org/officeDocument/2006/relationships/tags" Target="../tags/tag650.xml"/><Relationship Id="rId30" Type="http://schemas.openxmlformats.org/officeDocument/2006/relationships/tags" Target="../tags/tag675.xml"/><Relationship Id="rId31" Type="http://schemas.openxmlformats.org/officeDocument/2006/relationships/tags" Target="../tags/tag676.xml"/><Relationship Id="rId32" Type="http://schemas.openxmlformats.org/officeDocument/2006/relationships/slideLayout" Target="../slideLayouts/slideLayout3.xml"/><Relationship Id="rId9" Type="http://schemas.openxmlformats.org/officeDocument/2006/relationships/tags" Target="../tags/tag654.xml"/><Relationship Id="rId6" Type="http://schemas.openxmlformats.org/officeDocument/2006/relationships/tags" Target="../tags/tag651.xml"/><Relationship Id="rId7" Type="http://schemas.openxmlformats.org/officeDocument/2006/relationships/tags" Target="../tags/tag652.xml"/><Relationship Id="rId8" Type="http://schemas.openxmlformats.org/officeDocument/2006/relationships/tags" Target="../tags/tag653.xml"/><Relationship Id="rId33" Type="http://schemas.openxmlformats.org/officeDocument/2006/relationships/notesSlide" Target="../notesSlides/notesSlide17.xml"/><Relationship Id="rId34" Type="http://schemas.openxmlformats.org/officeDocument/2006/relationships/image" Target="../media/image9.png"/><Relationship Id="rId10" Type="http://schemas.openxmlformats.org/officeDocument/2006/relationships/tags" Target="../tags/tag655.xml"/><Relationship Id="rId11" Type="http://schemas.openxmlformats.org/officeDocument/2006/relationships/tags" Target="../tags/tag656.xml"/><Relationship Id="rId12" Type="http://schemas.openxmlformats.org/officeDocument/2006/relationships/tags" Target="../tags/tag657.xml"/><Relationship Id="rId13" Type="http://schemas.openxmlformats.org/officeDocument/2006/relationships/tags" Target="../tags/tag658.xml"/><Relationship Id="rId14" Type="http://schemas.openxmlformats.org/officeDocument/2006/relationships/tags" Target="../tags/tag659.xml"/><Relationship Id="rId15" Type="http://schemas.openxmlformats.org/officeDocument/2006/relationships/tags" Target="../tags/tag660.xml"/><Relationship Id="rId16" Type="http://schemas.openxmlformats.org/officeDocument/2006/relationships/tags" Target="../tags/tag661.xml"/><Relationship Id="rId17" Type="http://schemas.openxmlformats.org/officeDocument/2006/relationships/tags" Target="../tags/tag662.xml"/><Relationship Id="rId18" Type="http://schemas.openxmlformats.org/officeDocument/2006/relationships/tags" Target="../tags/tag663.xml"/><Relationship Id="rId19" Type="http://schemas.openxmlformats.org/officeDocument/2006/relationships/tags" Target="../tags/tag66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8.xml"/><Relationship Id="rId1" Type="http://schemas.openxmlformats.org/officeDocument/2006/relationships/tags" Target="../tags/tag677.xml"/><Relationship Id="rId2" Type="http://schemas.openxmlformats.org/officeDocument/2006/relationships/tags" Target="../tags/tag678.xml"/></Relationships>
</file>

<file path=ppt/slides/_rels/slide28.xml.rels><?xml version="1.0" encoding="UTF-8" standalone="yes"?>
<Relationships xmlns="http://schemas.openxmlformats.org/package/2006/relationships"><Relationship Id="rId1" Type="http://schemas.openxmlformats.org/officeDocument/2006/relationships/tags" Target="../tags/tag679.xml"/><Relationship Id="rId2" Type="http://schemas.openxmlformats.org/officeDocument/2006/relationships/tags" Target="../tags/tag680.xml"/><Relationship Id="rId3"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46" Type="http://schemas.openxmlformats.org/officeDocument/2006/relationships/notesSlide" Target="../notesSlides/notesSlide19.xml"/><Relationship Id="rId20" Type="http://schemas.openxmlformats.org/officeDocument/2006/relationships/tags" Target="../tags/tag700.xml"/><Relationship Id="rId21" Type="http://schemas.openxmlformats.org/officeDocument/2006/relationships/tags" Target="../tags/tag701.xml"/><Relationship Id="rId22" Type="http://schemas.openxmlformats.org/officeDocument/2006/relationships/tags" Target="../tags/tag702.xml"/><Relationship Id="rId23" Type="http://schemas.openxmlformats.org/officeDocument/2006/relationships/tags" Target="../tags/tag703.xml"/><Relationship Id="rId24" Type="http://schemas.openxmlformats.org/officeDocument/2006/relationships/tags" Target="../tags/tag704.xml"/><Relationship Id="rId25" Type="http://schemas.openxmlformats.org/officeDocument/2006/relationships/tags" Target="../tags/tag705.xml"/><Relationship Id="rId26" Type="http://schemas.openxmlformats.org/officeDocument/2006/relationships/tags" Target="../tags/tag706.xml"/><Relationship Id="rId27" Type="http://schemas.openxmlformats.org/officeDocument/2006/relationships/tags" Target="../tags/tag707.xml"/><Relationship Id="rId28" Type="http://schemas.openxmlformats.org/officeDocument/2006/relationships/tags" Target="../tags/tag708.xml"/><Relationship Id="rId29" Type="http://schemas.openxmlformats.org/officeDocument/2006/relationships/tags" Target="../tags/tag709.xml"/><Relationship Id="rId1" Type="http://schemas.openxmlformats.org/officeDocument/2006/relationships/tags" Target="../tags/tag681.xml"/><Relationship Id="rId2" Type="http://schemas.openxmlformats.org/officeDocument/2006/relationships/tags" Target="../tags/tag682.xml"/><Relationship Id="rId3" Type="http://schemas.openxmlformats.org/officeDocument/2006/relationships/tags" Target="../tags/tag683.xml"/><Relationship Id="rId4" Type="http://schemas.openxmlformats.org/officeDocument/2006/relationships/tags" Target="../tags/tag684.xml"/><Relationship Id="rId5" Type="http://schemas.openxmlformats.org/officeDocument/2006/relationships/tags" Target="../tags/tag685.xml"/><Relationship Id="rId30" Type="http://schemas.openxmlformats.org/officeDocument/2006/relationships/tags" Target="../tags/tag710.xml"/><Relationship Id="rId31" Type="http://schemas.openxmlformats.org/officeDocument/2006/relationships/tags" Target="../tags/tag711.xml"/><Relationship Id="rId32" Type="http://schemas.openxmlformats.org/officeDocument/2006/relationships/tags" Target="../tags/tag712.xml"/><Relationship Id="rId9" Type="http://schemas.openxmlformats.org/officeDocument/2006/relationships/tags" Target="../tags/tag689.xml"/><Relationship Id="rId6" Type="http://schemas.openxmlformats.org/officeDocument/2006/relationships/tags" Target="../tags/tag686.xml"/><Relationship Id="rId7" Type="http://schemas.openxmlformats.org/officeDocument/2006/relationships/tags" Target="../tags/tag687.xml"/><Relationship Id="rId8" Type="http://schemas.openxmlformats.org/officeDocument/2006/relationships/tags" Target="../tags/tag688.xml"/><Relationship Id="rId33" Type="http://schemas.openxmlformats.org/officeDocument/2006/relationships/tags" Target="../tags/tag713.xml"/><Relationship Id="rId34" Type="http://schemas.openxmlformats.org/officeDocument/2006/relationships/tags" Target="../tags/tag714.xml"/><Relationship Id="rId35" Type="http://schemas.openxmlformats.org/officeDocument/2006/relationships/tags" Target="../tags/tag715.xml"/><Relationship Id="rId36" Type="http://schemas.openxmlformats.org/officeDocument/2006/relationships/tags" Target="../tags/tag716.xml"/><Relationship Id="rId10" Type="http://schemas.openxmlformats.org/officeDocument/2006/relationships/tags" Target="../tags/tag690.xml"/><Relationship Id="rId11" Type="http://schemas.openxmlformats.org/officeDocument/2006/relationships/tags" Target="../tags/tag691.xml"/><Relationship Id="rId12" Type="http://schemas.openxmlformats.org/officeDocument/2006/relationships/tags" Target="../tags/tag692.xml"/><Relationship Id="rId13" Type="http://schemas.openxmlformats.org/officeDocument/2006/relationships/tags" Target="../tags/tag693.xml"/><Relationship Id="rId14" Type="http://schemas.openxmlformats.org/officeDocument/2006/relationships/tags" Target="../tags/tag694.xml"/><Relationship Id="rId15" Type="http://schemas.openxmlformats.org/officeDocument/2006/relationships/tags" Target="../tags/tag695.xml"/><Relationship Id="rId16" Type="http://schemas.openxmlformats.org/officeDocument/2006/relationships/tags" Target="../tags/tag696.xml"/><Relationship Id="rId17" Type="http://schemas.openxmlformats.org/officeDocument/2006/relationships/tags" Target="../tags/tag697.xml"/><Relationship Id="rId18" Type="http://schemas.openxmlformats.org/officeDocument/2006/relationships/tags" Target="../tags/tag698.xml"/><Relationship Id="rId19" Type="http://schemas.openxmlformats.org/officeDocument/2006/relationships/tags" Target="../tags/tag699.xml"/><Relationship Id="rId37" Type="http://schemas.openxmlformats.org/officeDocument/2006/relationships/tags" Target="../tags/tag717.xml"/><Relationship Id="rId38" Type="http://schemas.openxmlformats.org/officeDocument/2006/relationships/tags" Target="../tags/tag718.xml"/><Relationship Id="rId39" Type="http://schemas.openxmlformats.org/officeDocument/2006/relationships/tags" Target="../tags/tag719.xml"/><Relationship Id="rId40" Type="http://schemas.openxmlformats.org/officeDocument/2006/relationships/tags" Target="../tags/tag720.xml"/><Relationship Id="rId41" Type="http://schemas.openxmlformats.org/officeDocument/2006/relationships/tags" Target="../tags/tag721.xml"/><Relationship Id="rId42" Type="http://schemas.openxmlformats.org/officeDocument/2006/relationships/tags" Target="../tags/tag722.xml"/><Relationship Id="rId43" Type="http://schemas.openxmlformats.org/officeDocument/2006/relationships/tags" Target="../tags/tag723.xml"/><Relationship Id="rId44" Type="http://schemas.openxmlformats.org/officeDocument/2006/relationships/tags" Target="../tags/tag724.xml"/><Relationship Id="rId45"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3" Type="http://schemas.openxmlformats.org/officeDocument/2006/relationships/tags" Target="../tags/tag737.xml"/><Relationship Id="rId14" Type="http://schemas.openxmlformats.org/officeDocument/2006/relationships/tags" Target="../tags/tag738.xml"/><Relationship Id="rId15" Type="http://schemas.openxmlformats.org/officeDocument/2006/relationships/tags" Target="../tags/tag739.xml"/><Relationship Id="rId16" Type="http://schemas.openxmlformats.org/officeDocument/2006/relationships/tags" Target="../tags/tag740.xml"/><Relationship Id="rId17" Type="http://schemas.openxmlformats.org/officeDocument/2006/relationships/tags" Target="../tags/tag741.xml"/><Relationship Id="rId18" Type="http://schemas.openxmlformats.org/officeDocument/2006/relationships/tags" Target="../tags/tag742.xml"/><Relationship Id="rId19" Type="http://schemas.openxmlformats.org/officeDocument/2006/relationships/tags" Target="../tags/tag743.xml"/><Relationship Id="rId50" Type="http://schemas.openxmlformats.org/officeDocument/2006/relationships/tags" Target="../tags/tag774.xml"/><Relationship Id="rId51" Type="http://schemas.openxmlformats.org/officeDocument/2006/relationships/tags" Target="../tags/tag775.xml"/><Relationship Id="rId52" Type="http://schemas.openxmlformats.org/officeDocument/2006/relationships/tags" Target="../tags/tag776.xml"/><Relationship Id="rId53" Type="http://schemas.openxmlformats.org/officeDocument/2006/relationships/tags" Target="../tags/tag777.xml"/><Relationship Id="rId54" Type="http://schemas.openxmlformats.org/officeDocument/2006/relationships/slideLayout" Target="../slideLayouts/slideLayout7.xml"/><Relationship Id="rId40" Type="http://schemas.openxmlformats.org/officeDocument/2006/relationships/tags" Target="../tags/tag764.xml"/><Relationship Id="rId41" Type="http://schemas.openxmlformats.org/officeDocument/2006/relationships/tags" Target="../tags/tag765.xml"/><Relationship Id="rId42" Type="http://schemas.openxmlformats.org/officeDocument/2006/relationships/tags" Target="../tags/tag766.xml"/><Relationship Id="rId43" Type="http://schemas.openxmlformats.org/officeDocument/2006/relationships/tags" Target="../tags/tag767.xml"/><Relationship Id="rId44" Type="http://schemas.openxmlformats.org/officeDocument/2006/relationships/tags" Target="../tags/tag768.xml"/><Relationship Id="rId45" Type="http://schemas.openxmlformats.org/officeDocument/2006/relationships/tags" Target="../tags/tag769.xml"/><Relationship Id="rId46" Type="http://schemas.openxmlformats.org/officeDocument/2006/relationships/tags" Target="../tags/tag770.xml"/><Relationship Id="rId47" Type="http://schemas.openxmlformats.org/officeDocument/2006/relationships/tags" Target="../tags/tag771.xml"/><Relationship Id="rId48" Type="http://schemas.openxmlformats.org/officeDocument/2006/relationships/tags" Target="../tags/tag772.xml"/><Relationship Id="rId49" Type="http://schemas.openxmlformats.org/officeDocument/2006/relationships/tags" Target="../tags/tag773.xml"/><Relationship Id="rId1" Type="http://schemas.openxmlformats.org/officeDocument/2006/relationships/tags" Target="../tags/tag725.xml"/><Relationship Id="rId2" Type="http://schemas.openxmlformats.org/officeDocument/2006/relationships/tags" Target="../tags/tag726.xml"/><Relationship Id="rId3" Type="http://schemas.openxmlformats.org/officeDocument/2006/relationships/tags" Target="../tags/tag727.xml"/><Relationship Id="rId4" Type="http://schemas.openxmlformats.org/officeDocument/2006/relationships/tags" Target="../tags/tag728.xml"/><Relationship Id="rId5" Type="http://schemas.openxmlformats.org/officeDocument/2006/relationships/tags" Target="../tags/tag729.xml"/><Relationship Id="rId6" Type="http://schemas.openxmlformats.org/officeDocument/2006/relationships/tags" Target="../tags/tag730.xml"/><Relationship Id="rId7" Type="http://schemas.openxmlformats.org/officeDocument/2006/relationships/tags" Target="../tags/tag731.xml"/><Relationship Id="rId8" Type="http://schemas.openxmlformats.org/officeDocument/2006/relationships/tags" Target="../tags/tag732.xml"/><Relationship Id="rId9" Type="http://schemas.openxmlformats.org/officeDocument/2006/relationships/tags" Target="../tags/tag733.xml"/><Relationship Id="rId30" Type="http://schemas.openxmlformats.org/officeDocument/2006/relationships/tags" Target="../tags/tag754.xml"/><Relationship Id="rId31" Type="http://schemas.openxmlformats.org/officeDocument/2006/relationships/tags" Target="../tags/tag755.xml"/><Relationship Id="rId32" Type="http://schemas.openxmlformats.org/officeDocument/2006/relationships/tags" Target="../tags/tag756.xml"/><Relationship Id="rId33" Type="http://schemas.openxmlformats.org/officeDocument/2006/relationships/tags" Target="../tags/tag757.xml"/><Relationship Id="rId34" Type="http://schemas.openxmlformats.org/officeDocument/2006/relationships/tags" Target="../tags/tag758.xml"/><Relationship Id="rId35" Type="http://schemas.openxmlformats.org/officeDocument/2006/relationships/tags" Target="../tags/tag759.xml"/><Relationship Id="rId36" Type="http://schemas.openxmlformats.org/officeDocument/2006/relationships/tags" Target="../tags/tag760.xml"/><Relationship Id="rId37" Type="http://schemas.openxmlformats.org/officeDocument/2006/relationships/tags" Target="../tags/tag761.xml"/><Relationship Id="rId38" Type="http://schemas.openxmlformats.org/officeDocument/2006/relationships/tags" Target="../tags/tag762.xml"/><Relationship Id="rId39" Type="http://schemas.openxmlformats.org/officeDocument/2006/relationships/tags" Target="../tags/tag763.xml"/><Relationship Id="rId20" Type="http://schemas.openxmlformats.org/officeDocument/2006/relationships/tags" Target="../tags/tag744.xml"/><Relationship Id="rId21" Type="http://schemas.openxmlformats.org/officeDocument/2006/relationships/tags" Target="../tags/tag745.xml"/><Relationship Id="rId22" Type="http://schemas.openxmlformats.org/officeDocument/2006/relationships/tags" Target="../tags/tag746.xml"/><Relationship Id="rId23" Type="http://schemas.openxmlformats.org/officeDocument/2006/relationships/tags" Target="../tags/tag747.xml"/><Relationship Id="rId24" Type="http://schemas.openxmlformats.org/officeDocument/2006/relationships/tags" Target="../tags/tag748.xml"/><Relationship Id="rId25" Type="http://schemas.openxmlformats.org/officeDocument/2006/relationships/tags" Target="../tags/tag749.xml"/><Relationship Id="rId26" Type="http://schemas.openxmlformats.org/officeDocument/2006/relationships/tags" Target="../tags/tag750.xml"/><Relationship Id="rId27" Type="http://schemas.openxmlformats.org/officeDocument/2006/relationships/tags" Target="../tags/tag751.xml"/><Relationship Id="rId28" Type="http://schemas.openxmlformats.org/officeDocument/2006/relationships/tags" Target="../tags/tag752.xml"/><Relationship Id="rId29" Type="http://schemas.openxmlformats.org/officeDocument/2006/relationships/tags" Target="../tags/tag753.xml"/><Relationship Id="rId10" Type="http://schemas.openxmlformats.org/officeDocument/2006/relationships/tags" Target="../tags/tag734.xml"/><Relationship Id="rId11" Type="http://schemas.openxmlformats.org/officeDocument/2006/relationships/tags" Target="../tags/tag735.xml"/><Relationship Id="rId12" Type="http://schemas.openxmlformats.org/officeDocument/2006/relationships/tags" Target="../tags/tag736.xml"/></Relationships>
</file>

<file path=ppt/slides/_rels/slide31.xml.rels><?xml version="1.0" encoding="UTF-8" standalone="yes"?>
<Relationships xmlns="http://schemas.openxmlformats.org/package/2006/relationships"><Relationship Id="rId3" Type="http://schemas.openxmlformats.org/officeDocument/2006/relationships/tags" Target="../tags/tag780.xml"/><Relationship Id="rId4" Type="http://schemas.openxmlformats.org/officeDocument/2006/relationships/slideLayout" Target="../slideLayouts/slideLayout3.xml"/><Relationship Id="rId5" Type="http://schemas.openxmlformats.org/officeDocument/2006/relationships/notesSlide" Target="../notesSlides/notesSlide20.xml"/><Relationship Id="rId6" Type="http://schemas.openxmlformats.org/officeDocument/2006/relationships/image" Target="../media/image10.png"/><Relationship Id="rId1" Type="http://schemas.openxmlformats.org/officeDocument/2006/relationships/tags" Target="../tags/tag778.xml"/><Relationship Id="rId2" Type="http://schemas.openxmlformats.org/officeDocument/2006/relationships/tags" Target="../tags/tag77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11.png"/><Relationship Id="rId1" Type="http://schemas.openxmlformats.org/officeDocument/2006/relationships/tags" Target="../tags/tag781.xml"/><Relationship Id="rId2"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3" Type="http://schemas.openxmlformats.org/officeDocument/2006/relationships/tags" Target="../tags/tag794.xml"/><Relationship Id="rId14" Type="http://schemas.openxmlformats.org/officeDocument/2006/relationships/tags" Target="../tags/tag795.xml"/><Relationship Id="rId15" Type="http://schemas.openxmlformats.org/officeDocument/2006/relationships/tags" Target="../tags/tag796.xml"/><Relationship Id="rId16" Type="http://schemas.openxmlformats.org/officeDocument/2006/relationships/tags" Target="../tags/tag797.xml"/><Relationship Id="rId17" Type="http://schemas.openxmlformats.org/officeDocument/2006/relationships/tags" Target="../tags/tag798.xml"/><Relationship Id="rId18" Type="http://schemas.openxmlformats.org/officeDocument/2006/relationships/tags" Target="../tags/tag799.xml"/><Relationship Id="rId19" Type="http://schemas.openxmlformats.org/officeDocument/2006/relationships/tags" Target="../tags/tag800.xml"/><Relationship Id="rId63" Type="http://schemas.openxmlformats.org/officeDocument/2006/relationships/tags" Target="../tags/tag844.xml"/><Relationship Id="rId64" Type="http://schemas.openxmlformats.org/officeDocument/2006/relationships/tags" Target="../tags/tag845.xml"/><Relationship Id="rId65" Type="http://schemas.openxmlformats.org/officeDocument/2006/relationships/tags" Target="../tags/tag846.xml"/><Relationship Id="rId66" Type="http://schemas.openxmlformats.org/officeDocument/2006/relationships/tags" Target="../tags/tag847.xml"/><Relationship Id="rId67" Type="http://schemas.openxmlformats.org/officeDocument/2006/relationships/tags" Target="../tags/tag848.xml"/><Relationship Id="rId68" Type="http://schemas.openxmlformats.org/officeDocument/2006/relationships/tags" Target="../tags/tag849.xml"/><Relationship Id="rId69" Type="http://schemas.openxmlformats.org/officeDocument/2006/relationships/tags" Target="../tags/tag850.xml"/><Relationship Id="rId50" Type="http://schemas.openxmlformats.org/officeDocument/2006/relationships/tags" Target="../tags/tag831.xml"/><Relationship Id="rId51" Type="http://schemas.openxmlformats.org/officeDocument/2006/relationships/tags" Target="../tags/tag832.xml"/><Relationship Id="rId52" Type="http://schemas.openxmlformats.org/officeDocument/2006/relationships/tags" Target="../tags/tag833.xml"/><Relationship Id="rId53" Type="http://schemas.openxmlformats.org/officeDocument/2006/relationships/tags" Target="../tags/tag834.xml"/><Relationship Id="rId54" Type="http://schemas.openxmlformats.org/officeDocument/2006/relationships/tags" Target="../tags/tag835.xml"/><Relationship Id="rId55" Type="http://schemas.openxmlformats.org/officeDocument/2006/relationships/tags" Target="../tags/tag836.xml"/><Relationship Id="rId56" Type="http://schemas.openxmlformats.org/officeDocument/2006/relationships/tags" Target="../tags/tag837.xml"/><Relationship Id="rId57" Type="http://schemas.openxmlformats.org/officeDocument/2006/relationships/tags" Target="../tags/tag838.xml"/><Relationship Id="rId58" Type="http://schemas.openxmlformats.org/officeDocument/2006/relationships/tags" Target="../tags/tag839.xml"/><Relationship Id="rId59" Type="http://schemas.openxmlformats.org/officeDocument/2006/relationships/tags" Target="../tags/tag840.xml"/><Relationship Id="rId40" Type="http://schemas.openxmlformats.org/officeDocument/2006/relationships/tags" Target="../tags/tag821.xml"/><Relationship Id="rId41" Type="http://schemas.openxmlformats.org/officeDocument/2006/relationships/tags" Target="../tags/tag822.xml"/><Relationship Id="rId42" Type="http://schemas.openxmlformats.org/officeDocument/2006/relationships/tags" Target="../tags/tag823.xml"/><Relationship Id="rId43" Type="http://schemas.openxmlformats.org/officeDocument/2006/relationships/tags" Target="../tags/tag824.xml"/><Relationship Id="rId44" Type="http://schemas.openxmlformats.org/officeDocument/2006/relationships/tags" Target="../tags/tag825.xml"/><Relationship Id="rId45" Type="http://schemas.openxmlformats.org/officeDocument/2006/relationships/tags" Target="../tags/tag826.xml"/><Relationship Id="rId46" Type="http://schemas.openxmlformats.org/officeDocument/2006/relationships/tags" Target="../tags/tag827.xml"/><Relationship Id="rId47" Type="http://schemas.openxmlformats.org/officeDocument/2006/relationships/tags" Target="../tags/tag828.xml"/><Relationship Id="rId48" Type="http://schemas.openxmlformats.org/officeDocument/2006/relationships/tags" Target="../tags/tag829.xml"/><Relationship Id="rId49" Type="http://schemas.openxmlformats.org/officeDocument/2006/relationships/tags" Target="../tags/tag830.xml"/><Relationship Id="rId1" Type="http://schemas.openxmlformats.org/officeDocument/2006/relationships/tags" Target="../tags/tag782.xml"/><Relationship Id="rId2" Type="http://schemas.openxmlformats.org/officeDocument/2006/relationships/tags" Target="../tags/tag783.xml"/><Relationship Id="rId3" Type="http://schemas.openxmlformats.org/officeDocument/2006/relationships/tags" Target="../tags/tag784.xml"/><Relationship Id="rId4" Type="http://schemas.openxmlformats.org/officeDocument/2006/relationships/tags" Target="../tags/tag785.xml"/><Relationship Id="rId5" Type="http://schemas.openxmlformats.org/officeDocument/2006/relationships/tags" Target="../tags/tag786.xml"/><Relationship Id="rId6" Type="http://schemas.openxmlformats.org/officeDocument/2006/relationships/tags" Target="../tags/tag787.xml"/><Relationship Id="rId7" Type="http://schemas.openxmlformats.org/officeDocument/2006/relationships/tags" Target="../tags/tag788.xml"/><Relationship Id="rId8" Type="http://schemas.openxmlformats.org/officeDocument/2006/relationships/tags" Target="../tags/tag789.xml"/><Relationship Id="rId9" Type="http://schemas.openxmlformats.org/officeDocument/2006/relationships/tags" Target="../tags/tag790.xml"/><Relationship Id="rId30" Type="http://schemas.openxmlformats.org/officeDocument/2006/relationships/tags" Target="../tags/tag811.xml"/><Relationship Id="rId31" Type="http://schemas.openxmlformats.org/officeDocument/2006/relationships/tags" Target="../tags/tag812.xml"/><Relationship Id="rId32" Type="http://schemas.openxmlformats.org/officeDocument/2006/relationships/tags" Target="../tags/tag813.xml"/><Relationship Id="rId33" Type="http://schemas.openxmlformats.org/officeDocument/2006/relationships/tags" Target="../tags/tag814.xml"/><Relationship Id="rId34" Type="http://schemas.openxmlformats.org/officeDocument/2006/relationships/tags" Target="../tags/tag815.xml"/><Relationship Id="rId35" Type="http://schemas.openxmlformats.org/officeDocument/2006/relationships/tags" Target="../tags/tag816.xml"/><Relationship Id="rId36" Type="http://schemas.openxmlformats.org/officeDocument/2006/relationships/tags" Target="../tags/tag817.xml"/><Relationship Id="rId37" Type="http://schemas.openxmlformats.org/officeDocument/2006/relationships/tags" Target="../tags/tag818.xml"/><Relationship Id="rId38" Type="http://schemas.openxmlformats.org/officeDocument/2006/relationships/tags" Target="../tags/tag819.xml"/><Relationship Id="rId39" Type="http://schemas.openxmlformats.org/officeDocument/2006/relationships/tags" Target="../tags/tag820.xml"/><Relationship Id="rId70" Type="http://schemas.openxmlformats.org/officeDocument/2006/relationships/tags" Target="../tags/tag851.xml"/><Relationship Id="rId71" Type="http://schemas.openxmlformats.org/officeDocument/2006/relationships/tags" Target="../tags/tag852.xml"/><Relationship Id="rId72" Type="http://schemas.openxmlformats.org/officeDocument/2006/relationships/slideLayout" Target="../slideLayouts/slideLayout7.xml"/><Relationship Id="rId20" Type="http://schemas.openxmlformats.org/officeDocument/2006/relationships/tags" Target="../tags/tag801.xml"/><Relationship Id="rId21" Type="http://schemas.openxmlformats.org/officeDocument/2006/relationships/tags" Target="../tags/tag802.xml"/><Relationship Id="rId22" Type="http://schemas.openxmlformats.org/officeDocument/2006/relationships/tags" Target="../tags/tag803.xml"/><Relationship Id="rId23" Type="http://schemas.openxmlformats.org/officeDocument/2006/relationships/tags" Target="../tags/tag804.xml"/><Relationship Id="rId24" Type="http://schemas.openxmlformats.org/officeDocument/2006/relationships/tags" Target="../tags/tag805.xml"/><Relationship Id="rId25" Type="http://schemas.openxmlformats.org/officeDocument/2006/relationships/tags" Target="../tags/tag806.xml"/><Relationship Id="rId26" Type="http://schemas.openxmlformats.org/officeDocument/2006/relationships/tags" Target="../tags/tag807.xml"/><Relationship Id="rId27" Type="http://schemas.openxmlformats.org/officeDocument/2006/relationships/tags" Target="../tags/tag808.xml"/><Relationship Id="rId28" Type="http://schemas.openxmlformats.org/officeDocument/2006/relationships/tags" Target="../tags/tag809.xml"/><Relationship Id="rId29" Type="http://schemas.openxmlformats.org/officeDocument/2006/relationships/tags" Target="../tags/tag810.xml"/><Relationship Id="rId73" Type="http://schemas.openxmlformats.org/officeDocument/2006/relationships/notesSlide" Target="../notesSlides/notesSlide22.xml"/><Relationship Id="rId60" Type="http://schemas.openxmlformats.org/officeDocument/2006/relationships/tags" Target="../tags/tag841.xml"/><Relationship Id="rId61" Type="http://schemas.openxmlformats.org/officeDocument/2006/relationships/tags" Target="../tags/tag842.xml"/><Relationship Id="rId62" Type="http://schemas.openxmlformats.org/officeDocument/2006/relationships/tags" Target="../tags/tag843.xml"/><Relationship Id="rId10" Type="http://schemas.openxmlformats.org/officeDocument/2006/relationships/tags" Target="../tags/tag791.xml"/><Relationship Id="rId11" Type="http://schemas.openxmlformats.org/officeDocument/2006/relationships/tags" Target="../tags/tag792.xml"/><Relationship Id="rId12" Type="http://schemas.openxmlformats.org/officeDocument/2006/relationships/tags" Target="../tags/tag793.xml"/></Relationships>
</file>

<file path=ppt/slides/_rels/slide34.xml.rels><?xml version="1.0" encoding="UTF-8" standalone="yes"?>
<Relationships xmlns="http://schemas.openxmlformats.org/package/2006/relationships"><Relationship Id="rId20" Type="http://schemas.openxmlformats.org/officeDocument/2006/relationships/tags" Target="../tags/tag872.xml"/><Relationship Id="rId21" Type="http://schemas.openxmlformats.org/officeDocument/2006/relationships/tags" Target="../tags/tag873.xml"/><Relationship Id="rId22" Type="http://schemas.openxmlformats.org/officeDocument/2006/relationships/tags" Target="../tags/tag874.xml"/><Relationship Id="rId23" Type="http://schemas.openxmlformats.org/officeDocument/2006/relationships/tags" Target="../tags/tag875.xml"/><Relationship Id="rId24" Type="http://schemas.openxmlformats.org/officeDocument/2006/relationships/tags" Target="../tags/tag876.xml"/><Relationship Id="rId25" Type="http://schemas.openxmlformats.org/officeDocument/2006/relationships/tags" Target="../tags/tag877.xml"/><Relationship Id="rId26" Type="http://schemas.openxmlformats.org/officeDocument/2006/relationships/tags" Target="../tags/tag878.xml"/><Relationship Id="rId27" Type="http://schemas.openxmlformats.org/officeDocument/2006/relationships/tags" Target="../tags/tag879.xml"/><Relationship Id="rId28" Type="http://schemas.openxmlformats.org/officeDocument/2006/relationships/tags" Target="../tags/tag880.xml"/><Relationship Id="rId29" Type="http://schemas.openxmlformats.org/officeDocument/2006/relationships/tags" Target="../tags/tag881.xml"/><Relationship Id="rId1" Type="http://schemas.openxmlformats.org/officeDocument/2006/relationships/tags" Target="../tags/tag853.xml"/><Relationship Id="rId2" Type="http://schemas.openxmlformats.org/officeDocument/2006/relationships/tags" Target="../tags/tag854.xml"/><Relationship Id="rId3" Type="http://schemas.openxmlformats.org/officeDocument/2006/relationships/tags" Target="../tags/tag855.xml"/><Relationship Id="rId4" Type="http://schemas.openxmlformats.org/officeDocument/2006/relationships/tags" Target="../tags/tag856.xml"/><Relationship Id="rId5" Type="http://schemas.openxmlformats.org/officeDocument/2006/relationships/tags" Target="../tags/tag857.xml"/><Relationship Id="rId30" Type="http://schemas.openxmlformats.org/officeDocument/2006/relationships/tags" Target="../tags/tag882.xml"/><Relationship Id="rId31" Type="http://schemas.openxmlformats.org/officeDocument/2006/relationships/tags" Target="../tags/tag883.xml"/><Relationship Id="rId32" Type="http://schemas.openxmlformats.org/officeDocument/2006/relationships/tags" Target="../tags/tag884.xml"/><Relationship Id="rId9" Type="http://schemas.openxmlformats.org/officeDocument/2006/relationships/tags" Target="../tags/tag861.xml"/><Relationship Id="rId6" Type="http://schemas.openxmlformats.org/officeDocument/2006/relationships/tags" Target="../tags/tag858.xml"/><Relationship Id="rId7" Type="http://schemas.openxmlformats.org/officeDocument/2006/relationships/tags" Target="../tags/tag859.xml"/><Relationship Id="rId8" Type="http://schemas.openxmlformats.org/officeDocument/2006/relationships/tags" Target="../tags/tag860.xml"/><Relationship Id="rId33" Type="http://schemas.openxmlformats.org/officeDocument/2006/relationships/tags" Target="../tags/tag885.xml"/><Relationship Id="rId34" Type="http://schemas.openxmlformats.org/officeDocument/2006/relationships/tags" Target="../tags/tag886.xml"/><Relationship Id="rId35" Type="http://schemas.openxmlformats.org/officeDocument/2006/relationships/tags" Target="../tags/tag887.xml"/><Relationship Id="rId36" Type="http://schemas.openxmlformats.org/officeDocument/2006/relationships/tags" Target="../tags/tag888.xml"/><Relationship Id="rId10" Type="http://schemas.openxmlformats.org/officeDocument/2006/relationships/tags" Target="../tags/tag862.xml"/><Relationship Id="rId11" Type="http://schemas.openxmlformats.org/officeDocument/2006/relationships/tags" Target="../tags/tag863.xml"/><Relationship Id="rId12" Type="http://schemas.openxmlformats.org/officeDocument/2006/relationships/tags" Target="../tags/tag864.xml"/><Relationship Id="rId13" Type="http://schemas.openxmlformats.org/officeDocument/2006/relationships/tags" Target="../tags/tag865.xml"/><Relationship Id="rId14" Type="http://schemas.openxmlformats.org/officeDocument/2006/relationships/tags" Target="../tags/tag866.xml"/><Relationship Id="rId15" Type="http://schemas.openxmlformats.org/officeDocument/2006/relationships/tags" Target="../tags/tag867.xml"/><Relationship Id="rId16" Type="http://schemas.openxmlformats.org/officeDocument/2006/relationships/tags" Target="../tags/tag868.xml"/><Relationship Id="rId17" Type="http://schemas.openxmlformats.org/officeDocument/2006/relationships/tags" Target="../tags/tag869.xml"/><Relationship Id="rId18" Type="http://schemas.openxmlformats.org/officeDocument/2006/relationships/tags" Target="../tags/tag870.xml"/><Relationship Id="rId19" Type="http://schemas.openxmlformats.org/officeDocument/2006/relationships/tags" Target="../tags/tag871.xml"/><Relationship Id="rId37" Type="http://schemas.openxmlformats.org/officeDocument/2006/relationships/tags" Target="../tags/tag889.xml"/><Relationship Id="rId38" Type="http://schemas.openxmlformats.org/officeDocument/2006/relationships/tags" Target="../tags/tag890.xml"/><Relationship Id="rId39" Type="http://schemas.openxmlformats.org/officeDocument/2006/relationships/tags" Target="../tags/tag891.xml"/><Relationship Id="rId40" Type="http://schemas.openxmlformats.org/officeDocument/2006/relationships/tags" Target="../tags/tag892.xml"/><Relationship Id="rId41" Type="http://schemas.openxmlformats.org/officeDocument/2006/relationships/tags" Target="../tags/tag893.xml"/><Relationship Id="rId42" Type="http://schemas.openxmlformats.org/officeDocument/2006/relationships/slideLayout" Target="../slideLayouts/slideLayout3.xml"/><Relationship Id="rId43"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01" Type="http://schemas.openxmlformats.org/officeDocument/2006/relationships/tags" Target="../tags/tag994.xml"/><Relationship Id="rId102" Type="http://schemas.openxmlformats.org/officeDocument/2006/relationships/tags" Target="../tags/tag995.xml"/><Relationship Id="rId103" Type="http://schemas.openxmlformats.org/officeDocument/2006/relationships/tags" Target="../tags/tag996.xml"/><Relationship Id="rId104" Type="http://schemas.openxmlformats.org/officeDocument/2006/relationships/tags" Target="../tags/tag997.xml"/><Relationship Id="rId105" Type="http://schemas.openxmlformats.org/officeDocument/2006/relationships/slideLayout" Target="../slideLayouts/slideLayout7.xml"/><Relationship Id="rId106" Type="http://schemas.openxmlformats.org/officeDocument/2006/relationships/notesSlide" Target="../notesSlides/notesSlide24.xml"/><Relationship Id="rId1" Type="http://schemas.openxmlformats.org/officeDocument/2006/relationships/tags" Target="../tags/tag894.xml"/><Relationship Id="rId2" Type="http://schemas.openxmlformats.org/officeDocument/2006/relationships/tags" Target="../tags/tag895.xml"/><Relationship Id="rId3" Type="http://schemas.openxmlformats.org/officeDocument/2006/relationships/tags" Target="../tags/tag896.xml"/><Relationship Id="rId4" Type="http://schemas.openxmlformats.org/officeDocument/2006/relationships/tags" Target="../tags/tag897.xml"/><Relationship Id="rId5" Type="http://schemas.openxmlformats.org/officeDocument/2006/relationships/tags" Target="../tags/tag898.xml"/><Relationship Id="rId6" Type="http://schemas.openxmlformats.org/officeDocument/2006/relationships/tags" Target="../tags/tag899.xml"/><Relationship Id="rId7" Type="http://schemas.openxmlformats.org/officeDocument/2006/relationships/tags" Target="../tags/tag900.xml"/><Relationship Id="rId8" Type="http://schemas.openxmlformats.org/officeDocument/2006/relationships/tags" Target="../tags/tag901.xml"/><Relationship Id="rId9" Type="http://schemas.openxmlformats.org/officeDocument/2006/relationships/tags" Target="../tags/tag902.xml"/><Relationship Id="rId10" Type="http://schemas.openxmlformats.org/officeDocument/2006/relationships/tags" Target="../tags/tag903.xml"/><Relationship Id="rId11" Type="http://schemas.openxmlformats.org/officeDocument/2006/relationships/tags" Target="../tags/tag904.xml"/><Relationship Id="rId12" Type="http://schemas.openxmlformats.org/officeDocument/2006/relationships/tags" Target="../tags/tag905.xml"/><Relationship Id="rId13" Type="http://schemas.openxmlformats.org/officeDocument/2006/relationships/tags" Target="../tags/tag906.xml"/><Relationship Id="rId14" Type="http://schemas.openxmlformats.org/officeDocument/2006/relationships/tags" Target="../tags/tag907.xml"/><Relationship Id="rId15" Type="http://schemas.openxmlformats.org/officeDocument/2006/relationships/tags" Target="../tags/tag908.xml"/><Relationship Id="rId16" Type="http://schemas.openxmlformats.org/officeDocument/2006/relationships/tags" Target="../tags/tag909.xml"/><Relationship Id="rId17" Type="http://schemas.openxmlformats.org/officeDocument/2006/relationships/tags" Target="../tags/tag910.xml"/><Relationship Id="rId18" Type="http://schemas.openxmlformats.org/officeDocument/2006/relationships/tags" Target="../tags/tag911.xml"/><Relationship Id="rId19" Type="http://schemas.openxmlformats.org/officeDocument/2006/relationships/tags" Target="../tags/tag912.xml"/><Relationship Id="rId30" Type="http://schemas.openxmlformats.org/officeDocument/2006/relationships/tags" Target="../tags/tag923.xml"/><Relationship Id="rId31" Type="http://schemas.openxmlformats.org/officeDocument/2006/relationships/tags" Target="../tags/tag924.xml"/><Relationship Id="rId32" Type="http://schemas.openxmlformats.org/officeDocument/2006/relationships/tags" Target="../tags/tag925.xml"/><Relationship Id="rId33" Type="http://schemas.openxmlformats.org/officeDocument/2006/relationships/tags" Target="../tags/tag926.xml"/><Relationship Id="rId34" Type="http://schemas.openxmlformats.org/officeDocument/2006/relationships/tags" Target="../tags/tag927.xml"/><Relationship Id="rId35" Type="http://schemas.openxmlformats.org/officeDocument/2006/relationships/tags" Target="../tags/tag928.xml"/><Relationship Id="rId36" Type="http://schemas.openxmlformats.org/officeDocument/2006/relationships/tags" Target="../tags/tag929.xml"/><Relationship Id="rId37" Type="http://schemas.openxmlformats.org/officeDocument/2006/relationships/tags" Target="../tags/tag930.xml"/><Relationship Id="rId38" Type="http://schemas.openxmlformats.org/officeDocument/2006/relationships/tags" Target="../tags/tag931.xml"/><Relationship Id="rId39" Type="http://schemas.openxmlformats.org/officeDocument/2006/relationships/tags" Target="../tags/tag932.xml"/><Relationship Id="rId50" Type="http://schemas.openxmlformats.org/officeDocument/2006/relationships/tags" Target="../tags/tag943.xml"/><Relationship Id="rId51" Type="http://schemas.openxmlformats.org/officeDocument/2006/relationships/tags" Target="../tags/tag944.xml"/><Relationship Id="rId52" Type="http://schemas.openxmlformats.org/officeDocument/2006/relationships/tags" Target="../tags/tag945.xml"/><Relationship Id="rId53" Type="http://schemas.openxmlformats.org/officeDocument/2006/relationships/tags" Target="../tags/tag946.xml"/><Relationship Id="rId54" Type="http://schemas.openxmlformats.org/officeDocument/2006/relationships/tags" Target="../tags/tag947.xml"/><Relationship Id="rId55" Type="http://schemas.openxmlformats.org/officeDocument/2006/relationships/tags" Target="../tags/tag948.xml"/><Relationship Id="rId56" Type="http://schemas.openxmlformats.org/officeDocument/2006/relationships/tags" Target="../tags/tag949.xml"/><Relationship Id="rId57" Type="http://schemas.openxmlformats.org/officeDocument/2006/relationships/tags" Target="../tags/tag950.xml"/><Relationship Id="rId58" Type="http://schemas.openxmlformats.org/officeDocument/2006/relationships/tags" Target="../tags/tag951.xml"/><Relationship Id="rId59" Type="http://schemas.openxmlformats.org/officeDocument/2006/relationships/tags" Target="../tags/tag952.xml"/><Relationship Id="rId70" Type="http://schemas.openxmlformats.org/officeDocument/2006/relationships/tags" Target="../tags/tag963.xml"/><Relationship Id="rId71" Type="http://schemas.openxmlformats.org/officeDocument/2006/relationships/tags" Target="../tags/tag964.xml"/><Relationship Id="rId72" Type="http://schemas.openxmlformats.org/officeDocument/2006/relationships/tags" Target="../tags/tag965.xml"/><Relationship Id="rId73" Type="http://schemas.openxmlformats.org/officeDocument/2006/relationships/tags" Target="../tags/tag966.xml"/><Relationship Id="rId74" Type="http://schemas.openxmlformats.org/officeDocument/2006/relationships/tags" Target="../tags/tag967.xml"/><Relationship Id="rId75" Type="http://schemas.openxmlformats.org/officeDocument/2006/relationships/tags" Target="../tags/tag968.xml"/><Relationship Id="rId76" Type="http://schemas.openxmlformats.org/officeDocument/2006/relationships/tags" Target="../tags/tag969.xml"/><Relationship Id="rId77" Type="http://schemas.openxmlformats.org/officeDocument/2006/relationships/tags" Target="../tags/tag970.xml"/><Relationship Id="rId78" Type="http://schemas.openxmlformats.org/officeDocument/2006/relationships/tags" Target="../tags/tag971.xml"/><Relationship Id="rId79" Type="http://schemas.openxmlformats.org/officeDocument/2006/relationships/tags" Target="../tags/tag972.xml"/><Relationship Id="rId90" Type="http://schemas.openxmlformats.org/officeDocument/2006/relationships/tags" Target="../tags/tag983.xml"/><Relationship Id="rId91" Type="http://schemas.openxmlformats.org/officeDocument/2006/relationships/tags" Target="../tags/tag984.xml"/><Relationship Id="rId92" Type="http://schemas.openxmlformats.org/officeDocument/2006/relationships/tags" Target="../tags/tag985.xml"/><Relationship Id="rId93" Type="http://schemas.openxmlformats.org/officeDocument/2006/relationships/tags" Target="../tags/tag986.xml"/><Relationship Id="rId94" Type="http://schemas.openxmlformats.org/officeDocument/2006/relationships/tags" Target="../tags/tag987.xml"/><Relationship Id="rId95" Type="http://schemas.openxmlformats.org/officeDocument/2006/relationships/tags" Target="../tags/tag988.xml"/><Relationship Id="rId96" Type="http://schemas.openxmlformats.org/officeDocument/2006/relationships/tags" Target="../tags/tag989.xml"/><Relationship Id="rId97" Type="http://schemas.openxmlformats.org/officeDocument/2006/relationships/tags" Target="../tags/tag990.xml"/><Relationship Id="rId98" Type="http://schemas.openxmlformats.org/officeDocument/2006/relationships/tags" Target="../tags/tag991.xml"/><Relationship Id="rId99" Type="http://schemas.openxmlformats.org/officeDocument/2006/relationships/tags" Target="../tags/tag992.xml"/><Relationship Id="rId20" Type="http://schemas.openxmlformats.org/officeDocument/2006/relationships/tags" Target="../tags/tag913.xml"/><Relationship Id="rId21" Type="http://schemas.openxmlformats.org/officeDocument/2006/relationships/tags" Target="../tags/tag914.xml"/><Relationship Id="rId22" Type="http://schemas.openxmlformats.org/officeDocument/2006/relationships/tags" Target="../tags/tag915.xml"/><Relationship Id="rId23" Type="http://schemas.openxmlformats.org/officeDocument/2006/relationships/tags" Target="../tags/tag916.xml"/><Relationship Id="rId24" Type="http://schemas.openxmlformats.org/officeDocument/2006/relationships/tags" Target="../tags/tag917.xml"/><Relationship Id="rId25" Type="http://schemas.openxmlformats.org/officeDocument/2006/relationships/tags" Target="../tags/tag918.xml"/><Relationship Id="rId26" Type="http://schemas.openxmlformats.org/officeDocument/2006/relationships/tags" Target="../tags/tag919.xml"/><Relationship Id="rId27" Type="http://schemas.openxmlformats.org/officeDocument/2006/relationships/tags" Target="../tags/tag920.xml"/><Relationship Id="rId28" Type="http://schemas.openxmlformats.org/officeDocument/2006/relationships/tags" Target="../tags/tag921.xml"/><Relationship Id="rId29" Type="http://schemas.openxmlformats.org/officeDocument/2006/relationships/tags" Target="../tags/tag922.xml"/><Relationship Id="rId40" Type="http://schemas.openxmlformats.org/officeDocument/2006/relationships/tags" Target="../tags/tag933.xml"/><Relationship Id="rId41" Type="http://schemas.openxmlformats.org/officeDocument/2006/relationships/tags" Target="../tags/tag934.xml"/><Relationship Id="rId42" Type="http://schemas.openxmlformats.org/officeDocument/2006/relationships/tags" Target="../tags/tag935.xml"/><Relationship Id="rId43" Type="http://schemas.openxmlformats.org/officeDocument/2006/relationships/tags" Target="../tags/tag936.xml"/><Relationship Id="rId44" Type="http://schemas.openxmlformats.org/officeDocument/2006/relationships/tags" Target="../tags/tag937.xml"/><Relationship Id="rId45" Type="http://schemas.openxmlformats.org/officeDocument/2006/relationships/tags" Target="../tags/tag938.xml"/><Relationship Id="rId46" Type="http://schemas.openxmlformats.org/officeDocument/2006/relationships/tags" Target="../tags/tag939.xml"/><Relationship Id="rId47" Type="http://schemas.openxmlformats.org/officeDocument/2006/relationships/tags" Target="../tags/tag940.xml"/><Relationship Id="rId48" Type="http://schemas.openxmlformats.org/officeDocument/2006/relationships/tags" Target="../tags/tag941.xml"/><Relationship Id="rId49" Type="http://schemas.openxmlformats.org/officeDocument/2006/relationships/tags" Target="../tags/tag942.xml"/><Relationship Id="rId60" Type="http://schemas.openxmlformats.org/officeDocument/2006/relationships/tags" Target="../tags/tag953.xml"/><Relationship Id="rId61" Type="http://schemas.openxmlformats.org/officeDocument/2006/relationships/tags" Target="../tags/tag954.xml"/><Relationship Id="rId62" Type="http://schemas.openxmlformats.org/officeDocument/2006/relationships/tags" Target="../tags/tag955.xml"/><Relationship Id="rId63" Type="http://schemas.openxmlformats.org/officeDocument/2006/relationships/tags" Target="../tags/tag956.xml"/><Relationship Id="rId64" Type="http://schemas.openxmlformats.org/officeDocument/2006/relationships/tags" Target="../tags/tag957.xml"/><Relationship Id="rId65" Type="http://schemas.openxmlformats.org/officeDocument/2006/relationships/tags" Target="../tags/tag958.xml"/><Relationship Id="rId66" Type="http://schemas.openxmlformats.org/officeDocument/2006/relationships/tags" Target="../tags/tag959.xml"/><Relationship Id="rId67" Type="http://schemas.openxmlformats.org/officeDocument/2006/relationships/tags" Target="../tags/tag960.xml"/><Relationship Id="rId68" Type="http://schemas.openxmlformats.org/officeDocument/2006/relationships/tags" Target="../tags/tag961.xml"/><Relationship Id="rId69" Type="http://schemas.openxmlformats.org/officeDocument/2006/relationships/tags" Target="../tags/tag962.xml"/><Relationship Id="rId100" Type="http://schemas.openxmlformats.org/officeDocument/2006/relationships/tags" Target="../tags/tag993.xml"/><Relationship Id="rId80" Type="http://schemas.openxmlformats.org/officeDocument/2006/relationships/tags" Target="../tags/tag973.xml"/><Relationship Id="rId81" Type="http://schemas.openxmlformats.org/officeDocument/2006/relationships/tags" Target="../tags/tag974.xml"/><Relationship Id="rId82" Type="http://schemas.openxmlformats.org/officeDocument/2006/relationships/tags" Target="../tags/tag975.xml"/><Relationship Id="rId83" Type="http://schemas.openxmlformats.org/officeDocument/2006/relationships/tags" Target="../tags/tag976.xml"/><Relationship Id="rId84" Type="http://schemas.openxmlformats.org/officeDocument/2006/relationships/tags" Target="../tags/tag977.xml"/><Relationship Id="rId85" Type="http://schemas.openxmlformats.org/officeDocument/2006/relationships/tags" Target="../tags/tag978.xml"/><Relationship Id="rId86" Type="http://schemas.openxmlformats.org/officeDocument/2006/relationships/tags" Target="../tags/tag979.xml"/><Relationship Id="rId87" Type="http://schemas.openxmlformats.org/officeDocument/2006/relationships/tags" Target="../tags/tag980.xml"/><Relationship Id="rId88" Type="http://schemas.openxmlformats.org/officeDocument/2006/relationships/tags" Target="../tags/tag981.xml"/><Relationship Id="rId89" Type="http://schemas.openxmlformats.org/officeDocument/2006/relationships/tags" Target="../tags/tag98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5.xml"/><Relationship Id="rId1" Type="http://schemas.openxmlformats.org/officeDocument/2006/relationships/tags" Target="../tags/tag998.xml"/><Relationship Id="rId2" Type="http://schemas.openxmlformats.org/officeDocument/2006/relationships/tags" Target="../tags/tag999.xml"/></Relationships>
</file>

<file path=ppt/slides/_rels/slide37.xml.rels><?xml version="1.0" encoding="UTF-8" standalone="yes"?>
<Relationships xmlns="http://schemas.openxmlformats.org/package/2006/relationships"><Relationship Id="rId9" Type="http://schemas.openxmlformats.org/officeDocument/2006/relationships/tags" Target="../tags/tag1008.xml"/><Relationship Id="rId20" Type="http://schemas.openxmlformats.org/officeDocument/2006/relationships/tags" Target="../tags/tag1019.xml"/><Relationship Id="rId21" Type="http://schemas.openxmlformats.org/officeDocument/2006/relationships/tags" Target="../tags/tag1020.xml"/><Relationship Id="rId22" Type="http://schemas.openxmlformats.org/officeDocument/2006/relationships/tags" Target="../tags/tag1021.xml"/><Relationship Id="rId23" Type="http://schemas.openxmlformats.org/officeDocument/2006/relationships/tags" Target="../tags/tag1022.xml"/><Relationship Id="rId24" Type="http://schemas.openxmlformats.org/officeDocument/2006/relationships/slideLayout" Target="../slideLayouts/slideLayout3.xml"/><Relationship Id="rId25" Type="http://schemas.openxmlformats.org/officeDocument/2006/relationships/notesSlide" Target="../notesSlides/notesSlide26.xml"/><Relationship Id="rId10" Type="http://schemas.openxmlformats.org/officeDocument/2006/relationships/tags" Target="../tags/tag1009.xml"/><Relationship Id="rId11" Type="http://schemas.openxmlformats.org/officeDocument/2006/relationships/tags" Target="../tags/tag1010.xml"/><Relationship Id="rId12" Type="http://schemas.openxmlformats.org/officeDocument/2006/relationships/tags" Target="../tags/tag1011.xml"/><Relationship Id="rId13" Type="http://schemas.openxmlformats.org/officeDocument/2006/relationships/tags" Target="../tags/tag1012.xml"/><Relationship Id="rId14" Type="http://schemas.openxmlformats.org/officeDocument/2006/relationships/tags" Target="../tags/tag1013.xml"/><Relationship Id="rId15" Type="http://schemas.openxmlformats.org/officeDocument/2006/relationships/tags" Target="../tags/tag1014.xml"/><Relationship Id="rId16" Type="http://schemas.openxmlformats.org/officeDocument/2006/relationships/tags" Target="../tags/tag1015.xml"/><Relationship Id="rId17" Type="http://schemas.openxmlformats.org/officeDocument/2006/relationships/tags" Target="../tags/tag1016.xml"/><Relationship Id="rId18" Type="http://schemas.openxmlformats.org/officeDocument/2006/relationships/tags" Target="../tags/tag1017.xml"/><Relationship Id="rId19" Type="http://schemas.openxmlformats.org/officeDocument/2006/relationships/tags" Target="../tags/tag1018.xml"/><Relationship Id="rId1" Type="http://schemas.openxmlformats.org/officeDocument/2006/relationships/tags" Target="../tags/tag1000.xml"/><Relationship Id="rId2" Type="http://schemas.openxmlformats.org/officeDocument/2006/relationships/tags" Target="../tags/tag1001.xml"/><Relationship Id="rId3" Type="http://schemas.openxmlformats.org/officeDocument/2006/relationships/tags" Target="../tags/tag1002.xml"/><Relationship Id="rId4" Type="http://schemas.openxmlformats.org/officeDocument/2006/relationships/tags" Target="../tags/tag1003.xml"/><Relationship Id="rId5" Type="http://schemas.openxmlformats.org/officeDocument/2006/relationships/tags" Target="../tags/tag1004.xml"/><Relationship Id="rId6" Type="http://schemas.openxmlformats.org/officeDocument/2006/relationships/tags" Target="../tags/tag1005.xml"/><Relationship Id="rId7" Type="http://schemas.openxmlformats.org/officeDocument/2006/relationships/tags" Target="../tags/tag1006.xml"/><Relationship Id="rId8" Type="http://schemas.openxmlformats.org/officeDocument/2006/relationships/tags" Target="../tags/tag100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7.xml"/><Relationship Id="rId1" Type="http://schemas.openxmlformats.org/officeDocument/2006/relationships/tags" Target="../tags/tag1023.xml"/><Relationship Id="rId2" Type="http://schemas.openxmlformats.org/officeDocument/2006/relationships/tags" Target="../tags/tag1024.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8.xml"/><Relationship Id="rId1" Type="http://schemas.openxmlformats.org/officeDocument/2006/relationships/tags" Target="../tags/tag1025.xml"/><Relationship Id="rId2" Type="http://schemas.openxmlformats.org/officeDocument/2006/relationships/tags" Target="../tags/tag10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9.xml"/><Relationship Id="rId1" Type="http://schemas.openxmlformats.org/officeDocument/2006/relationships/tags" Target="../tags/tag1027.xml"/><Relationship Id="rId2" Type="http://schemas.openxmlformats.org/officeDocument/2006/relationships/tags" Target="../tags/tag10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en-US" smtClean="0"/>
              <a:t>Memory</a:t>
            </a:r>
            <a:endParaRPr lang="en-US" dirty="0"/>
          </a:p>
        </p:txBody>
      </p:sp>
      <p:sp>
        <p:nvSpPr>
          <p:cNvPr id="3" name="Subtitle 2"/>
          <p:cNvSpPr>
            <a:spLocks noGrp="1"/>
          </p:cNvSpPr>
          <p:nvPr>
            <p:ph type="body" sz="quarter" idx="13"/>
            <p:custDataLst>
              <p:tags r:id="rId2"/>
            </p:custDataLst>
          </p:nvPr>
        </p:nvSpPr>
        <p:spPr/>
        <p:txBody>
          <a:bodyPr/>
          <a:lstStyle/>
          <a:p>
            <a:r>
              <a:rPr lang="en-US" dirty="0" smtClean="0"/>
              <a:t>See: P&amp;H Appendix C.8, C.9</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Rectangle 2"/>
          <p:cNvSpPr>
            <a:spLocks noGrp="1" noChangeArrowheads="1"/>
          </p:cNvSpPr>
          <p:nvPr>
            <p:ph type="title"/>
          </p:nvPr>
        </p:nvSpPr>
        <p:spPr>
          <a:xfrm>
            <a:off x="685800" y="0"/>
            <a:ext cx="7770813" cy="609600"/>
          </a:xfrm>
        </p:spPr>
        <p:txBody>
          <a:bodyPr/>
          <a:lstStyle/>
          <a:p>
            <a:r>
              <a:rPr lang="en-US" dirty="0" err="1"/>
              <a:t>Bistable</a:t>
            </a:r>
            <a:r>
              <a:rPr lang="en-US" dirty="0"/>
              <a:t> Devices</a:t>
            </a:r>
          </a:p>
        </p:txBody>
      </p:sp>
      <p:sp>
        <p:nvSpPr>
          <p:cNvPr id="1569796" name="Line 4"/>
          <p:cNvSpPr>
            <a:spLocks noChangeShapeType="1"/>
          </p:cNvSpPr>
          <p:nvPr/>
        </p:nvSpPr>
        <p:spPr bwMode="auto">
          <a:xfrm flipH="1">
            <a:off x="2947988" y="1714500"/>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grpSp>
        <p:nvGrpSpPr>
          <p:cNvPr id="1569797" name="Group 5"/>
          <p:cNvGrpSpPr>
            <a:grpSpLocks/>
          </p:cNvGrpSpPr>
          <p:nvPr/>
        </p:nvGrpSpPr>
        <p:grpSpPr bwMode="auto">
          <a:xfrm>
            <a:off x="3013075" y="1447800"/>
            <a:ext cx="1482725" cy="533400"/>
            <a:chOff x="3654" y="1680"/>
            <a:chExt cx="934" cy="336"/>
          </a:xfrm>
        </p:grpSpPr>
        <p:sp>
          <p:nvSpPr>
            <p:cNvPr id="1569798" name="AutoShape 6"/>
            <p:cNvSpPr>
              <a:spLocks noChangeArrowheads="1"/>
            </p:cNvSpPr>
            <p:nvPr/>
          </p:nvSpPr>
          <p:spPr bwMode="auto">
            <a:xfrm rot="5400000">
              <a:off x="3960" y="1656"/>
              <a:ext cx="336" cy="384"/>
            </a:xfrm>
            <a:prstGeom prst="triangle">
              <a:avLst>
                <a:gd name="adj" fmla="val 50000"/>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799" name="Oval 7"/>
            <p:cNvSpPr>
              <a:spLocks noChangeArrowheads="1"/>
            </p:cNvSpPr>
            <p:nvPr/>
          </p:nvSpPr>
          <p:spPr bwMode="auto">
            <a:xfrm>
              <a:off x="4326" y="1799"/>
              <a:ext cx="96" cy="96"/>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0" name="Line 8"/>
            <p:cNvSpPr>
              <a:spLocks noChangeShapeType="1"/>
            </p:cNvSpPr>
            <p:nvPr/>
          </p:nvSpPr>
          <p:spPr bwMode="auto">
            <a:xfrm flipH="1">
              <a:off x="3654" y="1847"/>
              <a:ext cx="2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1" name="Line 9"/>
            <p:cNvSpPr>
              <a:spLocks noChangeShapeType="1"/>
            </p:cNvSpPr>
            <p:nvPr/>
          </p:nvSpPr>
          <p:spPr bwMode="auto">
            <a:xfrm flipH="1" flipV="1">
              <a:off x="4422" y="1847"/>
              <a:ext cx="166" cy="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grpSp>
      <p:sp>
        <p:nvSpPr>
          <p:cNvPr id="1569802" name="AutoShape 10"/>
          <p:cNvSpPr>
            <a:spLocks noChangeArrowheads="1"/>
          </p:cNvSpPr>
          <p:nvPr/>
        </p:nvSpPr>
        <p:spPr bwMode="auto">
          <a:xfrm rot="16200000">
            <a:off x="3660775" y="2247900"/>
            <a:ext cx="533400" cy="609600"/>
          </a:xfrm>
          <a:prstGeom prst="triangle">
            <a:avLst>
              <a:gd name="adj" fmla="val 50000"/>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3" name="Oval 11"/>
          <p:cNvSpPr>
            <a:spLocks noChangeArrowheads="1"/>
          </p:cNvSpPr>
          <p:nvPr/>
        </p:nvSpPr>
        <p:spPr bwMode="auto">
          <a:xfrm>
            <a:off x="3459163" y="2463800"/>
            <a:ext cx="152400" cy="152400"/>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4" name="Line 12"/>
          <p:cNvSpPr>
            <a:spLocks noChangeShapeType="1"/>
          </p:cNvSpPr>
          <p:nvPr/>
        </p:nvSpPr>
        <p:spPr bwMode="auto">
          <a:xfrm flipH="1">
            <a:off x="2951163" y="2551112"/>
            <a:ext cx="519112" cy="15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5" name="Line 13"/>
          <p:cNvSpPr>
            <a:spLocks noChangeShapeType="1"/>
          </p:cNvSpPr>
          <p:nvPr/>
        </p:nvSpPr>
        <p:spPr bwMode="auto">
          <a:xfrm flipH="1" flipV="1">
            <a:off x="4232275" y="2551112"/>
            <a:ext cx="263525" cy="47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6" name="Line 14"/>
          <p:cNvSpPr>
            <a:spLocks noChangeShapeType="1"/>
          </p:cNvSpPr>
          <p:nvPr/>
        </p:nvSpPr>
        <p:spPr bwMode="auto">
          <a:xfrm flipH="1" flipV="1">
            <a:off x="4460875" y="2133600"/>
            <a:ext cx="263525" cy="47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7" name="Line 15"/>
          <p:cNvSpPr>
            <a:spLocks noChangeShapeType="1"/>
          </p:cNvSpPr>
          <p:nvPr/>
        </p:nvSpPr>
        <p:spPr bwMode="auto">
          <a:xfrm flipH="1" flipV="1">
            <a:off x="2708275" y="2133600"/>
            <a:ext cx="263525" cy="47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8" name="Line 16"/>
          <p:cNvSpPr>
            <a:spLocks noChangeShapeType="1"/>
          </p:cNvSpPr>
          <p:nvPr/>
        </p:nvSpPr>
        <p:spPr bwMode="auto">
          <a:xfrm>
            <a:off x="2952750" y="1720850"/>
            <a:ext cx="0" cy="838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9" name="Line 17"/>
          <p:cNvSpPr>
            <a:spLocks noChangeShapeType="1"/>
          </p:cNvSpPr>
          <p:nvPr/>
        </p:nvSpPr>
        <p:spPr bwMode="auto">
          <a:xfrm>
            <a:off x="4475163" y="1736725"/>
            <a:ext cx="0" cy="838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10" name="Text Box 18"/>
          <p:cNvSpPr txBox="1">
            <a:spLocks noChangeArrowheads="1"/>
          </p:cNvSpPr>
          <p:nvPr/>
        </p:nvSpPr>
        <p:spPr bwMode="auto">
          <a:xfrm>
            <a:off x="2209800" y="1897062"/>
            <a:ext cx="387350"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smtClean="0">
                <a:solidFill>
                  <a:srgbClr val="FFFFFF"/>
                </a:solidFill>
                <a:latin typeface="Arial" charset="0"/>
                <a:ea typeface="ＭＳ Ｐゴシック" charset="0"/>
              </a:rPr>
              <a:t>A</a:t>
            </a:r>
          </a:p>
        </p:txBody>
      </p:sp>
      <p:sp>
        <p:nvSpPr>
          <p:cNvPr id="1569811" name="Text Box 19"/>
          <p:cNvSpPr txBox="1">
            <a:spLocks noChangeArrowheads="1"/>
          </p:cNvSpPr>
          <p:nvPr/>
        </p:nvSpPr>
        <p:spPr bwMode="auto">
          <a:xfrm>
            <a:off x="4765675" y="1905000"/>
            <a:ext cx="387350"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smtClean="0">
                <a:solidFill>
                  <a:srgbClr val="FFFFFF"/>
                </a:solidFill>
                <a:latin typeface="Arial" charset="0"/>
                <a:ea typeface="ＭＳ Ｐゴシック" charset="0"/>
              </a:rPr>
              <a:t>B</a:t>
            </a:r>
          </a:p>
        </p:txBody>
      </p:sp>
      <p:sp>
        <p:nvSpPr>
          <p:cNvPr id="1569845" name="Text Box 53"/>
          <p:cNvSpPr txBox="1">
            <a:spLocks noChangeArrowheads="1"/>
          </p:cNvSpPr>
          <p:nvPr/>
        </p:nvSpPr>
        <p:spPr bwMode="auto">
          <a:xfrm>
            <a:off x="5646738" y="1838325"/>
            <a:ext cx="2422525"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smtClean="0">
                <a:solidFill>
                  <a:srgbClr val="FFFFFF"/>
                </a:solidFill>
                <a:latin typeface="Arial" charset="0"/>
                <a:ea typeface="ＭＳ Ｐゴシック" charset="0"/>
              </a:rPr>
              <a:t>A Simple Device</a:t>
            </a:r>
          </a:p>
        </p:txBody>
      </p:sp>
      <p:sp>
        <p:nvSpPr>
          <p:cNvPr id="2" name="Content Placeholder 1"/>
          <p:cNvSpPr>
            <a:spLocks noGrp="1"/>
          </p:cNvSpPr>
          <p:nvPr>
            <p:ph idx="1"/>
          </p:nvPr>
        </p:nvSpPr>
        <p:spPr>
          <a:xfrm>
            <a:off x="479425" y="685800"/>
            <a:ext cx="8283575" cy="685800"/>
          </a:xfrm>
        </p:spPr>
        <p:txBody>
          <a:bodyPr/>
          <a:lstStyle/>
          <a:p>
            <a:r>
              <a:rPr lang="en-US" dirty="0" smtClean="0"/>
              <a:t>Stable and unstable </a:t>
            </a:r>
            <a:r>
              <a:rPr lang="en-US" dirty="0" err="1" smtClean="0"/>
              <a:t>equilibria</a:t>
            </a:r>
            <a:r>
              <a:rPr lang="en-US" dirty="0" smtClean="0"/>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Rectangle 2"/>
          <p:cNvSpPr>
            <a:spLocks noGrp="1" noChangeArrowheads="1"/>
          </p:cNvSpPr>
          <p:nvPr>
            <p:ph type="title"/>
          </p:nvPr>
        </p:nvSpPr>
        <p:spPr>
          <a:xfrm>
            <a:off x="685800" y="0"/>
            <a:ext cx="7770813" cy="609600"/>
          </a:xfrm>
        </p:spPr>
        <p:txBody>
          <a:bodyPr/>
          <a:lstStyle/>
          <a:p>
            <a:r>
              <a:rPr lang="en-US" dirty="0" err="1"/>
              <a:t>Bistable</a:t>
            </a:r>
            <a:r>
              <a:rPr lang="en-US" dirty="0"/>
              <a:t> Devices</a:t>
            </a:r>
          </a:p>
        </p:txBody>
      </p:sp>
      <p:sp>
        <p:nvSpPr>
          <p:cNvPr id="1569795" name="Rectangle 3"/>
          <p:cNvSpPr>
            <a:spLocks noGrp="1" noChangeArrowheads="1"/>
          </p:cNvSpPr>
          <p:nvPr>
            <p:ph type="body" idx="1"/>
          </p:nvPr>
        </p:nvSpPr>
        <p:spPr>
          <a:xfrm>
            <a:off x="1066800" y="3581400"/>
            <a:ext cx="7770813" cy="2667000"/>
          </a:xfrm>
        </p:spPr>
        <p:txBody>
          <a:bodyPr/>
          <a:lstStyle/>
          <a:p>
            <a:pPr>
              <a:lnSpc>
                <a:spcPct val="82000"/>
              </a:lnSpc>
            </a:pPr>
            <a:r>
              <a:rPr lang="en-US" sz="2800" dirty="0"/>
              <a:t>In stable state, A = B</a:t>
            </a:r>
          </a:p>
          <a:p>
            <a:pPr>
              <a:lnSpc>
                <a:spcPct val="82000"/>
              </a:lnSpc>
            </a:pPr>
            <a:endParaRPr lang="en-US" sz="2800" dirty="0"/>
          </a:p>
          <a:p>
            <a:pPr>
              <a:lnSpc>
                <a:spcPct val="82000"/>
              </a:lnSpc>
            </a:pPr>
            <a:endParaRPr lang="en-US" sz="2800" dirty="0"/>
          </a:p>
          <a:p>
            <a:pPr>
              <a:lnSpc>
                <a:spcPct val="82000"/>
              </a:lnSpc>
            </a:pPr>
            <a:endParaRPr lang="en-US" sz="2800" dirty="0"/>
          </a:p>
          <a:p>
            <a:pPr>
              <a:lnSpc>
                <a:spcPct val="82000"/>
              </a:lnSpc>
            </a:pPr>
            <a:endParaRPr lang="en-US" sz="2800" dirty="0"/>
          </a:p>
          <a:p>
            <a:pPr>
              <a:lnSpc>
                <a:spcPct val="82000"/>
              </a:lnSpc>
            </a:pPr>
            <a:r>
              <a:rPr lang="en-US" sz="2800" dirty="0"/>
              <a:t>How do we change the state?</a:t>
            </a:r>
          </a:p>
        </p:txBody>
      </p:sp>
      <p:sp>
        <p:nvSpPr>
          <p:cNvPr id="1569796" name="Line 4"/>
          <p:cNvSpPr>
            <a:spLocks noChangeShapeType="1"/>
          </p:cNvSpPr>
          <p:nvPr/>
        </p:nvSpPr>
        <p:spPr bwMode="auto">
          <a:xfrm flipH="1">
            <a:off x="2947988" y="1714500"/>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grpSp>
        <p:nvGrpSpPr>
          <p:cNvPr id="1569797" name="Group 5"/>
          <p:cNvGrpSpPr>
            <a:grpSpLocks/>
          </p:cNvGrpSpPr>
          <p:nvPr/>
        </p:nvGrpSpPr>
        <p:grpSpPr bwMode="auto">
          <a:xfrm>
            <a:off x="3013075" y="1447800"/>
            <a:ext cx="1482725" cy="533400"/>
            <a:chOff x="3654" y="1680"/>
            <a:chExt cx="934" cy="336"/>
          </a:xfrm>
        </p:grpSpPr>
        <p:sp>
          <p:nvSpPr>
            <p:cNvPr id="1569798" name="AutoShape 6"/>
            <p:cNvSpPr>
              <a:spLocks noChangeArrowheads="1"/>
            </p:cNvSpPr>
            <p:nvPr/>
          </p:nvSpPr>
          <p:spPr bwMode="auto">
            <a:xfrm rot="5400000">
              <a:off x="3960" y="1656"/>
              <a:ext cx="336" cy="384"/>
            </a:xfrm>
            <a:prstGeom prst="triangle">
              <a:avLst>
                <a:gd name="adj" fmla="val 50000"/>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799" name="Oval 7"/>
            <p:cNvSpPr>
              <a:spLocks noChangeArrowheads="1"/>
            </p:cNvSpPr>
            <p:nvPr/>
          </p:nvSpPr>
          <p:spPr bwMode="auto">
            <a:xfrm>
              <a:off x="4326" y="1799"/>
              <a:ext cx="96" cy="96"/>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0" name="Line 8"/>
            <p:cNvSpPr>
              <a:spLocks noChangeShapeType="1"/>
            </p:cNvSpPr>
            <p:nvPr/>
          </p:nvSpPr>
          <p:spPr bwMode="auto">
            <a:xfrm flipH="1">
              <a:off x="3654" y="1847"/>
              <a:ext cx="2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1" name="Line 9"/>
            <p:cNvSpPr>
              <a:spLocks noChangeShapeType="1"/>
            </p:cNvSpPr>
            <p:nvPr/>
          </p:nvSpPr>
          <p:spPr bwMode="auto">
            <a:xfrm flipH="1" flipV="1">
              <a:off x="4422" y="1847"/>
              <a:ext cx="166" cy="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grpSp>
      <p:sp>
        <p:nvSpPr>
          <p:cNvPr id="1569802" name="AutoShape 10"/>
          <p:cNvSpPr>
            <a:spLocks noChangeArrowheads="1"/>
          </p:cNvSpPr>
          <p:nvPr/>
        </p:nvSpPr>
        <p:spPr bwMode="auto">
          <a:xfrm rot="16200000">
            <a:off x="3660775" y="2247900"/>
            <a:ext cx="533400" cy="609600"/>
          </a:xfrm>
          <a:prstGeom prst="triangle">
            <a:avLst>
              <a:gd name="adj" fmla="val 50000"/>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3" name="Oval 11"/>
          <p:cNvSpPr>
            <a:spLocks noChangeArrowheads="1"/>
          </p:cNvSpPr>
          <p:nvPr/>
        </p:nvSpPr>
        <p:spPr bwMode="auto">
          <a:xfrm>
            <a:off x="3459163" y="2463800"/>
            <a:ext cx="152400" cy="152400"/>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4" name="Line 12"/>
          <p:cNvSpPr>
            <a:spLocks noChangeShapeType="1"/>
          </p:cNvSpPr>
          <p:nvPr/>
        </p:nvSpPr>
        <p:spPr bwMode="auto">
          <a:xfrm flipH="1">
            <a:off x="2951163" y="2551112"/>
            <a:ext cx="519112" cy="15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5" name="Line 13"/>
          <p:cNvSpPr>
            <a:spLocks noChangeShapeType="1"/>
          </p:cNvSpPr>
          <p:nvPr/>
        </p:nvSpPr>
        <p:spPr bwMode="auto">
          <a:xfrm flipH="1" flipV="1">
            <a:off x="4232275" y="2551112"/>
            <a:ext cx="263525" cy="47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6" name="Line 14"/>
          <p:cNvSpPr>
            <a:spLocks noChangeShapeType="1"/>
          </p:cNvSpPr>
          <p:nvPr/>
        </p:nvSpPr>
        <p:spPr bwMode="auto">
          <a:xfrm flipH="1" flipV="1">
            <a:off x="4460875" y="2133600"/>
            <a:ext cx="263525" cy="47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7" name="Line 15"/>
          <p:cNvSpPr>
            <a:spLocks noChangeShapeType="1"/>
          </p:cNvSpPr>
          <p:nvPr/>
        </p:nvSpPr>
        <p:spPr bwMode="auto">
          <a:xfrm flipH="1" flipV="1">
            <a:off x="2708275" y="2133600"/>
            <a:ext cx="263525" cy="47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8" name="Line 16"/>
          <p:cNvSpPr>
            <a:spLocks noChangeShapeType="1"/>
          </p:cNvSpPr>
          <p:nvPr/>
        </p:nvSpPr>
        <p:spPr bwMode="auto">
          <a:xfrm>
            <a:off x="2952750" y="1720850"/>
            <a:ext cx="0" cy="838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9" name="Line 17"/>
          <p:cNvSpPr>
            <a:spLocks noChangeShapeType="1"/>
          </p:cNvSpPr>
          <p:nvPr/>
        </p:nvSpPr>
        <p:spPr bwMode="auto">
          <a:xfrm>
            <a:off x="4475163" y="1736725"/>
            <a:ext cx="0" cy="838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10" name="Text Box 18"/>
          <p:cNvSpPr txBox="1">
            <a:spLocks noChangeArrowheads="1"/>
          </p:cNvSpPr>
          <p:nvPr/>
        </p:nvSpPr>
        <p:spPr bwMode="auto">
          <a:xfrm>
            <a:off x="2209800" y="1897062"/>
            <a:ext cx="387350"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smtClean="0">
                <a:solidFill>
                  <a:srgbClr val="FFFFFF"/>
                </a:solidFill>
                <a:latin typeface="Arial" charset="0"/>
                <a:ea typeface="ＭＳ Ｐゴシック" charset="0"/>
              </a:rPr>
              <a:t>A</a:t>
            </a:r>
          </a:p>
        </p:txBody>
      </p:sp>
      <p:sp>
        <p:nvSpPr>
          <p:cNvPr id="1569811" name="Text Box 19"/>
          <p:cNvSpPr txBox="1">
            <a:spLocks noChangeArrowheads="1"/>
          </p:cNvSpPr>
          <p:nvPr/>
        </p:nvSpPr>
        <p:spPr bwMode="auto">
          <a:xfrm>
            <a:off x="4765675" y="1905000"/>
            <a:ext cx="387350"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smtClean="0">
                <a:solidFill>
                  <a:srgbClr val="FFFFFF"/>
                </a:solidFill>
                <a:latin typeface="Arial" charset="0"/>
                <a:ea typeface="ＭＳ Ｐゴシック" charset="0"/>
              </a:rPr>
              <a:t>B</a:t>
            </a:r>
          </a:p>
        </p:txBody>
      </p:sp>
      <p:sp>
        <p:nvSpPr>
          <p:cNvPr id="1569812" name="Line 20"/>
          <p:cNvSpPr>
            <a:spLocks noChangeShapeType="1"/>
          </p:cNvSpPr>
          <p:nvPr/>
        </p:nvSpPr>
        <p:spPr bwMode="auto">
          <a:xfrm>
            <a:off x="3946525" y="3548063"/>
            <a:ext cx="152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13" name="AutoShape 21"/>
          <p:cNvSpPr>
            <a:spLocks noChangeArrowheads="1"/>
          </p:cNvSpPr>
          <p:nvPr/>
        </p:nvSpPr>
        <p:spPr bwMode="auto">
          <a:xfrm rot="5400000">
            <a:off x="2085975" y="4305300"/>
            <a:ext cx="533400" cy="609600"/>
          </a:xfrm>
          <a:prstGeom prst="triangle">
            <a:avLst>
              <a:gd name="adj" fmla="val 50000"/>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14" name="Oval 22"/>
          <p:cNvSpPr>
            <a:spLocks noChangeArrowheads="1"/>
          </p:cNvSpPr>
          <p:nvPr/>
        </p:nvSpPr>
        <p:spPr bwMode="auto">
          <a:xfrm>
            <a:off x="2667000" y="4532313"/>
            <a:ext cx="152400" cy="152400"/>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15" name="Line 23"/>
          <p:cNvSpPr>
            <a:spLocks noChangeShapeType="1"/>
          </p:cNvSpPr>
          <p:nvPr/>
        </p:nvSpPr>
        <p:spPr bwMode="auto">
          <a:xfrm flipH="1">
            <a:off x="1525588" y="4608513"/>
            <a:ext cx="531812"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16" name="Line 24"/>
          <p:cNvSpPr>
            <a:spLocks noChangeShapeType="1"/>
          </p:cNvSpPr>
          <p:nvPr/>
        </p:nvSpPr>
        <p:spPr bwMode="auto">
          <a:xfrm flipH="1" flipV="1">
            <a:off x="2819400" y="4608513"/>
            <a:ext cx="263525" cy="476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17" name="AutoShape 25"/>
          <p:cNvSpPr>
            <a:spLocks noChangeArrowheads="1"/>
          </p:cNvSpPr>
          <p:nvPr/>
        </p:nvSpPr>
        <p:spPr bwMode="auto">
          <a:xfrm rot="16200000">
            <a:off x="2247900" y="5143500"/>
            <a:ext cx="533400" cy="609600"/>
          </a:xfrm>
          <a:prstGeom prst="triangle">
            <a:avLst>
              <a:gd name="adj" fmla="val 50000"/>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18" name="Oval 26"/>
          <p:cNvSpPr>
            <a:spLocks noChangeArrowheads="1"/>
          </p:cNvSpPr>
          <p:nvPr/>
        </p:nvSpPr>
        <p:spPr bwMode="auto">
          <a:xfrm>
            <a:off x="2046288" y="5359400"/>
            <a:ext cx="152400" cy="152400"/>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19" name="Line 27"/>
          <p:cNvSpPr>
            <a:spLocks noChangeShapeType="1"/>
          </p:cNvSpPr>
          <p:nvPr/>
        </p:nvSpPr>
        <p:spPr bwMode="auto">
          <a:xfrm flipH="1">
            <a:off x="1538288" y="5446713"/>
            <a:ext cx="519112" cy="1587"/>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20" name="Line 28"/>
          <p:cNvSpPr>
            <a:spLocks noChangeShapeType="1"/>
          </p:cNvSpPr>
          <p:nvPr/>
        </p:nvSpPr>
        <p:spPr bwMode="auto">
          <a:xfrm flipH="1" flipV="1">
            <a:off x="2819400" y="5446713"/>
            <a:ext cx="263525" cy="476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21" name="Line 29"/>
          <p:cNvSpPr>
            <a:spLocks noChangeShapeType="1"/>
          </p:cNvSpPr>
          <p:nvPr/>
        </p:nvSpPr>
        <p:spPr bwMode="auto">
          <a:xfrm flipH="1" flipV="1">
            <a:off x="3048000" y="5029200"/>
            <a:ext cx="263525" cy="4763"/>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22" name="Line 30"/>
          <p:cNvSpPr>
            <a:spLocks noChangeShapeType="1"/>
          </p:cNvSpPr>
          <p:nvPr/>
        </p:nvSpPr>
        <p:spPr bwMode="auto">
          <a:xfrm flipH="1" flipV="1">
            <a:off x="1295400" y="5029200"/>
            <a:ext cx="263525" cy="4763"/>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23" name="Line 31"/>
          <p:cNvSpPr>
            <a:spLocks noChangeShapeType="1"/>
          </p:cNvSpPr>
          <p:nvPr/>
        </p:nvSpPr>
        <p:spPr bwMode="auto">
          <a:xfrm>
            <a:off x="1539875" y="4616450"/>
            <a:ext cx="0" cy="8382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24" name="Line 32"/>
          <p:cNvSpPr>
            <a:spLocks noChangeShapeType="1"/>
          </p:cNvSpPr>
          <p:nvPr/>
        </p:nvSpPr>
        <p:spPr bwMode="auto">
          <a:xfrm>
            <a:off x="3062288" y="4632325"/>
            <a:ext cx="0" cy="8382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25" name="Text Box 33"/>
          <p:cNvSpPr txBox="1">
            <a:spLocks noChangeArrowheads="1"/>
          </p:cNvSpPr>
          <p:nvPr/>
        </p:nvSpPr>
        <p:spPr bwMode="auto">
          <a:xfrm>
            <a:off x="796925" y="4792663"/>
            <a:ext cx="387350"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smtClean="0">
                <a:solidFill>
                  <a:srgbClr val="FFFFFF"/>
                </a:solidFill>
                <a:latin typeface="Arial" charset="0"/>
                <a:ea typeface="ＭＳ Ｐゴシック" charset="0"/>
              </a:rPr>
              <a:t>A</a:t>
            </a:r>
          </a:p>
        </p:txBody>
      </p:sp>
      <p:sp>
        <p:nvSpPr>
          <p:cNvPr id="1569826" name="Text Box 34"/>
          <p:cNvSpPr txBox="1">
            <a:spLocks noChangeArrowheads="1"/>
          </p:cNvSpPr>
          <p:nvPr/>
        </p:nvSpPr>
        <p:spPr bwMode="auto">
          <a:xfrm>
            <a:off x="3352800" y="4800600"/>
            <a:ext cx="387350"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smtClean="0">
                <a:solidFill>
                  <a:srgbClr val="FFFFFF"/>
                </a:solidFill>
                <a:latin typeface="Arial" charset="0"/>
                <a:ea typeface="ＭＳ Ｐゴシック" charset="0"/>
              </a:rPr>
              <a:t>B</a:t>
            </a:r>
          </a:p>
        </p:txBody>
      </p:sp>
      <p:sp>
        <p:nvSpPr>
          <p:cNvPr id="1569827" name="Text Box 35"/>
          <p:cNvSpPr txBox="1">
            <a:spLocks noChangeArrowheads="1"/>
          </p:cNvSpPr>
          <p:nvPr/>
        </p:nvSpPr>
        <p:spPr bwMode="auto">
          <a:xfrm>
            <a:off x="2971800" y="4038600"/>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rgbClr val="FF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dirty="0" smtClean="0">
                <a:solidFill>
                  <a:srgbClr val="FFFF66"/>
                </a:solidFill>
                <a:latin typeface="Arial" charset="0"/>
                <a:ea typeface="ＭＳ Ｐゴシック" charset="0"/>
              </a:rPr>
              <a:t>1</a:t>
            </a:r>
          </a:p>
        </p:txBody>
      </p:sp>
      <p:sp>
        <p:nvSpPr>
          <p:cNvPr id="1569828" name="AutoShape 36"/>
          <p:cNvSpPr>
            <a:spLocks noChangeArrowheads="1"/>
          </p:cNvSpPr>
          <p:nvPr/>
        </p:nvSpPr>
        <p:spPr bwMode="auto">
          <a:xfrm rot="5400000">
            <a:off x="6353175" y="4381500"/>
            <a:ext cx="533400" cy="609600"/>
          </a:xfrm>
          <a:prstGeom prst="triangle">
            <a:avLst>
              <a:gd name="adj" fmla="val 50000"/>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29" name="Oval 37"/>
          <p:cNvSpPr>
            <a:spLocks noChangeArrowheads="1"/>
          </p:cNvSpPr>
          <p:nvPr/>
        </p:nvSpPr>
        <p:spPr bwMode="auto">
          <a:xfrm>
            <a:off x="6934200" y="4608513"/>
            <a:ext cx="152400" cy="152400"/>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30" name="Line 38"/>
          <p:cNvSpPr>
            <a:spLocks noChangeShapeType="1"/>
          </p:cNvSpPr>
          <p:nvPr/>
        </p:nvSpPr>
        <p:spPr bwMode="auto">
          <a:xfrm flipH="1">
            <a:off x="5792788" y="4684713"/>
            <a:ext cx="531812"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31" name="Line 39"/>
          <p:cNvSpPr>
            <a:spLocks noChangeShapeType="1"/>
          </p:cNvSpPr>
          <p:nvPr/>
        </p:nvSpPr>
        <p:spPr bwMode="auto">
          <a:xfrm flipH="1" flipV="1">
            <a:off x="7086600" y="4684713"/>
            <a:ext cx="263525" cy="476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32" name="AutoShape 40"/>
          <p:cNvSpPr>
            <a:spLocks noChangeArrowheads="1"/>
          </p:cNvSpPr>
          <p:nvPr/>
        </p:nvSpPr>
        <p:spPr bwMode="auto">
          <a:xfrm rot="16200000">
            <a:off x="6515100" y="5219700"/>
            <a:ext cx="533400" cy="609600"/>
          </a:xfrm>
          <a:prstGeom prst="triangle">
            <a:avLst>
              <a:gd name="adj" fmla="val 50000"/>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33" name="Oval 41"/>
          <p:cNvSpPr>
            <a:spLocks noChangeArrowheads="1"/>
          </p:cNvSpPr>
          <p:nvPr/>
        </p:nvSpPr>
        <p:spPr bwMode="auto">
          <a:xfrm>
            <a:off x="6313488" y="5435600"/>
            <a:ext cx="152400" cy="152400"/>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34" name="Line 42"/>
          <p:cNvSpPr>
            <a:spLocks noChangeShapeType="1"/>
          </p:cNvSpPr>
          <p:nvPr/>
        </p:nvSpPr>
        <p:spPr bwMode="auto">
          <a:xfrm flipH="1">
            <a:off x="5805488" y="5522913"/>
            <a:ext cx="519112" cy="1587"/>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35" name="Line 43"/>
          <p:cNvSpPr>
            <a:spLocks noChangeShapeType="1"/>
          </p:cNvSpPr>
          <p:nvPr/>
        </p:nvSpPr>
        <p:spPr bwMode="auto">
          <a:xfrm flipH="1" flipV="1">
            <a:off x="7086600" y="5522913"/>
            <a:ext cx="263525" cy="476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36" name="Line 44"/>
          <p:cNvSpPr>
            <a:spLocks noChangeShapeType="1"/>
          </p:cNvSpPr>
          <p:nvPr/>
        </p:nvSpPr>
        <p:spPr bwMode="auto">
          <a:xfrm flipH="1" flipV="1">
            <a:off x="7315200" y="5105400"/>
            <a:ext cx="263525" cy="4763"/>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37" name="Line 45"/>
          <p:cNvSpPr>
            <a:spLocks noChangeShapeType="1"/>
          </p:cNvSpPr>
          <p:nvPr/>
        </p:nvSpPr>
        <p:spPr bwMode="auto">
          <a:xfrm flipH="1" flipV="1">
            <a:off x="5562600" y="5105400"/>
            <a:ext cx="263525" cy="4763"/>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38" name="Line 46"/>
          <p:cNvSpPr>
            <a:spLocks noChangeShapeType="1"/>
          </p:cNvSpPr>
          <p:nvPr/>
        </p:nvSpPr>
        <p:spPr bwMode="auto">
          <a:xfrm>
            <a:off x="5807075" y="4692650"/>
            <a:ext cx="0" cy="8382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39" name="Line 47"/>
          <p:cNvSpPr>
            <a:spLocks noChangeShapeType="1"/>
          </p:cNvSpPr>
          <p:nvPr/>
        </p:nvSpPr>
        <p:spPr bwMode="auto">
          <a:xfrm>
            <a:off x="7329488" y="4708525"/>
            <a:ext cx="0" cy="8382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40" name="Text Box 48"/>
          <p:cNvSpPr txBox="1">
            <a:spLocks noChangeArrowheads="1"/>
          </p:cNvSpPr>
          <p:nvPr/>
        </p:nvSpPr>
        <p:spPr bwMode="auto">
          <a:xfrm>
            <a:off x="5064125" y="4868863"/>
            <a:ext cx="387350"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smtClean="0">
                <a:solidFill>
                  <a:srgbClr val="FFFFFF"/>
                </a:solidFill>
                <a:latin typeface="Arial" charset="0"/>
                <a:ea typeface="ＭＳ Ｐゴシック" charset="0"/>
              </a:rPr>
              <a:t>A</a:t>
            </a:r>
          </a:p>
        </p:txBody>
      </p:sp>
      <p:sp>
        <p:nvSpPr>
          <p:cNvPr id="1569841" name="Text Box 49"/>
          <p:cNvSpPr txBox="1">
            <a:spLocks noChangeArrowheads="1"/>
          </p:cNvSpPr>
          <p:nvPr/>
        </p:nvSpPr>
        <p:spPr bwMode="auto">
          <a:xfrm>
            <a:off x="7620000" y="4876800"/>
            <a:ext cx="387350"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smtClean="0">
                <a:solidFill>
                  <a:srgbClr val="FFFFFF"/>
                </a:solidFill>
                <a:latin typeface="Arial" charset="0"/>
                <a:ea typeface="ＭＳ Ｐゴシック" charset="0"/>
              </a:rPr>
              <a:t>B</a:t>
            </a:r>
          </a:p>
        </p:txBody>
      </p:sp>
      <p:sp>
        <p:nvSpPr>
          <p:cNvPr id="1569842" name="Text Box 50"/>
          <p:cNvSpPr txBox="1">
            <a:spLocks noChangeArrowheads="1"/>
          </p:cNvSpPr>
          <p:nvPr/>
        </p:nvSpPr>
        <p:spPr bwMode="auto">
          <a:xfrm>
            <a:off x="5334000" y="4267200"/>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rgbClr val="FF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dirty="0" smtClean="0">
                <a:solidFill>
                  <a:srgbClr val="FFFF66"/>
                </a:solidFill>
                <a:latin typeface="Arial" charset="0"/>
                <a:ea typeface="ＭＳ Ｐゴシック" charset="0"/>
              </a:rPr>
              <a:t>1</a:t>
            </a:r>
          </a:p>
        </p:txBody>
      </p:sp>
      <p:sp>
        <p:nvSpPr>
          <p:cNvPr id="1569843" name="Text Box 51"/>
          <p:cNvSpPr txBox="1">
            <a:spLocks noChangeArrowheads="1"/>
          </p:cNvSpPr>
          <p:nvPr/>
        </p:nvSpPr>
        <p:spPr bwMode="auto">
          <a:xfrm>
            <a:off x="1143000" y="4114800"/>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rgbClr val="FF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dirty="0" smtClean="0">
                <a:solidFill>
                  <a:srgbClr val="FFFF66"/>
                </a:solidFill>
                <a:latin typeface="Arial" charset="0"/>
                <a:ea typeface="ＭＳ Ｐゴシック" charset="0"/>
              </a:rPr>
              <a:t>0</a:t>
            </a:r>
          </a:p>
        </p:txBody>
      </p:sp>
      <p:sp>
        <p:nvSpPr>
          <p:cNvPr id="1569844" name="Text Box 52"/>
          <p:cNvSpPr txBox="1">
            <a:spLocks noChangeArrowheads="1"/>
          </p:cNvSpPr>
          <p:nvPr/>
        </p:nvSpPr>
        <p:spPr bwMode="auto">
          <a:xfrm>
            <a:off x="7391400" y="4191000"/>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rgbClr val="FF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dirty="0" smtClean="0">
                <a:solidFill>
                  <a:srgbClr val="FFFF66"/>
                </a:solidFill>
                <a:latin typeface="Arial" charset="0"/>
                <a:ea typeface="ＭＳ Ｐゴシック" charset="0"/>
              </a:rPr>
              <a:t>0</a:t>
            </a:r>
          </a:p>
        </p:txBody>
      </p:sp>
      <p:sp>
        <p:nvSpPr>
          <p:cNvPr id="1569845" name="Text Box 53"/>
          <p:cNvSpPr txBox="1">
            <a:spLocks noChangeArrowheads="1"/>
          </p:cNvSpPr>
          <p:nvPr/>
        </p:nvSpPr>
        <p:spPr bwMode="auto">
          <a:xfrm>
            <a:off x="5646738" y="1838325"/>
            <a:ext cx="2422525"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smtClean="0">
                <a:solidFill>
                  <a:srgbClr val="FFFFFF"/>
                </a:solidFill>
                <a:latin typeface="Arial" charset="0"/>
                <a:ea typeface="ＭＳ Ｐゴシック" charset="0"/>
              </a:rPr>
              <a:t>A Simple Device</a:t>
            </a:r>
          </a:p>
        </p:txBody>
      </p:sp>
      <p:sp>
        <p:nvSpPr>
          <p:cNvPr id="54" name="Content Placeholder 1"/>
          <p:cNvSpPr txBox="1">
            <a:spLocks/>
          </p:cNvSpPr>
          <p:nvPr/>
        </p:nvSpPr>
        <p:spPr bwMode="auto">
          <a:xfrm>
            <a:off x="479425" y="685800"/>
            <a:ext cx="82835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mn-ea"/>
              </a:defRPr>
            </a:lvl9pPr>
          </a:lstStyle>
          <a:p>
            <a:pPr>
              <a:buClr>
                <a:srgbClr val="FFFF66"/>
              </a:buClr>
            </a:pPr>
            <a:r>
              <a:rPr lang="en-US" smtClean="0">
                <a:solidFill>
                  <a:srgbClr val="FFFFFF"/>
                </a:solidFill>
                <a:latin typeface="Helvetica"/>
                <a:ea typeface="ＭＳ Ｐゴシック"/>
              </a:rPr>
              <a:t>Stable and unstable equilibria?</a:t>
            </a:r>
            <a:endParaRPr lang="en-US" dirty="0">
              <a:solidFill>
                <a:srgbClr val="FFFFFF"/>
              </a:solidFill>
              <a:latin typeface="Helvetica"/>
              <a:ea typeface="ＭＳ Ｐゴシック"/>
            </a:endParaRPr>
          </a:p>
        </p:txBody>
      </p:sp>
    </p:spTree>
    <p:extLst>
      <p:ext uri="{BB962C8B-B14F-4D97-AF65-F5344CB8AC3E}">
        <p14:creationId xmlns:p14="http://schemas.microsoft.com/office/powerpoint/2010/main" val="14943804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Rectangle 2"/>
          <p:cNvSpPr>
            <a:spLocks noGrp="1" noChangeArrowheads="1"/>
          </p:cNvSpPr>
          <p:nvPr>
            <p:ph type="title"/>
            <p:custDataLst>
              <p:tags r:id="rId1"/>
            </p:custDataLst>
          </p:nvPr>
        </p:nvSpPr>
        <p:spPr/>
        <p:txBody>
          <a:bodyPr>
            <a:normAutofit fontScale="90000"/>
          </a:bodyPr>
          <a:lstStyle/>
          <a:p>
            <a:r>
              <a:rPr lang="en-US"/>
              <a:t>SR Latch</a:t>
            </a:r>
          </a:p>
        </p:txBody>
      </p:sp>
      <p:sp>
        <p:nvSpPr>
          <p:cNvPr id="53" name="Text Box 49"/>
          <p:cNvSpPr txBox="1">
            <a:spLocks noChangeArrowheads="1"/>
          </p:cNvSpPr>
          <p:nvPr>
            <p:custDataLst>
              <p:tags r:id="rId2"/>
            </p:custDataLst>
          </p:nvPr>
        </p:nvSpPr>
        <p:spPr bwMode="auto">
          <a:xfrm>
            <a:off x="3950115" y="3614697"/>
            <a:ext cx="373821"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S</a:t>
            </a:r>
          </a:p>
        </p:txBody>
      </p:sp>
      <p:sp>
        <p:nvSpPr>
          <p:cNvPr id="58" name="Text Box 50"/>
          <p:cNvSpPr txBox="1">
            <a:spLocks noChangeArrowheads="1"/>
          </p:cNvSpPr>
          <p:nvPr>
            <p:custDataLst>
              <p:tags r:id="rId3"/>
            </p:custDataLst>
          </p:nvPr>
        </p:nvSpPr>
        <p:spPr bwMode="auto">
          <a:xfrm>
            <a:off x="7225758" y="2900321"/>
            <a:ext cx="407484"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R</a:t>
            </a:r>
          </a:p>
        </p:txBody>
      </p:sp>
      <p:sp>
        <p:nvSpPr>
          <p:cNvPr id="59" name="Text Box 52"/>
          <p:cNvSpPr txBox="1">
            <a:spLocks noChangeArrowheads="1"/>
          </p:cNvSpPr>
          <p:nvPr>
            <p:custDataLst>
              <p:tags r:id="rId4"/>
            </p:custDataLst>
          </p:nvPr>
        </p:nvSpPr>
        <p:spPr bwMode="auto">
          <a:xfrm>
            <a:off x="4936328" y="4529097"/>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60" name="AutoShape 43"/>
          <p:cNvSpPr>
            <a:spLocks noChangeArrowheads="1"/>
          </p:cNvSpPr>
          <p:nvPr>
            <p:custDataLst>
              <p:tags r:id="rId5"/>
            </p:custDataLst>
          </p:nvPr>
        </p:nvSpPr>
        <p:spPr bwMode="auto">
          <a:xfrm rot="16200000">
            <a:off x="5829301" y="3957598"/>
            <a:ext cx="457200" cy="380998"/>
          </a:xfrm>
          <a:prstGeom prst="triangle">
            <a:avLst>
              <a:gd name="adj" fmla="val 50000"/>
            </a:avLst>
          </a:prstGeom>
          <a:noFill/>
          <a:ln w="28575" algn="ctr">
            <a:solidFill>
              <a:srgbClr val="FFFFFF"/>
            </a:solidFill>
            <a:miter lim="800000"/>
            <a:headEnd/>
            <a:tailEnd/>
          </a:ln>
          <a:effectLst/>
        </p:spPr>
        <p:txBody>
          <a:bodyPr wrap="square" anchor="ctr">
            <a:noAutofit/>
          </a:bodyPr>
          <a:lstStyle/>
          <a:p>
            <a:endParaRPr lang="en-US">
              <a:solidFill>
                <a:srgbClr val="000000"/>
              </a:solidFill>
              <a:latin typeface="Calibri"/>
            </a:endParaRPr>
          </a:p>
        </p:txBody>
      </p:sp>
      <p:sp>
        <p:nvSpPr>
          <p:cNvPr id="66" name="Oval 44"/>
          <p:cNvSpPr>
            <a:spLocks noChangeArrowheads="1"/>
          </p:cNvSpPr>
          <p:nvPr>
            <p:custDataLst>
              <p:tags r:id="rId6"/>
            </p:custDataLst>
          </p:nvPr>
        </p:nvSpPr>
        <p:spPr bwMode="auto">
          <a:xfrm>
            <a:off x="5715000" y="4071897"/>
            <a:ext cx="152400" cy="152400"/>
          </a:xfrm>
          <a:prstGeom prst="ellipse">
            <a:avLst/>
          </a:prstGeom>
          <a:noFill/>
          <a:ln w="28575" algn="ctr">
            <a:solidFill>
              <a:srgbClr val="FFFFFF"/>
            </a:solidFill>
            <a:round/>
            <a:headEnd/>
            <a:tailEnd/>
          </a:ln>
          <a:effectLst/>
        </p:spPr>
        <p:txBody>
          <a:bodyPr wrap="none" anchor="ctr">
            <a:spAutoFit/>
          </a:bodyPr>
          <a:lstStyle/>
          <a:p>
            <a:endParaRPr lang="en-US">
              <a:solidFill>
                <a:srgbClr val="000000"/>
              </a:solidFill>
              <a:latin typeface="Calibri"/>
            </a:endParaRPr>
          </a:p>
        </p:txBody>
      </p:sp>
      <p:sp>
        <p:nvSpPr>
          <p:cNvPr id="67" name="Line 45"/>
          <p:cNvSpPr>
            <a:spLocks noChangeShapeType="1"/>
          </p:cNvSpPr>
          <p:nvPr>
            <p:custDataLst>
              <p:tags r:id="rId7"/>
            </p:custDataLst>
          </p:nvPr>
        </p:nvSpPr>
        <p:spPr bwMode="auto">
          <a:xfrm flipH="1" flipV="1">
            <a:off x="4800600" y="4148097"/>
            <a:ext cx="914401" cy="0"/>
          </a:xfrm>
          <a:prstGeom prst="line">
            <a:avLst/>
          </a:prstGeom>
          <a:noFill/>
          <a:ln w="28575">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68" name="Line 46"/>
          <p:cNvSpPr>
            <a:spLocks noChangeShapeType="1"/>
          </p:cNvSpPr>
          <p:nvPr>
            <p:custDataLst>
              <p:tags r:id="rId8"/>
            </p:custDataLst>
          </p:nvPr>
        </p:nvSpPr>
        <p:spPr bwMode="auto">
          <a:xfrm flipH="1" flipV="1">
            <a:off x="6248400" y="4148095"/>
            <a:ext cx="533400" cy="1"/>
          </a:xfrm>
          <a:prstGeom prst="line">
            <a:avLst/>
          </a:prstGeom>
          <a:noFill/>
          <a:ln w="28575">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69" name="AutoShape 60"/>
          <p:cNvSpPr>
            <a:spLocks noChangeArrowheads="1"/>
          </p:cNvSpPr>
          <p:nvPr>
            <p:custDataLst>
              <p:tags r:id="rId9"/>
            </p:custDataLst>
          </p:nvPr>
        </p:nvSpPr>
        <p:spPr bwMode="auto">
          <a:xfrm rot="16200000" flipH="1">
            <a:off x="4467575" y="3338122"/>
            <a:ext cx="439038" cy="382588"/>
          </a:xfrm>
          <a:prstGeom prst="moon">
            <a:avLst>
              <a:gd name="adj" fmla="val 71690"/>
            </a:avLst>
          </a:prstGeom>
          <a:noFill/>
          <a:ln w="28575" algn="ctr">
            <a:solidFill>
              <a:srgbClr val="FFFFFF"/>
            </a:solidFill>
            <a:miter lim="800000"/>
            <a:headEnd/>
            <a:tailEnd/>
          </a:ln>
          <a:effectLst/>
        </p:spPr>
        <p:txBody>
          <a:bodyPr anchor="ctr">
            <a:spAutoFit/>
          </a:bodyPr>
          <a:lstStyle/>
          <a:p>
            <a:endParaRPr lang="en-US">
              <a:solidFill>
                <a:srgbClr val="000000"/>
              </a:solidFill>
              <a:latin typeface="Calibri"/>
            </a:endParaRPr>
          </a:p>
        </p:txBody>
      </p:sp>
      <p:sp>
        <p:nvSpPr>
          <p:cNvPr id="70" name="Line 61"/>
          <p:cNvSpPr>
            <a:spLocks noChangeShapeType="1"/>
          </p:cNvSpPr>
          <p:nvPr>
            <p:custDataLst>
              <p:tags r:id="rId10"/>
            </p:custDataLst>
          </p:nvPr>
        </p:nvSpPr>
        <p:spPr bwMode="auto">
          <a:xfrm rot="16200000" flipH="1" flipV="1">
            <a:off x="4572002" y="3919497"/>
            <a:ext cx="457198" cy="2"/>
          </a:xfrm>
          <a:prstGeom prst="line">
            <a:avLst/>
          </a:prstGeom>
          <a:noFill/>
          <a:ln w="28575" cap="sq">
            <a:solidFill>
              <a:srgbClr val="FFFFFF"/>
            </a:solidFill>
            <a:round/>
            <a:headEnd/>
            <a:tailEnd/>
          </a:ln>
          <a:effectLst/>
        </p:spPr>
        <p:txBody>
          <a:bodyPr wrap="square">
            <a:spAutoFit/>
          </a:bodyPr>
          <a:lstStyle/>
          <a:p>
            <a:endParaRPr lang="en-US">
              <a:solidFill>
                <a:srgbClr val="000000"/>
              </a:solidFill>
              <a:latin typeface="Calibri"/>
            </a:endParaRPr>
          </a:p>
        </p:txBody>
      </p:sp>
      <p:sp>
        <p:nvSpPr>
          <p:cNvPr id="71" name="Line 63"/>
          <p:cNvSpPr>
            <a:spLocks noChangeShapeType="1"/>
          </p:cNvSpPr>
          <p:nvPr>
            <p:custDataLst>
              <p:tags r:id="rId11"/>
            </p:custDataLst>
          </p:nvPr>
        </p:nvSpPr>
        <p:spPr bwMode="auto">
          <a:xfrm rot="16200000" flipH="1">
            <a:off x="4457700" y="3805197"/>
            <a:ext cx="228602" cy="2"/>
          </a:xfrm>
          <a:prstGeom prst="line">
            <a:avLst/>
          </a:prstGeom>
          <a:noFill/>
          <a:ln w="28575">
            <a:solidFill>
              <a:srgbClr val="FFFFFF"/>
            </a:solidFill>
            <a:round/>
            <a:headEnd type="arrow" w="med" len="med"/>
            <a:tailEnd type="none" w="med" len="med"/>
          </a:ln>
          <a:effectLst/>
        </p:spPr>
        <p:txBody>
          <a:bodyPr wrap="square">
            <a:spAutoFit/>
          </a:bodyPr>
          <a:lstStyle/>
          <a:p>
            <a:endParaRPr lang="en-US">
              <a:solidFill>
                <a:srgbClr val="000000"/>
              </a:solidFill>
              <a:latin typeface="Calibri"/>
            </a:endParaRPr>
          </a:p>
        </p:txBody>
      </p:sp>
      <p:sp>
        <p:nvSpPr>
          <p:cNvPr id="72" name="Line 64"/>
          <p:cNvSpPr>
            <a:spLocks noChangeShapeType="1"/>
          </p:cNvSpPr>
          <p:nvPr>
            <p:custDataLst>
              <p:tags r:id="rId12"/>
            </p:custDataLst>
          </p:nvPr>
        </p:nvSpPr>
        <p:spPr bwMode="auto">
          <a:xfrm flipH="1" flipV="1">
            <a:off x="4267198" y="3919495"/>
            <a:ext cx="304801" cy="1"/>
          </a:xfrm>
          <a:prstGeom prst="line">
            <a:avLst/>
          </a:prstGeom>
          <a:noFill/>
          <a:ln w="28575" cap="sq">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73" name="AutoShape 43"/>
          <p:cNvSpPr>
            <a:spLocks noChangeArrowheads="1"/>
          </p:cNvSpPr>
          <p:nvPr>
            <p:custDataLst>
              <p:tags r:id="rId13"/>
            </p:custDataLst>
          </p:nvPr>
        </p:nvSpPr>
        <p:spPr bwMode="auto">
          <a:xfrm rot="5400000">
            <a:off x="5219699" y="2814598"/>
            <a:ext cx="457200" cy="380998"/>
          </a:xfrm>
          <a:prstGeom prst="triangle">
            <a:avLst>
              <a:gd name="adj" fmla="val 50000"/>
            </a:avLst>
          </a:prstGeom>
          <a:noFill/>
          <a:ln w="28575" algn="ctr">
            <a:solidFill>
              <a:srgbClr val="FFFFFF"/>
            </a:solidFill>
            <a:miter lim="800000"/>
            <a:headEnd/>
            <a:tailEnd/>
          </a:ln>
          <a:effectLst/>
        </p:spPr>
        <p:txBody>
          <a:bodyPr wrap="square" anchor="ctr">
            <a:noAutofit/>
          </a:bodyPr>
          <a:lstStyle/>
          <a:p>
            <a:endParaRPr lang="en-US">
              <a:solidFill>
                <a:srgbClr val="000000"/>
              </a:solidFill>
              <a:latin typeface="Calibri"/>
            </a:endParaRPr>
          </a:p>
        </p:txBody>
      </p:sp>
      <p:sp>
        <p:nvSpPr>
          <p:cNvPr id="74" name="Oval 44"/>
          <p:cNvSpPr>
            <a:spLocks noChangeArrowheads="1"/>
          </p:cNvSpPr>
          <p:nvPr>
            <p:custDataLst>
              <p:tags r:id="rId14"/>
            </p:custDataLst>
          </p:nvPr>
        </p:nvSpPr>
        <p:spPr bwMode="auto">
          <a:xfrm rot="10800000">
            <a:off x="5638800" y="2928897"/>
            <a:ext cx="152400" cy="152400"/>
          </a:xfrm>
          <a:prstGeom prst="ellipse">
            <a:avLst/>
          </a:prstGeom>
          <a:noFill/>
          <a:ln w="28575" algn="ctr">
            <a:solidFill>
              <a:srgbClr val="FFFFFF"/>
            </a:solidFill>
            <a:round/>
            <a:headEnd/>
            <a:tailEnd/>
          </a:ln>
          <a:effectLst/>
        </p:spPr>
        <p:txBody>
          <a:bodyPr wrap="none" anchor="ctr">
            <a:spAutoFit/>
          </a:bodyPr>
          <a:lstStyle/>
          <a:p>
            <a:endParaRPr lang="en-US">
              <a:solidFill>
                <a:srgbClr val="000000"/>
              </a:solidFill>
              <a:latin typeface="Calibri"/>
            </a:endParaRPr>
          </a:p>
        </p:txBody>
      </p:sp>
      <p:sp>
        <p:nvSpPr>
          <p:cNvPr id="75" name="Line 45"/>
          <p:cNvSpPr>
            <a:spLocks noChangeShapeType="1"/>
          </p:cNvSpPr>
          <p:nvPr>
            <p:custDataLst>
              <p:tags r:id="rId15"/>
            </p:custDataLst>
          </p:nvPr>
        </p:nvSpPr>
        <p:spPr bwMode="auto">
          <a:xfrm rot="10800000" flipH="1" flipV="1">
            <a:off x="5791199" y="3005097"/>
            <a:ext cx="914401" cy="0"/>
          </a:xfrm>
          <a:prstGeom prst="line">
            <a:avLst/>
          </a:prstGeom>
          <a:noFill/>
          <a:ln w="28575">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76" name="Line 46"/>
          <p:cNvSpPr>
            <a:spLocks noChangeShapeType="1"/>
          </p:cNvSpPr>
          <p:nvPr>
            <p:custDataLst>
              <p:tags r:id="rId16"/>
            </p:custDataLst>
          </p:nvPr>
        </p:nvSpPr>
        <p:spPr bwMode="auto">
          <a:xfrm rot="10800000" flipH="1" flipV="1">
            <a:off x="4724400" y="3005098"/>
            <a:ext cx="533400" cy="1"/>
          </a:xfrm>
          <a:prstGeom prst="line">
            <a:avLst/>
          </a:prstGeom>
          <a:noFill/>
          <a:ln w="28575" cap="sq">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77" name="AutoShape 60"/>
          <p:cNvSpPr>
            <a:spLocks noChangeArrowheads="1"/>
          </p:cNvSpPr>
          <p:nvPr>
            <p:custDataLst>
              <p:tags r:id="rId17"/>
            </p:custDataLst>
          </p:nvPr>
        </p:nvSpPr>
        <p:spPr bwMode="auto">
          <a:xfrm rot="5400000" flipH="1">
            <a:off x="6599587" y="3432484"/>
            <a:ext cx="439038" cy="382588"/>
          </a:xfrm>
          <a:prstGeom prst="moon">
            <a:avLst>
              <a:gd name="adj" fmla="val 71690"/>
            </a:avLst>
          </a:prstGeom>
          <a:noFill/>
          <a:ln w="28575" algn="ctr">
            <a:solidFill>
              <a:srgbClr val="FFFFFF"/>
            </a:solidFill>
            <a:miter lim="800000"/>
            <a:headEnd/>
            <a:tailEnd/>
          </a:ln>
          <a:effectLst/>
        </p:spPr>
        <p:txBody>
          <a:bodyPr anchor="ctr">
            <a:spAutoFit/>
          </a:bodyPr>
          <a:lstStyle/>
          <a:p>
            <a:endParaRPr lang="en-US">
              <a:solidFill>
                <a:srgbClr val="000000"/>
              </a:solidFill>
              <a:latin typeface="Calibri"/>
            </a:endParaRPr>
          </a:p>
        </p:txBody>
      </p:sp>
      <p:sp>
        <p:nvSpPr>
          <p:cNvPr id="78" name="Line 61"/>
          <p:cNvSpPr>
            <a:spLocks noChangeShapeType="1"/>
          </p:cNvSpPr>
          <p:nvPr>
            <p:custDataLst>
              <p:tags r:id="rId18"/>
            </p:custDataLst>
          </p:nvPr>
        </p:nvSpPr>
        <p:spPr bwMode="auto">
          <a:xfrm rot="5400000" flipH="1" flipV="1">
            <a:off x="6477000" y="3233695"/>
            <a:ext cx="457198" cy="2"/>
          </a:xfrm>
          <a:prstGeom prst="line">
            <a:avLst/>
          </a:prstGeom>
          <a:noFill/>
          <a:ln w="28575" cap="sq">
            <a:solidFill>
              <a:srgbClr val="FFFFFF"/>
            </a:solidFill>
            <a:round/>
            <a:headEnd/>
            <a:tailEnd/>
          </a:ln>
          <a:effectLst/>
        </p:spPr>
        <p:txBody>
          <a:bodyPr wrap="square">
            <a:spAutoFit/>
          </a:bodyPr>
          <a:lstStyle/>
          <a:p>
            <a:endParaRPr lang="en-US">
              <a:solidFill>
                <a:srgbClr val="000000"/>
              </a:solidFill>
              <a:latin typeface="Calibri"/>
            </a:endParaRPr>
          </a:p>
        </p:txBody>
      </p:sp>
      <p:sp>
        <p:nvSpPr>
          <p:cNvPr id="79" name="Line 63"/>
          <p:cNvSpPr>
            <a:spLocks noChangeShapeType="1"/>
          </p:cNvSpPr>
          <p:nvPr>
            <p:custDataLst>
              <p:tags r:id="rId19"/>
            </p:custDataLst>
          </p:nvPr>
        </p:nvSpPr>
        <p:spPr bwMode="auto">
          <a:xfrm rot="5400000" flipH="1">
            <a:off x="6819898" y="3347995"/>
            <a:ext cx="228602" cy="2"/>
          </a:xfrm>
          <a:prstGeom prst="line">
            <a:avLst/>
          </a:prstGeom>
          <a:noFill/>
          <a:ln w="28575">
            <a:solidFill>
              <a:srgbClr val="FFFFFF"/>
            </a:solidFill>
            <a:round/>
            <a:headEnd type="arrow" w="med" len="med"/>
            <a:tailEnd type="none" w="med" len="med"/>
          </a:ln>
          <a:effectLst/>
        </p:spPr>
        <p:txBody>
          <a:bodyPr wrap="square">
            <a:spAutoFit/>
          </a:bodyPr>
          <a:lstStyle/>
          <a:p>
            <a:endParaRPr lang="en-US">
              <a:solidFill>
                <a:srgbClr val="000000"/>
              </a:solidFill>
              <a:latin typeface="Calibri"/>
            </a:endParaRPr>
          </a:p>
        </p:txBody>
      </p:sp>
      <p:sp>
        <p:nvSpPr>
          <p:cNvPr id="80" name="Line 64"/>
          <p:cNvSpPr>
            <a:spLocks noChangeShapeType="1"/>
          </p:cNvSpPr>
          <p:nvPr>
            <p:custDataLst>
              <p:tags r:id="rId20"/>
            </p:custDataLst>
          </p:nvPr>
        </p:nvSpPr>
        <p:spPr bwMode="auto">
          <a:xfrm rot="10800000" flipH="1" flipV="1">
            <a:off x="6934201" y="3233698"/>
            <a:ext cx="304801" cy="1"/>
          </a:xfrm>
          <a:prstGeom prst="line">
            <a:avLst/>
          </a:prstGeom>
          <a:noFill/>
          <a:ln w="28575" cap="sq">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81" name="Line 61"/>
          <p:cNvSpPr>
            <a:spLocks noChangeShapeType="1"/>
          </p:cNvSpPr>
          <p:nvPr>
            <p:custDataLst>
              <p:tags r:id="rId21"/>
            </p:custDataLst>
          </p:nvPr>
        </p:nvSpPr>
        <p:spPr bwMode="auto">
          <a:xfrm rot="16200000" flipH="1" flipV="1">
            <a:off x="4572001" y="3157496"/>
            <a:ext cx="304800" cy="2"/>
          </a:xfrm>
          <a:prstGeom prst="line">
            <a:avLst/>
          </a:prstGeom>
          <a:noFill/>
          <a:ln w="28575">
            <a:solidFill>
              <a:srgbClr val="FFFFFF"/>
            </a:solidFill>
            <a:round/>
            <a:headEnd/>
            <a:tailEnd/>
          </a:ln>
          <a:effectLst/>
        </p:spPr>
        <p:txBody>
          <a:bodyPr wrap="square">
            <a:spAutoFit/>
          </a:bodyPr>
          <a:lstStyle/>
          <a:p>
            <a:endParaRPr lang="en-US">
              <a:solidFill>
                <a:srgbClr val="000000"/>
              </a:solidFill>
              <a:latin typeface="Calibri"/>
            </a:endParaRPr>
          </a:p>
        </p:txBody>
      </p:sp>
      <p:sp>
        <p:nvSpPr>
          <p:cNvPr id="82" name="Line 61"/>
          <p:cNvSpPr>
            <a:spLocks noChangeShapeType="1"/>
          </p:cNvSpPr>
          <p:nvPr>
            <p:custDataLst>
              <p:tags r:id="rId22"/>
            </p:custDataLst>
          </p:nvPr>
        </p:nvSpPr>
        <p:spPr bwMode="auto">
          <a:xfrm rot="16200000" flipH="1" flipV="1">
            <a:off x="6629401" y="3995696"/>
            <a:ext cx="304800" cy="2"/>
          </a:xfrm>
          <a:prstGeom prst="line">
            <a:avLst/>
          </a:prstGeom>
          <a:noFill/>
          <a:ln w="28575" cap="sq">
            <a:solidFill>
              <a:srgbClr val="FFFFFF"/>
            </a:solidFill>
            <a:round/>
            <a:headEnd/>
            <a:tailEnd/>
          </a:ln>
          <a:effectLst/>
        </p:spPr>
        <p:txBody>
          <a:bodyPr wrap="square">
            <a:spAutoFit/>
          </a:bodyPr>
          <a:lstStyle/>
          <a:p>
            <a:endParaRPr lang="en-US">
              <a:solidFill>
                <a:srgbClr val="000000"/>
              </a:solidFill>
              <a:latin typeface="Calibri"/>
            </a:endParaRPr>
          </a:p>
        </p:txBody>
      </p:sp>
      <p:sp>
        <p:nvSpPr>
          <p:cNvPr id="83" name="Text Box 52"/>
          <p:cNvSpPr txBox="1">
            <a:spLocks noChangeArrowheads="1"/>
          </p:cNvSpPr>
          <p:nvPr>
            <p:custDataLst>
              <p:tags r:id="rId23"/>
            </p:custDataLst>
          </p:nvPr>
        </p:nvSpPr>
        <p:spPr bwMode="auto">
          <a:xfrm>
            <a:off x="6155528" y="2014497"/>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84" name="Line 61"/>
          <p:cNvSpPr>
            <a:spLocks noChangeShapeType="1"/>
          </p:cNvSpPr>
          <p:nvPr>
            <p:custDataLst>
              <p:tags r:id="rId24"/>
            </p:custDataLst>
          </p:nvPr>
        </p:nvSpPr>
        <p:spPr bwMode="auto">
          <a:xfrm rot="16200000" flipH="1" flipV="1">
            <a:off x="6096000" y="2776497"/>
            <a:ext cx="457200" cy="0"/>
          </a:xfrm>
          <a:prstGeom prst="line">
            <a:avLst/>
          </a:prstGeom>
          <a:noFill/>
          <a:ln w="28575">
            <a:solidFill>
              <a:srgbClr val="FFFFFF"/>
            </a:solidFill>
            <a:round/>
            <a:headEnd type="arrow" w="med" len="med"/>
            <a:tailEnd type="oval" w="med" len="med"/>
          </a:ln>
          <a:effectLst/>
        </p:spPr>
        <p:txBody>
          <a:bodyPr wrap="square">
            <a:spAutoFit/>
          </a:bodyPr>
          <a:lstStyle/>
          <a:p>
            <a:endParaRPr lang="en-US">
              <a:solidFill>
                <a:srgbClr val="000000"/>
              </a:solidFill>
              <a:latin typeface="Calibri"/>
            </a:endParaRPr>
          </a:p>
        </p:txBody>
      </p:sp>
      <p:sp>
        <p:nvSpPr>
          <p:cNvPr id="85" name="Line 61"/>
          <p:cNvSpPr>
            <a:spLocks noChangeShapeType="1"/>
          </p:cNvSpPr>
          <p:nvPr>
            <p:custDataLst>
              <p:tags r:id="rId25"/>
            </p:custDataLst>
          </p:nvPr>
        </p:nvSpPr>
        <p:spPr bwMode="auto">
          <a:xfrm rot="16200000" flipV="1">
            <a:off x="4914900" y="4414797"/>
            <a:ext cx="533400" cy="0"/>
          </a:xfrm>
          <a:prstGeom prst="line">
            <a:avLst/>
          </a:prstGeom>
          <a:noFill/>
          <a:ln w="28575">
            <a:solidFill>
              <a:srgbClr val="FFFFFF"/>
            </a:solidFill>
            <a:round/>
            <a:headEnd type="arrow" w="med" len="med"/>
            <a:tailEnd type="oval" w="med" len="med"/>
          </a:ln>
          <a:effectLst/>
        </p:spPr>
        <p:txBody>
          <a:bodyPr wrap="square">
            <a:spAutoFit/>
          </a:bodyPr>
          <a:lstStyle/>
          <a:p>
            <a:endParaRPr lang="en-US">
              <a:solidFill>
                <a:srgbClr val="000000"/>
              </a:solidFill>
              <a:latin typeface="Calibri"/>
            </a:endParaRPr>
          </a:p>
        </p:txBody>
      </p:sp>
      <p:sp>
        <p:nvSpPr>
          <p:cNvPr id="86" name="Line 36"/>
          <p:cNvSpPr>
            <a:spLocks noChangeShapeType="1"/>
          </p:cNvSpPr>
          <p:nvPr>
            <p:custDataLst>
              <p:tags r:id="rId26"/>
            </p:custDataLst>
          </p:nvPr>
        </p:nvSpPr>
        <p:spPr bwMode="auto">
          <a:xfrm>
            <a:off x="6248400" y="2133600"/>
            <a:ext cx="228600" cy="0"/>
          </a:xfrm>
          <a:prstGeom prst="line">
            <a:avLst/>
          </a:prstGeom>
          <a:noFill/>
          <a:ln w="28575">
            <a:solidFill>
              <a:srgbClr val="FFFFFF"/>
            </a:solidFill>
            <a:round/>
            <a:headEnd/>
            <a:tailEnd/>
          </a:ln>
          <a:effectLst/>
        </p:spPr>
        <p:txBody>
          <a:bodyPr wrap="none" anchor="ctr">
            <a:spAutoFit/>
          </a:bodyPr>
          <a:lstStyle/>
          <a:p>
            <a:endParaRPr lang="en-US">
              <a:solidFill>
                <a:srgbClr val="000000"/>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Rectangle 2"/>
          <p:cNvSpPr>
            <a:spLocks noGrp="1" noChangeArrowheads="1"/>
          </p:cNvSpPr>
          <p:nvPr>
            <p:ph type="title"/>
            <p:custDataLst>
              <p:tags r:id="rId1"/>
            </p:custDataLst>
          </p:nvPr>
        </p:nvSpPr>
        <p:spPr/>
        <p:txBody>
          <a:bodyPr>
            <a:normAutofit fontScale="90000"/>
          </a:bodyPr>
          <a:lstStyle/>
          <a:p>
            <a:r>
              <a:rPr lang="en-US"/>
              <a:t>SR Latch</a:t>
            </a:r>
          </a:p>
        </p:txBody>
      </p:sp>
      <p:graphicFrame>
        <p:nvGraphicFramePr>
          <p:cNvPr id="1571844" name="Group 4"/>
          <p:cNvGraphicFramePr>
            <a:graphicFrameLocks noGrp="1"/>
          </p:cNvGraphicFramePr>
          <p:nvPr>
            <p:custDataLst>
              <p:tags r:id="rId2"/>
            </p:custDataLst>
            <p:extLst>
              <p:ext uri="{D42A27DB-BD31-4B8C-83A1-F6EECF244321}">
                <p14:modId xmlns:p14="http://schemas.microsoft.com/office/powerpoint/2010/main" val="2822203246"/>
              </p:ext>
            </p:extLst>
          </p:nvPr>
        </p:nvGraphicFramePr>
        <p:xfrm>
          <a:off x="381000" y="1785897"/>
          <a:ext cx="3124200" cy="3284219"/>
        </p:xfrm>
        <a:graphic>
          <a:graphicData uri="http://schemas.openxmlformats.org/drawingml/2006/table">
            <a:tbl>
              <a:tblPr/>
              <a:tblGrid>
                <a:gridCol w="571500"/>
                <a:gridCol w="571500"/>
                <a:gridCol w="990600"/>
                <a:gridCol w="990600"/>
              </a:tblGrid>
              <a:tr h="6362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S</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R</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6362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rgbClr val="FFFFFF"/>
                        </a:solidFill>
                        <a:effectLst/>
                        <a:latin typeface="Calibri"/>
                      </a:endParaRP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rgbClr val="FFFFFF"/>
                        </a:solidFill>
                        <a:effectLst/>
                        <a:latin typeface="Calibri"/>
                      </a:endParaRP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rgbClr val="FFFFFF"/>
                        </a:solidFill>
                        <a:effectLst/>
                        <a:latin typeface="Calibri"/>
                      </a:endParaRP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rgbClr val="FFFFFF"/>
                        </a:solidFill>
                        <a:effectLst/>
                        <a:latin typeface="Calibri"/>
                      </a:endParaRP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rgbClr val="FFFFFF"/>
                        </a:solidFill>
                        <a:effectLst/>
                        <a:latin typeface="Calibri"/>
                      </a:endParaRP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rgbClr val="FFFFFF"/>
                        </a:solidFill>
                        <a:effectLst/>
                        <a:latin typeface="Calibri"/>
                      </a:endParaRP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rgbClr val="FFFFFF"/>
                        </a:solidFill>
                        <a:effectLst/>
                        <a:latin typeface="Calibri"/>
                      </a:endParaRP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rgbClr val="FFFFFF"/>
                        </a:solidFill>
                        <a:effectLst/>
                        <a:latin typeface="Calibri"/>
                      </a:endParaRP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571876" name="Line 36"/>
          <p:cNvSpPr>
            <a:spLocks noChangeShapeType="1"/>
          </p:cNvSpPr>
          <p:nvPr>
            <p:custDataLst>
              <p:tags r:id="rId3"/>
            </p:custDataLst>
          </p:nvPr>
        </p:nvSpPr>
        <p:spPr bwMode="auto">
          <a:xfrm>
            <a:off x="2895600" y="1909722"/>
            <a:ext cx="285750" cy="0"/>
          </a:xfrm>
          <a:prstGeom prst="line">
            <a:avLst/>
          </a:prstGeom>
          <a:noFill/>
          <a:ln w="25400">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1571889" name="Text Box 49"/>
          <p:cNvSpPr txBox="1">
            <a:spLocks noChangeArrowheads="1"/>
          </p:cNvSpPr>
          <p:nvPr>
            <p:custDataLst>
              <p:tags r:id="rId4"/>
            </p:custDataLst>
          </p:nvPr>
        </p:nvSpPr>
        <p:spPr bwMode="auto">
          <a:xfrm>
            <a:off x="4495800" y="2438400"/>
            <a:ext cx="373821"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S</a:t>
            </a:r>
          </a:p>
        </p:txBody>
      </p:sp>
      <p:sp>
        <p:nvSpPr>
          <p:cNvPr id="1571890" name="Text Box 50"/>
          <p:cNvSpPr txBox="1">
            <a:spLocks noChangeArrowheads="1"/>
          </p:cNvSpPr>
          <p:nvPr>
            <p:custDataLst>
              <p:tags r:id="rId5"/>
            </p:custDataLst>
          </p:nvPr>
        </p:nvSpPr>
        <p:spPr bwMode="auto">
          <a:xfrm>
            <a:off x="6553200" y="3962400"/>
            <a:ext cx="407484"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R</a:t>
            </a:r>
          </a:p>
        </p:txBody>
      </p:sp>
      <p:sp>
        <p:nvSpPr>
          <p:cNvPr id="1571892" name="Text Box 52"/>
          <p:cNvSpPr txBox="1">
            <a:spLocks noChangeArrowheads="1"/>
          </p:cNvSpPr>
          <p:nvPr>
            <p:custDataLst>
              <p:tags r:id="rId6"/>
            </p:custDataLst>
          </p:nvPr>
        </p:nvSpPr>
        <p:spPr bwMode="auto">
          <a:xfrm>
            <a:off x="4936328" y="4529097"/>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1571884" name="Oval 44"/>
          <p:cNvSpPr>
            <a:spLocks noChangeArrowheads="1"/>
          </p:cNvSpPr>
          <p:nvPr>
            <p:custDataLst>
              <p:tags r:id="rId7"/>
            </p:custDataLst>
          </p:nvPr>
        </p:nvSpPr>
        <p:spPr bwMode="auto">
          <a:xfrm>
            <a:off x="5715000" y="4071897"/>
            <a:ext cx="152400" cy="152400"/>
          </a:xfrm>
          <a:prstGeom prst="ellipse">
            <a:avLst/>
          </a:prstGeom>
          <a:noFill/>
          <a:ln w="28575" algn="ctr">
            <a:solidFill>
              <a:srgbClr val="FFFFFF"/>
            </a:solidFill>
            <a:round/>
            <a:headEnd/>
            <a:tailEnd/>
          </a:ln>
          <a:effectLst/>
        </p:spPr>
        <p:txBody>
          <a:bodyPr wrap="none" anchor="ctr">
            <a:spAutoFit/>
          </a:bodyPr>
          <a:lstStyle/>
          <a:p>
            <a:endParaRPr lang="en-US">
              <a:solidFill>
                <a:srgbClr val="000000"/>
              </a:solidFill>
              <a:latin typeface="Calibri"/>
            </a:endParaRPr>
          </a:p>
        </p:txBody>
      </p:sp>
      <p:sp>
        <p:nvSpPr>
          <p:cNvPr id="1571885" name="Line 45"/>
          <p:cNvSpPr>
            <a:spLocks noChangeShapeType="1"/>
          </p:cNvSpPr>
          <p:nvPr>
            <p:custDataLst>
              <p:tags r:id="rId8"/>
            </p:custDataLst>
          </p:nvPr>
        </p:nvSpPr>
        <p:spPr bwMode="auto">
          <a:xfrm flipH="1" flipV="1">
            <a:off x="4800600" y="4148097"/>
            <a:ext cx="914401" cy="0"/>
          </a:xfrm>
          <a:prstGeom prst="line">
            <a:avLst/>
          </a:prstGeom>
          <a:noFill/>
          <a:ln w="28575">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1571886" name="Line 46"/>
          <p:cNvSpPr>
            <a:spLocks noChangeShapeType="1"/>
          </p:cNvSpPr>
          <p:nvPr>
            <p:custDataLst>
              <p:tags r:id="rId9"/>
            </p:custDataLst>
          </p:nvPr>
        </p:nvSpPr>
        <p:spPr bwMode="auto">
          <a:xfrm flipH="1" flipV="1">
            <a:off x="6248400" y="4038600"/>
            <a:ext cx="457200" cy="0"/>
          </a:xfrm>
          <a:prstGeom prst="line">
            <a:avLst/>
          </a:prstGeom>
          <a:noFill/>
          <a:ln w="28575">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1571901" name="Line 61"/>
          <p:cNvSpPr>
            <a:spLocks noChangeShapeType="1"/>
          </p:cNvSpPr>
          <p:nvPr>
            <p:custDataLst>
              <p:tags r:id="rId10"/>
            </p:custDataLst>
          </p:nvPr>
        </p:nvSpPr>
        <p:spPr bwMode="auto">
          <a:xfrm rot="16200000" flipH="1" flipV="1">
            <a:off x="4288651" y="3636149"/>
            <a:ext cx="1023897" cy="0"/>
          </a:xfrm>
          <a:prstGeom prst="line">
            <a:avLst/>
          </a:prstGeom>
          <a:noFill/>
          <a:ln w="28575" cap="sq">
            <a:solidFill>
              <a:srgbClr val="FFFFFF"/>
            </a:solidFill>
            <a:round/>
            <a:headEnd/>
            <a:tailEnd/>
          </a:ln>
          <a:effectLst/>
        </p:spPr>
        <p:txBody>
          <a:bodyPr wrap="square">
            <a:spAutoFit/>
          </a:bodyPr>
          <a:lstStyle/>
          <a:p>
            <a:endParaRPr lang="en-US">
              <a:solidFill>
                <a:srgbClr val="000000"/>
              </a:solidFill>
              <a:latin typeface="Calibri"/>
            </a:endParaRPr>
          </a:p>
        </p:txBody>
      </p:sp>
      <p:sp>
        <p:nvSpPr>
          <p:cNvPr id="1571904" name="Line 64"/>
          <p:cNvSpPr>
            <a:spLocks noChangeShapeType="1"/>
          </p:cNvSpPr>
          <p:nvPr>
            <p:custDataLst>
              <p:tags r:id="rId11"/>
            </p:custDataLst>
          </p:nvPr>
        </p:nvSpPr>
        <p:spPr bwMode="auto">
          <a:xfrm flipH="1" flipV="1">
            <a:off x="4876799" y="2895600"/>
            <a:ext cx="380999" cy="0"/>
          </a:xfrm>
          <a:prstGeom prst="line">
            <a:avLst/>
          </a:prstGeom>
          <a:noFill/>
          <a:ln w="28575" cap="sq">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37" name="Oval 44"/>
          <p:cNvSpPr>
            <a:spLocks noChangeArrowheads="1"/>
          </p:cNvSpPr>
          <p:nvPr>
            <p:custDataLst>
              <p:tags r:id="rId12"/>
            </p:custDataLst>
          </p:nvPr>
        </p:nvSpPr>
        <p:spPr bwMode="auto">
          <a:xfrm rot="10800000">
            <a:off x="5638800" y="2928897"/>
            <a:ext cx="152400" cy="152400"/>
          </a:xfrm>
          <a:prstGeom prst="ellipse">
            <a:avLst/>
          </a:prstGeom>
          <a:noFill/>
          <a:ln w="28575" algn="ctr">
            <a:solidFill>
              <a:srgbClr val="FFFFFF"/>
            </a:solidFill>
            <a:round/>
            <a:headEnd/>
            <a:tailEnd/>
          </a:ln>
          <a:effectLst/>
        </p:spPr>
        <p:txBody>
          <a:bodyPr wrap="none" anchor="ctr">
            <a:spAutoFit/>
          </a:bodyPr>
          <a:lstStyle/>
          <a:p>
            <a:endParaRPr lang="en-US">
              <a:solidFill>
                <a:srgbClr val="000000"/>
              </a:solidFill>
              <a:latin typeface="Calibri"/>
            </a:endParaRPr>
          </a:p>
        </p:txBody>
      </p:sp>
      <p:sp>
        <p:nvSpPr>
          <p:cNvPr id="38" name="Line 45"/>
          <p:cNvSpPr>
            <a:spLocks noChangeShapeType="1"/>
          </p:cNvSpPr>
          <p:nvPr>
            <p:custDataLst>
              <p:tags r:id="rId13"/>
            </p:custDataLst>
          </p:nvPr>
        </p:nvSpPr>
        <p:spPr bwMode="auto">
          <a:xfrm rot="10800000" flipH="1" flipV="1">
            <a:off x="5791199" y="3005097"/>
            <a:ext cx="914401" cy="0"/>
          </a:xfrm>
          <a:prstGeom prst="line">
            <a:avLst/>
          </a:prstGeom>
          <a:noFill/>
          <a:ln w="28575">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39" name="Line 46"/>
          <p:cNvSpPr>
            <a:spLocks noChangeShapeType="1"/>
          </p:cNvSpPr>
          <p:nvPr>
            <p:custDataLst>
              <p:tags r:id="rId14"/>
            </p:custDataLst>
          </p:nvPr>
        </p:nvSpPr>
        <p:spPr bwMode="auto">
          <a:xfrm rot="10800000" flipH="1">
            <a:off x="4800600" y="3124199"/>
            <a:ext cx="457200" cy="1"/>
          </a:xfrm>
          <a:prstGeom prst="line">
            <a:avLst/>
          </a:prstGeom>
          <a:noFill/>
          <a:ln w="28575" cap="sq">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40" name="AutoShape 60"/>
          <p:cNvSpPr>
            <a:spLocks noChangeArrowheads="1"/>
          </p:cNvSpPr>
          <p:nvPr>
            <p:custDataLst>
              <p:tags r:id="rId15"/>
            </p:custDataLst>
          </p:nvPr>
        </p:nvSpPr>
        <p:spPr bwMode="auto">
          <a:xfrm rot="10800000" flipH="1">
            <a:off x="5867400" y="3962400"/>
            <a:ext cx="439038" cy="382588"/>
          </a:xfrm>
          <a:prstGeom prst="moon">
            <a:avLst>
              <a:gd name="adj" fmla="val 71690"/>
            </a:avLst>
          </a:prstGeom>
          <a:noFill/>
          <a:ln w="28575" algn="ctr">
            <a:solidFill>
              <a:srgbClr val="FFFFFF"/>
            </a:solidFill>
            <a:miter lim="800000"/>
            <a:headEnd/>
            <a:tailEnd/>
          </a:ln>
          <a:effectLst/>
        </p:spPr>
        <p:txBody>
          <a:bodyPr anchor="ctr">
            <a:spAutoFit/>
          </a:bodyPr>
          <a:lstStyle/>
          <a:p>
            <a:endParaRPr lang="en-US">
              <a:solidFill>
                <a:srgbClr val="000000"/>
              </a:solidFill>
              <a:latin typeface="Calibri"/>
            </a:endParaRPr>
          </a:p>
        </p:txBody>
      </p:sp>
      <p:sp>
        <p:nvSpPr>
          <p:cNvPr id="41" name="Line 61"/>
          <p:cNvSpPr>
            <a:spLocks noChangeShapeType="1"/>
          </p:cNvSpPr>
          <p:nvPr>
            <p:custDataLst>
              <p:tags r:id="rId16"/>
            </p:custDataLst>
          </p:nvPr>
        </p:nvSpPr>
        <p:spPr bwMode="auto">
          <a:xfrm rot="5400000" flipH="1" flipV="1">
            <a:off x="6188848" y="3521848"/>
            <a:ext cx="1033503" cy="0"/>
          </a:xfrm>
          <a:prstGeom prst="line">
            <a:avLst/>
          </a:prstGeom>
          <a:noFill/>
          <a:ln w="28575" cap="sq">
            <a:solidFill>
              <a:srgbClr val="FFFFFF"/>
            </a:solidFill>
            <a:round/>
            <a:headEnd/>
            <a:tailEnd/>
          </a:ln>
          <a:effectLst/>
        </p:spPr>
        <p:txBody>
          <a:bodyPr wrap="square">
            <a:spAutoFit/>
          </a:bodyPr>
          <a:lstStyle/>
          <a:p>
            <a:endParaRPr lang="en-US">
              <a:solidFill>
                <a:srgbClr val="000000"/>
              </a:solidFill>
              <a:latin typeface="Calibri"/>
            </a:endParaRPr>
          </a:p>
        </p:txBody>
      </p:sp>
      <p:sp>
        <p:nvSpPr>
          <p:cNvPr id="43" name="Line 64"/>
          <p:cNvSpPr>
            <a:spLocks noChangeShapeType="1"/>
          </p:cNvSpPr>
          <p:nvPr>
            <p:custDataLst>
              <p:tags r:id="rId17"/>
            </p:custDataLst>
          </p:nvPr>
        </p:nvSpPr>
        <p:spPr bwMode="auto">
          <a:xfrm rot="10800000" flipH="1" flipV="1">
            <a:off x="6248400" y="4267200"/>
            <a:ext cx="304801" cy="1"/>
          </a:xfrm>
          <a:prstGeom prst="line">
            <a:avLst/>
          </a:prstGeom>
          <a:noFill/>
          <a:ln w="28575" cap="sq">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48" name="Text Box 52"/>
          <p:cNvSpPr txBox="1">
            <a:spLocks noChangeArrowheads="1"/>
          </p:cNvSpPr>
          <p:nvPr>
            <p:custDataLst>
              <p:tags r:id="rId18"/>
            </p:custDataLst>
          </p:nvPr>
        </p:nvSpPr>
        <p:spPr bwMode="auto">
          <a:xfrm>
            <a:off x="6155528" y="2014497"/>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49" name="Line 61"/>
          <p:cNvSpPr>
            <a:spLocks noChangeShapeType="1"/>
          </p:cNvSpPr>
          <p:nvPr>
            <p:custDataLst>
              <p:tags r:id="rId19"/>
            </p:custDataLst>
          </p:nvPr>
        </p:nvSpPr>
        <p:spPr bwMode="auto">
          <a:xfrm rot="16200000" flipH="1" flipV="1">
            <a:off x="6096000" y="2776497"/>
            <a:ext cx="457200" cy="0"/>
          </a:xfrm>
          <a:prstGeom prst="line">
            <a:avLst/>
          </a:prstGeom>
          <a:noFill/>
          <a:ln w="28575">
            <a:solidFill>
              <a:srgbClr val="FFFFFF"/>
            </a:solidFill>
            <a:round/>
            <a:headEnd type="arrow" w="med" len="med"/>
            <a:tailEnd type="oval" w="med" len="med"/>
          </a:ln>
          <a:effectLst/>
        </p:spPr>
        <p:txBody>
          <a:bodyPr wrap="square">
            <a:spAutoFit/>
          </a:bodyPr>
          <a:lstStyle/>
          <a:p>
            <a:endParaRPr lang="en-US">
              <a:solidFill>
                <a:srgbClr val="000000"/>
              </a:solidFill>
              <a:latin typeface="Calibri"/>
            </a:endParaRPr>
          </a:p>
        </p:txBody>
      </p:sp>
      <p:sp>
        <p:nvSpPr>
          <p:cNvPr id="50" name="Line 61"/>
          <p:cNvSpPr>
            <a:spLocks noChangeShapeType="1"/>
          </p:cNvSpPr>
          <p:nvPr>
            <p:custDataLst>
              <p:tags r:id="rId20"/>
            </p:custDataLst>
          </p:nvPr>
        </p:nvSpPr>
        <p:spPr bwMode="auto">
          <a:xfrm rot="16200000" flipV="1">
            <a:off x="4914900" y="4414797"/>
            <a:ext cx="533400" cy="0"/>
          </a:xfrm>
          <a:prstGeom prst="line">
            <a:avLst/>
          </a:prstGeom>
          <a:noFill/>
          <a:ln w="28575">
            <a:solidFill>
              <a:srgbClr val="FFFFFF"/>
            </a:solidFill>
            <a:round/>
            <a:headEnd type="arrow" w="med" len="med"/>
            <a:tailEnd type="oval" w="med" len="med"/>
          </a:ln>
          <a:effectLst/>
        </p:spPr>
        <p:txBody>
          <a:bodyPr wrap="square">
            <a:spAutoFit/>
          </a:bodyPr>
          <a:lstStyle/>
          <a:p>
            <a:endParaRPr lang="en-US">
              <a:solidFill>
                <a:srgbClr val="000000"/>
              </a:solidFill>
              <a:latin typeface="Calibri"/>
            </a:endParaRPr>
          </a:p>
        </p:txBody>
      </p:sp>
      <p:sp>
        <p:nvSpPr>
          <p:cNvPr id="44" name="AutoShape 60"/>
          <p:cNvSpPr>
            <a:spLocks noChangeArrowheads="1"/>
          </p:cNvSpPr>
          <p:nvPr>
            <p:custDataLst>
              <p:tags r:id="rId21"/>
            </p:custDataLst>
          </p:nvPr>
        </p:nvSpPr>
        <p:spPr bwMode="auto">
          <a:xfrm flipH="1">
            <a:off x="5181600" y="2819400"/>
            <a:ext cx="439038" cy="382588"/>
          </a:xfrm>
          <a:prstGeom prst="moon">
            <a:avLst>
              <a:gd name="adj" fmla="val 71690"/>
            </a:avLst>
          </a:prstGeom>
          <a:noFill/>
          <a:ln w="28575" algn="ctr">
            <a:solidFill>
              <a:srgbClr val="FFFFFF"/>
            </a:solidFill>
            <a:miter lim="800000"/>
            <a:headEnd/>
            <a:tailEnd/>
          </a:ln>
          <a:effectLst/>
        </p:spPr>
        <p:txBody>
          <a:bodyPr anchor="ctr">
            <a:spAutoFit/>
          </a:bodyPr>
          <a:lstStyle/>
          <a:p>
            <a:endParaRPr lang="en-US">
              <a:solidFill>
                <a:srgbClr val="000000"/>
              </a:solidFill>
              <a:latin typeface="Calibri"/>
            </a:endParaRPr>
          </a:p>
        </p:txBody>
      </p:sp>
      <p:cxnSp>
        <p:nvCxnSpPr>
          <p:cNvPr id="45" name="Straight Connector 44"/>
          <p:cNvCxnSpPr/>
          <p:nvPr>
            <p:custDataLst>
              <p:tags r:id="rId22"/>
            </p:custDataLst>
          </p:nvPr>
        </p:nvCxnSpPr>
        <p:spPr>
          <a:xfrm rot="10800000">
            <a:off x="6248400" y="21336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3"/>
          <p:cNvSpPr>
            <a:spLocks noGrp="1" noChangeArrowheads="1"/>
          </p:cNvSpPr>
          <p:nvPr>
            <p:ph idx="1"/>
            <p:custDataLst>
              <p:tags r:id="rId23"/>
            </p:custDataLst>
          </p:nvPr>
        </p:nvSpPr>
        <p:spPr>
          <a:xfrm>
            <a:off x="228600" y="795297"/>
            <a:ext cx="8686800" cy="1143000"/>
          </a:xfrm>
        </p:spPr>
        <p:txBody>
          <a:bodyPr/>
          <a:lstStyle/>
          <a:p>
            <a:pPr>
              <a:lnSpc>
                <a:spcPct val="82000"/>
              </a:lnSpc>
            </a:pPr>
            <a:r>
              <a:rPr lang="en-US" sz="2800" dirty="0">
                <a:solidFill>
                  <a:schemeClr val="accent1"/>
                </a:solidFill>
              </a:rPr>
              <a:t>Set-Reset (</a:t>
            </a:r>
            <a:r>
              <a:rPr lang="en-US" sz="2800" dirty="0" smtClean="0">
                <a:solidFill>
                  <a:schemeClr val="accent1"/>
                </a:solidFill>
              </a:rPr>
              <a:t>SR</a:t>
            </a:r>
            <a:r>
              <a:rPr lang="en-US" sz="2800" dirty="0">
                <a:solidFill>
                  <a:schemeClr val="accent1"/>
                </a:solidFill>
              </a:rPr>
              <a:t>) Latch</a:t>
            </a:r>
          </a:p>
          <a:p>
            <a:pPr>
              <a:lnSpc>
                <a:spcPct val="82000"/>
              </a:lnSpc>
            </a:pPr>
            <a:r>
              <a:rPr lang="en-US" sz="2800" dirty="0" smtClean="0"/>
              <a:t>	Stores a value Q and its complement Q</a:t>
            </a:r>
            <a:endParaRPr lang="en-US" sz="2800" dirty="0"/>
          </a:p>
          <a:p>
            <a:pPr>
              <a:lnSpc>
                <a:spcPct val="82000"/>
              </a:lnSpc>
              <a:buFontTx/>
              <a:buNone/>
            </a:pPr>
            <a:endParaRPr lang="en-US" sz="2800" dirty="0"/>
          </a:p>
        </p:txBody>
      </p:sp>
    </p:spTree>
    <p:extLst>
      <p:ext uri="{BB962C8B-B14F-4D97-AF65-F5344CB8AC3E}">
        <p14:creationId xmlns:p14="http://schemas.microsoft.com/office/powerpoint/2010/main" val="1091743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18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718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1876" grpId="0" animBg="1"/>
      <p:bldP spid="2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Rectangle 2"/>
          <p:cNvSpPr>
            <a:spLocks noGrp="1" noChangeArrowheads="1"/>
          </p:cNvSpPr>
          <p:nvPr>
            <p:ph type="title"/>
            <p:custDataLst>
              <p:tags r:id="rId1"/>
            </p:custDataLst>
          </p:nvPr>
        </p:nvSpPr>
        <p:spPr/>
        <p:txBody>
          <a:bodyPr>
            <a:normAutofit fontScale="90000"/>
          </a:bodyPr>
          <a:lstStyle/>
          <a:p>
            <a:r>
              <a:rPr lang="en-US"/>
              <a:t>SR Latch</a:t>
            </a:r>
          </a:p>
        </p:txBody>
      </p:sp>
      <p:sp>
        <p:nvSpPr>
          <p:cNvPr id="1571843" name="Rectangle 3"/>
          <p:cNvSpPr>
            <a:spLocks noGrp="1" noChangeArrowheads="1"/>
          </p:cNvSpPr>
          <p:nvPr>
            <p:ph idx="1"/>
            <p:custDataLst>
              <p:tags r:id="rId2"/>
            </p:custDataLst>
          </p:nvPr>
        </p:nvSpPr>
        <p:spPr>
          <a:xfrm>
            <a:off x="228600" y="795297"/>
            <a:ext cx="8686800" cy="1143000"/>
          </a:xfrm>
        </p:spPr>
        <p:txBody>
          <a:bodyPr/>
          <a:lstStyle/>
          <a:p>
            <a:pPr>
              <a:lnSpc>
                <a:spcPct val="82000"/>
              </a:lnSpc>
            </a:pPr>
            <a:r>
              <a:rPr lang="en-US" sz="2800" dirty="0">
                <a:solidFill>
                  <a:schemeClr val="accent1"/>
                </a:solidFill>
              </a:rPr>
              <a:t>Set-Reset (</a:t>
            </a:r>
            <a:r>
              <a:rPr lang="en-US" sz="2800" dirty="0" smtClean="0">
                <a:solidFill>
                  <a:schemeClr val="accent1"/>
                </a:solidFill>
              </a:rPr>
              <a:t>SR</a:t>
            </a:r>
            <a:r>
              <a:rPr lang="en-US" sz="2800" dirty="0">
                <a:solidFill>
                  <a:schemeClr val="accent1"/>
                </a:solidFill>
              </a:rPr>
              <a:t>) Latch</a:t>
            </a:r>
          </a:p>
          <a:p>
            <a:pPr>
              <a:lnSpc>
                <a:spcPct val="82000"/>
              </a:lnSpc>
            </a:pPr>
            <a:r>
              <a:rPr lang="en-US" sz="2800" dirty="0" smtClean="0"/>
              <a:t>	Stores a value Q and its complement Q</a:t>
            </a:r>
            <a:endParaRPr lang="en-US" sz="2800" dirty="0"/>
          </a:p>
          <a:p>
            <a:pPr>
              <a:lnSpc>
                <a:spcPct val="82000"/>
              </a:lnSpc>
              <a:buFontTx/>
              <a:buNone/>
            </a:pPr>
            <a:endParaRPr lang="en-US" sz="2800" dirty="0"/>
          </a:p>
        </p:txBody>
      </p:sp>
      <p:graphicFrame>
        <p:nvGraphicFramePr>
          <p:cNvPr id="1571844" name="Group 4"/>
          <p:cNvGraphicFramePr>
            <a:graphicFrameLocks noGrp="1"/>
          </p:cNvGraphicFramePr>
          <p:nvPr>
            <p:custDataLst>
              <p:tags r:id="rId3"/>
            </p:custDataLst>
            <p:extLst>
              <p:ext uri="{D42A27DB-BD31-4B8C-83A1-F6EECF244321}">
                <p14:modId xmlns:p14="http://schemas.microsoft.com/office/powerpoint/2010/main" val="3881749884"/>
              </p:ext>
            </p:extLst>
          </p:nvPr>
        </p:nvGraphicFramePr>
        <p:xfrm>
          <a:off x="381000" y="1785897"/>
          <a:ext cx="3124200" cy="3284219"/>
        </p:xfrm>
        <a:graphic>
          <a:graphicData uri="http://schemas.openxmlformats.org/drawingml/2006/table">
            <a:tbl>
              <a:tblPr/>
              <a:tblGrid>
                <a:gridCol w="571500"/>
                <a:gridCol w="571500"/>
                <a:gridCol w="990600"/>
                <a:gridCol w="990600"/>
              </a:tblGrid>
              <a:tr h="6362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S</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R</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6362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0</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1</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0</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forbidden</a:t>
                      </a:r>
                    </a:p>
                  </a:txBody>
                  <a:tcPr anchor="ctr" horzOverflow="overflow">
                    <a:lnL w="57150"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rgbClr val="FFFFFF"/>
                        </a:solidFill>
                        <a:effectLst/>
                        <a:latin typeface="Calibri"/>
                      </a:endParaRP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571876" name="Line 36"/>
          <p:cNvSpPr>
            <a:spLocks noChangeShapeType="1"/>
          </p:cNvSpPr>
          <p:nvPr>
            <p:custDataLst>
              <p:tags r:id="rId4"/>
            </p:custDataLst>
          </p:nvPr>
        </p:nvSpPr>
        <p:spPr bwMode="auto">
          <a:xfrm>
            <a:off x="2895600" y="1909722"/>
            <a:ext cx="285750" cy="0"/>
          </a:xfrm>
          <a:prstGeom prst="line">
            <a:avLst/>
          </a:prstGeom>
          <a:noFill/>
          <a:ln w="25400">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52" name="Rectangle 51"/>
          <p:cNvSpPr/>
          <p:nvPr>
            <p:custDataLst>
              <p:tags r:id="rId5"/>
            </p:custDataLst>
          </p:nvPr>
        </p:nvSpPr>
        <p:spPr bwMode="auto">
          <a:xfrm>
            <a:off x="7162800" y="871497"/>
            <a:ext cx="1219200" cy="1066800"/>
          </a:xfrm>
          <a:prstGeom prst="rect">
            <a:avLst/>
          </a:prstGeom>
          <a:noFill/>
          <a:ln w="38100" algn="ctr">
            <a:solidFill>
              <a:srgbClr val="92D050"/>
            </a:solidFill>
            <a:miter lim="800000"/>
            <a:headEnd/>
            <a:tailEnd/>
          </a:ln>
          <a:effectLst/>
        </p:spPr>
        <p:txBody>
          <a:bodyPr wrap="square" rtlCol="0" anchor="ctr">
            <a:noAutofit/>
          </a:bodyPr>
          <a:lstStyle/>
          <a:p>
            <a:pPr algn="ctr"/>
            <a:endParaRPr lang="en-US">
              <a:solidFill>
                <a:srgbClr val="000000"/>
              </a:solidFill>
              <a:latin typeface="Calibri"/>
            </a:endParaRPr>
          </a:p>
        </p:txBody>
      </p:sp>
      <p:cxnSp>
        <p:nvCxnSpPr>
          <p:cNvPr id="54" name="Straight Connector 53"/>
          <p:cNvCxnSpPr/>
          <p:nvPr>
            <p:custDataLst>
              <p:tags r:id="rId6"/>
            </p:custDataLst>
          </p:nvPr>
        </p:nvCxnSpPr>
        <p:spPr>
          <a:xfrm rot="10800000">
            <a:off x="6934200" y="1100097"/>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7"/>
            </p:custDataLst>
          </p:nvPr>
        </p:nvCxnSpPr>
        <p:spPr>
          <a:xfrm rot="10800000">
            <a:off x="6934200" y="1709697"/>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custDataLst>
              <p:tags r:id="rId8"/>
            </p:custDataLst>
          </p:nvPr>
        </p:nvCxnSpPr>
        <p:spPr>
          <a:xfrm rot="10800000">
            <a:off x="8382000" y="1100097"/>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custDataLst>
              <p:tags r:id="rId9"/>
            </p:custDataLst>
          </p:nvPr>
        </p:nvCxnSpPr>
        <p:spPr>
          <a:xfrm rot="10800000">
            <a:off x="8382000" y="1709697"/>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Text Box 49"/>
          <p:cNvSpPr txBox="1">
            <a:spLocks noChangeArrowheads="1"/>
          </p:cNvSpPr>
          <p:nvPr>
            <p:custDataLst>
              <p:tags r:id="rId10"/>
            </p:custDataLst>
          </p:nvPr>
        </p:nvSpPr>
        <p:spPr bwMode="auto">
          <a:xfrm>
            <a:off x="7162800" y="795297"/>
            <a:ext cx="349250" cy="561976"/>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2800" dirty="0">
                <a:solidFill>
                  <a:srgbClr val="FFFFFF"/>
                </a:solidFill>
                <a:latin typeface="Calibri"/>
              </a:rPr>
              <a:t>S</a:t>
            </a:r>
          </a:p>
        </p:txBody>
      </p:sp>
      <p:sp>
        <p:nvSpPr>
          <p:cNvPr id="62" name="Text Box 49"/>
          <p:cNvSpPr txBox="1">
            <a:spLocks noChangeArrowheads="1"/>
          </p:cNvSpPr>
          <p:nvPr>
            <p:custDataLst>
              <p:tags r:id="rId11"/>
            </p:custDataLst>
          </p:nvPr>
        </p:nvSpPr>
        <p:spPr bwMode="auto">
          <a:xfrm>
            <a:off x="7147309" y="1404897"/>
            <a:ext cx="380232" cy="562013"/>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2800" dirty="0" smtClean="0">
                <a:solidFill>
                  <a:srgbClr val="FFFFFF"/>
                </a:solidFill>
                <a:latin typeface="Calibri"/>
              </a:rPr>
              <a:t>R</a:t>
            </a:r>
            <a:endParaRPr lang="en-US" sz="2800" dirty="0">
              <a:solidFill>
                <a:srgbClr val="FFFFFF"/>
              </a:solidFill>
              <a:latin typeface="Calibri"/>
            </a:endParaRPr>
          </a:p>
        </p:txBody>
      </p:sp>
      <p:sp>
        <p:nvSpPr>
          <p:cNvPr id="63" name="Text Box 49"/>
          <p:cNvSpPr txBox="1">
            <a:spLocks noChangeArrowheads="1"/>
          </p:cNvSpPr>
          <p:nvPr>
            <p:custDataLst>
              <p:tags r:id="rId12"/>
            </p:custDataLst>
          </p:nvPr>
        </p:nvSpPr>
        <p:spPr bwMode="auto">
          <a:xfrm>
            <a:off x="8001000" y="795297"/>
            <a:ext cx="426720" cy="562013"/>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2800" dirty="0" smtClean="0">
                <a:solidFill>
                  <a:srgbClr val="FFFFFF"/>
                </a:solidFill>
                <a:latin typeface="Calibri"/>
              </a:rPr>
              <a:t>Q</a:t>
            </a:r>
            <a:endParaRPr lang="en-US" sz="2800" dirty="0">
              <a:solidFill>
                <a:srgbClr val="FFFFFF"/>
              </a:solidFill>
              <a:latin typeface="Calibri"/>
            </a:endParaRPr>
          </a:p>
        </p:txBody>
      </p:sp>
      <p:sp>
        <p:nvSpPr>
          <p:cNvPr id="64" name="Text Box 49"/>
          <p:cNvSpPr txBox="1">
            <a:spLocks noChangeArrowheads="1"/>
          </p:cNvSpPr>
          <p:nvPr>
            <p:custDataLst>
              <p:tags r:id="rId13"/>
            </p:custDataLst>
          </p:nvPr>
        </p:nvSpPr>
        <p:spPr bwMode="auto">
          <a:xfrm>
            <a:off x="8001000" y="1404897"/>
            <a:ext cx="426720" cy="562013"/>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2800" dirty="0" smtClean="0">
                <a:solidFill>
                  <a:srgbClr val="FFFFFF"/>
                </a:solidFill>
                <a:latin typeface="Calibri"/>
              </a:rPr>
              <a:t>Q</a:t>
            </a:r>
            <a:endParaRPr lang="en-US" sz="2800" dirty="0">
              <a:solidFill>
                <a:srgbClr val="FFFFFF"/>
              </a:solidFill>
              <a:latin typeface="Calibri"/>
            </a:endParaRPr>
          </a:p>
        </p:txBody>
      </p:sp>
      <p:cxnSp>
        <p:nvCxnSpPr>
          <p:cNvPr id="65" name="Straight Connector 64"/>
          <p:cNvCxnSpPr/>
          <p:nvPr>
            <p:custDataLst>
              <p:tags r:id="rId14"/>
            </p:custDataLst>
          </p:nvPr>
        </p:nvCxnSpPr>
        <p:spPr>
          <a:xfrm rot="10800000">
            <a:off x="8093018" y="154867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Box 49"/>
          <p:cNvSpPr txBox="1">
            <a:spLocks noChangeArrowheads="1"/>
          </p:cNvSpPr>
          <p:nvPr>
            <p:custDataLst>
              <p:tags r:id="rId15"/>
            </p:custDataLst>
          </p:nvPr>
        </p:nvSpPr>
        <p:spPr bwMode="auto">
          <a:xfrm>
            <a:off x="4495800" y="2438400"/>
            <a:ext cx="373821"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S</a:t>
            </a:r>
          </a:p>
        </p:txBody>
      </p:sp>
      <p:sp>
        <p:nvSpPr>
          <p:cNvPr id="45" name="Text Box 50"/>
          <p:cNvSpPr txBox="1">
            <a:spLocks noChangeArrowheads="1"/>
          </p:cNvSpPr>
          <p:nvPr>
            <p:custDataLst>
              <p:tags r:id="rId16"/>
            </p:custDataLst>
          </p:nvPr>
        </p:nvSpPr>
        <p:spPr bwMode="auto">
          <a:xfrm>
            <a:off x="6553200" y="3962400"/>
            <a:ext cx="407484"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R</a:t>
            </a:r>
          </a:p>
        </p:txBody>
      </p:sp>
      <p:sp>
        <p:nvSpPr>
          <p:cNvPr id="53" name="Text Box 52"/>
          <p:cNvSpPr txBox="1">
            <a:spLocks noChangeArrowheads="1"/>
          </p:cNvSpPr>
          <p:nvPr>
            <p:custDataLst>
              <p:tags r:id="rId17"/>
            </p:custDataLst>
          </p:nvPr>
        </p:nvSpPr>
        <p:spPr bwMode="auto">
          <a:xfrm>
            <a:off x="4936328" y="4529097"/>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58" name="Oval 44"/>
          <p:cNvSpPr>
            <a:spLocks noChangeArrowheads="1"/>
          </p:cNvSpPr>
          <p:nvPr>
            <p:custDataLst>
              <p:tags r:id="rId18"/>
            </p:custDataLst>
          </p:nvPr>
        </p:nvSpPr>
        <p:spPr bwMode="auto">
          <a:xfrm>
            <a:off x="5715000" y="4071897"/>
            <a:ext cx="152400" cy="152400"/>
          </a:xfrm>
          <a:prstGeom prst="ellipse">
            <a:avLst/>
          </a:prstGeom>
          <a:noFill/>
          <a:ln w="28575" algn="ctr">
            <a:solidFill>
              <a:srgbClr val="FFFFFF"/>
            </a:solidFill>
            <a:round/>
            <a:headEnd/>
            <a:tailEnd/>
          </a:ln>
          <a:effectLst/>
        </p:spPr>
        <p:txBody>
          <a:bodyPr wrap="none" anchor="ctr">
            <a:spAutoFit/>
          </a:bodyPr>
          <a:lstStyle/>
          <a:p>
            <a:endParaRPr lang="en-US">
              <a:solidFill>
                <a:srgbClr val="000000"/>
              </a:solidFill>
              <a:latin typeface="Calibri"/>
            </a:endParaRPr>
          </a:p>
        </p:txBody>
      </p:sp>
      <p:sp>
        <p:nvSpPr>
          <p:cNvPr id="59" name="Line 45"/>
          <p:cNvSpPr>
            <a:spLocks noChangeShapeType="1"/>
          </p:cNvSpPr>
          <p:nvPr>
            <p:custDataLst>
              <p:tags r:id="rId19"/>
            </p:custDataLst>
          </p:nvPr>
        </p:nvSpPr>
        <p:spPr bwMode="auto">
          <a:xfrm flipH="1" flipV="1">
            <a:off x="4800600" y="4148097"/>
            <a:ext cx="914401" cy="0"/>
          </a:xfrm>
          <a:prstGeom prst="line">
            <a:avLst/>
          </a:prstGeom>
          <a:noFill/>
          <a:ln w="28575">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60" name="Line 46"/>
          <p:cNvSpPr>
            <a:spLocks noChangeShapeType="1"/>
          </p:cNvSpPr>
          <p:nvPr>
            <p:custDataLst>
              <p:tags r:id="rId20"/>
            </p:custDataLst>
          </p:nvPr>
        </p:nvSpPr>
        <p:spPr bwMode="auto">
          <a:xfrm flipH="1" flipV="1">
            <a:off x="6248400" y="4038600"/>
            <a:ext cx="457200" cy="0"/>
          </a:xfrm>
          <a:prstGeom prst="line">
            <a:avLst/>
          </a:prstGeom>
          <a:noFill/>
          <a:ln w="28575">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66" name="Line 61"/>
          <p:cNvSpPr>
            <a:spLocks noChangeShapeType="1"/>
          </p:cNvSpPr>
          <p:nvPr>
            <p:custDataLst>
              <p:tags r:id="rId21"/>
            </p:custDataLst>
          </p:nvPr>
        </p:nvSpPr>
        <p:spPr bwMode="auto">
          <a:xfrm rot="16200000" flipH="1" flipV="1">
            <a:off x="4288651" y="3636149"/>
            <a:ext cx="1023897" cy="0"/>
          </a:xfrm>
          <a:prstGeom prst="line">
            <a:avLst/>
          </a:prstGeom>
          <a:noFill/>
          <a:ln w="28575" cap="sq">
            <a:solidFill>
              <a:srgbClr val="FFFFFF"/>
            </a:solidFill>
            <a:round/>
            <a:headEnd/>
            <a:tailEnd/>
          </a:ln>
          <a:effectLst/>
        </p:spPr>
        <p:txBody>
          <a:bodyPr wrap="square">
            <a:spAutoFit/>
          </a:bodyPr>
          <a:lstStyle/>
          <a:p>
            <a:endParaRPr lang="en-US">
              <a:solidFill>
                <a:srgbClr val="000000"/>
              </a:solidFill>
              <a:latin typeface="Calibri"/>
            </a:endParaRPr>
          </a:p>
        </p:txBody>
      </p:sp>
      <p:sp>
        <p:nvSpPr>
          <p:cNvPr id="67" name="Line 64"/>
          <p:cNvSpPr>
            <a:spLocks noChangeShapeType="1"/>
          </p:cNvSpPr>
          <p:nvPr>
            <p:custDataLst>
              <p:tags r:id="rId22"/>
            </p:custDataLst>
          </p:nvPr>
        </p:nvSpPr>
        <p:spPr bwMode="auto">
          <a:xfrm flipH="1" flipV="1">
            <a:off x="4876799" y="2895600"/>
            <a:ext cx="380999" cy="0"/>
          </a:xfrm>
          <a:prstGeom prst="line">
            <a:avLst/>
          </a:prstGeom>
          <a:noFill/>
          <a:ln w="28575" cap="sq">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68" name="Oval 44"/>
          <p:cNvSpPr>
            <a:spLocks noChangeArrowheads="1"/>
          </p:cNvSpPr>
          <p:nvPr>
            <p:custDataLst>
              <p:tags r:id="rId23"/>
            </p:custDataLst>
          </p:nvPr>
        </p:nvSpPr>
        <p:spPr bwMode="auto">
          <a:xfrm rot="10800000">
            <a:off x="5638800" y="2928897"/>
            <a:ext cx="152400" cy="152400"/>
          </a:xfrm>
          <a:prstGeom prst="ellipse">
            <a:avLst/>
          </a:prstGeom>
          <a:noFill/>
          <a:ln w="28575" algn="ctr">
            <a:solidFill>
              <a:srgbClr val="FFFFFF"/>
            </a:solidFill>
            <a:round/>
            <a:headEnd/>
            <a:tailEnd/>
          </a:ln>
          <a:effectLst/>
        </p:spPr>
        <p:txBody>
          <a:bodyPr wrap="none" anchor="ctr">
            <a:spAutoFit/>
          </a:bodyPr>
          <a:lstStyle/>
          <a:p>
            <a:endParaRPr lang="en-US">
              <a:solidFill>
                <a:srgbClr val="000000"/>
              </a:solidFill>
              <a:latin typeface="Calibri"/>
            </a:endParaRPr>
          </a:p>
        </p:txBody>
      </p:sp>
      <p:sp>
        <p:nvSpPr>
          <p:cNvPr id="69" name="Line 45"/>
          <p:cNvSpPr>
            <a:spLocks noChangeShapeType="1"/>
          </p:cNvSpPr>
          <p:nvPr>
            <p:custDataLst>
              <p:tags r:id="rId24"/>
            </p:custDataLst>
          </p:nvPr>
        </p:nvSpPr>
        <p:spPr bwMode="auto">
          <a:xfrm rot="10800000" flipH="1" flipV="1">
            <a:off x="5791199" y="3005097"/>
            <a:ext cx="914401" cy="0"/>
          </a:xfrm>
          <a:prstGeom prst="line">
            <a:avLst/>
          </a:prstGeom>
          <a:noFill/>
          <a:ln w="28575">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70" name="Line 46"/>
          <p:cNvSpPr>
            <a:spLocks noChangeShapeType="1"/>
          </p:cNvSpPr>
          <p:nvPr>
            <p:custDataLst>
              <p:tags r:id="rId25"/>
            </p:custDataLst>
          </p:nvPr>
        </p:nvSpPr>
        <p:spPr bwMode="auto">
          <a:xfrm rot="10800000" flipH="1">
            <a:off x="4800600" y="3124199"/>
            <a:ext cx="457200" cy="1"/>
          </a:xfrm>
          <a:prstGeom prst="line">
            <a:avLst/>
          </a:prstGeom>
          <a:noFill/>
          <a:ln w="28575" cap="sq">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71" name="AutoShape 60"/>
          <p:cNvSpPr>
            <a:spLocks noChangeArrowheads="1"/>
          </p:cNvSpPr>
          <p:nvPr>
            <p:custDataLst>
              <p:tags r:id="rId26"/>
            </p:custDataLst>
          </p:nvPr>
        </p:nvSpPr>
        <p:spPr bwMode="auto">
          <a:xfrm rot="10800000" flipH="1">
            <a:off x="5867400" y="3962400"/>
            <a:ext cx="439038" cy="382588"/>
          </a:xfrm>
          <a:prstGeom prst="moon">
            <a:avLst>
              <a:gd name="adj" fmla="val 71690"/>
            </a:avLst>
          </a:prstGeom>
          <a:noFill/>
          <a:ln w="28575" algn="ctr">
            <a:solidFill>
              <a:srgbClr val="FFFFFF"/>
            </a:solidFill>
            <a:miter lim="800000"/>
            <a:headEnd/>
            <a:tailEnd/>
          </a:ln>
          <a:effectLst/>
        </p:spPr>
        <p:txBody>
          <a:bodyPr anchor="ctr">
            <a:spAutoFit/>
          </a:bodyPr>
          <a:lstStyle/>
          <a:p>
            <a:endParaRPr lang="en-US">
              <a:solidFill>
                <a:srgbClr val="000000"/>
              </a:solidFill>
              <a:latin typeface="Calibri"/>
            </a:endParaRPr>
          </a:p>
        </p:txBody>
      </p:sp>
      <p:sp>
        <p:nvSpPr>
          <p:cNvPr id="72" name="Line 61"/>
          <p:cNvSpPr>
            <a:spLocks noChangeShapeType="1"/>
          </p:cNvSpPr>
          <p:nvPr>
            <p:custDataLst>
              <p:tags r:id="rId27"/>
            </p:custDataLst>
          </p:nvPr>
        </p:nvSpPr>
        <p:spPr bwMode="auto">
          <a:xfrm rot="5400000" flipH="1" flipV="1">
            <a:off x="6188848" y="3521848"/>
            <a:ext cx="1033503" cy="0"/>
          </a:xfrm>
          <a:prstGeom prst="line">
            <a:avLst/>
          </a:prstGeom>
          <a:noFill/>
          <a:ln w="28575" cap="sq">
            <a:solidFill>
              <a:srgbClr val="FFFFFF"/>
            </a:solidFill>
            <a:round/>
            <a:headEnd/>
            <a:tailEnd/>
          </a:ln>
          <a:effectLst/>
        </p:spPr>
        <p:txBody>
          <a:bodyPr wrap="square">
            <a:spAutoFit/>
          </a:bodyPr>
          <a:lstStyle/>
          <a:p>
            <a:endParaRPr lang="en-US">
              <a:solidFill>
                <a:srgbClr val="000000"/>
              </a:solidFill>
              <a:latin typeface="Calibri"/>
            </a:endParaRPr>
          </a:p>
        </p:txBody>
      </p:sp>
      <p:sp>
        <p:nvSpPr>
          <p:cNvPr id="73" name="Line 64"/>
          <p:cNvSpPr>
            <a:spLocks noChangeShapeType="1"/>
          </p:cNvSpPr>
          <p:nvPr>
            <p:custDataLst>
              <p:tags r:id="rId28"/>
            </p:custDataLst>
          </p:nvPr>
        </p:nvSpPr>
        <p:spPr bwMode="auto">
          <a:xfrm rot="10800000" flipH="1" flipV="1">
            <a:off x="6248400" y="4267200"/>
            <a:ext cx="304801" cy="1"/>
          </a:xfrm>
          <a:prstGeom prst="line">
            <a:avLst/>
          </a:prstGeom>
          <a:noFill/>
          <a:ln w="28575" cap="sq">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74" name="Text Box 52"/>
          <p:cNvSpPr txBox="1">
            <a:spLocks noChangeArrowheads="1"/>
          </p:cNvSpPr>
          <p:nvPr>
            <p:custDataLst>
              <p:tags r:id="rId29"/>
            </p:custDataLst>
          </p:nvPr>
        </p:nvSpPr>
        <p:spPr bwMode="auto">
          <a:xfrm>
            <a:off x="6155528" y="2014497"/>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75" name="Line 61"/>
          <p:cNvSpPr>
            <a:spLocks noChangeShapeType="1"/>
          </p:cNvSpPr>
          <p:nvPr>
            <p:custDataLst>
              <p:tags r:id="rId30"/>
            </p:custDataLst>
          </p:nvPr>
        </p:nvSpPr>
        <p:spPr bwMode="auto">
          <a:xfrm rot="16200000" flipH="1" flipV="1">
            <a:off x="6096000" y="2776497"/>
            <a:ext cx="457200" cy="0"/>
          </a:xfrm>
          <a:prstGeom prst="line">
            <a:avLst/>
          </a:prstGeom>
          <a:noFill/>
          <a:ln w="28575">
            <a:solidFill>
              <a:srgbClr val="FFFFFF"/>
            </a:solidFill>
            <a:round/>
            <a:headEnd type="arrow" w="med" len="med"/>
            <a:tailEnd type="oval" w="med" len="med"/>
          </a:ln>
          <a:effectLst/>
        </p:spPr>
        <p:txBody>
          <a:bodyPr wrap="square">
            <a:spAutoFit/>
          </a:bodyPr>
          <a:lstStyle/>
          <a:p>
            <a:endParaRPr lang="en-US">
              <a:solidFill>
                <a:srgbClr val="000000"/>
              </a:solidFill>
              <a:latin typeface="Calibri"/>
            </a:endParaRPr>
          </a:p>
        </p:txBody>
      </p:sp>
      <p:sp>
        <p:nvSpPr>
          <p:cNvPr id="76" name="Line 61"/>
          <p:cNvSpPr>
            <a:spLocks noChangeShapeType="1"/>
          </p:cNvSpPr>
          <p:nvPr>
            <p:custDataLst>
              <p:tags r:id="rId31"/>
            </p:custDataLst>
          </p:nvPr>
        </p:nvSpPr>
        <p:spPr bwMode="auto">
          <a:xfrm rot="16200000" flipV="1">
            <a:off x="4914900" y="4414797"/>
            <a:ext cx="533400" cy="0"/>
          </a:xfrm>
          <a:prstGeom prst="line">
            <a:avLst/>
          </a:prstGeom>
          <a:noFill/>
          <a:ln w="28575">
            <a:solidFill>
              <a:srgbClr val="FFFFFF"/>
            </a:solidFill>
            <a:round/>
            <a:headEnd type="arrow" w="med" len="med"/>
            <a:tailEnd type="oval" w="med" len="med"/>
          </a:ln>
          <a:effectLst/>
        </p:spPr>
        <p:txBody>
          <a:bodyPr wrap="square">
            <a:spAutoFit/>
          </a:bodyPr>
          <a:lstStyle/>
          <a:p>
            <a:endParaRPr lang="en-US">
              <a:solidFill>
                <a:srgbClr val="000000"/>
              </a:solidFill>
              <a:latin typeface="Calibri"/>
            </a:endParaRPr>
          </a:p>
        </p:txBody>
      </p:sp>
      <p:sp>
        <p:nvSpPr>
          <p:cNvPr id="77" name="AutoShape 60"/>
          <p:cNvSpPr>
            <a:spLocks noChangeArrowheads="1"/>
          </p:cNvSpPr>
          <p:nvPr>
            <p:custDataLst>
              <p:tags r:id="rId32"/>
            </p:custDataLst>
          </p:nvPr>
        </p:nvSpPr>
        <p:spPr bwMode="auto">
          <a:xfrm flipH="1">
            <a:off x="5181600" y="2819400"/>
            <a:ext cx="439038" cy="382588"/>
          </a:xfrm>
          <a:prstGeom prst="moon">
            <a:avLst>
              <a:gd name="adj" fmla="val 71690"/>
            </a:avLst>
          </a:prstGeom>
          <a:noFill/>
          <a:ln w="28575" algn="ctr">
            <a:solidFill>
              <a:srgbClr val="FFFFFF"/>
            </a:solidFill>
            <a:miter lim="800000"/>
            <a:headEnd/>
            <a:tailEnd/>
          </a:ln>
          <a:effectLst/>
        </p:spPr>
        <p:txBody>
          <a:bodyPr anchor="ctr">
            <a:spAutoFit/>
          </a:bodyPr>
          <a:lstStyle/>
          <a:p>
            <a:endParaRPr lang="en-US">
              <a:solidFill>
                <a:srgbClr val="000000"/>
              </a:solidFill>
              <a:latin typeface="Calibri"/>
            </a:endParaRPr>
          </a:p>
        </p:txBody>
      </p:sp>
      <p:cxnSp>
        <p:nvCxnSpPr>
          <p:cNvPr id="78" name="Straight Connector 77"/>
          <p:cNvCxnSpPr/>
          <p:nvPr>
            <p:custDataLst>
              <p:tags r:id="rId33"/>
            </p:custDataLst>
          </p:nvPr>
        </p:nvCxnSpPr>
        <p:spPr>
          <a:xfrm rot="10800000">
            <a:off x="6248400" y="21336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701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1" grpId="0"/>
      <p:bldP spid="62" grpId="0"/>
      <p:bldP spid="63" grpId="0"/>
      <p:bldP spid="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0" name="Rectangle 2"/>
          <p:cNvSpPr>
            <a:spLocks noGrp="1" noChangeArrowheads="1"/>
          </p:cNvSpPr>
          <p:nvPr>
            <p:ph type="title"/>
            <p:custDataLst>
              <p:tags r:id="rId1"/>
            </p:custDataLst>
          </p:nvPr>
        </p:nvSpPr>
        <p:spPr/>
        <p:txBody>
          <a:bodyPr>
            <a:normAutofit fontScale="90000"/>
          </a:bodyPr>
          <a:lstStyle/>
          <a:p>
            <a:r>
              <a:rPr lang="en-US" dirty="0" err="1" smtClean="0"/>
              <a:t>Unclocked</a:t>
            </a:r>
            <a:r>
              <a:rPr lang="en-US" dirty="0" smtClean="0"/>
              <a:t> D </a:t>
            </a:r>
            <a:r>
              <a:rPr lang="en-US" dirty="0"/>
              <a:t>Latch</a:t>
            </a:r>
          </a:p>
        </p:txBody>
      </p:sp>
      <p:sp>
        <p:nvSpPr>
          <p:cNvPr id="1573891" name="Rectangle 3"/>
          <p:cNvSpPr>
            <a:spLocks noGrp="1" noChangeArrowheads="1"/>
          </p:cNvSpPr>
          <p:nvPr>
            <p:ph idx="1"/>
            <p:custDataLst>
              <p:tags r:id="rId2"/>
            </p:custDataLst>
          </p:nvPr>
        </p:nvSpPr>
        <p:spPr>
          <a:xfrm>
            <a:off x="4876800" y="685799"/>
            <a:ext cx="4038600" cy="1295400"/>
          </a:xfrm>
        </p:spPr>
        <p:txBody>
          <a:bodyPr>
            <a:normAutofit/>
          </a:bodyPr>
          <a:lstStyle/>
          <a:p>
            <a:pPr>
              <a:lnSpc>
                <a:spcPct val="82000"/>
              </a:lnSpc>
            </a:pPr>
            <a:r>
              <a:rPr lang="en-US" sz="2800" dirty="0">
                <a:solidFill>
                  <a:schemeClr val="accent1"/>
                </a:solidFill>
              </a:rPr>
              <a:t>Data </a:t>
            </a:r>
            <a:r>
              <a:rPr lang="en-US" sz="2800" dirty="0" smtClean="0">
                <a:solidFill>
                  <a:schemeClr val="accent1"/>
                </a:solidFill>
              </a:rPr>
              <a:t>(D) Latch</a:t>
            </a:r>
            <a:endParaRPr lang="en-US" sz="2800" dirty="0">
              <a:solidFill>
                <a:schemeClr val="accent1"/>
              </a:solidFill>
            </a:endParaRPr>
          </a:p>
        </p:txBody>
      </p:sp>
      <p:graphicFrame>
        <p:nvGraphicFramePr>
          <p:cNvPr id="1573963" name="Group 75"/>
          <p:cNvGraphicFramePr>
            <a:graphicFrameLocks noGrp="1"/>
          </p:cNvGraphicFramePr>
          <p:nvPr>
            <p:custDataLst>
              <p:tags r:id="rId3"/>
            </p:custDataLst>
            <p:extLst>
              <p:ext uri="{D42A27DB-BD31-4B8C-83A1-F6EECF244321}">
                <p14:modId xmlns:p14="http://schemas.microsoft.com/office/powerpoint/2010/main" val="684318263"/>
              </p:ext>
            </p:extLst>
          </p:nvPr>
        </p:nvGraphicFramePr>
        <p:xfrm>
          <a:off x="5486400" y="1219200"/>
          <a:ext cx="1905000" cy="1981201"/>
        </p:xfrm>
        <a:graphic>
          <a:graphicData uri="http://schemas.openxmlformats.org/drawingml/2006/table">
            <a:tbl>
              <a:tblPr/>
              <a:tblGrid>
                <a:gridCol w="635000"/>
                <a:gridCol w="635000"/>
                <a:gridCol w="635000"/>
              </a:tblGrid>
              <a:tr h="659798">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D</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661605">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smtClean="0">
                        <a:ln>
                          <a:noFill/>
                        </a:ln>
                        <a:solidFill>
                          <a:srgbClr val="FFFFFF"/>
                        </a:solidFill>
                        <a:effectLst/>
                        <a:latin typeface="Calibri"/>
                      </a:endParaRP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rgbClr val="FFFFFF"/>
                        </a:solidFill>
                        <a:effectLst/>
                        <a:latin typeface="Calibri"/>
                      </a:endParaRP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59798">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smtClean="0">
                        <a:ln>
                          <a:noFill/>
                        </a:ln>
                        <a:solidFill>
                          <a:srgbClr val="FFFFFF"/>
                        </a:solidFill>
                        <a:effectLst/>
                        <a:latin typeface="Calibri"/>
                      </a:endParaRP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rgbClr val="FFFFFF"/>
                        </a:solidFill>
                        <a:effectLst/>
                        <a:latin typeface="Calibri"/>
                      </a:endParaRP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573959" name="Line 71"/>
          <p:cNvSpPr>
            <a:spLocks noChangeShapeType="1"/>
          </p:cNvSpPr>
          <p:nvPr>
            <p:custDataLst>
              <p:tags r:id="rId4"/>
            </p:custDataLst>
          </p:nvPr>
        </p:nvSpPr>
        <p:spPr bwMode="auto">
          <a:xfrm>
            <a:off x="6953250" y="1352550"/>
            <a:ext cx="228600" cy="0"/>
          </a:xfrm>
          <a:prstGeom prst="line">
            <a:avLst/>
          </a:prstGeom>
          <a:noFill/>
          <a:ln w="25400">
            <a:solidFill>
              <a:srgbClr val="FFFFFF"/>
            </a:solidFill>
            <a:round/>
            <a:headEnd/>
            <a:tailEnd/>
          </a:ln>
          <a:effectLst/>
        </p:spPr>
        <p:txBody>
          <a:bodyPr wrap="none" anchor="ctr">
            <a:spAutoFit/>
          </a:bodyPr>
          <a:lstStyle/>
          <a:p>
            <a:endParaRPr lang="en-US">
              <a:solidFill>
                <a:srgbClr val="000000"/>
              </a:solidFill>
              <a:latin typeface="Calibri"/>
            </a:endParaRPr>
          </a:p>
        </p:txBody>
      </p:sp>
      <p:sp>
        <p:nvSpPr>
          <p:cNvPr id="49" name="Line 5"/>
          <p:cNvSpPr>
            <a:spLocks noChangeShapeType="1"/>
          </p:cNvSpPr>
          <p:nvPr>
            <p:custDataLst>
              <p:tags r:id="rId5"/>
            </p:custDataLst>
          </p:nvPr>
        </p:nvSpPr>
        <p:spPr bwMode="auto">
          <a:xfrm flipH="1">
            <a:off x="609600" y="1600199"/>
            <a:ext cx="1981199"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52" name="Rectangle 8"/>
          <p:cNvSpPr>
            <a:spLocks noChangeArrowheads="1"/>
          </p:cNvSpPr>
          <p:nvPr>
            <p:custDataLst>
              <p:tags r:id="rId6"/>
            </p:custDataLst>
          </p:nvPr>
        </p:nvSpPr>
        <p:spPr bwMode="auto">
          <a:xfrm>
            <a:off x="2590800" y="1219199"/>
            <a:ext cx="1066800" cy="1828800"/>
          </a:xfrm>
          <a:prstGeom prst="rect">
            <a:avLst/>
          </a:prstGeom>
          <a:noFill/>
          <a:ln w="38100" algn="ctr">
            <a:solidFill>
              <a:srgbClr val="92D050"/>
            </a:solidFill>
            <a:miter lim="800000"/>
            <a:headEnd/>
            <a:tailEnd/>
          </a:ln>
          <a:effectLst/>
        </p:spPr>
        <p:txBody>
          <a:bodyPr wrap="none" anchor="ctr">
            <a:noAutofit/>
          </a:bodyPr>
          <a:lstStyle/>
          <a:p>
            <a:endParaRPr lang="en-US">
              <a:solidFill>
                <a:srgbClr val="000000"/>
              </a:solidFill>
              <a:latin typeface="Calibri"/>
            </a:endParaRPr>
          </a:p>
        </p:txBody>
      </p:sp>
      <p:sp>
        <p:nvSpPr>
          <p:cNvPr id="53" name="Text Box 9"/>
          <p:cNvSpPr txBox="1">
            <a:spLocks noChangeArrowheads="1"/>
          </p:cNvSpPr>
          <p:nvPr>
            <p:custDataLst>
              <p:tags r:id="rId7"/>
            </p:custDataLst>
          </p:nvPr>
        </p:nvSpPr>
        <p:spPr bwMode="auto">
          <a:xfrm>
            <a:off x="2602831" y="1325206"/>
            <a:ext cx="325730"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S</a:t>
            </a:r>
          </a:p>
        </p:txBody>
      </p:sp>
      <p:sp>
        <p:nvSpPr>
          <p:cNvPr id="55" name="Line 11"/>
          <p:cNvSpPr>
            <a:spLocks noChangeShapeType="1"/>
          </p:cNvSpPr>
          <p:nvPr>
            <p:custDataLst>
              <p:tags r:id="rId8"/>
            </p:custDataLst>
          </p:nvPr>
        </p:nvSpPr>
        <p:spPr bwMode="auto">
          <a:xfrm flipH="1">
            <a:off x="914400" y="2514599"/>
            <a:ext cx="2286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57" name="Line 13"/>
          <p:cNvSpPr>
            <a:spLocks noChangeShapeType="1"/>
          </p:cNvSpPr>
          <p:nvPr>
            <p:custDataLst>
              <p:tags r:id="rId9"/>
            </p:custDataLst>
          </p:nvPr>
        </p:nvSpPr>
        <p:spPr bwMode="auto">
          <a:xfrm flipH="1">
            <a:off x="1676400" y="2546349"/>
            <a:ext cx="912813"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58" name="Text Box 14"/>
          <p:cNvSpPr txBox="1">
            <a:spLocks noChangeArrowheads="1"/>
          </p:cNvSpPr>
          <p:nvPr>
            <p:custDataLst>
              <p:tags r:id="rId10"/>
            </p:custDataLst>
          </p:nvPr>
        </p:nvSpPr>
        <p:spPr bwMode="auto">
          <a:xfrm>
            <a:off x="2590800" y="2239606"/>
            <a:ext cx="351378"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a:solidFill>
                  <a:srgbClr val="FFFFFF"/>
                </a:solidFill>
                <a:latin typeface="Calibri"/>
              </a:rPr>
              <a:t>R</a:t>
            </a:r>
          </a:p>
        </p:txBody>
      </p:sp>
      <p:sp>
        <p:nvSpPr>
          <p:cNvPr id="59" name="Line 15"/>
          <p:cNvSpPr>
            <a:spLocks noChangeShapeType="1"/>
          </p:cNvSpPr>
          <p:nvPr>
            <p:custDataLst>
              <p:tags r:id="rId11"/>
            </p:custDataLst>
          </p:nvPr>
        </p:nvSpPr>
        <p:spPr bwMode="auto">
          <a:xfrm>
            <a:off x="914400" y="1600199"/>
            <a:ext cx="0" cy="914400"/>
          </a:xfrm>
          <a:prstGeom prst="line">
            <a:avLst/>
          </a:prstGeom>
          <a:noFill/>
          <a:ln w="28575">
            <a:solidFill>
              <a:srgbClr val="FFFFFF"/>
            </a:solidFill>
            <a:round/>
            <a:headEnd type="oval"/>
            <a:tailEnd/>
          </a:ln>
          <a:effectLst/>
        </p:spPr>
        <p:txBody>
          <a:bodyPr wrap="none" anchor="ctr">
            <a:noAutofit/>
          </a:bodyPr>
          <a:lstStyle/>
          <a:p>
            <a:endParaRPr lang="en-US">
              <a:solidFill>
                <a:srgbClr val="000000"/>
              </a:solidFill>
              <a:latin typeface="Calibri"/>
            </a:endParaRPr>
          </a:p>
        </p:txBody>
      </p:sp>
      <p:sp>
        <p:nvSpPr>
          <p:cNvPr id="60" name="Oval 16"/>
          <p:cNvSpPr>
            <a:spLocks noChangeArrowheads="1"/>
          </p:cNvSpPr>
          <p:nvPr>
            <p:custDataLst>
              <p:tags r:id="rId12"/>
            </p:custDataLst>
          </p:nvPr>
        </p:nvSpPr>
        <p:spPr bwMode="auto">
          <a:xfrm>
            <a:off x="1524000" y="2438399"/>
            <a:ext cx="152400" cy="152400"/>
          </a:xfrm>
          <a:prstGeom prst="ellipse">
            <a:avLst/>
          </a:prstGeom>
          <a:noFill/>
          <a:ln w="28575" algn="ctr">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62" name="Text Box 18"/>
          <p:cNvSpPr txBox="1">
            <a:spLocks noChangeArrowheads="1"/>
          </p:cNvSpPr>
          <p:nvPr>
            <p:custDataLst>
              <p:tags r:id="rId13"/>
            </p:custDataLst>
          </p:nvPr>
        </p:nvSpPr>
        <p:spPr bwMode="auto">
          <a:xfrm>
            <a:off x="235779" y="1257655"/>
            <a:ext cx="373821"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D</a:t>
            </a:r>
          </a:p>
        </p:txBody>
      </p:sp>
      <p:sp>
        <p:nvSpPr>
          <p:cNvPr id="64" name="Rectangle 20"/>
          <p:cNvSpPr>
            <a:spLocks noChangeArrowheads="1"/>
          </p:cNvSpPr>
          <p:nvPr>
            <p:custDataLst>
              <p:tags r:id="rId14"/>
            </p:custDataLst>
          </p:nvPr>
        </p:nvSpPr>
        <p:spPr bwMode="auto">
          <a:xfrm>
            <a:off x="762000" y="1066799"/>
            <a:ext cx="3429000" cy="2133600"/>
          </a:xfrm>
          <a:prstGeom prst="rect">
            <a:avLst/>
          </a:prstGeom>
          <a:noFill/>
          <a:ln w="38100" algn="ctr">
            <a:solidFill>
              <a:schemeClr val="accent4">
                <a:lumMod val="60000"/>
                <a:lumOff val="40000"/>
              </a:schemeClr>
            </a:solidFill>
            <a:miter lim="800000"/>
            <a:headEnd/>
            <a:tailEnd/>
          </a:ln>
          <a:effectLst/>
        </p:spPr>
        <p:txBody>
          <a:bodyPr wrap="none" anchor="ctr">
            <a:noAutofit/>
          </a:bodyPr>
          <a:lstStyle/>
          <a:p>
            <a:endParaRPr lang="en-US">
              <a:solidFill>
                <a:srgbClr val="000000"/>
              </a:solidFill>
              <a:latin typeface="Calibri"/>
            </a:endParaRPr>
          </a:p>
        </p:txBody>
      </p:sp>
      <p:sp>
        <p:nvSpPr>
          <p:cNvPr id="65" name="Text Box 31"/>
          <p:cNvSpPr txBox="1">
            <a:spLocks noChangeArrowheads="1"/>
          </p:cNvSpPr>
          <p:nvPr>
            <p:custDataLst>
              <p:tags r:id="rId15"/>
            </p:custDataLst>
          </p:nvPr>
        </p:nvSpPr>
        <p:spPr bwMode="auto">
          <a:xfrm>
            <a:off x="3266146" y="1333143"/>
            <a:ext cx="391454"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66" name="Text Box 32"/>
          <p:cNvSpPr txBox="1">
            <a:spLocks noChangeArrowheads="1"/>
          </p:cNvSpPr>
          <p:nvPr>
            <p:custDataLst>
              <p:tags r:id="rId16"/>
            </p:custDataLst>
          </p:nvPr>
        </p:nvSpPr>
        <p:spPr bwMode="auto">
          <a:xfrm>
            <a:off x="3266146" y="2247543"/>
            <a:ext cx="391454"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69" name="Line 33"/>
          <p:cNvSpPr>
            <a:spLocks noChangeShapeType="1"/>
          </p:cNvSpPr>
          <p:nvPr>
            <p:custDataLst>
              <p:tags r:id="rId17"/>
            </p:custDataLst>
          </p:nvPr>
        </p:nvSpPr>
        <p:spPr bwMode="auto">
          <a:xfrm>
            <a:off x="3352800" y="2362199"/>
            <a:ext cx="228600"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71" name="Line 34"/>
          <p:cNvSpPr>
            <a:spLocks noChangeShapeType="1"/>
          </p:cNvSpPr>
          <p:nvPr>
            <p:custDataLst>
              <p:tags r:id="rId18"/>
            </p:custDataLst>
          </p:nvPr>
        </p:nvSpPr>
        <p:spPr bwMode="auto">
          <a:xfrm flipH="1">
            <a:off x="3657600" y="2590799"/>
            <a:ext cx="762000" cy="0"/>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11" name="Line 35"/>
          <p:cNvSpPr>
            <a:spLocks noChangeShapeType="1"/>
          </p:cNvSpPr>
          <p:nvPr>
            <p:custDataLst>
              <p:tags r:id="rId19"/>
            </p:custDataLst>
          </p:nvPr>
        </p:nvSpPr>
        <p:spPr bwMode="auto">
          <a:xfrm flipH="1">
            <a:off x="3657600" y="1676399"/>
            <a:ext cx="762000" cy="0"/>
          </a:xfrm>
          <a:prstGeom prst="line">
            <a:avLst/>
          </a:prstGeom>
          <a:noFill/>
          <a:ln w="28575">
            <a:solidFill>
              <a:srgbClr val="FFFFFF"/>
            </a:solidFill>
            <a:round/>
            <a:headEnd/>
            <a:tailEnd/>
          </a:ln>
          <a:effectLst/>
        </p:spPr>
        <p:txBody>
          <a:bodyPr wrap="square" anchor="ctr">
            <a:noAutofit/>
          </a:bodyPr>
          <a:lstStyle/>
          <a:p>
            <a:endParaRPr lang="en-US">
              <a:solidFill>
                <a:srgbClr val="000000"/>
              </a:solidFill>
              <a:latin typeface="Calibri"/>
            </a:endParaRPr>
          </a:p>
        </p:txBody>
      </p:sp>
      <p:sp>
        <p:nvSpPr>
          <p:cNvPr id="112" name="AutoShape 43"/>
          <p:cNvSpPr>
            <a:spLocks noChangeArrowheads="1"/>
          </p:cNvSpPr>
          <p:nvPr>
            <p:custDataLst>
              <p:tags r:id="rId20"/>
            </p:custDataLst>
          </p:nvPr>
        </p:nvSpPr>
        <p:spPr bwMode="auto">
          <a:xfrm rot="5400000">
            <a:off x="1104899" y="2324100"/>
            <a:ext cx="457200" cy="380998"/>
          </a:xfrm>
          <a:prstGeom prst="triangle">
            <a:avLst>
              <a:gd name="adj" fmla="val 50000"/>
            </a:avLst>
          </a:prstGeom>
          <a:noFill/>
          <a:ln w="28575" algn="ctr">
            <a:solidFill>
              <a:srgbClr val="FFFFFF"/>
            </a:solidFill>
            <a:miter lim="800000"/>
            <a:headEnd/>
            <a:tailEnd/>
          </a:ln>
          <a:effectLst/>
        </p:spPr>
        <p:txBody>
          <a:bodyPr wrap="square" anchor="ctr">
            <a:noAutofit/>
          </a:bodyPr>
          <a:lstStyle/>
          <a:p>
            <a:endParaRPr lang="en-US">
              <a:solidFill>
                <a:srgbClr val="000000"/>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0" name="Rectangle 2"/>
          <p:cNvSpPr>
            <a:spLocks noGrp="1" noChangeArrowheads="1"/>
          </p:cNvSpPr>
          <p:nvPr>
            <p:ph type="title"/>
            <p:custDataLst>
              <p:tags r:id="rId1"/>
            </p:custDataLst>
          </p:nvPr>
        </p:nvSpPr>
        <p:spPr/>
        <p:txBody>
          <a:bodyPr>
            <a:normAutofit fontScale="90000"/>
          </a:bodyPr>
          <a:lstStyle/>
          <a:p>
            <a:r>
              <a:rPr lang="en-US" dirty="0" err="1" smtClean="0"/>
              <a:t>Unclocked</a:t>
            </a:r>
            <a:r>
              <a:rPr lang="en-US" dirty="0" smtClean="0"/>
              <a:t> D </a:t>
            </a:r>
            <a:r>
              <a:rPr lang="en-US" dirty="0"/>
              <a:t>Latch</a:t>
            </a:r>
          </a:p>
        </p:txBody>
      </p:sp>
      <p:sp>
        <p:nvSpPr>
          <p:cNvPr id="1573891" name="Rectangle 3"/>
          <p:cNvSpPr>
            <a:spLocks noGrp="1" noChangeArrowheads="1"/>
          </p:cNvSpPr>
          <p:nvPr>
            <p:ph idx="1"/>
            <p:custDataLst>
              <p:tags r:id="rId2"/>
            </p:custDataLst>
          </p:nvPr>
        </p:nvSpPr>
        <p:spPr>
          <a:xfrm>
            <a:off x="4876800" y="685799"/>
            <a:ext cx="4038600" cy="1295400"/>
          </a:xfrm>
        </p:spPr>
        <p:txBody>
          <a:bodyPr>
            <a:normAutofit/>
          </a:bodyPr>
          <a:lstStyle/>
          <a:p>
            <a:pPr>
              <a:lnSpc>
                <a:spcPct val="82000"/>
              </a:lnSpc>
            </a:pPr>
            <a:r>
              <a:rPr lang="en-US" sz="2800" dirty="0">
                <a:solidFill>
                  <a:schemeClr val="accent1"/>
                </a:solidFill>
              </a:rPr>
              <a:t>Data </a:t>
            </a:r>
            <a:r>
              <a:rPr lang="en-US" sz="2800" dirty="0" smtClean="0">
                <a:solidFill>
                  <a:schemeClr val="accent1"/>
                </a:solidFill>
              </a:rPr>
              <a:t>(D) Latch</a:t>
            </a:r>
            <a:endParaRPr lang="en-US" sz="2800" dirty="0">
              <a:solidFill>
                <a:schemeClr val="accent1"/>
              </a:solidFill>
            </a:endParaRPr>
          </a:p>
        </p:txBody>
      </p:sp>
      <p:graphicFrame>
        <p:nvGraphicFramePr>
          <p:cNvPr id="1573963" name="Group 75"/>
          <p:cNvGraphicFramePr>
            <a:graphicFrameLocks noGrp="1"/>
          </p:cNvGraphicFramePr>
          <p:nvPr>
            <p:custDataLst>
              <p:tags r:id="rId3"/>
            </p:custDataLst>
            <p:extLst>
              <p:ext uri="{D42A27DB-BD31-4B8C-83A1-F6EECF244321}">
                <p14:modId xmlns:p14="http://schemas.microsoft.com/office/powerpoint/2010/main" val="2814033659"/>
              </p:ext>
            </p:extLst>
          </p:nvPr>
        </p:nvGraphicFramePr>
        <p:xfrm>
          <a:off x="5486400" y="1219200"/>
          <a:ext cx="1905000" cy="1981201"/>
        </p:xfrm>
        <a:graphic>
          <a:graphicData uri="http://schemas.openxmlformats.org/drawingml/2006/table">
            <a:tbl>
              <a:tblPr/>
              <a:tblGrid>
                <a:gridCol w="635000"/>
                <a:gridCol w="635000"/>
                <a:gridCol w="635000"/>
              </a:tblGrid>
              <a:tr h="659798">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D</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661605">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1</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59798">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0</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573959" name="Line 71"/>
          <p:cNvSpPr>
            <a:spLocks noChangeShapeType="1"/>
          </p:cNvSpPr>
          <p:nvPr>
            <p:custDataLst>
              <p:tags r:id="rId4"/>
            </p:custDataLst>
          </p:nvPr>
        </p:nvSpPr>
        <p:spPr bwMode="auto">
          <a:xfrm>
            <a:off x="6953250" y="1352550"/>
            <a:ext cx="228600" cy="0"/>
          </a:xfrm>
          <a:prstGeom prst="line">
            <a:avLst/>
          </a:prstGeom>
          <a:noFill/>
          <a:ln w="25400">
            <a:solidFill>
              <a:srgbClr val="FFFFFF"/>
            </a:solidFill>
            <a:round/>
            <a:headEnd/>
            <a:tailEnd/>
          </a:ln>
          <a:effectLst/>
        </p:spPr>
        <p:txBody>
          <a:bodyPr wrap="none" anchor="ctr">
            <a:spAutoFit/>
          </a:bodyPr>
          <a:lstStyle/>
          <a:p>
            <a:endParaRPr lang="en-US">
              <a:solidFill>
                <a:srgbClr val="000000"/>
              </a:solidFill>
              <a:latin typeface="Calibri"/>
            </a:endParaRPr>
          </a:p>
        </p:txBody>
      </p:sp>
      <p:sp>
        <p:nvSpPr>
          <p:cNvPr id="49" name="Line 5"/>
          <p:cNvSpPr>
            <a:spLocks noChangeShapeType="1"/>
          </p:cNvSpPr>
          <p:nvPr>
            <p:custDataLst>
              <p:tags r:id="rId5"/>
            </p:custDataLst>
          </p:nvPr>
        </p:nvSpPr>
        <p:spPr bwMode="auto">
          <a:xfrm flipH="1">
            <a:off x="609600" y="1600199"/>
            <a:ext cx="1981199"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52" name="Rectangle 8"/>
          <p:cNvSpPr>
            <a:spLocks noChangeArrowheads="1"/>
          </p:cNvSpPr>
          <p:nvPr>
            <p:custDataLst>
              <p:tags r:id="rId6"/>
            </p:custDataLst>
          </p:nvPr>
        </p:nvSpPr>
        <p:spPr bwMode="auto">
          <a:xfrm>
            <a:off x="2590800" y="1219199"/>
            <a:ext cx="1066800" cy="1828800"/>
          </a:xfrm>
          <a:prstGeom prst="rect">
            <a:avLst/>
          </a:prstGeom>
          <a:noFill/>
          <a:ln w="38100" algn="ctr">
            <a:solidFill>
              <a:srgbClr val="92D050"/>
            </a:solidFill>
            <a:miter lim="800000"/>
            <a:headEnd/>
            <a:tailEnd/>
          </a:ln>
          <a:effectLst/>
        </p:spPr>
        <p:txBody>
          <a:bodyPr wrap="none" anchor="ctr">
            <a:noAutofit/>
          </a:bodyPr>
          <a:lstStyle/>
          <a:p>
            <a:endParaRPr lang="en-US">
              <a:solidFill>
                <a:srgbClr val="000000"/>
              </a:solidFill>
              <a:latin typeface="Calibri"/>
            </a:endParaRPr>
          </a:p>
        </p:txBody>
      </p:sp>
      <p:sp>
        <p:nvSpPr>
          <p:cNvPr id="53" name="Text Box 9"/>
          <p:cNvSpPr txBox="1">
            <a:spLocks noChangeArrowheads="1"/>
          </p:cNvSpPr>
          <p:nvPr>
            <p:custDataLst>
              <p:tags r:id="rId7"/>
            </p:custDataLst>
          </p:nvPr>
        </p:nvSpPr>
        <p:spPr bwMode="auto">
          <a:xfrm>
            <a:off x="2602831" y="1325206"/>
            <a:ext cx="325730"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S</a:t>
            </a:r>
          </a:p>
        </p:txBody>
      </p:sp>
      <p:sp>
        <p:nvSpPr>
          <p:cNvPr id="55" name="Line 11"/>
          <p:cNvSpPr>
            <a:spLocks noChangeShapeType="1"/>
          </p:cNvSpPr>
          <p:nvPr>
            <p:custDataLst>
              <p:tags r:id="rId8"/>
            </p:custDataLst>
          </p:nvPr>
        </p:nvSpPr>
        <p:spPr bwMode="auto">
          <a:xfrm flipH="1">
            <a:off x="914400" y="2514599"/>
            <a:ext cx="2286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57" name="Line 13"/>
          <p:cNvSpPr>
            <a:spLocks noChangeShapeType="1"/>
          </p:cNvSpPr>
          <p:nvPr>
            <p:custDataLst>
              <p:tags r:id="rId9"/>
            </p:custDataLst>
          </p:nvPr>
        </p:nvSpPr>
        <p:spPr bwMode="auto">
          <a:xfrm flipH="1">
            <a:off x="1676400" y="2546349"/>
            <a:ext cx="912813"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58" name="Text Box 14"/>
          <p:cNvSpPr txBox="1">
            <a:spLocks noChangeArrowheads="1"/>
          </p:cNvSpPr>
          <p:nvPr>
            <p:custDataLst>
              <p:tags r:id="rId10"/>
            </p:custDataLst>
          </p:nvPr>
        </p:nvSpPr>
        <p:spPr bwMode="auto">
          <a:xfrm>
            <a:off x="2590800" y="2239606"/>
            <a:ext cx="351378"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a:solidFill>
                  <a:srgbClr val="FFFFFF"/>
                </a:solidFill>
                <a:latin typeface="Calibri"/>
              </a:rPr>
              <a:t>R</a:t>
            </a:r>
          </a:p>
        </p:txBody>
      </p:sp>
      <p:sp>
        <p:nvSpPr>
          <p:cNvPr id="59" name="Line 15"/>
          <p:cNvSpPr>
            <a:spLocks noChangeShapeType="1"/>
          </p:cNvSpPr>
          <p:nvPr>
            <p:custDataLst>
              <p:tags r:id="rId11"/>
            </p:custDataLst>
          </p:nvPr>
        </p:nvSpPr>
        <p:spPr bwMode="auto">
          <a:xfrm>
            <a:off x="914400" y="1600199"/>
            <a:ext cx="0" cy="914400"/>
          </a:xfrm>
          <a:prstGeom prst="line">
            <a:avLst/>
          </a:prstGeom>
          <a:noFill/>
          <a:ln w="28575">
            <a:solidFill>
              <a:srgbClr val="FFFFFF"/>
            </a:solidFill>
            <a:round/>
            <a:headEnd type="oval"/>
            <a:tailEnd/>
          </a:ln>
          <a:effectLst/>
        </p:spPr>
        <p:txBody>
          <a:bodyPr wrap="none" anchor="ctr">
            <a:noAutofit/>
          </a:bodyPr>
          <a:lstStyle/>
          <a:p>
            <a:endParaRPr lang="en-US">
              <a:solidFill>
                <a:srgbClr val="000000"/>
              </a:solidFill>
              <a:latin typeface="Calibri"/>
            </a:endParaRPr>
          </a:p>
        </p:txBody>
      </p:sp>
      <p:sp>
        <p:nvSpPr>
          <p:cNvPr id="60" name="Oval 16"/>
          <p:cNvSpPr>
            <a:spLocks noChangeArrowheads="1"/>
          </p:cNvSpPr>
          <p:nvPr>
            <p:custDataLst>
              <p:tags r:id="rId12"/>
            </p:custDataLst>
          </p:nvPr>
        </p:nvSpPr>
        <p:spPr bwMode="auto">
          <a:xfrm>
            <a:off x="1524000" y="2438399"/>
            <a:ext cx="152400" cy="152400"/>
          </a:xfrm>
          <a:prstGeom prst="ellipse">
            <a:avLst/>
          </a:prstGeom>
          <a:noFill/>
          <a:ln w="28575" algn="ctr">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62" name="Text Box 18"/>
          <p:cNvSpPr txBox="1">
            <a:spLocks noChangeArrowheads="1"/>
          </p:cNvSpPr>
          <p:nvPr>
            <p:custDataLst>
              <p:tags r:id="rId13"/>
            </p:custDataLst>
          </p:nvPr>
        </p:nvSpPr>
        <p:spPr bwMode="auto">
          <a:xfrm>
            <a:off x="235779" y="1257655"/>
            <a:ext cx="373821"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D</a:t>
            </a:r>
          </a:p>
        </p:txBody>
      </p:sp>
      <p:sp>
        <p:nvSpPr>
          <p:cNvPr id="64" name="Rectangle 20"/>
          <p:cNvSpPr>
            <a:spLocks noChangeArrowheads="1"/>
          </p:cNvSpPr>
          <p:nvPr>
            <p:custDataLst>
              <p:tags r:id="rId14"/>
            </p:custDataLst>
          </p:nvPr>
        </p:nvSpPr>
        <p:spPr bwMode="auto">
          <a:xfrm>
            <a:off x="762000" y="1066799"/>
            <a:ext cx="3429000" cy="2133600"/>
          </a:xfrm>
          <a:prstGeom prst="rect">
            <a:avLst/>
          </a:prstGeom>
          <a:noFill/>
          <a:ln w="38100" algn="ctr">
            <a:solidFill>
              <a:schemeClr val="accent4">
                <a:lumMod val="60000"/>
                <a:lumOff val="40000"/>
              </a:schemeClr>
            </a:solidFill>
            <a:miter lim="800000"/>
            <a:headEnd/>
            <a:tailEnd/>
          </a:ln>
          <a:effectLst/>
        </p:spPr>
        <p:txBody>
          <a:bodyPr wrap="none" anchor="ctr">
            <a:noAutofit/>
          </a:bodyPr>
          <a:lstStyle/>
          <a:p>
            <a:endParaRPr lang="en-US">
              <a:solidFill>
                <a:srgbClr val="000000"/>
              </a:solidFill>
              <a:latin typeface="Calibri"/>
            </a:endParaRPr>
          </a:p>
        </p:txBody>
      </p:sp>
      <p:sp>
        <p:nvSpPr>
          <p:cNvPr id="65" name="Text Box 31"/>
          <p:cNvSpPr txBox="1">
            <a:spLocks noChangeArrowheads="1"/>
          </p:cNvSpPr>
          <p:nvPr>
            <p:custDataLst>
              <p:tags r:id="rId15"/>
            </p:custDataLst>
          </p:nvPr>
        </p:nvSpPr>
        <p:spPr bwMode="auto">
          <a:xfrm>
            <a:off x="3266146" y="1333143"/>
            <a:ext cx="391454"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66" name="Text Box 32"/>
          <p:cNvSpPr txBox="1">
            <a:spLocks noChangeArrowheads="1"/>
          </p:cNvSpPr>
          <p:nvPr>
            <p:custDataLst>
              <p:tags r:id="rId16"/>
            </p:custDataLst>
          </p:nvPr>
        </p:nvSpPr>
        <p:spPr bwMode="auto">
          <a:xfrm>
            <a:off x="3266146" y="2247543"/>
            <a:ext cx="391454"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69" name="Line 33"/>
          <p:cNvSpPr>
            <a:spLocks noChangeShapeType="1"/>
          </p:cNvSpPr>
          <p:nvPr>
            <p:custDataLst>
              <p:tags r:id="rId17"/>
            </p:custDataLst>
          </p:nvPr>
        </p:nvSpPr>
        <p:spPr bwMode="auto">
          <a:xfrm>
            <a:off x="3352800" y="2362199"/>
            <a:ext cx="228600"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71" name="Line 34"/>
          <p:cNvSpPr>
            <a:spLocks noChangeShapeType="1"/>
          </p:cNvSpPr>
          <p:nvPr>
            <p:custDataLst>
              <p:tags r:id="rId18"/>
            </p:custDataLst>
          </p:nvPr>
        </p:nvSpPr>
        <p:spPr bwMode="auto">
          <a:xfrm flipH="1">
            <a:off x="3657600" y="2590799"/>
            <a:ext cx="762000" cy="0"/>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11" name="Line 35"/>
          <p:cNvSpPr>
            <a:spLocks noChangeShapeType="1"/>
          </p:cNvSpPr>
          <p:nvPr>
            <p:custDataLst>
              <p:tags r:id="rId19"/>
            </p:custDataLst>
          </p:nvPr>
        </p:nvSpPr>
        <p:spPr bwMode="auto">
          <a:xfrm flipH="1">
            <a:off x="3657600" y="1676399"/>
            <a:ext cx="762000" cy="0"/>
          </a:xfrm>
          <a:prstGeom prst="line">
            <a:avLst/>
          </a:prstGeom>
          <a:noFill/>
          <a:ln w="28575">
            <a:solidFill>
              <a:srgbClr val="FFFFFF"/>
            </a:solidFill>
            <a:round/>
            <a:headEnd/>
            <a:tailEnd/>
          </a:ln>
          <a:effectLst/>
        </p:spPr>
        <p:txBody>
          <a:bodyPr wrap="square" anchor="ctr">
            <a:noAutofit/>
          </a:bodyPr>
          <a:lstStyle/>
          <a:p>
            <a:endParaRPr lang="en-US">
              <a:solidFill>
                <a:srgbClr val="000000"/>
              </a:solidFill>
              <a:latin typeface="Calibri"/>
            </a:endParaRPr>
          </a:p>
        </p:txBody>
      </p:sp>
      <p:sp>
        <p:nvSpPr>
          <p:cNvPr id="112" name="AutoShape 43"/>
          <p:cNvSpPr>
            <a:spLocks noChangeArrowheads="1"/>
          </p:cNvSpPr>
          <p:nvPr>
            <p:custDataLst>
              <p:tags r:id="rId20"/>
            </p:custDataLst>
          </p:nvPr>
        </p:nvSpPr>
        <p:spPr bwMode="auto">
          <a:xfrm rot="5400000">
            <a:off x="1104899" y="2324100"/>
            <a:ext cx="457200" cy="380998"/>
          </a:xfrm>
          <a:prstGeom prst="triangle">
            <a:avLst>
              <a:gd name="adj" fmla="val 50000"/>
            </a:avLst>
          </a:prstGeom>
          <a:noFill/>
          <a:ln w="28575" algn="ctr">
            <a:solidFill>
              <a:srgbClr val="FFFFFF"/>
            </a:solidFill>
            <a:miter lim="800000"/>
            <a:headEnd/>
            <a:tailEnd/>
          </a:ln>
          <a:effectLst/>
        </p:spPr>
        <p:txBody>
          <a:bodyPr wrap="square" anchor="ctr">
            <a:noAutofit/>
          </a:bodyPr>
          <a:lstStyle/>
          <a:p>
            <a:endParaRPr lang="en-US">
              <a:solidFill>
                <a:srgbClr val="000000"/>
              </a:solidFill>
              <a:latin typeface="Calibri"/>
            </a:endParaRPr>
          </a:p>
        </p:txBody>
      </p:sp>
      <p:sp>
        <p:nvSpPr>
          <p:cNvPr id="23" name="Rectangle 3"/>
          <p:cNvSpPr txBox="1">
            <a:spLocks noChangeArrowheads="1"/>
          </p:cNvSpPr>
          <p:nvPr/>
        </p:nvSpPr>
        <p:spPr>
          <a:xfrm>
            <a:off x="762000" y="4041775"/>
            <a:ext cx="8001000" cy="2667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2000"/>
              </a:lnSpc>
            </a:pPr>
            <a:r>
              <a:rPr lang="en-US" sz="2800" dirty="0" smtClean="0">
                <a:solidFill>
                  <a:srgbClr val="FFFFFF"/>
                </a:solidFill>
              </a:rPr>
              <a:t>Data Latch</a:t>
            </a:r>
          </a:p>
          <a:p>
            <a:pPr lvl="1">
              <a:lnSpc>
                <a:spcPct val="82000"/>
              </a:lnSpc>
              <a:buClr>
                <a:srgbClr val="FFFF00"/>
              </a:buClr>
            </a:pPr>
            <a:r>
              <a:rPr lang="en-US" sz="2400" dirty="0" smtClean="0">
                <a:solidFill>
                  <a:srgbClr val="FFFFFF"/>
                </a:solidFill>
              </a:rPr>
              <a:t>Easier to use than an SR latch</a:t>
            </a:r>
          </a:p>
          <a:p>
            <a:pPr lvl="1">
              <a:lnSpc>
                <a:spcPct val="82000"/>
              </a:lnSpc>
              <a:buClr>
                <a:srgbClr val="FFFF00"/>
              </a:buClr>
            </a:pPr>
            <a:r>
              <a:rPr lang="en-US" sz="2400" dirty="0" smtClean="0">
                <a:solidFill>
                  <a:srgbClr val="FFFFFF"/>
                </a:solidFill>
              </a:rPr>
              <a:t>No possibility of entering an undefined state</a:t>
            </a:r>
          </a:p>
          <a:p>
            <a:pPr>
              <a:lnSpc>
                <a:spcPct val="82000"/>
              </a:lnSpc>
            </a:pPr>
            <a:r>
              <a:rPr lang="en-US" sz="2800" dirty="0" smtClean="0">
                <a:solidFill>
                  <a:srgbClr val="FFFFFF"/>
                </a:solidFill>
              </a:rPr>
              <a:t>When D changes, Q changes</a:t>
            </a:r>
          </a:p>
          <a:p>
            <a:pPr lvl="2">
              <a:lnSpc>
                <a:spcPct val="82000"/>
              </a:lnSpc>
              <a:buClr>
                <a:srgbClr val="FFFF00"/>
              </a:buClr>
            </a:pPr>
            <a:r>
              <a:rPr lang="en-US" sz="2000" dirty="0" smtClean="0">
                <a:solidFill>
                  <a:srgbClr val="FFFFFF"/>
                </a:solidFill>
              </a:rPr>
              <a:t>… immediately (after a delay of 2 </a:t>
            </a:r>
            <a:r>
              <a:rPr lang="en-US" sz="2000" dirty="0" err="1" smtClean="0">
                <a:solidFill>
                  <a:srgbClr val="FFFFFF"/>
                </a:solidFill>
              </a:rPr>
              <a:t>Ors</a:t>
            </a:r>
            <a:r>
              <a:rPr lang="en-US" sz="2000" dirty="0" smtClean="0">
                <a:solidFill>
                  <a:srgbClr val="FFFFFF"/>
                </a:solidFill>
              </a:rPr>
              <a:t> and 2 NOTs)</a:t>
            </a:r>
          </a:p>
          <a:p>
            <a:pPr>
              <a:lnSpc>
                <a:spcPct val="82000"/>
              </a:lnSpc>
            </a:pPr>
            <a:r>
              <a:rPr lang="en-US" sz="2800" dirty="0" smtClean="0">
                <a:solidFill>
                  <a:srgbClr val="FFFFFF"/>
                </a:solidFill>
              </a:rPr>
              <a:t>Need to control when the output changes</a:t>
            </a:r>
            <a:endParaRPr lang="en-US" sz="2800" dirty="0">
              <a:solidFill>
                <a:srgbClr val="FFFFFF"/>
              </a:solidFill>
            </a:endParaRPr>
          </a:p>
        </p:txBody>
      </p:sp>
    </p:spTree>
    <p:extLst>
      <p:ext uri="{BB962C8B-B14F-4D97-AF65-F5344CB8AC3E}">
        <p14:creationId xmlns:p14="http://schemas.microsoft.com/office/powerpoint/2010/main" val="5073427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034" name="Rectangle 2"/>
          <p:cNvSpPr>
            <a:spLocks noGrp="1" noChangeArrowheads="1"/>
          </p:cNvSpPr>
          <p:nvPr>
            <p:ph type="title"/>
            <p:custDataLst>
              <p:tags r:id="rId1"/>
            </p:custDataLst>
          </p:nvPr>
        </p:nvSpPr>
        <p:spPr/>
        <p:txBody>
          <a:bodyPr>
            <a:noAutofit/>
          </a:bodyPr>
          <a:lstStyle/>
          <a:p>
            <a:r>
              <a:rPr lang="en-US" dirty="0" smtClean="0"/>
              <a:t>D Latch with Clock</a:t>
            </a:r>
            <a:endParaRPr lang="en-US" dirty="0"/>
          </a:p>
        </p:txBody>
      </p:sp>
      <p:sp>
        <p:nvSpPr>
          <p:cNvPr id="1580036" name="AutoShape 4"/>
          <p:cNvSpPr>
            <a:spLocks noChangeArrowheads="1"/>
          </p:cNvSpPr>
          <p:nvPr>
            <p:custDataLst>
              <p:tags r:id="rId2"/>
            </p:custDataLst>
          </p:nvPr>
        </p:nvSpPr>
        <p:spPr bwMode="auto">
          <a:xfrm>
            <a:off x="1981200" y="1494892"/>
            <a:ext cx="381000" cy="381000"/>
          </a:xfrm>
          <a:prstGeom prst="flowChartDelay">
            <a:avLst/>
          </a:prstGeom>
          <a:noFill/>
          <a:ln w="28575" algn="ctr">
            <a:solidFill>
              <a:srgbClr val="FFFFFF"/>
            </a:solidFill>
            <a:miter lim="800000"/>
            <a:headEnd/>
            <a:tailEnd/>
          </a:ln>
          <a:effectLst/>
        </p:spPr>
        <p:txBody>
          <a:bodyPr anchor="ctr">
            <a:noAutofit/>
          </a:bodyPr>
          <a:lstStyle/>
          <a:p>
            <a:endParaRPr lang="en-US">
              <a:solidFill>
                <a:srgbClr val="000000"/>
              </a:solidFill>
              <a:latin typeface="Calibri"/>
            </a:endParaRPr>
          </a:p>
        </p:txBody>
      </p:sp>
      <p:sp>
        <p:nvSpPr>
          <p:cNvPr id="1580037" name="Line 5"/>
          <p:cNvSpPr>
            <a:spLocks noChangeShapeType="1"/>
          </p:cNvSpPr>
          <p:nvPr>
            <p:custDataLst>
              <p:tags r:id="rId3"/>
            </p:custDataLst>
          </p:nvPr>
        </p:nvSpPr>
        <p:spPr bwMode="auto">
          <a:xfrm flipH="1">
            <a:off x="609598" y="1571092"/>
            <a:ext cx="1371601"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38" name="Line 6"/>
          <p:cNvSpPr>
            <a:spLocks noChangeShapeType="1"/>
          </p:cNvSpPr>
          <p:nvPr>
            <p:custDataLst>
              <p:tags r:id="rId4"/>
            </p:custDataLst>
          </p:nvPr>
        </p:nvSpPr>
        <p:spPr bwMode="auto">
          <a:xfrm flipH="1">
            <a:off x="1752600" y="1799692"/>
            <a:ext cx="2286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39" name="Line 7"/>
          <p:cNvSpPr>
            <a:spLocks noChangeShapeType="1"/>
          </p:cNvSpPr>
          <p:nvPr>
            <p:custDataLst>
              <p:tags r:id="rId5"/>
            </p:custDataLst>
          </p:nvPr>
        </p:nvSpPr>
        <p:spPr bwMode="auto">
          <a:xfrm flipH="1">
            <a:off x="2362200" y="1679042"/>
            <a:ext cx="227012"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40" name="Rectangle 8"/>
          <p:cNvSpPr>
            <a:spLocks noChangeArrowheads="1"/>
          </p:cNvSpPr>
          <p:nvPr>
            <p:custDataLst>
              <p:tags r:id="rId6"/>
            </p:custDataLst>
          </p:nvPr>
        </p:nvSpPr>
        <p:spPr bwMode="auto">
          <a:xfrm>
            <a:off x="2590800" y="1266292"/>
            <a:ext cx="1066800" cy="1828800"/>
          </a:xfrm>
          <a:prstGeom prst="rect">
            <a:avLst/>
          </a:prstGeom>
          <a:noFill/>
          <a:ln w="38100" algn="ctr">
            <a:solidFill>
              <a:srgbClr val="92D050"/>
            </a:solidFill>
            <a:miter lim="800000"/>
            <a:headEnd/>
            <a:tailEnd/>
          </a:ln>
          <a:effectLst/>
        </p:spPr>
        <p:txBody>
          <a:bodyPr wrap="none" anchor="ctr">
            <a:noAutofit/>
          </a:bodyPr>
          <a:lstStyle/>
          <a:p>
            <a:endParaRPr lang="en-US">
              <a:solidFill>
                <a:srgbClr val="000000"/>
              </a:solidFill>
              <a:latin typeface="Calibri"/>
            </a:endParaRPr>
          </a:p>
        </p:txBody>
      </p:sp>
      <p:sp>
        <p:nvSpPr>
          <p:cNvPr id="1580041" name="Text Box 9"/>
          <p:cNvSpPr txBox="1">
            <a:spLocks noChangeArrowheads="1"/>
          </p:cNvSpPr>
          <p:nvPr>
            <p:custDataLst>
              <p:tags r:id="rId7"/>
            </p:custDataLst>
          </p:nvPr>
        </p:nvSpPr>
        <p:spPr bwMode="auto">
          <a:xfrm>
            <a:off x="2602831" y="1372299"/>
            <a:ext cx="325730"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S</a:t>
            </a:r>
          </a:p>
        </p:txBody>
      </p:sp>
      <p:sp>
        <p:nvSpPr>
          <p:cNvPr id="1580042" name="AutoShape 10"/>
          <p:cNvSpPr>
            <a:spLocks noChangeArrowheads="1"/>
          </p:cNvSpPr>
          <p:nvPr>
            <p:custDataLst>
              <p:tags r:id="rId8"/>
            </p:custDataLst>
          </p:nvPr>
        </p:nvSpPr>
        <p:spPr bwMode="auto">
          <a:xfrm>
            <a:off x="1981200" y="2409292"/>
            <a:ext cx="381000" cy="381000"/>
          </a:xfrm>
          <a:prstGeom prst="flowChartDelay">
            <a:avLst/>
          </a:prstGeom>
          <a:noFill/>
          <a:ln w="28575" algn="ctr">
            <a:solidFill>
              <a:srgbClr val="FFFFFF"/>
            </a:solidFill>
            <a:miter lim="800000"/>
            <a:headEnd/>
            <a:tailEnd/>
          </a:ln>
          <a:effectLst/>
        </p:spPr>
        <p:txBody>
          <a:bodyPr anchor="ctr">
            <a:noAutofit/>
          </a:bodyPr>
          <a:lstStyle/>
          <a:p>
            <a:endParaRPr lang="en-US">
              <a:solidFill>
                <a:srgbClr val="000000"/>
              </a:solidFill>
              <a:latin typeface="Calibri"/>
            </a:endParaRPr>
          </a:p>
        </p:txBody>
      </p:sp>
      <p:sp>
        <p:nvSpPr>
          <p:cNvPr id="1580043" name="Line 11"/>
          <p:cNvSpPr>
            <a:spLocks noChangeShapeType="1"/>
          </p:cNvSpPr>
          <p:nvPr>
            <p:custDataLst>
              <p:tags r:id="rId9"/>
            </p:custDataLst>
          </p:nvPr>
        </p:nvSpPr>
        <p:spPr bwMode="auto">
          <a:xfrm flipH="1">
            <a:off x="1524000" y="2485492"/>
            <a:ext cx="4572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44" name="Line 12"/>
          <p:cNvSpPr>
            <a:spLocks noChangeShapeType="1"/>
          </p:cNvSpPr>
          <p:nvPr>
            <p:custDataLst>
              <p:tags r:id="rId10"/>
            </p:custDataLst>
          </p:nvPr>
        </p:nvSpPr>
        <p:spPr bwMode="auto">
          <a:xfrm flipH="1">
            <a:off x="609600" y="2714092"/>
            <a:ext cx="13716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45" name="Line 13"/>
          <p:cNvSpPr>
            <a:spLocks noChangeShapeType="1"/>
          </p:cNvSpPr>
          <p:nvPr>
            <p:custDataLst>
              <p:tags r:id="rId11"/>
            </p:custDataLst>
          </p:nvPr>
        </p:nvSpPr>
        <p:spPr bwMode="auto">
          <a:xfrm flipH="1">
            <a:off x="2362200" y="2593442"/>
            <a:ext cx="227012"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46" name="Text Box 14"/>
          <p:cNvSpPr txBox="1">
            <a:spLocks noChangeArrowheads="1"/>
          </p:cNvSpPr>
          <p:nvPr>
            <p:custDataLst>
              <p:tags r:id="rId12"/>
            </p:custDataLst>
          </p:nvPr>
        </p:nvSpPr>
        <p:spPr bwMode="auto">
          <a:xfrm>
            <a:off x="2590800" y="2286699"/>
            <a:ext cx="351378"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a:solidFill>
                  <a:srgbClr val="FFFFFF"/>
                </a:solidFill>
                <a:latin typeface="Calibri"/>
              </a:rPr>
              <a:t>R</a:t>
            </a:r>
          </a:p>
        </p:txBody>
      </p:sp>
      <p:sp>
        <p:nvSpPr>
          <p:cNvPr id="1580047" name="Line 15"/>
          <p:cNvSpPr>
            <a:spLocks noChangeShapeType="1"/>
          </p:cNvSpPr>
          <p:nvPr>
            <p:custDataLst>
              <p:tags r:id="rId13"/>
            </p:custDataLst>
          </p:nvPr>
        </p:nvSpPr>
        <p:spPr bwMode="auto">
          <a:xfrm>
            <a:off x="914400" y="1571092"/>
            <a:ext cx="0" cy="914400"/>
          </a:xfrm>
          <a:prstGeom prst="line">
            <a:avLst/>
          </a:prstGeom>
          <a:noFill/>
          <a:ln w="28575">
            <a:solidFill>
              <a:srgbClr val="FFFFFF"/>
            </a:solidFill>
            <a:round/>
            <a:headEnd type="oval"/>
            <a:tailEnd/>
          </a:ln>
          <a:effectLst/>
        </p:spPr>
        <p:txBody>
          <a:bodyPr wrap="none" anchor="ctr">
            <a:noAutofit/>
          </a:bodyPr>
          <a:lstStyle/>
          <a:p>
            <a:endParaRPr lang="en-US">
              <a:solidFill>
                <a:srgbClr val="000000"/>
              </a:solidFill>
              <a:latin typeface="Calibri"/>
            </a:endParaRPr>
          </a:p>
        </p:txBody>
      </p:sp>
      <p:sp>
        <p:nvSpPr>
          <p:cNvPr id="1580049" name="Line 17"/>
          <p:cNvSpPr>
            <a:spLocks noChangeShapeType="1"/>
          </p:cNvSpPr>
          <p:nvPr>
            <p:custDataLst>
              <p:tags r:id="rId14"/>
            </p:custDataLst>
          </p:nvPr>
        </p:nvSpPr>
        <p:spPr bwMode="auto">
          <a:xfrm flipV="1">
            <a:off x="1752600" y="1799692"/>
            <a:ext cx="0" cy="914400"/>
          </a:xfrm>
          <a:prstGeom prst="line">
            <a:avLst/>
          </a:prstGeom>
          <a:noFill/>
          <a:ln w="28575">
            <a:solidFill>
              <a:srgbClr val="FFFFFF"/>
            </a:solidFill>
            <a:round/>
            <a:headEnd type="oval"/>
            <a:tailEnd/>
          </a:ln>
          <a:effectLst/>
        </p:spPr>
        <p:txBody>
          <a:bodyPr wrap="none" anchor="ctr">
            <a:noAutofit/>
          </a:bodyPr>
          <a:lstStyle/>
          <a:p>
            <a:endParaRPr lang="en-US">
              <a:solidFill>
                <a:srgbClr val="000000"/>
              </a:solidFill>
              <a:latin typeface="Calibri"/>
            </a:endParaRPr>
          </a:p>
        </p:txBody>
      </p:sp>
      <p:sp>
        <p:nvSpPr>
          <p:cNvPr id="1580050" name="Text Box 18"/>
          <p:cNvSpPr txBox="1">
            <a:spLocks noChangeArrowheads="1"/>
          </p:cNvSpPr>
          <p:nvPr>
            <p:custDataLst>
              <p:tags r:id="rId15"/>
            </p:custDataLst>
          </p:nvPr>
        </p:nvSpPr>
        <p:spPr bwMode="auto">
          <a:xfrm>
            <a:off x="235779" y="1190092"/>
            <a:ext cx="373821"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D</a:t>
            </a:r>
          </a:p>
        </p:txBody>
      </p:sp>
      <p:sp>
        <p:nvSpPr>
          <p:cNvPr id="1580051" name="Text Box 19"/>
          <p:cNvSpPr txBox="1">
            <a:spLocks noChangeArrowheads="1"/>
          </p:cNvSpPr>
          <p:nvPr>
            <p:custDataLst>
              <p:tags r:id="rId16"/>
            </p:custDataLst>
          </p:nvPr>
        </p:nvSpPr>
        <p:spPr bwMode="auto">
          <a:xfrm>
            <a:off x="76200" y="2371548"/>
            <a:ext cx="524503"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err="1">
                <a:solidFill>
                  <a:srgbClr val="FFFFFF"/>
                </a:solidFill>
                <a:latin typeface="Calibri"/>
              </a:rPr>
              <a:t>clk</a:t>
            </a:r>
            <a:endParaRPr lang="en-US" sz="3200" dirty="0">
              <a:solidFill>
                <a:srgbClr val="FFFFFF"/>
              </a:solidFill>
              <a:latin typeface="Calibri"/>
            </a:endParaRPr>
          </a:p>
        </p:txBody>
      </p:sp>
      <p:sp>
        <p:nvSpPr>
          <p:cNvPr id="1580052" name="Rectangle 20"/>
          <p:cNvSpPr>
            <a:spLocks noChangeArrowheads="1"/>
          </p:cNvSpPr>
          <p:nvPr>
            <p:custDataLst>
              <p:tags r:id="rId17"/>
            </p:custDataLst>
          </p:nvPr>
        </p:nvSpPr>
        <p:spPr bwMode="auto">
          <a:xfrm>
            <a:off x="762000" y="1113892"/>
            <a:ext cx="3429000" cy="2133600"/>
          </a:xfrm>
          <a:prstGeom prst="rect">
            <a:avLst/>
          </a:prstGeom>
          <a:noFill/>
          <a:ln w="38100" algn="ctr">
            <a:solidFill>
              <a:schemeClr val="accent4">
                <a:lumMod val="60000"/>
                <a:lumOff val="40000"/>
              </a:schemeClr>
            </a:solidFill>
            <a:miter lim="800000"/>
            <a:headEnd/>
            <a:tailEnd/>
          </a:ln>
          <a:effectLst/>
        </p:spPr>
        <p:txBody>
          <a:bodyPr wrap="none" anchor="ctr">
            <a:noAutofit/>
          </a:bodyPr>
          <a:lstStyle/>
          <a:p>
            <a:endParaRPr lang="en-US">
              <a:solidFill>
                <a:srgbClr val="000000"/>
              </a:solidFill>
              <a:latin typeface="Calibri"/>
            </a:endParaRPr>
          </a:p>
        </p:txBody>
      </p:sp>
      <p:sp>
        <p:nvSpPr>
          <p:cNvPr id="1580063" name="Text Box 31"/>
          <p:cNvSpPr txBox="1">
            <a:spLocks noChangeArrowheads="1"/>
          </p:cNvSpPr>
          <p:nvPr>
            <p:custDataLst>
              <p:tags r:id="rId18"/>
            </p:custDataLst>
          </p:nvPr>
        </p:nvSpPr>
        <p:spPr bwMode="auto">
          <a:xfrm>
            <a:off x="3266146" y="1380236"/>
            <a:ext cx="391454"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1580064" name="Text Box 32"/>
          <p:cNvSpPr txBox="1">
            <a:spLocks noChangeArrowheads="1"/>
          </p:cNvSpPr>
          <p:nvPr>
            <p:custDataLst>
              <p:tags r:id="rId19"/>
            </p:custDataLst>
          </p:nvPr>
        </p:nvSpPr>
        <p:spPr bwMode="auto">
          <a:xfrm>
            <a:off x="3266146" y="2294636"/>
            <a:ext cx="391454"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1580065" name="Line 33"/>
          <p:cNvSpPr>
            <a:spLocks noChangeShapeType="1"/>
          </p:cNvSpPr>
          <p:nvPr>
            <p:custDataLst>
              <p:tags r:id="rId20"/>
            </p:custDataLst>
          </p:nvPr>
        </p:nvSpPr>
        <p:spPr bwMode="auto">
          <a:xfrm>
            <a:off x="3352800" y="2409292"/>
            <a:ext cx="228600"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0066" name="Line 34"/>
          <p:cNvSpPr>
            <a:spLocks noChangeShapeType="1"/>
          </p:cNvSpPr>
          <p:nvPr>
            <p:custDataLst>
              <p:tags r:id="rId21"/>
            </p:custDataLst>
          </p:nvPr>
        </p:nvSpPr>
        <p:spPr bwMode="auto">
          <a:xfrm flipH="1">
            <a:off x="3657600" y="2637892"/>
            <a:ext cx="762000" cy="0"/>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0067" name="Line 35"/>
          <p:cNvSpPr>
            <a:spLocks noChangeShapeType="1"/>
          </p:cNvSpPr>
          <p:nvPr>
            <p:custDataLst>
              <p:tags r:id="rId22"/>
            </p:custDataLst>
          </p:nvPr>
        </p:nvSpPr>
        <p:spPr bwMode="auto">
          <a:xfrm flipH="1">
            <a:off x="3657600" y="1723492"/>
            <a:ext cx="762000" cy="0"/>
          </a:xfrm>
          <a:prstGeom prst="line">
            <a:avLst/>
          </a:prstGeom>
          <a:noFill/>
          <a:ln w="28575">
            <a:solidFill>
              <a:srgbClr val="FFFFFF"/>
            </a:solidFill>
            <a:round/>
            <a:headEnd/>
            <a:tailEnd/>
          </a:ln>
          <a:effectLst/>
        </p:spPr>
        <p:txBody>
          <a:bodyPr wrap="square" anchor="ctr">
            <a:noAutofit/>
          </a:bodyPr>
          <a:lstStyle/>
          <a:p>
            <a:endParaRPr lang="en-US">
              <a:solidFill>
                <a:srgbClr val="000000"/>
              </a:solidFill>
              <a:latin typeface="Calibri"/>
            </a:endParaRPr>
          </a:p>
        </p:txBody>
      </p:sp>
      <p:sp>
        <p:nvSpPr>
          <p:cNvPr id="122" name="Line 53" hidden="1"/>
          <p:cNvSpPr>
            <a:spLocks noChangeShapeType="1"/>
          </p:cNvSpPr>
          <p:nvPr>
            <p:custDataLst>
              <p:tags r:id="rId23"/>
            </p:custDataLst>
          </p:nvPr>
        </p:nvSpPr>
        <p:spPr bwMode="auto">
          <a:xfrm>
            <a:off x="4038599" y="5334000"/>
            <a:ext cx="310243"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23" name="Line 55" hidden="1"/>
          <p:cNvSpPr>
            <a:spLocks noChangeShapeType="1"/>
          </p:cNvSpPr>
          <p:nvPr>
            <p:custDataLst>
              <p:tags r:id="rId24"/>
            </p:custDataLst>
          </p:nvPr>
        </p:nvSpPr>
        <p:spPr bwMode="auto">
          <a:xfrm>
            <a:off x="4348843" y="4826000"/>
            <a:ext cx="0" cy="5080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24" name="Line 60" hidden="1"/>
          <p:cNvSpPr>
            <a:spLocks noChangeShapeType="1"/>
          </p:cNvSpPr>
          <p:nvPr>
            <p:custDataLst>
              <p:tags r:id="rId25"/>
            </p:custDataLst>
          </p:nvPr>
        </p:nvSpPr>
        <p:spPr bwMode="auto">
          <a:xfrm>
            <a:off x="4348843" y="3429000"/>
            <a:ext cx="0" cy="1905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25" name="Line 51" hidden="1"/>
          <p:cNvSpPr>
            <a:spLocks noChangeShapeType="1"/>
          </p:cNvSpPr>
          <p:nvPr>
            <p:custDataLst>
              <p:tags r:id="rId26"/>
            </p:custDataLst>
          </p:nvPr>
        </p:nvSpPr>
        <p:spPr bwMode="auto">
          <a:xfrm>
            <a:off x="2133600" y="4800600"/>
            <a:ext cx="0" cy="5334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26" name="Line 58" hidden="1"/>
          <p:cNvSpPr>
            <a:spLocks noChangeShapeType="1"/>
          </p:cNvSpPr>
          <p:nvPr>
            <p:custDataLst>
              <p:tags r:id="rId27"/>
            </p:custDataLst>
          </p:nvPr>
        </p:nvSpPr>
        <p:spPr bwMode="auto">
          <a:xfrm>
            <a:off x="2133600" y="3429000"/>
            <a:ext cx="0" cy="1905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27" name="Line 49" hidden="1"/>
          <p:cNvSpPr>
            <a:spLocks noChangeShapeType="1"/>
          </p:cNvSpPr>
          <p:nvPr>
            <p:custDataLst>
              <p:tags r:id="rId28"/>
            </p:custDataLst>
          </p:nvPr>
        </p:nvSpPr>
        <p:spPr bwMode="auto">
          <a:xfrm>
            <a:off x="876300" y="5334000"/>
            <a:ext cx="1257300" cy="0"/>
          </a:xfrm>
          <a:prstGeom prst="line">
            <a:avLst/>
          </a:prstGeom>
          <a:noFill/>
          <a:ln w="25400">
            <a:solidFill>
              <a:srgbClr val="0070C0"/>
            </a:solidFill>
            <a:round/>
            <a:headEnd/>
            <a:tailEnd/>
          </a:ln>
          <a:effectLst/>
        </p:spPr>
        <p:txBody>
          <a:bodyPr wrap="none" anchor="ctr">
            <a:noAutofit/>
          </a:bodyPr>
          <a:lstStyle/>
          <a:p>
            <a:endParaRPr lang="en-US">
              <a:solidFill>
                <a:srgbClr val="000000"/>
              </a:solidFill>
              <a:latin typeface="Calibri"/>
            </a:endParaRPr>
          </a:p>
        </p:txBody>
      </p:sp>
      <p:sp>
        <p:nvSpPr>
          <p:cNvPr id="128" name="Line 50" hidden="1"/>
          <p:cNvSpPr>
            <a:spLocks noChangeShapeType="1"/>
          </p:cNvSpPr>
          <p:nvPr>
            <p:custDataLst>
              <p:tags r:id="rId29"/>
            </p:custDataLst>
          </p:nvPr>
        </p:nvSpPr>
        <p:spPr bwMode="auto">
          <a:xfrm>
            <a:off x="2133599" y="4826000"/>
            <a:ext cx="1905001"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29" name="Line 52" hidden="1"/>
          <p:cNvSpPr>
            <a:spLocks noChangeShapeType="1"/>
          </p:cNvSpPr>
          <p:nvPr>
            <p:custDataLst>
              <p:tags r:id="rId30"/>
            </p:custDataLst>
          </p:nvPr>
        </p:nvSpPr>
        <p:spPr bwMode="auto">
          <a:xfrm>
            <a:off x="4038600" y="4800600"/>
            <a:ext cx="0" cy="5080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30" name="Line 59" hidden="1"/>
          <p:cNvSpPr>
            <a:spLocks noChangeShapeType="1"/>
          </p:cNvSpPr>
          <p:nvPr>
            <p:custDataLst>
              <p:tags r:id="rId31"/>
            </p:custDataLst>
          </p:nvPr>
        </p:nvSpPr>
        <p:spPr bwMode="auto">
          <a:xfrm>
            <a:off x="4038600" y="3429000"/>
            <a:ext cx="0" cy="1905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31" name="Line 54" hidden="1"/>
          <p:cNvSpPr>
            <a:spLocks noChangeShapeType="1"/>
          </p:cNvSpPr>
          <p:nvPr>
            <p:custDataLst>
              <p:tags r:id="rId32"/>
            </p:custDataLst>
          </p:nvPr>
        </p:nvSpPr>
        <p:spPr bwMode="auto">
          <a:xfrm>
            <a:off x="4348843" y="4826000"/>
            <a:ext cx="1594757"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32" name="Line 56" hidden="1"/>
          <p:cNvSpPr>
            <a:spLocks noChangeShapeType="1"/>
          </p:cNvSpPr>
          <p:nvPr>
            <p:custDataLst>
              <p:tags r:id="rId33"/>
            </p:custDataLst>
          </p:nvPr>
        </p:nvSpPr>
        <p:spPr bwMode="auto">
          <a:xfrm>
            <a:off x="5943600" y="4800600"/>
            <a:ext cx="0" cy="5080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33" name="Line 57" hidden="1"/>
          <p:cNvSpPr>
            <a:spLocks noChangeShapeType="1"/>
          </p:cNvSpPr>
          <p:nvPr>
            <p:custDataLst>
              <p:tags r:id="rId34"/>
            </p:custDataLst>
          </p:nvPr>
        </p:nvSpPr>
        <p:spPr bwMode="auto">
          <a:xfrm>
            <a:off x="5943600" y="5334000"/>
            <a:ext cx="2476500"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34" name="Line 61" hidden="1"/>
          <p:cNvSpPr>
            <a:spLocks noChangeShapeType="1"/>
          </p:cNvSpPr>
          <p:nvPr>
            <p:custDataLst>
              <p:tags r:id="rId35"/>
            </p:custDataLst>
          </p:nvPr>
        </p:nvSpPr>
        <p:spPr bwMode="auto">
          <a:xfrm>
            <a:off x="5943600" y="3429000"/>
            <a:ext cx="0" cy="1905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73" name="Rectangle 3"/>
          <p:cNvSpPr txBox="1">
            <a:spLocks noChangeArrowheads="1"/>
          </p:cNvSpPr>
          <p:nvPr>
            <p:custDataLst>
              <p:tags r:id="rId36"/>
            </p:custDataLst>
          </p:nvPr>
        </p:nvSpPr>
        <p:spPr>
          <a:xfrm>
            <a:off x="4572000" y="3474156"/>
            <a:ext cx="4343400" cy="3352800"/>
          </a:xfrm>
          <a:prstGeom prst="rect">
            <a:avLst/>
          </a:prstGeom>
        </p:spPr>
        <p:txBody>
          <a:bodyPr>
            <a:normAutofit/>
          </a:bodyPr>
          <a:lstStyle/>
          <a:p>
            <a:pPr marL="342900" indent="-342900">
              <a:lnSpc>
                <a:spcPct val="82000"/>
              </a:lnSpc>
              <a:spcBef>
                <a:spcPct val="20000"/>
              </a:spcBef>
              <a:buSzPct val="80000"/>
              <a:defRPr/>
            </a:pPr>
            <a:r>
              <a:rPr lang="en-US" sz="2800" dirty="0" smtClean="0">
                <a:solidFill>
                  <a:srgbClr val="FFFF00"/>
                </a:solidFill>
                <a:latin typeface="Calibri" pitchFamily="34" charset="0"/>
                <a:cs typeface="Arial" pitchFamily="34" charset="0"/>
              </a:rPr>
              <a:t>Level Sensitive D Latch</a:t>
            </a:r>
            <a:endParaRPr lang="en-US" sz="2800" dirty="0" smtClean="0">
              <a:solidFill>
                <a:srgbClr val="FFFFFF"/>
              </a:solidFill>
              <a:latin typeface="Calibri"/>
            </a:endParaRPr>
          </a:p>
          <a:p>
            <a:r>
              <a:rPr lang="en-US" sz="2800" dirty="0" smtClean="0">
                <a:solidFill>
                  <a:srgbClr val="FFFFFF"/>
                </a:solidFill>
                <a:latin typeface="Calibri"/>
              </a:rPr>
              <a:t>Clock high:</a:t>
            </a:r>
            <a:br>
              <a:rPr lang="en-US" sz="2800" dirty="0" smtClean="0">
                <a:solidFill>
                  <a:srgbClr val="FFFFFF"/>
                </a:solidFill>
                <a:latin typeface="Calibri"/>
              </a:rPr>
            </a:br>
            <a:r>
              <a:rPr lang="en-US" sz="2800" dirty="0" smtClean="0">
                <a:solidFill>
                  <a:srgbClr val="FFFFFF"/>
                </a:solidFill>
                <a:latin typeface="Calibri"/>
                <a:sym typeface="Wingdings" pitchFamily="2" charset="2"/>
              </a:rPr>
              <a:t>   set/reset (according to D)</a:t>
            </a:r>
          </a:p>
          <a:p>
            <a:r>
              <a:rPr lang="en-US" sz="2800" dirty="0" smtClean="0">
                <a:solidFill>
                  <a:srgbClr val="FFFFFF"/>
                </a:solidFill>
                <a:latin typeface="Calibri"/>
              </a:rPr>
              <a:t>Clock low:</a:t>
            </a:r>
            <a:br>
              <a:rPr lang="en-US" sz="2800" dirty="0" smtClean="0">
                <a:solidFill>
                  <a:srgbClr val="FFFFFF"/>
                </a:solidFill>
                <a:latin typeface="Calibri"/>
              </a:rPr>
            </a:br>
            <a:r>
              <a:rPr lang="en-US" sz="2800" dirty="0" smtClean="0">
                <a:solidFill>
                  <a:srgbClr val="FFFFFF"/>
                </a:solidFill>
                <a:latin typeface="Calibri"/>
                <a:sym typeface="Wingdings" pitchFamily="2" charset="2"/>
              </a:rPr>
              <a:t>   keep state (ignore D)</a:t>
            </a:r>
            <a:endParaRPr lang="en-US" sz="2800" dirty="0" smtClean="0">
              <a:solidFill>
                <a:srgbClr val="FFFFFF"/>
              </a:solidFill>
              <a:latin typeface="Calibri"/>
            </a:endParaRPr>
          </a:p>
        </p:txBody>
      </p:sp>
      <p:sp>
        <p:nvSpPr>
          <p:cNvPr id="74" name="Line 11"/>
          <p:cNvSpPr>
            <a:spLocks noChangeShapeType="1"/>
          </p:cNvSpPr>
          <p:nvPr>
            <p:custDataLst>
              <p:tags r:id="rId37"/>
            </p:custDataLst>
          </p:nvPr>
        </p:nvSpPr>
        <p:spPr bwMode="auto">
          <a:xfrm flipH="1">
            <a:off x="914400" y="2485492"/>
            <a:ext cx="2286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75" name="Oval 16"/>
          <p:cNvSpPr>
            <a:spLocks noChangeArrowheads="1"/>
          </p:cNvSpPr>
          <p:nvPr>
            <p:custDataLst>
              <p:tags r:id="rId38"/>
            </p:custDataLst>
          </p:nvPr>
        </p:nvSpPr>
        <p:spPr bwMode="auto">
          <a:xfrm>
            <a:off x="1371600" y="2409292"/>
            <a:ext cx="152400" cy="152400"/>
          </a:xfrm>
          <a:prstGeom prst="ellipse">
            <a:avLst/>
          </a:prstGeom>
          <a:noFill/>
          <a:ln w="28575" algn="ctr">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76" name="AutoShape 43"/>
          <p:cNvSpPr>
            <a:spLocks noChangeArrowheads="1"/>
          </p:cNvSpPr>
          <p:nvPr>
            <p:custDataLst>
              <p:tags r:id="rId39"/>
            </p:custDataLst>
          </p:nvPr>
        </p:nvSpPr>
        <p:spPr bwMode="auto">
          <a:xfrm rot="5400000">
            <a:off x="1104899" y="2371193"/>
            <a:ext cx="304800" cy="228598"/>
          </a:xfrm>
          <a:prstGeom prst="triangle">
            <a:avLst>
              <a:gd name="adj" fmla="val 50000"/>
            </a:avLst>
          </a:prstGeom>
          <a:noFill/>
          <a:ln w="28575" algn="ctr">
            <a:solidFill>
              <a:srgbClr val="FFFFFF"/>
            </a:solidFill>
            <a:miter lim="800000"/>
            <a:headEnd/>
            <a:tailEnd/>
          </a:ln>
          <a:effectLst/>
        </p:spPr>
        <p:txBody>
          <a:bodyPr wrap="square" anchor="ctr">
            <a:noAutofit/>
          </a:bodyPr>
          <a:lstStyle/>
          <a:p>
            <a:endParaRPr lang="en-US">
              <a:solidFill>
                <a:srgbClr val="000000"/>
              </a:solidFill>
              <a:latin typeface="Calibri"/>
            </a:endParaRPr>
          </a:p>
        </p:txBody>
      </p:sp>
      <p:graphicFrame>
        <p:nvGraphicFramePr>
          <p:cNvPr id="84" name="Group 75"/>
          <p:cNvGraphicFramePr>
            <a:graphicFrameLocks noGrp="1"/>
          </p:cNvGraphicFramePr>
          <p:nvPr>
            <p:custDataLst>
              <p:tags r:id="rId40"/>
            </p:custDataLst>
            <p:extLst>
              <p:ext uri="{D42A27DB-BD31-4B8C-83A1-F6EECF244321}">
                <p14:modId xmlns:p14="http://schemas.microsoft.com/office/powerpoint/2010/main" val="3418710560"/>
              </p:ext>
            </p:extLst>
          </p:nvPr>
        </p:nvGraphicFramePr>
        <p:xfrm>
          <a:off x="5486400" y="1219200"/>
          <a:ext cx="1905000" cy="1981201"/>
        </p:xfrm>
        <a:graphic>
          <a:graphicData uri="http://schemas.openxmlformats.org/drawingml/2006/table">
            <a:tbl>
              <a:tblPr/>
              <a:tblGrid>
                <a:gridCol w="635000"/>
                <a:gridCol w="635000"/>
                <a:gridCol w="635000"/>
              </a:tblGrid>
              <a:tr h="659798">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D</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661605">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1</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59798">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0</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85" name="Line 71"/>
          <p:cNvSpPr>
            <a:spLocks noChangeShapeType="1"/>
          </p:cNvSpPr>
          <p:nvPr>
            <p:custDataLst>
              <p:tags r:id="rId41"/>
            </p:custDataLst>
          </p:nvPr>
        </p:nvSpPr>
        <p:spPr bwMode="auto">
          <a:xfrm>
            <a:off x="6953250" y="1352550"/>
            <a:ext cx="228600" cy="0"/>
          </a:xfrm>
          <a:prstGeom prst="line">
            <a:avLst/>
          </a:prstGeom>
          <a:noFill/>
          <a:ln w="25400">
            <a:solidFill>
              <a:srgbClr val="FFFFFF"/>
            </a:solidFill>
            <a:round/>
            <a:headEnd/>
            <a:tailEnd/>
          </a:ln>
          <a:effectLst/>
        </p:spPr>
        <p:txBody>
          <a:bodyPr wrap="none" anchor="ctr">
            <a:spAutoFit/>
          </a:bodyPr>
          <a:lstStyle/>
          <a:p>
            <a:endParaRPr lang="en-US">
              <a:solidFill>
                <a:srgbClr val="000000"/>
              </a:solidFill>
              <a:latin typeface="Calibri"/>
            </a:endParaRPr>
          </a:p>
        </p:txBody>
      </p:sp>
    </p:spTree>
    <p:extLst>
      <p:ext uri="{BB962C8B-B14F-4D97-AF65-F5344CB8AC3E}">
        <p14:creationId xmlns:p14="http://schemas.microsoft.com/office/powerpoint/2010/main" val="3247326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034" name="Rectangle 2"/>
          <p:cNvSpPr>
            <a:spLocks noGrp="1" noChangeArrowheads="1"/>
          </p:cNvSpPr>
          <p:nvPr>
            <p:ph type="title"/>
            <p:custDataLst>
              <p:tags r:id="rId1"/>
            </p:custDataLst>
          </p:nvPr>
        </p:nvSpPr>
        <p:spPr/>
        <p:txBody>
          <a:bodyPr>
            <a:noAutofit/>
          </a:bodyPr>
          <a:lstStyle/>
          <a:p>
            <a:r>
              <a:rPr lang="en-US" dirty="0" smtClean="0"/>
              <a:t>D Latch with Clock</a:t>
            </a:r>
            <a:endParaRPr lang="en-US" dirty="0"/>
          </a:p>
        </p:txBody>
      </p:sp>
      <p:sp>
        <p:nvSpPr>
          <p:cNvPr id="1580036" name="AutoShape 4"/>
          <p:cNvSpPr>
            <a:spLocks noChangeArrowheads="1"/>
          </p:cNvSpPr>
          <p:nvPr>
            <p:custDataLst>
              <p:tags r:id="rId2"/>
            </p:custDataLst>
          </p:nvPr>
        </p:nvSpPr>
        <p:spPr bwMode="auto">
          <a:xfrm>
            <a:off x="1981200" y="1494892"/>
            <a:ext cx="381000" cy="381000"/>
          </a:xfrm>
          <a:prstGeom prst="flowChartDelay">
            <a:avLst/>
          </a:prstGeom>
          <a:noFill/>
          <a:ln w="28575" algn="ctr">
            <a:solidFill>
              <a:srgbClr val="FFFFFF"/>
            </a:solidFill>
            <a:miter lim="800000"/>
            <a:headEnd/>
            <a:tailEnd/>
          </a:ln>
          <a:effectLst/>
        </p:spPr>
        <p:txBody>
          <a:bodyPr anchor="ctr">
            <a:noAutofit/>
          </a:bodyPr>
          <a:lstStyle/>
          <a:p>
            <a:endParaRPr lang="en-US">
              <a:solidFill>
                <a:srgbClr val="000000"/>
              </a:solidFill>
              <a:latin typeface="Calibri"/>
            </a:endParaRPr>
          </a:p>
        </p:txBody>
      </p:sp>
      <p:sp>
        <p:nvSpPr>
          <p:cNvPr id="1580037" name="Line 5"/>
          <p:cNvSpPr>
            <a:spLocks noChangeShapeType="1"/>
          </p:cNvSpPr>
          <p:nvPr>
            <p:custDataLst>
              <p:tags r:id="rId3"/>
            </p:custDataLst>
          </p:nvPr>
        </p:nvSpPr>
        <p:spPr bwMode="auto">
          <a:xfrm flipH="1">
            <a:off x="609598" y="1571092"/>
            <a:ext cx="1371601"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38" name="Line 6"/>
          <p:cNvSpPr>
            <a:spLocks noChangeShapeType="1"/>
          </p:cNvSpPr>
          <p:nvPr>
            <p:custDataLst>
              <p:tags r:id="rId4"/>
            </p:custDataLst>
          </p:nvPr>
        </p:nvSpPr>
        <p:spPr bwMode="auto">
          <a:xfrm flipH="1">
            <a:off x="1752600" y="1799692"/>
            <a:ext cx="2286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39" name="Line 7"/>
          <p:cNvSpPr>
            <a:spLocks noChangeShapeType="1"/>
          </p:cNvSpPr>
          <p:nvPr>
            <p:custDataLst>
              <p:tags r:id="rId5"/>
            </p:custDataLst>
          </p:nvPr>
        </p:nvSpPr>
        <p:spPr bwMode="auto">
          <a:xfrm flipH="1">
            <a:off x="2362200" y="1679042"/>
            <a:ext cx="227012"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40" name="Rectangle 8"/>
          <p:cNvSpPr>
            <a:spLocks noChangeArrowheads="1"/>
          </p:cNvSpPr>
          <p:nvPr>
            <p:custDataLst>
              <p:tags r:id="rId6"/>
            </p:custDataLst>
          </p:nvPr>
        </p:nvSpPr>
        <p:spPr bwMode="auto">
          <a:xfrm>
            <a:off x="2590800" y="1266292"/>
            <a:ext cx="1066800" cy="1828800"/>
          </a:xfrm>
          <a:prstGeom prst="rect">
            <a:avLst/>
          </a:prstGeom>
          <a:noFill/>
          <a:ln w="38100" algn="ctr">
            <a:solidFill>
              <a:srgbClr val="92D050"/>
            </a:solidFill>
            <a:miter lim="800000"/>
            <a:headEnd/>
            <a:tailEnd/>
          </a:ln>
          <a:effectLst/>
        </p:spPr>
        <p:txBody>
          <a:bodyPr wrap="none" anchor="ctr">
            <a:noAutofit/>
          </a:bodyPr>
          <a:lstStyle/>
          <a:p>
            <a:endParaRPr lang="en-US">
              <a:solidFill>
                <a:srgbClr val="000000"/>
              </a:solidFill>
              <a:latin typeface="Calibri"/>
            </a:endParaRPr>
          </a:p>
        </p:txBody>
      </p:sp>
      <p:sp>
        <p:nvSpPr>
          <p:cNvPr id="1580041" name="Text Box 9"/>
          <p:cNvSpPr txBox="1">
            <a:spLocks noChangeArrowheads="1"/>
          </p:cNvSpPr>
          <p:nvPr>
            <p:custDataLst>
              <p:tags r:id="rId7"/>
            </p:custDataLst>
          </p:nvPr>
        </p:nvSpPr>
        <p:spPr bwMode="auto">
          <a:xfrm>
            <a:off x="2602831" y="1372299"/>
            <a:ext cx="325730"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S</a:t>
            </a:r>
          </a:p>
        </p:txBody>
      </p:sp>
      <p:sp>
        <p:nvSpPr>
          <p:cNvPr id="1580042" name="AutoShape 10"/>
          <p:cNvSpPr>
            <a:spLocks noChangeArrowheads="1"/>
          </p:cNvSpPr>
          <p:nvPr>
            <p:custDataLst>
              <p:tags r:id="rId8"/>
            </p:custDataLst>
          </p:nvPr>
        </p:nvSpPr>
        <p:spPr bwMode="auto">
          <a:xfrm>
            <a:off x="1981200" y="2409292"/>
            <a:ext cx="381000" cy="381000"/>
          </a:xfrm>
          <a:prstGeom prst="flowChartDelay">
            <a:avLst/>
          </a:prstGeom>
          <a:noFill/>
          <a:ln w="28575" algn="ctr">
            <a:solidFill>
              <a:srgbClr val="FFFFFF"/>
            </a:solidFill>
            <a:miter lim="800000"/>
            <a:headEnd/>
            <a:tailEnd/>
          </a:ln>
          <a:effectLst/>
        </p:spPr>
        <p:txBody>
          <a:bodyPr anchor="ctr">
            <a:noAutofit/>
          </a:bodyPr>
          <a:lstStyle/>
          <a:p>
            <a:endParaRPr lang="en-US">
              <a:solidFill>
                <a:srgbClr val="000000"/>
              </a:solidFill>
              <a:latin typeface="Calibri"/>
            </a:endParaRPr>
          </a:p>
        </p:txBody>
      </p:sp>
      <p:sp>
        <p:nvSpPr>
          <p:cNvPr id="1580043" name="Line 11"/>
          <p:cNvSpPr>
            <a:spLocks noChangeShapeType="1"/>
          </p:cNvSpPr>
          <p:nvPr>
            <p:custDataLst>
              <p:tags r:id="rId9"/>
            </p:custDataLst>
          </p:nvPr>
        </p:nvSpPr>
        <p:spPr bwMode="auto">
          <a:xfrm flipH="1">
            <a:off x="1524000" y="2485492"/>
            <a:ext cx="4572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44" name="Line 12"/>
          <p:cNvSpPr>
            <a:spLocks noChangeShapeType="1"/>
          </p:cNvSpPr>
          <p:nvPr>
            <p:custDataLst>
              <p:tags r:id="rId10"/>
            </p:custDataLst>
          </p:nvPr>
        </p:nvSpPr>
        <p:spPr bwMode="auto">
          <a:xfrm flipH="1">
            <a:off x="609600" y="2714092"/>
            <a:ext cx="13716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45" name="Line 13"/>
          <p:cNvSpPr>
            <a:spLocks noChangeShapeType="1"/>
          </p:cNvSpPr>
          <p:nvPr>
            <p:custDataLst>
              <p:tags r:id="rId11"/>
            </p:custDataLst>
          </p:nvPr>
        </p:nvSpPr>
        <p:spPr bwMode="auto">
          <a:xfrm flipH="1">
            <a:off x="2362200" y="2593442"/>
            <a:ext cx="227012"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46" name="Text Box 14"/>
          <p:cNvSpPr txBox="1">
            <a:spLocks noChangeArrowheads="1"/>
          </p:cNvSpPr>
          <p:nvPr>
            <p:custDataLst>
              <p:tags r:id="rId12"/>
            </p:custDataLst>
          </p:nvPr>
        </p:nvSpPr>
        <p:spPr bwMode="auto">
          <a:xfrm>
            <a:off x="2590800" y="2286699"/>
            <a:ext cx="351378"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a:solidFill>
                  <a:srgbClr val="FFFFFF"/>
                </a:solidFill>
                <a:latin typeface="Calibri"/>
              </a:rPr>
              <a:t>R</a:t>
            </a:r>
          </a:p>
        </p:txBody>
      </p:sp>
      <p:sp>
        <p:nvSpPr>
          <p:cNvPr id="1580047" name="Line 15"/>
          <p:cNvSpPr>
            <a:spLocks noChangeShapeType="1"/>
          </p:cNvSpPr>
          <p:nvPr>
            <p:custDataLst>
              <p:tags r:id="rId13"/>
            </p:custDataLst>
          </p:nvPr>
        </p:nvSpPr>
        <p:spPr bwMode="auto">
          <a:xfrm>
            <a:off x="914400" y="1571092"/>
            <a:ext cx="0" cy="914400"/>
          </a:xfrm>
          <a:prstGeom prst="line">
            <a:avLst/>
          </a:prstGeom>
          <a:noFill/>
          <a:ln w="28575">
            <a:solidFill>
              <a:srgbClr val="FFFFFF"/>
            </a:solidFill>
            <a:round/>
            <a:headEnd type="oval"/>
            <a:tailEnd/>
          </a:ln>
          <a:effectLst/>
        </p:spPr>
        <p:txBody>
          <a:bodyPr wrap="none" anchor="ctr">
            <a:noAutofit/>
          </a:bodyPr>
          <a:lstStyle/>
          <a:p>
            <a:endParaRPr lang="en-US">
              <a:solidFill>
                <a:srgbClr val="000000"/>
              </a:solidFill>
              <a:latin typeface="Calibri"/>
            </a:endParaRPr>
          </a:p>
        </p:txBody>
      </p:sp>
      <p:sp>
        <p:nvSpPr>
          <p:cNvPr id="1580049" name="Line 17"/>
          <p:cNvSpPr>
            <a:spLocks noChangeShapeType="1"/>
          </p:cNvSpPr>
          <p:nvPr>
            <p:custDataLst>
              <p:tags r:id="rId14"/>
            </p:custDataLst>
          </p:nvPr>
        </p:nvSpPr>
        <p:spPr bwMode="auto">
          <a:xfrm flipV="1">
            <a:off x="1752600" y="1799692"/>
            <a:ext cx="0" cy="914400"/>
          </a:xfrm>
          <a:prstGeom prst="line">
            <a:avLst/>
          </a:prstGeom>
          <a:noFill/>
          <a:ln w="28575">
            <a:solidFill>
              <a:srgbClr val="FFFFFF"/>
            </a:solidFill>
            <a:round/>
            <a:headEnd type="oval"/>
            <a:tailEnd/>
          </a:ln>
          <a:effectLst/>
        </p:spPr>
        <p:txBody>
          <a:bodyPr wrap="none" anchor="ctr">
            <a:noAutofit/>
          </a:bodyPr>
          <a:lstStyle/>
          <a:p>
            <a:endParaRPr lang="en-US">
              <a:solidFill>
                <a:srgbClr val="000000"/>
              </a:solidFill>
              <a:latin typeface="Calibri"/>
            </a:endParaRPr>
          </a:p>
        </p:txBody>
      </p:sp>
      <p:sp>
        <p:nvSpPr>
          <p:cNvPr id="1580050" name="Text Box 18"/>
          <p:cNvSpPr txBox="1">
            <a:spLocks noChangeArrowheads="1"/>
          </p:cNvSpPr>
          <p:nvPr>
            <p:custDataLst>
              <p:tags r:id="rId15"/>
            </p:custDataLst>
          </p:nvPr>
        </p:nvSpPr>
        <p:spPr bwMode="auto">
          <a:xfrm>
            <a:off x="235779" y="1190092"/>
            <a:ext cx="373821"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D</a:t>
            </a:r>
          </a:p>
        </p:txBody>
      </p:sp>
      <p:sp>
        <p:nvSpPr>
          <p:cNvPr id="1580051" name="Text Box 19"/>
          <p:cNvSpPr txBox="1">
            <a:spLocks noChangeArrowheads="1"/>
          </p:cNvSpPr>
          <p:nvPr>
            <p:custDataLst>
              <p:tags r:id="rId16"/>
            </p:custDataLst>
          </p:nvPr>
        </p:nvSpPr>
        <p:spPr bwMode="auto">
          <a:xfrm>
            <a:off x="76200" y="2371548"/>
            <a:ext cx="524503"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err="1">
                <a:solidFill>
                  <a:srgbClr val="FFFFFF"/>
                </a:solidFill>
                <a:latin typeface="Calibri"/>
              </a:rPr>
              <a:t>clk</a:t>
            </a:r>
            <a:endParaRPr lang="en-US" sz="3200" dirty="0">
              <a:solidFill>
                <a:srgbClr val="FFFFFF"/>
              </a:solidFill>
              <a:latin typeface="Calibri"/>
            </a:endParaRPr>
          </a:p>
        </p:txBody>
      </p:sp>
      <p:sp>
        <p:nvSpPr>
          <p:cNvPr id="1580052" name="Rectangle 20"/>
          <p:cNvSpPr>
            <a:spLocks noChangeArrowheads="1"/>
          </p:cNvSpPr>
          <p:nvPr>
            <p:custDataLst>
              <p:tags r:id="rId17"/>
            </p:custDataLst>
          </p:nvPr>
        </p:nvSpPr>
        <p:spPr bwMode="auto">
          <a:xfrm>
            <a:off x="762000" y="1113892"/>
            <a:ext cx="3429000" cy="2133600"/>
          </a:xfrm>
          <a:prstGeom prst="rect">
            <a:avLst/>
          </a:prstGeom>
          <a:noFill/>
          <a:ln w="38100" algn="ctr">
            <a:solidFill>
              <a:schemeClr val="accent4">
                <a:lumMod val="60000"/>
                <a:lumOff val="40000"/>
              </a:schemeClr>
            </a:solidFill>
            <a:miter lim="800000"/>
            <a:headEnd/>
            <a:tailEnd/>
          </a:ln>
          <a:effectLst/>
        </p:spPr>
        <p:txBody>
          <a:bodyPr wrap="none" anchor="ctr">
            <a:noAutofit/>
          </a:bodyPr>
          <a:lstStyle/>
          <a:p>
            <a:endParaRPr lang="en-US">
              <a:solidFill>
                <a:srgbClr val="000000"/>
              </a:solidFill>
              <a:latin typeface="Calibri"/>
            </a:endParaRPr>
          </a:p>
        </p:txBody>
      </p:sp>
      <p:sp>
        <p:nvSpPr>
          <p:cNvPr id="1580063" name="Text Box 31"/>
          <p:cNvSpPr txBox="1">
            <a:spLocks noChangeArrowheads="1"/>
          </p:cNvSpPr>
          <p:nvPr>
            <p:custDataLst>
              <p:tags r:id="rId18"/>
            </p:custDataLst>
          </p:nvPr>
        </p:nvSpPr>
        <p:spPr bwMode="auto">
          <a:xfrm>
            <a:off x="3266146" y="1380236"/>
            <a:ext cx="391454"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1580064" name="Text Box 32"/>
          <p:cNvSpPr txBox="1">
            <a:spLocks noChangeArrowheads="1"/>
          </p:cNvSpPr>
          <p:nvPr>
            <p:custDataLst>
              <p:tags r:id="rId19"/>
            </p:custDataLst>
          </p:nvPr>
        </p:nvSpPr>
        <p:spPr bwMode="auto">
          <a:xfrm>
            <a:off x="3266146" y="2294636"/>
            <a:ext cx="391454"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1580065" name="Line 33"/>
          <p:cNvSpPr>
            <a:spLocks noChangeShapeType="1"/>
          </p:cNvSpPr>
          <p:nvPr>
            <p:custDataLst>
              <p:tags r:id="rId20"/>
            </p:custDataLst>
          </p:nvPr>
        </p:nvSpPr>
        <p:spPr bwMode="auto">
          <a:xfrm>
            <a:off x="3352800" y="2409292"/>
            <a:ext cx="228600"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0066" name="Line 34"/>
          <p:cNvSpPr>
            <a:spLocks noChangeShapeType="1"/>
          </p:cNvSpPr>
          <p:nvPr>
            <p:custDataLst>
              <p:tags r:id="rId21"/>
            </p:custDataLst>
          </p:nvPr>
        </p:nvSpPr>
        <p:spPr bwMode="auto">
          <a:xfrm flipH="1">
            <a:off x="3657600" y="2637892"/>
            <a:ext cx="762000" cy="0"/>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0067" name="Line 35"/>
          <p:cNvSpPr>
            <a:spLocks noChangeShapeType="1"/>
          </p:cNvSpPr>
          <p:nvPr>
            <p:custDataLst>
              <p:tags r:id="rId22"/>
            </p:custDataLst>
          </p:nvPr>
        </p:nvSpPr>
        <p:spPr bwMode="auto">
          <a:xfrm flipH="1">
            <a:off x="3657600" y="1723492"/>
            <a:ext cx="762000" cy="0"/>
          </a:xfrm>
          <a:prstGeom prst="line">
            <a:avLst/>
          </a:prstGeom>
          <a:noFill/>
          <a:ln w="28575">
            <a:solidFill>
              <a:srgbClr val="FFFFFF"/>
            </a:solidFill>
            <a:round/>
            <a:headEnd/>
            <a:tailEnd/>
          </a:ln>
          <a:effectLst/>
        </p:spPr>
        <p:txBody>
          <a:bodyPr wrap="square" anchor="ctr">
            <a:noAutofit/>
          </a:bodyPr>
          <a:lstStyle/>
          <a:p>
            <a:endParaRPr lang="en-US">
              <a:solidFill>
                <a:srgbClr val="000000"/>
              </a:solidFill>
              <a:latin typeface="Calibri"/>
            </a:endParaRPr>
          </a:p>
        </p:txBody>
      </p:sp>
      <p:sp>
        <p:nvSpPr>
          <p:cNvPr id="122" name="Line 53" hidden="1"/>
          <p:cNvSpPr>
            <a:spLocks noChangeShapeType="1"/>
          </p:cNvSpPr>
          <p:nvPr>
            <p:custDataLst>
              <p:tags r:id="rId23"/>
            </p:custDataLst>
          </p:nvPr>
        </p:nvSpPr>
        <p:spPr bwMode="auto">
          <a:xfrm>
            <a:off x="4038599" y="5334000"/>
            <a:ext cx="310243"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23" name="Line 55" hidden="1"/>
          <p:cNvSpPr>
            <a:spLocks noChangeShapeType="1"/>
          </p:cNvSpPr>
          <p:nvPr>
            <p:custDataLst>
              <p:tags r:id="rId24"/>
            </p:custDataLst>
          </p:nvPr>
        </p:nvSpPr>
        <p:spPr bwMode="auto">
          <a:xfrm>
            <a:off x="4348843" y="4826000"/>
            <a:ext cx="0" cy="5080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24" name="Line 60" hidden="1"/>
          <p:cNvSpPr>
            <a:spLocks noChangeShapeType="1"/>
          </p:cNvSpPr>
          <p:nvPr>
            <p:custDataLst>
              <p:tags r:id="rId25"/>
            </p:custDataLst>
          </p:nvPr>
        </p:nvSpPr>
        <p:spPr bwMode="auto">
          <a:xfrm>
            <a:off x="4348843" y="3429000"/>
            <a:ext cx="0" cy="1905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25" name="Line 51" hidden="1"/>
          <p:cNvSpPr>
            <a:spLocks noChangeShapeType="1"/>
          </p:cNvSpPr>
          <p:nvPr>
            <p:custDataLst>
              <p:tags r:id="rId26"/>
            </p:custDataLst>
          </p:nvPr>
        </p:nvSpPr>
        <p:spPr bwMode="auto">
          <a:xfrm>
            <a:off x="2133600" y="4800600"/>
            <a:ext cx="0" cy="5334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26" name="Line 58" hidden="1"/>
          <p:cNvSpPr>
            <a:spLocks noChangeShapeType="1"/>
          </p:cNvSpPr>
          <p:nvPr>
            <p:custDataLst>
              <p:tags r:id="rId27"/>
            </p:custDataLst>
          </p:nvPr>
        </p:nvSpPr>
        <p:spPr bwMode="auto">
          <a:xfrm>
            <a:off x="2133600" y="3429000"/>
            <a:ext cx="0" cy="1905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27" name="Line 49" hidden="1"/>
          <p:cNvSpPr>
            <a:spLocks noChangeShapeType="1"/>
          </p:cNvSpPr>
          <p:nvPr>
            <p:custDataLst>
              <p:tags r:id="rId28"/>
            </p:custDataLst>
          </p:nvPr>
        </p:nvSpPr>
        <p:spPr bwMode="auto">
          <a:xfrm>
            <a:off x="876300" y="5334000"/>
            <a:ext cx="1257300" cy="0"/>
          </a:xfrm>
          <a:prstGeom prst="line">
            <a:avLst/>
          </a:prstGeom>
          <a:noFill/>
          <a:ln w="25400">
            <a:solidFill>
              <a:srgbClr val="0070C0"/>
            </a:solidFill>
            <a:round/>
            <a:headEnd/>
            <a:tailEnd/>
          </a:ln>
          <a:effectLst/>
        </p:spPr>
        <p:txBody>
          <a:bodyPr wrap="none" anchor="ctr">
            <a:noAutofit/>
          </a:bodyPr>
          <a:lstStyle/>
          <a:p>
            <a:endParaRPr lang="en-US">
              <a:solidFill>
                <a:srgbClr val="000000"/>
              </a:solidFill>
              <a:latin typeface="Calibri"/>
            </a:endParaRPr>
          </a:p>
        </p:txBody>
      </p:sp>
      <p:sp>
        <p:nvSpPr>
          <p:cNvPr id="128" name="Line 50" hidden="1"/>
          <p:cNvSpPr>
            <a:spLocks noChangeShapeType="1"/>
          </p:cNvSpPr>
          <p:nvPr>
            <p:custDataLst>
              <p:tags r:id="rId29"/>
            </p:custDataLst>
          </p:nvPr>
        </p:nvSpPr>
        <p:spPr bwMode="auto">
          <a:xfrm>
            <a:off x="2133599" y="4826000"/>
            <a:ext cx="1905001"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29" name="Line 52" hidden="1"/>
          <p:cNvSpPr>
            <a:spLocks noChangeShapeType="1"/>
          </p:cNvSpPr>
          <p:nvPr>
            <p:custDataLst>
              <p:tags r:id="rId30"/>
            </p:custDataLst>
          </p:nvPr>
        </p:nvSpPr>
        <p:spPr bwMode="auto">
          <a:xfrm>
            <a:off x="4038600" y="4800600"/>
            <a:ext cx="0" cy="5080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30" name="Line 59" hidden="1"/>
          <p:cNvSpPr>
            <a:spLocks noChangeShapeType="1"/>
          </p:cNvSpPr>
          <p:nvPr>
            <p:custDataLst>
              <p:tags r:id="rId31"/>
            </p:custDataLst>
          </p:nvPr>
        </p:nvSpPr>
        <p:spPr bwMode="auto">
          <a:xfrm>
            <a:off x="4038600" y="3429000"/>
            <a:ext cx="0" cy="1905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31" name="Line 54" hidden="1"/>
          <p:cNvSpPr>
            <a:spLocks noChangeShapeType="1"/>
          </p:cNvSpPr>
          <p:nvPr>
            <p:custDataLst>
              <p:tags r:id="rId32"/>
            </p:custDataLst>
          </p:nvPr>
        </p:nvSpPr>
        <p:spPr bwMode="auto">
          <a:xfrm>
            <a:off x="4348843" y="4826000"/>
            <a:ext cx="1594757"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32" name="Line 56" hidden="1"/>
          <p:cNvSpPr>
            <a:spLocks noChangeShapeType="1"/>
          </p:cNvSpPr>
          <p:nvPr>
            <p:custDataLst>
              <p:tags r:id="rId33"/>
            </p:custDataLst>
          </p:nvPr>
        </p:nvSpPr>
        <p:spPr bwMode="auto">
          <a:xfrm>
            <a:off x="5943600" y="4800600"/>
            <a:ext cx="0" cy="5080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33" name="Line 57" hidden="1"/>
          <p:cNvSpPr>
            <a:spLocks noChangeShapeType="1"/>
          </p:cNvSpPr>
          <p:nvPr>
            <p:custDataLst>
              <p:tags r:id="rId34"/>
            </p:custDataLst>
          </p:nvPr>
        </p:nvSpPr>
        <p:spPr bwMode="auto">
          <a:xfrm>
            <a:off x="5943600" y="5334000"/>
            <a:ext cx="2476500"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34" name="Line 61" hidden="1"/>
          <p:cNvSpPr>
            <a:spLocks noChangeShapeType="1"/>
          </p:cNvSpPr>
          <p:nvPr>
            <p:custDataLst>
              <p:tags r:id="rId35"/>
            </p:custDataLst>
          </p:nvPr>
        </p:nvSpPr>
        <p:spPr bwMode="auto">
          <a:xfrm>
            <a:off x="5943600" y="3429000"/>
            <a:ext cx="0" cy="1905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74" name="Line 11"/>
          <p:cNvSpPr>
            <a:spLocks noChangeShapeType="1"/>
          </p:cNvSpPr>
          <p:nvPr>
            <p:custDataLst>
              <p:tags r:id="rId36"/>
            </p:custDataLst>
          </p:nvPr>
        </p:nvSpPr>
        <p:spPr bwMode="auto">
          <a:xfrm flipH="1">
            <a:off x="914400" y="2485492"/>
            <a:ext cx="2286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75" name="Oval 16"/>
          <p:cNvSpPr>
            <a:spLocks noChangeArrowheads="1"/>
          </p:cNvSpPr>
          <p:nvPr>
            <p:custDataLst>
              <p:tags r:id="rId37"/>
            </p:custDataLst>
          </p:nvPr>
        </p:nvSpPr>
        <p:spPr bwMode="auto">
          <a:xfrm>
            <a:off x="1371600" y="2409292"/>
            <a:ext cx="152400" cy="152400"/>
          </a:xfrm>
          <a:prstGeom prst="ellipse">
            <a:avLst/>
          </a:prstGeom>
          <a:noFill/>
          <a:ln w="28575" algn="ctr">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76" name="AutoShape 43"/>
          <p:cNvSpPr>
            <a:spLocks noChangeArrowheads="1"/>
          </p:cNvSpPr>
          <p:nvPr>
            <p:custDataLst>
              <p:tags r:id="rId38"/>
            </p:custDataLst>
          </p:nvPr>
        </p:nvSpPr>
        <p:spPr bwMode="auto">
          <a:xfrm rot="5400000">
            <a:off x="1104899" y="2371193"/>
            <a:ext cx="304800" cy="228598"/>
          </a:xfrm>
          <a:prstGeom prst="triangle">
            <a:avLst>
              <a:gd name="adj" fmla="val 50000"/>
            </a:avLst>
          </a:prstGeom>
          <a:noFill/>
          <a:ln w="28575" algn="ctr">
            <a:solidFill>
              <a:srgbClr val="FFFFFF"/>
            </a:solidFill>
            <a:miter lim="800000"/>
            <a:headEnd/>
            <a:tailEnd/>
          </a:ln>
          <a:effectLst/>
        </p:spPr>
        <p:txBody>
          <a:bodyPr wrap="square" anchor="ctr">
            <a:noAutofit/>
          </a:bodyPr>
          <a:lstStyle/>
          <a:p>
            <a:endParaRPr lang="en-US">
              <a:solidFill>
                <a:srgbClr val="000000"/>
              </a:solidFill>
              <a:latin typeface="Calibri"/>
            </a:endParaRPr>
          </a:p>
        </p:txBody>
      </p:sp>
      <p:graphicFrame>
        <p:nvGraphicFramePr>
          <p:cNvPr id="80" name="Group 4"/>
          <p:cNvGraphicFramePr>
            <a:graphicFrameLocks noGrp="1"/>
          </p:cNvGraphicFramePr>
          <p:nvPr>
            <p:custDataLst>
              <p:tags r:id="rId39"/>
            </p:custDataLst>
            <p:extLst>
              <p:ext uri="{D42A27DB-BD31-4B8C-83A1-F6EECF244321}">
                <p14:modId xmlns:p14="http://schemas.microsoft.com/office/powerpoint/2010/main" val="3462631800"/>
              </p:ext>
            </p:extLst>
          </p:nvPr>
        </p:nvGraphicFramePr>
        <p:xfrm>
          <a:off x="685800" y="3352800"/>
          <a:ext cx="3124200" cy="3284219"/>
        </p:xfrm>
        <a:graphic>
          <a:graphicData uri="http://schemas.openxmlformats.org/drawingml/2006/table">
            <a:tbl>
              <a:tblPr/>
              <a:tblGrid>
                <a:gridCol w="571500"/>
                <a:gridCol w="571500"/>
                <a:gridCol w="990600"/>
                <a:gridCol w="990600"/>
              </a:tblGrid>
              <a:tr h="6362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S</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R</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6362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mn-lt"/>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0</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1</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0</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forbidden</a:t>
                      </a:r>
                    </a:p>
                  </a:txBody>
                  <a:tcPr anchor="ctr" horzOverflow="overflow">
                    <a:lnL w="57150"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rgbClr val="FFFFFF"/>
                        </a:solidFill>
                        <a:effectLst/>
                        <a:latin typeface="Calibri"/>
                      </a:endParaRP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82" name="Line 71"/>
          <p:cNvSpPr>
            <a:spLocks noChangeShapeType="1"/>
          </p:cNvSpPr>
          <p:nvPr>
            <p:custDataLst>
              <p:tags r:id="rId40"/>
            </p:custDataLst>
          </p:nvPr>
        </p:nvSpPr>
        <p:spPr bwMode="auto">
          <a:xfrm>
            <a:off x="3200400" y="4114800"/>
            <a:ext cx="228600" cy="0"/>
          </a:xfrm>
          <a:prstGeom prst="line">
            <a:avLst/>
          </a:prstGeom>
          <a:noFill/>
          <a:ln w="25400">
            <a:solidFill>
              <a:srgbClr val="FFFFFF"/>
            </a:solidFill>
            <a:round/>
            <a:headEnd/>
            <a:tailEnd/>
          </a:ln>
          <a:effectLst/>
        </p:spPr>
        <p:txBody>
          <a:bodyPr wrap="none" anchor="ctr">
            <a:spAutoFit/>
          </a:bodyPr>
          <a:lstStyle/>
          <a:p>
            <a:endParaRPr lang="en-US">
              <a:solidFill>
                <a:srgbClr val="000000"/>
              </a:solidFill>
              <a:latin typeface="Calibri"/>
            </a:endParaRPr>
          </a:p>
        </p:txBody>
      </p:sp>
      <p:sp>
        <p:nvSpPr>
          <p:cNvPr id="83" name="Line 71"/>
          <p:cNvSpPr>
            <a:spLocks noChangeShapeType="1"/>
          </p:cNvSpPr>
          <p:nvPr>
            <p:custDataLst>
              <p:tags r:id="rId41"/>
            </p:custDataLst>
          </p:nvPr>
        </p:nvSpPr>
        <p:spPr bwMode="auto">
          <a:xfrm>
            <a:off x="3200400" y="3505200"/>
            <a:ext cx="228600" cy="0"/>
          </a:xfrm>
          <a:prstGeom prst="line">
            <a:avLst/>
          </a:prstGeom>
          <a:noFill/>
          <a:ln w="25400">
            <a:solidFill>
              <a:srgbClr val="FFFFFF"/>
            </a:solidFill>
            <a:round/>
            <a:headEnd/>
            <a:tailEnd/>
          </a:ln>
          <a:effectLst/>
        </p:spPr>
        <p:txBody>
          <a:bodyPr wrap="none" anchor="ctr">
            <a:spAutoFit/>
          </a:bodyPr>
          <a:lstStyle/>
          <a:p>
            <a:endParaRPr lang="en-US">
              <a:solidFill>
                <a:srgbClr val="000000"/>
              </a:solidFill>
              <a:latin typeface="Calibri"/>
            </a:endParaRPr>
          </a:p>
        </p:txBody>
      </p:sp>
      <p:graphicFrame>
        <p:nvGraphicFramePr>
          <p:cNvPr id="84" name="Group 75"/>
          <p:cNvGraphicFramePr>
            <a:graphicFrameLocks noGrp="1"/>
          </p:cNvGraphicFramePr>
          <p:nvPr>
            <p:custDataLst>
              <p:tags r:id="rId42"/>
            </p:custDataLst>
            <p:extLst>
              <p:ext uri="{D42A27DB-BD31-4B8C-83A1-F6EECF244321}">
                <p14:modId xmlns:p14="http://schemas.microsoft.com/office/powerpoint/2010/main" val="570793992"/>
              </p:ext>
            </p:extLst>
          </p:nvPr>
        </p:nvGraphicFramePr>
        <p:xfrm>
          <a:off x="5486400" y="1219200"/>
          <a:ext cx="1905000" cy="1981201"/>
        </p:xfrm>
        <a:graphic>
          <a:graphicData uri="http://schemas.openxmlformats.org/drawingml/2006/table">
            <a:tbl>
              <a:tblPr/>
              <a:tblGrid>
                <a:gridCol w="635000"/>
                <a:gridCol w="635000"/>
                <a:gridCol w="635000"/>
              </a:tblGrid>
              <a:tr h="659798">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D</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661605">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1</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59798">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0</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85" name="Line 71"/>
          <p:cNvSpPr>
            <a:spLocks noChangeShapeType="1"/>
          </p:cNvSpPr>
          <p:nvPr>
            <p:custDataLst>
              <p:tags r:id="rId43"/>
            </p:custDataLst>
          </p:nvPr>
        </p:nvSpPr>
        <p:spPr bwMode="auto">
          <a:xfrm>
            <a:off x="6953250" y="1352550"/>
            <a:ext cx="228600" cy="0"/>
          </a:xfrm>
          <a:prstGeom prst="line">
            <a:avLst/>
          </a:prstGeom>
          <a:noFill/>
          <a:ln w="25400">
            <a:solidFill>
              <a:srgbClr val="FFFFFF"/>
            </a:solidFill>
            <a:round/>
            <a:headEnd/>
            <a:tailEnd/>
          </a:ln>
          <a:effectLst/>
        </p:spPr>
        <p:txBody>
          <a:bodyPr wrap="none" anchor="ctr">
            <a:spAutoFit/>
          </a:bodyPr>
          <a:lstStyle/>
          <a:p>
            <a:endParaRPr lang="en-US">
              <a:solidFill>
                <a:srgbClr val="000000"/>
              </a:solidFill>
              <a:latin typeface="Calibri"/>
            </a:endParaRPr>
          </a:p>
        </p:txBody>
      </p:sp>
      <p:graphicFrame>
        <p:nvGraphicFramePr>
          <p:cNvPr id="86" name="Group 4"/>
          <p:cNvGraphicFramePr>
            <a:graphicFrameLocks noGrp="1"/>
          </p:cNvGraphicFramePr>
          <p:nvPr>
            <p:custDataLst>
              <p:tags r:id="rId44"/>
            </p:custDataLst>
            <p:extLst>
              <p:ext uri="{D42A27DB-BD31-4B8C-83A1-F6EECF244321}">
                <p14:modId xmlns:p14="http://schemas.microsoft.com/office/powerpoint/2010/main" val="2386388523"/>
              </p:ext>
            </p:extLst>
          </p:nvPr>
        </p:nvGraphicFramePr>
        <p:xfrm>
          <a:off x="4343400" y="3429000"/>
          <a:ext cx="3124200" cy="3284219"/>
        </p:xfrm>
        <a:graphic>
          <a:graphicData uri="http://schemas.openxmlformats.org/drawingml/2006/table">
            <a:tbl>
              <a:tblPr/>
              <a:tblGrid>
                <a:gridCol w="762000"/>
                <a:gridCol w="685800"/>
                <a:gridCol w="838200"/>
                <a:gridCol w="838200"/>
              </a:tblGrid>
              <a:tr h="6362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err="1" smtClean="0">
                          <a:ln>
                            <a:noFill/>
                          </a:ln>
                          <a:solidFill>
                            <a:srgbClr val="FFFFFF"/>
                          </a:solidFill>
                          <a:effectLst/>
                          <a:latin typeface="Calibri"/>
                        </a:rPr>
                        <a:t>clk</a:t>
                      </a:r>
                      <a:endParaRPr kumimoji="0" lang="en-US" sz="3200" b="0" i="0" u="none" strike="noStrike" cap="none" normalizeH="0" baseline="0" dirty="0" smtClean="0">
                        <a:ln>
                          <a:noFill/>
                        </a:ln>
                        <a:solidFill>
                          <a:srgbClr val="FFFFFF"/>
                        </a:solidFill>
                        <a:effectLst/>
                        <a:latin typeface="Calibri"/>
                      </a:endParaRP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D</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6362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66"/>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66"/>
                          </a:solidFill>
                          <a:effectLst/>
                          <a:latin typeface="+mn-lt"/>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66"/>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66"/>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0</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1</a:t>
                      </a:r>
                    </a:p>
                  </a:txBody>
                  <a:tcPr anchor="ctr" horzOverflow="overflow">
                    <a:lnL w="57150"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46" name="Line 71"/>
          <p:cNvSpPr>
            <a:spLocks noChangeShapeType="1"/>
          </p:cNvSpPr>
          <p:nvPr>
            <p:custDataLst>
              <p:tags r:id="rId45"/>
            </p:custDataLst>
          </p:nvPr>
        </p:nvSpPr>
        <p:spPr bwMode="auto">
          <a:xfrm>
            <a:off x="6934200" y="3581400"/>
            <a:ext cx="228600" cy="0"/>
          </a:xfrm>
          <a:prstGeom prst="line">
            <a:avLst/>
          </a:prstGeom>
          <a:noFill/>
          <a:ln w="25400">
            <a:solidFill>
              <a:srgbClr val="FFFFFF"/>
            </a:solidFill>
            <a:round/>
            <a:headEnd/>
            <a:tailEnd/>
          </a:ln>
          <a:effectLst/>
        </p:spPr>
        <p:txBody>
          <a:bodyPr wrap="none" anchor="ctr">
            <a:spAutoFit/>
          </a:bodyPr>
          <a:lstStyle/>
          <a:p>
            <a:endParaRPr lang="en-US">
              <a:solidFill>
                <a:srgbClr val="000000"/>
              </a:solidFill>
              <a:latin typeface="Calibri"/>
            </a:endParaRPr>
          </a:p>
        </p:txBody>
      </p:sp>
      <p:sp>
        <p:nvSpPr>
          <p:cNvPr id="47" name="Line 71"/>
          <p:cNvSpPr>
            <a:spLocks noChangeShapeType="1"/>
          </p:cNvSpPr>
          <p:nvPr>
            <p:custDataLst>
              <p:tags r:id="rId46"/>
            </p:custDataLst>
          </p:nvPr>
        </p:nvSpPr>
        <p:spPr bwMode="auto">
          <a:xfrm>
            <a:off x="6934200" y="4191000"/>
            <a:ext cx="228600" cy="0"/>
          </a:xfrm>
          <a:prstGeom prst="line">
            <a:avLst/>
          </a:prstGeom>
          <a:noFill/>
          <a:ln w="25400">
            <a:solidFill>
              <a:schemeClr val="accent1"/>
            </a:solidFill>
            <a:round/>
            <a:headEnd/>
            <a:tailEnd/>
          </a:ln>
          <a:effectLst/>
        </p:spPr>
        <p:txBody>
          <a:bodyPr wrap="none" anchor="ctr">
            <a:spAutoFit/>
          </a:bodyPr>
          <a:lstStyle/>
          <a:p>
            <a:endParaRPr lang="en-US">
              <a:solidFill>
                <a:srgbClr val="000000"/>
              </a:solidFill>
              <a:latin typeface="Calibri"/>
            </a:endParaRPr>
          </a:p>
        </p:txBody>
      </p:sp>
      <p:sp>
        <p:nvSpPr>
          <p:cNvPr id="48" name="Line 71"/>
          <p:cNvSpPr>
            <a:spLocks noChangeShapeType="1"/>
          </p:cNvSpPr>
          <p:nvPr>
            <p:custDataLst>
              <p:tags r:id="rId47"/>
            </p:custDataLst>
          </p:nvPr>
        </p:nvSpPr>
        <p:spPr bwMode="auto">
          <a:xfrm>
            <a:off x="6934200" y="4876800"/>
            <a:ext cx="228600" cy="0"/>
          </a:xfrm>
          <a:prstGeom prst="line">
            <a:avLst/>
          </a:prstGeom>
          <a:noFill/>
          <a:ln w="25400">
            <a:solidFill>
              <a:schemeClr val="accent1"/>
            </a:solidFill>
            <a:round/>
            <a:headEnd/>
            <a:tailEnd/>
          </a:ln>
          <a:effectLst/>
        </p:spPr>
        <p:txBody>
          <a:bodyPr wrap="none" anchor="ctr">
            <a:spAutoFit/>
          </a:bodyPr>
          <a:lstStyle/>
          <a:p>
            <a:endParaRPr lang="en-US">
              <a:solidFill>
                <a:srgbClr val="000000"/>
              </a:solidFill>
              <a:latin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46" grpId="0" animBg="1"/>
      <p:bldP spid="47" grpId="0" animBg="1"/>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034" name="Rectangle 2"/>
          <p:cNvSpPr>
            <a:spLocks noGrp="1" noChangeArrowheads="1"/>
          </p:cNvSpPr>
          <p:nvPr>
            <p:ph type="title"/>
            <p:custDataLst>
              <p:tags r:id="rId1"/>
            </p:custDataLst>
          </p:nvPr>
        </p:nvSpPr>
        <p:spPr/>
        <p:txBody>
          <a:bodyPr>
            <a:noAutofit/>
          </a:bodyPr>
          <a:lstStyle/>
          <a:p>
            <a:r>
              <a:rPr lang="en-US" dirty="0" smtClean="0"/>
              <a:t>D Latch with Clock</a:t>
            </a:r>
            <a:endParaRPr lang="en-US" dirty="0"/>
          </a:p>
        </p:txBody>
      </p:sp>
      <p:sp>
        <p:nvSpPr>
          <p:cNvPr id="1580036" name="AutoShape 4"/>
          <p:cNvSpPr>
            <a:spLocks noChangeArrowheads="1"/>
          </p:cNvSpPr>
          <p:nvPr>
            <p:custDataLst>
              <p:tags r:id="rId2"/>
            </p:custDataLst>
          </p:nvPr>
        </p:nvSpPr>
        <p:spPr bwMode="auto">
          <a:xfrm>
            <a:off x="1981200" y="1494892"/>
            <a:ext cx="381000" cy="381000"/>
          </a:xfrm>
          <a:prstGeom prst="flowChartDelay">
            <a:avLst/>
          </a:prstGeom>
          <a:noFill/>
          <a:ln w="28575" algn="ctr">
            <a:solidFill>
              <a:srgbClr val="FFFFFF"/>
            </a:solidFill>
            <a:miter lim="800000"/>
            <a:headEnd/>
            <a:tailEnd/>
          </a:ln>
          <a:effectLst/>
        </p:spPr>
        <p:txBody>
          <a:bodyPr anchor="ctr">
            <a:noAutofit/>
          </a:bodyPr>
          <a:lstStyle/>
          <a:p>
            <a:endParaRPr lang="en-US">
              <a:solidFill>
                <a:srgbClr val="000000"/>
              </a:solidFill>
              <a:latin typeface="Calibri"/>
            </a:endParaRPr>
          </a:p>
        </p:txBody>
      </p:sp>
      <p:sp>
        <p:nvSpPr>
          <p:cNvPr id="1580037" name="Line 5"/>
          <p:cNvSpPr>
            <a:spLocks noChangeShapeType="1"/>
          </p:cNvSpPr>
          <p:nvPr>
            <p:custDataLst>
              <p:tags r:id="rId3"/>
            </p:custDataLst>
          </p:nvPr>
        </p:nvSpPr>
        <p:spPr bwMode="auto">
          <a:xfrm flipH="1">
            <a:off x="609598" y="1571092"/>
            <a:ext cx="1371601"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38" name="Line 6"/>
          <p:cNvSpPr>
            <a:spLocks noChangeShapeType="1"/>
          </p:cNvSpPr>
          <p:nvPr>
            <p:custDataLst>
              <p:tags r:id="rId4"/>
            </p:custDataLst>
          </p:nvPr>
        </p:nvSpPr>
        <p:spPr bwMode="auto">
          <a:xfrm flipH="1">
            <a:off x="1752600" y="1799692"/>
            <a:ext cx="2286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39" name="Line 7"/>
          <p:cNvSpPr>
            <a:spLocks noChangeShapeType="1"/>
          </p:cNvSpPr>
          <p:nvPr>
            <p:custDataLst>
              <p:tags r:id="rId5"/>
            </p:custDataLst>
          </p:nvPr>
        </p:nvSpPr>
        <p:spPr bwMode="auto">
          <a:xfrm flipH="1">
            <a:off x="2362200" y="1679042"/>
            <a:ext cx="227012"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40" name="Rectangle 8"/>
          <p:cNvSpPr>
            <a:spLocks noChangeArrowheads="1"/>
          </p:cNvSpPr>
          <p:nvPr>
            <p:custDataLst>
              <p:tags r:id="rId6"/>
            </p:custDataLst>
          </p:nvPr>
        </p:nvSpPr>
        <p:spPr bwMode="auto">
          <a:xfrm>
            <a:off x="2590800" y="1266292"/>
            <a:ext cx="1066800" cy="1828800"/>
          </a:xfrm>
          <a:prstGeom prst="rect">
            <a:avLst/>
          </a:prstGeom>
          <a:noFill/>
          <a:ln w="38100" algn="ctr">
            <a:solidFill>
              <a:srgbClr val="92D050"/>
            </a:solidFill>
            <a:miter lim="800000"/>
            <a:headEnd/>
            <a:tailEnd/>
          </a:ln>
          <a:effectLst/>
        </p:spPr>
        <p:txBody>
          <a:bodyPr wrap="none" anchor="ctr">
            <a:noAutofit/>
          </a:bodyPr>
          <a:lstStyle/>
          <a:p>
            <a:endParaRPr lang="en-US">
              <a:solidFill>
                <a:srgbClr val="000000"/>
              </a:solidFill>
              <a:latin typeface="Calibri"/>
            </a:endParaRPr>
          </a:p>
        </p:txBody>
      </p:sp>
      <p:sp>
        <p:nvSpPr>
          <p:cNvPr id="1580041" name="Text Box 9"/>
          <p:cNvSpPr txBox="1">
            <a:spLocks noChangeArrowheads="1"/>
          </p:cNvSpPr>
          <p:nvPr>
            <p:custDataLst>
              <p:tags r:id="rId7"/>
            </p:custDataLst>
          </p:nvPr>
        </p:nvSpPr>
        <p:spPr bwMode="auto">
          <a:xfrm>
            <a:off x="2602831" y="1372299"/>
            <a:ext cx="325730"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S</a:t>
            </a:r>
          </a:p>
        </p:txBody>
      </p:sp>
      <p:sp>
        <p:nvSpPr>
          <p:cNvPr id="1580042" name="AutoShape 10"/>
          <p:cNvSpPr>
            <a:spLocks noChangeArrowheads="1"/>
          </p:cNvSpPr>
          <p:nvPr>
            <p:custDataLst>
              <p:tags r:id="rId8"/>
            </p:custDataLst>
          </p:nvPr>
        </p:nvSpPr>
        <p:spPr bwMode="auto">
          <a:xfrm>
            <a:off x="1981200" y="2409292"/>
            <a:ext cx="381000" cy="381000"/>
          </a:xfrm>
          <a:prstGeom prst="flowChartDelay">
            <a:avLst/>
          </a:prstGeom>
          <a:noFill/>
          <a:ln w="28575" algn="ctr">
            <a:solidFill>
              <a:srgbClr val="FFFFFF"/>
            </a:solidFill>
            <a:miter lim="800000"/>
            <a:headEnd/>
            <a:tailEnd/>
          </a:ln>
          <a:effectLst/>
        </p:spPr>
        <p:txBody>
          <a:bodyPr anchor="ctr">
            <a:noAutofit/>
          </a:bodyPr>
          <a:lstStyle/>
          <a:p>
            <a:endParaRPr lang="en-US">
              <a:solidFill>
                <a:srgbClr val="000000"/>
              </a:solidFill>
              <a:latin typeface="Calibri"/>
            </a:endParaRPr>
          </a:p>
        </p:txBody>
      </p:sp>
      <p:sp>
        <p:nvSpPr>
          <p:cNvPr id="1580043" name="Line 11"/>
          <p:cNvSpPr>
            <a:spLocks noChangeShapeType="1"/>
          </p:cNvSpPr>
          <p:nvPr>
            <p:custDataLst>
              <p:tags r:id="rId9"/>
            </p:custDataLst>
          </p:nvPr>
        </p:nvSpPr>
        <p:spPr bwMode="auto">
          <a:xfrm flipH="1">
            <a:off x="1524000" y="2485492"/>
            <a:ext cx="4572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44" name="Line 12"/>
          <p:cNvSpPr>
            <a:spLocks noChangeShapeType="1"/>
          </p:cNvSpPr>
          <p:nvPr>
            <p:custDataLst>
              <p:tags r:id="rId10"/>
            </p:custDataLst>
          </p:nvPr>
        </p:nvSpPr>
        <p:spPr bwMode="auto">
          <a:xfrm flipH="1">
            <a:off x="609600" y="2714092"/>
            <a:ext cx="13716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45" name="Line 13"/>
          <p:cNvSpPr>
            <a:spLocks noChangeShapeType="1"/>
          </p:cNvSpPr>
          <p:nvPr>
            <p:custDataLst>
              <p:tags r:id="rId11"/>
            </p:custDataLst>
          </p:nvPr>
        </p:nvSpPr>
        <p:spPr bwMode="auto">
          <a:xfrm flipH="1">
            <a:off x="2362200" y="2593442"/>
            <a:ext cx="227012"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46" name="Text Box 14"/>
          <p:cNvSpPr txBox="1">
            <a:spLocks noChangeArrowheads="1"/>
          </p:cNvSpPr>
          <p:nvPr>
            <p:custDataLst>
              <p:tags r:id="rId12"/>
            </p:custDataLst>
          </p:nvPr>
        </p:nvSpPr>
        <p:spPr bwMode="auto">
          <a:xfrm>
            <a:off x="2590800" y="2286699"/>
            <a:ext cx="351378"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a:solidFill>
                  <a:srgbClr val="FFFFFF"/>
                </a:solidFill>
                <a:latin typeface="Calibri"/>
              </a:rPr>
              <a:t>R</a:t>
            </a:r>
          </a:p>
        </p:txBody>
      </p:sp>
      <p:sp>
        <p:nvSpPr>
          <p:cNvPr id="1580047" name="Line 15"/>
          <p:cNvSpPr>
            <a:spLocks noChangeShapeType="1"/>
          </p:cNvSpPr>
          <p:nvPr>
            <p:custDataLst>
              <p:tags r:id="rId13"/>
            </p:custDataLst>
          </p:nvPr>
        </p:nvSpPr>
        <p:spPr bwMode="auto">
          <a:xfrm>
            <a:off x="914400" y="1571092"/>
            <a:ext cx="0" cy="914400"/>
          </a:xfrm>
          <a:prstGeom prst="line">
            <a:avLst/>
          </a:prstGeom>
          <a:noFill/>
          <a:ln w="28575">
            <a:solidFill>
              <a:srgbClr val="FFFFFF"/>
            </a:solidFill>
            <a:round/>
            <a:headEnd type="oval"/>
            <a:tailEnd/>
          </a:ln>
          <a:effectLst/>
        </p:spPr>
        <p:txBody>
          <a:bodyPr wrap="none" anchor="ctr">
            <a:noAutofit/>
          </a:bodyPr>
          <a:lstStyle/>
          <a:p>
            <a:endParaRPr lang="en-US">
              <a:solidFill>
                <a:srgbClr val="000000"/>
              </a:solidFill>
              <a:latin typeface="Calibri"/>
            </a:endParaRPr>
          </a:p>
        </p:txBody>
      </p:sp>
      <p:sp>
        <p:nvSpPr>
          <p:cNvPr id="1580049" name="Line 17"/>
          <p:cNvSpPr>
            <a:spLocks noChangeShapeType="1"/>
          </p:cNvSpPr>
          <p:nvPr>
            <p:custDataLst>
              <p:tags r:id="rId14"/>
            </p:custDataLst>
          </p:nvPr>
        </p:nvSpPr>
        <p:spPr bwMode="auto">
          <a:xfrm flipV="1">
            <a:off x="1752600" y="1799692"/>
            <a:ext cx="0" cy="914400"/>
          </a:xfrm>
          <a:prstGeom prst="line">
            <a:avLst/>
          </a:prstGeom>
          <a:noFill/>
          <a:ln w="28575">
            <a:solidFill>
              <a:srgbClr val="FFFFFF"/>
            </a:solidFill>
            <a:round/>
            <a:headEnd type="oval"/>
            <a:tailEnd/>
          </a:ln>
          <a:effectLst/>
        </p:spPr>
        <p:txBody>
          <a:bodyPr wrap="none" anchor="ctr">
            <a:noAutofit/>
          </a:bodyPr>
          <a:lstStyle/>
          <a:p>
            <a:endParaRPr lang="en-US">
              <a:solidFill>
                <a:srgbClr val="000000"/>
              </a:solidFill>
              <a:latin typeface="Calibri"/>
            </a:endParaRPr>
          </a:p>
        </p:txBody>
      </p:sp>
      <p:sp>
        <p:nvSpPr>
          <p:cNvPr id="1580050" name="Text Box 18"/>
          <p:cNvSpPr txBox="1">
            <a:spLocks noChangeArrowheads="1"/>
          </p:cNvSpPr>
          <p:nvPr>
            <p:custDataLst>
              <p:tags r:id="rId15"/>
            </p:custDataLst>
          </p:nvPr>
        </p:nvSpPr>
        <p:spPr bwMode="auto">
          <a:xfrm>
            <a:off x="235779" y="1190092"/>
            <a:ext cx="373821"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D</a:t>
            </a:r>
          </a:p>
        </p:txBody>
      </p:sp>
      <p:sp>
        <p:nvSpPr>
          <p:cNvPr id="1580051" name="Text Box 19"/>
          <p:cNvSpPr txBox="1">
            <a:spLocks noChangeArrowheads="1"/>
          </p:cNvSpPr>
          <p:nvPr>
            <p:custDataLst>
              <p:tags r:id="rId16"/>
            </p:custDataLst>
          </p:nvPr>
        </p:nvSpPr>
        <p:spPr bwMode="auto">
          <a:xfrm>
            <a:off x="76200" y="2371548"/>
            <a:ext cx="524503"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err="1">
                <a:solidFill>
                  <a:srgbClr val="FFFFFF"/>
                </a:solidFill>
                <a:latin typeface="Calibri"/>
              </a:rPr>
              <a:t>clk</a:t>
            </a:r>
            <a:endParaRPr lang="en-US" sz="3200" dirty="0">
              <a:solidFill>
                <a:srgbClr val="FFFFFF"/>
              </a:solidFill>
              <a:latin typeface="Calibri"/>
            </a:endParaRPr>
          </a:p>
        </p:txBody>
      </p:sp>
      <p:sp>
        <p:nvSpPr>
          <p:cNvPr id="1580052" name="Rectangle 20"/>
          <p:cNvSpPr>
            <a:spLocks noChangeArrowheads="1"/>
          </p:cNvSpPr>
          <p:nvPr>
            <p:custDataLst>
              <p:tags r:id="rId17"/>
            </p:custDataLst>
          </p:nvPr>
        </p:nvSpPr>
        <p:spPr bwMode="auto">
          <a:xfrm>
            <a:off x="762000" y="1113892"/>
            <a:ext cx="3429000" cy="2133600"/>
          </a:xfrm>
          <a:prstGeom prst="rect">
            <a:avLst/>
          </a:prstGeom>
          <a:noFill/>
          <a:ln w="38100" algn="ctr">
            <a:solidFill>
              <a:schemeClr val="accent4">
                <a:lumMod val="60000"/>
                <a:lumOff val="40000"/>
              </a:schemeClr>
            </a:solidFill>
            <a:miter lim="800000"/>
            <a:headEnd/>
            <a:tailEnd/>
          </a:ln>
          <a:effectLst/>
        </p:spPr>
        <p:txBody>
          <a:bodyPr wrap="none" anchor="ctr">
            <a:noAutofit/>
          </a:bodyPr>
          <a:lstStyle/>
          <a:p>
            <a:endParaRPr lang="en-US">
              <a:solidFill>
                <a:srgbClr val="000000"/>
              </a:solidFill>
              <a:latin typeface="Calibri"/>
            </a:endParaRPr>
          </a:p>
        </p:txBody>
      </p:sp>
      <p:sp>
        <p:nvSpPr>
          <p:cNvPr id="1580063" name="Text Box 31"/>
          <p:cNvSpPr txBox="1">
            <a:spLocks noChangeArrowheads="1"/>
          </p:cNvSpPr>
          <p:nvPr>
            <p:custDataLst>
              <p:tags r:id="rId18"/>
            </p:custDataLst>
          </p:nvPr>
        </p:nvSpPr>
        <p:spPr bwMode="auto">
          <a:xfrm>
            <a:off x="3266146" y="1380236"/>
            <a:ext cx="391454"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1580064" name="Text Box 32"/>
          <p:cNvSpPr txBox="1">
            <a:spLocks noChangeArrowheads="1"/>
          </p:cNvSpPr>
          <p:nvPr>
            <p:custDataLst>
              <p:tags r:id="rId19"/>
            </p:custDataLst>
          </p:nvPr>
        </p:nvSpPr>
        <p:spPr bwMode="auto">
          <a:xfrm>
            <a:off x="3266146" y="2294636"/>
            <a:ext cx="391454"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1580065" name="Line 33"/>
          <p:cNvSpPr>
            <a:spLocks noChangeShapeType="1"/>
          </p:cNvSpPr>
          <p:nvPr>
            <p:custDataLst>
              <p:tags r:id="rId20"/>
            </p:custDataLst>
          </p:nvPr>
        </p:nvSpPr>
        <p:spPr bwMode="auto">
          <a:xfrm>
            <a:off x="3352800" y="2409292"/>
            <a:ext cx="228600"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0066" name="Line 34"/>
          <p:cNvSpPr>
            <a:spLocks noChangeShapeType="1"/>
          </p:cNvSpPr>
          <p:nvPr>
            <p:custDataLst>
              <p:tags r:id="rId21"/>
            </p:custDataLst>
          </p:nvPr>
        </p:nvSpPr>
        <p:spPr bwMode="auto">
          <a:xfrm flipH="1">
            <a:off x="3657600" y="2637892"/>
            <a:ext cx="762000" cy="0"/>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0067" name="Line 35"/>
          <p:cNvSpPr>
            <a:spLocks noChangeShapeType="1"/>
          </p:cNvSpPr>
          <p:nvPr>
            <p:custDataLst>
              <p:tags r:id="rId22"/>
            </p:custDataLst>
          </p:nvPr>
        </p:nvSpPr>
        <p:spPr bwMode="auto">
          <a:xfrm flipH="1">
            <a:off x="3657600" y="1723492"/>
            <a:ext cx="762000" cy="0"/>
          </a:xfrm>
          <a:prstGeom prst="line">
            <a:avLst/>
          </a:prstGeom>
          <a:noFill/>
          <a:ln w="28575">
            <a:solidFill>
              <a:srgbClr val="FFFFFF"/>
            </a:solidFill>
            <a:round/>
            <a:headEnd/>
            <a:tailEnd/>
          </a:ln>
          <a:effectLst/>
        </p:spPr>
        <p:txBody>
          <a:bodyPr wrap="square" anchor="ctr">
            <a:noAutofit/>
          </a:bodyPr>
          <a:lstStyle/>
          <a:p>
            <a:endParaRPr lang="en-US">
              <a:solidFill>
                <a:srgbClr val="000000"/>
              </a:solidFill>
              <a:latin typeface="Calibri"/>
            </a:endParaRPr>
          </a:p>
        </p:txBody>
      </p:sp>
      <p:sp>
        <p:nvSpPr>
          <p:cNvPr id="122" name="Line 53" hidden="1"/>
          <p:cNvSpPr>
            <a:spLocks noChangeShapeType="1"/>
          </p:cNvSpPr>
          <p:nvPr>
            <p:custDataLst>
              <p:tags r:id="rId23"/>
            </p:custDataLst>
          </p:nvPr>
        </p:nvSpPr>
        <p:spPr bwMode="auto">
          <a:xfrm>
            <a:off x="4038599" y="5334000"/>
            <a:ext cx="310243"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23" name="Line 55" hidden="1"/>
          <p:cNvSpPr>
            <a:spLocks noChangeShapeType="1"/>
          </p:cNvSpPr>
          <p:nvPr>
            <p:custDataLst>
              <p:tags r:id="rId24"/>
            </p:custDataLst>
          </p:nvPr>
        </p:nvSpPr>
        <p:spPr bwMode="auto">
          <a:xfrm>
            <a:off x="4348843" y="4826000"/>
            <a:ext cx="0" cy="5080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24" name="Line 60" hidden="1"/>
          <p:cNvSpPr>
            <a:spLocks noChangeShapeType="1"/>
          </p:cNvSpPr>
          <p:nvPr>
            <p:custDataLst>
              <p:tags r:id="rId25"/>
            </p:custDataLst>
          </p:nvPr>
        </p:nvSpPr>
        <p:spPr bwMode="auto">
          <a:xfrm>
            <a:off x="4348843" y="3429000"/>
            <a:ext cx="0" cy="1905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25" name="Line 51" hidden="1"/>
          <p:cNvSpPr>
            <a:spLocks noChangeShapeType="1"/>
          </p:cNvSpPr>
          <p:nvPr>
            <p:custDataLst>
              <p:tags r:id="rId26"/>
            </p:custDataLst>
          </p:nvPr>
        </p:nvSpPr>
        <p:spPr bwMode="auto">
          <a:xfrm>
            <a:off x="2133600" y="4800600"/>
            <a:ext cx="0" cy="5334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26" name="Line 58" hidden="1"/>
          <p:cNvSpPr>
            <a:spLocks noChangeShapeType="1"/>
          </p:cNvSpPr>
          <p:nvPr>
            <p:custDataLst>
              <p:tags r:id="rId27"/>
            </p:custDataLst>
          </p:nvPr>
        </p:nvSpPr>
        <p:spPr bwMode="auto">
          <a:xfrm>
            <a:off x="2133600" y="3429000"/>
            <a:ext cx="0" cy="1905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27" name="Line 49" hidden="1"/>
          <p:cNvSpPr>
            <a:spLocks noChangeShapeType="1"/>
          </p:cNvSpPr>
          <p:nvPr>
            <p:custDataLst>
              <p:tags r:id="rId28"/>
            </p:custDataLst>
          </p:nvPr>
        </p:nvSpPr>
        <p:spPr bwMode="auto">
          <a:xfrm>
            <a:off x="876300" y="5334000"/>
            <a:ext cx="1257300" cy="0"/>
          </a:xfrm>
          <a:prstGeom prst="line">
            <a:avLst/>
          </a:prstGeom>
          <a:noFill/>
          <a:ln w="25400">
            <a:solidFill>
              <a:srgbClr val="0070C0"/>
            </a:solidFill>
            <a:round/>
            <a:headEnd/>
            <a:tailEnd/>
          </a:ln>
          <a:effectLst/>
        </p:spPr>
        <p:txBody>
          <a:bodyPr wrap="none" anchor="ctr">
            <a:noAutofit/>
          </a:bodyPr>
          <a:lstStyle/>
          <a:p>
            <a:endParaRPr lang="en-US">
              <a:solidFill>
                <a:srgbClr val="000000"/>
              </a:solidFill>
              <a:latin typeface="Calibri"/>
            </a:endParaRPr>
          </a:p>
        </p:txBody>
      </p:sp>
      <p:sp>
        <p:nvSpPr>
          <p:cNvPr id="128" name="Line 50" hidden="1"/>
          <p:cNvSpPr>
            <a:spLocks noChangeShapeType="1"/>
          </p:cNvSpPr>
          <p:nvPr>
            <p:custDataLst>
              <p:tags r:id="rId29"/>
            </p:custDataLst>
          </p:nvPr>
        </p:nvSpPr>
        <p:spPr bwMode="auto">
          <a:xfrm>
            <a:off x="2133599" y="4826000"/>
            <a:ext cx="1905001"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29" name="Line 52" hidden="1"/>
          <p:cNvSpPr>
            <a:spLocks noChangeShapeType="1"/>
          </p:cNvSpPr>
          <p:nvPr>
            <p:custDataLst>
              <p:tags r:id="rId30"/>
            </p:custDataLst>
          </p:nvPr>
        </p:nvSpPr>
        <p:spPr bwMode="auto">
          <a:xfrm>
            <a:off x="4038600" y="4800600"/>
            <a:ext cx="0" cy="5080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30" name="Line 59" hidden="1"/>
          <p:cNvSpPr>
            <a:spLocks noChangeShapeType="1"/>
          </p:cNvSpPr>
          <p:nvPr>
            <p:custDataLst>
              <p:tags r:id="rId31"/>
            </p:custDataLst>
          </p:nvPr>
        </p:nvSpPr>
        <p:spPr bwMode="auto">
          <a:xfrm>
            <a:off x="4038600" y="3429000"/>
            <a:ext cx="0" cy="1905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31" name="Line 54" hidden="1"/>
          <p:cNvSpPr>
            <a:spLocks noChangeShapeType="1"/>
          </p:cNvSpPr>
          <p:nvPr>
            <p:custDataLst>
              <p:tags r:id="rId32"/>
            </p:custDataLst>
          </p:nvPr>
        </p:nvSpPr>
        <p:spPr bwMode="auto">
          <a:xfrm>
            <a:off x="4348843" y="4826000"/>
            <a:ext cx="1594757"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32" name="Line 56" hidden="1"/>
          <p:cNvSpPr>
            <a:spLocks noChangeShapeType="1"/>
          </p:cNvSpPr>
          <p:nvPr>
            <p:custDataLst>
              <p:tags r:id="rId33"/>
            </p:custDataLst>
          </p:nvPr>
        </p:nvSpPr>
        <p:spPr bwMode="auto">
          <a:xfrm>
            <a:off x="5943600" y="4800600"/>
            <a:ext cx="0" cy="5080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33" name="Line 57" hidden="1"/>
          <p:cNvSpPr>
            <a:spLocks noChangeShapeType="1"/>
          </p:cNvSpPr>
          <p:nvPr>
            <p:custDataLst>
              <p:tags r:id="rId34"/>
            </p:custDataLst>
          </p:nvPr>
        </p:nvSpPr>
        <p:spPr bwMode="auto">
          <a:xfrm>
            <a:off x="5943600" y="5334000"/>
            <a:ext cx="2476500"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34" name="Line 61" hidden="1"/>
          <p:cNvSpPr>
            <a:spLocks noChangeShapeType="1"/>
          </p:cNvSpPr>
          <p:nvPr>
            <p:custDataLst>
              <p:tags r:id="rId35"/>
            </p:custDataLst>
          </p:nvPr>
        </p:nvSpPr>
        <p:spPr bwMode="auto">
          <a:xfrm>
            <a:off x="5943600" y="3429000"/>
            <a:ext cx="0" cy="1905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74" name="Line 11"/>
          <p:cNvSpPr>
            <a:spLocks noChangeShapeType="1"/>
          </p:cNvSpPr>
          <p:nvPr>
            <p:custDataLst>
              <p:tags r:id="rId36"/>
            </p:custDataLst>
          </p:nvPr>
        </p:nvSpPr>
        <p:spPr bwMode="auto">
          <a:xfrm flipH="1">
            <a:off x="914400" y="2485492"/>
            <a:ext cx="2286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75" name="Oval 16"/>
          <p:cNvSpPr>
            <a:spLocks noChangeArrowheads="1"/>
          </p:cNvSpPr>
          <p:nvPr>
            <p:custDataLst>
              <p:tags r:id="rId37"/>
            </p:custDataLst>
          </p:nvPr>
        </p:nvSpPr>
        <p:spPr bwMode="auto">
          <a:xfrm>
            <a:off x="1371600" y="2409292"/>
            <a:ext cx="152400" cy="152400"/>
          </a:xfrm>
          <a:prstGeom prst="ellipse">
            <a:avLst/>
          </a:prstGeom>
          <a:noFill/>
          <a:ln w="28575" algn="ctr">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76" name="AutoShape 43"/>
          <p:cNvSpPr>
            <a:spLocks noChangeArrowheads="1"/>
          </p:cNvSpPr>
          <p:nvPr>
            <p:custDataLst>
              <p:tags r:id="rId38"/>
            </p:custDataLst>
          </p:nvPr>
        </p:nvSpPr>
        <p:spPr bwMode="auto">
          <a:xfrm rot="5400000">
            <a:off x="1104899" y="2371193"/>
            <a:ext cx="304800" cy="228598"/>
          </a:xfrm>
          <a:prstGeom prst="triangle">
            <a:avLst>
              <a:gd name="adj" fmla="val 50000"/>
            </a:avLst>
          </a:prstGeom>
          <a:noFill/>
          <a:ln w="28575" algn="ctr">
            <a:solidFill>
              <a:srgbClr val="FFFFFF"/>
            </a:solidFill>
            <a:miter lim="800000"/>
            <a:headEnd/>
            <a:tailEnd/>
          </a:ln>
          <a:effectLst/>
        </p:spPr>
        <p:txBody>
          <a:bodyPr wrap="square" anchor="ctr">
            <a:noAutofit/>
          </a:bodyPr>
          <a:lstStyle/>
          <a:p>
            <a:endParaRPr lang="en-US">
              <a:solidFill>
                <a:srgbClr val="000000"/>
              </a:solidFill>
              <a:latin typeface="Calibri"/>
            </a:endParaRPr>
          </a:p>
        </p:txBody>
      </p:sp>
      <p:graphicFrame>
        <p:nvGraphicFramePr>
          <p:cNvPr id="84" name="Group 75"/>
          <p:cNvGraphicFramePr>
            <a:graphicFrameLocks noGrp="1"/>
          </p:cNvGraphicFramePr>
          <p:nvPr>
            <p:custDataLst>
              <p:tags r:id="rId39"/>
            </p:custDataLst>
            <p:extLst>
              <p:ext uri="{D42A27DB-BD31-4B8C-83A1-F6EECF244321}">
                <p14:modId xmlns:p14="http://schemas.microsoft.com/office/powerpoint/2010/main" val="690920071"/>
              </p:ext>
            </p:extLst>
          </p:nvPr>
        </p:nvGraphicFramePr>
        <p:xfrm>
          <a:off x="5486400" y="1219200"/>
          <a:ext cx="1905000" cy="1981201"/>
        </p:xfrm>
        <a:graphic>
          <a:graphicData uri="http://schemas.openxmlformats.org/drawingml/2006/table">
            <a:tbl>
              <a:tblPr/>
              <a:tblGrid>
                <a:gridCol w="635000"/>
                <a:gridCol w="635000"/>
                <a:gridCol w="635000"/>
              </a:tblGrid>
              <a:tr h="659798">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D</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661605">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1</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59798">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0</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85" name="Line 71"/>
          <p:cNvSpPr>
            <a:spLocks noChangeShapeType="1"/>
          </p:cNvSpPr>
          <p:nvPr>
            <p:custDataLst>
              <p:tags r:id="rId40"/>
            </p:custDataLst>
          </p:nvPr>
        </p:nvSpPr>
        <p:spPr bwMode="auto">
          <a:xfrm>
            <a:off x="6953250" y="1352550"/>
            <a:ext cx="228600" cy="0"/>
          </a:xfrm>
          <a:prstGeom prst="line">
            <a:avLst/>
          </a:prstGeom>
          <a:noFill/>
          <a:ln w="25400">
            <a:solidFill>
              <a:srgbClr val="FFFFFF"/>
            </a:solidFill>
            <a:round/>
            <a:headEnd/>
            <a:tailEnd/>
          </a:ln>
          <a:effectLst/>
        </p:spPr>
        <p:txBody>
          <a:bodyPr wrap="none" anchor="ctr">
            <a:spAutoFit/>
          </a:bodyPr>
          <a:lstStyle/>
          <a:p>
            <a:endParaRPr lang="en-US">
              <a:solidFill>
                <a:srgbClr val="000000"/>
              </a:solidFill>
              <a:latin typeface="Calibri"/>
            </a:endParaRPr>
          </a:p>
        </p:txBody>
      </p:sp>
      <p:graphicFrame>
        <p:nvGraphicFramePr>
          <p:cNvPr id="86" name="Group 4"/>
          <p:cNvGraphicFramePr>
            <a:graphicFrameLocks noGrp="1"/>
          </p:cNvGraphicFramePr>
          <p:nvPr>
            <p:custDataLst>
              <p:tags r:id="rId41"/>
            </p:custDataLst>
            <p:extLst>
              <p:ext uri="{D42A27DB-BD31-4B8C-83A1-F6EECF244321}">
                <p14:modId xmlns:p14="http://schemas.microsoft.com/office/powerpoint/2010/main" val="31047048"/>
              </p:ext>
            </p:extLst>
          </p:nvPr>
        </p:nvGraphicFramePr>
        <p:xfrm>
          <a:off x="4343400" y="3429000"/>
          <a:ext cx="3124200" cy="3284219"/>
        </p:xfrm>
        <a:graphic>
          <a:graphicData uri="http://schemas.openxmlformats.org/drawingml/2006/table">
            <a:tbl>
              <a:tblPr/>
              <a:tblGrid>
                <a:gridCol w="762000"/>
                <a:gridCol w="685800"/>
                <a:gridCol w="838200"/>
                <a:gridCol w="838200"/>
              </a:tblGrid>
              <a:tr h="6362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err="1" smtClean="0">
                          <a:ln>
                            <a:noFill/>
                          </a:ln>
                          <a:solidFill>
                            <a:srgbClr val="FFFFFF"/>
                          </a:solidFill>
                          <a:effectLst/>
                          <a:latin typeface="Calibri"/>
                        </a:rPr>
                        <a:t>clk</a:t>
                      </a:r>
                      <a:endParaRPr kumimoji="0" lang="en-US" sz="3200" b="0" i="0" u="none" strike="noStrike" cap="none" normalizeH="0" baseline="0" dirty="0" smtClean="0">
                        <a:ln>
                          <a:noFill/>
                        </a:ln>
                        <a:solidFill>
                          <a:srgbClr val="FFFFFF"/>
                        </a:solidFill>
                        <a:effectLst/>
                        <a:latin typeface="Calibri"/>
                      </a:endParaRP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D</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6362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66"/>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66"/>
                          </a:solidFill>
                          <a:effectLst/>
                          <a:latin typeface="+mn-lt"/>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66"/>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66"/>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0</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1</a:t>
                      </a:r>
                    </a:p>
                  </a:txBody>
                  <a:tcPr anchor="ctr" horzOverflow="overflow">
                    <a:lnL w="57150"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46" name="Line 71"/>
          <p:cNvSpPr>
            <a:spLocks noChangeShapeType="1"/>
          </p:cNvSpPr>
          <p:nvPr>
            <p:custDataLst>
              <p:tags r:id="rId42"/>
            </p:custDataLst>
          </p:nvPr>
        </p:nvSpPr>
        <p:spPr bwMode="auto">
          <a:xfrm>
            <a:off x="6934200" y="3581400"/>
            <a:ext cx="228600" cy="0"/>
          </a:xfrm>
          <a:prstGeom prst="line">
            <a:avLst/>
          </a:prstGeom>
          <a:noFill/>
          <a:ln w="25400">
            <a:solidFill>
              <a:srgbClr val="FFFFFF"/>
            </a:solidFill>
            <a:round/>
            <a:headEnd/>
            <a:tailEnd/>
          </a:ln>
          <a:effectLst/>
        </p:spPr>
        <p:txBody>
          <a:bodyPr wrap="none" anchor="ctr">
            <a:spAutoFit/>
          </a:bodyPr>
          <a:lstStyle/>
          <a:p>
            <a:endParaRPr lang="en-US">
              <a:solidFill>
                <a:srgbClr val="000000"/>
              </a:solidFill>
              <a:latin typeface="Calibri"/>
            </a:endParaRPr>
          </a:p>
        </p:txBody>
      </p:sp>
      <p:sp>
        <p:nvSpPr>
          <p:cNvPr id="47" name="Line 71"/>
          <p:cNvSpPr>
            <a:spLocks noChangeShapeType="1"/>
          </p:cNvSpPr>
          <p:nvPr>
            <p:custDataLst>
              <p:tags r:id="rId43"/>
            </p:custDataLst>
          </p:nvPr>
        </p:nvSpPr>
        <p:spPr bwMode="auto">
          <a:xfrm>
            <a:off x="6934200" y="4191000"/>
            <a:ext cx="228600" cy="0"/>
          </a:xfrm>
          <a:prstGeom prst="line">
            <a:avLst/>
          </a:prstGeom>
          <a:noFill/>
          <a:ln w="25400">
            <a:solidFill>
              <a:schemeClr val="accent1"/>
            </a:solidFill>
            <a:round/>
            <a:headEnd/>
            <a:tailEnd/>
          </a:ln>
          <a:effectLst/>
        </p:spPr>
        <p:txBody>
          <a:bodyPr wrap="none" anchor="ctr">
            <a:spAutoFit/>
          </a:bodyPr>
          <a:lstStyle/>
          <a:p>
            <a:endParaRPr lang="en-US">
              <a:solidFill>
                <a:srgbClr val="000000"/>
              </a:solidFill>
              <a:latin typeface="Calibri"/>
            </a:endParaRPr>
          </a:p>
        </p:txBody>
      </p:sp>
      <p:sp>
        <p:nvSpPr>
          <p:cNvPr id="48" name="Line 71"/>
          <p:cNvSpPr>
            <a:spLocks noChangeShapeType="1"/>
          </p:cNvSpPr>
          <p:nvPr>
            <p:custDataLst>
              <p:tags r:id="rId44"/>
            </p:custDataLst>
          </p:nvPr>
        </p:nvSpPr>
        <p:spPr bwMode="auto">
          <a:xfrm>
            <a:off x="6934200" y="4876800"/>
            <a:ext cx="228600" cy="0"/>
          </a:xfrm>
          <a:prstGeom prst="line">
            <a:avLst/>
          </a:prstGeom>
          <a:noFill/>
          <a:ln w="25400">
            <a:solidFill>
              <a:schemeClr val="accent1"/>
            </a:solidFill>
            <a:round/>
            <a:headEnd/>
            <a:tailEnd/>
          </a:ln>
          <a:effectLst/>
        </p:spPr>
        <p:txBody>
          <a:bodyPr wrap="none" anchor="ctr">
            <a:spAutoFit/>
          </a:bodyPr>
          <a:lstStyle/>
          <a:p>
            <a:endParaRPr lang="en-US">
              <a:solidFill>
                <a:srgbClr val="000000"/>
              </a:solidFill>
              <a:latin typeface="Calibri"/>
            </a:endParaRPr>
          </a:p>
        </p:txBody>
      </p:sp>
      <p:grpSp>
        <p:nvGrpSpPr>
          <p:cNvPr id="49" name="Group 48"/>
          <p:cNvGrpSpPr/>
          <p:nvPr>
            <p:custDataLst>
              <p:tags r:id="rId45"/>
            </p:custDataLst>
          </p:nvPr>
        </p:nvGrpSpPr>
        <p:grpSpPr>
          <a:xfrm>
            <a:off x="226149" y="3666948"/>
            <a:ext cx="3736251" cy="2038491"/>
            <a:chOff x="149949" y="3391256"/>
            <a:chExt cx="8536851" cy="2038491"/>
          </a:xfrm>
        </p:grpSpPr>
        <p:cxnSp>
          <p:nvCxnSpPr>
            <p:cNvPr id="50" name="Straight Connector 49"/>
            <p:cNvCxnSpPr/>
            <p:nvPr>
              <p:custDataLst>
                <p:tags r:id="rId46"/>
              </p:custDataLst>
            </p:nvPr>
          </p:nvCxnSpPr>
          <p:spPr>
            <a:xfrm>
              <a:off x="800100" y="3429000"/>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47"/>
              </p:custDataLst>
            </p:nvPr>
          </p:nvCxnSpPr>
          <p:spPr>
            <a:xfrm>
              <a:off x="800100" y="3937000"/>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48"/>
              </p:custDataLst>
            </p:nvPr>
          </p:nvCxnSpPr>
          <p:spPr>
            <a:xfrm>
              <a:off x="800100" y="4191000"/>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49"/>
              </p:custDataLst>
            </p:nvPr>
          </p:nvCxnSpPr>
          <p:spPr>
            <a:xfrm>
              <a:off x="800100" y="4699000"/>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50"/>
              </p:custDataLst>
            </p:nvPr>
          </p:nvCxnSpPr>
          <p:spPr>
            <a:xfrm>
              <a:off x="800100" y="4826000"/>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51"/>
              </p:custDataLst>
            </p:nvPr>
          </p:nvCxnSpPr>
          <p:spPr>
            <a:xfrm>
              <a:off x="838200" y="5334000"/>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Line 26"/>
            <p:cNvSpPr>
              <a:spLocks noChangeShapeType="1"/>
            </p:cNvSpPr>
            <p:nvPr>
              <p:custDataLst>
                <p:tags r:id="rId52"/>
              </p:custDataLst>
            </p:nvPr>
          </p:nvSpPr>
          <p:spPr bwMode="auto">
            <a:xfrm>
              <a:off x="800100" y="3937000"/>
              <a:ext cx="1257300" cy="0"/>
            </a:xfrm>
            <a:prstGeom prst="line">
              <a:avLst/>
            </a:prstGeom>
            <a:noFill/>
            <a:ln w="38100">
              <a:solidFill>
                <a:srgbClr val="FFFFFF"/>
              </a:solidFill>
              <a:round/>
              <a:headEnd/>
              <a:tailEnd/>
            </a:ln>
            <a:effectLst/>
          </p:spPr>
          <p:txBody>
            <a:bodyPr wrap="none" anchor="ctr">
              <a:noAutofit/>
            </a:bodyPr>
            <a:lstStyle/>
            <a:p>
              <a:endParaRPr lang="en-US"/>
            </a:p>
          </p:txBody>
        </p:sp>
        <p:sp>
          <p:nvSpPr>
            <p:cNvPr id="57" name="Line 27"/>
            <p:cNvSpPr>
              <a:spLocks noChangeShapeType="1"/>
            </p:cNvSpPr>
            <p:nvPr>
              <p:custDataLst>
                <p:tags r:id="rId53"/>
              </p:custDataLst>
            </p:nvPr>
          </p:nvSpPr>
          <p:spPr bwMode="auto">
            <a:xfrm>
              <a:off x="2057400" y="3429000"/>
              <a:ext cx="666750" cy="0"/>
            </a:xfrm>
            <a:prstGeom prst="line">
              <a:avLst/>
            </a:prstGeom>
            <a:noFill/>
            <a:ln w="38100">
              <a:solidFill>
                <a:srgbClr val="FFFFFF"/>
              </a:solidFill>
              <a:round/>
              <a:headEnd/>
              <a:tailEnd/>
            </a:ln>
            <a:effectLst/>
          </p:spPr>
          <p:txBody>
            <a:bodyPr wrap="none" anchor="ctr">
              <a:noAutofit/>
            </a:bodyPr>
            <a:lstStyle/>
            <a:p>
              <a:endParaRPr lang="en-US"/>
            </a:p>
          </p:txBody>
        </p:sp>
        <p:sp>
          <p:nvSpPr>
            <p:cNvPr id="58" name="Line 28"/>
            <p:cNvSpPr>
              <a:spLocks noChangeShapeType="1"/>
            </p:cNvSpPr>
            <p:nvPr>
              <p:custDataLst>
                <p:tags r:id="rId54"/>
              </p:custDataLst>
            </p:nvPr>
          </p:nvSpPr>
          <p:spPr bwMode="auto">
            <a:xfrm>
              <a:off x="2057400" y="3429000"/>
              <a:ext cx="0" cy="508000"/>
            </a:xfrm>
            <a:prstGeom prst="line">
              <a:avLst/>
            </a:prstGeom>
            <a:noFill/>
            <a:ln w="38100">
              <a:solidFill>
                <a:srgbClr val="FFFFFF"/>
              </a:solidFill>
              <a:round/>
              <a:headEnd/>
              <a:tailEnd/>
            </a:ln>
            <a:effectLst/>
          </p:spPr>
          <p:txBody>
            <a:bodyPr anchor="ctr">
              <a:noAutofit/>
            </a:bodyPr>
            <a:lstStyle/>
            <a:p>
              <a:endParaRPr lang="en-US"/>
            </a:p>
          </p:txBody>
        </p:sp>
        <p:sp>
          <p:nvSpPr>
            <p:cNvPr id="59" name="Line 29"/>
            <p:cNvSpPr>
              <a:spLocks noChangeShapeType="1"/>
            </p:cNvSpPr>
            <p:nvPr>
              <p:custDataLst>
                <p:tags r:id="rId55"/>
              </p:custDataLst>
            </p:nvPr>
          </p:nvSpPr>
          <p:spPr bwMode="auto">
            <a:xfrm>
              <a:off x="2724150" y="3429000"/>
              <a:ext cx="0" cy="508000"/>
            </a:xfrm>
            <a:prstGeom prst="line">
              <a:avLst/>
            </a:prstGeom>
            <a:noFill/>
            <a:ln w="38100">
              <a:solidFill>
                <a:srgbClr val="FFFFFF"/>
              </a:solidFill>
              <a:round/>
              <a:headEnd/>
              <a:tailEnd/>
            </a:ln>
            <a:effectLst/>
          </p:spPr>
          <p:txBody>
            <a:bodyPr anchor="ctr">
              <a:noAutofit/>
            </a:bodyPr>
            <a:lstStyle/>
            <a:p>
              <a:endParaRPr lang="en-US"/>
            </a:p>
          </p:txBody>
        </p:sp>
        <p:sp>
          <p:nvSpPr>
            <p:cNvPr id="60" name="Line 42"/>
            <p:cNvSpPr>
              <a:spLocks noChangeShapeType="1"/>
            </p:cNvSpPr>
            <p:nvPr>
              <p:custDataLst>
                <p:tags r:id="rId56"/>
              </p:custDataLst>
            </p:nvPr>
          </p:nvSpPr>
          <p:spPr bwMode="auto">
            <a:xfrm>
              <a:off x="800100" y="4191000"/>
              <a:ext cx="2405063" cy="0"/>
            </a:xfrm>
            <a:prstGeom prst="line">
              <a:avLst/>
            </a:prstGeom>
            <a:noFill/>
            <a:ln w="38100">
              <a:solidFill>
                <a:srgbClr val="FFFFFF"/>
              </a:solidFill>
              <a:round/>
              <a:headEnd/>
              <a:tailEnd/>
            </a:ln>
            <a:effectLst/>
          </p:spPr>
          <p:txBody>
            <a:bodyPr wrap="none" anchor="ctr">
              <a:noAutofit/>
            </a:bodyPr>
            <a:lstStyle/>
            <a:p>
              <a:endParaRPr lang="en-US"/>
            </a:p>
          </p:txBody>
        </p:sp>
        <p:sp>
          <p:nvSpPr>
            <p:cNvPr id="61" name="Line 43"/>
            <p:cNvSpPr>
              <a:spLocks noChangeShapeType="1"/>
            </p:cNvSpPr>
            <p:nvPr>
              <p:custDataLst>
                <p:tags r:id="rId57"/>
              </p:custDataLst>
            </p:nvPr>
          </p:nvSpPr>
          <p:spPr bwMode="auto">
            <a:xfrm>
              <a:off x="3205163" y="4699000"/>
              <a:ext cx="1082278" cy="0"/>
            </a:xfrm>
            <a:prstGeom prst="line">
              <a:avLst/>
            </a:prstGeom>
            <a:noFill/>
            <a:ln w="38100">
              <a:solidFill>
                <a:srgbClr val="FFFFFF"/>
              </a:solidFill>
              <a:round/>
              <a:headEnd/>
              <a:tailEnd/>
            </a:ln>
            <a:effectLst/>
          </p:spPr>
          <p:txBody>
            <a:bodyPr anchor="ctr">
              <a:noAutofit/>
            </a:bodyPr>
            <a:lstStyle/>
            <a:p>
              <a:endParaRPr lang="en-US"/>
            </a:p>
          </p:txBody>
        </p:sp>
        <p:sp>
          <p:nvSpPr>
            <p:cNvPr id="62" name="Line 44"/>
            <p:cNvSpPr>
              <a:spLocks noChangeShapeType="1"/>
            </p:cNvSpPr>
            <p:nvPr>
              <p:custDataLst>
                <p:tags r:id="rId58"/>
              </p:custDataLst>
            </p:nvPr>
          </p:nvSpPr>
          <p:spPr bwMode="auto">
            <a:xfrm>
              <a:off x="4287441" y="4191000"/>
              <a:ext cx="962025" cy="0"/>
            </a:xfrm>
            <a:prstGeom prst="line">
              <a:avLst/>
            </a:prstGeom>
            <a:noFill/>
            <a:ln w="38100">
              <a:solidFill>
                <a:srgbClr val="FFFFFF"/>
              </a:solidFill>
              <a:round/>
              <a:headEnd/>
              <a:tailEnd/>
            </a:ln>
            <a:effectLst/>
          </p:spPr>
          <p:txBody>
            <a:bodyPr anchor="ctr">
              <a:noAutofit/>
            </a:bodyPr>
            <a:lstStyle/>
            <a:p>
              <a:endParaRPr lang="en-US"/>
            </a:p>
          </p:txBody>
        </p:sp>
        <p:sp>
          <p:nvSpPr>
            <p:cNvPr id="63" name="Line 45"/>
            <p:cNvSpPr>
              <a:spLocks noChangeShapeType="1"/>
            </p:cNvSpPr>
            <p:nvPr>
              <p:custDataLst>
                <p:tags r:id="rId59"/>
              </p:custDataLst>
            </p:nvPr>
          </p:nvSpPr>
          <p:spPr bwMode="auto">
            <a:xfrm>
              <a:off x="5249466" y="4699000"/>
              <a:ext cx="3246834" cy="0"/>
            </a:xfrm>
            <a:prstGeom prst="line">
              <a:avLst/>
            </a:prstGeom>
            <a:noFill/>
            <a:ln w="38100">
              <a:solidFill>
                <a:srgbClr val="FFFFFF"/>
              </a:solidFill>
              <a:round/>
              <a:headEnd/>
              <a:tailEnd/>
            </a:ln>
            <a:effectLst/>
          </p:spPr>
          <p:txBody>
            <a:bodyPr anchor="ctr">
              <a:noAutofit/>
            </a:bodyPr>
            <a:lstStyle/>
            <a:p>
              <a:endParaRPr lang="en-US"/>
            </a:p>
          </p:txBody>
        </p:sp>
        <p:sp>
          <p:nvSpPr>
            <p:cNvPr id="64" name="Line 46"/>
            <p:cNvSpPr>
              <a:spLocks noChangeShapeType="1"/>
            </p:cNvSpPr>
            <p:nvPr>
              <p:custDataLst>
                <p:tags r:id="rId60"/>
              </p:custDataLst>
            </p:nvPr>
          </p:nvSpPr>
          <p:spPr bwMode="auto">
            <a:xfrm>
              <a:off x="3205163" y="4191000"/>
              <a:ext cx="0" cy="508000"/>
            </a:xfrm>
            <a:prstGeom prst="line">
              <a:avLst/>
            </a:prstGeom>
            <a:noFill/>
            <a:ln w="38100">
              <a:solidFill>
                <a:srgbClr val="FFFFFF"/>
              </a:solidFill>
              <a:round/>
              <a:headEnd/>
              <a:tailEnd/>
            </a:ln>
            <a:effectLst/>
          </p:spPr>
          <p:txBody>
            <a:bodyPr anchor="ctr">
              <a:noAutofit/>
            </a:bodyPr>
            <a:lstStyle/>
            <a:p>
              <a:endParaRPr lang="en-US"/>
            </a:p>
          </p:txBody>
        </p:sp>
        <p:sp>
          <p:nvSpPr>
            <p:cNvPr id="65" name="Line 47"/>
            <p:cNvSpPr>
              <a:spLocks noChangeShapeType="1"/>
            </p:cNvSpPr>
            <p:nvPr>
              <p:custDataLst>
                <p:tags r:id="rId61"/>
              </p:custDataLst>
            </p:nvPr>
          </p:nvSpPr>
          <p:spPr bwMode="auto">
            <a:xfrm>
              <a:off x="4287441" y="4191000"/>
              <a:ext cx="0" cy="508000"/>
            </a:xfrm>
            <a:prstGeom prst="line">
              <a:avLst/>
            </a:prstGeom>
            <a:noFill/>
            <a:ln w="38100">
              <a:solidFill>
                <a:srgbClr val="FFFFFF"/>
              </a:solidFill>
              <a:round/>
              <a:headEnd/>
              <a:tailEnd/>
            </a:ln>
            <a:effectLst/>
          </p:spPr>
          <p:txBody>
            <a:bodyPr anchor="ctr">
              <a:noAutofit/>
            </a:bodyPr>
            <a:lstStyle/>
            <a:p>
              <a:endParaRPr lang="en-US"/>
            </a:p>
          </p:txBody>
        </p:sp>
        <p:sp>
          <p:nvSpPr>
            <p:cNvPr id="66" name="Line 48"/>
            <p:cNvSpPr>
              <a:spLocks noChangeShapeType="1"/>
            </p:cNvSpPr>
            <p:nvPr>
              <p:custDataLst>
                <p:tags r:id="rId62"/>
              </p:custDataLst>
            </p:nvPr>
          </p:nvSpPr>
          <p:spPr bwMode="auto">
            <a:xfrm>
              <a:off x="5249466" y="4191000"/>
              <a:ext cx="0" cy="508000"/>
            </a:xfrm>
            <a:prstGeom prst="line">
              <a:avLst/>
            </a:prstGeom>
            <a:noFill/>
            <a:ln w="38100">
              <a:solidFill>
                <a:srgbClr val="FFFFFF"/>
              </a:solidFill>
              <a:round/>
              <a:headEnd/>
              <a:tailEnd/>
            </a:ln>
            <a:effectLst/>
          </p:spPr>
          <p:txBody>
            <a:bodyPr anchor="ctr">
              <a:noAutofit/>
            </a:bodyPr>
            <a:lstStyle/>
            <a:p>
              <a:endParaRPr lang="en-US"/>
            </a:p>
          </p:txBody>
        </p:sp>
        <p:sp>
          <p:nvSpPr>
            <p:cNvPr id="67" name="Text Box 62"/>
            <p:cNvSpPr txBox="1">
              <a:spLocks noChangeArrowheads="1"/>
            </p:cNvSpPr>
            <p:nvPr>
              <p:custDataLst>
                <p:tags r:id="rId63"/>
              </p:custDataLst>
            </p:nvPr>
          </p:nvSpPr>
          <p:spPr bwMode="auto">
            <a:xfrm>
              <a:off x="149949" y="3391256"/>
              <a:ext cx="638316" cy="629147"/>
            </a:xfrm>
            <a:prstGeom prst="rect">
              <a:avLst/>
            </a:prstGeom>
            <a:noFill/>
            <a:ln w="381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err="1">
                  <a:solidFill>
                    <a:srgbClr val="FFFFFF"/>
                  </a:solidFill>
                  <a:latin typeface="Calibri"/>
                </a:rPr>
                <a:t>clk</a:t>
              </a:r>
              <a:endParaRPr lang="en-US" sz="3200" dirty="0">
                <a:solidFill>
                  <a:srgbClr val="FFFFFF"/>
                </a:solidFill>
                <a:latin typeface="Calibri"/>
              </a:endParaRPr>
            </a:p>
          </p:txBody>
        </p:sp>
        <p:sp>
          <p:nvSpPr>
            <p:cNvPr id="68" name="Text Box 63"/>
            <p:cNvSpPr txBox="1">
              <a:spLocks noChangeArrowheads="1"/>
            </p:cNvSpPr>
            <p:nvPr>
              <p:custDataLst>
                <p:tags r:id="rId64"/>
              </p:custDataLst>
            </p:nvPr>
          </p:nvSpPr>
          <p:spPr bwMode="auto">
            <a:xfrm>
              <a:off x="250136" y="4191000"/>
              <a:ext cx="437941" cy="629147"/>
            </a:xfrm>
            <a:prstGeom prst="rect">
              <a:avLst/>
            </a:prstGeom>
            <a:noFill/>
            <a:ln w="381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D</a:t>
              </a:r>
            </a:p>
          </p:txBody>
        </p:sp>
        <p:sp>
          <p:nvSpPr>
            <p:cNvPr id="69" name="Text Box 64"/>
            <p:cNvSpPr txBox="1">
              <a:spLocks noChangeArrowheads="1"/>
            </p:cNvSpPr>
            <p:nvPr>
              <p:custDataLst>
                <p:tags r:id="rId65"/>
              </p:custDataLst>
            </p:nvPr>
          </p:nvSpPr>
          <p:spPr bwMode="auto">
            <a:xfrm>
              <a:off x="223040" y="4800600"/>
              <a:ext cx="460383" cy="629147"/>
            </a:xfrm>
            <a:prstGeom prst="rect">
              <a:avLst/>
            </a:prstGeom>
            <a:noFill/>
            <a:ln w="381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70" name="Line 26"/>
            <p:cNvSpPr>
              <a:spLocks noChangeShapeType="1"/>
            </p:cNvSpPr>
            <p:nvPr>
              <p:custDataLst>
                <p:tags r:id="rId66"/>
              </p:custDataLst>
            </p:nvPr>
          </p:nvSpPr>
          <p:spPr bwMode="auto">
            <a:xfrm>
              <a:off x="2724150" y="3937000"/>
              <a:ext cx="1257300" cy="0"/>
            </a:xfrm>
            <a:prstGeom prst="line">
              <a:avLst/>
            </a:prstGeom>
            <a:noFill/>
            <a:ln w="38100">
              <a:solidFill>
                <a:srgbClr val="FFFFFF"/>
              </a:solidFill>
              <a:round/>
              <a:headEnd/>
              <a:tailEnd/>
            </a:ln>
            <a:effectLst/>
          </p:spPr>
          <p:txBody>
            <a:bodyPr wrap="none" anchor="ctr">
              <a:noAutofit/>
            </a:bodyPr>
            <a:lstStyle/>
            <a:p>
              <a:endParaRPr lang="en-US"/>
            </a:p>
          </p:txBody>
        </p:sp>
        <p:sp>
          <p:nvSpPr>
            <p:cNvPr id="71" name="Line 27"/>
            <p:cNvSpPr>
              <a:spLocks noChangeShapeType="1"/>
            </p:cNvSpPr>
            <p:nvPr>
              <p:custDataLst>
                <p:tags r:id="rId67"/>
              </p:custDataLst>
            </p:nvPr>
          </p:nvSpPr>
          <p:spPr bwMode="auto">
            <a:xfrm>
              <a:off x="3981450" y="3429000"/>
              <a:ext cx="666750" cy="0"/>
            </a:xfrm>
            <a:prstGeom prst="line">
              <a:avLst/>
            </a:prstGeom>
            <a:noFill/>
            <a:ln w="38100">
              <a:solidFill>
                <a:srgbClr val="FFFFFF"/>
              </a:solidFill>
              <a:round/>
              <a:headEnd/>
              <a:tailEnd/>
            </a:ln>
            <a:effectLst/>
          </p:spPr>
          <p:txBody>
            <a:bodyPr wrap="none" anchor="ctr">
              <a:noAutofit/>
            </a:bodyPr>
            <a:lstStyle/>
            <a:p>
              <a:endParaRPr lang="en-US"/>
            </a:p>
          </p:txBody>
        </p:sp>
        <p:sp>
          <p:nvSpPr>
            <p:cNvPr id="72" name="Line 28"/>
            <p:cNvSpPr>
              <a:spLocks noChangeShapeType="1"/>
            </p:cNvSpPr>
            <p:nvPr>
              <p:custDataLst>
                <p:tags r:id="rId68"/>
              </p:custDataLst>
            </p:nvPr>
          </p:nvSpPr>
          <p:spPr bwMode="auto">
            <a:xfrm>
              <a:off x="3981450" y="3429000"/>
              <a:ext cx="0" cy="508000"/>
            </a:xfrm>
            <a:prstGeom prst="line">
              <a:avLst/>
            </a:prstGeom>
            <a:noFill/>
            <a:ln w="38100">
              <a:solidFill>
                <a:srgbClr val="FFFFFF"/>
              </a:solidFill>
              <a:round/>
              <a:headEnd/>
              <a:tailEnd/>
            </a:ln>
            <a:effectLst/>
          </p:spPr>
          <p:txBody>
            <a:bodyPr anchor="ctr">
              <a:noAutofit/>
            </a:bodyPr>
            <a:lstStyle/>
            <a:p>
              <a:endParaRPr lang="en-US"/>
            </a:p>
          </p:txBody>
        </p:sp>
        <p:sp>
          <p:nvSpPr>
            <p:cNvPr id="73" name="Line 29"/>
            <p:cNvSpPr>
              <a:spLocks noChangeShapeType="1"/>
            </p:cNvSpPr>
            <p:nvPr>
              <p:custDataLst>
                <p:tags r:id="rId69"/>
              </p:custDataLst>
            </p:nvPr>
          </p:nvSpPr>
          <p:spPr bwMode="auto">
            <a:xfrm>
              <a:off x="4648200" y="3429000"/>
              <a:ext cx="0" cy="508000"/>
            </a:xfrm>
            <a:prstGeom prst="line">
              <a:avLst/>
            </a:prstGeom>
            <a:noFill/>
            <a:ln w="38100">
              <a:solidFill>
                <a:srgbClr val="FFFFFF"/>
              </a:solidFill>
              <a:round/>
              <a:headEnd/>
              <a:tailEnd/>
            </a:ln>
            <a:effectLst/>
          </p:spPr>
          <p:txBody>
            <a:bodyPr anchor="ctr">
              <a:noAutofit/>
            </a:bodyPr>
            <a:lstStyle/>
            <a:p>
              <a:endParaRPr lang="en-US"/>
            </a:p>
          </p:txBody>
        </p:sp>
        <p:sp>
          <p:nvSpPr>
            <p:cNvPr id="77" name="Line 26"/>
            <p:cNvSpPr>
              <a:spLocks noChangeShapeType="1"/>
            </p:cNvSpPr>
            <p:nvPr>
              <p:custDataLst>
                <p:tags r:id="rId70"/>
              </p:custDataLst>
            </p:nvPr>
          </p:nvSpPr>
          <p:spPr bwMode="auto">
            <a:xfrm>
              <a:off x="4629150" y="3937000"/>
              <a:ext cx="1257300" cy="0"/>
            </a:xfrm>
            <a:prstGeom prst="line">
              <a:avLst/>
            </a:prstGeom>
            <a:noFill/>
            <a:ln w="38100">
              <a:solidFill>
                <a:srgbClr val="FFFFFF"/>
              </a:solidFill>
              <a:round/>
              <a:headEnd/>
              <a:tailEnd/>
            </a:ln>
            <a:effectLst/>
          </p:spPr>
          <p:txBody>
            <a:bodyPr wrap="none" anchor="ctr">
              <a:noAutofit/>
            </a:bodyPr>
            <a:lstStyle/>
            <a:p>
              <a:endParaRPr lang="en-US"/>
            </a:p>
          </p:txBody>
        </p:sp>
        <p:sp>
          <p:nvSpPr>
            <p:cNvPr id="78" name="Line 27"/>
            <p:cNvSpPr>
              <a:spLocks noChangeShapeType="1"/>
            </p:cNvSpPr>
            <p:nvPr>
              <p:custDataLst>
                <p:tags r:id="rId71"/>
              </p:custDataLst>
            </p:nvPr>
          </p:nvSpPr>
          <p:spPr bwMode="auto">
            <a:xfrm>
              <a:off x="5886450" y="3429000"/>
              <a:ext cx="666750" cy="0"/>
            </a:xfrm>
            <a:prstGeom prst="line">
              <a:avLst/>
            </a:prstGeom>
            <a:noFill/>
            <a:ln w="38100">
              <a:solidFill>
                <a:srgbClr val="FFFFFF"/>
              </a:solidFill>
              <a:round/>
              <a:headEnd/>
              <a:tailEnd/>
            </a:ln>
            <a:effectLst/>
          </p:spPr>
          <p:txBody>
            <a:bodyPr wrap="none" anchor="ctr">
              <a:noAutofit/>
            </a:bodyPr>
            <a:lstStyle/>
            <a:p>
              <a:endParaRPr lang="en-US"/>
            </a:p>
          </p:txBody>
        </p:sp>
        <p:sp>
          <p:nvSpPr>
            <p:cNvPr id="79" name="Line 28"/>
            <p:cNvSpPr>
              <a:spLocks noChangeShapeType="1"/>
            </p:cNvSpPr>
            <p:nvPr>
              <p:custDataLst>
                <p:tags r:id="rId72"/>
              </p:custDataLst>
            </p:nvPr>
          </p:nvSpPr>
          <p:spPr bwMode="auto">
            <a:xfrm>
              <a:off x="5886450" y="3429000"/>
              <a:ext cx="0" cy="508000"/>
            </a:xfrm>
            <a:prstGeom prst="line">
              <a:avLst/>
            </a:prstGeom>
            <a:noFill/>
            <a:ln w="38100">
              <a:solidFill>
                <a:srgbClr val="FFFFFF"/>
              </a:solidFill>
              <a:round/>
              <a:headEnd/>
              <a:tailEnd/>
            </a:ln>
            <a:effectLst/>
          </p:spPr>
          <p:txBody>
            <a:bodyPr anchor="ctr">
              <a:noAutofit/>
            </a:bodyPr>
            <a:lstStyle/>
            <a:p>
              <a:endParaRPr lang="en-US"/>
            </a:p>
          </p:txBody>
        </p:sp>
        <p:sp>
          <p:nvSpPr>
            <p:cNvPr id="81" name="Line 29"/>
            <p:cNvSpPr>
              <a:spLocks noChangeShapeType="1"/>
            </p:cNvSpPr>
            <p:nvPr>
              <p:custDataLst>
                <p:tags r:id="rId73"/>
              </p:custDataLst>
            </p:nvPr>
          </p:nvSpPr>
          <p:spPr bwMode="auto">
            <a:xfrm>
              <a:off x="6553200" y="3429000"/>
              <a:ext cx="0" cy="508000"/>
            </a:xfrm>
            <a:prstGeom prst="line">
              <a:avLst/>
            </a:prstGeom>
            <a:noFill/>
            <a:ln w="38100">
              <a:solidFill>
                <a:srgbClr val="FFFFFF"/>
              </a:solidFill>
              <a:round/>
              <a:headEnd/>
              <a:tailEnd/>
            </a:ln>
            <a:effectLst/>
          </p:spPr>
          <p:txBody>
            <a:bodyPr anchor="ctr">
              <a:noAutofit/>
            </a:bodyPr>
            <a:lstStyle/>
            <a:p>
              <a:endParaRPr lang="en-US"/>
            </a:p>
          </p:txBody>
        </p:sp>
        <p:sp>
          <p:nvSpPr>
            <p:cNvPr id="87" name="Line 26"/>
            <p:cNvSpPr>
              <a:spLocks noChangeShapeType="1"/>
            </p:cNvSpPr>
            <p:nvPr>
              <p:custDataLst>
                <p:tags r:id="rId74"/>
              </p:custDataLst>
            </p:nvPr>
          </p:nvSpPr>
          <p:spPr bwMode="auto">
            <a:xfrm>
              <a:off x="6534150" y="3937000"/>
              <a:ext cx="1257300" cy="0"/>
            </a:xfrm>
            <a:prstGeom prst="line">
              <a:avLst/>
            </a:prstGeom>
            <a:noFill/>
            <a:ln w="38100">
              <a:solidFill>
                <a:srgbClr val="FFFFFF"/>
              </a:solidFill>
              <a:round/>
              <a:headEnd/>
              <a:tailEnd/>
            </a:ln>
            <a:effectLst/>
          </p:spPr>
          <p:txBody>
            <a:bodyPr wrap="none" anchor="ctr">
              <a:noAutofit/>
            </a:bodyPr>
            <a:lstStyle/>
            <a:p>
              <a:endParaRPr lang="en-US"/>
            </a:p>
          </p:txBody>
        </p:sp>
        <p:sp>
          <p:nvSpPr>
            <p:cNvPr id="88" name="Line 27"/>
            <p:cNvSpPr>
              <a:spLocks noChangeShapeType="1"/>
            </p:cNvSpPr>
            <p:nvPr>
              <p:custDataLst>
                <p:tags r:id="rId75"/>
              </p:custDataLst>
            </p:nvPr>
          </p:nvSpPr>
          <p:spPr bwMode="auto">
            <a:xfrm>
              <a:off x="7791450" y="3429000"/>
              <a:ext cx="666750" cy="0"/>
            </a:xfrm>
            <a:prstGeom prst="line">
              <a:avLst/>
            </a:prstGeom>
            <a:noFill/>
            <a:ln w="38100">
              <a:solidFill>
                <a:srgbClr val="FFFFFF"/>
              </a:solidFill>
              <a:round/>
              <a:headEnd/>
              <a:tailEnd/>
            </a:ln>
            <a:effectLst/>
          </p:spPr>
          <p:txBody>
            <a:bodyPr wrap="none" anchor="ctr">
              <a:noAutofit/>
            </a:bodyPr>
            <a:lstStyle/>
            <a:p>
              <a:endParaRPr lang="en-US"/>
            </a:p>
          </p:txBody>
        </p:sp>
        <p:sp>
          <p:nvSpPr>
            <p:cNvPr id="89" name="Line 28"/>
            <p:cNvSpPr>
              <a:spLocks noChangeShapeType="1"/>
            </p:cNvSpPr>
            <p:nvPr>
              <p:custDataLst>
                <p:tags r:id="rId76"/>
              </p:custDataLst>
            </p:nvPr>
          </p:nvSpPr>
          <p:spPr bwMode="auto">
            <a:xfrm>
              <a:off x="7791450" y="3429000"/>
              <a:ext cx="0" cy="508000"/>
            </a:xfrm>
            <a:prstGeom prst="line">
              <a:avLst/>
            </a:prstGeom>
            <a:noFill/>
            <a:ln w="38100">
              <a:solidFill>
                <a:srgbClr val="FFFFFF"/>
              </a:solidFill>
              <a:round/>
              <a:headEnd/>
              <a:tailEnd/>
            </a:ln>
            <a:effectLst/>
          </p:spPr>
          <p:txBody>
            <a:bodyPr anchor="ctr">
              <a:noAutofit/>
            </a:bodyPr>
            <a:lstStyle/>
            <a:p>
              <a:endParaRPr lang="en-US"/>
            </a:p>
          </p:txBody>
        </p:sp>
        <p:sp>
          <p:nvSpPr>
            <p:cNvPr id="90" name="Line 29"/>
            <p:cNvSpPr>
              <a:spLocks noChangeShapeType="1"/>
            </p:cNvSpPr>
            <p:nvPr>
              <p:custDataLst>
                <p:tags r:id="rId77"/>
              </p:custDataLst>
            </p:nvPr>
          </p:nvSpPr>
          <p:spPr bwMode="auto">
            <a:xfrm>
              <a:off x="8458200" y="3429000"/>
              <a:ext cx="0" cy="508000"/>
            </a:xfrm>
            <a:prstGeom prst="line">
              <a:avLst/>
            </a:prstGeom>
            <a:noFill/>
            <a:ln w="38100">
              <a:solidFill>
                <a:srgbClr val="FFFFFF"/>
              </a:solidFill>
              <a:round/>
              <a:headEnd/>
              <a:tailEnd/>
            </a:ln>
            <a:effectLst/>
          </p:spPr>
          <p:txBody>
            <a:bodyPr anchor="ctr">
              <a:noAutofit/>
            </a:bodyPr>
            <a:lstStyle/>
            <a:p>
              <a:endParaRPr lang="en-US"/>
            </a:p>
          </p:txBody>
        </p:sp>
      </p:grpSp>
    </p:spTree>
    <p:extLst>
      <p:ext uri="{BB962C8B-B14F-4D97-AF65-F5344CB8AC3E}">
        <p14:creationId xmlns:p14="http://schemas.microsoft.com/office/powerpoint/2010/main" val="646235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Announcements</a:t>
            </a:r>
            <a:endParaRPr lang="en-US" dirty="0"/>
          </a:p>
        </p:txBody>
      </p:sp>
      <p:sp>
        <p:nvSpPr>
          <p:cNvPr id="4" name="Content Placeholder 3"/>
          <p:cNvSpPr>
            <a:spLocks noGrp="1"/>
          </p:cNvSpPr>
          <p:nvPr>
            <p:ph idx="1"/>
          </p:nvPr>
        </p:nvSpPr>
        <p:spPr>
          <a:xfrm>
            <a:off x="228600" y="762000"/>
            <a:ext cx="8763000" cy="5943600"/>
          </a:xfrm>
        </p:spPr>
        <p:txBody>
          <a:bodyPr>
            <a:normAutofit fontScale="85000" lnSpcReduction="10000"/>
          </a:bodyPr>
          <a:lstStyle/>
          <a:p>
            <a:pPr marL="0" indent="0">
              <a:buNone/>
            </a:pPr>
            <a:r>
              <a:rPr lang="en-US" dirty="0" smtClean="0">
                <a:solidFill>
                  <a:srgbClr val="FFFF00"/>
                </a:solidFill>
              </a:rPr>
              <a:t>HW1 due today</a:t>
            </a:r>
            <a:endParaRPr lang="en-US" dirty="0" smtClean="0"/>
          </a:p>
          <a:p>
            <a:pPr marL="0" indent="0">
              <a:buNone/>
            </a:pPr>
            <a:endParaRPr lang="en-US" dirty="0"/>
          </a:p>
          <a:p>
            <a:pPr marL="0" indent="0">
              <a:buNone/>
            </a:pPr>
            <a:r>
              <a:rPr lang="en-US" i="1" dirty="0" smtClean="0">
                <a:solidFill>
                  <a:srgbClr val="FFFF00"/>
                </a:solidFill>
              </a:rPr>
              <a:t>HW2 available later today</a:t>
            </a:r>
          </a:p>
          <a:p>
            <a:r>
              <a:rPr lang="en-US" dirty="0" smtClean="0"/>
              <a:t>HW2 due in one week and a half</a:t>
            </a:r>
            <a:endParaRPr lang="en-US" dirty="0"/>
          </a:p>
          <a:p>
            <a:r>
              <a:rPr lang="en-US" dirty="0"/>
              <a:t>Work </a:t>
            </a:r>
            <a:r>
              <a:rPr lang="en-US" dirty="0" smtClean="0">
                <a:solidFill>
                  <a:srgbClr val="FFFF00"/>
                </a:solidFill>
              </a:rPr>
              <a:t>alone</a:t>
            </a:r>
            <a:endParaRPr lang="en-US" dirty="0">
              <a:solidFill>
                <a:srgbClr val="FFFF00"/>
              </a:solidFill>
            </a:endParaRPr>
          </a:p>
          <a:p>
            <a:r>
              <a:rPr lang="en-US" dirty="0" smtClean="0"/>
              <a:t>Use your resources</a:t>
            </a:r>
          </a:p>
          <a:p>
            <a:pPr lvl="1"/>
            <a:r>
              <a:rPr lang="en-US" dirty="0" smtClean="0"/>
              <a:t>FAQ, class notes, book, Sections, office hours, newsgroup, </a:t>
            </a:r>
            <a:r>
              <a:rPr lang="en-US" dirty="0" err="1" smtClean="0"/>
              <a:t>CSUGLab</a:t>
            </a:r>
            <a:endParaRPr lang="en-US" dirty="0" smtClean="0"/>
          </a:p>
          <a:p>
            <a:pPr marL="173038" lvl="1" indent="0">
              <a:buNone/>
            </a:pPr>
            <a:endParaRPr lang="en-US" dirty="0"/>
          </a:p>
          <a:p>
            <a:r>
              <a:rPr lang="en-US" dirty="0" smtClean="0"/>
              <a:t>Make </a:t>
            </a:r>
            <a:r>
              <a:rPr lang="en-US" dirty="0"/>
              <a:t>sure </a:t>
            </a:r>
            <a:r>
              <a:rPr lang="en-US" dirty="0" smtClean="0"/>
              <a:t>you</a:t>
            </a:r>
            <a:endParaRPr lang="en-US" dirty="0"/>
          </a:p>
          <a:p>
            <a:pPr lvl="1"/>
            <a:r>
              <a:rPr lang="en-US" dirty="0"/>
              <a:t>Registered for </a:t>
            </a:r>
            <a:r>
              <a:rPr lang="en-US" dirty="0" smtClean="0"/>
              <a:t>class, can </a:t>
            </a:r>
            <a:r>
              <a:rPr lang="en-US" dirty="0"/>
              <a:t>access </a:t>
            </a:r>
            <a:r>
              <a:rPr lang="en-US" dirty="0" smtClean="0"/>
              <a:t>CMS, have </a:t>
            </a:r>
            <a:r>
              <a:rPr lang="en-US" dirty="0"/>
              <a:t>a </a:t>
            </a:r>
            <a:r>
              <a:rPr lang="en-US" dirty="0" smtClean="0"/>
              <a:t>Section, and have </a:t>
            </a:r>
            <a:r>
              <a:rPr lang="en-US" dirty="0"/>
              <a:t>a project </a:t>
            </a:r>
            <a:r>
              <a:rPr lang="en-US" dirty="0" smtClean="0"/>
              <a:t>partner</a:t>
            </a:r>
          </a:p>
          <a:p>
            <a:pPr lvl="1"/>
            <a:r>
              <a:rPr lang="en-US" dirty="0" smtClean="0"/>
              <a:t>Check </a:t>
            </a:r>
            <a:r>
              <a:rPr lang="en-US" dirty="0"/>
              <a:t>online syllabus/</a:t>
            </a:r>
            <a:r>
              <a:rPr lang="en-US" dirty="0" smtClean="0"/>
              <a:t>schedule, review slides and lecture notes, Office Hours, early homework </a:t>
            </a:r>
            <a:r>
              <a:rPr lang="en-US" dirty="0"/>
              <a:t>and </a:t>
            </a:r>
            <a:r>
              <a:rPr lang="en-US" dirty="0" smtClean="0"/>
              <a:t>programming assignments</a:t>
            </a: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9676333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178" name="Rectangle 2"/>
          <p:cNvSpPr>
            <a:spLocks noGrp="1" noChangeArrowheads="1"/>
          </p:cNvSpPr>
          <p:nvPr>
            <p:ph type="title"/>
            <p:custDataLst>
              <p:tags r:id="rId1"/>
            </p:custDataLst>
          </p:nvPr>
        </p:nvSpPr>
        <p:spPr/>
        <p:txBody>
          <a:bodyPr>
            <a:noAutofit/>
          </a:bodyPr>
          <a:lstStyle/>
          <a:p>
            <a:r>
              <a:rPr lang="en-US" dirty="0" smtClean="0"/>
              <a:t>Edge-Triggered D Flip-Flop</a:t>
            </a:r>
            <a:endParaRPr lang="en-US" dirty="0"/>
          </a:p>
        </p:txBody>
      </p:sp>
      <p:sp>
        <p:nvSpPr>
          <p:cNvPr id="1586179" name="Rectangle 3"/>
          <p:cNvSpPr>
            <a:spLocks noGrp="1" noChangeArrowheads="1"/>
          </p:cNvSpPr>
          <p:nvPr>
            <p:ph idx="1"/>
            <p:custDataLst>
              <p:tags r:id="rId2"/>
            </p:custDataLst>
          </p:nvPr>
        </p:nvSpPr>
        <p:spPr>
          <a:xfrm>
            <a:off x="5257800" y="526709"/>
            <a:ext cx="3657600" cy="2971800"/>
          </a:xfrm>
        </p:spPr>
        <p:txBody>
          <a:bodyPr>
            <a:noAutofit/>
          </a:bodyPr>
          <a:lstStyle/>
          <a:p>
            <a:pPr>
              <a:lnSpc>
                <a:spcPct val="92000"/>
              </a:lnSpc>
            </a:pPr>
            <a:r>
              <a:rPr lang="en-US" dirty="0" smtClean="0">
                <a:solidFill>
                  <a:schemeClr val="accent1"/>
                </a:solidFill>
              </a:rPr>
              <a:t>D Flip-Flop</a:t>
            </a:r>
          </a:p>
          <a:p>
            <a:pPr>
              <a:lnSpc>
                <a:spcPct val="92000"/>
              </a:lnSpc>
              <a:buFont typeface="Arial" pitchFamily="34" charset="0"/>
              <a:buChar char="•"/>
            </a:pPr>
            <a:r>
              <a:rPr lang="en-US" sz="2800" dirty="0" smtClean="0"/>
              <a:t>Edge-Triggered</a:t>
            </a:r>
          </a:p>
          <a:p>
            <a:pPr>
              <a:lnSpc>
                <a:spcPct val="92000"/>
              </a:lnSpc>
              <a:buFont typeface="Arial" pitchFamily="34" charset="0"/>
              <a:buChar char="•"/>
            </a:pPr>
            <a:r>
              <a:rPr lang="en-US" sz="2800" dirty="0" smtClean="0"/>
              <a:t>Data </a:t>
            </a:r>
            <a:r>
              <a:rPr lang="en-US" sz="2800" dirty="0"/>
              <a:t>is captured </a:t>
            </a:r>
            <a:r>
              <a:rPr lang="en-US" sz="2800" dirty="0" smtClean="0"/>
              <a:t>when clock is high</a:t>
            </a:r>
          </a:p>
          <a:p>
            <a:pPr>
              <a:lnSpc>
                <a:spcPct val="92000"/>
              </a:lnSpc>
              <a:buFont typeface="Arial" pitchFamily="34" charset="0"/>
              <a:buChar char="•"/>
            </a:pPr>
            <a:r>
              <a:rPr lang="en-US" sz="2800" dirty="0" smtClean="0"/>
              <a:t>Outputs change only on falling edges</a:t>
            </a:r>
          </a:p>
        </p:txBody>
      </p:sp>
      <p:sp>
        <p:nvSpPr>
          <p:cNvPr id="1586180" name="Rectangle 4"/>
          <p:cNvSpPr>
            <a:spLocks noChangeArrowheads="1"/>
          </p:cNvSpPr>
          <p:nvPr>
            <p:custDataLst>
              <p:tags r:id="rId3"/>
            </p:custDataLst>
          </p:nvPr>
        </p:nvSpPr>
        <p:spPr bwMode="auto">
          <a:xfrm>
            <a:off x="1292217" y="983909"/>
            <a:ext cx="1143000" cy="121920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solidFill>
                <a:srgbClr val="000000"/>
              </a:solidFill>
              <a:latin typeface="Calibri"/>
            </a:endParaRPr>
          </a:p>
        </p:txBody>
      </p:sp>
      <p:sp>
        <p:nvSpPr>
          <p:cNvPr id="1586181" name="Text Box 5"/>
          <p:cNvSpPr txBox="1">
            <a:spLocks noChangeArrowheads="1"/>
          </p:cNvSpPr>
          <p:nvPr>
            <p:custDataLst>
              <p:tags r:id="rId4"/>
            </p:custDataLst>
          </p:nvPr>
        </p:nvSpPr>
        <p:spPr bwMode="auto">
          <a:xfrm>
            <a:off x="1260157" y="964362"/>
            <a:ext cx="437941"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D</a:t>
            </a:r>
          </a:p>
        </p:txBody>
      </p:sp>
      <p:sp>
        <p:nvSpPr>
          <p:cNvPr id="1586182" name="Text Box 6"/>
          <p:cNvSpPr txBox="1">
            <a:spLocks noChangeArrowheads="1"/>
          </p:cNvSpPr>
          <p:nvPr>
            <p:custDataLst>
              <p:tags r:id="rId5"/>
            </p:custDataLst>
          </p:nvPr>
        </p:nvSpPr>
        <p:spPr bwMode="auto">
          <a:xfrm>
            <a:off x="1958169" y="964362"/>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a:solidFill>
                  <a:srgbClr val="FFFFFF"/>
                </a:solidFill>
                <a:latin typeface="Calibri"/>
              </a:rPr>
              <a:t>Q</a:t>
            </a:r>
          </a:p>
        </p:txBody>
      </p:sp>
      <p:sp>
        <p:nvSpPr>
          <p:cNvPr id="1586183" name="Text Box 7"/>
          <p:cNvSpPr txBox="1">
            <a:spLocks noChangeArrowheads="1"/>
          </p:cNvSpPr>
          <p:nvPr>
            <p:custDataLst>
              <p:tags r:id="rId6"/>
            </p:custDataLst>
          </p:nvPr>
        </p:nvSpPr>
        <p:spPr bwMode="auto">
          <a:xfrm>
            <a:off x="1958169" y="1593509"/>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a:solidFill>
                  <a:srgbClr val="FFFFFF"/>
                </a:solidFill>
                <a:latin typeface="Calibri"/>
              </a:rPr>
              <a:t>Q</a:t>
            </a:r>
          </a:p>
        </p:txBody>
      </p:sp>
      <p:sp>
        <p:nvSpPr>
          <p:cNvPr id="1586184" name="Line 8"/>
          <p:cNvSpPr>
            <a:spLocks noChangeShapeType="1"/>
          </p:cNvSpPr>
          <p:nvPr>
            <p:custDataLst>
              <p:tags r:id="rId7"/>
            </p:custDataLst>
          </p:nvPr>
        </p:nvSpPr>
        <p:spPr bwMode="auto">
          <a:xfrm>
            <a:off x="2054217" y="1765456"/>
            <a:ext cx="228600"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6185" name="Line 9"/>
          <p:cNvSpPr>
            <a:spLocks noChangeShapeType="1"/>
          </p:cNvSpPr>
          <p:nvPr>
            <p:custDataLst>
              <p:tags r:id="rId8"/>
            </p:custDataLst>
          </p:nvPr>
        </p:nvSpPr>
        <p:spPr bwMode="auto">
          <a:xfrm flipH="1">
            <a:off x="682616" y="1288709"/>
            <a:ext cx="609600" cy="0"/>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6186" name="Line 10"/>
          <p:cNvSpPr>
            <a:spLocks noChangeShapeType="1"/>
          </p:cNvSpPr>
          <p:nvPr>
            <p:custDataLst>
              <p:tags r:id="rId9"/>
            </p:custDataLst>
          </p:nvPr>
        </p:nvSpPr>
        <p:spPr bwMode="auto">
          <a:xfrm flipH="1">
            <a:off x="682617" y="1994056"/>
            <a:ext cx="609600" cy="0"/>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6187" name="Line 11"/>
          <p:cNvSpPr>
            <a:spLocks noChangeShapeType="1"/>
          </p:cNvSpPr>
          <p:nvPr>
            <p:custDataLst>
              <p:tags r:id="rId10"/>
            </p:custDataLst>
          </p:nvPr>
        </p:nvSpPr>
        <p:spPr bwMode="auto">
          <a:xfrm flipH="1">
            <a:off x="2435217" y="1994056"/>
            <a:ext cx="152400"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6188" name="Line 12"/>
          <p:cNvSpPr>
            <a:spLocks noChangeShapeType="1"/>
          </p:cNvSpPr>
          <p:nvPr>
            <p:custDataLst>
              <p:tags r:id="rId11"/>
            </p:custDataLst>
          </p:nvPr>
        </p:nvSpPr>
        <p:spPr bwMode="auto">
          <a:xfrm flipH="1">
            <a:off x="2435216" y="1288709"/>
            <a:ext cx="765183" cy="0"/>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6191" name="Rectangle 15"/>
          <p:cNvSpPr>
            <a:spLocks noChangeArrowheads="1"/>
          </p:cNvSpPr>
          <p:nvPr>
            <p:custDataLst>
              <p:tags r:id="rId12"/>
            </p:custDataLst>
          </p:nvPr>
        </p:nvSpPr>
        <p:spPr bwMode="auto">
          <a:xfrm>
            <a:off x="3187692" y="983909"/>
            <a:ext cx="1143000" cy="121920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solidFill>
                <a:srgbClr val="000000"/>
              </a:solidFill>
              <a:latin typeface="Calibri"/>
            </a:endParaRPr>
          </a:p>
        </p:txBody>
      </p:sp>
      <p:sp>
        <p:nvSpPr>
          <p:cNvPr id="1586192" name="Text Box 16"/>
          <p:cNvSpPr txBox="1">
            <a:spLocks noChangeArrowheads="1"/>
          </p:cNvSpPr>
          <p:nvPr>
            <p:custDataLst>
              <p:tags r:id="rId13"/>
            </p:custDataLst>
          </p:nvPr>
        </p:nvSpPr>
        <p:spPr bwMode="auto">
          <a:xfrm>
            <a:off x="3155632" y="964362"/>
            <a:ext cx="437941"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a:solidFill>
                  <a:srgbClr val="FFFFFF"/>
                </a:solidFill>
                <a:latin typeface="Calibri"/>
              </a:rPr>
              <a:t>D</a:t>
            </a:r>
          </a:p>
        </p:txBody>
      </p:sp>
      <p:sp>
        <p:nvSpPr>
          <p:cNvPr id="1586193" name="Text Box 17"/>
          <p:cNvSpPr txBox="1">
            <a:spLocks noChangeArrowheads="1"/>
          </p:cNvSpPr>
          <p:nvPr>
            <p:custDataLst>
              <p:tags r:id="rId14"/>
            </p:custDataLst>
          </p:nvPr>
        </p:nvSpPr>
        <p:spPr bwMode="auto">
          <a:xfrm>
            <a:off x="3853644" y="964362"/>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a:solidFill>
                  <a:srgbClr val="FFFFFF"/>
                </a:solidFill>
                <a:latin typeface="Calibri"/>
              </a:rPr>
              <a:t>Q</a:t>
            </a:r>
          </a:p>
        </p:txBody>
      </p:sp>
      <p:sp>
        <p:nvSpPr>
          <p:cNvPr id="1586194" name="Text Box 18"/>
          <p:cNvSpPr txBox="1">
            <a:spLocks noChangeArrowheads="1"/>
          </p:cNvSpPr>
          <p:nvPr>
            <p:custDataLst>
              <p:tags r:id="rId15"/>
            </p:custDataLst>
          </p:nvPr>
        </p:nvSpPr>
        <p:spPr bwMode="auto">
          <a:xfrm>
            <a:off x="3853644" y="1593509"/>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a:solidFill>
                  <a:srgbClr val="FFFFFF"/>
                </a:solidFill>
                <a:latin typeface="Calibri"/>
              </a:rPr>
              <a:t>Q</a:t>
            </a:r>
          </a:p>
        </p:txBody>
      </p:sp>
      <p:sp>
        <p:nvSpPr>
          <p:cNvPr id="1586195" name="Line 19"/>
          <p:cNvSpPr>
            <a:spLocks noChangeShapeType="1"/>
          </p:cNvSpPr>
          <p:nvPr>
            <p:custDataLst>
              <p:tags r:id="rId16"/>
            </p:custDataLst>
          </p:nvPr>
        </p:nvSpPr>
        <p:spPr bwMode="auto">
          <a:xfrm>
            <a:off x="3949692" y="1765456"/>
            <a:ext cx="228600"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6196" name="Line 20"/>
          <p:cNvSpPr>
            <a:spLocks noChangeShapeType="1"/>
          </p:cNvSpPr>
          <p:nvPr>
            <p:custDataLst>
              <p:tags r:id="rId17"/>
            </p:custDataLst>
          </p:nvPr>
        </p:nvSpPr>
        <p:spPr bwMode="auto">
          <a:xfrm flipH="1">
            <a:off x="3035292" y="1994056"/>
            <a:ext cx="152400" cy="0"/>
          </a:xfrm>
          <a:prstGeom prst="line">
            <a:avLst/>
          </a:prstGeom>
          <a:noFill/>
          <a:ln w="28575">
            <a:solidFill>
              <a:srgbClr val="FFFFFF"/>
            </a:solidFill>
            <a:round/>
            <a:headEnd/>
            <a:tailEnd/>
          </a:ln>
          <a:effectLst/>
        </p:spPr>
        <p:txBody>
          <a:bodyPr wrap="none" anchor="ctr">
            <a:noAutofit/>
          </a:bodyPr>
          <a:lstStyle/>
          <a:p>
            <a:r>
              <a:rPr lang="en-US" dirty="0" smtClean="0">
                <a:solidFill>
                  <a:srgbClr val="000000"/>
                </a:solidFill>
                <a:latin typeface="Calibri"/>
              </a:rPr>
              <a:t>c</a:t>
            </a:r>
            <a:endParaRPr lang="en-US" dirty="0">
              <a:solidFill>
                <a:srgbClr val="000000"/>
              </a:solidFill>
              <a:latin typeface="Calibri"/>
            </a:endParaRPr>
          </a:p>
        </p:txBody>
      </p:sp>
      <p:sp>
        <p:nvSpPr>
          <p:cNvPr id="1586197" name="Line 21"/>
          <p:cNvSpPr>
            <a:spLocks noChangeShapeType="1"/>
          </p:cNvSpPr>
          <p:nvPr>
            <p:custDataLst>
              <p:tags r:id="rId18"/>
            </p:custDataLst>
          </p:nvPr>
        </p:nvSpPr>
        <p:spPr bwMode="auto">
          <a:xfrm flipH="1">
            <a:off x="4330692" y="1994056"/>
            <a:ext cx="304800"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6198" name="Line 22"/>
          <p:cNvSpPr>
            <a:spLocks noChangeShapeType="1"/>
          </p:cNvSpPr>
          <p:nvPr>
            <p:custDataLst>
              <p:tags r:id="rId19"/>
            </p:custDataLst>
          </p:nvPr>
        </p:nvSpPr>
        <p:spPr bwMode="auto">
          <a:xfrm flipH="1">
            <a:off x="4330692" y="1288709"/>
            <a:ext cx="304800"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6201" name="Line 25"/>
          <p:cNvSpPr>
            <a:spLocks noChangeShapeType="1"/>
          </p:cNvSpPr>
          <p:nvPr>
            <p:custDataLst>
              <p:tags r:id="rId20"/>
            </p:custDataLst>
          </p:nvPr>
        </p:nvSpPr>
        <p:spPr bwMode="auto">
          <a:xfrm flipH="1">
            <a:off x="1063617" y="1993559"/>
            <a:ext cx="0" cy="590550"/>
          </a:xfrm>
          <a:prstGeom prst="line">
            <a:avLst/>
          </a:prstGeom>
          <a:noFill/>
          <a:ln w="28575">
            <a:solidFill>
              <a:srgbClr val="FFFFFF"/>
            </a:solidFill>
            <a:round/>
            <a:headEnd type="oval"/>
            <a:tailEnd/>
          </a:ln>
          <a:effectLst/>
        </p:spPr>
        <p:txBody>
          <a:bodyPr anchor="ctr">
            <a:noAutofit/>
          </a:bodyPr>
          <a:lstStyle/>
          <a:p>
            <a:endParaRPr lang="en-US">
              <a:solidFill>
                <a:srgbClr val="000000"/>
              </a:solidFill>
              <a:latin typeface="Calibri"/>
            </a:endParaRPr>
          </a:p>
        </p:txBody>
      </p:sp>
      <p:sp>
        <p:nvSpPr>
          <p:cNvPr id="1586202" name="Line 26"/>
          <p:cNvSpPr>
            <a:spLocks noChangeShapeType="1"/>
          </p:cNvSpPr>
          <p:nvPr>
            <p:custDataLst>
              <p:tags r:id="rId21"/>
            </p:custDataLst>
          </p:nvPr>
        </p:nvSpPr>
        <p:spPr bwMode="auto">
          <a:xfrm flipH="1" flipV="1">
            <a:off x="3035292" y="1974509"/>
            <a:ext cx="0" cy="609600"/>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6203" name="Line 27"/>
          <p:cNvSpPr>
            <a:spLocks noChangeShapeType="1"/>
          </p:cNvSpPr>
          <p:nvPr>
            <p:custDataLst>
              <p:tags r:id="rId22"/>
            </p:custDataLst>
          </p:nvPr>
        </p:nvSpPr>
        <p:spPr bwMode="auto">
          <a:xfrm flipH="1" flipV="1">
            <a:off x="1063617" y="2584109"/>
            <a:ext cx="1219200" cy="0"/>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6204" name="AutoShape 28"/>
          <p:cNvSpPr>
            <a:spLocks noChangeArrowheads="1"/>
          </p:cNvSpPr>
          <p:nvPr>
            <p:custDataLst>
              <p:tags r:id="rId23"/>
            </p:custDataLst>
          </p:nvPr>
        </p:nvSpPr>
        <p:spPr bwMode="auto">
          <a:xfrm rot="5400000">
            <a:off x="2282817" y="2403134"/>
            <a:ext cx="381000" cy="381000"/>
          </a:xfrm>
          <a:prstGeom prst="triangle">
            <a:avLst>
              <a:gd name="adj" fmla="val 50000"/>
            </a:avLst>
          </a:prstGeom>
          <a:noFill/>
          <a:ln w="28575" algn="ctr">
            <a:solidFill>
              <a:srgbClr val="FFFFFF"/>
            </a:solidFill>
            <a:miter lim="800000"/>
            <a:headEnd/>
            <a:tailEnd/>
          </a:ln>
          <a:effectLst/>
        </p:spPr>
        <p:txBody>
          <a:bodyPr wrap="none" anchor="ctr">
            <a:noAutofit/>
          </a:bodyPr>
          <a:lstStyle/>
          <a:p>
            <a:endParaRPr lang="en-US">
              <a:solidFill>
                <a:srgbClr val="000000"/>
              </a:solidFill>
              <a:latin typeface="Calibri"/>
            </a:endParaRPr>
          </a:p>
        </p:txBody>
      </p:sp>
      <p:sp>
        <p:nvSpPr>
          <p:cNvPr id="1586205" name="Oval 29"/>
          <p:cNvSpPr>
            <a:spLocks noChangeArrowheads="1"/>
          </p:cNvSpPr>
          <p:nvPr>
            <p:custDataLst>
              <p:tags r:id="rId24"/>
            </p:custDataLst>
          </p:nvPr>
        </p:nvSpPr>
        <p:spPr bwMode="auto">
          <a:xfrm>
            <a:off x="2682867" y="2507909"/>
            <a:ext cx="152400" cy="152400"/>
          </a:xfrm>
          <a:prstGeom prst="ellipse">
            <a:avLst/>
          </a:prstGeom>
          <a:noFill/>
          <a:ln w="28575" algn="ctr">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6254" name="Text Box 78"/>
          <p:cNvSpPr txBox="1">
            <a:spLocks noChangeArrowheads="1"/>
          </p:cNvSpPr>
          <p:nvPr>
            <p:custDataLst>
              <p:tags r:id="rId25"/>
            </p:custDataLst>
          </p:nvPr>
        </p:nvSpPr>
        <p:spPr bwMode="auto">
          <a:xfrm>
            <a:off x="2663817" y="1136309"/>
            <a:ext cx="373820"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smtClean="0">
                <a:solidFill>
                  <a:srgbClr val="FFFFFF"/>
                </a:solidFill>
                <a:latin typeface="Calibri"/>
              </a:rPr>
              <a:t>F</a:t>
            </a:r>
            <a:endParaRPr lang="en-US" sz="3200" dirty="0">
              <a:solidFill>
                <a:srgbClr val="FFFFFF"/>
              </a:solidFill>
              <a:latin typeface="Calibri"/>
            </a:endParaRPr>
          </a:p>
        </p:txBody>
      </p:sp>
      <p:sp>
        <p:nvSpPr>
          <p:cNvPr id="1586255" name="Rectangle 79"/>
          <p:cNvSpPr>
            <a:spLocks noChangeArrowheads="1"/>
          </p:cNvSpPr>
          <p:nvPr>
            <p:custDataLst>
              <p:tags r:id="rId26"/>
            </p:custDataLst>
          </p:nvPr>
        </p:nvSpPr>
        <p:spPr bwMode="auto">
          <a:xfrm>
            <a:off x="804854" y="831509"/>
            <a:ext cx="3687763" cy="2133600"/>
          </a:xfrm>
          <a:prstGeom prst="rect">
            <a:avLst/>
          </a:prstGeom>
          <a:noFill/>
          <a:ln w="38100" algn="ctr">
            <a:solidFill>
              <a:schemeClr val="accent1"/>
            </a:solidFill>
            <a:miter lim="800000"/>
            <a:headEnd/>
            <a:tailEnd/>
          </a:ln>
          <a:effectLst/>
        </p:spPr>
        <p:txBody>
          <a:bodyPr wrap="none" anchor="ctr">
            <a:noAutofit/>
          </a:bodyPr>
          <a:lstStyle/>
          <a:p>
            <a:endParaRPr lang="en-US">
              <a:solidFill>
                <a:srgbClr val="000000"/>
              </a:solidFill>
              <a:latin typeface="Calibri"/>
            </a:endParaRPr>
          </a:p>
        </p:txBody>
      </p:sp>
      <p:sp>
        <p:nvSpPr>
          <p:cNvPr id="91" name="Text Box 5"/>
          <p:cNvSpPr txBox="1">
            <a:spLocks noChangeArrowheads="1"/>
          </p:cNvSpPr>
          <p:nvPr>
            <p:custDataLst>
              <p:tags r:id="rId27"/>
            </p:custDataLst>
          </p:nvPr>
        </p:nvSpPr>
        <p:spPr bwMode="auto">
          <a:xfrm>
            <a:off x="1280995" y="1593509"/>
            <a:ext cx="357791" cy="663580"/>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smtClean="0">
                <a:solidFill>
                  <a:srgbClr val="FFFFFF"/>
                </a:solidFill>
                <a:latin typeface="Calibri"/>
              </a:rPr>
              <a:t>L</a:t>
            </a:r>
            <a:endParaRPr lang="en-US" sz="3200" dirty="0">
              <a:solidFill>
                <a:srgbClr val="FFFFFF"/>
              </a:solidFill>
              <a:latin typeface="Calibri"/>
            </a:endParaRPr>
          </a:p>
        </p:txBody>
      </p:sp>
      <p:sp>
        <p:nvSpPr>
          <p:cNvPr id="92" name="Text Box 5"/>
          <p:cNvSpPr txBox="1">
            <a:spLocks noChangeArrowheads="1"/>
          </p:cNvSpPr>
          <p:nvPr>
            <p:custDataLst>
              <p:tags r:id="rId28"/>
            </p:custDataLst>
          </p:nvPr>
        </p:nvSpPr>
        <p:spPr bwMode="auto">
          <a:xfrm>
            <a:off x="3176471" y="1593509"/>
            <a:ext cx="357790"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smtClean="0">
                <a:solidFill>
                  <a:srgbClr val="FFFFFF"/>
                </a:solidFill>
                <a:latin typeface="Calibri"/>
              </a:rPr>
              <a:t>L</a:t>
            </a:r>
            <a:endParaRPr lang="en-US" sz="3200" dirty="0">
              <a:solidFill>
                <a:srgbClr val="FFFFFF"/>
              </a:solidFill>
              <a:latin typeface="Calibri"/>
            </a:endParaRPr>
          </a:p>
        </p:txBody>
      </p:sp>
      <p:sp>
        <p:nvSpPr>
          <p:cNvPr id="1586242" name="Text Box 66"/>
          <p:cNvSpPr txBox="1">
            <a:spLocks noChangeArrowheads="1"/>
          </p:cNvSpPr>
          <p:nvPr>
            <p:custDataLst>
              <p:tags r:id="rId29"/>
            </p:custDataLst>
          </p:nvPr>
        </p:nvSpPr>
        <p:spPr bwMode="auto">
          <a:xfrm>
            <a:off x="104391" y="3404846"/>
            <a:ext cx="638316"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err="1">
                <a:solidFill>
                  <a:srgbClr val="FFFFFF"/>
                </a:solidFill>
                <a:latin typeface="Calibri"/>
              </a:rPr>
              <a:t>clk</a:t>
            </a:r>
            <a:endParaRPr lang="en-US" sz="3200" dirty="0">
              <a:solidFill>
                <a:srgbClr val="FFFFFF"/>
              </a:solidFill>
              <a:latin typeface="Calibri"/>
            </a:endParaRPr>
          </a:p>
        </p:txBody>
      </p:sp>
      <p:sp>
        <p:nvSpPr>
          <p:cNvPr id="1586243" name="Text Box 67"/>
          <p:cNvSpPr txBox="1">
            <a:spLocks noChangeArrowheads="1"/>
          </p:cNvSpPr>
          <p:nvPr>
            <p:custDataLst>
              <p:tags r:id="rId30"/>
            </p:custDataLst>
          </p:nvPr>
        </p:nvSpPr>
        <p:spPr bwMode="auto">
          <a:xfrm>
            <a:off x="152190" y="4276384"/>
            <a:ext cx="437941"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D</a:t>
            </a:r>
          </a:p>
        </p:txBody>
      </p:sp>
      <p:sp>
        <p:nvSpPr>
          <p:cNvPr id="1586244" name="Text Box 68"/>
          <p:cNvSpPr txBox="1">
            <a:spLocks noChangeArrowheads="1"/>
          </p:cNvSpPr>
          <p:nvPr>
            <p:custDataLst>
              <p:tags r:id="rId31"/>
            </p:custDataLst>
          </p:nvPr>
        </p:nvSpPr>
        <p:spPr bwMode="auto">
          <a:xfrm>
            <a:off x="167583" y="5081246"/>
            <a:ext cx="373820"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smtClean="0">
                <a:solidFill>
                  <a:srgbClr val="FFFFFF"/>
                </a:solidFill>
                <a:latin typeface="Calibri"/>
              </a:rPr>
              <a:t>F</a:t>
            </a:r>
            <a:endParaRPr lang="en-US" sz="3200" dirty="0">
              <a:solidFill>
                <a:srgbClr val="FFFFFF"/>
              </a:solidFill>
              <a:latin typeface="Calibri"/>
            </a:endParaRPr>
          </a:p>
        </p:txBody>
      </p:sp>
      <p:sp>
        <p:nvSpPr>
          <p:cNvPr id="1586245" name="Text Box 69"/>
          <p:cNvSpPr txBox="1">
            <a:spLocks noChangeArrowheads="1"/>
          </p:cNvSpPr>
          <p:nvPr>
            <p:custDataLst>
              <p:tags r:id="rId32"/>
            </p:custDataLst>
          </p:nvPr>
        </p:nvSpPr>
        <p:spPr bwMode="auto">
          <a:xfrm>
            <a:off x="153670" y="5843246"/>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1586222" name="Line 46"/>
          <p:cNvSpPr>
            <a:spLocks noChangeShapeType="1"/>
          </p:cNvSpPr>
          <p:nvPr>
            <p:custDataLst>
              <p:tags r:id="rId33"/>
            </p:custDataLst>
          </p:nvPr>
        </p:nvSpPr>
        <p:spPr bwMode="auto">
          <a:xfrm>
            <a:off x="703052" y="4276384"/>
            <a:ext cx="2403061" cy="0"/>
          </a:xfrm>
          <a:prstGeom prst="line">
            <a:avLst/>
          </a:prstGeom>
          <a:noFill/>
          <a:ln w="25400">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6223" name="Line 47"/>
          <p:cNvSpPr>
            <a:spLocks noChangeShapeType="1"/>
          </p:cNvSpPr>
          <p:nvPr>
            <p:custDataLst>
              <p:tags r:id="rId34"/>
            </p:custDataLst>
          </p:nvPr>
        </p:nvSpPr>
        <p:spPr bwMode="auto">
          <a:xfrm>
            <a:off x="3123365" y="4885984"/>
            <a:ext cx="1081378" cy="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6224" name="Line 48"/>
          <p:cNvSpPr>
            <a:spLocks noChangeShapeType="1"/>
          </p:cNvSpPr>
          <p:nvPr>
            <p:custDataLst>
              <p:tags r:id="rId35"/>
            </p:custDataLst>
          </p:nvPr>
        </p:nvSpPr>
        <p:spPr bwMode="auto">
          <a:xfrm>
            <a:off x="4224070" y="4276384"/>
            <a:ext cx="961224" cy="0"/>
          </a:xfrm>
          <a:prstGeom prst="line">
            <a:avLst/>
          </a:prstGeom>
          <a:noFill/>
          <a:ln w="254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6225" name="Line 49"/>
          <p:cNvSpPr>
            <a:spLocks noChangeShapeType="1"/>
          </p:cNvSpPr>
          <p:nvPr>
            <p:custDataLst>
              <p:tags r:id="rId36"/>
            </p:custDataLst>
          </p:nvPr>
        </p:nvSpPr>
        <p:spPr bwMode="auto">
          <a:xfrm>
            <a:off x="5191845" y="4885984"/>
            <a:ext cx="3244133" cy="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6226" name="Line 50"/>
          <p:cNvSpPr>
            <a:spLocks noChangeShapeType="1"/>
          </p:cNvSpPr>
          <p:nvPr>
            <p:custDataLst>
              <p:tags r:id="rId37"/>
            </p:custDataLst>
          </p:nvPr>
        </p:nvSpPr>
        <p:spPr bwMode="auto">
          <a:xfrm>
            <a:off x="3123365" y="4276384"/>
            <a:ext cx="0" cy="60960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6228" name="Line 52"/>
          <p:cNvSpPr>
            <a:spLocks noChangeShapeType="1"/>
          </p:cNvSpPr>
          <p:nvPr>
            <p:custDataLst>
              <p:tags r:id="rId38"/>
            </p:custDataLst>
          </p:nvPr>
        </p:nvSpPr>
        <p:spPr bwMode="auto">
          <a:xfrm>
            <a:off x="5185294" y="4276384"/>
            <a:ext cx="0" cy="60960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cxnSp>
        <p:nvCxnSpPr>
          <p:cNvPr id="94" name="Straight Connector 93"/>
          <p:cNvCxnSpPr/>
          <p:nvPr>
            <p:custDataLst>
              <p:tags r:id="rId39"/>
            </p:custDataLst>
          </p:nvPr>
        </p:nvCxnSpPr>
        <p:spPr>
          <a:xfrm>
            <a:off x="685800" y="3363150"/>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custDataLst>
              <p:tags r:id="rId40"/>
            </p:custDataLst>
          </p:nvPr>
        </p:nvCxnSpPr>
        <p:spPr>
          <a:xfrm>
            <a:off x="685800" y="3972750"/>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custDataLst>
              <p:tags r:id="rId41"/>
            </p:custDataLst>
          </p:nvPr>
        </p:nvCxnSpPr>
        <p:spPr>
          <a:xfrm>
            <a:off x="685800" y="4276116"/>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42"/>
            </p:custDataLst>
          </p:nvPr>
        </p:nvCxnSpPr>
        <p:spPr>
          <a:xfrm>
            <a:off x="694426" y="4895776"/>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custDataLst>
              <p:tags r:id="rId43"/>
            </p:custDataLst>
          </p:nvPr>
        </p:nvCxnSpPr>
        <p:spPr>
          <a:xfrm>
            <a:off x="685800" y="5647716"/>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custDataLst>
              <p:tags r:id="rId44"/>
            </p:custDataLst>
          </p:nvPr>
        </p:nvCxnSpPr>
        <p:spPr>
          <a:xfrm>
            <a:off x="685800" y="5038116"/>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custDataLst>
              <p:tags r:id="rId45"/>
            </p:custDataLst>
          </p:nvPr>
        </p:nvCxnSpPr>
        <p:spPr>
          <a:xfrm>
            <a:off x="685800" y="5801550"/>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custDataLst>
              <p:tags r:id="rId46"/>
            </p:custDataLst>
          </p:nvPr>
        </p:nvCxnSpPr>
        <p:spPr>
          <a:xfrm>
            <a:off x="685800" y="6411150"/>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34" name="Line 26"/>
          <p:cNvSpPr>
            <a:spLocks noChangeShapeType="1"/>
          </p:cNvSpPr>
          <p:nvPr>
            <p:custDataLst>
              <p:tags r:id="rId47"/>
            </p:custDataLst>
          </p:nvPr>
        </p:nvSpPr>
        <p:spPr bwMode="auto">
          <a:xfrm>
            <a:off x="800100" y="3972750"/>
            <a:ext cx="1257300" cy="0"/>
          </a:xfrm>
          <a:prstGeom prst="line">
            <a:avLst/>
          </a:prstGeom>
          <a:noFill/>
          <a:ln w="38100">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35" name="Line 27"/>
          <p:cNvSpPr>
            <a:spLocks noChangeShapeType="1"/>
          </p:cNvSpPr>
          <p:nvPr>
            <p:custDataLst>
              <p:tags r:id="rId48"/>
            </p:custDataLst>
          </p:nvPr>
        </p:nvSpPr>
        <p:spPr bwMode="auto">
          <a:xfrm>
            <a:off x="2057400" y="3363150"/>
            <a:ext cx="666750" cy="0"/>
          </a:xfrm>
          <a:prstGeom prst="line">
            <a:avLst/>
          </a:prstGeom>
          <a:noFill/>
          <a:ln w="38100">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36" name="Line 28"/>
          <p:cNvSpPr>
            <a:spLocks noChangeShapeType="1"/>
          </p:cNvSpPr>
          <p:nvPr>
            <p:custDataLst>
              <p:tags r:id="rId49"/>
            </p:custDataLst>
          </p:nvPr>
        </p:nvSpPr>
        <p:spPr bwMode="auto">
          <a:xfrm>
            <a:off x="2057400" y="3363150"/>
            <a:ext cx="0" cy="60960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37" name="Line 29"/>
          <p:cNvSpPr>
            <a:spLocks noChangeShapeType="1"/>
          </p:cNvSpPr>
          <p:nvPr>
            <p:custDataLst>
              <p:tags r:id="rId50"/>
            </p:custDataLst>
          </p:nvPr>
        </p:nvSpPr>
        <p:spPr bwMode="auto">
          <a:xfrm>
            <a:off x="2724150" y="3363150"/>
            <a:ext cx="0" cy="60960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38" name="Line 26"/>
          <p:cNvSpPr>
            <a:spLocks noChangeShapeType="1"/>
          </p:cNvSpPr>
          <p:nvPr>
            <p:custDataLst>
              <p:tags r:id="rId51"/>
            </p:custDataLst>
          </p:nvPr>
        </p:nvSpPr>
        <p:spPr bwMode="auto">
          <a:xfrm>
            <a:off x="2724150" y="3972750"/>
            <a:ext cx="1257300" cy="0"/>
          </a:xfrm>
          <a:prstGeom prst="line">
            <a:avLst/>
          </a:prstGeom>
          <a:noFill/>
          <a:ln w="38100">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39" name="Line 27"/>
          <p:cNvSpPr>
            <a:spLocks noChangeShapeType="1"/>
          </p:cNvSpPr>
          <p:nvPr>
            <p:custDataLst>
              <p:tags r:id="rId52"/>
            </p:custDataLst>
          </p:nvPr>
        </p:nvSpPr>
        <p:spPr bwMode="auto">
          <a:xfrm>
            <a:off x="3981450" y="3363150"/>
            <a:ext cx="666750" cy="0"/>
          </a:xfrm>
          <a:prstGeom prst="line">
            <a:avLst/>
          </a:prstGeom>
          <a:noFill/>
          <a:ln w="38100">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40" name="Line 28"/>
          <p:cNvSpPr>
            <a:spLocks noChangeShapeType="1"/>
          </p:cNvSpPr>
          <p:nvPr>
            <p:custDataLst>
              <p:tags r:id="rId53"/>
            </p:custDataLst>
          </p:nvPr>
        </p:nvSpPr>
        <p:spPr bwMode="auto">
          <a:xfrm>
            <a:off x="3981450" y="3363150"/>
            <a:ext cx="0" cy="60960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41" name="Line 29"/>
          <p:cNvSpPr>
            <a:spLocks noChangeShapeType="1"/>
          </p:cNvSpPr>
          <p:nvPr>
            <p:custDataLst>
              <p:tags r:id="rId54"/>
            </p:custDataLst>
          </p:nvPr>
        </p:nvSpPr>
        <p:spPr bwMode="auto">
          <a:xfrm>
            <a:off x="4648200" y="3363150"/>
            <a:ext cx="0" cy="60960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42" name="Line 26"/>
          <p:cNvSpPr>
            <a:spLocks noChangeShapeType="1"/>
          </p:cNvSpPr>
          <p:nvPr>
            <p:custDataLst>
              <p:tags r:id="rId55"/>
            </p:custDataLst>
          </p:nvPr>
        </p:nvSpPr>
        <p:spPr bwMode="auto">
          <a:xfrm>
            <a:off x="4629150" y="3972750"/>
            <a:ext cx="1257300" cy="0"/>
          </a:xfrm>
          <a:prstGeom prst="line">
            <a:avLst/>
          </a:prstGeom>
          <a:noFill/>
          <a:ln w="38100">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43" name="Line 27"/>
          <p:cNvSpPr>
            <a:spLocks noChangeShapeType="1"/>
          </p:cNvSpPr>
          <p:nvPr>
            <p:custDataLst>
              <p:tags r:id="rId56"/>
            </p:custDataLst>
          </p:nvPr>
        </p:nvSpPr>
        <p:spPr bwMode="auto">
          <a:xfrm>
            <a:off x="5886450" y="3363150"/>
            <a:ext cx="666750" cy="0"/>
          </a:xfrm>
          <a:prstGeom prst="line">
            <a:avLst/>
          </a:prstGeom>
          <a:noFill/>
          <a:ln w="38100">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44" name="Line 28"/>
          <p:cNvSpPr>
            <a:spLocks noChangeShapeType="1"/>
          </p:cNvSpPr>
          <p:nvPr>
            <p:custDataLst>
              <p:tags r:id="rId57"/>
            </p:custDataLst>
          </p:nvPr>
        </p:nvSpPr>
        <p:spPr bwMode="auto">
          <a:xfrm>
            <a:off x="5886450" y="3363150"/>
            <a:ext cx="0" cy="60960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45" name="Line 29"/>
          <p:cNvSpPr>
            <a:spLocks noChangeShapeType="1"/>
          </p:cNvSpPr>
          <p:nvPr>
            <p:custDataLst>
              <p:tags r:id="rId58"/>
            </p:custDataLst>
          </p:nvPr>
        </p:nvSpPr>
        <p:spPr bwMode="auto">
          <a:xfrm>
            <a:off x="6553200" y="3363150"/>
            <a:ext cx="0" cy="60960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46" name="Line 26"/>
          <p:cNvSpPr>
            <a:spLocks noChangeShapeType="1"/>
          </p:cNvSpPr>
          <p:nvPr>
            <p:custDataLst>
              <p:tags r:id="rId59"/>
            </p:custDataLst>
          </p:nvPr>
        </p:nvSpPr>
        <p:spPr bwMode="auto">
          <a:xfrm>
            <a:off x="6534150" y="3972750"/>
            <a:ext cx="1257300" cy="0"/>
          </a:xfrm>
          <a:prstGeom prst="line">
            <a:avLst/>
          </a:prstGeom>
          <a:noFill/>
          <a:ln w="38100">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47" name="Line 27"/>
          <p:cNvSpPr>
            <a:spLocks noChangeShapeType="1"/>
          </p:cNvSpPr>
          <p:nvPr>
            <p:custDataLst>
              <p:tags r:id="rId60"/>
            </p:custDataLst>
          </p:nvPr>
        </p:nvSpPr>
        <p:spPr bwMode="auto">
          <a:xfrm>
            <a:off x="7791450" y="3363150"/>
            <a:ext cx="666750" cy="0"/>
          </a:xfrm>
          <a:prstGeom prst="line">
            <a:avLst/>
          </a:prstGeom>
          <a:noFill/>
          <a:ln w="38100">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48" name="Line 28"/>
          <p:cNvSpPr>
            <a:spLocks noChangeShapeType="1"/>
          </p:cNvSpPr>
          <p:nvPr>
            <p:custDataLst>
              <p:tags r:id="rId61"/>
            </p:custDataLst>
          </p:nvPr>
        </p:nvSpPr>
        <p:spPr bwMode="auto">
          <a:xfrm>
            <a:off x="7791450" y="3363150"/>
            <a:ext cx="0" cy="60960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49" name="Line 29"/>
          <p:cNvSpPr>
            <a:spLocks noChangeShapeType="1"/>
          </p:cNvSpPr>
          <p:nvPr>
            <p:custDataLst>
              <p:tags r:id="rId62"/>
            </p:custDataLst>
          </p:nvPr>
        </p:nvSpPr>
        <p:spPr bwMode="auto">
          <a:xfrm>
            <a:off x="8458200" y="3363150"/>
            <a:ext cx="0" cy="60960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2" name="Line 51"/>
          <p:cNvSpPr>
            <a:spLocks noChangeShapeType="1"/>
          </p:cNvSpPr>
          <p:nvPr>
            <p:custDataLst>
              <p:tags r:id="rId63"/>
            </p:custDataLst>
          </p:nvPr>
        </p:nvSpPr>
        <p:spPr bwMode="auto">
          <a:xfrm>
            <a:off x="4225504" y="4284742"/>
            <a:ext cx="0" cy="60960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87" name="Line 20"/>
          <p:cNvSpPr>
            <a:spLocks noChangeShapeType="1"/>
          </p:cNvSpPr>
          <p:nvPr>
            <p:custDataLst>
              <p:tags r:id="rId64"/>
            </p:custDataLst>
          </p:nvPr>
        </p:nvSpPr>
        <p:spPr bwMode="auto">
          <a:xfrm flipH="1">
            <a:off x="2844792" y="2584109"/>
            <a:ext cx="209548" cy="0"/>
          </a:xfrm>
          <a:prstGeom prst="line">
            <a:avLst/>
          </a:prstGeom>
          <a:noFill/>
          <a:ln w="28575">
            <a:solidFill>
              <a:srgbClr val="FFFFFF"/>
            </a:solidFill>
            <a:round/>
            <a:headEnd/>
            <a:tailEnd/>
          </a:ln>
          <a:effectLst/>
        </p:spPr>
        <p:txBody>
          <a:bodyPr wrap="none" anchor="ctr">
            <a:noAutofit/>
          </a:bodyPr>
          <a:lstStyle/>
          <a:p>
            <a:r>
              <a:rPr lang="en-US" dirty="0" smtClean="0">
                <a:solidFill>
                  <a:srgbClr val="000000"/>
                </a:solidFill>
                <a:latin typeface="Calibri"/>
              </a:rPr>
              <a:t>c</a:t>
            </a:r>
            <a:endParaRPr lang="en-US" dirty="0">
              <a:solidFill>
                <a:srgbClr val="000000"/>
              </a:solidFill>
              <a:latin typeface="Calibri"/>
            </a:endParaRPr>
          </a:p>
        </p:txBody>
      </p:sp>
      <p:sp>
        <p:nvSpPr>
          <p:cNvPr id="162" name="Line 53" hidden="1"/>
          <p:cNvSpPr>
            <a:spLocks noChangeShapeType="1"/>
          </p:cNvSpPr>
          <p:nvPr>
            <p:custDataLst>
              <p:tags r:id="rId65"/>
            </p:custDataLst>
          </p:nvPr>
        </p:nvSpPr>
        <p:spPr bwMode="auto">
          <a:xfrm>
            <a:off x="805953" y="5426077"/>
            <a:ext cx="1327647" cy="0"/>
          </a:xfrm>
          <a:prstGeom prst="line">
            <a:avLst/>
          </a:prstGeom>
          <a:noFill/>
          <a:ln w="25400">
            <a:solidFill>
              <a:srgbClr val="0070C0"/>
            </a:solidFill>
            <a:round/>
            <a:headEnd/>
            <a:tailEnd/>
          </a:ln>
          <a:effectLst/>
        </p:spPr>
        <p:txBody>
          <a:bodyPr wrap="none" anchor="ctr">
            <a:noAutofit/>
          </a:bodyPr>
          <a:lstStyle/>
          <a:p>
            <a:endParaRPr lang="en-US">
              <a:solidFill>
                <a:srgbClr val="000000"/>
              </a:solidFill>
              <a:latin typeface="Calibri"/>
            </a:endParaRPr>
          </a:p>
        </p:txBody>
      </p:sp>
      <p:sp>
        <p:nvSpPr>
          <p:cNvPr id="163" name="Line 55" hidden="1"/>
          <p:cNvSpPr>
            <a:spLocks noChangeShapeType="1"/>
          </p:cNvSpPr>
          <p:nvPr>
            <p:custDataLst>
              <p:tags r:id="rId66"/>
            </p:custDataLst>
          </p:nvPr>
        </p:nvSpPr>
        <p:spPr bwMode="auto">
          <a:xfrm>
            <a:off x="2133600" y="4809015"/>
            <a:ext cx="0" cy="609600"/>
          </a:xfrm>
          <a:prstGeom prst="line">
            <a:avLst/>
          </a:prstGeom>
          <a:noFill/>
          <a:ln w="25400">
            <a:solidFill>
              <a:srgbClr val="0070C0"/>
            </a:solidFill>
            <a:round/>
            <a:headEnd/>
            <a:tailEnd/>
          </a:ln>
          <a:effectLst/>
        </p:spPr>
        <p:txBody>
          <a:bodyPr anchor="ctr">
            <a:noAutofit/>
          </a:bodyPr>
          <a:lstStyle/>
          <a:p>
            <a:endParaRPr lang="en-US" dirty="0">
              <a:solidFill>
                <a:srgbClr val="000000"/>
              </a:solidFill>
              <a:latin typeface="Calibri"/>
            </a:endParaRPr>
          </a:p>
        </p:txBody>
      </p:sp>
      <p:sp>
        <p:nvSpPr>
          <p:cNvPr id="164" name="Line 58" hidden="1"/>
          <p:cNvSpPr>
            <a:spLocks noChangeShapeType="1"/>
          </p:cNvSpPr>
          <p:nvPr>
            <p:custDataLst>
              <p:tags r:id="rId67"/>
            </p:custDataLst>
          </p:nvPr>
        </p:nvSpPr>
        <p:spPr bwMode="auto">
          <a:xfrm>
            <a:off x="4290392" y="4816475"/>
            <a:ext cx="1653208"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65" name="Line 59" hidden="1"/>
          <p:cNvSpPr>
            <a:spLocks noChangeShapeType="1"/>
          </p:cNvSpPr>
          <p:nvPr>
            <p:custDataLst>
              <p:tags r:id="rId68"/>
            </p:custDataLst>
          </p:nvPr>
        </p:nvSpPr>
        <p:spPr bwMode="auto">
          <a:xfrm>
            <a:off x="4290392" y="4816475"/>
            <a:ext cx="0" cy="6096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66" name="Line 64" hidden="1"/>
          <p:cNvSpPr>
            <a:spLocks noChangeShapeType="1"/>
          </p:cNvSpPr>
          <p:nvPr>
            <p:custDataLst>
              <p:tags r:id="rId69"/>
            </p:custDataLst>
          </p:nvPr>
        </p:nvSpPr>
        <p:spPr bwMode="auto">
          <a:xfrm>
            <a:off x="4290392" y="3140075"/>
            <a:ext cx="0" cy="2286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67" name="Line 61" hidden="1"/>
          <p:cNvSpPr>
            <a:spLocks noChangeShapeType="1"/>
          </p:cNvSpPr>
          <p:nvPr>
            <p:custDataLst>
              <p:tags r:id="rId70"/>
            </p:custDataLst>
          </p:nvPr>
        </p:nvSpPr>
        <p:spPr bwMode="auto">
          <a:xfrm>
            <a:off x="5943599" y="5410200"/>
            <a:ext cx="2431995"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68" name="Line 60" hidden="1"/>
          <p:cNvSpPr>
            <a:spLocks noChangeShapeType="1"/>
          </p:cNvSpPr>
          <p:nvPr>
            <p:custDataLst>
              <p:tags r:id="rId71"/>
            </p:custDataLst>
          </p:nvPr>
        </p:nvSpPr>
        <p:spPr bwMode="auto">
          <a:xfrm>
            <a:off x="5943600" y="4800600"/>
            <a:ext cx="0" cy="6096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69" name="Line 65" hidden="1"/>
          <p:cNvSpPr>
            <a:spLocks noChangeShapeType="1"/>
          </p:cNvSpPr>
          <p:nvPr>
            <p:custDataLst>
              <p:tags r:id="rId72"/>
            </p:custDataLst>
          </p:nvPr>
        </p:nvSpPr>
        <p:spPr bwMode="auto">
          <a:xfrm>
            <a:off x="5943600" y="3124200"/>
            <a:ext cx="0" cy="2286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70" name="Line 71" hidden="1"/>
          <p:cNvSpPr>
            <a:spLocks noChangeShapeType="1"/>
          </p:cNvSpPr>
          <p:nvPr>
            <p:custDataLst>
              <p:tags r:id="rId73"/>
            </p:custDataLst>
          </p:nvPr>
        </p:nvSpPr>
        <p:spPr bwMode="auto">
          <a:xfrm>
            <a:off x="4613302" y="3140075"/>
            <a:ext cx="0" cy="3048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71" name="Line 56" hidden="1"/>
          <p:cNvSpPr>
            <a:spLocks noChangeShapeType="1"/>
          </p:cNvSpPr>
          <p:nvPr>
            <p:custDataLst>
              <p:tags r:id="rId74"/>
            </p:custDataLst>
          </p:nvPr>
        </p:nvSpPr>
        <p:spPr bwMode="auto">
          <a:xfrm>
            <a:off x="4038600" y="4816475"/>
            <a:ext cx="0" cy="6096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72" name="Line 57" hidden="1"/>
          <p:cNvSpPr>
            <a:spLocks noChangeShapeType="1"/>
          </p:cNvSpPr>
          <p:nvPr>
            <p:custDataLst>
              <p:tags r:id="rId75"/>
            </p:custDataLst>
          </p:nvPr>
        </p:nvSpPr>
        <p:spPr bwMode="auto">
          <a:xfrm>
            <a:off x="4038600" y="5426075"/>
            <a:ext cx="251791"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73" name="Line 63" hidden="1"/>
          <p:cNvSpPr>
            <a:spLocks noChangeShapeType="1"/>
          </p:cNvSpPr>
          <p:nvPr>
            <p:custDataLst>
              <p:tags r:id="rId76"/>
            </p:custDataLst>
          </p:nvPr>
        </p:nvSpPr>
        <p:spPr bwMode="auto">
          <a:xfrm>
            <a:off x="4038600" y="3140075"/>
            <a:ext cx="0" cy="2286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74" name="Line 74" hidden="1"/>
          <p:cNvSpPr>
            <a:spLocks noChangeShapeType="1"/>
          </p:cNvSpPr>
          <p:nvPr>
            <p:custDataLst>
              <p:tags r:id="rId77"/>
            </p:custDataLst>
          </p:nvPr>
        </p:nvSpPr>
        <p:spPr bwMode="auto">
          <a:xfrm>
            <a:off x="2698364" y="5578475"/>
            <a:ext cx="3837387"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75" name="Line 75" hidden="1"/>
          <p:cNvSpPr>
            <a:spLocks noChangeShapeType="1"/>
          </p:cNvSpPr>
          <p:nvPr>
            <p:custDataLst>
              <p:tags r:id="rId78"/>
            </p:custDataLst>
          </p:nvPr>
        </p:nvSpPr>
        <p:spPr bwMode="auto">
          <a:xfrm>
            <a:off x="6543261" y="6175375"/>
            <a:ext cx="1914939" cy="7938"/>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76" name="Line 72" hidden="1"/>
          <p:cNvSpPr>
            <a:spLocks noChangeShapeType="1"/>
          </p:cNvSpPr>
          <p:nvPr>
            <p:custDataLst>
              <p:tags r:id="rId79"/>
            </p:custDataLst>
          </p:nvPr>
        </p:nvSpPr>
        <p:spPr bwMode="auto">
          <a:xfrm>
            <a:off x="6535751" y="3140075"/>
            <a:ext cx="0" cy="3048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77" name="Line 76" hidden="1"/>
          <p:cNvSpPr>
            <a:spLocks noChangeShapeType="1"/>
          </p:cNvSpPr>
          <p:nvPr>
            <p:custDataLst>
              <p:tags r:id="rId80"/>
            </p:custDataLst>
          </p:nvPr>
        </p:nvSpPr>
        <p:spPr bwMode="auto">
          <a:xfrm>
            <a:off x="6535751" y="5578475"/>
            <a:ext cx="0" cy="600075"/>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78" name="Line 54" hidden="1"/>
          <p:cNvSpPr>
            <a:spLocks noChangeShapeType="1"/>
          </p:cNvSpPr>
          <p:nvPr>
            <p:custDataLst>
              <p:tags r:id="rId81"/>
            </p:custDataLst>
          </p:nvPr>
        </p:nvSpPr>
        <p:spPr bwMode="auto">
          <a:xfrm>
            <a:off x="2133599" y="4816475"/>
            <a:ext cx="1905001"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79" name="Line 70" hidden="1"/>
          <p:cNvSpPr>
            <a:spLocks noChangeShapeType="1"/>
          </p:cNvSpPr>
          <p:nvPr>
            <p:custDataLst>
              <p:tags r:id="rId82"/>
            </p:custDataLst>
          </p:nvPr>
        </p:nvSpPr>
        <p:spPr bwMode="auto">
          <a:xfrm>
            <a:off x="2690854" y="3140075"/>
            <a:ext cx="0" cy="3048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80" name="Line 73" hidden="1"/>
          <p:cNvSpPr>
            <a:spLocks noChangeShapeType="1"/>
          </p:cNvSpPr>
          <p:nvPr>
            <p:custDataLst>
              <p:tags r:id="rId83"/>
            </p:custDataLst>
          </p:nvPr>
        </p:nvSpPr>
        <p:spPr bwMode="auto">
          <a:xfrm>
            <a:off x="783424" y="6180138"/>
            <a:ext cx="1914940" cy="7938"/>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81" name="Line 77" hidden="1"/>
          <p:cNvSpPr>
            <a:spLocks noChangeShapeType="1"/>
          </p:cNvSpPr>
          <p:nvPr>
            <p:custDataLst>
              <p:tags r:id="rId84"/>
            </p:custDataLst>
          </p:nvPr>
        </p:nvSpPr>
        <p:spPr bwMode="auto">
          <a:xfrm>
            <a:off x="2690854" y="5583238"/>
            <a:ext cx="0" cy="600075"/>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82" name="Line 62" hidden="1"/>
          <p:cNvSpPr>
            <a:spLocks noChangeShapeType="1"/>
          </p:cNvSpPr>
          <p:nvPr>
            <p:custDataLst>
              <p:tags r:id="rId85"/>
            </p:custDataLst>
          </p:nvPr>
        </p:nvSpPr>
        <p:spPr bwMode="auto">
          <a:xfrm>
            <a:off x="2133600" y="3182937"/>
            <a:ext cx="0" cy="22098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89" name="Text Box 17"/>
          <p:cNvSpPr txBox="1">
            <a:spLocks noChangeArrowheads="1"/>
          </p:cNvSpPr>
          <p:nvPr>
            <p:custDataLst>
              <p:tags r:id="rId86"/>
            </p:custDataLst>
          </p:nvPr>
        </p:nvSpPr>
        <p:spPr bwMode="auto">
          <a:xfrm>
            <a:off x="4645017" y="964859"/>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a:solidFill>
                  <a:srgbClr val="FFFFFF"/>
                </a:solidFill>
                <a:latin typeface="Calibri"/>
              </a:rPr>
              <a:t>Q</a:t>
            </a:r>
          </a:p>
        </p:txBody>
      </p:sp>
      <p:sp>
        <p:nvSpPr>
          <p:cNvPr id="90" name="Text Box 18"/>
          <p:cNvSpPr txBox="1">
            <a:spLocks noChangeArrowheads="1"/>
          </p:cNvSpPr>
          <p:nvPr>
            <p:custDataLst>
              <p:tags r:id="rId87"/>
            </p:custDataLst>
          </p:nvPr>
        </p:nvSpPr>
        <p:spPr bwMode="auto">
          <a:xfrm>
            <a:off x="4635492" y="1669212"/>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93" name="Line 19"/>
          <p:cNvSpPr>
            <a:spLocks noChangeShapeType="1"/>
          </p:cNvSpPr>
          <p:nvPr>
            <p:custDataLst>
              <p:tags r:id="rId88"/>
            </p:custDataLst>
          </p:nvPr>
        </p:nvSpPr>
        <p:spPr bwMode="auto">
          <a:xfrm>
            <a:off x="4741065" y="1822109"/>
            <a:ext cx="228600"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02" name="Text Box 66"/>
          <p:cNvSpPr txBox="1">
            <a:spLocks noChangeArrowheads="1"/>
          </p:cNvSpPr>
          <p:nvPr>
            <p:custDataLst>
              <p:tags r:id="rId89"/>
            </p:custDataLst>
          </p:nvPr>
        </p:nvSpPr>
        <p:spPr bwMode="auto">
          <a:xfrm>
            <a:off x="247860" y="964362"/>
            <a:ext cx="437940"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smtClean="0">
                <a:solidFill>
                  <a:srgbClr val="FFFFFF"/>
                </a:solidFill>
                <a:latin typeface="Calibri"/>
              </a:rPr>
              <a:t>D</a:t>
            </a:r>
            <a:endParaRPr lang="en-US" sz="3200" dirty="0">
              <a:solidFill>
                <a:srgbClr val="FFFFFF"/>
              </a:solidFill>
              <a:latin typeface="Calibri"/>
            </a:endParaRPr>
          </a:p>
        </p:txBody>
      </p:sp>
      <p:sp>
        <p:nvSpPr>
          <p:cNvPr id="103" name="Text Box 67"/>
          <p:cNvSpPr txBox="1">
            <a:spLocks noChangeArrowheads="1"/>
          </p:cNvSpPr>
          <p:nvPr>
            <p:custDataLst>
              <p:tags r:id="rId90"/>
            </p:custDataLst>
          </p:nvPr>
        </p:nvSpPr>
        <p:spPr bwMode="auto">
          <a:xfrm>
            <a:off x="76200" y="1626847"/>
            <a:ext cx="638316"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err="1" smtClean="0">
                <a:solidFill>
                  <a:srgbClr val="FFFFFF"/>
                </a:solidFill>
                <a:latin typeface="Calibri"/>
              </a:rPr>
              <a:t>clk</a:t>
            </a:r>
            <a:endParaRPr lang="en-US" sz="3200" dirty="0">
              <a:solidFill>
                <a:srgbClr val="FFFFFF"/>
              </a:solidFill>
              <a:latin typeface="Calibri"/>
            </a:endParaRPr>
          </a:p>
        </p:txBody>
      </p:sp>
      <p:sp>
        <p:nvSpPr>
          <p:cNvPr id="104" name="Line 26"/>
          <p:cNvSpPr>
            <a:spLocks noChangeShapeType="1"/>
          </p:cNvSpPr>
          <p:nvPr>
            <p:custDataLst>
              <p:tags r:id="rId91"/>
            </p:custDataLst>
          </p:nvPr>
        </p:nvSpPr>
        <p:spPr bwMode="auto">
          <a:xfrm>
            <a:off x="685800" y="5651159"/>
            <a:ext cx="381000" cy="0"/>
          </a:xfrm>
          <a:prstGeom prst="line">
            <a:avLst/>
          </a:prstGeom>
          <a:noFill/>
          <a:ln w="38100">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05" name="Line 26"/>
          <p:cNvSpPr>
            <a:spLocks noChangeShapeType="1"/>
          </p:cNvSpPr>
          <p:nvPr>
            <p:custDataLst>
              <p:tags r:id="rId92"/>
            </p:custDataLst>
          </p:nvPr>
        </p:nvSpPr>
        <p:spPr bwMode="auto">
          <a:xfrm>
            <a:off x="685800" y="6413159"/>
            <a:ext cx="381000" cy="0"/>
          </a:xfrm>
          <a:prstGeom prst="line">
            <a:avLst/>
          </a:prstGeom>
          <a:noFill/>
          <a:ln w="38100">
            <a:solidFill>
              <a:srgbClr val="FFFFFF"/>
            </a:solidFill>
            <a:round/>
            <a:headEnd/>
            <a:tailEnd/>
          </a:ln>
          <a:effectLst/>
        </p:spPr>
        <p:txBody>
          <a:bodyPr wrap="none" anchor="ctr">
            <a:noAutofit/>
          </a:bodyPr>
          <a:lstStyle/>
          <a:p>
            <a:endParaRPr lang="en-US">
              <a:solidFill>
                <a:srgbClr val="000000"/>
              </a:solidFill>
              <a:latin typeface="Calibri"/>
            </a:endParaRPr>
          </a:p>
        </p:txBody>
      </p:sp>
      <p:pic>
        <p:nvPicPr>
          <p:cNvPr id="106" name="CP3 Ink d2ff7918-62f2-4a8e-a0a0-f06a95de4daa"/>
          <p:cNvPicPr>
            <a:picLocks noChangeAspect="1" noChangeArrowheads="1"/>
          </p:cNvPicPr>
          <p:nvPr>
            <p:custDataLst>
              <p:tags r:id="rId93"/>
            </p:custDataLst>
          </p:nvPr>
        </p:nvPicPr>
        <p:blipFill>
          <a:blip r:embed="rId96" cstate="print"/>
          <a:srcRect/>
          <a:stretch>
            <a:fillRect/>
          </a:stretch>
        </p:blipFill>
        <p:spPr bwMode="auto">
          <a:xfrm>
            <a:off x="379542" y="3136856"/>
            <a:ext cx="8333076" cy="3721144"/>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6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862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862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862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862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862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862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862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862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862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586179">
                                            <p:txEl>
                                              <p:pRg st="0" end="0"/>
                                            </p:tx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86179">
                                            <p:txEl>
                                              <p:pRg st="1" end="1"/>
                                            </p:tx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86179">
                                            <p:txEl>
                                              <p:pRg st="2" end="2"/>
                                            </p:tx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86179">
                                            <p:txEl>
                                              <p:pRg st="3" end="3"/>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6179" grpId="0" build="p"/>
      <p:bldP spid="1586242" grpId="0"/>
      <p:bldP spid="1586243" grpId="0"/>
      <p:bldP spid="1586244" grpId="0"/>
      <p:bldP spid="1586245" grpId="0"/>
      <p:bldP spid="1586222" grpId="0" animBg="1"/>
      <p:bldP spid="1586223" grpId="0" animBg="1"/>
      <p:bldP spid="1586224" grpId="0" animBg="1"/>
      <p:bldP spid="1586225" grpId="0" animBg="1"/>
      <p:bldP spid="1586226" grpId="0" animBg="1"/>
      <p:bldP spid="1586228"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2" grpId="0" animBg="1"/>
      <p:bldP spid="104" grpId="0" animBg="1"/>
      <p:bldP spid="10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Rectangle 2"/>
          <p:cNvSpPr>
            <a:spLocks noGrp="1" noChangeArrowheads="1"/>
          </p:cNvSpPr>
          <p:nvPr>
            <p:ph type="title"/>
            <p:custDataLst>
              <p:tags r:id="rId1"/>
            </p:custDataLst>
          </p:nvPr>
        </p:nvSpPr>
        <p:spPr/>
        <p:txBody>
          <a:bodyPr>
            <a:noAutofit/>
          </a:bodyPr>
          <a:lstStyle/>
          <a:p>
            <a:r>
              <a:rPr lang="en-US"/>
              <a:t>Registers</a:t>
            </a:r>
          </a:p>
        </p:txBody>
      </p:sp>
      <p:sp>
        <p:nvSpPr>
          <p:cNvPr id="1588227" name="Rectangle 3"/>
          <p:cNvSpPr>
            <a:spLocks noGrp="1" noChangeArrowheads="1"/>
          </p:cNvSpPr>
          <p:nvPr>
            <p:ph idx="1"/>
            <p:custDataLst>
              <p:tags r:id="rId2"/>
            </p:custDataLst>
          </p:nvPr>
        </p:nvSpPr>
        <p:spPr>
          <a:xfrm>
            <a:off x="3810000" y="628650"/>
            <a:ext cx="5105400" cy="3352800"/>
          </a:xfrm>
        </p:spPr>
        <p:txBody>
          <a:bodyPr>
            <a:noAutofit/>
          </a:bodyPr>
          <a:lstStyle/>
          <a:p>
            <a:r>
              <a:rPr lang="en-US" dirty="0" smtClean="0">
                <a:solidFill>
                  <a:schemeClr val="accent1"/>
                </a:solidFill>
              </a:rPr>
              <a:t>Register</a:t>
            </a:r>
          </a:p>
          <a:p>
            <a:pPr>
              <a:buFont typeface="Arial" pitchFamily="34" charset="0"/>
              <a:buChar char="•"/>
            </a:pPr>
            <a:r>
              <a:rPr lang="en-US" dirty="0" smtClean="0"/>
              <a:t>D </a:t>
            </a:r>
            <a:r>
              <a:rPr lang="en-US" dirty="0"/>
              <a:t>flip-flops in parallel </a:t>
            </a:r>
            <a:endParaRPr lang="en-US" dirty="0" smtClean="0"/>
          </a:p>
          <a:p>
            <a:pPr>
              <a:buFont typeface="Arial" pitchFamily="34" charset="0"/>
              <a:buChar char="•"/>
            </a:pPr>
            <a:r>
              <a:rPr lang="en-US" dirty="0" smtClean="0"/>
              <a:t>shared clock</a:t>
            </a:r>
          </a:p>
          <a:p>
            <a:pPr>
              <a:buFont typeface="Arial" pitchFamily="34" charset="0"/>
              <a:buChar char="•"/>
            </a:pPr>
            <a:r>
              <a:rPr lang="en-US" dirty="0" smtClean="0"/>
              <a:t>extra clocked inputs:</a:t>
            </a:r>
            <a:br>
              <a:rPr lang="en-US" dirty="0" smtClean="0"/>
            </a:br>
            <a:r>
              <a:rPr lang="en-US" dirty="0" err="1" smtClean="0"/>
              <a:t>write_enable</a:t>
            </a:r>
            <a:r>
              <a:rPr lang="en-US" dirty="0" smtClean="0"/>
              <a:t>, reset, …</a:t>
            </a:r>
            <a:endParaRPr lang="en-US" dirty="0"/>
          </a:p>
        </p:txBody>
      </p:sp>
      <p:sp>
        <p:nvSpPr>
          <p:cNvPr id="1588228" name="Rectangle 4"/>
          <p:cNvSpPr>
            <a:spLocks noChangeArrowheads="1"/>
          </p:cNvSpPr>
          <p:nvPr>
            <p:custDataLst>
              <p:tags r:id="rId3"/>
            </p:custDataLst>
          </p:nvPr>
        </p:nvSpPr>
        <p:spPr bwMode="auto">
          <a:xfrm>
            <a:off x="1608138" y="911230"/>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solidFill>
                <a:srgbClr val="000000"/>
              </a:solidFill>
              <a:latin typeface="Calibri"/>
            </a:endParaRPr>
          </a:p>
        </p:txBody>
      </p:sp>
      <p:sp>
        <p:nvSpPr>
          <p:cNvPr id="1588231" name="Line 7"/>
          <p:cNvSpPr>
            <a:spLocks noChangeShapeType="1"/>
          </p:cNvSpPr>
          <p:nvPr>
            <p:custDataLst>
              <p:tags r:id="rId4"/>
            </p:custDataLst>
          </p:nvPr>
        </p:nvSpPr>
        <p:spPr bwMode="auto">
          <a:xfrm flipH="1" flipV="1">
            <a:off x="912812" y="1058868"/>
            <a:ext cx="695325" cy="4762"/>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8232" name="Line 8"/>
          <p:cNvSpPr>
            <a:spLocks noChangeShapeType="1"/>
          </p:cNvSpPr>
          <p:nvPr>
            <p:custDataLst>
              <p:tags r:id="rId5"/>
            </p:custDataLst>
          </p:nvPr>
        </p:nvSpPr>
        <p:spPr bwMode="auto">
          <a:xfrm flipH="1">
            <a:off x="1106487" y="1374780"/>
            <a:ext cx="501650" cy="4763"/>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8234" name="Line 10"/>
          <p:cNvSpPr>
            <a:spLocks noChangeShapeType="1"/>
          </p:cNvSpPr>
          <p:nvPr>
            <p:custDataLst>
              <p:tags r:id="rId6"/>
            </p:custDataLst>
          </p:nvPr>
        </p:nvSpPr>
        <p:spPr bwMode="auto">
          <a:xfrm flipH="1">
            <a:off x="2020887" y="1063630"/>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solidFill>
                <a:srgbClr val="000000"/>
              </a:solidFill>
              <a:latin typeface="Calibri"/>
            </a:endParaRPr>
          </a:p>
        </p:txBody>
      </p:sp>
      <p:sp>
        <p:nvSpPr>
          <p:cNvPr id="1588240" name="Line 16"/>
          <p:cNvSpPr>
            <a:spLocks noChangeShapeType="1"/>
          </p:cNvSpPr>
          <p:nvPr>
            <p:custDataLst>
              <p:tags r:id="rId7"/>
            </p:custDataLst>
          </p:nvPr>
        </p:nvSpPr>
        <p:spPr bwMode="auto">
          <a:xfrm flipH="1">
            <a:off x="2249487" y="1386857"/>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solidFill>
                <a:srgbClr val="000000"/>
              </a:solidFill>
              <a:latin typeface="Calibri"/>
            </a:endParaRPr>
          </a:p>
        </p:txBody>
      </p:sp>
      <p:sp>
        <p:nvSpPr>
          <p:cNvPr id="1588242" name="Line 18"/>
          <p:cNvSpPr>
            <a:spLocks noChangeShapeType="1"/>
          </p:cNvSpPr>
          <p:nvPr>
            <p:custDataLst>
              <p:tags r:id="rId8"/>
            </p:custDataLst>
          </p:nvPr>
        </p:nvSpPr>
        <p:spPr bwMode="auto">
          <a:xfrm flipH="1">
            <a:off x="2935287" y="1063630"/>
            <a:ext cx="338138"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8245" name="Line 21"/>
          <p:cNvSpPr>
            <a:spLocks noChangeShapeType="1"/>
          </p:cNvSpPr>
          <p:nvPr>
            <p:custDataLst>
              <p:tags r:id="rId9"/>
            </p:custDataLst>
          </p:nvPr>
        </p:nvSpPr>
        <p:spPr bwMode="auto">
          <a:xfrm flipH="1" flipV="1">
            <a:off x="1435100" y="1374780"/>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solidFill>
                <a:srgbClr val="000000"/>
              </a:solidFill>
              <a:latin typeface="Calibri"/>
            </a:endParaRPr>
          </a:p>
        </p:txBody>
      </p:sp>
      <p:sp>
        <p:nvSpPr>
          <p:cNvPr id="1588246" name="Line 22"/>
          <p:cNvSpPr>
            <a:spLocks noChangeShapeType="1"/>
          </p:cNvSpPr>
          <p:nvPr>
            <p:custDataLst>
              <p:tags r:id="rId10"/>
            </p:custDataLst>
          </p:nvPr>
        </p:nvSpPr>
        <p:spPr bwMode="auto">
          <a:xfrm flipH="1" flipV="1">
            <a:off x="2249487" y="1375745"/>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solidFill>
                <a:srgbClr val="000000"/>
              </a:solidFill>
              <a:latin typeface="Calibri"/>
            </a:endParaRPr>
          </a:p>
        </p:txBody>
      </p:sp>
      <p:sp>
        <p:nvSpPr>
          <p:cNvPr id="1588247" name="Line 23"/>
          <p:cNvSpPr>
            <a:spLocks noChangeShapeType="1"/>
          </p:cNvSpPr>
          <p:nvPr>
            <p:custDataLst>
              <p:tags r:id="rId11"/>
            </p:custDataLst>
          </p:nvPr>
        </p:nvSpPr>
        <p:spPr bwMode="auto">
          <a:xfrm flipH="1" flipV="1">
            <a:off x="1435097" y="1641480"/>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solidFill>
                <a:srgbClr val="000000"/>
              </a:solidFill>
              <a:latin typeface="Calibri"/>
            </a:endParaRPr>
          </a:p>
        </p:txBody>
      </p:sp>
      <p:sp>
        <p:nvSpPr>
          <p:cNvPr id="1588249" name="Oval 25"/>
          <p:cNvSpPr>
            <a:spLocks noChangeArrowheads="1"/>
          </p:cNvSpPr>
          <p:nvPr>
            <p:custDataLst>
              <p:tags r:id="rId12"/>
            </p:custDataLst>
          </p:nvPr>
        </p:nvSpPr>
        <p:spPr bwMode="auto">
          <a:xfrm>
            <a:off x="2423404" y="1345097"/>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solidFill>
                <a:srgbClr val="000000"/>
              </a:solidFill>
              <a:latin typeface="Calibri"/>
            </a:endParaRPr>
          </a:p>
        </p:txBody>
      </p:sp>
      <p:sp>
        <p:nvSpPr>
          <p:cNvPr id="1588250" name="Rectangle 26"/>
          <p:cNvSpPr>
            <a:spLocks noChangeArrowheads="1"/>
          </p:cNvSpPr>
          <p:nvPr>
            <p:custDataLst>
              <p:tags r:id="rId13"/>
            </p:custDataLst>
          </p:nvPr>
        </p:nvSpPr>
        <p:spPr bwMode="auto">
          <a:xfrm>
            <a:off x="1331912" y="835030"/>
            <a:ext cx="1755775" cy="914400"/>
          </a:xfrm>
          <a:prstGeom prst="rect">
            <a:avLst/>
          </a:prstGeom>
          <a:noFill/>
          <a:ln w="28575" algn="ctr">
            <a:solidFill>
              <a:schemeClr val="accent1"/>
            </a:solidFill>
            <a:miter lim="800000"/>
            <a:headEnd/>
            <a:tailEnd/>
          </a:ln>
          <a:effectLst/>
        </p:spPr>
        <p:txBody>
          <a:bodyPr anchor="ctr">
            <a:noAutofit/>
          </a:bodyPr>
          <a:lstStyle/>
          <a:p>
            <a:endParaRPr lang="en-US">
              <a:solidFill>
                <a:srgbClr val="000000"/>
              </a:solidFill>
              <a:latin typeface="Calibri"/>
            </a:endParaRPr>
          </a:p>
        </p:txBody>
      </p:sp>
      <p:sp>
        <p:nvSpPr>
          <p:cNvPr id="1588254" name="Line 30"/>
          <p:cNvSpPr>
            <a:spLocks noChangeShapeType="1"/>
          </p:cNvSpPr>
          <p:nvPr>
            <p:custDataLst>
              <p:tags r:id="rId14"/>
            </p:custDataLst>
          </p:nvPr>
        </p:nvSpPr>
        <p:spPr bwMode="auto">
          <a:xfrm flipH="1" flipV="1">
            <a:off x="877887" y="2197105"/>
            <a:ext cx="730250" cy="9525"/>
          </a:xfrm>
          <a:prstGeom prst="line">
            <a:avLst/>
          </a:prstGeom>
          <a:noFill/>
          <a:ln w="28575">
            <a:solidFill>
              <a:srgbClr val="FFFFFF"/>
            </a:solidFill>
            <a:round/>
            <a:headEnd/>
            <a:tailEnd type="none"/>
          </a:ln>
          <a:effectLst/>
        </p:spPr>
        <p:txBody>
          <a:bodyPr anchor="ctr">
            <a:noAutofit/>
          </a:bodyPr>
          <a:lstStyle/>
          <a:p>
            <a:endParaRPr lang="en-US">
              <a:solidFill>
                <a:srgbClr val="000000"/>
              </a:solidFill>
              <a:latin typeface="Calibri"/>
            </a:endParaRPr>
          </a:p>
        </p:txBody>
      </p:sp>
      <p:sp>
        <p:nvSpPr>
          <p:cNvPr id="1588255" name="Line 31"/>
          <p:cNvSpPr>
            <a:spLocks noChangeShapeType="1"/>
          </p:cNvSpPr>
          <p:nvPr>
            <p:custDataLst>
              <p:tags r:id="rId15"/>
            </p:custDataLst>
          </p:nvPr>
        </p:nvSpPr>
        <p:spPr bwMode="auto">
          <a:xfrm flipH="1" flipV="1">
            <a:off x="1106487" y="2555880"/>
            <a:ext cx="501650" cy="9525"/>
          </a:xfrm>
          <a:prstGeom prst="line">
            <a:avLst/>
          </a:prstGeom>
          <a:noFill/>
          <a:ln w="28575">
            <a:solidFill>
              <a:srgbClr val="FFFFFF"/>
            </a:solidFill>
            <a:round/>
            <a:headEnd/>
            <a:tailEnd type="oval"/>
          </a:ln>
          <a:effectLst/>
        </p:spPr>
        <p:txBody>
          <a:bodyPr anchor="ctr">
            <a:noAutofit/>
          </a:bodyPr>
          <a:lstStyle/>
          <a:p>
            <a:endParaRPr lang="en-US">
              <a:solidFill>
                <a:srgbClr val="000000"/>
              </a:solidFill>
              <a:latin typeface="Calibri"/>
            </a:endParaRPr>
          </a:p>
        </p:txBody>
      </p:sp>
      <p:sp>
        <p:nvSpPr>
          <p:cNvPr id="1588277" name="Line 53"/>
          <p:cNvSpPr>
            <a:spLocks noChangeShapeType="1"/>
          </p:cNvSpPr>
          <p:nvPr>
            <p:custDataLst>
              <p:tags r:id="rId16"/>
            </p:custDataLst>
          </p:nvPr>
        </p:nvSpPr>
        <p:spPr bwMode="auto">
          <a:xfrm flipH="1" flipV="1">
            <a:off x="865187" y="3403595"/>
            <a:ext cx="746125" cy="7938"/>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8278" name="Line 54"/>
          <p:cNvSpPr>
            <a:spLocks noChangeShapeType="1"/>
          </p:cNvSpPr>
          <p:nvPr>
            <p:custDataLst>
              <p:tags r:id="rId17"/>
            </p:custDataLst>
          </p:nvPr>
        </p:nvSpPr>
        <p:spPr bwMode="auto">
          <a:xfrm flipH="1">
            <a:off x="1101725" y="3754438"/>
            <a:ext cx="509587" cy="0"/>
          </a:xfrm>
          <a:prstGeom prst="line">
            <a:avLst/>
          </a:prstGeom>
          <a:noFill/>
          <a:ln w="28575">
            <a:solidFill>
              <a:srgbClr val="FFFFFF"/>
            </a:solidFill>
            <a:round/>
            <a:headEnd/>
            <a:tailEnd type="oval"/>
          </a:ln>
          <a:effectLst/>
        </p:spPr>
        <p:txBody>
          <a:bodyPr anchor="ctr">
            <a:noAutofit/>
          </a:bodyPr>
          <a:lstStyle/>
          <a:p>
            <a:endParaRPr lang="en-US">
              <a:solidFill>
                <a:srgbClr val="000000"/>
              </a:solidFill>
              <a:latin typeface="Calibri"/>
            </a:endParaRPr>
          </a:p>
        </p:txBody>
      </p:sp>
      <p:sp>
        <p:nvSpPr>
          <p:cNvPr id="1588300" name="Line 76"/>
          <p:cNvSpPr>
            <a:spLocks noChangeShapeType="1"/>
          </p:cNvSpPr>
          <p:nvPr>
            <p:custDataLst>
              <p:tags r:id="rId18"/>
            </p:custDataLst>
          </p:nvPr>
        </p:nvSpPr>
        <p:spPr bwMode="auto">
          <a:xfrm flipH="1" flipV="1">
            <a:off x="895350" y="4578345"/>
            <a:ext cx="715962" cy="9525"/>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8320" name="Line 96"/>
          <p:cNvSpPr>
            <a:spLocks noChangeShapeType="1"/>
          </p:cNvSpPr>
          <p:nvPr>
            <p:custDataLst>
              <p:tags r:id="rId19"/>
            </p:custDataLst>
          </p:nvPr>
        </p:nvSpPr>
        <p:spPr bwMode="auto">
          <a:xfrm flipV="1">
            <a:off x="1106487" y="1390648"/>
            <a:ext cx="0" cy="4114802"/>
          </a:xfrm>
          <a:prstGeom prst="line">
            <a:avLst/>
          </a:prstGeom>
          <a:noFill/>
          <a:ln w="28575" cap="sq">
            <a:solidFill>
              <a:srgbClr val="FFFFFF"/>
            </a:solidFill>
            <a:round/>
            <a:headEnd type="none" w="med" len="med"/>
            <a:tailEnd type="none" w="med" len="med"/>
          </a:ln>
          <a:effectLst/>
        </p:spPr>
        <p:txBody>
          <a:bodyPr wrap="none" anchor="ctr">
            <a:noAutofit/>
          </a:bodyPr>
          <a:lstStyle/>
          <a:p>
            <a:endParaRPr lang="en-US">
              <a:solidFill>
                <a:srgbClr val="000000"/>
              </a:solidFill>
              <a:latin typeface="Calibri"/>
            </a:endParaRPr>
          </a:p>
        </p:txBody>
      </p:sp>
      <p:sp>
        <p:nvSpPr>
          <p:cNvPr id="1588321" name="Text Box 97"/>
          <p:cNvSpPr txBox="1">
            <a:spLocks noChangeArrowheads="1"/>
          </p:cNvSpPr>
          <p:nvPr>
            <p:custDataLst>
              <p:tags r:id="rId20"/>
            </p:custDataLst>
          </p:nvPr>
        </p:nvSpPr>
        <p:spPr bwMode="auto">
          <a:xfrm>
            <a:off x="685800" y="5409703"/>
            <a:ext cx="638316"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err="1">
                <a:solidFill>
                  <a:srgbClr val="FFFFFF"/>
                </a:solidFill>
                <a:latin typeface="Calibri"/>
              </a:rPr>
              <a:t>clk</a:t>
            </a:r>
            <a:endParaRPr lang="en-US" sz="2400" dirty="0">
              <a:solidFill>
                <a:srgbClr val="FFFFFF"/>
              </a:solidFill>
              <a:latin typeface="Calibri"/>
            </a:endParaRPr>
          </a:p>
        </p:txBody>
      </p:sp>
      <p:sp>
        <p:nvSpPr>
          <p:cNvPr id="1588322" name="Text Box 98"/>
          <p:cNvSpPr txBox="1">
            <a:spLocks noChangeArrowheads="1"/>
          </p:cNvSpPr>
          <p:nvPr>
            <p:custDataLst>
              <p:tags r:id="rId21"/>
            </p:custDataLst>
          </p:nvPr>
        </p:nvSpPr>
        <p:spPr bwMode="auto">
          <a:xfrm>
            <a:off x="344487" y="704850"/>
            <a:ext cx="646331" cy="663580"/>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D0</a:t>
            </a:r>
          </a:p>
        </p:txBody>
      </p:sp>
      <p:sp>
        <p:nvSpPr>
          <p:cNvPr id="1588323" name="Text Box 99"/>
          <p:cNvSpPr txBox="1">
            <a:spLocks noChangeArrowheads="1"/>
          </p:cNvSpPr>
          <p:nvPr>
            <p:custDataLst>
              <p:tags r:id="rId22"/>
            </p:custDataLst>
          </p:nvPr>
        </p:nvSpPr>
        <p:spPr bwMode="auto">
          <a:xfrm>
            <a:off x="344487" y="4175120"/>
            <a:ext cx="646331" cy="663580"/>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D3</a:t>
            </a:r>
          </a:p>
        </p:txBody>
      </p:sp>
      <p:sp>
        <p:nvSpPr>
          <p:cNvPr id="1588324" name="Text Box 100"/>
          <p:cNvSpPr txBox="1">
            <a:spLocks noChangeArrowheads="1"/>
          </p:cNvSpPr>
          <p:nvPr>
            <p:custDataLst>
              <p:tags r:id="rId23"/>
            </p:custDataLst>
          </p:nvPr>
        </p:nvSpPr>
        <p:spPr bwMode="auto">
          <a:xfrm>
            <a:off x="344487" y="1847850"/>
            <a:ext cx="646331" cy="663580"/>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D1</a:t>
            </a:r>
          </a:p>
        </p:txBody>
      </p:sp>
      <p:sp>
        <p:nvSpPr>
          <p:cNvPr id="1588325" name="Text Box 101"/>
          <p:cNvSpPr txBox="1">
            <a:spLocks noChangeArrowheads="1"/>
          </p:cNvSpPr>
          <p:nvPr>
            <p:custDataLst>
              <p:tags r:id="rId24"/>
            </p:custDataLst>
          </p:nvPr>
        </p:nvSpPr>
        <p:spPr bwMode="auto">
          <a:xfrm>
            <a:off x="344487" y="3067050"/>
            <a:ext cx="646331" cy="663580"/>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D2</a:t>
            </a:r>
          </a:p>
        </p:txBody>
      </p:sp>
      <p:sp>
        <p:nvSpPr>
          <p:cNvPr id="1588326" name="Rectangle 102"/>
          <p:cNvSpPr>
            <a:spLocks noChangeArrowheads="1"/>
          </p:cNvSpPr>
          <p:nvPr>
            <p:custDataLst>
              <p:tags r:id="rId25"/>
            </p:custDataLst>
          </p:nvPr>
        </p:nvSpPr>
        <p:spPr bwMode="auto">
          <a:xfrm>
            <a:off x="5257800" y="4114800"/>
            <a:ext cx="1066800" cy="1828800"/>
          </a:xfrm>
          <a:prstGeom prst="rect">
            <a:avLst/>
          </a:prstGeom>
          <a:noFill/>
          <a:ln w="38100" algn="ctr">
            <a:solidFill>
              <a:schemeClr val="accent1"/>
            </a:solidFill>
            <a:miter lim="800000"/>
            <a:headEnd/>
            <a:tailEnd/>
          </a:ln>
          <a:effectLst/>
        </p:spPr>
        <p:txBody>
          <a:bodyPr anchor="ctr">
            <a:noAutofit/>
          </a:bodyPr>
          <a:lstStyle/>
          <a:p>
            <a:endParaRPr lang="en-US">
              <a:solidFill>
                <a:srgbClr val="000000"/>
              </a:solidFill>
              <a:latin typeface="Calibri"/>
            </a:endParaRPr>
          </a:p>
        </p:txBody>
      </p:sp>
      <p:sp>
        <p:nvSpPr>
          <p:cNvPr id="1588327" name="Line 103"/>
          <p:cNvSpPr>
            <a:spLocks noChangeShapeType="1"/>
          </p:cNvSpPr>
          <p:nvPr>
            <p:custDataLst>
              <p:tags r:id="rId26"/>
            </p:custDataLst>
          </p:nvPr>
        </p:nvSpPr>
        <p:spPr bwMode="auto">
          <a:xfrm>
            <a:off x="4419600" y="5029200"/>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solidFill>
                <a:srgbClr val="000000"/>
              </a:solidFill>
              <a:latin typeface="Calibri"/>
            </a:endParaRPr>
          </a:p>
        </p:txBody>
      </p:sp>
      <p:sp>
        <p:nvSpPr>
          <p:cNvPr id="1588328" name="Line 104"/>
          <p:cNvSpPr>
            <a:spLocks noChangeShapeType="1"/>
          </p:cNvSpPr>
          <p:nvPr>
            <p:custDataLst>
              <p:tags r:id="rId27"/>
            </p:custDataLst>
          </p:nvPr>
        </p:nvSpPr>
        <p:spPr bwMode="auto">
          <a:xfrm>
            <a:off x="6324600" y="5046663"/>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solidFill>
                <a:srgbClr val="000000"/>
              </a:solidFill>
              <a:latin typeface="Calibri"/>
            </a:endParaRPr>
          </a:p>
        </p:txBody>
      </p:sp>
      <p:sp>
        <p:nvSpPr>
          <p:cNvPr id="1588329" name="Line 105"/>
          <p:cNvSpPr>
            <a:spLocks noChangeShapeType="1"/>
          </p:cNvSpPr>
          <p:nvPr>
            <p:custDataLst>
              <p:tags r:id="rId28"/>
            </p:custDataLst>
          </p:nvPr>
        </p:nvSpPr>
        <p:spPr bwMode="auto">
          <a:xfrm flipH="1">
            <a:off x="4800600" y="4953000"/>
            <a:ext cx="76200" cy="15240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8330" name="Line 106"/>
          <p:cNvSpPr>
            <a:spLocks noChangeShapeType="1"/>
          </p:cNvSpPr>
          <p:nvPr>
            <p:custDataLst>
              <p:tags r:id="rId29"/>
            </p:custDataLst>
          </p:nvPr>
        </p:nvSpPr>
        <p:spPr bwMode="auto">
          <a:xfrm flipH="1">
            <a:off x="6629400" y="4970463"/>
            <a:ext cx="76200" cy="15240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8331" name="Text Box 107"/>
          <p:cNvSpPr txBox="1">
            <a:spLocks noChangeArrowheads="1"/>
          </p:cNvSpPr>
          <p:nvPr>
            <p:custDataLst>
              <p:tags r:id="rId30"/>
            </p:custDataLst>
          </p:nvPr>
        </p:nvSpPr>
        <p:spPr bwMode="auto">
          <a:xfrm>
            <a:off x="4465290" y="4945063"/>
            <a:ext cx="367409" cy="592150"/>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2800" dirty="0">
                <a:solidFill>
                  <a:srgbClr val="FFFFFF"/>
                </a:solidFill>
                <a:latin typeface="Calibri"/>
              </a:rPr>
              <a:t>4</a:t>
            </a:r>
          </a:p>
        </p:txBody>
      </p:sp>
      <p:sp>
        <p:nvSpPr>
          <p:cNvPr id="1588332" name="Text Box 108"/>
          <p:cNvSpPr txBox="1">
            <a:spLocks noChangeArrowheads="1"/>
          </p:cNvSpPr>
          <p:nvPr>
            <p:custDataLst>
              <p:tags r:id="rId31"/>
            </p:custDataLst>
          </p:nvPr>
        </p:nvSpPr>
        <p:spPr bwMode="auto">
          <a:xfrm>
            <a:off x="6497290" y="4970463"/>
            <a:ext cx="367409" cy="562013"/>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2800">
                <a:solidFill>
                  <a:srgbClr val="FFFFFF"/>
                </a:solidFill>
                <a:latin typeface="Calibri"/>
              </a:rPr>
              <a:t>4</a:t>
            </a:r>
          </a:p>
        </p:txBody>
      </p:sp>
      <p:sp>
        <p:nvSpPr>
          <p:cNvPr id="1588333" name="Line 109"/>
          <p:cNvSpPr>
            <a:spLocks noChangeShapeType="1"/>
          </p:cNvSpPr>
          <p:nvPr>
            <p:custDataLst>
              <p:tags r:id="rId32"/>
            </p:custDataLst>
          </p:nvPr>
        </p:nvSpPr>
        <p:spPr bwMode="auto">
          <a:xfrm flipV="1">
            <a:off x="5715000" y="5715000"/>
            <a:ext cx="76200" cy="228600"/>
          </a:xfrm>
          <a:prstGeom prst="line">
            <a:avLst/>
          </a:prstGeom>
          <a:noFill/>
          <a:ln w="38100">
            <a:solidFill>
              <a:schemeClr val="accent1"/>
            </a:solidFill>
            <a:round/>
            <a:headEnd/>
            <a:tailEnd/>
          </a:ln>
          <a:effectLst/>
        </p:spPr>
        <p:txBody>
          <a:bodyPr wrap="none" anchor="ctr">
            <a:noAutofit/>
          </a:bodyPr>
          <a:lstStyle/>
          <a:p>
            <a:endParaRPr lang="en-US" dirty="0">
              <a:solidFill>
                <a:srgbClr val="000000"/>
              </a:solidFill>
              <a:latin typeface="Calibri"/>
            </a:endParaRPr>
          </a:p>
        </p:txBody>
      </p:sp>
      <p:sp>
        <p:nvSpPr>
          <p:cNvPr id="1588334" name="Line 110"/>
          <p:cNvSpPr>
            <a:spLocks noChangeShapeType="1"/>
          </p:cNvSpPr>
          <p:nvPr>
            <p:custDataLst>
              <p:tags r:id="rId33"/>
            </p:custDataLst>
          </p:nvPr>
        </p:nvSpPr>
        <p:spPr bwMode="auto">
          <a:xfrm flipH="1" flipV="1">
            <a:off x="5791200" y="5715000"/>
            <a:ext cx="76200" cy="228600"/>
          </a:xfrm>
          <a:prstGeom prst="line">
            <a:avLst/>
          </a:prstGeom>
          <a:noFill/>
          <a:ln w="38100">
            <a:solidFill>
              <a:schemeClr val="accent1"/>
            </a:solidFill>
            <a:round/>
            <a:headEnd/>
            <a:tailEnd/>
          </a:ln>
          <a:effectLst/>
        </p:spPr>
        <p:txBody>
          <a:bodyPr anchor="ctr">
            <a:noAutofit/>
          </a:bodyPr>
          <a:lstStyle/>
          <a:p>
            <a:endParaRPr lang="en-US">
              <a:solidFill>
                <a:srgbClr val="000000"/>
              </a:solidFill>
              <a:latin typeface="Calibri"/>
            </a:endParaRPr>
          </a:p>
        </p:txBody>
      </p:sp>
      <p:sp>
        <p:nvSpPr>
          <p:cNvPr id="1588335" name="Line 111"/>
          <p:cNvSpPr>
            <a:spLocks noChangeShapeType="1"/>
          </p:cNvSpPr>
          <p:nvPr>
            <p:custDataLst>
              <p:tags r:id="rId34"/>
            </p:custDataLst>
          </p:nvPr>
        </p:nvSpPr>
        <p:spPr bwMode="auto">
          <a:xfrm>
            <a:off x="5791200" y="5943600"/>
            <a:ext cx="0" cy="22860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8337" name="Text Box 113"/>
          <p:cNvSpPr txBox="1">
            <a:spLocks noChangeArrowheads="1"/>
          </p:cNvSpPr>
          <p:nvPr>
            <p:custDataLst>
              <p:tags r:id="rId35"/>
            </p:custDataLst>
          </p:nvPr>
        </p:nvSpPr>
        <p:spPr bwMode="auto">
          <a:xfrm>
            <a:off x="5315673" y="4495800"/>
            <a:ext cx="966931" cy="1234825"/>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4-bit</a:t>
            </a:r>
          </a:p>
          <a:p>
            <a:pPr algn="ctr">
              <a:lnSpc>
                <a:spcPct val="116000"/>
              </a:lnSpc>
              <a:buClr>
                <a:srgbClr val="40458C"/>
              </a:buClr>
              <a:buSzPct val="100000"/>
              <a:buFont typeface="Times New Roman" pitchFamily="18" charset="0"/>
              <a:buNone/>
            </a:pPr>
            <a:r>
              <a:rPr lang="en-US" sz="3200" dirty="0" err="1">
                <a:solidFill>
                  <a:srgbClr val="FFFFFF"/>
                </a:solidFill>
                <a:latin typeface="Calibri"/>
              </a:rPr>
              <a:t>reg</a:t>
            </a:r>
            <a:endParaRPr lang="en-US" sz="3200" dirty="0">
              <a:solidFill>
                <a:srgbClr val="FFFFFF"/>
              </a:solidFill>
              <a:latin typeface="Calibri"/>
            </a:endParaRPr>
          </a:p>
        </p:txBody>
      </p:sp>
      <p:sp>
        <p:nvSpPr>
          <p:cNvPr id="130" name="Rectangle 4"/>
          <p:cNvSpPr>
            <a:spLocks noChangeArrowheads="1"/>
          </p:cNvSpPr>
          <p:nvPr>
            <p:custDataLst>
              <p:tags r:id="rId36"/>
            </p:custDataLst>
          </p:nvPr>
        </p:nvSpPr>
        <p:spPr bwMode="auto">
          <a:xfrm>
            <a:off x="2554288" y="911230"/>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solidFill>
                <a:srgbClr val="000000"/>
              </a:solidFill>
              <a:latin typeface="Calibri"/>
            </a:endParaRPr>
          </a:p>
        </p:txBody>
      </p:sp>
      <p:sp>
        <p:nvSpPr>
          <p:cNvPr id="93" name="Rectangle 4"/>
          <p:cNvSpPr>
            <a:spLocks noChangeArrowheads="1"/>
          </p:cNvSpPr>
          <p:nvPr>
            <p:custDataLst>
              <p:tags r:id="rId37"/>
            </p:custDataLst>
          </p:nvPr>
        </p:nvSpPr>
        <p:spPr bwMode="auto">
          <a:xfrm>
            <a:off x="1611313" y="2111380"/>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solidFill>
                <a:srgbClr val="000000"/>
              </a:solidFill>
              <a:latin typeface="Calibri"/>
            </a:endParaRPr>
          </a:p>
        </p:txBody>
      </p:sp>
      <p:sp>
        <p:nvSpPr>
          <p:cNvPr id="94" name="Line 10"/>
          <p:cNvSpPr>
            <a:spLocks noChangeShapeType="1"/>
          </p:cNvSpPr>
          <p:nvPr>
            <p:custDataLst>
              <p:tags r:id="rId38"/>
            </p:custDataLst>
          </p:nvPr>
        </p:nvSpPr>
        <p:spPr bwMode="auto">
          <a:xfrm flipH="1">
            <a:off x="2024062" y="2263780"/>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solidFill>
                <a:srgbClr val="000000"/>
              </a:solidFill>
              <a:latin typeface="Calibri"/>
            </a:endParaRPr>
          </a:p>
        </p:txBody>
      </p:sp>
      <p:sp>
        <p:nvSpPr>
          <p:cNvPr id="95" name="Line 16"/>
          <p:cNvSpPr>
            <a:spLocks noChangeShapeType="1"/>
          </p:cNvSpPr>
          <p:nvPr>
            <p:custDataLst>
              <p:tags r:id="rId39"/>
            </p:custDataLst>
          </p:nvPr>
        </p:nvSpPr>
        <p:spPr bwMode="auto">
          <a:xfrm flipH="1">
            <a:off x="2252662" y="2587007"/>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solidFill>
                <a:srgbClr val="000000"/>
              </a:solidFill>
              <a:latin typeface="Calibri"/>
            </a:endParaRPr>
          </a:p>
        </p:txBody>
      </p:sp>
      <p:sp>
        <p:nvSpPr>
          <p:cNvPr id="96" name="Line 18"/>
          <p:cNvSpPr>
            <a:spLocks noChangeShapeType="1"/>
          </p:cNvSpPr>
          <p:nvPr>
            <p:custDataLst>
              <p:tags r:id="rId40"/>
            </p:custDataLst>
          </p:nvPr>
        </p:nvSpPr>
        <p:spPr bwMode="auto">
          <a:xfrm flipH="1">
            <a:off x="2938462" y="2263780"/>
            <a:ext cx="338138"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97" name="Line 21"/>
          <p:cNvSpPr>
            <a:spLocks noChangeShapeType="1"/>
          </p:cNvSpPr>
          <p:nvPr>
            <p:custDataLst>
              <p:tags r:id="rId41"/>
            </p:custDataLst>
          </p:nvPr>
        </p:nvSpPr>
        <p:spPr bwMode="auto">
          <a:xfrm flipH="1" flipV="1">
            <a:off x="1438275" y="2574930"/>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solidFill>
                <a:srgbClr val="000000"/>
              </a:solidFill>
              <a:latin typeface="Calibri"/>
            </a:endParaRPr>
          </a:p>
        </p:txBody>
      </p:sp>
      <p:sp>
        <p:nvSpPr>
          <p:cNvPr id="98" name="Line 22"/>
          <p:cNvSpPr>
            <a:spLocks noChangeShapeType="1"/>
          </p:cNvSpPr>
          <p:nvPr>
            <p:custDataLst>
              <p:tags r:id="rId42"/>
            </p:custDataLst>
          </p:nvPr>
        </p:nvSpPr>
        <p:spPr bwMode="auto">
          <a:xfrm flipH="1" flipV="1">
            <a:off x="2252662" y="2575895"/>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solidFill>
                <a:srgbClr val="000000"/>
              </a:solidFill>
              <a:latin typeface="Calibri"/>
            </a:endParaRPr>
          </a:p>
        </p:txBody>
      </p:sp>
      <p:sp>
        <p:nvSpPr>
          <p:cNvPr id="99" name="Line 23"/>
          <p:cNvSpPr>
            <a:spLocks noChangeShapeType="1"/>
          </p:cNvSpPr>
          <p:nvPr>
            <p:custDataLst>
              <p:tags r:id="rId43"/>
            </p:custDataLst>
          </p:nvPr>
        </p:nvSpPr>
        <p:spPr bwMode="auto">
          <a:xfrm flipH="1" flipV="1">
            <a:off x="1438272" y="2841630"/>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solidFill>
                <a:srgbClr val="000000"/>
              </a:solidFill>
              <a:latin typeface="Calibri"/>
            </a:endParaRPr>
          </a:p>
        </p:txBody>
      </p:sp>
      <p:sp>
        <p:nvSpPr>
          <p:cNvPr id="100" name="Oval 25"/>
          <p:cNvSpPr>
            <a:spLocks noChangeArrowheads="1"/>
          </p:cNvSpPr>
          <p:nvPr>
            <p:custDataLst>
              <p:tags r:id="rId44"/>
            </p:custDataLst>
          </p:nvPr>
        </p:nvSpPr>
        <p:spPr bwMode="auto">
          <a:xfrm>
            <a:off x="2426579" y="2545247"/>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solidFill>
                <a:srgbClr val="000000"/>
              </a:solidFill>
              <a:latin typeface="Calibri"/>
            </a:endParaRPr>
          </a:p>
        </p:txBody>
      </p:sp>
      <p:sp>
        <p:nvSpPr>
          <p:cNvPr id="101" name="Rectangle 26"/>
          <p:cNvSpPr>
            <a:spLocks noChangeArrowheads="1"/>
          </p:cNvSpPr>
          <p:nvPr>
            <p:custDataLst>
              <p:tags r:id="rId45"/>
            </p:custDataLst>
          </p:nvPr>
        </p:nvSpPr>
        <p:spPr bwMode="auto">
          <a:xfrm>
            <a:off x="1335087" y="2035180"/>
            <a:ext cx="1755775" cy="914400"/>
          </a:xfrm>
          <a:prstGeom prst="rect">
            <a:avLst/>
          </a:prstGeom>
          <a:noFill/>
          <a:ln w="28575" algn="ctr">
            <a:solidFill>
              <a:schemeClr val="accent1"/>
            </a:solidFill>
            <a:miter lim="800000"/>
            <a:headEnd/>
            <a:tailEnd/>
          </a:ln>
          <a:effectLst/>
        </p:spPr>
        <p:txBody>
          <a:bodyPr anchor="ctr">
            <a:noAutofit/>
          </a:bodyPr>
          <a:lstStyle/>
          <a:p>
            <a:endParaRPr lang="en-US">
              <a:solidFill>
                <a:srgbClr val="000000"/>
              </a:solidFill>
              <a:latin typeface="Calibri"/>
            </a:endParaRPr>
          </a:p>
        </p:txBody>
      </p:sp>
      <p:sp>
        <p:nvSpPr>
          <p:cNvPr id="102" name="Rectangle 4"/>
          <p:cNvSpPr>
            <a:spLocks noChangeArrowheads="1"/>
          </p:cNvSpPr>
          <p:nvPr>
            <p:custDataLst>
              <p:tags r:id="rId46"/>
            </p:custDataLst>
          </p:nvPr>
        </p:nvSpPr>
        <p:spPr bwMode="auto">
          <a:xfrm>
            <a:off x="2557463" y="2111380"/>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solidFill>
                <a:srgbClr val="000000"/>
              </a:solidFill>
              <a:latin typeface="Calibri"/>
            </a:endParaRPr>
          </a:p>
        </p:txBody>
      </p:sp>
      <p:sp>
        <p:nvSpPr>
          <p:cNvPr id="103" name="Rectangle 4"/>
          <p:cNvSpPr>
            <a:spLocks noChangeArrowheads="1"/>
          </p:cNvSpPr>
          <p:nvPr>
            <p:custDataLst>
              <p:tags r:id="rId47"/>
            </p:custDataLst>
          </p:nvPr>
        </p:nvSpPr>
        <p:spPr bwMode="auto">
          <a:xfrm>
            <a:off x="1611313" y="3295650"/>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solidFill>
                <a:srgbClr val="000000"/>
              </a:solidFill>
              <a:latin typeface="Calibri"/>
            </a:endParaRPr>
          </a:p>
        </p:txBody>
      </p:sp>
      <p:sp>
        <p:nvSpPr>
          <p:cNvPr id="104" name="Line 10"/>
          <p:cNvSpPr>
            <a:spLocks noChangeShapeType="1"/>
          </p:cNvSpPr>
          <p:nvPr>
            <p:custDataLst>
              <p:tags r:id="rId48"/>
            </p:custDataLst>
          </p:nvPr>
        </p:nvSpPr>
        <p:spPr bwMode="auto">
          <a:xfrm flipH="1">
            <a:off x="2024062" y="3448050"/>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solidFill>
                <a:srgbClr val="000000"/>
              </a:solidFill>
              <a:latin typeface="Calibri"/>
            </a:endParaRPr>
          </a:p>
        </p:txBody>
      </p:sp>
      <p:sp>
        <p:nvSpPr>
          <p:cNvPr id="105" name="Line 16"/>
          <p:cNvSpPr>
            <a:spLocks noChangeShapeType="1"/>
          </p:cNvSpPr>
          <p:nvPr>
            <p:custDataLst>
              <p:tags r:id="rId49"/>
            </p:custDataLst>
          </p:nvPr>
        </p:nvSpPr>
        <p:spPr bwMode="auto">
          <a:xfrm flipH="1">
            <a:off x="2252662" y="3771277"/>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solidFill>
                <a:srgbClr val="000000"/>
              </a:solidFill>
              <a:latin typeface="Calibri"/>
            </a:endParaRPr>
          </a:p>
        </p:txBody>
      </p:sp>
      <p:sp>
        <p:nvSpPr>
          <p:cNvPr id="106" name="Line 18"/>
          <p:cNvSpPr>
            <a:spLocks noChangeShapeType="1"/>
          </p:cNvSpPr>
          <p:nvPr>
            <p:custDataLst>
              <p:tags r:id="rId50"/>
            </p:custDataLst>
          </p:nvPr>
        </p:nvSpPr>
        <p:spPr bwMode="auto">
          <a:xfrm flipH="1">
            <a:off x="2938462" y="3448050"/>
            <a:ext cx="338138"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07" name="Line 21"/>
          <p:cNvSpPr>
            <a:spLocks noChangeShapeType="1"/>
          </p:cNvSpPr>
          <p:nvPr>
            <p:custDataLst>
              <p:tags r:id="rId51"/>
            </p:custDataLst>
          </p:nvPr>
        </p:nvSpPr>
        <p:spPr bwMode="auto">
          <a:xfrm flipH="1" flipV="1">
            <a:off x="1438275" y="3759200"/>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solidFill>
                <a:srgbClr val="000000"/>
              </a:solidFill>
              <a:latin typeface="Calibri"/>
            </a:endParaRPr>
          </a:p>
        </p:txBody>
      </p:sp>
      <p:sp>
        <p:nvSpPr>
          <p:cNvPr id="108" name="Line 22"/>
          <p:cNvSpPr>
            <a:spLocks noChangeShapeType="1"/>
          </p:cNvSpPr>
          <p:nvPr>
            <p:custDataLst>
              <p:tags r:id="rId52"/>
            </p:custDataLst>
          </p:nvPr>
        </p:nvSpPr>
        <p:spPr bwMode="auto">
          <a:xfrm flipH="1" flipV="1">
            <a:off x="2252662" y="3760165"/>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solidFill>
                <a:srgbClr val="000000"/>
              </a:solidFill>
              <a:latin typeface="Calibri"/>
            </a:endParaRPr>
          </a:p>
        </p:txBody>
      </p:sp>
      <p:sp>
        <p:nvSpPr>
          <p:cNvPr id="109" name="Line 23"/>
          <p:cNvSpPr>
            <a:spLocks noChangeShapeType="1"/>
          </p:cNvSpPr>
          <p:nvPr>
            <p:custDataLst>
              <p:tags r:id="rId53"/>
            </p:custDataLst>
          </p:nvPr>
        </p:nvSpPr>
        <p:spPr bwMode="auto">
          <a:xfrm flipH="1" flipV="1">
            <a:off x="1438272" y="4025900"/>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solidFill>
                <a:srgbClr val="000000"/>
              </a:solidFill>
              <a:latin typeface="Calibri"/>
            </a:endParaRPr>
          </a:p>
        </p:txBody>
      </p:sp>
      <p:sp>
        <p:nvSpPr>
          <p:cNvPr id="110" name="Oval 25"/>
          <p:cNvSpPr>
            <a:spLocks noChangeArrowheads="1"/>
          </p:cNvSpPr>
          <p:nvPr>
            <p:custDataLst>
              <p:tags r:id="rId54"/>
            </p:custDataLst>
          </p:nvPr>
        </p:nvSpPr>
        <p:spPr bwMode="auto">
          <a:xfrm>
            <a:off x="2426579" y="3729517"/>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solidFill>
                <a:srgbClr val="000000"/>
              </a:solidFill>
              <a:latin typeface="Calibri"/>
            </a:endParaRPr>
          </a:p>
        </p:txBody>
      </p:sp>
      <p:sp>
        <p:nvSpPr>
          <p:cNvPr id="111" name="Rectangle 26"/>
          <p:cNvSpPr>
            <a:spLocks noChangeArrowheads="1"/>
          </p:cNvSpPr>
          <p:nvPr>
            <p:custDataLst>
              <p:tags r:id="rId55"/>
            </p:custDataLst>
          </p:nvPr>
        </p:nvSpPr>
        <p:spPr bwMode="auto">
          <a:xfrm>
            <a:off x="1335087" y="3219450"/>
            <a:ext cx="1755775" cy="914400"/>
          </a:xfrm>
          <a:prstGeom prst="rect">
            <a:avLst/>
          </a:prstGeom>
          <a:noFill/>
          <a:ln w="28575" algn="ctr">
            <a:solidFill>
              <a:schemeClr val="accent1"/>
            </a:solidFill>
            <a:miter lim="800000"/>
            <a:headEnd/>
            <a:tailEnd/>
          </a:ln>
          <a:effectLst/>
        </p:spPr>
        <p:txBody>
          <a:bodyPr anchor="ctr">
            <a:noAutofit/>
          </a:bodyPr>
          <a:lstStyle/>
          <a:p>
            <a:endParaRPr lang="en-US">
              <a:solidFill>
                <a:srgbClr val="000000"/>
              </a:solidFill>
              <a:latin typeface="Calibri"/>
            </a:endParaRPr>
          </a:p>
        </p:txBody>
      </p:sp>
      <p:sp>
        <p:nvSpPr>
          <p:cNvPr id="112" name="Rectangle 4"/>
          <p:cNvSpPr>
            <a:spLocks noChangeArrowheads="1"/>
          </p:cNvSpPr>
          <p:nvPr>
            <p:custDataLst>
              <p:tags r:id="rId56"/>
            </p:custDataLst>
          </p:nvPr>
        </p:nvSpPr>
        <p:spPr bwMode="auto">
          <a:xfrm>
            <a:off x="2557463" y="3295650"/>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solidFill>
                <a:srgbClr val="000000"/>
              </a:solidFill>
              <a:latin typeface="Calibri"/>
            </a:endParaRPr>
          </a:p>
        </p:txBody>
      </p:sp>
      <p:sp>
        <p:nvSpPr>
          <p:cNvPr id="113" name="Rectangle 4"/>
          <p:cNvSpPr>
            <a:spLocks noChangeArrowheads="1"/>
          </p:cNvSpPr>
          <p:nvPr>
            <p:custDataLst>
              <p:tags r:id="rId57"/>
            </p:custDataLst>
          </p:nvPr>
        </p:nvSpPr>
        <p:spPr bwMode="auto">
          <a:xfrm>
            <a:off x="1611313" y="4470395"/>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solidFill>
                <a:srgbClr val="000000"/>
              </a:solidFill>
              <a:latin typeface="Calibri"/>
            </a:endParaRPr>
          </a:p>
        </p:txBody>
      </p:sp>
      <p:sp>
        <p:nvSpPr>
          <p:cNvPr id="114" name="Line 10"/>
          <p:cNvSpPr>
            <a:spLocks noChangeShapeType="1"/>
          </p:cNvSpPr>
          <p:nvPr>
            <p:custDataLst>
              <p:tags r:id="rId58"/>
            </p:custDataLst>
          </p:nvPr>
        </p:nvSpPr>
        <p:spPr bwMode="auto">
          <a:xfrm flipH="1">
            <a:off x="2024062" y="4622795"/>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solidFill>
                <a:srgbClr val="000000"/>
              </a:solidFill>
              <a:latin typeface="Calibri"/>
            </a:endParaRPr>
          </a:p>
        </p:txBody>
      </p:sp>
      <p:sp>
        <p:nvSpPr>
          <p:cNvPr id="115" name="Line 16"/>
          <p:cNvSpPr>
            <a:spLocks noChangeShapeType="1"/>
          </p:cNvSpPr>
          <p:nvPr>
            <p:custDataLst>
              <p:tags r:id="rId59"/>
            </p:custDataLst>
          </p:nvPr>
        </p:nvSpPr>
        <p:spPr bwMode="auto">
          <a:xfrm flipH="1">
            <a:off x="2252662" y="4946022"/>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solidFill>
                <a:srgbClr val="000000"/>
              </a:solidFill>
              <a:latin typeface="Calibri"/>
            </a:endParaRPr>
          </a:p>
        </p:txBody>
      </p:sp>
      <p:sp>
        <p:nvSpPr>
          <p:cNvPr id="116" name="Line 18"/>
          <p:cNvSpPr>
            <a:spLocks noChangeShapeType="1"/>
          </p:cNvSpPr>
          <p:nvPr>
            <p:custDataLst>
              <p:tags r:id="rId60"/>
            </p:custDataLst>
          </p:nvPr>
        </p:nvSpPr>
        <p:spPr bwMode="auto">
          <a:xfrm flipH="1">
            <a:off x="2938462" y="4622795"/>
            <a:ext cx="338138"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18" name="Line 22"/>
          <p:cNvSpPr>
            <a:spLocks noChangeShapeType="1"/>
          </p:cNvSpPr>
          <p:nvPr>
            <p:custDataLst>
              <p:tags r:id="rId61"/>
            </p:custDataLst>
          </p:nvPr>
        </p:nvSpPr>
        <p:spPr bwMode="auto">
          <a:xfrm flipH="1" flipV="1">
            <a:off x="2252662" y="4934910"/>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solidFill>
                <a:srgbClr val="000000"/>
              </a:solidFill>
              <a:latin typeface="Calibri"/>
            </a:endParaRPr>
          </a:p>
        </p:txBody>
      </p:sp>
      <p:sp>
        <p:nvSpPr>
          <p:cNvPr id="119" name="Line 23"/>
          <p:cNvSpPr>
            <a:spLocks noChangeShapeType="1"/>
          </p:cNvSpPr>
          <p:nvPr>
            <p:custDataLst>
              <p:tags r:id="rId62"/>
            </p:custDataLst>
          </p:nvPr>
        </p:nvSpPr>
        <p:spPr bwMode="auto">
          <a:xfrm flipH="1" flipV="1">
            <a:off x="1438272" y="5200645"/>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solidFill>
                <a:srgbClr val="000000"/>
              </a:solidFill>
              <a:latin typeface="Calibri"/>
            </a:endParaRPr>
          </a:p>
        </p:txBody>
      </p:sp>
      <p:sp>
        <p:nvSpPr>
          <p:cNvPr id="120" name="Oval 25"/>
          <p:cNvSpPr>
            <a:spLocks noChangeArrowheads="1"/>
          </p:cNvSpPr>
          <p:nvPr>
            <p:custDataLst>
              <p:tags r:id="rId63"/>
            </p:custDataLst>
          </p:nvPr>
        </p:nvSpPr>
        <p:spPr bwMode="auto">
          <a:xfrm>
            <a:off x="2426579" y="4904262"/>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solidFill>
                <a:srgbClr val="000000"/>
              </a:solidFill>
              <a:latin typeface="Calibri"/>
            </a:endParaRPr>
          </a:p>
        </p:txBody>
      </p:sp>
      <p:sp>
        <p:nvSpPr>
          <p:cNvPr id="121" name="Rectangle 26"/>
          <p:cNvSpPr>
            <a:spLocks noChangeArrowheads="1"/>
          </p:cNvSpPr>
          <p:nvPr>
            <p:custDataLst>
              <p:tags r:id="rId64"/>
            </p:custDataLst>
          </p:nvPr>
        </p:nvSpPr>
        <p:spPr bwMode="auto">
          <a:xfrm>
            <a:off x="1335087" y="4394195"/>
            <a:ext cx="1755775" cy="914400"/>
          </a:xfrm>
          <a:prstGeom prst="rect">
            <a:avLst/>
          </a:prstGeom>
          <a:noFill/>
          <a:ln w="28575" algn="ctr">
            <a:solidFill>
              <a:schemeClr val="accent1"/>
            </a:solidFill>
            <a:miter lim="800000"/>
            <a:headEnd/>
            <a:tailEnd/>
          </a:ln>
          <a:effectLst/>
        </p:spPr>
        <p:txBody>
          <a:bodyPr anchor="ctr">
            <a:noAutofit/>
          </a:bodyPr>
          <a:lstStyle/>
          <a:p>
            <a:endParaRPr lang="en-US">
              <a:solidFill>
                <a:srgbClr val="000000"/>
              </a:solidFill>
              <a:latin typeface="Calibri"/>
            </a:endParaRPr>
          </a:p>
        </p:txBody>
      </p:sp>
      <p:sp>
        <p:nvSpPr>
          <p:cNvPr id="122" name="Rectangle 4"/>
          <p:cNvSpPr>
            <a:spLocks noChangeArrowheads="1"/>
          </p:cNvSpPr>
          <p:nvPr>
            <p:custDataLst>
              <p:tags r:id="rId65"/>
            </p:custDataLst>
          </p:nvPr>
        </p:nvSpPr>
        <p:spPr bwMode="auto">
          <a:xfrm>
            <a:off x="2557463" y="4470395"/>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solidFill>
                <a:srgbClr val="000000"/>
              </a:solidFill>
              <a:latin typeface="Calibri"/>
            </a:endParaRPr>
          </a:p>
        </p:txBody>
      </p:sp>
      <p:sp>
        <p:nvSpPr>
          <p:cNvPr id="69" name="Line 54"/>
          <p:cNvSpPr>
            <a:spLocks noChangeShapeType="1"/>
          </p:cNvSpPr>
          <p:nvPr>
            <p:custDataLst>
              <p:tags r:id="rId66"/>
            </p:custDataLst>
          </p:nvPr>
        </p:nvSpPr>
        <p:spPr bwMode="auto">
          <a:xfrm flipH="1">
            <a:off x="1100138" y="4937120"/>
            <a:ext cx="509587" cy="0"/>
          </a:xfrm>
          <a:prstGeom prst="line">
            <a:avLst/>
          </a:prstGeom>
          <a:noFill/>
          <a:ln w="28575">
            <a:solidFill>
              <a:srgbClr val="FFFFFF"/>
            </a:solidFill>
            <a:round/>
            <a:headEnd/>
            <a:tailEnd type="oval"/>
          </a:ln>
          <a:effectLst/>
        </p:spPr>
        <p:txBody>
          <a:bodyPr anchor="ctr">
            <a:noAutofit/>
          </a:bodyPr>
          <a:lstStyle/>
          <a:p>
            <a:endParaRPr lang="en-US">
              <a:solidFill>
                <a:srgbClr val="000000"/>
              </a:solidFill>
              <a:latin typeface="Calibri"/>
            </a:endParaRPr>
          </a:p>
        </p:txBody>
      </p:sp>
      <p:sp>
        <p:nvSpPr>
          <p:cNvPr id="70" name="Line 21"/>
          <p:cNvSpPr>
            <a:spLocks noChangeShapeType="1"/>
          </p:cNvSpPr>
          <p:nvPr>
            <p:custDataLst>
              <p:tags r:id="rId67"/>
            </p:custDataLst>
          </p:nvPr>
        </p:nvSpPr>
        <p:spPr bwMode="auto">
          <a:xfrm flipH="1" flipV="1">
            <a:off x="1438275" y="4933945"/>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solidFill>
                <a:srgbClr val="000000"/>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ounded Rectangle 180"/>
          <p:cNvSpPr/>
          <p:nvPr>
            <p:custDataLst>
              <p:tags r:id="rId1"/>
            </p:custDataLst>
          </p:nvPr>
        </p:nvSpPr>
        <p:spPr>
          <a:xfrm>
            <a:off x="1295400" y="760175"/>
            <a:ext cx="4343400" cy="4800600"/>
          </a:xfrm>
          <a:prstGeom prst="roundRect">
            <a:avLst/>
          </a:prstGeom>
          <a:solidFill>
            <a:schemeClr val="accent3">
              <a:lumMod val="50000"/>
            </a:schemeClr>
          </a:solidFill>
          <a:ln w="285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7107" name="Rectangle 3"/>
          <p:cNvSpPr>
            <a:spLocks noGrp="1" noChangeArrowheads="1"/>
          </p:cNvSpPr>
          <p:nvPr>
            <p:ph type="title"/>
            <p:custDataLst>
              <p:tags r:id="rId2"/>
            </p:custDataLst>
          </p:nvPr>
        </p:nvSpPr>
        <p:spPr/>
        <p:txBody>
          <a:bodyPr>
            <a:noAutofit/>
          </a:bodyPr>
          <a:lstStyle/>
          <a:p>
            <a:r>
              <a:rPr lang="en-US" dirty="0" smtClean="0"/>
              <a:t>Voting Machine</a:t>
            </a:r>
            <a:endParaRPr lang="en-US" dirty="0"/>
          </a:p>
        </p:txBody>
      </p:sp>
      <p:sp>
        <p:nvSpPr>
          <p:cNvPr id="1967122" name="Line 18"/>
          <p:cNvSpPr>
            <a:spLocks noChangeShapeType="1"/>
          </p:cNvSpPr>
          <p:nvPr>
            <p:custDataLst>
              <p:tags r:id="rId3"/>
            </p:custDataLst>
          </p:nvPr>
        </p:nvSpPr>
        <p:spPr bwMode="auto">
          <a:xfrm flipH="1">
            <a:off x="2878137" y="5410200"/>
            <a:ext cx="0" cy="533400"/>
          </a:xfrm>
          <a:prstGeom prst="line">
            <a:avLst/>
          </a:prstGeom>
          <a:noFill/>
          <a:ln w="25400">
            <a:solidFill>
              <a:srgbClr val="FFFFFF"/>
            </a:solidFill>
            <a:round/>
            <a:headEnd/>
            <a:tailEnd type="oval" w="med" len="med"/>
          </a:ln>
          <a:effectLst/>
        </p:spPr>
        <p:txBody>
          <a:bodyPr wrap="square" anchor="ctr">
            <a:spAutoFit/>
          </a:bodyPr>
          <a:lstStyle/>
          <a:p>
            <a:endParaRPr lang="en-US"/>
          </a:p>
        </p:txBody>
      </p:sp>
      <p:sp>
        <p:nvSpPr>
          <p:cNvPr id="1967137" name="Text Box 33"/>
          <p:cNvSpPr txBox="1">
            <a:spLocks noChangeArrowheads="1"/>
          </p:cNvSpPr>
          <p:nvPr>
            <p:custDataLst>
              <p:tags r:id="rId4"/>
            </p:custDataLst>
          </p:nvPr>
        </p:nvSpPr>
        <p:spPr bwMode="auto">
          <a:xfrm rot="16200000">
            <a:off x="4921694" y="2849118"/>
            <a:ext cx="593725" cy="413639"/>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dirty="0" err="1">
                <a:solidFill>
                  <a:srgbClr val="FFFFFF"/>
                </a:solidFill>
                <a:latin typeface="Calibri"/>
              </a:rPr>
              <a:t>mux</a:t>
            </a:r>
            <a:endParaRPr lang="en-US" dirty="0">
              <a:solidFill>
                <a:srgbClr val="FFFFFF"/>
              </a:solidFill>
              <a:latin typeface="Calibri"/>
            </a:endParaRPr>
          </a:p>
        </p:txBody>
      </p:sp>
      <p:sp>
        <p:nvSpPr>
          <p:cNvPr id="1967151" name="Line 47"/>
          <p:cNvSpPr>
            <a:spLocks noChangeShapeType="1"/>
          </p:cNvSpPr>
          <p:nvPr>
            <p:custDataLst>
              <p:tags r:id="rId5"/>
            </p:custDataLst>
          </p:nvPr>
        </p:nvSpPr>
        <p:spPr bwMode="auto">
          <a:xfrm flipV="1">
            <a:off x="1506537" y="3124200"/>
            <a:ext cx="152400" cy="76200"/>
          </a:xfrm>
          <a:prstGeom prst="line">
            <a:avLst/>
          </a:prstGeom>
          <a:noFill/>
          <a:ln w="25400">
            <a:solidFill>
              <a:srgbClr val="FFFFFF"/>
            </a:solidFill>
            <a:round/>
            <a:headEnd/>
            <a:tailEnd/>
          </a:ln>
          <a:effectLst/>
        </p:spPr>
        <p:txBody>
          <a:bodyPr wrap="square" anchor="ctr">
            <a:spAutoFit/>
          </a:bodyPr>
          <a:lstStyle/>
          <a:p>
            <a:endParaRPr lang="en-US" sz="2400"/>
          </a:p>
        </p:txBody>
      </p:sp>
      <p:sp>
        <p:nvSpPr>
          <p:cNvPr id="1967152" name="Text Box 48"/>
          <p:cNvSpPr txBox="1">
            <a:spLocks noChangeArrowheads="1"/>
          </p:cNvSpPr>
          <p:nvPr>
            <p:custDataLst>
              <p:tags r:id="rId6"/>
            </p:custDataLst>
          </p:nvPr>
        </p:nvSpPr>
        <p:spPr bwMode="auto">
          <a:xfrm>
            <a:off x="1087087" y="2971800"/>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pic>
        <p:nvPicPr>
          <p:cNvPr id="1967154" name="Picture 50" descr="8-segment"/>
          <p:cNvPicPr>
            <a:picLocks noChangeAspect="1" noChangeArrowheads="1"/>
          </p:cNvPicPr>
          <p:nvPr>
            <p:custDataLst>
              <p:tags r:id="rId7"/>
            </p:custDataLst>
          </p:nvPr>
        </p:nvPicPr>
        <p:blipFill>
          <a:blip r:embed="rId110" cstate="print"/>
          <a:srcRect/>
          <a:stretch>
            <a:fillRect/>
          </a:stretch>
        </p:blipFill>
        <p:spPr bwMode="auto">
          <a:xfrm>
            <a:off x="7450137" y="1219200"/>
            <a:ext cx="703263" cy="914400"/>
          </a:xfrm>
          <a:prstGeom prst="rect">
            <a:avLst/>
          </a:prstGeom>
          <a:noFill/>
        </p:spPr>
      </p:pic>
      <p:pic>
        <p:nvPicPr>
          <p:cNvPr id="1967155" name="Picture 51" descr="8-segment"/>
          <p:cNvPicPr>
            <a:picLocks noChangeAspect="1" noChangeArrowheads="1"/>
          </p:cNvPicPr>
          <p:nvPr>
            <p:custDataLst>
              <p:tags r:id="rId8"/>
            </p:custDataLst>
          </p:nvPr>
        </p:nvPicPr>
        <p:blipFill>
          <a:blip r:embed="rId110" cstate="print"/>
          <a:srcRect/>
          <a:stretch>
            <a:fillRect/>
          </a:stretch>
        </p:blipFill>
        <p:spPr bwMode="auto">
          <a:xfrm>
            <a:off x="8135937" y="1219200"/>
            <a:ext cx="703263" cy="914400"/>
          </a:xfrm>
          <a:prstGeom prst="rect">
            <a:avLst/>
          </a:prstGeom>
          <a:noFill/>
        </p:spPr>
      </p:pic>
      <p:sp>
        <p:nvSpPr>
          <p:cNvPr id="101" name="Rectangle 14"/>
          <p:cNvSpPr>
            <a:spLocks noChangeArrowheads="1"/>
          </p:cNvSpPr>
          <p:nvPr>
            <p:custDataLst>
              <p:tags r:id="rId9"/>
            </p:custDataLst>
          </p:nvPr>
        </p:nvSpPr>
        <p:spPr bwMode="auto">
          <a:xfrm>
            <a:off x="5087937" y="2667000"/>
            <a:ext cx="381000" cy="6858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1"/>
            </a:solidFill>
            <a:miter lim="800000"/>
            <a:headEnd/>
            <a:tailEnd/>
          </a:ln>
          <a:effectLst/>
        </p:spPr>
        <p:txBody>
          <a:bodyPr anchor="ctr">
            <a:noAutofit/>
          </a:bodyPr>
          <a:lstStyle/>
          <a:p>
            <a:endParaRPr lang="en-US"/>
          </a:p>
        </p:txBody>
      </p:sp>
      <p:sp>
        <p:nvSpPr>
          <p:cNvPr id="132" name="TextBox 131"/>
          <p:cNvSpPr txBox="1"/>
          <p:nvPr>
            <p:custDataLst>
              <p:tags r:id="rId10"/>
            </p:custDataLst>
          </p:nvPr>
        </p:nvSpPr>
        <p:spPr>
          <a:xfrm>
            <a:off x="3231371" y="3657600"/>
            <a:ext cx="408766" cy="615553"/>
          </a:xfrm>
          <a:prstGeom prst="rect">
            <a:avLst/>
          </a:prstGeom>
          <a:noFill/>
        </p:spPr>
        <p:txBody>
          <a:bodyPr vert="horz" wrap="none" lIns="0" tIns="0" rIns="0" bIns="0" rtlCol="0">
            <a:noAutofit/>
          </a:bodyPr>
          <a:lstStyle/>
          <a:p>
            <a:r>
              <a:rPr lang="en-US" sz="4000" b="1" dirty="0" smtClean="0">
                <a:solidFill>
                  <a:schemeClr val="accent1"/>
                </a:solidFill>
              </a:rPr>
              <a:t>...</a:t>
            </a:r>
            <a:endParaRPr lang="en-US" sz="4000" b="1" dirty="0" err="1" smtClean="0">
              <a:solidFill>
                <a:schemeClr val="accent1"/>
              </a:solidFill>
            </a:endParaRPr>
          </a:p>
        </p:txBody>
      </p:sp>
      <p:cxnSp>
        <p:nvCxnSpPr>
          <p:cNvPr id="152" name="Straight Connector 151"/>
          <p:cNvCxnSpPr/>
          <p:nvPr>
            <p:custDataLst>
              <p:tags r:id="rId11"/>
            </p:custDataLst>
          </p:nvPr>
        </p:nvCxnSpPr>
        <p:spPr>
          <a:xfrm rot="10800000">
            <a:off x="1582737" y="2743200"/>
            <a:ext cx="3505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custDataLst>
              <p:tags r:id="rId12"/>
            </p:custDataLst>
          </p:nvPr>
        </p:nvCxnSpPr>
        <p:spPr>
          <a:xfrm rot="10800000">
            <a:off x="2878137" y="2895600"/>
            <a:ext cx="22098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custDataLst>
              <p:tags r:id="rId13"/>
            </p:custDataLst>
          </p:nvPr>
        </p:nvCxnSpPr>
        <p:spPr>
          <a:xfrm flipH="1">
            <a:off x="4935537" y="29718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14"/>
            </p:custDataLst>
          </p:nvPr>
        </p:nvCxnSpPr>
        <p:spPr>
          <a:xfrm rot="10800000">
            <a:off x="2192337" y="2819400"/>
            <a:ext cx="28956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15"/>
            </p:custDataLst>
          </p:nvPr>
        </p:nvCxnSpPr>
        <p:spPr>
          <a:xfrm flipH="1">
            <a:off x="4935537" y="3048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custDataLst>
              <p:tags r:id="rId16"/>
            </p:custDataLst>
          </p:nvPr>
        </p:nvCxnSpPr>
        <p:spPr>
          <a:xfrm flipH="1">
            <a:off x="4935537" y="31242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custDataLst>
              <p:tags r:id="rId17"/>
            </p:custDataLst>
          </p:nvPr>
        </p:nvCxnSpPr>
        <p:spPr>
          <a:xfrm flipH="1">
            <a:off x="4935537" y="32004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9" name="Rectangle 5"/>
          <p:cNvSpPr>
            <a:spLocks noChangeArrowheads="1"/>
          </p:cNvSpPr>
          <p:nvPr>
            <p:custDataLst>
              <p:tags r:id="rId18"/>
            </p:custDataLst>
          </p:nvPr>
        </p:nvSpPr>
        <p:spPr bwMode="auto">
          <a:xfrm>
            <a:off x="1425437" y="3581400"/>
            <a:ext cx="533400" cy="990600"/>
          </a:xfrm>
          <a:prstGeom prst="rect">
            <a:avLst/>
          </a:prstGeom>
          <a:noFill/>
          <a:ln w="25400" algn="ctr">
            <a:solidFill>
              <a:schemeClr val="accent1"/>
            </a:solidFill>
            <a:miter lim="800000"/>
            <a:headEnd/>
            <a:tailEnd/>
          </a:ln>
          <a:effectLst/>
        </p:spPr>
        <p:txBody>
          <a:bodyPr wrap="square" anchor="ctr">
            <a:noAutofit/>
          </a:bodyPr>
          <a:lstStyle/>
          <a:p>
            <a:pPr algn="ctr"/>
            <a:endParaRPr lang="en-US" dirty="0">
              <a:solidFill>
                <a:schemeClr val="bg1"/>
              </a:solidFill>
            </a:endParaRPr>
          </a:p>
        </p:txBody>
      </p:sp>
      <p:sp>
        <p:nvSpPr>
          <p:cNvPr id="174" name="Text Box 33"/>
          <p:cNvSpPr txBox="1">
            <a:spLocks noChangeArrowheads="1"/>
          </p:cNvSpPr>
          <p:nvPr>
            <p:custDataLst>
              <p:tags r:id="rId19"/>
            </p:custDataLst>
          </p:nvPr>
        </p:nvSpPr>
        <p:spPr bwMode="auto">
          <a:xfrm>
            <a:off x="1501637" y="3733800"/>
            <a:ext cx="381000" cy="445165"/>
          </a:xfrm>
          <a:prstGeom prst="rect">
            <a:avLst/>
          </a:prstGeom>
          <a:noFill/>
          <a:ln w="25400" algn="ctr">
            <a:noFill/>
            <a:miter lim="800000"/>
            <a:headEnd/>
            <a:tailEnd/>
          </a:ln>
          <a:effectLst/>
        </p:spPr>
        <p:txBody>
          <a:bodyPr wrap="none" lIns="0" tIns="0" rIns="0" bIns="0">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endParaRPr lang="en-US" sz="2400" dirty="0">
              <a:solidFill>
                <a:srgbClr val="FFFFFF"/>
              </a:solidFill>
              <a:latin typeface="Calibri"/>
            </a:endParaRPr>
          </a:p>
        </p:txBody>
      </p:sp>
      <p:grpSp>
        <p:nvGrpSpPr>
          <p:cNvPr id="6" name="Group 212"/>
          <p:cNvGrpSpPr/>
          <p:nvPr>
            <p:custDataLst>
              <p:tags r:id="rId20"/>
            </p:custDataLst>
          </p:nvPr>
        </p:nvGrpSpPr>
        <p:grpSpPr>
          <a:xfrm>
            <a:off x="973137" y="5410200"/>
            <a:ext cx="381000" cy="990600"/>
            <a:chOff x="3505200" y="4419598"/>
            <a:chExt cx="609600" cy="2133599"/>
          </a:xfrm>
        </p:grpSpPr>
        <p:sp>
          <p:nvSpPr>
            <p:cNvPr id="198" name="Rectangle 197"/>
            <p:cNvSpPr/>
            <p:nvPr>
              <p:custDataLst>
                <p:tags r:id="rId100"/>
              </p:custDataLst>
            </p:nvPr>
          </p:nvSpPr>
          <p:spPr>
            <a:xfrm rot="16200000">
              <a:off x="2819400" y="5257798"/>
              <a:ext cx="2133599" cy="4572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detect</a:t>
              </a:r>
              <a:endParaRPr lang="en-US" dirty="0">
                <a:solidFill>
                  <a:schemeClr val="bg1"/>
                </a:solidFill>
              </a:endParaRPr>
            </a:p>
          </p:txBody>
        </p:sp>
        <p:sp>
          <p:nvSpPr>
            <p:cNvPr id="199" name="Arc 198"/>
            <p:cNvSpPr/>
            <p:nvPr>
              <p:custDataLst>
                <p:tags r:id="rId101"/>
              </p:custDataLst>
            </p:nvPr>
          </p:nvSpPr>
          <p:spPr>
            <a:xfrm>
              <a:off x="3505200" y="5372100"/>
              <a:ext cx="304800" cy="228600"/>
            </a:xfrm>
            <a:prstGeom prst="arc">
              <a:avLst>
                <a:gd name="adj1" fmla="val 5400000"/>
                <a:gd name="adj2" fmla="val 15873599"/>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Arc 199"/>
            <p:cNvSpPr/>
            <p:nvPr>
              <p:custDataLst>
                <p:tags r:id="rId102"/>
              </p:custDataLst>
            </p:nvPr>
          </p:nvSpPr>
          <p:spPr>
            <a:xfrm>
              <a:off x="3505200" y="5676900"/>
              <a:ext cx="304800" cy="228600"/>
            </a:xfrm>
            <a:prstGeom prst="arc">
              <a:avLst>
                <a:gd name="adj1" fmla="val 5400000"/>
                <a:gd name="adj2" fmla="val 15873599"/>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Arc 200"/>
            <p:cNvSpPr/>
            <p:nvPr>
              <p:custDataLst>
                <p:tags r:id="rId103"/>
              </p:custDataLst>
            </p:nvPr>
          </p:nvSpPr>
          <p:spPr>
            <a:xfrm>
              <a:off x="3505200" y="5981700"/>
              <a:ext cx="304800" cy="228600"/>
            </a:xfrm>
            <a:prstGeom prst="arc">
              <a:avLst>
                <a:gd name="adj1" fmla="val 5400000"/>
                <a:gd name="adj2" fmla="val 15873599"/>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Arc 201"/>
            <p:cNvSpPr/>
            <p:nvPr>
              <p:custDataLst>
                <p:tags r:id="rId104"/>
              </p:custDataLst>
            </p:nvPr>
          </p:nvSpPr>
          <p:spPr>
            <a:xfrm>
              <a:off x="3505200" y="6286500"/>
              <a:ext cx="304800" cy="228600"/>
            </a:xfrm>
            <a:prstGeom prst="arc">
              <a:avLst>
                <a:gd name="adj1" fmla="val 5400000"/>
                <a:gd name="adj2" fmla="val 15873599"/>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Arc 202"/>
            <p:cNvSpPr/>
            <p:nvPr>
              <p:custDataLst>
                <p:tags r:id="rId105"/>
              </p:custDataLst>
            </p:nvPr>
          </p:nvSpPr>
          <p:spPr>
            <a:xfrm>
              <a:off x="3505200" y="4457700"/>
              <a:ext cx="304800" cy="228600"/>
            </a:xfrm>
            <a:prstGeom prst="arc">
              <a:avLst>
                <a:gd name="adj1" fmla="val 5400000"/>
                <a:gd name="adj2" fmla="val 15873599"/>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Arc 203"/>
            <p:cNvSpPr/>
            <p:nvPr>
              <p:custDataLst>
                <p:tags r:id="rId106"/>
              </p:custDataLst>
            </p:nvPr>
          </p:nvSpPr>
          <p:spPr>
            <a:xfrm>
              <a:off x="3505200" y="4762500"/>
              <a:ext cx="304800" cy="228600"/>
            </a:xfrm>
            <a:prstGeom prst="arc">
              <a:avLst>
                <a:gd name="adj1" fmla="val 5400000"/>
                <a:gd name="adj2" fmla="val 15873599"/>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Arc 204"/>
            <p:cNvSpPr/>
            <p:nvPr>
              <p:custDataLst>
                <p:tags r:id="rId107"/>
              </p:custDataLst>
            </p:nvPr>
          </p:nvSpPr>
          <p:spPr>
            <a:xfrm>
              <a:off x="3505200" y="5067300"/>
              <a:ext cx="304800" cy="228600"/>
            </a:xfrm>
            <a:prstGeom prst="arc">
              <a:avLst>
                <a:gd name="adj1" fmla="val 5400000"/>
                <a:gd name="adj2" fmla="val 15873599"/>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206" name="Straight Connector 205"/>
          <p:cNvCxnSpPr>
            <a:endCxn id="207" idx="0"/>
          </p:cNvCxnSpPr>
          <p:nvPr>
            <p:custDataLst>
              <p:tags r:id="rId21"/>
            </p:custDataLst>
          </p:nvPr>
        </p:nvCxnSpPr>
        <p:spPr>
          <a:xfrm>
            <a:off x="1354137" y="59055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7" name="Rectangle 206"/>
          <p:cNvSpPr/>
          <p:nvPr>
            <p:custDataLst>
              <p:tags r:id="rId22"/>
            </p:custDataLst>
          </p:nvPr>
        </p:nvSpPr>
        <p:spPr>
          <a:xfrm rot="16200000">
            <a:off x="1468437" y="5753100"/>
            <a:ext cx="533400" cy="304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enc</a:t>
            </a:r>
            <a:endParaRPr lang="en-US" dirty="0"/>
          </a:p>
        </p:txBody>
      </p:sp>
      <p:cxnSp>
        <p:nvCxnSpPr>
          <p:cNvPr id="210" name="Straight Connector 209"/>
          <p:cNvCxnSpPr/>
          <p:nvPr>
            <p:custDataLst>
              <p:tags r:id="rId23"/>
            </p:custDataLst>
          </p:nvPr>
        </p:nvCxnSpPr>
        <p:spPr>
          <a:xfrm>
            <a:off x="1887537" y="5931340"/>
            <a:ext cx="3352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custDataLst>
              <p:tags r:id="rId24"/>
            </p:custDataLst>
          </p:nvPr>
        </p:nvCxnSpPr>
        <p:spPr>
          <a:xfrm rot="5400000">
            <a:off x="2097087" y="5848350"/>
            <a:ext cx="1905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custDataLst>
              <p:tags r:id="rId25"/>
            </p:custDataLst>
          </p:nvPr>
        </p:nvSpPr>
        <p:spPr bwMode="auto">
          <a:xfrm>
            <a:off x="1963737" y="5903675"/>
            <a:ext cx="304800" cy="497125"/>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2400" dirty="0" smtClean="0">
                <a:solidFill>
                  <a:srgbClr val="FFFFFF"/>
                </a:solidFill>
                <a:latin typeface="Calibri" pitchFamily="34" charset="0"/>
              </a:rPr>
              <a:t>3</a:t>
            </a:r>
          </a:p>
        </p:txBody>
      </p:sp>
      <p:sp>
        <p:nvSpPr>
          <p:cNvPr id="216" name="Text Box 33"/>
          <p:cNvSpPr txBox="1">
            <a:spLocks noChangeArrowheads="1"/>
          </p:cNvSpPr>
          <p:nvPr>
            <p:custDataLst>
              <p:tags r:id="rId26"/>
            </p:custDataLst>
          </p:nvPr>
        </p:nvSpPr>
        <p:spPr bwMode="auto">
          <a:xfrm>
            <a:off x="1949894" y="5029200"/>
            <a:ext cx="1842643" cy="413639"/>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decoder (3-to-8)</a:t>
            </a:r>
            <a:endParaRPr lang="en-US" dirty="0">
              <a:solidFill>
                <a:srgbClr val="FFFFFF"/>
              </a:solidFill>
              <a:latin typeface="Calibri"/>
            </a:endParaRPr>
          </a:p>
        </p:txBody>
      </p:sp>
      <p:sp>
        <p:nvSpPr>
          <p:cNvPr id="217" name="Rectangle 14"/>
          <p:cNvSpPr>
            <a:spLocks noChangeArrowheads="1"/>
          </p:cNvSpPr>
          <p:nvPr>
            <p:custDataLst>
              <p:tags r:id="rId27"/>
            </p:custDataLst>
          </p:nvPr>
        </p:nvSpPr>
        <p:spPr bwMode="auto">
          <a:xfrm rot="5400000">
            <a:off x="2801937" y="3962400"/>
            <a:ext cx="304800" cy="25908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6">
                <a:lumMod val="40000"/>
                <a:lumOff val="60000"/>
              </a:schemeClr>
            </a:solidFill>
            <a:miter lim="800000"/>
            <a:headEnd/>
            <a:tailEnd/>
          </a:ln>
          <a:effectLst/>
        </p:spPr>
        <p:txBody>
          <a:bodyPr anchor="ctr">
            <a:noAutofit/>
          </a:bodyPr>
          <a:lstStyle/>
          <a:p>
            <a:endParaRPr lang="en-US"/>
          </a:p>
        </p:txBody>
      </p:sp>
      <p:cxnSp>
        <p:nvCxnSpPr>
          <p:cNvPr id="227" name="Straight Connector 226"/>
          <p:cNvCxnSpPr/>
          <p:nvPr>
            <p:custDataLst>
              <p:tags r:id="rId28"/>
            </p:custDataLst>
          </p:nvPr>
        </p:nvCxnSpPr>
        <p:spPr>
          <a:xfrm rot="5400000">
            <a:off x="3944937" y="4648200"/>
            <a:ext cx="2590800" cy="0"/>
          </a:xfrm>
          <a:prstGeom prst="line">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3" name="Line 49"/>
          <p:cNvSpPr>
            <a:spLocks noChangeShapeType="1"/>
          </p:cNvSpPr>
          <p:nvPr>
            <p:custDataLst>
              <p:tags r:id="rId29"/>
            </p:custDataLst>
          </p:nvPr>
        </p:nvSpPr>
        <p:spPr bwMode="auto">
          <a:xfrm>
            <a:off x="5468937" y="3048000"/>
            <a:ext cx="381000" cy="0"/>
          </a:xfrm>
          <a:prstGeom prst="line">
            <a:avLst/>
          </a:prstGeom>
          <a:noFill/>
          <a:ln w="25400">
            <a:solidFill>
              <a:srgbClr val="FFFFFF"/>
            </a:solidFill>
            <a:round/>
            <a:headEnd type="none" w="med" len="med"/>
            <a:tailEnd type="arrow" w="med" len="med"/>
          </a:ln>
          <a:effectLst/>
        </p:spPr>
        <p:txBody>
          <a:bodyPr wrap="square" anchor="ctr">
            <a:spAutoFit/>
          </a:bodyPr>
          <a:lstStyle/>
          <a:p>
            <a:endParaRPr lang="en-US"/>
          </a:p>
        </p:txBody>
      </p:sp>
      <p:sp>
        <p:nvSpPr>
          <p:cNvPr id="235" name="Line 21"/>
          <p:cNvSpPr>
            <a:spLocks noChangeShapeType="1"/>
          </p:cNvSpPr>
          <p:nvPr>
            <p:custDataLst>
              <p:tags r:id="rId30"/>
            </p:custDataLst>
          </p:nvPr>
        </p:nvSpPr>
        <p:spPr bwMode="auto">
          <a:xfrm>
            <a:off x="6383337" y="3048000"/>
            <a:ext cx="152400" cy="0"/>
          </a:xfrm>
          <a:prstGeom prst="line">
            <a:avLst/>
          </a:prstGeom>
          <a:noFill/>
          <a:ln w="25400">
            <a:solidFill>
              <a:srgbClr val="FFFFFF"/>
            </a:solidFill>
            <a:round/>
            <a:headEnd/>
            <a:tailEnd/>
          </a:ln>
          <a:effectLst/>
        </p:spPr>
        <p:txBody>
          <a:bodyPr wrap="square" anchor="ctr">
            <a:spAutoFit/>
          </a:bodyPr>
          <a:lstStyle/>
          <a:p>
            <a:endParaRPr lang="en-US"/>
          </a:p>
        </p:txBody>
      </p:sp>
      <p:cxnSp>
        <p:nvCxnSpPr>
          <p:cNvPr id="241" name="Straight Connector 240"/>
          <p:cNvCxnSpPr/>
          <p:nvPr>
            <p:custDataLst>
              <p:tags r:id="rId31"/>
            </p:custDataLst>
          </p:nvPr>
        </p:nvCxnSpPr>
        <p:spPr>
          <a:xfrm rot="5400000">
            <a:off x="5621337" y="3962400"/>
            <a:ext cx="182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custDataLst>
              <p:tags r:id="rId32"/>
            </p:custDataLst>
          </p:nvPr>
        </p:nvCxnSpPr>
        <p:spPr>
          <a:xfrm rot="10800000">
            <a:off x="1582737" y="4876800"/>
            <a:ext cx="4953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6" name="Line 54"/>
          <p:cNvSpPr>
            <a:spLocks noChangeShapeType="1"/>
          </p:cNvSpPr>
          <p:nvPr>
            <p:custDataLst>
              <p:tags r:id="rId33"/>
            </p:custDataLst>
          </p:nvPr>
        </p:nvSpPr>
        <p:spPr bwMode="auto">
          <a:xfrm>
            <a:off x="1582737" y="4572000"/>
            <a:ext cx="0" cy="304800"/>
          </a:xfrm>
          <a:prstGeom prst="line">
            <a:avLst/>
          </a:prstGeom>
          <a:noFill/>
          <a:ln w="25400">
            <a:solidFill>
              <a:srgbClr val="FFFFFF"/>
            </a:solidFill>
            <a:round/>
            <a:headEnd type="arrow"/>
            <a:tailEnd type="none"/>
          </a:ln>
          <a:effectLst/>
        </p:spPr>
        <p:txBody>
          <a:bodyPr wrap="square" anchor="ctr">
            <a:spAutoFit/>
          </a:bodyPr>
          <a:lstStyle/>
          <a:p>
            <a:endParaRPr lang="en-US"/>
          </a:p>
        </p:txBody>
      </p:sp>
      <p:sp>
        <p:nvSpPr>
          <p:cNvPr id="247" name="Line 54"/>
          <p:cNvSpPr>
            <a:spLocks noChangeShapeType="1"/>
          </p:cNvSpPr>
          <p:nvPr>
            <p:custDataLst>
              <p:tags r:id="rId34"/>
            </p:custDataLst>
          </p:nvPr>
        </p:nvSpPr>
        <p:spPr bwMode="auto">
          <a:xfrm>
            <a:off x="2192337" y="4572000"/>
            <a:ext cx="0" cy="304800"/>
          </a:xfrm>
          <a:prstGeom prst="line">
            <a:avLst/>
          </a:prstGeom>
          <a:noFill/>
          <a:ln w="25400">
            <a:solidFill>
              <a:srgbClr val="FFFFFF"/>
            </a:solidFill>
            <a:round/>
            <a:headEnd type="arrow"/>
            <a:tailEnd type="oval"/>
          </a:ln>
          <a:effectLst/>
        </p:spPr>
        <p:txBody>
          <a:bodyPr wrap="square" anchor="ctr">
            <a:spAutoFit/>
          </a:bodyPr>
          <a:lstStyle/>
          <a:p>
            <a:endParaRPr lang="en-US"/>
          </a:p>
        </p:txBody>
      </p:sp>
      <p:cxnSp>
        <p:nvCxnSpPr>
          <p:cNvPr id="253" name="Straight Connector 252"/>
          <p:cNvCxnSpPr/>
          <p:nvPr>
            <p:custDataLst>
              <p:tags r:id="rId35"/>
            </p:custDataLst>
          </p:nvPr>
        </p:nvCxnSpPr>
        <p:spPr>
          <a:xfrm rot="5400000" flipH="1" flipV="1">
            <a:off x="1544637" y="4838700"/>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custDataLst>
              <p:tags r:id="rId36"/>
            </p:custDataLst>
          </p:nvPr>
        </p:nvCxnSpPr>
        <p:spPr>
          <a:xfrm rot="5400000" flipH="1" flipV="1">
            <a:off x="2154237" y="4838700"/>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custDataLst>
              <p:tags r:id="rId37"/>
            </p:custDataLst>
          </p:nvPr>
        </p:nvCxnSpPr>
        <p:spPr>
          <a:xfrm rot="5400000" flipH="1" flipV="1">
            <a:off x="2763837" y="4838700"/>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custDataLst>
              <p:tags r:id="rId38"/>
            </p:custDataLst>
          </p:nvPr>
        </p:nvCxnSpPr>
        <p:spPr>
          <a:xfrm rot="5400000" flipH="1" flipV="1">
            <a:off x="3830637" y="4838700"/>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custDataLst>
              <p:tags r:id="rId39"/>
            </p:custDataLst>
          </p:nvPr>
        </p:nvCxnSpPr>
        <p:spPr>
          <a:xfrm rot="10800000">
            <a:off x="3868737" y="3276600"/>
            <a:ext cx="1219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custDataLst>
              <p:tags r:id="rId40"/>
            </p:custDataLst>
          </p:nvPr>
        </p:nvCxnSpPr>
        <p:spPr>
          <a:xfrm flipH="1">
            <a:off x="4935537" y="14478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custDataLst>
              <p:tags r:id="rId41"/>
            </p:custDataLst>
          </p:nvPr>
        </p:nvCxnSpPr>
        <p:spPr>
          <a:xfrm rot="10800000">
            <a:off x="4935537" y="16002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custDataLst>
              <p:tags r:id="rId42"/>
            </p:custDataLst>
          </p:nvPr>
        </p:nvCxnSpPr>
        <p:spPr>
          <a:xfrm flipH="1">
            <a:off x="4935537" y="16764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custDataLst>
              <p:tags r:id="rId43"/>
            </p:custDataLst>
          </p:nvPr>
        </p:nvCxnSpPr>
        <p:spPr>
          <a:xfrm rot="10800000">
            <a:off x="4935537" y="1524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custDataLst>
              <p:tags r:id="rId44"/>
            </p:custDataLst>
          </p:nvPr>
        </p:nvCxnSpPr>
        <p:spPr>
          <a:xfrm flipH="1">
            <a:off x="4935537" y="1752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custDataLst>
              <p:tags r:id="rId45"/>
            </p:custDataLst>
          </p:nvPr>
        </p:nvCxnSpPr>
        <p:spPr>
          <a:xfrm flipH="1">
            <a:off x="4935537" y="18288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custDataLst>
              <p:tags r:id="rId46"/>
            </p:custDataLst>
          </p:nvPr>
        </p:nvCxnSpPr>
        <p:spPr>
          <a:xfrm flipH="1">
            <a:off x="4935537" y="1905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1" name="Shape 280"/>
          <p:cNvCxnSpPr/>
          <p:nvPr>
            <p:custDataLst>
              <p:tags r:id="rId47"/>
            </p:custDataLst>
          </p:nvPr>
        </p:nvCxnSpPr>
        <p:spPr>
          <a:xfrm rot="5400000" flipH="1" flipV="1">
            <a:off x="3678237" y="2171700"/>
            <a:ext cx="1600199" cy="1219201"/>
          </a:xfrm>
          <a:prstGeom prst="bentConnector3">
            <a:avLst>
              <a:gd name="adj1" fmla="val 9993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2" name="Shape 281"/>
          <p:cNvCxnSpPr/>
          <p:nvPr>
            <p:custDataLst>
              <p:tags r:id="rId48"/>
            </p:custDataLst>
          </p:nvPr>
        </p:nvCxnSpPr>
        <p:spPr>
          <a:xfrm flipV="1">
            <a:off x="2201215" y="1524000"/>
            <a:ext cx="2819400" cy="2057400"/>
          </a:xfrm>
          <a:prstGeom prst="bentConnector3">
            <a:avLst>
              <a:gd name="adj1" fmla="val -338"/>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3" name="Shape 282"/>
          <p:cNvCxnSpPr/>
          <p:nvPr>
            <p:custDataLst>
              <p:tags r:id="rId49"/>
            </p:custDataLst>
          </p:nvPr>
        </p:nvCxnSpPr>
        <p:spPr>
          <a:xfrm rot="5400000" flipH="1" flipV="1">
            <a:off x="2202526" y="828011"/>
            <a:ext cx="2133597" cy="3373175"/>
          </a:xfrm>
          <a:prstGeom prst="bentConnector2">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4" name="Shape 283"/>
          <p:cNvCxnSpPr/>
          <p:nvPr>
            <p:custDataLst>
              <p:tags r:id="rId50"/>
            </p:custDataLst>
          </p:nvPr>
        </p:nvCxnSpPr>
        <p:spPr>
          <a:xfrm flipV="1">
            <a:off x="2874239" y="1598375"/>
            <a:ext cx="2231161" cy="1983025"/>
          </a:xfrm>
          <a:prstGeom prst="bentConnector3">
            <a:avLst>
              <a:gd name="adj1" fmla="val 323"/>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custDataLst>
              <p:tags r:id="rId51"/>
            </p:custDataLst>
          </p:nvPr>
        </p:nvCxnSpPr>
        <p:spPr>
          <a:xfrm flipH="1">
            <a:off x="4935537" y="19812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04" name="Line 47"/>
          <p:cNvSpPr>
            <a:spLocks noChangeShapeType="1"/>
          </p:cNvSpPr>
          <p:nvPr>
            <p:custDataLst>
              <p:tags r:id="rId52"/>
            </p:custDataLst>
          </p:nvPr>
        </p:nvSpPr>
        <p:spPr bwMode="auto">
          <a:xfrm flipV="1">
            <a:off x="2116137" y="3124200"/>
            <a:ext cx="152400" cy="76200"/>
          </a:xfrm>
          <a:prstGeom prst="line">
            <a:avLst/>
          </a:prstGeom>
          <a:noFill/>
          <a:ln w="25400">
            <a:solidFill>
              <a:srgbClr val="FFFFFF"/>
            </a:solidFill>
            <a:round/>
            <a:headEnd/>
            <a:tailEnd/>
          </a:ln>
          <a:effectLst/>
        </p:spPr>
        <p:txBody>
          <a:bodyPr wrap="square" anchor="ctr">
            <a:spAutoFit/>
          </a:bodyPr>
          <a:lstStyle/>
          <a:p>
            <a:endParaRPr lang="en-US" sz="2400"/>
          </a:p>
        </p:txBody>
      </p:sp>
      <p:sp>
        <p:nvSpPr>
          <p:cNvPr id="305" name="Text Box 48"/>
          <p:cNvSpPr txBox="1">
            <a:spLocks noChangeArrowheads="1"/>
          </p:cNvSpPr>
          <p:nvPr>
            <p:custDataLst>
              <p:tags r:id="rId53"/>
            </p:custDataLst>
          </p:nvPr>
        </p:nvSpPr>
        <p:spPr bwMode="auto">
          <a:xfrm>
            <a:off x="1699801" y="2971800"/>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306" name="Line 47"/>
          <p:cNvSpPr>
            <a:spLocks noChangeShapeType="1"/>
          </p:cNvSpPr>
          <p:nvPr>
            <p:custDataLst>
              <p:tags r:id="rId54"/>
            </p:custDataLst>
          </p:nvPr>
        </p:nvSpPr>
        <p:spPr bwMode="auto">
          <a:xfrm flipV="1">
            <a:off x="2801937" y="3124200"/>
            <a:ext cx="152400" cy="76200"/>
          </a:xfrm>
          <a:prstGeom prst="line">
            <a:avLst/>
          </a:prstGeom>
          <a:noFill/>
          <a:ln w="25400">
            <a:solidFill>
              <a:srgbClr val="FFFFFF"/>
            </a:solidFill>
            <a:round/>
            <a:headEnd/>
            <a:tailEnd/>
          </a:ln>
          <a:effectLst/>
        </p:spPr>
        <p:txBody>
          <a:bodyPr wrap="square" anchor="ctr">
            <a:spAutoFit/>
          </a:bodyPr>
          <a:lstStyle/>
          <a:p>
            <a:endParaRPr lang="en-US" sz="2400"/>
          </a:p>
        </p:txBody>
      </p:sp>
      <p:sp>
        <p:nvSpPr>
          <p:cNvPr id="307" name="Text Box 48"/>
          <p:cNvSpPr txBox="1">
            <a:spLocks noChangeArrowheads="1"/>
          </p:cNvSpPr>
          <p:nvPr>
            <p:custDataLst>
              <p:tags r:id="rId55"/>
            </p:custDataLst>
          </p:nvPr>
        </p:nvSpPr>
        <p:spPr bwMode="auto">
          <a:xfrm>
            <a:off x="2400156" y="2971800"/>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310" name="Line 47"/>
          <p:cNvSpPr>
            <a:spLocks noChangeShapeType="1"/>
          </p:cNvSpPr>
          <p:nvPr>
            <p:custDataLst>
              <p:tags r:id="rId56"/>
            </p:custDataLst>
          </p:nvPr>
        </p:nvSpPr>
        <p:spPr bwMode="auto">
          <a:xfrm flipV="1">
            <a:off x="6456423" y="3886200"/>
            <a:ext cx="152400" cy="76200"/>
          </a:xfrm>
          <a:prstGeom prst="line">
            <a:avLst/>
          </a:prstGeom>
          <a:noFill/>
          <a:ln w="25400">
            <a:solidFill>
              <a:srgbClr val="FFFFFF"/>
            </a:solidFill>
            <a:round/>
            <a:headEnd/>
            <a:tailEnd/>
          </a:ln>
          <a:effectLst/>
        </p:spPr>
        <p:txBody>
          <a:bodyPr wrap="square" anchor="ctr">
            <a:spAutoFit/>
          </a:bodyPr>
          <a:lstStyle/>
          <a:p>
            <a:endParaRPr lang="en-US"/>
          </a:p>
        </p:txBody>
      </p:sp>
      <p:sp>
        <p:nvSpPr>
          <p:cNvPr id="311" name="Text Box 48"/>
          <p:cNvSpPr txBox="1">
            <a:spLocks noChangeArrowheads="1"/>
          </p:cNvSpPr>
          <p:nvPr>
            <p:custDataLst>
              <p:tags r:id="rId57"/>
            </p:custDataLst>
          </p:nvPr>
        </p:nvSpPr>
        <p:spPr bwMode="auto">
          <a:xfrm>
            <a:off x="6573487" y="3657600"/>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313" name="Line 49"/>
          <p:cNvSpPr>
            <a:spLocks noChangeShapeType="1"/>
          </p:cNvSpPr>
          <p:nvPr>
            <p:custDataLst>
              <p:tags r:id="rId58"/>
            </p:custDataLst>
          </p:nvPr>
        </p:nvSpPr>
        <p:spPr bwMode="auto">
          <a:xfrm>
            <a:off x="5468937" y="1752600"/>
            <a:ext cx="6858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314" name="Line 49"/>
          <p:cNvSpPr>
            <a:spLocks noChangeShapeType="1"/>
          </p:cNvSpPr>
          <p:nvPr>
            <p:custDataLst>
              <p:tags r:id="rId59"/>
            </p:custDataLst>
          </p:nvPr>
        </p:nvSpPr>
        <p:spPr bwMode="auto">
          <a:xfrm>
            <a:off x="6554787" y="1752600"/>
            <a:ext cx="209550" cy="0"/>
          </a:xfrm>
          <a:prstGeom prst="line">
            <a:avLst/>
          </a:prstGeom>
          <a:noFill/>
          <a:ln w="25400">
            <a:solidFill>
              <a:srgbClr val="FFFFFF"/>
            </a:solidFill>
            <a:round/>
            <a:headEnd type="none" w="med" len="med"/>
            <a:tailEnd type="arrow" w="med" len="med"/>
          </a:ln>
          <a:effectLst/>
        </p:spPr>
        <p:txBody>
          <a:bodyPr wrap="square" anchor="ctr">
            <a:spAutoFit/>
          </a:bodyPr>
          <a:lstStyle/>
          <a:p>
            <a:endParaRPr lang="en-US"/>
          </a:p>
        </p:txBody>
      </p:sp>
      <p:pic>
        <p:nvPicPr>
          <p:cNvPr id="315" name="Picture 52" descr="8-segment"/>
          <p:cNvPicPr>
            <a:picLocks noChangeAspect="1" noChangeArrowheads="1"/>
          </p:cNvPicPr>
          <p:nvPr>
            <p:custDataLst>
              <p:tags r:id="rId60"/>
            </p:custDataLst>
          </p:nvPr>
        </p:nvPicPr>
        <p:blipFill>
          <a:blip r:embed="rId110" cstate="print"/>
          <a:srcRect/>
          <a:stretch>
            <a:fillRect/>
          </a:stretch>
        </p:blipFill>
        <p:spPr bwMode="auto">
          <a:xfrm>
            <a:off x="6764337" y="1219200"/>
            <a:ext cx="703263" cy="914400"/>
          </a:xfrm>
          <a:prstGeom prst="rect">
            <a:avLst/>
          </a:prstGeom>
          <a:noFill/>
        </p:spPr>
      </p:pic>
      <p:sp>
        <p:nvSpPr>
          <p:cNvPr id="319" name="Text Box 38"/>
          <p:cNvSpPr txBox="1">
            <a:spLocks noChangeArrowheads="1"/>
          </p:cNvSpPr>
          <p:nvPr>
            <p:custDataLst>
              <p:tags r:id="rId61"/>
            </p:custDataLst>
          </p:nvPr>
        </p:nvSpPr>
        <p:spPr bwMode="auto">
          <a:xfrm rot="16200000">
            <a:off x="5828159" y="1545781"/>
            <a:ext cx="1066798" cy="413639"/>
          </a:xfrm>
          <a:prstGeom prst="rect">
            <a:avLst/>
          </a:prstGeom>
          <a:noFill/>
          <a:ln w="25400" algn="ctr">
            <a:solidFill>
              <a:schemeClr val="accent1"/>
            </a:solid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LED </a:t>
            </a:r>
            <a:r>
              <a:rPr lang="en-US" dirty="0" err="1" smtClean="0">
                <a:solidFill>
                  <a:srgbClr val="FFFFFF"/>
                </a:solidFill>
                <a:latin typeface="Calibri"/>
              </a:rPr>
              <a:t>dec</a:t>
            </a:r>
            <a:endParaRPr lang="en-US" dirty="0">
              <a:solidFill>
                <a:srgbClr val="FFFFFF"/>
              </a:solidFill>
              <a:latin typeface="Calibri"/>
            </a:endParaRPr>
          </a:p>
        </p:txBody>
      </p:sp>
      <p:cxnSp>
        <p:nvCxnSpPr>
          <p:cNvPr id="320" name="Straight Connector 319"/>
          <p:cNvCxnSpPr/>
          <p:nvPr>
            <p:custDataLst>
              <p:tags r:id="rId62"/>
            </p:custDataLst>
          </p:nvPr>
        </p:nvCxnSpPr>
        <p:spPr>
          <a:xfrm rot="5400000">
            <a:off x="5164137" y="1295400"/>
            <a:ext cx="304800" cy="0"/>
          </a:xfrm>
          <a:prstGeom prst="line">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custDataLst>
              <p:tags r:id="rId63"/>
            </p:custDataLst>
          </p:nvPr>
        </p:nvCxnSpPr>
        <p:spPr>
          <a:xfrm rot="10800000">
            <a:off x="914401" y="1142999"/>
            <a:ext cx="440213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27" name="Picture 5"/>
          <p:cNvPicPr>
            <a:picLocks noChangeAspect="1" noChangeArrowheads="1"/>
          </p:cNvPicPr>
          <p:nvPr>
            <p:custDataLst>
              <p:tags r:id="rId64"/>
            </p:custDataLst>
          </p:nvPr>
        </p:nvPicPr>
        <p:blipFill>
          <a:blip r:embed="rId111" cstate="print"/>
          <a:srcRect l="12241" t="-1" r="46954" b="46067"/>
          <a:stretch>
            <a:fillRect/>
          </a:stretch>
        </p:blipFill>
        <p:spPr bwMode="auto">
          <a:xfrm>
            <a:off x="228600" y="762000"/>
            <a:ext cx="787400" cy="1181100"/>
          </a:xfrm>
          <a:prstGeom prst="rect">
            <a:avLst/>
          </a:prstGeom>
          <a:noFill/>
          <a:ln w="9525">
            <a:noFill/>
            <a:miter lim="800000"/>
            <a:headEnd/>
            <a:tailEnd/>
          </a:ln>
          <a:effectLst/>
        </p:spPr>
      </p:pic>
      <p:cxnSp>
        <p:nvCxnSpPr>
          <p:cNvPr id="328" name="Straight Connector 327"/>
          <p:cNvCxnSpPr/>
          <p:nvPr>
            <p:custDataLst>
              <p:tags r:id="rId65"/>
            </p:custDataLst>
          </p:nvPr>
        </p:nvCxnSpPr>
        <p:spPr>
          <a:xfrm rot="5400000">
            <a:off x="1047750" y="1047750"/>
            <a:ext cx="1905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29" name="TextBox 328"/>
          <p:cNvSpPr txBox="1"/>
          <p:nvPr>
            <p:custDataLst>
              <p:tags r:id="rId66"/>
            </p:custDataLst>
          </p:nvPr>
        </p:nvSpPr>
        <p:spPr bwMode="auto">
          <a:xfrm>
            <a:off x="1066800" y="607775"/>
            <a:ext cx="304800" cy="497125"/>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2400" dirty="0" smtClean="0">
                <a:solidFill>
                  <a:srgbClr val="FFFFFF"/>
                </a:solidFill>
                <a:latin typeface="Calibri" pitchFamily="34" charset="0"/>
              </a:rPr>
              <a:t>3</a:t>
            </a:r>
          </a:p>
        </p:txBody>
      </p:sp>
      <p:grpSp>
        <p:nvGrpSpPr>
          <p:cNvPr id="7" name="Group 46"/>
          <p:cNvGrpSpPr/>
          <p:nvPr>
            <p:custDataLst>
              <p:tags r:id="rId67"/>
            </p:custDataLst>
          </p:nvPr>
        </p:nvGrpSpPr>
        <p:grpSpPr>
          <a:xfrm>
            <a:off x="211137" y="5257800"/>
            <a:ext cx="533400" cy="1028700"/>
            <a:chOff x="304800" y="1371600"/>
            <a:chExt cx="1447800" cy="2247900"/>
          </a:xfrm>
        </p:grpSpPr>
        <p:sp>
          <p:nvSpPr>
            <p:cNvPr id="340" name="Rectangle 13"/>
            <p:cNvSpPr>
              <a:spLocks noChangeArrowheads="1"/>
            </p:cNvSpPr>
            <p:nvPr>
              <p:custDataLst>
                <p:tags r:id="rId92"/>
              </p:custDataLst>
            </p:nvPr>
          </p:nvSpPr>
          <p:spPr bwMode="auto">
            <a:xfrm>
              <a:off x="304800" y="1371600"/>
              <a:ext cx="1447800" cy="2247900"/>
            </a:xfrm>
            <a:custGeom>
              <a:avLst/>
              <a:gdLst>
                <a:gd name="connsiteX0" fmla="*/ 0 w 1447800"/>
                <a:gd name="connsiteY0" fmla="*/ 0 h 2209800"/>
                <a:gd name="connsiteX1" fmla="*/ 1447800 w 1447800"/>
                <a:gd name="connsiteY1" fmla="*/ 0 h 2209800"/>
                <a:gd name="connsiteX2" fmla="*/ 1447800 w 1447800"/>
                <a:gd name="connsiteY2" fmla="*/ 2209800 h 2209800"/>
                <a:gd name="connsiteX3" fmla="*/ 0 w 1447800"/>
                <a:gd name="connsiteY3" fmla="*/ 2209800 h 2209800"/>
                <a:gd name="connsiteX4" fmla="*/ 0 w 1447800"/>
                <a:gd name="connsiteY4" fmla="*/ 0 h 2209800"/>
                <a:gd name="connsiteX0" fmla="*/ 0 w 1447800"/>
                <a:gd name="connsiteY0" fmla="*/ 0 h 2209800"/>
                <a:gd name="connsiteX1" fmla="*/ 247650 w 1447800"/>
                <a:gd name="connsiteY1" fmla="*/ 0 h 2209800"/>
                <a:gd name="connsiteX2" fmla="*/ 1447800 w 1447800"/>
                <a:gd name="connsiteY2" fmla="*/ 0 h 2209800"/>
                <a:gd name="connsiteX3" fmla="*/ 1447800 w 1447800"/>
                <a:gd name="connsiteY3" fmla="*/ 2209800 h 2209800"/>
                <a:gd name="connsiteX4" fmla="*/ 0 w 1447800"/>
                <a:gd name="connsiteY4" fmla="*/ 2209800 h 2209800"/>
                <a:gd name="connsiteX5" fmla="*/ 0 w 1447800"/>
                <a:gd name="connsiteY5" fmla="*/ 0 h 2209800"/>
                <a:gd name="connsiteX0" fmla="*/ 0 w 1447800"/>
                <a:gd name="connsiteY0" fmla="*/ 152400 h 2209800"/>
                <a:gd name="connsiteX1" fmla="*/ 247650 w 1447800"/>
                <a:gd name="connsiteY1" fmla="*/ 0 h 2209800"/>
                <a:gd name="connsiteX2" fmla="*/ 1447800 w 1447800"/>
                <a:gd name="connsiteY2" fmla="*/ 0 h 2209800"/>
                <a:gd name="connsiteX3" fmla="*/ 1447800 w 1447800"/>
                <a:gd name="connsiteY3" fmla="*/ 2209800 h 2209800"/>
                <a:gd name="connsiteX4" fmla="*/ 0 w 1447800"/>
                <a:gd name="connsiteY4" fmla="*/ 2209800 h 2209800"/>
                <a:gd name="connsiteX5" fmla="*/ 0 w 1447800"/>
                <a:gd name="connsiteY5" fmla="*/ 152400 h 2209800"/>
                <a:gd name="connsiteX0" fmla="*/ 0 w 1447800"/>
                <a:gd name="connsiteY0" fmla="*/ 228600 h 2209800"/>
                <a:gd name="connsiteX1" fmla="*/ 247650 w 1447800"/>
                <a:gd name="connsiteY1" fmla="*/ 0 h 2209800"/>
                <a:gd name="connsiteX2" fmla="*/ 1447800 w 1447800"/>
                <a:gd name="connsiteY2" fmla="*/ 0 h 2209800"/>
                <a:gd name="connsiteX3" fmla="*/ 1447800 w 1447800"/>
                <a:gd name="connsiteY3" fmla="*/ 2209800 h 2209800"/>
                <a:gd name="connsiteX4" fmla="*/ 0 w 1447800"/>
                <a:gd name="connsiteY4" fmla="*/ 2209800 h 2209800"/>
                <a:gd name="connsiteX5" fmla="*/ 0 w 1447800"/>
                <a:gd name="connsiteY5" fmla="*/ 228600 h 2209800"/>
                <a:gd name="connsiteX0" fmla="*/ 0 w 1447800"/>
                <a:gd name="connsiteY0" fmla="*/ 304800 h 2209800"/>
                <a:gd name="connsiteX1" fmla="*/ 247650 w 1447800"/>
                <a:gd name="connsiteY1" fmla="*/ 0 h 2209800"/>
                <a:gd name="connsiteX2" fmla="*/ 1447800 w 1447800"/>
                <a:gd name="connsiteY2" fmla="*/ 0 h 2209800"/>
                <a:gd name="connsiteX3" fmla="*/ 1447800 w 1447800"/>
                <a:gd name="connsiteY3" fmla="*/ 2209800 h 2209800"/>
                <a:gd name="connsiteX4" fmla="*/ 0 w 1447800"/>
                <a:gd name="connsiteY4" fmla="*/ 2209800 h 2209800"/>
                <a:gd name="connsiteX5" fmla="*/ 0 w 1447800"/>
                <a:gd name="connsiteY5" fmla="*/ 3048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00" h="2209800">
                  <a:moveTo>
                    <a:pt x="0" y="304800"/>
                  </a:moveTo>
                  <a:lnTo>
                    <a:pt x="247650" y="0"/>
                  </a:lnTo>
                  <a:lnTo>
                    <a:pt x="1447800" y="0"/>
                  </a:lnTo>
                  <a:lnTo>
                    <a:pt x="1447800" y="2209800"/>
                  </a:lnTo>
                  <a:lnTo>
                    <a:pt x="0" y="2209800"/>
                  </a:lnTo>
                  <a:lnTo>
                    <a:pt x="0" y="304800"/>
                  </a:lnTo>
                  <a:close/>
                </a:path>
              </a:pathLst>
            </a:custGeom>
            <a:solidFill>
              <a:schemeClr val="bg2">
                <a:lumMod val="40000"/>
                <a:lumOff val="60000"/>
              </a:schemeClr>
            </a:solidFill>
            <a:ln w="28575" cmpd="sng">
              <a:solidFill>
                <a:schemeClr val="bg2">
                  <a:lumMod val="75000"/>
                </a:schemeClr>
              </a:solidFill>
              <a:miter lim="800000"/>
              <a:headEnd/>
              <a:tailEnd/>
            </a:ln>
            <a:effectLst/>
          </p:spPr>
          <p:txBody>
            <a:bodyPr wrap="none" anchor="ctr"/>
            <a:lstStyle/>
            <a:p>
              <a:endParaRPr lang="en-US" dirty="0">
                <a:latin typeface="Calibri" pitchFamily="34" charset="0"/>
              </a:endParaRPr>
            </a:p>
          </p:txBody>
        </p:sp>
        <p:sp>
          <p:nvSpPr>
            <p:cNvPr id="341" name="Oval 14"/>
            <p:cNvSpPr>
              <a:spLocks noChangeArrowheads="1"/>
            </p:cNvSpPr>
            <p:nvPr>
              <p:custDataLst>
                <p:tags r:id="rId93"/>
              </p:custDataLst>
            </p:nvPr>
          </p:nvSpPr>
          <p:spPr bwMode="auto">
            <a:xfrm>
              <a:off x="1441934" y="2095500"/>
              <a:ext cx="228600" cy="228600"/>
            </a:xfrm>
            <a:prstGeom prst="ellipse">
              <a:avLst/>
            </a:prstGeom>
            <a:solidFill>
              <a:schemeClr val="tx1"/>
            </a:solidFill>
            <a:ln w="25560">
              <a:solidFill>
                <a:schemeClr val="tx1"/>
              </a:solidFill>
              <a:miter lim="800000"/>
              <a:headEnd/>
              <a:tailEnd/>
            </a:ln>
            <a:effectLst/>
          </p:spPr>
          <p:txBody>
            <a:bodyPr wrap="none" anchor="ctr"/>
            <a:lstStyle/>
            <a:p>
              <a:endParaRPr lang="en-US" dirty="0">
                <a:latin typeface="Calibri" pitchFamily="34" charset="0"/>
              </a:endParaRPr>
            </a:p>
          </p:txBody>
        </p:sp>
        <p:sp>
          <p:nvSpPr>
            <p:cNvPr id="342" name="Oval 15"/>
            <p:cNvSpPr>
              <a:spLocks noChangeArrowheads="1"/>
            </p:cNvSpPr>
            <p:nvPr>
              <p:custDataLst>
                <p:tags r:id="rId94"/>
              </p:custDataLst>
            </p:nvPr>
          </p:nvSpPr>
          <p:spPr bwMode="auto">
            <a:xfrm>
              <a:off x="1441934" y="1790700"/>
              <a:ext cx="228600" cy="228600"/>
            </a:xfrm>
            <a:prstGeom prst="ellipse">
              <a:avLst/>
            </a:prstGeom>
            <a:noFill/>
            <a:ln w="25560">
              <a:solidFill>
                <a:schemeClr val="tx1"/>
              </a:solidFill>
              <a:miter lim="800000"/>
              <a:headEnd/>
              <a:tailEnd/>
            </a:ln>
            <a:effectLst/>
          </p:spPr>
          <p:txBody>
            <a:bodyPr wrap="none" anchor="ctr"/>
            <a:lstStyle/>
            <a:p>
              <a:endParaRPr lang="en-US" dirty="0">
                <a:latin typeface="Calibri" pitchFamily="34" charset="0"/>
              </a:endParaRPr>
            </a:p>
          </p:txBody>
        </p:sp>
        <p:sp>
          <p:nvSpPr>
            <p:cNvPr id="343" name="Oval 16"/>
            <p:cNvSpPr>
              <a:spLocks noChangeArrowheads="1"/>
            </p:cNvSpPr>
            <p:nvPr>
              <p:custDataLst>
                <p:tags r:id="rId95"/>
              </p:custDataLst>
            </p:nvPr>
          </p:nvSpPr>
          <p:spPr bwMode="auto">
            <a:xfrm>
              <a:off x="1441934" y="1485900"/>
              <a:ext cx="228600" cy="228600"/>
            </a:xfrm>
            <a:prstGeom prst="ellipse">
              <a:avLst/>
            </a:prstGeom>
            <a:noFill/>
            <a:ln w="25560">
              <a:solidFill>
                <a:schemeClr val="tx1"/>
              </a:solidFill>
              <a:miter lim="800000"/>
              <a:headEnd/>
              <a:tailEnd/>
            </a:ln>
            <a:effectLst/>
          </p:spPr>
          <p:txBody>
            <a:bodyPr wrap="none" anchor="ctr"/>
            <a:lstStyle/>
            <a:p>
              <a:endParaRPr lang="en-US" dirty="0">
                <a:latin typeface="Calibri" pitchFamily="34" charset="0"/>
              </a:endParaRPr>
            </a:p>
          </p:txBody>
        </p:sp>
        <p:sp>
          <p:nvSpPr>
            <p:cNvPr id="344" name="Oval 17"/>
            <p:cNvSpPr>
              <a:spLocks noChangeArrowheads="1"/>
            </p:cNvSpPr>
            <p:nvPr>
              <p:custDataLst>
                <p:tags r:id="rId96"/>
              </p:custDataLst>
            </p:nvPr>
          </p:nvSpPr>
          <p:spPr bwMode="auto">
            <a:xfrm>
              <a:off x="1441934" y="2400300"/>
              <a:ext cx="228600" cy="228600"/>
            </a:xfrm>
            <a:prstGeom prst="ellipse">
              <a:avLst/>
            </a:prstGeom>
            <a:noFill/>
            <a:ln w="25560">
              <a:solidFill>
                <a:schemeClr val="tx1"/>
              </a:solidFill>
              <a:miter lim="800000"/>
              <a:headEnd/>
              <a:tailEnd/>
            </a:ln>
            <a:effectLst/>
          </p:spPr>
          <p:txBody>
            <a:bodyPr wrap="none" anchor="ctr"/>
            <a:lstStyle/>
            <a:p>
              <a:endParaRPr lang="en-US" dirty="0">
                <a:latin typeface="Calibri" pitchFamily="34" charset="0"/>
              </a:endParaRPr>
            </a:p>
          </p:txBody>
        </p:sp>
        <p:sp>
          <p:nvSpPr>
            <p:cNvPr id="345" name="Oval 15"/>
            <p:cNvSpPr>
              <a:spLocks noChangeArrowheads="1"/>
            </p:cNvSpPr>
            <p:nvPr>
              <p:custDataLst>
                <p:tags r:id="rId97"/>
              </p:custDataLst>
            </p:nvPr>
          </p:nvSpPr>
          <p:spPr bwMode="auto">
            <a:xfrm>
              <a:off x="1441934" y="2705100"/>
              <a:ext cx="228600" cy="228600"/>
            </a:xfrm>
            <a:prstGeom prst="ellipse">
              <a:avLst/>
            </a:prstGeom>
            <a:noFill/>
            <a:ln w="25560">
              <a:solidFill>
                <a:schemeClr val="tx1"/>
              </a:solidFill>
              <a:miter lim="800000"/>
              <a:headEnd/>
              <a:tailEnd/>
            </a:ln>
            <a:effectLst/>
          </p:spPr>
          <p:txBody>
            <a:bodyPr wrap="none" anchor="ctr"/>
            <a:lstStyle/>
            <a:p>
              <a:endParaRPr lang="en-US" dirty="0">
                <a:latin typeface="Calibri" pitchFamily="34" charset="0"/>
              </a:endParaRPr>
            </a:p>
          </p:txBody>
        </p:sp>
        <p:sp>
          <p:nvSpPr>
            <p:cNvPr id="346" name="Oval 16"/>
            <p:cNvSpPr>
              <a:spLocks noChangeArrowheads="1"/>
            </p:cNvSpPr>
            <p:nvPr>
              <p:custDataLst>
                <p:tags r:id="rId98"/>
              </p:custDataLst>
            </p:nvPr>
          </p:nvSpPr>
          <p:spPr bwMode="auto">
            <a:xfrm>
              <a:off x="1441934" y="3009900"/>
              <a:ext cx="228600" cy="228600"/>
            </a:xfrm>
            <a:prstGeom prst="ellipse">
              <a:avLst/>
            </a:prstGeom>
            <a:noFill/>
            <a:ln w="25560">
              <a:solidFill>
                <a:schemeClr val="tx1"/>
              </a:solidFill>
              <a:miter lim="800000"/>
              <a:headEnd/>
              <a:tailEnd/>
            </a:ln>
            <a:effectLst/>
          </p:spPr>
          <p:txBody>
            <a:bodyPr wrap="none" anchor="ctr"/>
            <a:lstStyle/>
            <a:p>
              <a:endParaRPr lang="en-US" dirty="0">
                <a:latin typeface="Calibri" pitchFamily="34" charset="0"/>
              </a:endParaRPr>
            </a:p>
          </p:txBody>
        </p:sp>
        <p:sp>
          <p:nvSpPr>
            <p:cNvPr id="347" name="Oval 17"/>
            <p:cNvSpPr>
              <a:spLocks noChangeArrowheads="1"/>
            </p:cNvSpPr>
            <p:nvPr>
              <p:custDataLst>
                <p:tags r:id="rId99"/>
              </p:custDataLst>
            </p:nvPr>
          </p:nvSpPr>
          <p:spPr bwMode="auto">
            <a:xfrm>
              <a:off x="1441934" y="3314700"/>
              <a:ext cx="228600" cy="228600"/>
            </a:xfrm>
            <a:prstGeom prst="ellipse">
              <a:avLst/>
            </a:prstGeom>
            <a:noFill/>
            <a:ln w="25560">
              <a:solidFill>
                <a:schemeClr val="tx1"/>
              </a:solidFill>
              <a:miter lim="800000"/>
              <a:headEnd/>
              <a:tailEnd/>
            </a:ln>
            <a:effectLst/>
          </p:spPr>
          <p:txBody>
            <a:bodyPr wrap="none" anchor="ctr"/>
            <a:lstStyle/>
            <a:p>
              <a:endParaRPr lang="en-US" dirty="0">
                <a:latin typeface="Calibri" pitchFamily="34" charset="0"/>
              </a:endParaRPr>
            </a:p>
          </p:txBody>
        </p:sp>
      </p:grpSp>
      <p:grpSp>
        <p:nvGrpSpPr>
          <p:cNvPr id="8" name="Group 46"/>
          <p:cNvGrpSpPr/>
          <p:nvPr>
            <p:custDataLst>
              <p:tags r:id="rId68"/>
            </p:custDataLst>
          </p:nvPr>
        </p:nvGrpSpPr>
        <p:grpSpPr>
          <a:xfrm>
            <a:off x="287337" y="5334000"/>
            <a:ext cx="533400" cy="1028700"/>
            <a:chOff x="304800" y="1371600"/>
            <a:chExt cx="1447800" cy="2247900"/>
          </a:xfrm>
        </p:grpSpPr>
        <p:sp>
          <p:nvSpPr>
            <p:cNvPr id="349" name="Rectangle 13"/>
            <p:cNvSpPr>
              <a:spLocks noChangeArrowheads="1"/>
            </p:cNvSpPr>
            <p:nvPr>
              <p:custDataLst>
                <p:tags r:id="rId84"/>
              </p:custDataLst>
            </p:nvPr>
          </p:nvSpPr>
          <p:spPr bwMode="auto">
            <a:xfrm>
              <a:off x="304800" y="1371600"/>
              <a:ext cx="1447800" cy="2247900"/>
            </a:xfrm>
            <a:custGeom>
              <a:avLst/>
              <a:gdLst>
                <a:gd name="connsiteX0" fmla="*/ 0 w 1447800"/>
                <a:gd name="connsiteY0" fmla="*/ 0 h 2209800"/>
                <a:gd name="connsiteX1" fmla="*/ 1447800 w 1447800"/>
                <a:gd name="connsiteY1" fmla="*/ 0 h 2209800"/>
                <a:gd name="connsiteX2" fmla="*/ 1447800 w 1447800"/>
                <a:gd name="connsiteY2" fmla="*/ 2209800 h 2209800"/>
                <a:gd name="connsiteX3" fmla="*/ 0 w 1447800"/>
                <a:gd name="connsiteY3" fmla="*/ 2209800 h 2209800"/>
                <a:gd name="connsiteX4" fmla="*/ 0 w 1447800"/>
                <a:gd name="connsiteY4" fmla="*/ 0 h 2209800"/>
                <a:gd name="connsiteX0" fmla="*/ 0 w 1447800"/>
                <a:gd name="connsiteY0" fmla="*/ 0 h 2209800"/>
                <a:gd name="connsiteX1" fmla="*/ 247650 w 1447800"/>
                <a:gd name="connsiteY1" fmla="*/ 0 h 2209800"/>
                <a:gd name="connsiteX2" fmla="*/ 1447800 w 1447800"/>
                <a:gd name="connsiteY2" fmla="*/ 0 h 2209800"/>
                <a:gd name="connsiteX3" fmla="*/ 1447800 w 1447800"/>
                <a:gd name="connsiteY3" fmla="*/ 2209800 h 2209800"/>
                <a:gd name="connsiteX4" fmla="*/ 0 w 1447800"/>
                <a:gd name="connsiteY4" fmla="*/ 2209800 h 2209800"/>
                <a:gd name="connsiteX5" fmla="*/ 0 w 1447800"/>
                <a:gd name="connsiteY5" fmla="*/ 0 h 2209800"/>
                <a:gd name="connsiteX0" fmla="*/ 0 w 1447800"/>
                <a:gd name="connsiteY0" fmla="*/ 152400 h 2209800"/>
                <a:gd name="connsiteX1" fmla="*/ 247650 w 1447800"/>
                <a:gd name="connsiteY1" fmla="*/ 0 h 2209800"/>
                <a:gd name="connsiteX2" fmla="*/ 1447800 w 1447800"/>
                <a:gd name="connsiteY2" fmla="*/ 0 h 2209800"/>
                <a:gd name="connsiteX3" fmla="*/ 1447800 w 1447800"/>
                <a:gd name="connsiteY3" fmla="*/ 2209800 h 2209800"/>
                <a:gd name="connsiteX4" fmla="*/ 0 w 1447800"/>
                <a:gd name="connsiteY4" fmla="*/ 2209800 h 2209800"/>
                <a:gd name="connsiteX5" fmla="*/ 0 w 1447800"/>
                <a:gd name="connsiteY5" fmla="*/ 152400 h 2209800"/>
                <a:gd name="connsiteX0" fmla="*/ 0 w 1447800"/>
                <a:gd name="connsiteY0" fmla="*/ 228600 h 2209800"/>
                <a:gd name="connsiteX1" fmla="*/ 247650 w 1447800"/>
                <a:gd name="connsiteY1" fmla="*/ 0 h 2209800"/>
                <a:gd name="connsiteX2" fmla="*/ 1447800 w 1447800"/>
                <a:gd name="connsiteY2" fmla="*/ 0 h 2209800"/>
                <a:gd name="connsiteX3" fmla="*/ 1447800 w 1447800"/>
                <a:gd name="connsiteY3" fmla="*/ 2209800 h 2209800"/>
                <a:gd name="connsiteX4" fmla="*/ 0 w 1447800"/>
                <a:gd name="connsiteY4" fmla="*/ 2209800 h 2209800"/>
                <a:gd name="connsiteX5" fmla="*/ 0 w 1447800"/>
                <a:gd name="connsiteY5" fmla="*/ 228600 h 2209800"/>
                <a:gd name="connsiteX0" fmla="*/ 0 w 1447800"/>
                <a:gd name="connsiteY0" fmla="*/ 304800 h 2209800"/>
                <a:gd name="connsiteX1" fmla="*/ 247650 w 1447800"/>
                <a:gd name="connsiteY1" fmla="*/ 0 h 2209800"/>
                <a:gd name="connsiteX2" fmla="*/ 1447800 w 1447800"/>
                <a:gd name="connsiteY2" fmla="*/ 0 h 2209800"/>
                <a:gd name="connsiteX3" fmla="*/ 1447800 w 1447800"/>
                <a:gd name="connsiteY3" fmla="*/ 2209800 h 2209800"/>
                <a:gd name="connsiteX4" fmla="*/ 0 w 1447800"/>
                <a:gd name="connsiteY4" fmla="*/ 2209800 h 2209800"/>
                <a:gd name="connsiteX5" fmla="*/ 0 w 1447800"/>
                <a:gd name="connsiteY5" fmla="*/ 3048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00" h="2209800">
                  <a:moveTo>
                    <a:pt x="0" y="304800"/>
                  </a:moveTo>
                  <a:lnTo>
                    <a:pt x="247650" y="0"/>
                  </a:lnTo>
                  <a:lnTo>
                    <a:pt x="1447800" y="0"/>
                  </a:lnTo>
                  <a:lnTo>
                    <a:pt x="1447800" y="2209800"/>
                  </a:lnTo>
                  <a:lnTo>
                    <a:pt x="0" y="2209800"/>
                  </a:lnTo>
                  <a:lnTo>
                    <a:pt x="0" y="304800"/>
                  </a:lnTo>
                  <a:close/>
                </a:path>
              </a:pathLst>
            </a:custGeom>
            <a:solidFill>
              <a:schemeClr val="bg2">
                <a:lumMod val="40000"/>
                <a:lumOff val="60000"/>
              </a:schemeClr>
            </a:solidFill>
            <a:ln w="28575" cmpd="sng">
              <a:solidFill>
                <a:schemeClr val="bg2">
                  <a:lumMod val="75000"/>
                </a:schemeClr>
              </a:solidFill>
              <a:miter lim="800000"/>
              <a:headEnd/>
              <a:tailEnd/>
            </a:ln>
            <a:effectLst/>
          </p:spPr>
          <p:txBody>
            <a:bodyPr wrap="none" anchor="ctr"/>
            <a:lstStyle/>
            <a:p>
              <a:endParaRPr lang="en-US" dirty="0">
                <a:latin typeface="Calibri" pitchFamily="34" charset="0"/>
              </a:endParaRPr>
            </a:p>
          </p:txBody>
        </p:sp>
        <p:sp>
          <p:nvSpPr>
            <p:cNvPr id="350" name="Oval 14"/>
            <p:cNvSpPr>
              <a:spLocks noChangeArrowheads="1"/>
            </p:cNvSpPr>
            <p:nvPr>
              <p:custDataLst>
                <p:tags r:id="rId85"/>
              </p:custDataLst>
            </p:nvPr>
          </p:nvSpPr>
          <p:spPr bwMode="auto">
            <a:xfrm>
              <a:off x="1441934" y="2095500"/>
              <a:ext cx="228600" cy="228600"/>
            </a:xfrm>
            <a:prstGeom prst="ellipse">
              <a:avLst/>
            </a:prstGeom>
            <a:solidFill>
              <a:schemeClr val="tx1"/>
            </a:solidFill>
            <a:ln w="25560">
              <a:solidFill>
                <a:schemeClr val="tx1"/>
              </a:solidFill>
              <a:miter lim="800000"/>
              <a:headEnd/>
              <a:tailEnd/>
            </a:ln>
            <a:effectLst/>
          </p:spPr>
          <p:txBody>
            <a:bodyPr wrap="none" anchor="ctr"/>
            <a:lstStyle/>
            <a:p>
              <a:endParaRPr lang="en-US" dirty="0">
                <a:latin typeface="Calibri" pitchFamily="34" charset="0"/>
              </a:endParaRPr>
            </a:p>
          </p:txBody>
        </p:sp>
        <p:sp>
          <p:nvSpPr>
            <p:cNvPr id="351" name="Oval 15"/>
            <p:cNvSpPr>
              <a:spLocks noChangeArrowheads="1"/>
            </p:cNvSpPr>
            <p:nvPr>
              <p:custDataLst>
                <p:tags r:id="rId86"/>
              </p:custDataLst>
            </p:nvPr>
          </p:nvSpPr>
          <p:spPr bwMode="auto">
            <a:xfrm>
              <a:off x="1441934" y="1790700"/>
              <a:ext cx="228600" cy="228600"/>
            </a:xfrm>
            <a:prstGeom prst="ellipse">
              <a:avLst/>
            </a:prstGeom>
            <a:noFill/>
            <a:ln w="25560">
              <a:solidFill>
                <a:schemeClr val="tx1"/>
              </a:solidFill>
              <a:miter lim="800000"/>
              <a:headEnd/>
              <a:tailEnd/>
            </a:ln>
            <a:effectLst/>
          </p:spPr>
          <p:txBody>
            <a:bodyPr wrap="none" anchor="ctr"/>
            <a:lstStyle/>
            <a:p>
              <a:endParaRPr lang="en-US" dirty="0">
                <a:latin typeface="Calibri" pitchFamily="34" charset="0"/>
              </a:endParaRPr>
            </a:p>
          </p:txBody>
        </p:sp>
        <p:sp>
          <p:nvSpPr>
            <p:cNvPr id="352" name="Oval 16"/>
            <p:cNvSpPr>
              <a:spLocks noChangeArrowheads="1"/>
            </p:cNvSpPr>
            <p:nvPr>
              <p:custDataLst>
                <p:tags r:id="rId87"/>
              </p:custDataLst>
            </p:nvPr>
          </p:nvSpPr>
          <p:spPr bwMode="auto">
            <a:xfrm>
              <a:off x="1441934" y="1485900"/>
              <a:ext cx="228600" cy="228600"/>
            </a:xfrm>
            <a:prstGeom prst="ellipse">
              <a:avLst/>
            </a:prstGeom>
            <a:noFill/>
            <a:ln w="25560">
              <a:solidFill>
                <a:schemeClr val="tx1"/>
              </a:solidFill>
              <a:miter lim="800000"/>
              <a:headEnd/>
              <a:tailEnd/>
            </a:ln>
            <a:effectLst/>
          </p:spPr>
          <p:txBody>
            <a:bodyPr wrap="none" anchor="ctr"/>
            <a:lstStyle/>
            <a:p>
              <a:endParaRPr lang="en-US" dirty="0">
                <a:latin typeface="Calibri" pitchFamily="34" charset="0"/>
              </a:endParaRPr>
            </a:p>
          </p:txBody>
        </p:sp>
        <p:sp>
          <p:nvSpPr>
            <p:cNvPr id="353" name="Oval 17"/>
            <p:cNvSpPr>
              <a:spLocks noChangeArrowheads="1"/>
            </p:cNvSpPr>
            <p:nvPr>
              <p:custDataLst>
                <p:tags r:id="rId88"/>
              </p:custDataLst>
            </p:nvPr>
          </p:nvSpPr>
          <p:spPr bwMode="auto">
            <a:xfrm>
              <a:off x="1441934" y="2400300"/>
              <a:ext cx="228600" cy="228600"/>
            </a:xfrm>
            <a:prstGeom prst="ellipse">
              <a:avLst/>
            </a:prstGeom>
            <a:noFill/>
            <a:ln w="25560">
              <a:solidFill>
                <a:schemeClr val="tx1"/>
              </a:solidFill>
              <a:miter lim="800000"/>
              <a:headEnd/>
              <a:tailEnd/>
            </a:ln>
            <a:effectLst/>
          </p:spPr>
          <p:txBody>
            <a:bodyPr wrap="none" anchor="ctr"/>
            <a:lstStyle/>
            <a:p>
              <a:endParaRPr lang="en-US" dirty="0">
                <a:latin typeface="Calibri" pitchFamily="34" charset="0"/>
              </a:endParaRPr>
            </a:p>
          </p:txBody>
        </p:sp>
        <p:sp>
          <p:nvSpPr>
            <p:cNvPr id="354" name="Oval 15"/>
            <p:cNvSpPr>
              <a:spLocks noChangeArrowheads="1"/>
            </p:cNvSpPr>
            <p:nvPr>
              <p:custDataLst>
                <p:tags r:id="rId89"/>
              </p:custDataLst>
            </p:nvPr>
          </p:nvSpPr>
          <p:spPr bwMode="auto">
            <a:xfrm>
              <a:off x="1441934" y="2705100"/>
              <a:ext cx="228600" cy="228600"/>
            </a:xfrm>
            <a:prstGeom prst="ellipse">
              <a:avLst/>
            </a:prstGeom>
            <a:noFill/>
            <a:ln w="25560">
              <a:solidFill>
                <a:schemeClr val="tx1"/>
              </a:solidFill>
              <a:miter lim="800000"/>
              <a:headEnd/>
              <a:tailEnd/>
            </a:ln>
            <a:effectLst/>
          </p:spPr>
          <p:txBody>
            <a:bodyPr wrap="none" anchor="ctr"/>
            <a:lstStyle/>
            <a:p>
              <a:endParaRPr lang="en-US" dirty="0">
                <a:latin typeface="Calibri" pitchFamily="34" charset="0"/>
              </a:endParaRPr>
            </a:p>
          </p:txBody>
        </p:sp>
        <p:sp>
          <p:nvSpPr>
            <p:cNvPr id="355" name="Oval 16"/>
            <p:cNvSpPr>
              <a:spLocks noChangeArrowheads="1"/>
            </p:cNvSpPr>
            <p:nvPr>
              <p:custDataLst>
                <p:tags r:id="rId90"/>
              </p:custDataLst>
            </p:nvPr>
          </p:nvSpPr>
          <p:spPr bwMode="auto">
            <a:xfrm>
              <a:off x="1441934" y="3009900"/>
              <a:ext cx="228600" cy="228600"/>
            </a:xfrm>
            <a:prstGeom prst="ellipse">
              <a:avLst/>
            </a:prstGeom>
            <a:noFill/>
            <a:ln w="25560">
              <a:solidFill>
                <a:schemeClr val="tx1"/>
              </a:solidFill>
              <a:miter lim="800000"/>
              <a:headEnd/>
              <a:tailEnd/>
            </a:ln>
            <a:effectLst/>
          </p:spPr>
          <p:txBody>
            <a:bodyPr wrap="none" anchor="ctr"/>
            <a:lstStyle/>
            <a:p>
              <a:endParaRPr lang="en-US" dirty="0">
                <a:latin typeface="Calibri" pitchFamily="34" charset="0"/>
              </a:endParaRPr>
            </a:p>
          </p:txBody>
        </p:sp>
        <p:sp>
          <p:nvSpPr>
            <p:cNvPr id="356" name="Oval 17"/>
            <p:cNvSpPr>
              <a:spLocks noChangeArrowheads="1"/>
            </p:cNvSpPr>
            <p:nvPr>
              <p:custDataLst>
                <p:tags r:id="rId91"/>
              </p:custDataLst>
            </p:nvPr>
          </p:nvSpPr>
          <p:spPr bwMode="auto">
            <a:xfrm>
              <a:off x="1441934" y="3314700"/>
              <a:ext cx="228600" cy="228600"/>
            </a:xfrm>
            <a:prstGeom prst="ellipse">
              <a:avLst/>
            </a:prstGeom>
            <a:noFill/>
            <a:ln w="25560">
              <a:solidFill>
                <a:schemeClr val="tx1"/>
              </a:solidFill>
              <a:miter lim="800000"/>
              <a:headEnd/>
              <a:tailEnd/>
            </a:ln>
            <a:effectLst/>
          </p:spPr>
          <p:txBody>
            <a:bodyPr wrap="none" anchor="ctr"/>
            <a:lstStyle/>
            <a:p>
              <a:endParaRPr lang="en-US" dirty="0">
                <a:latin typeface="Calibri" pitchFamily="34" charset="0"/>
              </a:endParaRPr>
            </a:p>
          </p:txBody>
        </p:sp>
      </p:grpSp>
      <p:sp>
        <p:nvSpPr>
          <p:cNvPr id="123" name="TextBox 122"/>
          <p:cNvSpPr txBox="1"/>
          <p:nvPr>
            <p:custDataLst>
              <p:tags r:id="rId69"/>
            </p:custDataLst>
          </p:nvPr>
        </p:nvSpPr>
        <p:spPr>
          <a:xfrm>
            <a:off x="1730237" y="4248090"/>
            <a:ext cx="233500" cy="323910"/>
          </a:xfrm>
          <a:prstGeom prst="rect">
            <a:avLst/>
          </a:prstGeom>
          <a:noFill/>
        </p:spPr>
        <p:txBody>
          <a:bodyPr wrap="none" lIns="0" tIns="0" rIns="0" bIns="0" rtlCol="0" anchor="ctr" anchorCtr="0">
            <a:noAutofit/>
          </a:bodyPr>
          <a:lstStyle/>
          <a:p>
            <a:pPr algn="ctr"/>
            <a:r>
              <a:rPr lang="en-US" sz="2000" dirty="0" smtClean="0">
                <a:solidFill>
                  <a:schemeClr val="bg1"/>
                </a:solidFill>
              </a:rPr>
              <a:t>E</a:t>
            </a:r>
          </a:p>
        </p:txBody>
      </p:sp>
      <p:sp>
        <p:nvSpPr>
          <p:cNvPr id="127" name="TextBox 126"/>
          <p:cNvSpPr txBox="1"/>
          <p:nvPr>
            <p:custDataLst>
              <p:tags r:id="rId70"/>
            </p:custDataLst>
          </p:nvPr>
        </p:nvSpPr>
        <p:spPr>
          <a:xfrm>
            <a:off x="5849937" y="2819400"/>
            <a:ext cx="533400" cy="457200"/>
          </a:xfrm>
          <a:prstGeom prst="rect">
            <a:avLst/>
          </a:prstGeom>
          <a:noFill/>
          <a:ln w="28575">
            <a:solidFill>
              <a:schemeClr val="accent1"/>
            </a:solidFill>
          </a:ln>
        </p:spPr>
        <p:txBody>
          <a:bodyPr wrap="none" lIns="0" tIns="0" rIns="0" bIns="0" rtlCol="0" anchor="ctr" anchorCtr="0">
            <a:noAutofit/>
          </a:bodyPr>
          <a:lstStyle/>
          <a:p>
            <a:pPr algn="ctr"/>
            <a:r>
              <a:rPr lang="en-US" sz="2800" dirty="0" smtClean="0">
                <a:solidFill>
                  <a:schemeClr val="bg1"/>
                </a:solidFill>
              </a:rPr>
              <a:t>+1</a:t>
            </a:r>
          </a:p>
        </p:txBody>
      </p:sp>
      <p:sp>
        <p:nvSpPr>
          <p:cNvPr id="138" name="Rectangle 5"/>
          <p:cNvSpPr>
            <a:spLocks noChangeArrowheads="1"/>
          </p:cNvSpPr>
          <p:nvPr>
            <p:custDataLst>
              <p:tags r:id="rId71"/>
            </p:custDataLst>
          </p:nvPr>
        </p:nvSpPr>
        <p:spPr bwMode="auto">
          <a:xfrm>
            <a:off x="2035037" y="3581400"/>
            <a:ext cx="533400" cy="990600"/>
          </a:xfrm>
          <a:prstGeom prst="rect">
            <a:avLst/>
          </a:prstGeom>
          <a:noFill/>
          <a:ln w="25400" algn="ctr">
            <a:solidFill>
              <a:schemeClr val="accent1"/>
            </a:solidFill>
            <a:miter lim="800000"/>
            <a:headEnd/>
            <a:tailEnd/>
          </a:ln>
          <a:effectLst/>
        </p:spPr>
        <p:txBody>
          <a:bodyPr wrap="square" anchor="ctr">
            <a:noAutofit/>
          </a:bodyPr>
          <a:lstStyle/>
          <a:p>
            <a:pPr algn="ctr"/>
            <a:endParaRPr lang="en-US" dirty="0">
              <a:solidFill>
                <a:schemeClr val="bg1"/>
              </a:solidFill>
            </a:endParaRPr>
          </a:p>
        </p:txBody>
      </p:sp>
      <p:sp>
        <p:nvSpPr>
          <p:cNvPr id="139" name="Text Box 33"/>
          <p:cNvSpPr txBox="1">
            <a:spLocks noChangeArrowheads="1"/>
          </p:cNvSpPr>
          <p:nvPr>
            <p:custDataLst>
              <p:tags r:id="rId72"/>
            </p:custDataLst>
          </p:nvPr>
        </p:nvSpPr>
        <p:spPr bwMode="auto">
          <a:xfrm>
            <a:off x="2111237" y="3733800"/>
            <a:ext cx="381000" cy="445165"/>
          </a:xfrm>
          <a:prstGeom prst="rect">
            <a:avLst/>
          </a:prstGeom>
          <a:noFill/>
          <a:ln w="25400" algn="ctr">
            <a:noFill/>
            <a:miter lim="800000"/>
            <a:headEnd/>
            <a:tailEnd/>
          </a:ln>
          <a:effectLst/>
        </p:spPr>
        <p:txBody>
          <a:bodyPr wrap="none" lIns="0" tIns="0" rIns="0" bIns="0">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endParaRPr lang="en-US" sz="2400" dirty="0">
              <a:solidFill>
                <a:srgbClr val="FFFFFF"/>
              </a:solidFill>
              <a:latin typeface="Calibri"/>
            </a:endParaRPr>
          </a:p>
        </p:txBody>
      </p:sp>
      <p:sp>
        <p:nvSpPr>
          <p:cNvPr id="140" name="TextBox 139"/>
          <p:cNvSpPr txBox="1"/>
          <p:nvPr>
            <p:custDataLst>
              <p:tags r:id="rId73"/>
            </p:custDataLst>
          </p:nvPr>
        </p:nvSpPr>
        <p:spPr>
          <a:xfrm>
            <a:off x="2339837" y="4248090"/>
            <a:ext cx="233500" cy="323910"/>
          </a:xfrm>
          <a:prstGeom prst="rect">
            <a:avLst/>
          </a:prstGeom>
          <a:noFill/>
        </p:spPr>
        <p:txBody>
          <a:bodyPr wrap="none" lIns="0" tIns="0" rIns="0" bIns="0" rtlCol="0" anchor="ctr" anchorCtr="0">
            <a:noAutofit/>
          </a:bodyPr>
          <a:lstStyle/>
          <a:p>
            <a:pPr algn="ctr"/>
            <a:r>
              <a:rPr lang="en-US" sz="2000" dirty="0" smtClean="0">
                <a:solidFill>
                  <a:schemeClr val="bg1"/>
                </a:solidFill>
              </a:rPr>
              <a:t>E</a:t>
            </a:r>
          </a:p>
        </p:txBody>
      </p:sp>
      <p:sp>
        <p:nvSpPr>
          <p:cNvPr id="141" name="Rectangle 5"/>
          <p:cNvSpPr>
            <a:spLocks noChangeArrowheads="1"/>
          </p:cNvSpPr>
          <p:nvPr>
            <p:custDataLst>
              <p:tags r:id="rId74"/>
            </p:custDataLst>
          </p:nvPr>
        </p:nvSpPr>
        <p:spPr bwMode="auto">
          <a:xfrm>
            <a:off x="2644637" y="3581400"/>
            <a:ext cx="533400" cy="990600"/>
          </a:xfrm>
          <a:prstGeom prst="rect">
            <a:avLst/>
          </a:prstGeom>
          <a:noFill/>
          <a:ln w="25400" algn="ctr">
            <a:solidFill>
              <a:schemeClr val="accent1"/>
            </a:solidFill>
            <a:miter lim="800000"/>
            <a:headEnd/>
            <a:tailEnd/>
          </a:ln>
          <a:effectLst/>
        </p:spPr>
        <p:txBody>
          <a:bodyPr wrap="square" anchor="ctr">
            <a:noAutofit/>
          </a:bodyPr>
          <a:lstStyle/>
          <a:p>
            <a:pPr algn="ctr"/>
            <a:endParaRPr lang="en-US" dirty="0">
              <a:solidFill>
                <a:schemeClr val="bg1"/>
              </a:solidFill>
            </a:endParaRPr>
          </a:p>
        </p:txBody>
      </p:sp>
      <p:sp>
        <p:nvSpPr>
          <p:cNvPr id="142" name="Text Box 33"/>
          <p:cNvSpPr txBox="1">
            <a:spLocks noChangeArrowheads="1"/>
          </p:cNvSpPr>
          <p:nvPr>
            <p:custDataLst>
              <p:tags r:id="rId75"/>
            </p:custDataLst>
          </p:nvPr>
        </p:nvSpPr>
        <p:spPr bwMode="auto">
          <a:xfrm>
            <a:off x="2720837" y="3733800"/>
            <a:ext cx="381000" cy="445165"/>
          </a:xfrm>
          <a:prstGeom prst="rect">
            <a:avLst/>
          </a:prstGeom>
          <a:noFill/>
          <a:ln w="25400" algn="ctr">
            <a:noFill/>
            <a:miter lim="800000"/>
            <a:headEnd/>
            <a:tailEnd/>
          </a:ln>
          <a:effectLst/>
        </p:spPr>
        <p:txBody>
          <a:bodyPr wrap="none" lIns="0" tIns="0" rIns="0" bIns="0">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endParaRPr lang="en-US" sz="2400" dirty="0">
              <a:solidFill>
                <a:srgbClr val="FFFFFF"/>
              </a:solidFill>
              <a:latin typeface="Calibri"/>
            </a:endParaRPr>
          </a:p>
        </p:txBody>
      </p:sp>
      <p:sp>
        <p:nvSpPr>
          <p:cNvPr id="143" name="TextBox 142"/>
          <p:cNvSpPr txBox="1"/>
          <p:nvPr>
            <p:custDataLst>
              <p:tags r:id="rId76"/>
            </p:custDataLst>
          </p:nvPr>
        </p:nvSpPr>
        <p:spPr>
          <a:xfrm>
            <a:off x="2949437" y="4248090"/>
            <a:ext cx="233500" cy="323910"/>
          </a:xfrm>
          <a:prstGeom prst="rect">
            <a:avLst/>
          </a:prstGeom>
          <a:noFill/>
        </p:spPr>
        <p:txBody>
          <a:bodyPr wrap="none" lIns="0" tIns="0" rIns="0" bIns="0" rtlCol="0" anchor="ctr" anchorCtr="0">
            <a:noAutofit/>
          </a:bodyPr>
          <a:lstStyle/>
          <a:p>
            <a:pPr algn="ctr"/>
            <a:r>
              <a:rPr lang="en-US" sz="2000" dirty="0" smtClean="0">
                <a:solidFill>
                  <a:schemeClr val="bg1"/>
                </a:solidFill>
              </a:rPr>
              <a:t>E</a:t>
            </a:r>
          </a:p>
        </p:txBody>
      </p:sp>
      <p:sp>
        <p:nvSpPr>
          <p:cNvPr id="144" name="Rectangle 5"/>
          <p:cNvSpPr>
            <a:spLocks noChangeArrowheads="1"/>
          </p:cNvSpPr>
          <p:nvPr>
            <p:custDataLst>
              <p:tags r:id="rId77"/>
            </p:custDataLst>
          </p:nvPr>
        </p:nvSpPr>
        <p:spPr bwMode="auto">
          <a:xfrm>
            <a:off x="3711437" y="3581400"/>
            <a:ext cx="533400" cy="990600"/>
          </a:xfrm>
          <a:prstGeom prst="rect">
            <a:avLst/>
          </a:prstGeom>
          <a:noFill/>
          <a:ln w="25400" algn="ctr">
            <a:solidFill>
              <a:schemeClr val="accent1"/>
            </a:solidFill>
            <a:miter lim="800000"/>
            <a:headEnd/>
            <a:tailEnd/>
          </a:ln>
          <a:effectLst/>
        </p:spPr>
        <p:txBody>
          <a:bodyPr wrap="square" anchor="ctr">
            <a:noAutofit/>
          </a:bodyPr>
          <a:lstStyle/>
          <a:p>
            <a:pPr algn="ctr"/>
            <a:endParaRPr lang="en-US" dirty="0">
              <a:solidFill>
                <a:schemeClr val="bg1"/>
              </a:solidFill>
            </a:endParaRPr>
          </a:p>
        </p:txBody>
      </p:sp>
      <p:sp>
        <p:nvSpPr>
          <p:cNvPr id="145" name="Text Box 33"/>
          <p:cNvSpPr txBox="1">
            <a:spLocks noChangeArrowheads="1"/>
          </p:cNvSpPr>
          <p:nvPr>
            <p:custDataLst>
              <p:tags r:id="rId78"/>
            </p:custDataLst>
          </p:nvPr>
        </p:nvSpPr>
        <p:spPr bwMode="auto">
          <a:xfrm>
            <a:off x="3787637" y="3733800"/>
            <a:ext cx="381000" cy="445165"/>
          </a:xfrm>
          <a:prstGeom prst="rect">
            <a:avLst/>
          </a:prstGeom>
          <a:noFill/>
          <a:ln w="25400" algn="ctr">
            <a:noFill/>
            <a:miter lim="800000"/>
            <a:headEnd/>
            <a:tailEnd/>
          </a:ln>
          <a:effectLst/>
        </p:spPr>
        <p:txBody>
          <a:bodyPr wrap="none" lIns="0" tIns="0" rIns="0" bIns="0">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endParaRPr lang="en-US" sz="2400" dirty="0">
              <a:solidFill>
                <a:srgbClr val="FFFFFF"/>
              </a:solidFill>
              <a:latin typeface="Calibri"/>
            </a:endParaRPr>
          </a:p>
        </p:txBody>
      </p:sp>
      <p:sp>
        <p:nvSpPr>
          <p:cNvPr id="146" name="TextBox 145"/>
          <p:cNvSpPr txBox="1"/>
          <p:nvPr>
            <p:custDataLst>
              <p:tags r:id="rId79"/>
            </p:custDataLst>
          </p:nvPr>
        </p:nvSpPr>
        <p:spPr>
          <a:xfrm>
            <a:off x="4016237" y="4248090"/>
            <a:ext cx="233500" cy="323910"/>
          </a:xfrm>
          <a:prstGeom prst="rect">
            <a:avLst/>
          </a:prstGeom>
          <a:noFill/>
        </p:spPr>
        <p:txBody>
          <a:bodyPr wrap="none" lIns="0" tIns="0" rIns="0" bIns="0" rtlCol="0" anchor="ctr" anchorCtr="0">
            <a:noAutofit/>
          </a:bodyPr>
          <a:lstStyle/>
          <a:p>
            <a:pPr algn="ctr"/>
            <a:r>
              <a:rPr lang="en-US" sz="2000" dirty="0" smtClean="0">
                <a:solidFill>
                  <a:schemeClr val="bg1"/>
                </a:solidFill>
              </a:rPr>
              <a:t>E</a:t>
            </a:r>
          </a:p>
        </p:txBody>
      </p:sp>
      <p:sp>
        <p:nvSpPr>
          <p:cNvPr id="151" name="Line 54"/>
          <p:cNvSpPr>
            <a:spLocks noChangeShapeType="1"/>
          </p:cNvSpPr>
          <p:nvPr>
            <p:custDataLst>
              <p:tags r:id="rId80"/>
            </p:custDataLst>
          </p:nvPr>
        </p:nvSpPr>
        <p:spPr bwMode="auto">
          <a:xfrm>
            <a:off x="2801937" y="4572000"/>
            <a:ext cx="0" cy="304800"/>
          </a:xfrm>
          <a:prstGeom prst="line">
            <a:avLst/>
          </a:prstGeom>
          <a:noFill/>
          <a:ln w="25400">
            <a:solidFill>
              <a:srgbClr val="FFFFFF"/>
            </a:solidFill>
            <a:round/>
            <a:headEnd type="arrow"/>
            <a:tailEnd type="oval"/>
          </a:ln>
          <a:effectLst/>
        </p:spPr>
        <p:txBody>
          <a:bodyPr wrap="square" anchor="ctr">
            <a:spAutoFit/>
          </a:bodyPr>
          <a:lstStyle/>
          <a:p>
            <a:endParaRPr lang="en-US"/>
          </a:p>
        </p:txBody>
      </p:sp>
      <p:sp>
        <p:nvSpPr>
          <p:cNvPr id="159" name="Line 54"/>
          <p:cNvSpPr>
            <a:spLocks noChangeShapeType="1"/>
          </p:cNvSpPr>
          <p:nvPr>
            <p:custDataLst>
              <p:tags r:id="rId81"/>
            </p:custDataLst>
          </p:nvPr>
        </p:nvSpPr>
        <p:spPr bwMode="auto">
          <a:xfrm>
            <a:off x="3868737" y="4572000"/>
            <a:ext cx="0" cy="304800"/>
          </a:xfrm>
          <a:prstGeom prst="line">
            <a:avLst/>
          </a:prstGeom>
          <a:noFill/>
          <a:ln w="25400">
            <a:solidFill>
              <a:srgbClr val="FFFFFF"/>
            </a:solidFill>
            <a:round/>
            <a:headEnd type="arrow"/>
            <a:tailEnd type="oval"/>
          </a:ln>
          <a:effectLst/>
        </p:spPr>
        <p:txBody>
          <a:bodyPr wrap="square" anchor="ctr">
            <a:spAutoFit/>
          </a:bodyPr>
          <a:lstStyle/>
          <a:p>
            <a:endParaRPr lang="en-US"/>
          </a:p>
        </p:txBody>
      </p:sp>
      <p:sp>
        <p:nvSpPr>
          <p:cNvPr id="161" name="Rectangle 14"/>
          <p:cNvSpPr>
            <a:spLocks noChangeArrowheads="1"/>
          </p:cNvSpPr>
          <p:nvPr>
            <p:custDataLst>
              <p:tags r:id="rId82"/>
            </p:custDataLst>
          </p:nvPr>
        </p:nvSpPr>
        <p:spPr bwMode="auto">
          <a:xfrm>
            <a:off x="5087937" y="1371600"/>
            <a:ext cx="381000" cy="6858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1"/>
            </a:solidFill>
            <a:miter lim="800000"/>
            <a:headEnd/>
            <a:tailEnd/>
          </a:ln>
          <a:effectLst/>
        </p:spPr>
        <p:txBody>
          <a:bodyPr anchor="ctr">
            <a:noAutofit/>
          </a:bodyPr>
          <a:lstStyle/>
          <a:p>
            <a:endParaRPr lang="en-US"/>
          </a:p>
        </p:txBody>
      </p:sp>
      <p:sp>
        <p:nvSpPr>
          <p:cNvPr id="160" name="Text Box 33"/>
          <p:cNvSpPr txBox="1">
            <a:spLocks noChangeArrowheads="1"/>
          </p:cNvSpPr>
          <p:nvPr>
            <p:custDataLst>
              <p:tags r:id="rId83"/>
            </p:custDataLst>
          </p:nvPr>
        </p:nvSpPr>
        <p:spPr bwMode="auto">
          <a:xfrm rot="16200000">
            <a:off x="4921694" y="1553718"/>
            <a:ext cx="593725" cy="413639"/>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dirty="0" err="1">
                <a:solidFill>
                  <a:srgbClr val="FFFFFF"/>
                </a:solidFill>
                <a:latin typeface="Calibri"/>
              </a:rPr>
              <a:t>mux</a:t>
            </a:r>
            <a:endParaRPr lang="en-US" dirty="0">
              <a:solidFill>
                <a:srgbClr val="FFFFFF"/>
              </a:solidFill>
              <a:latin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a:t>
            </a:r>
            <a:endParaRPr lang="en-US" dirty="0"/>
          </a:p>
        </p:txBody>
      </p:sp>
      <p:sp>
        <p:nvSpPr>
          <p:cNvPr id="3" name="Content Placeholder 2"/>
          <p:cNvSpPr>
            <a:spLocks noGrp="1"/>
          </p:cNvSpPr>
          <p:nvPr>
            <p:ph idx="1"/>
          </p:nvPr>
        </p:nvSpPr>
        <p:spPr/>
        <p:txBody>
          <a:bodyPr/>
          <a:lstStyle/>
          <a:p>
            <a:pPr marL="0" indent="0">
              <a:buNone/>
            </a:pPr>
            <a:r>
              <a:rPr lang="en-US" dirty="0" smtClean="0"/>
              <a:t>Review</a:t>
            </a:r>
          </a:p>
          <a:p>
            <a:pPr lvl="1"/>
            <a:r>
              <a:rPr lang="en-US" dirty="0" smtClean="0"/>
              <a:t>SR Latches, D Latches, D Flip Flips, and Registers</a:t>
            </a:r>
          </a:p>
          <a:p>
            <a:pPr marL="0" indent="0">
              <a:buNone/>
            </a:pPr>
            <a:r>
              <a:rPr lang="en-US" dirty="0" smtClean="0"/>
              <a:t>Memory</a:t>
            </a:r>
          </a:p>
          <a:p>
            <a:pPr lvl="1"/>
            <a:r>
              <a:rPr lang="en-US" dirty="0" smtClean="0"/>
              <a:t>Register Files</a:t>
            </a:r>
          </a:p>
          <a:p>
            <a:pPr lvl="1"/>
            <a:r>
              <a:rPr lang="en-US" dirty="0" smtClean="0"/>
              <a:t>Tri-state devices</a:t>
            </a:r>
          </a:p>
          <a:p>
            <a:pPr lvl="1"/>
            <a:r>
              <a:rPr lang="en-US" dirty="0" smtClean="0"/>
              <a:t>SRAM (Static RAM—random access memory)</a:t>
            </a:r>
          </a:p>
          <a:p>
            <a:pPr lvl="1"/>
            <a:r>
              <a:rPr lang="en-US" dirty="0" smtClean="0"/>
              <a:t>DRAM (Dynamic RAM)</a:t>
            </a:r>
            <a:endParaRPr lang="en-US" dirty="0"/>
          </a:p>
        </p:txBody>
      </p:sp>
    </p:spTree>
    <p:extLst>
      <p:ext uri="{BB962C8B-B14F-4D97-AF65-F5344CB8AC3E}">
        <p14:creationId xmlns:p14="http://schemas.microsoft.com/office/powerpoint/2010/main" val="14508425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Register File</a:t>
            </a:r>
            <a:endParaRPr lang="en-US" dirty="0"/>
          </a:p>
        </p:txBody>
      </p:sp>
      <p:sp>
        <p:nvSpPr>
          <p:cNvPr id="1995779" name="Rectangle 3"/>
          <p:cNvSpPr>
            <a:spLocks noGrp="1" noChangeArrowheads="1"/>
          </p:cNvSpPr>
          <p:nvPr>
            <p:ph idx="1"/>
            <p:custDataLst>
              <p:tags r:id="rId2"/>
            </p:custDataLst>
          </p:nvPr>
        </p:nvSpPr>
        <p:spPr>
          <a:xfrm>
            <a:off x="228600" y="609600"/>
            <a:ext cx="5105400" cy="6172200"/>
          </a:xfrm>
        </p:spPr>
        <p:txBody>
          <a:bodyPr>
            <a:noAutofit/>
          </a:bodyPr>
          <a:lstStyle/>
          <a:p>
            <a:r>
              <a:rPr lang="en-US" dirty="0" smtClean="0">
                <a:solidFill>
                  <a:schemeClr val="accent1"/>
                </a:solidFill>
              </a:rPr>
              <a:t>Register File</a:t>
            </a:r>
            <a:endParaRPr lang="en-US" dirty="0"/>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t>Decoder for each </a:t>
            </a:r>
            <a:r>
              <a:rPr lang="en-US" dirty="0" smtClean="0">
                <a:solidFill>
                  <a:schemeClr val="accent1"/>
                </a:solidFill>
              </a:rPr>
              <a:t>write port</a:t>
            </a:r>
          </a:p>
          <a:p>
            <a:pPr lvl="1"/>
            <a:r>
              <a:rPr lang="en-US" dirty="0" err="1" smtClean="0"/>
              <a:t>Mux</a:t>
            </a:r>
            <a:r>
              <a:rPr lang="en-US" dirty="0" smtClean="0"/>
              <a:t> for each</a:t>
            </a:r>
            <a:r>
              <a:rPr lang="en-US" dirty="0" smtClean="0">
                <a:solidFill>
                  <a:schemeClr val="accent1"/>
                </a:solidFill>
              </a:rPr>
              <a:t> read port</a:t>
            </a:r>
            <a:endParaRPr lang="en-US" dirty="0">
              <a:solidFill>
                <a:schemeClr val="accent1"/>
              </a:solidFill>
            </a:endParaRPr>
          </a:p>
          <a:p>
            <a:endParaRPr lang="en-US" dirty="0"/>
          </a:p>
        </p:txBody>
      </p:sp>
      <p:sp>
        <p:nvSpPr>
          <p:cNvPr id="5" name="Rectangle 4"/>
          <p:cNvSpPr/>
          <p:nvPr>
            <p:custDataLst>
              <p:tags r:id="rId3"/>
            </p:custDataLst>
          </p:nvPr>
        </p:nvSpPr>
        <p:spPr>
          <a:xfrm>
            <a:off x="4724400" y="991394"/>
            <a:ext cx="3581400" cy="31242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solidFill>
              </a:rPr>
              <a:t>Dual-Read-Port</a:t>
            </a:r>
            <a:br>
              <a:rPr lang="en-US" sz="2800" dirty="0" smtClean="0">
                <a:solidFill>
                  <a:schemeClr val="accent1"/>
                </a:solidFill>
              </a:rPr>
            </a:br>
            <a:r>
              <a:rPr lang="en-US" sz="2800" dirty="0" smtClean="0">
                <a:solidFill>
                  <a:schemeClr val="accent1"/>
                </a:solidFill>
              </a:rPr>
              <a:t>Single-Write-Port</a:t>
            </a:r>
          </a:p>
          <a:p>
            <a:pPr algn="ctr"/>
            <a:r>
              <a:rPr lang="en-US" sz="2800" dirty="0" smtClean="0">
                <a:solidFill>
                  <a:schemeClr val="accent1"/>
                </a:solidFill>
              </a:rPr>
              <a:t>32 x 32 </a:t>
            </a:r>
            <a:br>
              <a:rPr lang="en-US" sz="2800" dirty="0" smtClean="0">
                <a:solidFill>
                  <a:schemeClr val="accent1"/>
                </a:solidFill>
              </a:rPr>
            </a:br>
            <a:r>
              <a:rPr lang="en-US" sz="2800" dirty="0" smtClean="0">
                <a:solidFill>
                  <a:schemeClr val="accent1"/>
                </a:solidFill>
              </a:rPr>
              <a:t>Register File</a:t>
            </a:r>
            <a:endParaRPr lang="en-US" sz="2800" dirty="0">
              <a:solidFill>
                <a:schemeClr val="accent1"/>
              </a:solidFill>
            </a:endParaRPr>
          </a:p>
        </p:txBody>
      </p:sp>
      <p:sp>
        <p:nvSpPr>
          <p:cNvPr id="6" name="TextBox 5"/>
          <p:cNvSpPr txBox="1"/>
          <p:nvPr>
            <p:custDataLst>
              <p:tags r:id="rId4"/>
            </p:custDataLst>
          </p:nvPr>
        </p:nvSpPr>
        <p:spPr>
          <a:xfrm>
            <a:off x="7772400" y="12199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A</a:t>
            </a:r>
          </a:p>
        </p:txBody>
      </p:sp>
      <p:sp>
        <p:nvSpPr>
          <p:cNvPr id="7" name="TextBox 6"/>
          <p:cNvSpPr txBox="1"/>
          <p:nvPr>
            <p:custDataLst>
              <p:tags r:id="rId5"/>
            </p:custDataLst>
          </p:nvPr>
        </p:nvSpPr>
        <p:spPr>
          <a:xfrm>
            <a:off x="7772400" y="22105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B</a:t>
            </a:r>
          </a:p>
        </p:txBody>
      </p:sp>
      <p:sp>
        <p:nvSpPr>
          <p:cNvPr id="8" name="TextBox 7"/>
          <p:cNvSpPr txBox="1"/>
          <p:nvPr>
            <p:custDataLst>
              <p:tags r:id="rId6"/>
            </p:custDataLst>
          </p:nvPr>
        </p:nvSpPr>
        <p:spPr>
          <a:xfrm>
            <a:off x="4793556" y="1534974"/>
            <a:ext cx="616644"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W</a:t>
            </a:r>
          </a:p>
        </p:txBody>
      </p:sp>
      <p:sp>
        <p:nvSpPr>
          <p:cNvPr id="9" name="TextBox 8"/>
          <p:cNvSpPr txBox="1"/>
          <p:nvPr>
            <p:custDataLst>
              <p:tags r:id="rId7"/>
            </p:custDataLst>
          </p:nvPr>
        </p:nvSpPr>
        <p:spPr>
          <a:xfrm>
            <a:off x="5943600"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10" name="TextBox 9"/>
          <p:cNvSpPr txBox="1"/>
          <p:nvPr>
            <p:custDataLst>
              <p:tags r:id="rId8"/>
            </p:custDataLst>
          </p:nvPr>
        </p:nvSpPr>
        <p:spPr>
          <a:xfrm>
            <a:off x="6553200"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11" name="TextBox 10"/>
          <p:cNvSpPr txBox="1"/>
          <p:nvPr>
            <p:custDataLst>
              <p:tags r:id="rId9"/>
            </p:custDataLst>
          </p:nvPr>
        </p:nvSpPr>
        <p:spPr>
          <a:xfrm>
            <a:off x="7162800"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12" name="TextBox 11"/>
          <p:cNvSpPr txBox="1"/>
          <p:nvPr>
            <p:custDataLst>
              <p:tags r:id="rId10"/>
            </p:custDataLst>
          </p:nvPr>
        </p:nvSpPr>
        <p:spPr>
          <a:xfrm>
            <a:off x="5105400" y="3582194"/>
            <a:ext cx="503664" cy="523220"/>
          </a:xfrm>
          <a:prstGeom prst="rect">
            <a:avLst/>
          </a:prstGeom>
          <a:noFill/>
        </p:spPr>
        <p:txBody>
          <a:bodyPr wrap="none" rtlCol="0">
            <a:spAutoFit/>
          </a:bodyPr>
          <a:lstStyle/>
          <a:p>
            <a:r>
              <a:rPr lang="en-US" sz="2800" dirty="0" smtClean="0">
                <a:solidFill>
                  <a:schemeClr val="bg1"/>
                </a:solidFill>
              </a:rPr>
              <a:t>W</a:t>
            </a:r>
            <a:endParaRPr lang="en-US" sz="2800" baseline="-25000" dirty="0" smtClean="0">
              <a:solidFill>
                <a:schemeClr val="bg1"/>
              </a:solidFill>
            </a:endParaRPr>
          </a:p>
        </p:txBody>
      </p:sp>
      <p:cxnSp>
        <p:nvCxnSpPr>
          <p:cNvPr id="13" name="Straight Arrow Connector 12"/>
          <p:cNvCxnSpPr/>
          <p:nvPr>
            <p:custDataLst>
              <p:tags r:id="rId11"/>
            </p:custDataLst>
          </p:nvPr>
        </p:nvCxnSpPr>
        <p:spPr>
          <a:xfrm>
            <a:off x="4260156"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custDataLst>
              <p:tags r:id="rId12"/>
            </p:custDataLst>
          </p:nvPr>
        </p:nvCxnSpPr>
        <p:spPr>
          <a:xfrm>
            <a:off x="83820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custDataLst>
              <p:tags r:id="rId13"/>
            </p:custDataLst>
          </p:nvPr>
        </p:nvCxnSpPr>
        <p:spPr>
          <a:xfrm>
            <a:off x="83820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custDataLst>
              <p:tags r:id="rId14"/>
            </p:custDataLst>
          </p:nvPr>
        </p:nvCxnSpPr>
        <p:spPr>
          <a:xfrm rot="5400000" flipH="1" flipV="1">
            <a:off x="506730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custDataLst>
              <p:tags r:id="rId15"/>
            </p:custDataLst>
          </p:nvPr>
        </p:nvCxnSpPr>
        <p:spPr>
          <a:xfrm rot="5400000" flipH="1" flipV="1">
            <a:off x="59062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custDataLst>
              <p:tags r:id="rId16"/>
            </p:custDataLst>
          </p:nvPr>
        </p:nvCxnSpPr>
        <p:spPr>
          <a:xfrm rot="5400000" flipH="1" flipV="1">
            <a:off x="65158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7"/>
            </p:custDataLst>
          </p:nvPr>
        </p:nvCxnSpPr>
        <p:spPr>
          <a:xfrm rot="5400000" flipH="1" flipV="1">
            <a:off x="7101376"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8"/>
            </p:custDataLst>
          </p:nvPr>
        </p:nvCxnSpPr>
        <p:spPr>
          <a:xfrm rot="16200000" flipH="1">
            <a:off x="84963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19"/>
            </p:custDataLst>
          </p:nvPr>
        </p:nvSpPr>
        <p:spPr>
          <a:xfrm>
            <a:off x="83820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2" name="Straight Connector 21"/>
          <p:cNvCxnSpPr/>
          <p:nvPr>
            <p:custDataLst>
              <p:tags r:id="rId20"/>
            </p:custDataLst>
          </p:nvPr>
        </p:nvCxnSpPr>
        <p:spPr>
          <a:xfrm rot="16200000" flipH="1">
            <a:off x="84963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21"/>
            </p:custDataLst>
          </p:nvPr>
        </p:nvSpPr>
        <p:spPr>
          <a:xfrm>
            <a:off x="8382000"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4" name="Straight Connector 23"/>
          <p:cNvCxnSpPr/>
          <p:nvPr>
            <p:custDataLst>
              <p:tags r:id="rId22"/>
            </p:custDataLst>
          </p:nvPr>
        </p:nvCxnSpPr>
        <p:spPr>
          <a:xfrm rot="16200000" flipH="1">
            <a:off x="4374456"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3"/>
            </p:custDataLst>
          </p:nvPr>
        </p:nvSpPr>
        <p:spPr>
          <a:xfrm>
            <a:off x="4260156"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6" name="Straight Connector 25"/>
          <p:cNvCxnSpPr/>
          <p:nvPr>
            <p:custDataLst>
              <p:tags r:id="rId24"/>
            </p:custDataLst>
          </p:nvPr>
        </p:nvCxnSpPr>
        <p:spPr>
          <a:xfrm>
            <a:off x="52578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5"/>
            </p:custDataLst>
          </p:nvPr>
        </p:nvSpPr>
        <p:spPr>
          <a:xfrm>
            <a:off x="5334000"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28" name="Straight Connector 27"/>
          <p:cNvCxnSpPr/>
          <p:nvPr>
            <p:custDataLst>
              <p:tags r:id="rId26"/>
            </p:custDataLst>
          </p:nvPr>
        </p:nvCxnSpPr>
        <p:spPr>
          <a:xfrm>
            <a:off x="60960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7"/>
            </p:custDataLst>
          </p:nvPr>
        </p:nvSpPr>
        <p:spPr>
          <a:xfrm>
            <a:off x="61722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0" name="Straight Connector 29"/>
          <p:cNvCxnSpPr/>
          <p:nvPr>
            <p:custDataLst>
              <p:tags r:id="rId28"/>
            </p:custDataLst>
          </p:nvPr>
        </p:nvCxnSpPr>
        <p:spPr>
          <a:xfrm>
            <a:off x="67056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29"/>
            </p:custDataLst>
          </p:nvPr>
        </p:nvSpPr>
        <p:spPr>
          <a:xfrm>
            <a:off x="67818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2" name="Straight Connector 31"/>
          <p:cNvCxnSpPr/>
          <p:nvPr>
            <p:custDataLst>
              <p:tags r:id="rId30"/>
            </p:custDataLst>
          </p:nvPr>
        </p:nvCxnSpPr>
        <p:spPr>
          <a:xfrm>
            <a:off x="7291876"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31"/>
            </p:custDataLst>
          </p:nvPr>
        </p:nvSpPr>
        <p:spPr>
          <a:xfrm>
            <a:off x="7358366" y="4191794"/>
            <a:ext cx="314510" cy="400110"/>
          </a:xfrm>
          <a:prstGeom prst="rect">
            <a:avLst/>
          </a:prstGeom>
          <a:noFill/>
        </p:spPr>
        <p:txBody>
          <a:bodyPr wrap="none" rtlCol="0">
            <a:spAutoFit/>
          </a:bodyPr>
          <a:lstStyle/>
          <a:p>
            <a:r>
              <a:rPr lang="en-US" sz="2000" dirty="0" smtClean="0">
                <a:solidFill>
                  <a:schemeClr val="bg1"/>
                </a:solidFill>
              </a:rPr>
              <a:t>5</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Register File</a:t>
            </a:r>
            <a:endParaRPr lang="en-US" dirty="0"/>
          </a:p>
        </p:txBody>
      </p:sp>
      <p:sp>
        <p:nvSpPr>
          <p:cNvPr id="1995779" name="Rectangle 3"/>
          <p:cNvSpPr>
            <a:spLocks noGrp="1" noChangeArrowheads="1"/>
          </p:cNvSpPr>
          <p:nvPr>
            <p:ph idx="1"/>
            <p:custDataLst>
              <p:tags r:id="rId2"/>
            </p:custDataLst>
          </p:nvPr>
        </p:nvSpPr>
        <p:spPr>
          <a:xfrm>
            <a:off x="228600" y="609600"/>
            <a:ext cx="5105400" cy="6172200"/>
          </a:xfrm>
        </p:spPr>
        <p:txBody>
          <a:bodyPr>
            <a:noAutofit/>
          </a:bodyPr>
          <a:lstStyle/>
          <a:p>
            <a:r>
              <a:rPr lang="en-US" dirty="0" smtClean="0">
                <a:solidFill>
                  <a:schemeClr val="accent1"/>
                </a:solidFill>
              </a:rPr>
              <a:t>Register File</a:t>
            </a:r>
            <a:endParaRPr lang="en-US" dirty="0"/>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t>Decoder for each </a:t>
            </a:r>
            <a:r>
              <a:rPr lang="en-US" dirty="0" smtClean="0">
                <a:solidFill>
                  <a:schemeClr val="accent1"/>
                </a:solidFill>
              </a:rPr>
              <a:t>write port</a:t>
            </a:r>
          </a:p>
          <a:p>
            <a:pPr lvl="1"/>
            <a:r>
              <a:rPr lang="en-US" dirty="0" err="1" smtClean="0"/>
              <a:t>Mux</a:t>
            </a:r>
            <a:r>
              <a:rPr lang="en-US" dirty="0" smtClean="0"/>
              <a:t> for each</a:t>
            </a:r>
            <a:r>
              <a:rPr lang="en-US" dirty="0" smtClean="0">
                <a:solidFill>
                  <a:schemeClr val="accent1"/>
                </a:solidFill>
              </a:rPr>
              <a:t> read port</a:t>
            </a:r>
            <a:endParaRPr lang="en-US" dirty="0">
              <a:solidFill>
                <a:schemeClr val="accent1"/>
              </a:solidFill>
            </a:endParaRPr>
          </a:p>
          <a:p>
            <a:endParaRPr lang="en-US" dirty="0"/>
          </a:p>
        </p:txBody>
      </p:sp>
      <p:sp>
        <p:nvSpPr>
          <p:cNvPr id="5" name="Rectangle 4"/>
          <p:cNvSpPr/>
          <p:nvPr>
            <p:custDataLst>
              <p:tags r:id="rId3"/>
            </p:custDataLst>
          </p:nvPr>
        </p:nvSpPr>
        <p:spPr>
          <a:xfrm>
            <a:off x="4724400" y="991394"/>
            <a:ext cx="3581400" cy="31242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solidFill>
              </a:rPr>
              <a:t>Dual-Read-Port</a:t>
            </a:r>
            <a:br>
              <a:rPr lang="en-US" sz="2800" dirty="0" smtClean="0">
                <a:solidFill>
                  <a:schemeClr val="accent1"/>
                </a:solidFill>
              </a:rPr>
            </a:br>
            <a:r>
              <a:rPr lang="en-US" sz="2800" dirty="0" smtClean="0">
                <a:solidFill>
                  <a:schemeClr val="accent1"/>
                </a:solidFill>
              </a:rPr>
              <a:t>Single-Write-Port</a:t>
            </a:r>
          </a:p>
          <a:p>
            <a:pPr algn="ctr"/>
            <a:r>
              <a:rPr lang="en-US" sz="2800" dirty="0" smtClean="0">
                <a:solidFill>
                  <a:schemeClr val="accent1"/>
                </a:solidFill>
              </a:rPr>
              <a:t>32 x 32 </a:t>
            </a:r>
            <a:br>
              <a:rPr lang="en-US" sz="2800" dirty="0" smtClean="0">
                <a:solidFill>
                  <a:schemeClr val="accent1"/>
                </a:solidFill>
              </a:rPr>
            </a:br>
            <a:r>
              <a:rPr lang="en-US" sz="2800" dirty="0" smtClean="0">
                <a:solidFill>
                  <a:schemeClr val="accent1"/>
                </a:solidFill>
              </a:rPr>
              <a:t>Register File</a:t>
            </a:r>
            <a:endParaRPr lang="en-US" sz="2800" dirty="0">
              <a:solidFill>
                <a:schemeClr val="accent1"/>
              </a:solidFill>
            </a:endParaRPr>
          </a:p>
        </p:txBody>
      </p:sp>
      <p:sp>
        <p:nvSpPr>
          <p:cNvPr id="6" name="TextBox 5"/>
          <p:cNvSpPr txBox="1"/>
          <p:nvPr>
            <p:custDataLst>
              <p:tags r:id="rId4"/>
            </p:custDataLst>
          </p:nvPr>
        </p:nvSpPr>
        <p:spPr>
          <a:xfrm>
            <a:off x="7772400" y="12199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A</a:t>
            </a:r>
          </a:p>
        </p:txBody>
      </p:sp>
      <p:sp>
        <p:nvSpPr>
          <p:cNvPr id="7" name="TextBox 6"/>
          <p:cNvSpPr txBox="1"/>
          <p:nvPr>
            <p:custDataLst>
              <p:tags r:id="rId5"/>
            </p:custDataLst>
          </p:nvPr>
        </p:nvSpPr>
        <p:spPr>
          <a:xfrm>
            <a:off x="7772400" y="22105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B</a:t>
            </a:r>
          </a:p>
        </p:txBody>
      </p:sp>
      <p:sp>
        <p:nvSpPr>
          <p:cNvPr id="8" name="TextBox 7"/>
          <p:cNvSpPr txBox="1"/>
          <p:nvPr>
            <p:custDataLst>
              <p:tags r:id="rId6"/>
            </p:custDataLst>
          </p:nvPr>
        </p:nvSpPr>
        <p:spPr>
          <a:xfrm>
            <a:off x="4793556" y="1534974"/>
            <a:ext cx="616644"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W</a:t>
            </a:r>
          </a:p>
        </p:txBody>
      </p:sp>
      <p:sp>
        <p:nvSpPr>
          <p:cNvPr id="9" name="TextBox 8"/>
          <p:cNvSpPr txBox="1"/>
          <p:nvPr>
            <p:custDataLst>
              <p:tags r:id="rId7"/>
            </p:custDataLst>
          </p:nvPr>
        </p:nvSpPr>
        <p:spPr>
          <a:xfrm>
            <a:off x="5943600"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10" name="TextBox 9"/>
          <p:cNvSpPr txBox="1"/>
          <p:nvPr>
            <p:custDataLst>
              <p:tags r:id="rId8"/>
            </p:custDataLst>
          </p:nvPr>
        </p:nvSpPr>
        <p:spPr>
          <a:xfrm>
            <a:off x="6553200"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11" name="TextBox 10"/>
          <p:cNvSpPr txBox="1"/>
          <p:nvPr>
            <p:custDataLst>
              <p:tags r:id="rId9"/>
            </p:custDataLst>
          </p:nvPr>
        </p:nvSpPr>
        <p:spPr>
          <a:xfrm>
            <a:off x="7162800"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12" name="TextBox 11"/>
          <p:cNvSpPr txBox="1"/>
          <p:nvPr>
            <p:custDataLst>
              <p:tags r:id="rId10"/>
            </p:custDataLst>
          </p:nvPr>
        </p:nvSpPr>
        <p:spPr>
          <a:xfrm>
            <a:off x="5105400" y="3582194"/>
            <a:ext cx="503664" cy="523220"/>
          </a:xfrm>
          <a:prstGeom prst="rect">
            <a:avLst/>
          </a:prstGeom>
          <a:noFill/>
        </p:spPr>
        <p:txBody>
          <a:bodyPr wrap="none" rtlCol="0">
            <a:spAutoFit/>
          </a:bodyPr>
          <a:lstStyle/>
          <a:p>
            <a:r>
              <a:rPr lang="en-US" sz="2800" dirty="0" smtClean="0">
                <a:solidFill>
                  <a:schemeClr val="bg1"/>
                </a:solidFill>
              </a:rPr>
              <a:t>W</a:t>
            </a:r>
            <a:endParaRPr lang="en-US" sz="2800" baseline="-25000" dirty="0" smtClean="0">
              <a:solidFill>
                <a:schemeClr val="bg1"/>
              </a:solidFill>
            </a:endParaRPr>
          </a:p>
        </p:txBody>
      </p:sp>
      <p:cxnSp>
        <p:nvCxnSpPr>
          <p:cNvPr id="13" name="Straight Arrow Connector 12"/>
          <p:cNvCxnSpPr/>
          <p:nvPr>
            <p:custDataLst>
              <p:tags r:id="rId11"/>
            </p:custDataLst>
          </p:nvPr>
        </p:nvCxnSpPr>
        <p:spPr>
          <a:xfrm>
            <a:off x="4260156"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custDataLst>
              <p:tags r:id="rId12"/>
            </p:custDataLst>
          </p:nvPr>
        </p:nvCxnSpPr>
        <p:spPr>
          <a:xfrm>
            <a:off x="83820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custDataLst>
              <p:tags r:id="rId13"/>
            </p:custDataLst>
          </p:nvPr>
        </p:nvCxnSpPr>
        <p:spPr>
          <a:xfrm>
            <a:off x="83820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custDataLst>
              <p:tags r:id="rId14"/>
            </p:custDataLst>
          </p:nvPr>
        </p:nvCxnSpPr>
        <p:spPr>
          <a:xfrm rot="5400000" flipH="1" flipV="1">
            <a:off x="506730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custDataLst>
              <p:tags r:id="rId15"/>
            </p:custDataLst>
          </p:nvPr>
        </p:nvCxnSpPr>
        <p:spPr>
          <a:xfrm rot="5400000" flipH="1" flipV="1">
            <a:off x="59062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custDataLst>
              <p:tags r:id="rId16"/>
            </p:custDataLst>
          </p:nvPr>
        </p:nvCxnSpPr>
        <p:spPr>
          <a:xfrm rot="5400000" flipH="1" flipV="1">
            <a:off x="65158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7"/>
            </p:custDataLst>
          </p:nvPr>
        </p:nvCxnSpPr>
        <p:spPr>
          <a:xfrm rot="5400000" flipH="1" flipV="1">
            <a:off x="7101376"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8"/>
            </p:custDataLst>
          </p:nvPr>
        </p:nvCxnSpPr>
        <p:spPr>
          <a:xfrm rot="16200000" flipH="1">
            <a:off x="84963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19"/>
            </p:custDataLst>
          </p:nvPr>
        </p:nvSpPr>
        <p:spPr>
          <a:xfrm>
            <a:off x="83820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2" name="Straight Connector 21"/>
          <p:cNvCxnSpPr/>
          <p:nvPr>
            <p:custDataLst>
              <p:tags r:id="rId20"/>
            </p:custDataLst>
          </p:nvPr>
        </p:nvCxnSpPr>
        <p:spPr>
          <a:xfrm rot="16200000" flipH="1">
            <a:off x="84963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21"/>
            </p:custDataLst>
          </p:nvPr>
        </p:nvSpPr>
        <p:spPr>
          <a:xfrm>
            <a:off x="8382000"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4" name="Straight Connector 23"/>
          <p:cNvCxnSpPr/>
          <p:nvPr>
            <p:custDataLst>
              <p:tags r:id="rId22"/>
            </p:custDataLst>
          </p:nvPr>
        </p:nvCxnSpPr>
        <p:spPr>
          <a:xfrm rot="16200000" flipH="1">
            <a:off x="4374456"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3"/>
            </p:custDataLst>
          </p:nvPr>
        </p:nvSpPr>
        <p:spPr>
          <a:xfrm>
            <a:off x="4260156"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6" name="Straight Connector 25"/>
          <p:cNvCxnSpPr/>
          <p:nvPr>
            <p:custDataLst>
              <p:tags r:id="rId24"/>
            </p:custDataLst>
          </p:nvPr>
        </p:nvCxnSpPr>
        <p:spPr>
          <a:xfrm>
            <a:off x="52578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5"/>
            </p:custDataLst>
          </p:nvPr>
        </p:nvSpPr>
        <p:spPr>
          <a:xfrm>
            <a:off x="5334000"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28" name="Straight Connector 27"/>
          <p:cNvCxnSpPr/>
          <p:nvPr>
            <p:custDataLst>
              <p:tags r:id="rId26"/>
            </p:custDataLst>
          </p:nvPr>
        </p:nvCxnSpPr>
        <p:spPr>
          <a:xfrm>
            <a:off x="60960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7"/>
            </p:custDataLst>
          </p:nvPr>
        </p:nvSpPr>
        <p:spPr>
          <a:xfrm>
            <a:off x="61722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0" name="Straight Connector 29"/>
          <p:cNvCxnSpPr/>
          <p:nvPr>
            <p:custDataLst>
              <p:tags r:id="rId28"/>
            </p:custDataLst>
          </p:nvPr>
        </p:nvCxnSpPr>
        <p:spPr>
          <a:xfrm>
            <a:off x="67056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29"/>
            </p:custDataLst>
          </p:nvPr>
        </p:nvSpPr>
        <p:spPr>
          <a:xfrm>
            <a:off x="67818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2" name="Straight Connector 31"/>
          <p:cNvCxnSpPr/>
          <p:nvPr>
            <p:custDataLst>
              <p:tags r:id="rId30"/>
            </p:custDataLst>
          </p:nvPr>
        </p:nvCxnSpPr>
        <p:spPr>
          <a:xfrm>
            <a:off x="7291876"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31"/>
            </p:custDataLst>
          </p:nvPr>
        </p:nvSpPr>
        <p:spPr>
          <a:xfrm>
            <a:off x="7358366" y="4191794"/>
            <a:ext cx="314510" cy="400110"/>
          </a:xfrm>
          <a:prstGeom prst="rect">
            <a:avLst/>
          </a:prstGeom>
          <a:noFill/>
        </p:spPr>
        <p:txBody>
          <a:bodyPr wrap="none" rtlCol="0">
            <a:spAutoFit/>
          </a:bodyPr>
          <a:lstStyle/>
          <a:p>
            <a:r>
              <a:rPr lang="en-US" sz="2000" dirty="0" smtClean="0">
                <a:solidFill>
                  <a:schemeClr val="bg1"/>
                </a:solidFill>
              </a:rPr>
              <a:t>5</a:t>
            </a:r>
          </a:p>
        </p:txBody>
      </p:sp>
      <p:pic>
        <p:nvPicPr>
          <p:cNvPr id="34" name="Picture 4"/>
          <p:cNvPicPr>
            <a:picLocks noChangeAspect="1" noChangeArrowheads="1"/>
          </p:cNvPicPr>
          <p:nvPr/>
        </p:nvPicPr>
        <p:blipFill>
          <a:blip r:embed="rId34">
            <a:extLst>
              <a:ext uri="{28A0092B-C50C-407E-A947-70E740481C1C}">
                <a14:useLocalDpi xmlns:a14="http://schemas.microsoft.com/office/drawing/2010/main" val="0"/>
              </a:ext>
            </a:extLst>
          </a:blip>
          <a:srcRect l="14609" t="18625" r="32462" b="12625"/>
          <a:stretch>
            <a:fillRect/>
          </a:stretch>
        </p:blipFill>
        <p:spPr bwMode="auto">
          <a:xfrm>
            <a:off x="4237466" y="788396"/>
            <a:ext cx="4754134" cy="385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6830462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Register File</a:t>
            </a:r>
            <a:endParaRPr lang="en-US" dirty="0"/>
          </a:p>
        </p:txBody>
      </p:sp>
      <p:sp>
        <p:nvSpPr>
          <p:cNvPr id="1995779" name="Rectangle 3"/>
          <p:cNvSpPr>
            <a:spLocks noGrp="1" noChangeArrowheads="1"/>
          </p:cNvSpPr>
          <p:nvPr>
            <p:ph idx="1"/>
            <p:custDataLst>
              <p:tags r:id="rId2"/>
            </p:custDataLst>
          </p:nvPr>
        </p:nvSpPr>
        <p:spPr>
          <a:xfrm>
            <a:off x="228600" y="609600"/>
            <a:ext cx="5105400" cy="6172200"/>
          </a:xfrm>
        </p:spPr>
        <p:txBody>
          <a:bodyPr>
            <a:noAutofit/>
          </a:bodyPr>
          <a:lstStyle/>
          <a:p>
            <a:r>
              <a:rPr lang="en-US" dirty="0" smtClean="0">
                <a:solidFill>
                  <a:schemeClr val="accent1"/>
                </a:solidFill>
              </a:rPr>
              <a:t>Register File</a:t>
            </a:r>
            <a:endParaRPr lang="en-US" dirty="0"/>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t>Decoder for each </a:t>
            </a:r>
            <a:r>
              <a:rPr lang="en-US" dirty="0" smtClean="0">
                <a:solidFill>
                  <a:schemeClr val="accent1"/>
                </a:solidFill>
              </a:rPr>
              <a:t>write port</a:t>
            </a:r>
          </a:p>
          <a:p>
            <a:pPr lvl="1"/>
            <a:r>
              <a:rPr lang="en-US" dirty="0" err="1" smtClean="0"/>
              <a:t>Mux</a:t>
            </a:r>
            <a:r>
              <a:rPr lang="en-US" dirty="0" smtClean="0"/>
              <a:t> for each</a:t>
            </a:r>
            <a:r>
              <a:rPr lang="en-US" dirty="0" smtClean="0">
                <a:solidFill>
                  <a:schemeClr val="accent1"/>
                </a:solidFill>
              </a:rPr>
              <a:t> read port</a:t>
            </a:r>
            <a:endParaRPr lang="en-US" dirty="0">
              <a:solidFill>
                <a:schemeClr val="accent1"/>
              </a:solidFill>
            </a:endParaRPr>
          </a:p>
          <a:p>
            <a:endParaRPr lang="en-US" dirty="0"/>
          </a:p>
        </p:txBody>
      </p:sp>
      <p:sp>
        <p:nvSpPr>
          <p:cNvPr id="5" name="Rectangle 4"/>
          <p:cNvSpPr/>
          <p:nvPr>
            <p:custDataLst>
              <p:tags r:id="rId3"/>
            </p:custDataLst>
          </p:nvPr>
        </p:nvSpPr>
        <p:spPr>
          <a:xfrm>
            <a:off x="4724400" y="991394"/>
            <a:ext cx="3581400" cy="31242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solidFill>
              </a:rPr>
              <a:t>Dual-Read-Port</a:t>
            </a:r>
            <a:br>
              <a:rPr lang="en-US" sz="2800" dirty="0" smtClean="0">
                <a:solidFill>
                  <a:schemeClr val="accent1"/>
                </a:solidFill>
              </a:rPr>
            </a:br>
            <a:r>
              <a:rPr lang="en-US" sz="2800" dirty="0" smtClean="0">
                <a:solidFill>
                  <a:schemeClr val="accent1"/>
                </a:solidFill>
              </a:rPr>
              <a:t>Single-Write-Port</a:t>
            </a:r>
          </a:p>
          <a:p>
            <a:pPr algn="ctr"/>
            <a:r>
              <a:rPr lang="en-US" sz="2800" dirty="0" smtClean="0">
                <a:solidFill>
                  <a:schemeClr val="accent1"/>
                </a:solidFill>
              </a:rPr>
              <a:t>32 x 32 </a:t>
            </a:r>
            <a:br>
              <a:rPr lang="en-US" sz="2800" dirty="0" smtClean="0">
                <a:solidFill>
                  <a:schemeClr val="accent1"/>
                </a:solidFill>
              </a:rPr>
            </a:br>
            <a:r>
              <a:rPr lang="en-US" sz="2800" dirty="0" smtClean="0">
                <a:solidFill>
                  <a:schemeClr val="accent1"/>
                </a:solidFill>
              </a:rPr>
              <a:t>Register File</a:t>
            </a:r>
            <a:endParaRPr lang="en-US" sz="2800" dirty="0">
              <a:solidFill>
                <a:schemeClr val="accent1"/>
              </a:solidFill>
            </a:endParaRPr>
          </a:p>
        </p:txBody>
      </p:sp>
      <p:sp>
        <p:nvSpPr>
          <p:cNvPr id="6" name="TextBox 5"/>
          <p:cNvSpPr txBox="1"/>
          <p:nvPr>
            <p:custDataLst>
              <p:tags r:id="rId4"/>
            </p:custDataLst>
          </p:nvPr>
        </p:nvSpPr>
        <p:spPr>
          <a:xfrm>
            <a:off x="7772400" y="12199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A</a:t>
            </a:r>
          </a:p>
        </p:txBody>
      </p:sp>
      <p:sp>
        <p:nvSpPr>
          <p:cNvPr id="7" name="TextBox 6"/>
          <p:cNvSpPr txBox="1"/>
          <p:nvPr>
            <p:custDataLst>
              <p:tags r:id="rId5"/>
            </p:custDataLst>
          </p:nvPr>
        </p:nvSpPr>
        <p:spPr>
          <a:xfrm>
            <a:off x="7772400" y="22105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B</a:t>
            </a:r>
          </a:p>
        </p:txBody>
      </p:sp>
      <p:sp>
        <p:nvSpPr>
          <p:cNvPr id="8" name="TextBox 7"/>
          <p:cNvSpPr txBox="1"/>
          <p:nvPr>
            <p:custDataLst>
              <p:tags r:id="rId6"/>
            </p:custDataLst>
          </p:nvPr>
        </p:nvSpPr>
        <p:spPr>
          <a:xfrm>
            <a:off x="4793556" y="1534974"/>
            <a:ext cx="616644"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W</a:t>
            </a:r>
          </a:p>
        </p:txBody>
      </p:sp>
      <p:sp>
        <p:nvSpPr>
          <p:cNvPr id="9" name="TextBox 8"/>
          <p:cNvSpPr txBox="1"/>
          <p:nvPr>
            <p:custDataLst>
              <p:tags r:id="rId7"/>
            </p:custDataLst>
          </p:nvPr>
        </p:nvSpPr>
        <p:spPr>
          <a:xfrm>
            <a:off x="5943600"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10" name="TextBox 9"/>
          <p:cNvSpPr txBox="1"/>
          <p:nvPr>
            <p:custDataLst>
              <p:tags r:id="rId8"/>
            </p:custDataLst>
          </p:nvPr>
        </p:nvSpPr>
        <p:spPr>
          <a:xfrm>
            <a:off x="6553200"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11" name="TextBox 10"/>
          <p:cNvSpPr txBox="1"/>
          <p:nvPr>
            <p:custDataLst>
              <p:tags r:id="rId9"/>
            </p:custDataLst>
          </p:nvPr>
        </p:nvSpPr>
        <p:spPr>
          <a:xfrm>
            <a:off x="7162800"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12" name="TextBox 11"/>
          <p:cNvSpPr txBox="1"/>
          <p:nvPr>
            <p:custDataLst>
              <p:tags r:id="rId10"/>
            </p:custDataLst>
          </p:nvPr>
        </p:nvSpPr>
        <p:spPr>
          <a:xfrm>
            <a:off x="5105400" y="3582194"/>
            <a:ext cx="503664" cy="523220"/>
          </a:xfrm>
          <a:prstGeom prst="rect">
            <a:avLst/>
          </a:prstGeom>
          <a:noFill/>
        </p:spPr>
        <p:txBody>
          <a:bodyPr wrap="none" rtlCol="0">
            <a:spAutoFit/>
          </a:bodyPr>
          <a:lstStyle/>
          <a:p>
            <a:r>
              <a:rPr lang="en-US" sz="2800" dirty="0" smtClean="0">
                <a:solidFill>
                  <a:schemeClr val="bg1"/>
                </a:solidFill>
              </a:rPr>
              <a:t>W</a:t>
            </a:r>
            <a:endParaRPr lang="en-US" sz="2800" baseline="-25000" dirty="0" smtClean="0">
              <a:solidFill>
                <a:schemeClr val="bg1"/>
              </a:solidFill>
            </a:endParaRPr>
          </a:p>
        </p:txBody>
      </p:sp>
      <p:cxnSp>
        <p:nvCxnSpPr>
          <p:cNvPr id="13" name="Straight Arrow Connector 12"/>
          <p:cNvCxnSpPr/>
          <p:nvPr>
            <p:custDataLst>
              <p:tags r:id="rId11"/>
            </p:custDataLst>
          </p:nvPr>
        </p:nvCxnSpPr>
        <p:spPr>
          <a:xfrm>
            <a:off x="4260156"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custDataLst>
              <p:tags r:id="rId12"/>
            </p:custDataLst>
          </p:nvPr>
        </p:nvCxnSpPr>
        <p:spPr>
          <a:xfrm>
            <a:off x="83820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custDataLst>
              <p:tags r:id="rId13"/>
            </p:custDataLst>
          </p:nvPr>
        </p:nvCxnSpPr>
        <p:spPr>
          <a:xfrm>
            <a:off x="83820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custDataLst>
              <p:tags r:id="rId14"/>
            </p:custDataLst>
          </p:nvPr>
        </p:nvCxnSpPr>
        <p:spPr>
          <a:xfrm rot="5400000" flipH="1" flipV="1">
            <a:off x="506730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custDataLst>
              <p:tags r:id="rId15"/>
            </p:custDataLst>
          </p:nvPr>
        </p:nvCxnSpPr>
        <p:spPr>
          <a:xfrm rot="5400000" flipH="1" flipV="1">
            <a:off x="59062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custDataLst>
              <p:tags r:id="rId16"/>
            </p:custDataLst>
          </p:nvPr>
        </p:nvCxnSpPr>
        <p:spPr>
          <a:xfrm rot="5400000" flipH="1" flipV="1">
            <a:off x="65158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7"/>
            </p:custDataLst>
          </p:nvPr>
        </p:nvCxnSpPr>
        <p:spPr>
          <a:xfrm rot="5400000" flipH="1" flipV="1">
            <a:off x="7101376"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8"/>
            </p:custDataLst>
          </p:nvPr>
        </p:nvCxnSpPr>
        <p:spPr>
          <a:xfrm rot="16200000" flipH="1">
            <a:off x="84963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19"/>
            </p:custDataLst>
          </p:nvPr>
        </p:nvSpPr>
        <p:spPr>
          <a:xfrm>
            <a:off x="83820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2" name="Straight Connector 21"/>
          <p:cNvCxnSpPr/>
          <p:nvPr>
            <p:custDataLst>
              <p:tags r:id="rId20"/>
            </p:custDataLst>
          </p:nvPr>
        </p:nvCxnSpPr>
        <p:spPr>
          <a:xfrm rot="16200000" flipH="1">
            <a:off x="84963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21"/>
            </p:custDataLst>
          </p:nvPr>
        </p:nvSpPr>
        <p:spPr>
          <a:xfrm>
            <a:off x="8382000"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4" name="Straight Connector 23"/>
          <p:cNvCxnSpPr/>
          <p:nvPr>
            <p:custDataLst>
              <p:tags r:id="rId22"/>
            </p:custDataLst>
          </p:nvPr>
        </p:nvCxnSpPr>
        <p:spPr>
          <a:xfrm rot="16200000" flipH="1">
            <a:off x="4374456"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3"/>
            </p:custDataLst>
          </p:nvPr>
        </p:nvSpPr>
        <p:spPr>
          <a:xfrm>
            <a:off x="4260156"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6" name="Straight Connector 25"/>
          <p:cNvCxnSpPr/>
          <p:nvPr>
            <p:custDataLst>
              <p:tags r:id="rId24"/>
            </p:custDataLst>
          </p:nvPr>
        </p:nvCxnSpPr>
        <p:spPr>
          <a:xfrm>
            <a:off x="52578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5"/>
            </p:custDataLst>
          </p:nvPr>
        </p:nvSpPr>
        <p:spPr>
          <a:xfrm>
            <a:off x="5334000"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28" name="Straight Connector 27"/>
          <p:cNvCxnSpPr/>
          <p:nvPr>
            <p:custDataLst>
              <p:tags r:id="rId26"/>
            </p:custDataLst>
          </p:nvPr>
        </p:nvCxnSpPr>
        <p:spPr>
          <a:xfrm>
            <a:off x="60960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7"/>
            </p:custDataLst>
          </p:nvPr>
        </p:nvSpPr>
        <p:spPr>
          <a:xfrm>
            <a:off x="61722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0" name="Straight Connector 29"/>
          <p:cNvCxnSpPr/>
          <p:nvPr>
            <p:custDataLst>
              <p:tags r:id="rId28"/>
            </p:custDataLst>
          </p:nvPr>
        </p:nvCxnSpPr>
        <p:spPr>
          <a:xfrm>
            <a:off x="67056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29"/>
            </p:custDataLst>
          </p:nvPr>
        </p:nvSpPr>
        <p:spPr>
          <a:xfrm>
            <a:off x="67818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2" name="Straight Connector 31"/>
          <p:cNvCxnSpPr/>
          <p:nvPr>
            <p:custDataLst>
              <p:tags r:id="rId30"/>
            </p:custDataLst>
          </p:nvPr>
        </p:nvCxnSpPr>
        <p:spPr>
          <a:xfrm>
            <a:off x="7291876"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31"/>
            </p:custDataLst>
          </p:nvPr>
        </p:nvSpPr>
        <p:spPr>
          <a:xfrm>
            <a:off x="7358366" y="4191794"/>
            <a:ext cx="314510" cy="400110"/>
          </a:xfrm>
          <a:prstGeom prst="rect">
            <a:avLst/>
          </a:prstGeom>
          <a:noFill/>
        </p:spPr>
        <p:txBody>
          <a:bodyPr wrap="none" rtlCol="0">
            <a:spAutoFit/>
          </a:bodyPr>
          <a:lstStyle/>
          <a:p>
            <a:r>
              <a:rPr lang="en-US" sz="2000" dirty="0" smtClean="0">
                <a:solidFill>
                  <a:schemeClr val="bg1"/>
                </a:solidFill>
              </a:rPr>
              <a:t>5</a:t>
            </a:r>
          </a:p>
        </p:txBody>
      </p:sp>
      <p:pic>
        <p:nvPicPr>
          <p:cNvPr id="34" name="Picture 4"/>
          <p:cNvPicPr>
            <a:picLocks noChangeAspect="1" noChangeArrowheads="1"/>
          </p:cNvPicPr>
          <p:nvPr/>
        </p:nvPicPr>
        <p:blipFill>
          <a:blip r:embed="rId34">
            <a:extLst>
              <a:ext uri="{28A0092B-C50C-407E-A947-70E740481C1C}">
                <a14:useLocalDpi xmlns:a14="http://schemas.microsoft.com/office/drawing/2010/main" val="0"/>
              </a:ext>
            </a:extLst>
          </a:blip>
          <a:srcRect l="30508" t="17416" r="16145" b="16605"/>
          <a:stretch>
            <a:fillRect/>
          </a:stretch>
        </p:blipFill>
        <p:spPr bwMode="auto">
          <a:xfrm>
            <a:off x="4191000" y="838200"/>
            <a:ext cx="4846951"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980864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70" name="Rectangle 2"/>
          <p:cNvSpPr>
            <a:spLocks noGrp="1" noChangeArrowheads="1"/>
          </p:cNvSpPr>
          <p:nvPr>
            <p:ph type="title"/>
            <p:custDataLst>
              <p:tags r:id="rId1"/>
            </p:custDataLst>
          </p:nvPr>
        </p:nvSpPr>
        <p:spPr/>
        <p:txBody>
          <a:bodyPr>
            <a:noAutofit/>
          </a:bodyPr>
          <a:lstStyle/>
          <a:p>
            <a:r>
              <a:rPr lang="en-US" dirty="0" smtClean="0"/>
              <a:t>Tradeoffs</a:t>
            </a:r>
            <a:endParaRPr lang="en-US" dirty="0"/>
          </a:p>
        </p:txBody>
      </p:sp>
      <p:sp>
        <p:nvSpPr>
          <p:cNvPr id="2003971" name="Rectangle 3"/>
          <p:cNvSpPr>
            <a:spLocks noGrp="1" noChangeArrowheads="1"/>
          </p:cNvSpPr>
          <p:nvPr>
            <p:ph idx="1"/>
            <p:custDataLst>
              <p:tags r:id="rId2"/>
            </p:custDataLst>
          </p:nvPr>
        </p:nvSpPr>
        <p:spPr/>
        <p:txBody>
          <a:bodyPr>
            <a:noAutofit/>
          </a:bodyPr>
          <a:lstStyle/>
          <a:p>
            <a:r>
              <a:rPr lang="en-US" dirty="0" smtClean="0">
                <a:solidFill>
                  <a:schemeClr val="accent1"/>
                </a:solidFill>
              </a:rPr>
              <a:t>Register File </a:t>
            </a:r>
            <a:r>
              <a:rPr lang="en-US" dirty="0" smtClean="0"/>
              <a:t>tradeoffs</a:t>
            </a:r>
          </a:p>
          <a:p>
            <a:pPr lvl="1">
              <a:buNone/>
            </a:pPr>
            <a:r>
              <a:rPr lang="en-US" dirty="0" smtClean="0">
                <a:solidFill>
                  <a:schemeClr val="accent1"/>
                </a:solidFill>
              </a:rPr>
              <a:t>+</a:t>
            </a:r>
            <a:r>
              <a:rPr lang="en-US" dirty="0" smtClean="0"/>
              <a:t>	Very fast (a few gate delays for both read and write)</a:t>
            </a:r>
          </a:p>
          <a:p>
            <a:pPr lvl="1">
              <a:buNone/>
            </a:pPr>
            <a:r>
              <a:rPr lang="en-US" dirty="0" smtClean="0">
                <a:solidFill>
                  <a:schemeClr val="accent1"/>
                </a:solidFill>
              </a:rPr>
              <a:t>+</a:t>
            </a:r>
            <a:r>
              <a:rPr lang="en-US" dirty="0" smtClean="0"/>
              <a:t>	Adding extra ports is straightforward</a:t>
            </a:r>
          </a:p>
          <a:p>
            <a:pPr lvl="1">
              <a:buNone/>
            </a:pPr>
            <a:r>
              <a:rPr lang="en-US" dirty="0" smtClean="0">
                <a:solidFill>
                  <a:schemeClr val="accent1"/>
                </a:solidFill>
              </a:rPr>
              <a:t>–</a:t>
            </a:r>
            <a:r>
              <a:rPr lang="en-US" dirty="0" smtClean="0"/>
              <a:t> 	Doesn’t scale</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Building Large Memories</a:t>
            </a:r>
            <a:endParaRPr lang="en-US" dirty="0"/>
          </a:p>
        </p:txBody>
      </p:sp>
      <p:sp>
        <p:nvSpPr>
          <p:cNvPr id="3" name="Content Placeholder 2"/>
          <p:cNvSpPr>
            <a:spLocks noGrp="1"/>
          </p:cNvSpPr>
          <p:nvPr>
            <p:ph idx="1"/>
            <p:custDataLst>
              <p:tags r:id="rId2"/>
            </p:custDataLst>
          </p:nvPr>
        </p:nvSpPr>
        <p:spPr>
          <a:ln>
            <a:noFill/>
          </a:ln>
        </p:spPr>
        <p:txBody>
          <a:bodyPr>
            <a:normAutofit/>
          </a:bodyPr>
          <a:lstStyle/>
          <a:p>
            <a:r>
              <a:rPr lang="en-US" dirty="0" smtClean="0"/>
              <a:t>Need a shared </a:t>
            </a:r>
            <a:r>
              <a:rPr lang="en-US" dirty="0" smtClean="0">
                <a:solidFill>
                  <a:schemeClr val="accent1"/>
                </a:solidFill>
              </a:rPr>
              <a:t>bus </a:t>
            </a:r>
            <a:r>
              <a:rPr lang="en-US" dirty="0" smtClean="0"/>
              <a:t>(or shared </a:t>
            </a:r>
            <a:r>
              <a:rPr lang="en-US" dirty="0" smtClean="0">
                <a:solidFill>
                  <a:schemeClr val="accent1"/>
                </a:solidFill>
              </a:rPr>
              <a:t>bit line</a:t>
            </a:r>
            <a:r>
              <a:rPr lang="en-US" dirty="0" smtClean="0"/>
              <a:t>)</a:t>
            </a:r>
          </a:p>
          <a:p>
            <a:pPr>
              <a:buClr>
                <a:schemeClr val="accent1"/>
              </a:buClr>
              <a:buFont typeface="Arial" pitchFamily="34" charset="0"/>
              <a:buChar char="•"/>
            </a:pPr>
            <a:r>
              <a:rPr lang="en-US" dirty="0" smtClean="0"/>
              <a:t>Many FFs/outputs/etc. connected to single wire</a:t>
            </a:r>
          </a:p>
          <a:p>
            <a:pPr>
              <a:buClr>
                <a:schemeClr val="accent1"/>
              </a:buClr>
              <a:buFont typeface="Arial" pitchFamily="34" charset="0"/>
              <a:buChar char="•"/>
            </a:pPr>
            <a:r>
              <a:rPr lang="en-US" dirty="0" smtClean="0"/>
              <a:t>Only one output </a:t>
            </a:r>
            <a:r>
              <a:rPr lang="en-US" i="1" dirty="0" smtClean="0"/>
              <a:t>drives</a:t>
            </a:r>
            <a:r>
              <a:rPr lang="en-US" dirty="0" smtClean="0"/>
              <a:t> the bus at a time</a:t>
            </a:r>
          </a:p>
          <a:p>
            <a:pPr>
              <a:buClr>
                <a:schemeClr val="accent1"/>
              </a:buCl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lstStyle/>
          <a:p>
            <a:r>
              <a:rPr lang="en-US" dirty="0" smtClean="0"/>
              <a:t>Tri-State Devices</a:t>
            </a:r>
            <a:endParaRPr lang="en-US" dirty="0"/>
          </a:p>
        </p:txBody>
      </p:sp>
      <p:sp>
        <p:nvSpPr>
          <p:cNvPr id="24" name="Isosceles Triangle 23"/>
          <p:cNvSpPr/>
          <p:nvPr>
            <p:custDataLst>
              <p:tags r:id="rId2"/>
            </p:custDataLst>
          </p:nvPr>
        </p:nvSpPr>
        <p:spPr>
          <a:xfrm rot="5400000">
            <a:off x="1543050" y="2008425"/>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custDataLst>
              <p:tags r:id="rId3"/>
            </p:custDataLst>
          </p:nvPr>
        </p:nvCxnSpPr>
        <p:spPr>
          <a:xfrm rot="10800000">
            <a:off x="1104900" y="2256075"/>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4"/>
            </p:custDataLst>
          </p:nvPr>
        </p:nvCxnSpPr>
        <p:spPr>
          <a:xfrm rot="10800000">
            <a:off x="2057400" y="2256075"/>
            <a:ext cx="495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5"/>
            </p:custDataLst>
          </p:nvPr>
        </p:nvCxnSpPr>
        <p:spPr>
          <a:xfrm rot="5400000" flipH="1" flipV="1">
            <a:off x="1611666" y="191317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6"/>
            </p:custDataLst>
          </p:nvPr>
        </p:nvCxnSpPr>
        <p:spPr>
          <a:xfrm rot="5400000">
            <a:off x="4478044" y="2449163"/>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7"/>
            </p:custDataLst>
          </p:nvPr>
        </p:nvSpPr>
        <p:spPr>
          <a:xfrm>
            <a:off x="4191000" y="2103675"/>
            <a:ext cx="437940" cy="584775"/>
          </a:xfrm>
          <a:prstGeom prst="rect">
            <a:avLst/>
          </a:prstGeom>
          <a:noFill/>
        </p:spPr>
        <p:txBody>
          <a:bodyPr wrap="none" rtlCol="0">
            <a:spAutoFit/>
          </a:bodyPr>
          <a:lstStyle/>
          <a:p>
            <a:r>
              <a:rPr lang="en-US" sz="3200" dirty="0" smtClean="0">
                <a:solidFill>
                  <a:schemeClr val="bg1"/>
                </a:solidFill>
              </a:rPr>
              <a:t>D</a:t>
            </a:r>
          </a:p>
        </p:txBody>
      </p:sp>
      <p:sp>
        <p:nvSpPr>
          <p:cNvPr id="43" name="TextBox 42"/>
          <p:cNvSpPr txBox="1"/>
          <p:nvPr>
            <p:custDataLst>
              <p:tags r:id="rId8"/>
            </p:custDataLst>
          </p:nvPr>
        </p:nvSpPr>
        <p:spPr>
          <a:xfrm>
            <a:off x="7602244" y="2521489"/>
            <a:ext cx="609600" cy="584775"/>
          </a:xfrm>
          <a:prstGeom prst="rect">
            <a:avLst/>
          </a:prstGeom>
          <a:noFill/>
        </p:spPr>
        <p:txBody>
          <a:bodyPr wrap="square" rtlCol="0">
            <a:spAutoFit/>
          </a:bodyPr>
          <a:lstStyle/>
          <a:p>
            <a:r>
              <a:rPr lang="en-US" sz="3200" dirty="0" smtClean="0">
                <a:solidFill>
                  <a:schemeClr val="bg1"/>
                </a:solidFill>
              </a:rPr>
              <a:t>Q</a:t>
            </a:r>
          </a:p>
        </p:txBody>
      </p:sp>
      <p:sp>
        <p:nvSpPr>
          <p:cNvPr id="44" name="TextBox 43"/>
          <p:cNvSpPr txBox="1"/>
          <p:nvPr>
            <p:custDataLst>
              <p:tags r:id="rId9"/>
            </p:custDataLst>
          </p:nvPr>
        </p:nvSpPr>
        <p:spPr>
          <a:xfrm>
            <a:off x="1600200" y="1189275"/>
            <a:ext cx="385042" cy="584775"/>
          </a:xfrm>
          <a:prstGeom prst="rect">
            <a:avLst/>
          </a:prstGeom>
          <a:noFill/>
        </p:spPr>
        <p:txBody>
          <a:bodyPr wrap="none" rtlCol="0">
            <a:spAutoFit/>
          </a:bodyPr>
          <a:lstStyle/>
          <a:p>
            <a:r>
              <a:rPr lang="en-US" sz="3200" dirty="0" smtClean="0">
                <a:solidFill>
                  <a:schemeClr val="bg1"/>
                </a:solidFill>
              </a:rPr>
              <a:t>E</a:t>
            </a:r>
          </a:p>
        </p:txBody>
      </p:sp>
      <p:sp>
        <p:nvSpPr>
          <p:cNvPr id="48" name="TextBox 47"/>
          <p:cNvSpPr txBox="1"/>
          <p:nvPr>
            <p:custDataLst>
              <p:tags r:id="rId10"/>
            </p:custDataLst>
          </p:nvPr>
        </p:nvSpPr>
        <p:spPr>
          <a:xfrm>
            <a:off x="4923286" y="1341675"/>
            <a:ext cx="385042" cy="584775"/>
          </a:xfrm>
          <a:prstGeom prst="rect">
            <a:avLst/>
          </a:prstGeom>
          <a:noFill/>
        </p:spPr>
        <p:txBody>
          <a:bodyPr wrap="none" rtlCol="0">
            <a:spAutoFit/>
          </a:bodyPr>
          <a:lstStyle/>
          <a:p>
            <a:r>
              <a:rPr lang="en-US" sz="3200" dirty="0" smtClean="0">
                <a:solidFill>
                  <a:schemeClr val="bg1"/>
                </a:solidFill>
              </a:rPr>
              <a:t>E</a:t>
            </a:r>
          </a:p>
        </p:txBody>
      </p:sp>
      <p:sp>
        <p:nvSpPr>
          <p:cNvPr id="50" name="Flowchart: Delay 49"/>
          <p:cNvSpPr/>
          <p:nvPr>
            <p:custDataLst>
              <p:tags r:id="rId11"/>
            </p:custDataLst>
          </p:nvPr>
        </p:nvSpPr>
        <p:spPr>
          <a:xfrm>
            <a:off x="5562600" y="2103675"/>
            <a:ext cx="609600" cy="4572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utoShape 53"/>
          <p:cNvSpPr>
            <a:spLocks noChangeArrowheads="1"/>
          </p:cNvSpPr>
          <p:nvPr>
            <p:custDataLst>
              <p:tags r:id="rId12"/>
            </p:custDataLst>
          </p:nvPr>
        </p:nvSpPr>
        <p:spPr bwMode="auto">
          <a:xfrm flipH="1">
            <a:off x="5562600" y="2941875"/>
            <a:ext cx="609600" cy="457200"/>
          </a:xfrm>
          <a:prstGeom prst="moon">
            <a:avLst>
              <a:gd name="adj" fmla="val 8564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4" name="Oval 53"/>
          <p:cNvSpPr/>
          <p:nvPr>
            <p:custDataLst>
              <p:tags r:id="rId13"/>
            </p:custDataLst>
          </p:nvPr>
        </p:nvSpPr>
        <p:spPr>
          <a:xfrm>
            <a:off x="6172200" y="3094275"/>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custDataLst>
              <p:tags r:id="rId14"/>
            </p:custDataLst>
          </p:nvPr>
        </p:nvSpPr>
        <p:spPr>
          <a:xfrm>
            <a:off x="6172200" y="2256075"/>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custDataLst>
              <p:tags r:id="rId15"/>
            </p:custDataLst>
          </p:nvPr>
        </p:nvCxnSpPr>
        <p:spPr>
          <a:xfrm rot="10800000">
            <a:off x="4572000" y="2408475"/>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16"/>
            </p:custDataLst>
          </p:nvPr>
        </p:nvCxnSpPr>
        <p:spPr>
          <a:xfrm rot="10800000">
            <a:off x="5087644" y="3058762"/>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p:cNvSpPr/>
          <p:nvPr>
            <p:custDataLst>
              <p:tags r:id="rId17"/>
            </p:custDataLst>
          </p:nvPr>
        </p:nvSpPr>
        <p:spPr>
          <a:xfrm>
            <a:off x="5468644" y="2973685"/>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custDataLst>
              <p:tags r:id="rId18"/>
            </p:custDataLst>
          </p:nvPr>
        </p:nvCxnSpPr>
        <p:spPr>
          <a:xfrm rot="10800000">
            <a:off x="4782844" y="3322875"/>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19"/>
            </p:custDataLst>
          </p:nvPr>
        </p:nvCxnSpPr>
        <p:spPr>
          <a:xfrm rot="5400000">
            <a:off x="4325644" y="2865675"/>
            <a:ext cx="914400"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20"/>
            </p:custDataLst>
          </p:nvPr>
        </p:nvCxnSpPr>
        <p:spPr>
          <a:xfrm>
            <a:off x="5091346" y="2215387"/>
            <a:ext cx="471254"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Line 18"/>
          <p:cNvSpPr>
            <a:spLocks noChangeShapeType="1"/>
          </p:cNvSpPr>
          <p:nvPr>
            <p:custDataLst>
              <p:tags r:id="rId21"/>
            </p:custDataLst>
          </p:nvPr>
        </p:nvSpPr>
        <p:spPr bwMode="auto">
          <a:xfrm flipV="1">
            <a:off x="6827626" y="2135877"/>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0" name="Line 19"/>
          <p:cNvSpPr>
            <a:spLocks noChangeShapeType="1"/>
          </p:cNvSpPr>
          <p:nvPr>
            <p:custDataLst>
              <p:tags r:id="rId22"/>
            </p:custDataLst>
          </p:nvPr>
        </p:nvSpPr>
        <p:spPr bwMode="auto">
          <a:xfrm flipV="1">
            <a:off x="6827627" y="2134773"/>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1" name="Line 20"/>
          <p:cNvSpPr>
            <a:spLocks noChangeShapeType="1"/>
          </p:cNvSpPr>
          <p:nvPr>
            <p:custDataLst>
              <p:tags r:id="rId23"/>
            </p:custDataLst>
          </p:nvPr>
        </p:nvSpPr>
        <p:spPr bwMode="auto">
          <a:xfrm flipV="1">
            <a:off x="6827627" y="2570152"/>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2" name="Line 21"/>
          <p:cNvSpPr>
            <a:spLocks noChangeShapeType="1"/>
          </p:cNvSpPr>
          <p:nvPr>
            <p:custDataLst>
              <p:tags r:id="rId24"/>
            </p:custDataLst>
          </p:nvPr>
        </p:nvSpPr>
        <p:spPr bwMode="auto">
          <a:xfrm flipV="1">
            <a:off x="6739534" y="2135877"/>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3" name="Line 6"/>
          <p:cNvSpPr>
            <a:spLocks noChangeShapeType="1"/>
          </p:cNvSpPr>
          <p:nvPr>
            <p:custDataLst>
              <p:tags r:id="rId25"/>
            </p:custDataLst>
          </p:nvPr>
        </p:nvSpPr>
        <p:spPr bwMode="auto">
          <a:xfrm flipH="1" flipV="1">
            <a:off x="7008515" y="2557188"/>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5" name="Text Box 30"/>
          <p:cNvSpPr txBox="1">
            <a:spLocks noChangeArrowheads="1"/>
          </p:cNvSpPr>
          <p:nvPr>
            <p:custDataLst>
              <p:tags r:id="rId26"/>
            </p:custDataLst>
          </p:nvPr>
        </p:nvSpPr>
        <p:spPr bwMode="auto">
          <a:xfrm>
            <a:off x="6724206" y="1341675"/>
            <a:ext cx="667194"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Vdd</a:t>
            </a:r>
            <a:endParaRPr lang="en-US" sz="2400" dirty="0">
              <a:solidFill>
                <a:srgbClr val="FFFFFF"/>
              </a:solidFill>
              <a:latin typeface="+mj-lt"/>
            </a:endParaRPr>
          </a:p>
        </p:txBody>
      </p:sp>
      <p:sp>
        <p:nvSpPr>
          <p:cNvPr id="86" name="Oval 11"/>
          <p:cNvSpPr>
            <a:spLocks noChangeArrowheads="1"/>
          </p:cNvSpPr>
          <p:nvPr>
            <p:custDataLst>
              <p:tags r:id="rId27"/>
            </p:custDataLst>
          </p:nvPr>
        </p:nvSpPr>
        <p:spPr bwMode="auto">
          <a:xfrm flipV="1">
            <a:off x="6553200" y="2256075"/>
            <a:ext cx="167963" cy="152400"/>
          </a:xfrm>
          <a:prstGeom prst="ellipse">
            <a:avLst/>
          </a:prstGeom>
          <a:noFill/>
          <a:ln w="25560">
            <a:solidFill>
              <a:srgbClr val="FFFFFF"/>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87" name="Line 6"/>
          <p:cNvSpPr>
            <a:spLocks noChangeShapeType="1"/>
          </p:cNvSpPr>
          <p:nvPr>
            <p:custDataLst>
              <p:tags r:id="rId28"/>
            </p:custDataLst>
          </p:nvPr>
        </p:nvSpPr>
        <p:spPr bwMode="auto">
          <a:xfrm flipH="1" flipV="1">
            <a:off x="7008515" y="1759676"/>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8" name="Line 18"/>
          <p:cNvSpPr>
            <a:spLocks noChangeShapeType="1"/>
          </p:cNvSpPr>
          <p:nvPr>
            <p:custDataLst>
              <p:tags r:id="rId29"/>
            </p:custDataLst>
          </p:nvPr>
        </p:nvSpPr>
        <p:spPr bwMode="auto">
          <a:xfrm flipV="1">
            <a:off x="6831366" y="2941875"/>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9" name="Line 19"/>
          <p:cNvSpPr>
            <a:spLocks noChangeShapeType="1"/>
          </p:cNvSpPr>
          <p:nvPr>
            <p:custDataLst>
              <p:tags r:id="rId30"/>
            </p:custDataLst>
          </p:nvPr>
        </p:nvSpPr>
        <p:spPr bwMode="auto">
          <a:xfrm flipV="1">
            <a:off x="6831367" y="2940771"/>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0" name="Line 20"/>
          <p:cNvSpPr>
            <a:spLocks noChangeShapeType="1"/>
          </p:cNvSpPr>
          <p:nvPr>
            <p:custDataLst>
              <p:tags r:id="rId31"/>
            </p:custDataLst>
          </p:nvPr>
        </p:nvSpPr>
        <p:spPr bwMode="auto">
          <a:xfrm flipV="1">
            <a:off x="6831367" y="3376150"/>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1" name="Line 21"/>
          <p:cNvSpPr>
            <a:spLocks noChangeShapeType="1"/>
          </p:cNvSpPr>
          <p:nvPr>
            <p:custDataLst>
              <p:tags r:id="rId32"/>
            </p:custDataLst>
          </p:nvPr>
        </p:nvSpPr>
        <p:spPr bwMode="auto">
          <a:xfrm flipV="1">
            <a:off x="6725518" y="2941875"/>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2" name="Line 6"/>
          <p:cNvSpPr>
            <a:spLocks noChangeShapeType="1"/>
          </p:cNvSpPr>
          <p:nvPr>
            <p:custDataLst>
              <p:tags r:id="rId33"/>
            </p:custDataLst>
          </p:nvPr>
        </p:nvSpPr>
        <p:spPr bwMode="auto">
          <a:xfrm flipH="1" flipV="1">
            <a:off x="7012255" y="3363186"/>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95" name="Straight Connector 94"/>
          <p:cNvCxnSpPr/>
          <p:nvPr>
            <p:custDataLst>
              <p:tags r:id="rId34"/>
            </p:custDataLst>
          </p:nvPr>
        </p:nvCxnSpPr>
        <p:spPr>
          <a:xfrm rot="10800000">
            <a:off x="6324600" y="317047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6" idx="2"/>
          </p:cNvCxnSpPr>
          <p:nvPr>
            <p:custDataLst>
              <p:tags r:id="rId35"/>
            </p:custDataLst>
          </p:nvPr>
        </p:nvCxnSpPr>
        <p:spPr>
          <a:xfrm rot="10800000">
            <a:off x="6324600" y="2332275"/>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36"/>
            </p:custDataLst>
          </p:nvPr>
        </p:nvCxnSpPr>
        <p:spPr>
          <a:xfrm rot="10800000">
            <a:off x="7010400" y="2784299"/>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 Box 30"/>
          <p:cNvSpPr txBox="1">
            <a:spLocks noChangeArrowheads="1"/>
          </p:cNvSpPr>
          <p:nvPr>
            <p:custDataLst>
              <p:tags r:id="rId37"/>
            </p:custDataLst>
          </p:nvPr>
        </p:nvSpPr>
        <p:spPr bwMode="auto">
          <a:xfrm>
            <a:off x="6705600" y="3627675"/>
            <a:ext cx="699510"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Gnd</a:t>
            </a:r>
            <a:endParaRPr lang="en-US" sz="2400" dirty="0">
              <a:solidFill>
                <a:srgbClr val="FFFFFF"/>
              </a:solidFill>
              <a:latin typeface="+mj-lt"/>
            </a:endParaRPr>
          </a:p>
        </p:txBody>
      </p:sp>
      <p:graphicFrame>
        <p:nvGraphicFramePr>
          <p:cNvPr id="101" name="Group 61"/>
          <p:cNvGraphicFramePr>
            <a:graphicFrameLocks noGrp="1"/>
          </p:cNvGraphicFramePr>
          <p:nvPr>
            <p:custDataLst>
              <p:tags r:id="rId38"/>
            </p:custDataLst>
            <p:extLst>
              <p:ext uri="{D42A27DB-BD31-4B8C-83A1-F6EECF244321}">
                <p14:modId xmlns:p14="http://schemas.microsoft.com/office/powerpoint/2010/main" val="1593361541"/>
              </p:ext>
            </p:extLst>
          </p:nvPr>
        </p:nvGraphicFramePr>
        <p:xfrm>
          <a:off x="914400" y="2941875"/>
          <a:ext cx="1601788" cy="2603500"/>
        </p:xfrm>
        <a:graphic>
          <a:graphicData uri="http://schemas.openxmlformats.org/drawingml/2006/table">
            <a:tbl>
              <a:tblPr/>
              <a:tblGrid>
                <a:gridCol w="457200"/>
                <a:gridCol w="458788"/>
                <a:gridCol w="685800"/>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E</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D</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z</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 </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z</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0</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1</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02" name="TextBox 101"/>
          <p:cNvSpPr txBox="1"/>
          <p:nvPr>
            <p:custDataLst>
              <p:tags r:id="rId39"/>
            </p:custDataLst>
          </p:nvPr>
        </p:nvSpPr>
        <p:spPr>
          <a:xfrm>
            <a:off x="685800" y="2027475"/>
            <a:ext cx="437940" cy="584775"/>
          </a:xfrm>
          <a:prstGeom prst="rect">
            <a:avLst/>
          </a:prstGeom>
          <a:noFill/>
        </p:spPr>
        <p:txBody>
          <a:bodyPr wrap="none" rtlCol="0">
            <a:spAutoFit/>
          </a:bodyPr>
          <a:lstStyle/>
          <a:p>
            <a:r>
              <a:rPr lang="en-US" sz="3200" dirty="0" smtClean="0">
                <a:solidFill>
                  <a:schemeClr val="bg1"/>
                </a:solidFill>
              </a:rPr>
              <a:t>D</a:t>
            </a:r>
          </a:p>
        </p:txBody>
      </p:sp>
      <p:sp>
        <p:nvSpPr>
          <p:cNvPr id="103" name="TextBox 102"/>
          <p:cNvSpPr txBox="1"/>
          <p:nvPr>
            <p:custDataLst>
              <p:tags r:id="rId40"/>
            </p:custDataLst>
          </p:nvPr>
        </p:nvSpPr>
        <p:spPr>
          <a:xfrm>
            <a:off x="2514600" y="2027475"/>
            <a:ext cx="609600" cy="584775"/>
          </a:xfrm>
          <a:prstGeom prst="rect">
            <a:avLst/>
          </a:prstGeom>
          <a:noFill/>
        </p:spPr>
        <p:txBody>
          <a:bodyPr wrap="square" rtlCol="0">
            <a:spAutoFit/>
          </a:bodyPr>
          <a:lstStyle/>
          <a:p>
            <a:r>
              <a:rPr lang="en-US" sz="3200" dirty="0" smtClean="0">
                <a:solidFill>
                  <a:schemeClr val="bg1"/>
                </a:solidFill>
              </a:rPr>
              <a:t>Q</a:t>
            </a:r>
          </a:p>
        </p:txBody>
      </p:sp>
      <p:cxnSp>
        <p:nvCxnSpPr>
          <p:cNvPr id="45" name="Straight Connector 44"/>
          <p:cNvCxnSpPr/>
          <p:nvPr>
            <p:custDataLst>
              <p:tags r:id="rId41"/>
            </p:custDataLst>
          </p:nvPr>
        </p:nvCxnSpPr>
        <p:spPr>
          <a:xfrm rot="5400000" flipH="1" flipV="1">
            <a:off x="5905500" y="2751375"/>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42"/>
            </p:custDataLst>
          </p:nvPr>
        </p:nvCxnSpPr>
        <p:spPr>
          <a:xfrm rot="10800000">
            <a:off x="5715000" y="2789475"/>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custDataLst>
              <p:tags r:id="rId43"/>
            </p:custDataLst>
          </p:nvPr>
        </p:nvSpPr>
        <p:spPr>
          <a:xfrm>
            <a:off x="5257800" y="2484675"/>
            <a:ext cx="437940" cy="584775"/>
          </a:xfrm>
          <a:prstGeom prst="rect">
            <a:avLst/>
          </a:prstGeom>
          <a:noFill/>
        </p:spPr>
        <p:txBody>
          <a:bodyPr wrap="none" rtlCol="0">
            <a:spAutoFit/>
          </a:bodyPr>
          <a:lstStyle/>
          <a:p>
            <a:r>
              <a:rPr lang="en-US" sz="3200" dirty="0" smtClean="0">
                <a:solidFill>
                  <a:schemeClr val="bg1"/>
                </a:solidFill>
              </a:rPr>
              <a:t>D</a:t>
            </a:r>
          </a:p>
        </p:txBody>
      </p:sp>
      <p:sp>
        <p:nvSpPr>
          <p:cNvPr id="60" name="Rectangle 59"/>
          <p:cNvSpPr/>
          <p:nvPr>
            <p:custDataLst>
              <p:tags r:id="rId44"/>
            </p:custDataLst>
          </p:nvPr>
        </p:nvSpPr>
        <p:spPr>
          <a:xfrm>
            <a:off x="434732" y="655875"/>
            <a:ext cx="2841868" cy="584775"/>
          </a:xfrm>
          <a:prstGeom prst="rect">
            <a:avLst/>
          </a:prstGeom>
        </p:spPr>
        <p:txBody>
          <a:bodyPr wrap="none">
            <a:spAutoFit/>
          </a:bodyPr>
          <a:lstStyle/>
          <a:p>
            <a:r>
              <a:rPr lang="en-US" sz="3200" dirty="0" smtClean="0">
                <a:solidFill>
                  <a:schemeClr val="accent1"/>
                </a:solidFill>
              </a:rPr>
              <a:t>Tri-State Buffers</a:t>
            </a:r>
            <a:endParaRPr lang="en-US" sz="3200" dirty="0">
              <a:solidFill>
                <a:schemeClr val="accent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4" grpId="0"/>
      <p:bldP spid="48" grpId="0"/>
      <p:bldP spid="50" grpId="0" animBg="1"/>
      <p:bldP spid="52" grpId="0" animBg="1"/>
      <p:bldP spid="54" grpId="0" animBg="1"/>
      <p:bldP spid="55" grpId="0" animBg="1"/>
      <p:bldP spid="66" grpId="0" animBg="1"/>
      <p:bldP spid="102" grpId="0"/>
      <p:bldP spid="103" grpId="0"/>
      <p:bldP spid="53" grpId="0"/>
      <p:bldP spid="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Announcements</a:t>
            </a:r>
            <a:endParaRPr lang="en-US" dirty="0"/>
          </a:p>
        </p:txBody>
      </p:sp>
      <p:sp>
        <p:nvSpPr>
          <p:cNvPr id="4" name="Content Placeholder 3"/>
          <p:cNvSpPr>
            <a:spLocks noGrp="1"/>
          </p:cNvSpPr>
          <p:nvPr>
            <p:ph idx="1"/>
          </p:nvPr>
        </p:nvSpPr>
        <p:spPr>
          <a:xfrm>
            <a:off x="152400" y="762000"/>
            <a:ext cx="9144000" cy="5943600"/>
          </a:xfrm>
        </p:spPr>
        <p:txBody>
          <a:bodyPr>
            <a:normAutofit/>
          </a:bodyPr>
          <a:lstStyle/>
          <a:p>
            <a:r>
              <a:rPr lang="en-US" dirty="0" smtClean="0">
                <a:solidFill>
                  <a:srgbClr val="FFFF00"/>
                </a:solidFill>
              </a:rPr>
              <a:t>Prelims: Evening of Thursday, March 10 and April 28</a:t>
            </a:r>
            <a:r>
              <a:rPr lang="en-US" baseline="30000" dirty="0" smtClean="0">
                <a:solidFill>
                  <a:srgbClr val="FFFF00"/>
                </a:solidFill>
              </a:rPr>
              <a:t>th</a:t>
            </a:r>
            <a:endParaRPr lang="en-US" dirty="0" smtClean="0">
              <a:solidFill>
                <a:srgbClr val="FFFF00"/>
              </a:solidFill>
            </a:endParaRPr>
          </a:p>
          <a:p>
            <a:endParaRPr lang="en-US" dirty="0"/>
          </a:p>
          <a:p>
            <a:r>
              <a:rPr lang="en-US" dirty="0" smtClean="0"/>
              <a:t>Late Policy</a:t>
            </a:r>
          </a:p>
          <a:p>
            <a:pPr marL="0" indent="0"/>
            <a:r>
              <a:rPr lang="en-US" sz="2800" dirty="0" smtClean="0"/>
              <a:t>1) Each person has </a:t>
            </a:r>
            <a:r>
              <a:rPr lang="en-US" sz="2800" dirty="0"/>
              <a:t>a total of </a:t>
            </a:r>
            <a:r>
              <a:rPr lang="en-US" sz="2800" dirty="0" smtClean="0">
                <a:solidFill>
                  <a:schemeClr val="accent1"/>
                </a:solidFill>
              </a:rPr>
              <a:t>four “slip days”</a:t>
            </a:r>
            <a:endParaRPr lang="en-US" sz="2800" dirty="0">
              <a:solidFill>
                <a:schemeClr val="accent1"/>
              </a:solidFill>
            </a:endParaRPr>
          </a:p>
          <a:p>
            <a:r>
              <a:rPr lang="en-US" sz="2800" dirty="0"/>
              <a:t>2) For </a:t>
            </a:r>
            <a:r>
              <a:rPr lang="en-US" sz="2800" dirty="0" smtClean="0"/>
              <a:t>projects, </a:t>
            </a:r>
            <a:r>
              <a:rPr lang="en-US" sz="2800" dirty="0"/>
              <a:t>slip days are deducted from all </a:t>
            </a:r>
            <a:r>
              <a:rPr lang="en-US" sz="2800" dirty="0" smtClean="0"/>
              <a:t>partners </a:t>
            </a:r>
          </a:p>
          <a:p>
            <a:r>
              <a:rPr lang="en-US" sz="2800" dirty="0" smtClean="0"/>
              <a:t>3</a:t>
            </a:r>
            <a:r>
              <a:rPr lang="en-US" sz="2800" dirty="0"/>
              <a:t>) 10% deducted per day late after slip days are </a:t>
            </a:r>
            <a:r>
              <a:rPr lang="en-US" sz="2800" dirty="0" smtClean="0"/>
              <a:t>exhausted</a:t>
            </a:r>
            <a:endParaRPr lang="en-US" sz="2800" dirty="0"/>
          </a:p>
        </p:txBody>
      </p:sp>
    </p:spTree>
    <p:extLst>
      <p:ext uri="{BB962C8B-B14F-4D97-AF65-F5344CB8AC3E}">
        <p14:creationId xmlns:p14="http://schemas.microsoft.com/office/powerpoint/2010/main" val="388066517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Shared Bus</a:t>
            </a:r>
            <a:endParaRPr lang="en-US" dirty="0"/>
          </a:p>
        </p:txBody>
      </p:sp>
      <p:grpSp>
        <p:nvGrpSpPr>
          <p:cNvPr id="20" name="Group 19"/>
          <p:cNvGrpSpPr/>
          <p:nvPr>
            <p:custDataLst>
              <p:tags r:id="rId2"/>
            </p:custDataLst>
          </p:nvPr>
        </p:nvGrpSpPr>
        <p:grpSpPr>
          <a:xfrm rot="5400000">
            <a:off x="304798" y="1295400"/>
            <a:ext cx="685800" cy="381000"/>
            <a:chOff x="2209800" y="4381500"/>
            <a:chExt cx="1447800" cy="800100"/>
          </a:xfrm>
        </p:grpSpPr>
        <p:sp>
          <p:nvSpPr>
            <p:cNvPr id="16" name="Isosceles Triangle 15"/>
            <p:cNvSpPr/>
            <p:nvPr>
              <p:custDataLst>
                <p:tags r:id="rId50"/>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custDataLst>
                <p:tags r:id="rId51"/>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52"/>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3"/>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custDataLst>
              <p:tags r:id="rId3"/>
            </p:custDataLst>
          </p:nvPr>
        </p:nvCxnSpPr>
        <p:spPr>
          <a:xfrm rot="16200000">
            <a:off x="685798" y="1334656"/>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4"/>
            </p:custDataLst>
          </p:nvPr>
        </p:nvSpPr>
        <p:spPr>
          <a:xfrm>
            <a:off x="7475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0</a:t>
            </a:r>
          </a:p>
        </p:txBody>
      </p:sp>
      <p:sp>
        <p:nvSpPr>
          <p:cNvPr id="24" name="TextBox 23"/>
          <p:cNvSpPr txBox="1"/>
          <p:nvPr>
            <p:custDataLst>
              <p:tags r:id="rId5"/>
            </p:custDataLst>
          </p:nvPr>
        </p:nvSpPr>
        <p:spPr>
          <a:xfrm>
            <a:off x="321663"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0</a:t>
            </a:r>
          </a:p>
        </p:txBody>
      </p:sp>
      <p:sp>
        <p:nvSpPr>
          <p:cNvPr id="25" name="TextBox 24"/>
          <p:cNvSpPr txBox="1"/>
          <p:nvPr>
            <p:custDataLst>
              <p:tags r:id="rId6"/>
            </p:custDataLst>
          </p:nvPr>
        </p:nvSpPr>
        <p:spPr>
          <a:xfrm>
            <a:off x="4876798" y="2177582"/>
            <a:ext cx="2017925" cy="584775"/>
          </a:xfrm>
          <a:prstGeom prst="rect">
            <a:avLst/>
          </a:prstGeom>
          <a:noFill/>
        </p:spPr>
        <p:txBody>
          <a:bodyPr wrap="none" rtlCol="0">
            <a:spAutoFit/>
          </a:bodyPr>
          <a:lstStyle/>
          <a:p>
            <a:r>
              <a:rPr lang="en-US" sz="3200" dirty="0" smtClean="0">
                <a:solidFill>
                  <a:schemeClr val="bg1"/>
                </a:solidFill>
              </a:rPr>
              <a:t>shared line</a:t>
            </a:r>
            <a:endParaRPr lang="en-US" sz="3200" baseline="-25000" dirty="0" smtClean="0">
              <a:solidFill>
                <a:schemeClr val="bg1"/>
              </a:solidFill>
            </a:endParaRPr>
          </a:p>
        </p:txBody>
      </p:sp>
      <p:grpSp>
        <p:nvGrpSpPr>
          <p:cNvPr id="26" name="Group 25"/>
          <p:cNvGrpSpPr/>
          <p:nvPr>
            <p:custDataLst>
              <p:tags r:id="rId7"/>
            </p:custDataLst>
          </p:nvPr>
        </p:nvGrpSpPr>
        <p:grpSpPr>
          <a:xfrm rot="5400000">
            <a:off x="1676398" y="1295400"/>
            <a:ext cx="685800" cy="381000"/>
            <a:chOff x="2209800" y="4381500"/>
            <a:chExt cx="1447800" cy="800100"/>
          </a:xfrm>
        </p:grpSpPr>
        <p:sp>
          <p:nvSpPr>
            <p:cNvPr id="27" name="Isosceles Triangle 26"/>
            <p:cNvSpPr/>
            <p:nvPr>
              <p:custDataLst>
                <p:tags r:id="rId46"/>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custDataLst>
                <p:tags r:id="rId47"/>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48"/>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49"/>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custDataLst>
              <p:tags r:id="rId8"/>
            </p:custDataLst>
          </p:nvPr>
        </p:nvCxnSpPr>
        <p:spPr>
          <a:xfrm rot="16200000">
            <a:off x="2057398" y="1331174"/>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custDataLst>
              <p:tags r:id="rId9"/>
            </p:custDataLst>
          </p:nvPr>
        </p:nvSpPr>
        <p:spPr>
          <a:xfrm>
            <a:off x="20429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1</a:t>
            </a:r>
          </a:p>
        </p:txBody>
      </p:sp>
      <p:sp>
        <p:nvSpPr>
          <p:cNvPr id="33" name="TextBox 32"/>
          <p:cNvSpPr txBox="1"/>
          <p:nvPr>
            <p:custDataLst>
              <p:tags r:id="rId10"/>
            </p:custDataLst>
          </p:nvPr>
        </p:nvSpPr>
        <p:spPr>
          <a:xfrm>
            <a:off x="1608133"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1</a:t>
            </a:r>
          </a:p>
        </p:txBody>
      </p:sp>
      <p:grpSp>
        <p:nvGrpSpPr>
          <p:cNvPr id="34" name="Group 33"/>
          <p:cNvGrpSpPr/>
          <p:nvPr>
            <p:custDataLst>
              <p:tags r:id="rId11"/>
            </p:custDataLst>
          </p:nvPr>
        </p:nvGrpSpPr>
        <p:grpSpPr>
          <a:xfrm rot="5400000">
            <a:off x="2819398" y="1295400"/>
            <a:ext cx="685800" cy="381000"/>
            <a:chOff x="2209800" y="4381500"/>
            <a:chExt cx="1447800" cy="800100"/>
          </a:xfrm>
        </p:grpSpPr>
        <p:sp>
          <p:nvSpPr>
            <p:cNvPr id="35" name="Isosceles Triangle 34"/>
            <p:cNvSpPr/>
            <p:nvPr>
              <p:custDataLst>
                <p:tags r:id="rId42"/>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custDataLst>
                <p:tags r:id="rId43"/>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44"/>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45"/>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custDataLst>
              <p:tags r:id="rId12"/>
            </p:custDataLst>
          </p:nvPr>
        </p:nvCxnSpPr>
        <p:spPr>
          <a:xfrm rot="16200000">
            <a:off x="3200398" y="1331174"/>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custDataLst>
              <p:tags r:id="rId13"/>
            </p:custDataLst>
          </p:nvPr>
        </p:nvSpPr>
        <p:spPr>
          <a:xfrm>
            <a:off x="31859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2</a:t>
            </a:r>
          </a:p>
        </p:txBody>
      </p:sp>
      <p:sp>
        <p:nvSpPr>
          <p:cNvPr id="41" name="TextBox 40"/>
          <p:cNvSpPr txBox="1"/>
          <p:nvPr>
            <p:custDataLst>
              <p:tags r:id="rId14"/>
            </p:custDataLst>
          </p:nvPr>
        </p:nvSpPr>
        <p:spPr>
          <a:xfrm>
            <a:off x="2751133"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2</a:t>
            </a:r>
          </a:p>
        </p:txBody>
      </p:sp>
      <p:grpSp>
        <p:nvGrpSpPr>
          <p:cNvPr id="42" name="Group 41"/>
          <p:cNvGrpSpPr/>
          <p:nvPr>
            <p:custDataLst>
              <p:tags r:id="rId15"/>
            </p:custDataLst>
          </p:nvPr>
        </p:nvGrpSpPr>
        <p:grpSpPr>
          <a:xfrm rot="5400000">
            <a:off x="4044361" y="1295400"/>
            <a:ext cx="685800" cy="381000"/>
            <a:chOff x="2209800" y="4381500"/>
            <a:chExt cx="1447800" cy="800100"/>
          </a:xfrm>
        </p:grpSpPr>
        <p:sp>
          <p:nvSpPr>
            <p:cNvPr id="43" name="Isosceles Triangle 42"/>
            <p:cNvSpPr/>
            <p:nvPr>
              <p:custDataLst>
                <p:tags r:id="rId38"/>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custDataLst>
                <p:tags r:id="rId39"/>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custDataLst>
                <p:tags r:id="rId40"/>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41"/>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custDataLst>
              <p:tags r:id="rId16"/>
            </p:custDataLst>
          </p:nvPr>
        </p:nvCxnSpPr>
        <p:spPr>
          <a:xfrm rot="16200000">
            <a:off x="4425361" y="134158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custDataLst>
              <p:tags r:id="rId17"/>
            </p:custDataLst>
          </p:nvPr>
        </p:nvSpPr>
        <p:spPr>
          <a:xfrm>
            <a:off x="44051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3</a:t>
            </a:r>
          </a:p>
        </p:txBody>
      </p:sp>
      <p:sp>
        <p:nvSpPr>
          <p:cNvPr id="49" name="TextBox 48"/>
          <p:cNvSpPr txBox="1"/>
          <p:nvPr>
            <p:custDataLst>
              <p:tags r:id="rId18"/>
            </p:custDataLst>
          </p:nvPr>
        </p:nvSpPr>
        <p:spPr>
          <a:xfrm>
            <a:off x="3976096"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3</a:t>
            </a:r>
          </a:p>
        </p:txBody>
      </p:sp>
      <p:grpSp>
        <p:nvGrpSpPr>
          <p:cNvPr id="50" name="Group 49"/>
          <p:cNvGrpSpPr/>
          <p:nvPr>
            <p:custDataLst>
              <p:tags r:id="rId19"/>
            </p:custDataLst>
          </p:nvPr>
        </p:nvGrpSpPr>
        <p:grpSpPr>
          <a:xfrm rot="5400000">
            <a:off x="6248398" y="1295400"/>
            <a:ext cx="685800" cy="381000"/>
            <a:chOff x="2209800" y="4381500"/>
            <a:chExt cx="1447800" cy="800100"/>
          </a:xfrm>
        </p:grpSpPr>
        <p:sp>
          <p:nvSpPr>
            <p:cNvPr id="51" name="Isosceles Triangle 50"/>
            <p:cNvSpPr/>
            <p:nvPr>
              <p:custDataLst>
                <p:tags r:id="rId34"/>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custDataLst>
                <p:tags r:id="rId35"/>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36"/>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37"/>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p:nvPr>
            <p:custDataLst>
              <p:tags r:id="rId20"/>
            </p:custDataLst>
          </p:nvPr>
        </p:nvCxnSpPr>
        <p:spPr>
          <a:xfrm rot="16200000">
            <a:off x="6629398" y="1332344"/>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8" name="Group 57"/>
          <p:cNvGrpSpPr/>
          <p:nvPr>
            <p:custDataLst>
              <p:tags r:id="rId21"/>
            </p:custDataLst>
          </p:nvPr>
        </p:nvGrpSpPr>
        <p:grpSpPr>
          <a:xfrm rot="5400000">
            <a:off x="7696198" y="1295400"/>
            <a:ext cx="685800" cy="381000"/>
            <a:chOff x="2209800" y="4381500"/>
            <a:chExt cx="1447800" cy="800100"/>
          </a:xfrm>
        </p:grpSpPr>
        <p:sp>
          <p:nvSpPr>
            <p:cNvPr id="59" name="Isosceles Triangle 58"/>
            <p:cNvSpPr/>
            <p:nvPr>
              <p:custDataLst>
                <p:tags r:id="rId30"/>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custDataLst>
                <p:tags r:id="rId31"/>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custDataLst>
                <p:tags r:id="rId32"/>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33"/>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63" name="Straight Connector 62"/>
          <p:cNvCxnSpPr/>
          <p:nvPr>
            <p:custDataLst>
              <p:tags r:id="rId22"/>
            </p:custDataLst>
          </p:nvPr>
        </p:nvCxnSpPr>
        <p:spPr>
          <a:xfrm rot="16200000">
            <a:off x="8077198" y="134158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custDataLst>
              <p:tags r:id="rId23"/>
            </p:custDataLst>
          </p:nvPr>
        </p:nvSpPr>
        <p:spPr>
          <a:xfrm>
            <a:off x="8078309" y="663762"/>
            <a:ext cx="837089"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1023</a:t>
            </a:r>
          </a:p>
        </p:txBody>
      </p:sp>
      <p:sp>
        <p:nvSpPr>
          <p:cNvPr id="65" name="TextBox 64"/>
          <p:cNvSpPr txBox="1"/>
          <p:nvPr>
            <p:custDataLst>
              <p:tags r:id="rId24"/>
            </p:custDataLst>
          </p:nvPr>
        </p:nvSpPr>
        <p:spPr>
          <a:xfrm>
            <a:off x="7260205" y="663762"/>
            <a:ext cx="893193"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1023</a:t>
            </a:r>
          </a:p>
        </p:txBody>
      </p:sp>
      <p:cxnSp>
        <p:nvCxnSpPr>
          <p:cNvPr id="67" name="Straight Connector 66"/>
          <p:cNvCxnSpPr/>
          <p:nvPr>
            <p:custDataLst>
              <p:tags r:id="rId25"/>
            </p:custDataLst>
          </p:nvPr>
        </p:nvCxnSpPr>
        <p:spPr>
          <a:xfrm rot="10800000">
            <a:off x="304800" y="1828800"/>
            <a:ext cx="800099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26"/>
            </p:custDataLst>
          </p:nvPr>
        </p:nvCxnSpPr>
        <p:spPr>
          <a:xfrm rot="5400000">
            <a:off x="4463581" y="2209800"/>
            <a:ext cx="762000" cy="0"/>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70" name="Oval 69"/>
          <p:cNvSpPr/>
          <p:nvPr>
            <p:custDataLst>
              <p:tags r:id="rId27"/>
            </p:custDataLst>
          </p:nvPr>
        </p:nvSpPr>
        <p:spPr>
          <a:xfrm rot="5400000">
            <a:off x="5791198" y="13716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custDataLst>
              <p:tags r:id="rId28"/>
            </p:custDataLst>
          </p:nvPr>
        </p:nvSpPr>
        <p:spPr>
          <a:xfrm rot="5400000">
            <a:off x="5638798" y="13716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custDataLst>
              <p:tags r:id="rId29"/>
            </p:custDataLst>
          </p:nvPr>
        </p:nvSpPr>
        <p:spPr>
          <a:xfrm rot="5400000">
            <a:off x="5486398" y="13716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1"/>
            </p:custDataLst>
          </p:nvPr>
        </p:nvPicPr>
        <p:blipFill>
          <a:blip r:embed="rId6" cstate="print"/>
          <a:srcRect/>
          <a:stretch>
            <a:fillRect/>
          </a:stretch>
        </p:blipFill>
        <p:spPr bwMode="auto">
          <a:xfrm>
            <a:off x="838200" y="1627187"/>
            <a:ext cx="6749437" cy="3706813"/>
          </a:xfrm>
          <a:prstGeom prst="rect">
            <a:avLst/>
          </a:prstGeom>
          <a:noFill/>
          <a:ln w="9525">
            <a:noFill/>
            <a:miter lim="800000"/>
            <a:headEnd/>
            <a:tailEnd/>
          </a:ln>
          <a:effectLst/>
        </p:spPr>
      </p:pic>
      <p:sp>
        <p:nvSpPr>
          <p:cNvPr id="5" name="Title 4"/>
          <p:cNvSpPr>
            <a:spLocks noGrp="1"/>
          </p:cNvSpPr>
          <p:nvPr>
            <p:ph type="title"/>
            <p:custDataLst>
              <p:tags r:id="rId2"/>
            </p:custDataLst>
          </p:nvPr>
        </p:nvSpPr>
        <p:spPr/>
        <p:txBody>
          <a:bodyPr/>
          <a:lstStyle/>
          <a:p>
            <a:r>
              <a:rPr lang="en-US" dirty="0" smtClean="0"/>
              <a:t>SRAM</a:t>
            </a:r>
            <a:endParaRPr lang="en-US" dirty="0"/>
          </a:p>
        </p:txBody>
      </p:sp>
      <p:sp>
        <p:nvSpPr>
          <p:cNvPr id="2006019" name="Rectangle 3"/>
          <p:cNvSpPr>
            <a:spLocks noGrp="1" noChangeArrowheads="1"/>
          </p:cNvSpPr>
          <p:nvPr>
            <p:ph idx="1"/>
            <p:custDataLst>
              <p:tags r:id="rId3"/>
            </p:custDataLst>
          </p:nvPr>
        </p:nvSpPr>
        <p:spPr>
          <a:xfrm>
            <a:off x="228600" y="636587"/>
            <a:ext cx="8686800" cy="1371600"/>
          </a:xfrm>
        </p:spPr>
        <p:txBody>
          <a:bodyPr>
            <a:normAutofit/>
          </a:bodyPr>
          <a:lstStyle/>
          <a:p>
            <a:r>
              <a:rPr lang="en-US" dirty="0" smtClean="0">
                <a:solidFill>
                  <a:schemeClr val="accent1"/>
                </a:solidFill>
              </a:rPr>
              <a:t>Static RAM (SRAM)</a:t>
            </a:r>
            <a:endParaRPr lang="en-US" dirty="0">
              <a:solidFill>
                <a:schemeClr val="accent1"/>
              </a:solidFill>
            </a:endParaRPr>
          </a:p>
          <a:p>
            <a:pPr lvl="1"/>
            <a:r>
              <a:rPr lang="en-US" dirty="0" smtClean="0"/>
              <a:t>Essentially just SR Latches + tri-states buffers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SRAM Chip</a:t>
            </a:r>
            <a:endParaRPr lang="en-US" dirty="0"/>
          </a:p>
        </p:txBody>
      </p:sp>
      <p:pic>
        <p:nvPicPr>
          <p:cNvPr id="76" name="Picture 4"/>
          <p:cNvPicPr>
            <a:picLocks noChangeAspect="1" noChangeArrowheads="1"/>
          </p:cNvPicPr>
          <p:nvPr/>
        </p:nvPicPr>
        <p:blipFill>
          <a:blip r:embed="rId4">
            <a:extLst>
              <a:ext uri="{28A0092B-C50C-407E-A947-70E740481C1C}">
                <a14:useLocalDpi xmlns:a14="http://schemas.microsoft.com/office/drawing/2010/main" val="0"/>
              </a:ext>
            </a:extLst>
          </a:blip>
          <a:srcRect l="9187" t="34453" r="12000" b="43060"/>
          <a:stretch>
            <a:fillRect/>
          </a:stretch>
        </p:blipFill>
        <p:spPr bwMode="auto">
          <a:xfrm>
            <a:off x="87313" y="1627188"/>
            <a:ext cx="8870950" cy="404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4098311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Rectangle 268"/>
          <p:cNvSpPr/>
          <p:nvPr>
            <p:custDataLst>
              <p:tags r:id="rId1"/>
            </p:custDataLst>
          </p:nvPr>
        </p:nvSpPr>
        <p:spPr>
          <a:xfrm>
            <a:off x="2057400" y="915846"/>
            <a:ext cx="4724400" cy="36576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p:txBody>
          <a:bodyPr/>
          <a:lstStyle/>
          <a:p>
            <a:r>
              <a:rPr lang="en-US" dirty="0" smtClean="0"/>
              <a:t>SRAM Chip</a:t>
            </a:r>
            <a:endParaRPr lang="en-US" dirty="0"/>
          </a:p>
        </p:txBody>
      </p:sp>
      <p:sp>
        <p:nvSpPr>
          <p:cNvPr id="38" name="Rectangle 37"/>
          <p:cNvSpPr/>
          <p:nvPr>
            <p:custDataLst>
              <p:tags r:id="rId3"/>
            </p:custDataLst>
          </p:nvPr>
        </p:nvSpPr>
        <p:spPr>
          <a:xfrm>
            <a:off x="1066800" y="839646"/>
            <a:ext cx="609600" cy="3810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custDataLst>
              <p:tags r:id="rId4"/>
            </p:custDataLst>
          </p:nvPr>
        </p:nvSpPr>
        <p:spPr>
          <a:xfrm>
            <a:off x="1066800" y="1758257"/>
            <a:ext cx="553998" cy="1672189"/>
          </a:xfrm>
          <a:prstGeom prst="rect">
            <a:avLst/>
          </a:prstGeom>
          <a:noFill/>
        </p:spPr>
        <p:txBody>
          <a:bodyPr vert="vert270" wrap="none" rtlCol="0">
            <a:spAutoFit/>
          </a:bodyPr>
          <a:lstStyle/>
          <a:p>
            <a:r>
              <a:rPr lang="en-US" sz="2400" dirty="0" smtClean="0">
                <a:solidFill>
                  <a:schemeClr val="bg1"/>
                </a:solidFill>
              </a:rPr>
              <a:t>row decoder</a:t>
            </a:r>
          </a:p>
        </p:txBody>
      </p:sp>
      <p:cxnSp>
        <p:nvCxnSpPr>
          <p:cNvPr id="44" name="Straight Connector 43"/>
          <p:cNvCxnSpPr/>
          <p:nvPr>
            <p:custDataLst>
              <p:tags r:id="rId5"/>
            </p:custDataLst>
          </p:nvPr>
        </p:nvCxnSpPr>
        <p:spPr>
          <a:xfrm>
            <a:off x="1219200" y="5106846"/>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custDataLst>
              <p:tags r:id="rId6"/>
            </p:custDataLst>
          </p:nvPr>
        </p:nvSpPr>
        <p:spPr>
          <a:xfrm>
            <a:off x="304800" y="4878246"/>
            <a:ext cx="954107" cy="523220"/>
          </a:xfrm>
          <a:prstGeom prst="rect">
            <a:avLst/>
          </a:prstGeom>
          <a:noFill/>
        </p:spPr>
        <p:txBody>
          <a:bodyPr wrap="none" rtlCol="0">
            <a:spAutoFit/>
          </a:bodyPr>
          <a:lstStyle/>
          <a:p>
            <a:r>
              <a:rPr lang="en-US" sz="2800" dirty="0" smtClean="0">
                <a:solidFill>
                  <a:schemeClr val="bg1"/>
                </a:solidFill>
              </a:rPr>
              <a:t>A</a:t>
            </a:r>
            <a:r>
              <a:rPr lang="en-US" sz="2800" baseline="-25000" dirty="0" smtClean="0">
                <a:solidFill>
                  <a:schemeClr val="bg1"/>
                </a:solidFill>
              </a:rPr>
              <a:t>21-10</a:t>
            </a:r>
          </a:p>
        </p:txBody>
      </p:sp>
      <p:grpSp>
        <p:nvGrpSpPr>
          <p:cNvPr id="242" name="Group 241"/>
          <p:cNvGrpSpPr/>
          <p:nvPr>
            <p:custDataLst>
              <p:tags r:id="rId7"/>
            </p:custDataLst>
          </p:nvPr>
        </p:nvGrpSpPr>
        <p:grpSpPr>
          <a:xfrm>
            <a:off x="1676400" y="992046"/>
            <a:ext cx="5181600" cy="3505200"/>
            <a:chOff x="1676400" y="609600"/>
            <a:chExt cx="304800" cy="3505200"/>
          </a:xfrm>
        </p:grpSpPr>
        <p:cxnSp>
          <p:nvCxnSpPr>
            <p:cNvPr id="183" name="Straight Connector 182"/>
            <p:cNvCxnSpPr/>
            <p:nvPr>
              <p:custDataLst>
                <p:tags r:id="rId48"/>
              </p:custDataLst>
            </p:nvPr>
          </p:nvCxnSpPr>
          <p:spPr>
            <a:xfrm>
              <a:off x="1676400" y="9144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custDataLst>
                <p:tags r:id="rId49"/>
              </p:custDataLst>
            </p:nvPr>
          </p:nvCxnSpPr>
          <p:spPr>
            <a:xfrm>
              <a:off x="1676400" y="7620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custDataLst>
                <p:tags r:id="rId50"/>
              </p:custDataLst>
            </p:nvPr>
          </p:nvCxnSpPr>
          <p:spPr>
            <a:xfrm>
              <a:off x="1676400" y="6096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custDataLst>
                <p:tags r:id="rId51"/>
              </p:custDataLst>
            </p:nvPr>
          </p:nvCxnSpPr>
          <p:spPr>
            <a:xfrm>
              <a:off x="1676400" y="10668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custDataLst>
                <p:tags r:id="rId52"/>
              </p:custDataLst>
            </p:nvPr>
          </p:nvCxnSpPr>
          <p:spPr>
            <a:xfrm>
              <a:off x="1676400" y="15240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custDataLst>
                <p:tags r:id="rId53"/>
              </p:custDataLst>
            </p:nvPr>
          </p:nvCxnSpPr>
          <p:spPr>
            <a:xfrm>
              <a:off x="1676400" y="13716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custDataLst>
                <p:tags r:id="rId54"/>
              </p:custDataLst>
            </p:nvPr>
          </p:nvCxnSpPr>
          <p:spPr>
            <a:xfrm>
              <a:off x="1676400" y="12192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custDataLst>
                <p:tags r:id="rId55"/>
              </p:custDataLst>
            </p:nvPr>
          </p:nvCxnSpPr>
          <p:spPr>
            <a:xfrm>
              <a:off x="1676400" y="16764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custDataLst>
                <p:tags r:id="rId56"/>
              </p:custDataLst>
            </p:nvPr>
          </p:nvCxnSpPr>
          <p:spPr>
            <a:xfrm>
              <a:off x="1676400" y="21336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custDataLst>
                <p:tags r:id="rId57"/>
              </p:custDataLst>
            </p:nvPr>
          </p:nvCxnSpPr>
          <p:spPr>
            <a:xfrm>
              <a:off x="1676400" y="19812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8"/>
              </p:custDataLst>
            </p:nvPr>
          </p:nvCxnSpPr>
          <p:spPr>
            <a:xfrm>
              <a:off x="1676400" y="18288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custDataLst>
                <p:tags r:id="rId59"/>
              </p:custDataLst>
            </p:nvPr>
          </p:nvCxnSpPr>
          <p:spPr>
            <a:xfrm>
              <a:off x="1676400" y="22860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custDataLst>
                <p:tags r:id="rId60"/>
              </p:custDataLst>
            </p:nvPr>
          </p:nvCxnSpPr>
          <p:spPr>
            <a:xfrm>
              <a:off x="1676400" y="27432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custDataLst>
                <p:tags r:id="rId61"/>
              </p:custDataLst>
            </p:nvPr>
          </p:nvCxnSpPr>
          <p:spPr>
            <a:xfrm>
              <a:off x="1676400" y="25908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custDataLst>
                <p:tags r:id="rId62"/>
              </p:custDataLst>
            </p:nvPr>
          </p:nvCxnSpPr>
          <p:spPr>
            <a:xfrm>
              <a:off x="1676400" y="24384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custDataLst>
                <p:tags r:id="rId63"/>
              </p:custDataLst>
            </p:nvPr>
          </p:nvCxnSpPr>
          <p:spPr>
            <a:xfrm>
              <a:off x="1676400" y="28956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custDataLst>
                <p:tags r:id="rId64"/>
              </p:custDataLst>
            </p:nvPr>
          </p:nvCxnSpPr>
          <p:spPr>
            <a:xfrm>
              <a:off x="1676400" y="33528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custDataLst>
                <p:tags r:id="rId65"/>
              </p:custDataLst>
            </p:nvPr>
          </p:nvCxnSpPr>
          <p:spPr>
            <a:xfrm>
              <a:off x="1676400" y="32004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custDataLst>
                <p:tags r:id="rId66"/>
              </p:custDataLst>
            </p:nvPr>
          </p:nvCxnSpPr>
          <p:spPr>
            <a:xfrm>
              <a:off x="1676400" y="30480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custDataLst>
                <p:tags r:id="rId67"/>
              </p:custDataLst>
            </p:nvPr>
          </p:nvCxnSpPr>
          <p:spPr>
            <a:xfrm>
              <a:off x="1676400" y="35052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custDataLst>
                <p:tags r:id="rId68"/>
              </p:custDataLst>
            </p:nvPr>
          </p:nvCxnSpPr>
          <p:spPr>
            <a:xfrm>
              <a:off x="1676400" y="39624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custDataLst>
                <p:tags r:id="rId69"/>
              </p:custDataLst>
            </p:nvPr>
          </p:nvCxnSpPr>
          <p:spPr>
            <a:xfrm>
              <a:off x="1676400" y="38100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custDataLst>
                <p:tags r:id="rId70"/>
              </p:custDataLst>
            </p:nvPr>
          </p:nvCxnSpPr>
          <p:spPr>
            <a:xfrm>
              <a:off x="1676400" y="36576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custDataLst>
                <p:tags r:id="rId71"/>
              </p:custDataLst>
            </p:nvPr>
          </p:nvCxnSpPr>
          <p:spPr>
            <a:xfrm>
              <a:off x="1676400" y="41148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4" name="Straight Connector 243"/>
          <p:cNvCxnSpPr/>
          <p:nvPr>
            <p:custDataLst>
              <p:tags r:id="rId8"/>
            </p:custDataLst>
          </p:nvPr>
        </p:nvCxnSpPr>
        <p:spPr>
          <a:xfrm rot="5400000">
            <a:off x="43053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custDataLst>
              <p:tags r:id="rId9"/>
            </p:custDataLst>
          </p:nvPr>
        </p:nvCxnSpPr>
        <p:spPr>
          <a:xfrm rot="5400000">
            <a:off x="44577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custDataLst>
              <p:tags r:id="rId10"/>
            </p:custDataLst>
          </p:nvPr>
        </p:nvCxnSpPr>
        <p:spPr>
          <a:xfrm rot="5400000">
            <a:off x="4610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custDataLst>
              <p:tags r:id="rId11"/>
            </p:custDataLst>
          </p:nvPr>
        </p:nvCxnSpPr>
        <p:spPr>
          <a:xfrm rot="5400000">
            <a:off x="41529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custDataLst>
              <p:tags r:id="rId12"/>
            </p:custDataLst>
          </p:nvPr>
        </p:nvCxnSpPr>
        <p:spPr>
          <a:xfrm rot="5400000">
            <a:off x="36957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custDataLst>
              <p:tags r:id="rId13"/>
            </p:custDataLst>
          </p:nvPr>
        </p:nvCxnSpPr>
        <p:spPr>
          <a:xfrm rot="5400000">
            <a:off x="3848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custDataLst>
              <p:tags r:id="rId14"/>
            </p:custDataLst>
          </p:nvPr>
        </p:nvCxnSpPr>
        <p:spPr>
          <a:xfrm rot="5400000">
            <a:off x="40005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custDataLst>
              <p:tags r:id="rId15"/>
            </p:custDataLst>
          </p:nvPr>
        </p:nvCxnSpPr>
        <p:spPr>
          <a:xfrm rot="5400000">
            <a:off x="35433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custDataLst>
              <p:tags r:id="rId16"/>
            </p:custDataLst>
          </p:nvPr>
        </p:nvCxnSpPr>
        <p:spPr>
          <a:xfrm rot="5400000">
            <a:off x="3086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custDataLst>
              <p:tags r:id="rId17"/>
            </p:custDataLst>
          </p:nvPr>
        </p:nvCxnSpPr>
        <p:spPr>
          <a:xfrm rot="5400000">
            <a:off x="32385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custDataLst>
              <p:tags r:id="rId18"/>
            </p:custDataLst>
          </p:nvPr>
        </p:nvCxnSpPr>
        <p:spPr>
          <a:xfrm rot="5400000">
            <a:off x="33909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custDataLst>
              <p:tags r:id="rId19"/>
            </p:custDataLst>
          </p:nvPr>
        </p:nvCxnSpPr>
        <p:spPr>
          <a:xfrm rot="5400000">
            <a:off x="29337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custDataLst>
              <p:tags r:id="rId20"/>
            </p:custDataLst>
          </p:nvPr>
        </p:nvCxnSpPr>
        <p:spPr>
          <a:xfrm rot="5400000">
            <a:off x="24765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custDataLst>
              <p:tags r:id="rId21"/>
            </p:custDataLst>
          </p:nvPr>
        </p:nvCxnSpPr>
        <p:spPr>
          <a:xfrm rot="5400000">
            <a:off x="26289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custDataLst>
              <p:tags r:id="rId22"/>
            </p:custDataLst>
          </p:nvPr>
        </p:nvCxnSpPr>
        <p:spPr>
          <a:xfrm rot="5400000">
            <a:off x="27813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custDataLst>
              <p:tags r:id="rId23"/>
            </p:custDataLst>
          </p:nvPr>
        </p:nvCxnSpPr>
        <p:spPr>
          <a:xfrm rot="5400000">
            <a:off x="2324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custDataLst>
              <p:tags r:id="rId24"/>
            </p:custDataLst>
          </p:nvPr>
        </p:nvCxnSpPr>
        <p:spPr>
          <a:xfrm rot="5400000">
            <a:off x="18669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custDataLst>
              <p:tags r:id="rId25"/>
            </p:custDataLst>
          </p:nvPr>
        </p:nvCxnSpPr>
        <p:spPr>
          <a:xfrm rot="5400000">
            <a:off x="20193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custDataLst>
              <p:tags r:id="rId26"/>
            </p:custDataLst>
          </p:nvPr>
        </p:nvCxnSpPr>
        <p:spPr>
          <a:xfrm rot="5400000">
            <a:off x="21717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custDataLst>
              <p:tags r:id="rId27"/>
            </p:custDataLst>
          </p:nvPr>
        </p:nvCxnSpPr>
        <p:spPr>
          <a:xfrm rot="5400000">
            <a:off x="17145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custDataLst>
              <p:tags r:id="rId28"/>
            </p:custDataLst>
          </p:nvPr>
        </p:nvCxnSpPr>
        <p:spPr>
          <a:xfrm rot="5400000">
            <a:off x="12573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custDataLst>
              <p:tags r:id="rId29"/>
            </p:custDataLst>
          </p:nvPr>
        </p:nvCxnSpPr>
        <p:spPr>
          <a:xfrm rot="5400000">
            <a:off x="14097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custDataLst>
              <p:tags r:id="rId30"/>
            </p:custDataLst>
          </p:nvPr>
        </p:nvCxnSpPr>
        <p:spPr>
          <a:xfrm rot="5400000">
            <a:off x="1562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custDataLst>
              <p:tags r:id="rId31"/>
            </p:custDataLst>
          </p:nvPr>
        </p:nvCxnSpPr>
        <p:spPr>
          <a:xfrm rot="5400000">
            <a:off x="11049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custDataLst>
              <p:tags r:id="rId32"/>
            </p:custDataLst>
          </p:nvPr>
        </p:nvCxnSpPr>
        <p:spPr>
          <a:xfrm rot="5400000">
            <a:off x="9525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custDataLst>
              <p:tags r:id="rId33"/>
            </p:custDataLst>
          </p:nvPr>
        </p:nvCxnSpPr>
        <p:spPr>
          <a:xfrm rot="5400000">
            <a:off x="4953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custDataLst>
              <p:tags r:id="rId34"/>
            </p:custDataLst>
          </p:nvPr>
        </p:nvCxnSpPr>
        <p:spPr>
          <a:xfrm rot="5400000">
            <a:off x="6477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custDataLst>
              <p:tags r:id="rId35"/>
            </p:custDataLst>
          </p:nvPr>
        </p:nvCxnSpPr>
        <p:spPr>
          <a:xfrm rot="5400000">
            <a:off x="800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custDataLst>
              <p:tags r:id="rId36"/>
            </p:custDataLst>
          </p:nvPr>
        </p:nvCxnSpPr>
        <p:spPr>
          <a:xfrm rot="5400000">
            <a:off x="3429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custDataLst>
              <p:tags r:id="rId37"/>
            </p:custDataLst>
          </p:nvPr>
        </p:nvCxnSpPr>
        <p:spPr>
          <a:xfrm rot="5400000">
            <a:off x="38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custDataLst>
              <p:tags r:id="rId38"/>
            </p:custDataLst>
          </p:nvPr>
        </p:nvCxnSpPr>
        <p:spPr>
          <a:xfrm rot="5400000">
            <a:off x="1905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9" name="Rectangle 278"/>
          <p:cNvSpPr/>
          <p:nvPr>
            <p:custDataLst>
              <p:tags r:id="rId39"/>
            </p:custDataLst>
          </p:nvPr>
        </p:nvSpPr>
        <p:spPr>
          <a:xfrm>
            <a:off x="1981200" y="5030646"/>
            <a:ext cx="49530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column selector, sense amp, and I/O circuits</a:t>
            </a:r>
            <a:endParaRPr lang="en-US" sz="2000" dirty="0"/>
          </a:p>
        </p:txBody>
      </p:sp>
      <p:cxnSp>
        <p:nvCxnSpPr>
          <p:cNvPr id="282" name="Straight Arrow Connector 281"/>
          <p:cNvCxnSpPr/>
          <p:nvPr>
            <p:custDataLst>
              <p:tags r:id="rId40"/>
            </p:custDataLst>
          </p:nvPr>
        </p:nvCxnSpPr>
        <p:spPr>
          <a:xfrm rot="5400000" flipH="1" flipV="1">
            <a:off x="1219200" y="4878246"/>
            <a:ext cx="457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4" name="TextBox 283"/>
          <p:cNvSpPr txBox="1"/>
          <p:nvPr>
            <p:custDataLst>
              <p:tags r:id="rId41"/>
            </p:custDataLst>
          </p:nvPr>
        </p:nvSpPr>
        <p:spPr>
          <a:xfrm>
            <a:off x="304800" y="5335446"/>
            <a:ext cx="710451" cy="523220"/>
          </a:xfrm>
          <a:prstGeom prst="rect">
            <a:avLst/>
          </a:prstGeom>
          <a:noFill/>
        </p:spPr>
        <p:txBody>
          <a:bodyPr wrap="none" rtlCol="0">
            <a:spAutoFit/>
          </a:bodyPr>
          <a:lstStyle/>
          <a:p>
            <a:r>
              <a:rPr lang="en-US" sz="2800" dirty="0" smtClean="0">
                <a:solidFill>
                  <a:schemeClr val="bg1"/>
                </a:solidFill>
              </a:rPr>
              <a:t>A</a:t>
            </a:r>
            <a:r>
              <a:rPr lang="en-US" sz="2800" baseline="-25000" dirty="0" smtClean="0">
                <a:solidFill>
                  <a:schemeClr val="bg1"/>
                </a:solidFill>
              </a:rPr>
              <a:t>9-0</a:t>
            </a:r>
          </a:p>
        </p:txBody>
      </p:sp>
      <p:cxnSp>
        <p:nvCxnSpPr>
          <p:cNvPr id="285" name="Straight Arrow Connector 284"/>
          <p:cNvCxnSpPr/>
          <p:nvPr>
            <p:custDataLst>
              <p:tags r:id="rId42"/>
            </p:custDataLst>
          </p:nvPr>
        </p:nvCxnSpPr>
        <p:spPr>
          <a:xfrm flipV="1">
            <a:off x="1066800" y="5564046"/>
            <a:ext cx="915194"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7" name="TextBox 286"/>
          <p:cNvSpPr txBox="1"/>
          <p:nvPr>
            <p:custDataLst>
              <p:tags r:id="rId43"/>
            </p:custDataLst>
          </p:nvPr>
        </p:nvSpPr>
        <p:spPr>
          <a:xfrm>
            <a:off x="7391400" y="4878246"/>
            <a:ext cx="1143000" cy="954107"/>
          </a:xfrm>
          <a:prstGeom prst="rect">
            <a:avLst/>
          </a:prstGeom>
          <a:noFill/>
        </p:spPr>
        <p:txBody>
          <a:bodyPr wrap="square" rtlCol="0">
            <a:spAutoFit/>
          </a:bodyPr>
          <a:lstStyle/>
          <a:p>
            <a:r>
              <a:rPr lang="en-US" sz="2800" dirty="0" smtClean="0">
                <a:solidFill>
                  <a:schemeClr val="bg1"/>
                </a:solidFill>
              </a:rPr>
              <a:t>CS</a:t>
            </a:r>
            <a:br>
              <a:rPr lang="en-US" sz="2800" dirty="0" smtClean="0">
                <a:solidFill>
                  <a:schemeClr val="bg1"/>
                </a:solidFill>
              </a:rPr>
            </a:br>
            <a:r>
              <a:rPr lang="en-US" sz="2800" dirty="0" smtClean="0">
                <a:solidFill>
                  <a:schemeClr val="bg1"/>
                </a:solidFill>
              </a:rPr>
              <a:t>R/W</a:t>
            </a:r>
          </a:p>
        </p:txBody>
      </p:sp>
      <p:sp>
        <p:nvSpPr>
          <p:cNvPr id="288" name="TextBox 287"/>
          <p:cNvSpPr txBox="1"/>
          <p:nvPr>
            <p:custDataLst>
              <p:tags r:id="rId44"/>
            </p:custDataLst>
          </p:nvPr>
        </p:nvSpPr>
        <p:spPr>
          <a:xfrm>
            <a:off x="2819400" y="6107626"/>
            <a:ext cx="3200400" cy="523220"/>
          </a:xfrm>
          <a:prstGeom prst="rect">
            <a:avLst/>
          </a:prstGeom>
          <a:noFill/>
        </p:spPr>
        <p:txBody>
          <a:bodyPr wrap="square" rtlCol="0">
            <a:spAutoFit/>
          </a:bodyPr>
          <a:lstStyle/>
          <a:p>
            <a:pPr algn="ctr"/>
            <a:r>
              <a:rPr lang="en-US" sz="2800" dirty="0" smtClean="0">
                <a:solidFill>
                  <a:schemeClr val="bg1"/>
                </a:solidFill>
              </a:rPr>
              <a:t>Shared Data Bus</a:t>
            </a:r>
          </a:p>
        </p:txBody>
      </p:sp>
      <p:cxnSp>
        <p:nvCxnSpPr>
          <p:cNvPr id="289" name="Straight Arrow Connector 288"/>
          <p:cNvCxnSpPr/>
          <p:nvPr>
            <p:custDataLst>
              <p:tags r:id="rId45"/>
            </p:custDataLst>
          </p:nvPr>
        </p:nvCxnSpPr>
        <p:spPr>
          <a:xfrm rot="5400000" flipH="1" flipV="1">
            <a:off x="4191397" y="5944649"/>
            <a:ext cx="457200" cy="794"/>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2" name="Straight Arrow Connector 291"/>
          <p:cNvCxnSpPr/>
          <p:nvPr>
            <p:custDataLst>
              <p:tags r:id="rId46"/>
            </p:custDataLst>
          </p:nvPr>
        </p:nvCxnSpPr>
        <p:spPr>
          <a:xfrm rot="10800000">
            <a:off x="6934201" y="5181457"/>
            <a:ext cx="457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custDataLst>
              <p:tags r:id="rId47"/>
            </p:custDataLst>
          </p:nvPr>
        </p:nvCxnSpPr>
        <p:spPr>
          <a:xfrm rot="10800000">
            <a:off x="6934201" y="5562457"/>
            <a:ext cx="457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8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en-US" dirty="0" smtClean="0"/>
              <a:t>SRAM Cell</a:t>
            </a:r>
            <a:endParaRPr lang="en-US" dirty="0"/>
          </a:p>
        </p:txBody>
      </p:sp>
      <p:sp>
        <p:nvSpPr>
          <p:cNvPr id="4" name="Content Placeholder 3"/>
          <p:cNvSpPr>
            <a:spLocks noGrp="1"/>
          </p:cNvSpPr>
          <p:nvPr>
            <p:ph idx="1"/>
            <p:custDataLst>
              <p:tags r:id="rId2"/>
            </p:custDataLst>
          </p:nvPr>
        </p:nvSpPr>
        <p:spPr>
          <a:xfrm>
            <a:off x="228600" y="645855"/>
            <a:ext cx="8686800" cy="609600"/>
          </a:xfrm>
        </p:spPr>
        <p:txBody>
          <a:bodyPr/>
          <a:lstStyle/>
          <a:p>
            <a:r>
              <a:rPr lang="en-US" dirty="0" smtClean="0"/>
              <a:t>Typical SRAM Cell</a:t>
            </a:r>
            <a:endParaRPr lang="en-US" dirty="0"/>
          </a:p>
        </p:txBody>
      </p:sp>
      <p:sp>
        <p:nvSpPr>
          <p:cNvPr id="5" name="Isosceles Triangle 4"/>
          <p:cNvSpPr/>
          <p:nvPr>
            <p:custDataLst>
              <p:tags r:id="rId3"/>
            </p:custDataLst>
          </p:nvPr>
        </p:nvSpPr>
        <p:spPr>
          <a:xfrm rot="5400000">
            <a:off x="3829050" y="2112705"/>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custDataLst>
              <p:tags r:id="rId4"/>
            </p:custDataLst>
          </p:nvPr>
        </p:nvCxnSpPr>
        <p:spPr>
          <a:xfrm rot="10800000">
            <a:off x="3390900" y="2360355"/>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5"/>
            </p:custDataLst>
          </p:nvPr>
        </p:nvCxnSpPr>
        <p:spPr>
          <a:xfrm rot="10800000">
            <a:off x="4495800" y="2360355"/>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p:cNvSpPr/>
          <p:nvPr>
            <p:custDataLst>
              <p:tags r:id="rId6"/>
            </p:custDataLst>
          </p:nvPr>
        </p:nvSpPr>
        <p:spPr>
          <a:xfrm>
            <a:off x="4343400" y="2284155"/>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custDataLst>
              <p:tags r:id="rId7"/>
            </p:custDataLst>
          </p:nvPr>
        </p:nvGrpSpPr>
        <p:grpSpPr>
          <a:xfrm flipH="1">
            <a:off x="3411244" y="3119767"/>
            <a:ext cx="1562100" cy="533400"/>
            <a:chOff x="3238500" y="3162300"/>
            <a:chExt cx="1562100" cy="533400"/>
          </a:xfrm>
        </p:grpSpPr>
        <p:sp>
          <p:nvSpPr>
            <p:cNvPr id="9" name="Isosceles Triangle 8"/>
            <p:cNvSpPr/>
            <p:nvPr>
              <p:custDataLst>
                <p:tags r:id="rId38"/>
              </p:custDataLst>
            </p:nvPr>
          </p:nvSpPr>
          <p:spPr>
            <a:xfrm rot="5400000">
              <a:off x="3676650" y="31813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custDataLst>
                <p:tags r:id="rId39"/>
              </p:custDataLst>
            </p:nvPr>
          </p:nvCxnSpPr>
          <p:spPr>
            <a:xfrm rot="10800000">
              <a:off x="32385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40"/>
              </p:custDataLst>
            </p:nvPr>
          </p:nvCxnSpPr>
          <p:spPr>
            <a:xfrm rot="10800000">
              <a:off x="43434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p:cNvSpPr/>
            <p:nvPr>
              <p:custDataLst>
                <p:tags r:id="rId41"/>
              </p:custDataLst>
            </p:nvPr>
          </p:nvSpPr>
          <p:spPr>
            <a:xfrm>
              <a:off x="4191000" y="335280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p:cNvCxnSpPr/>
          <p:nvPr>
            <p:custDataLst>
              <p:tags r:id="rId8"/>
            </p:custDataLst>
          </p:nvPr>
        </p:nvCxnSpPr>
        <p:spPr>
          <a:xfrm rot="5400000">
            <a:off x="4428478" y="2873411"/>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9"/>
            </p:custDataLst>
          </p:nvPr>
        </p:nvCxnSpPr>
        <p:spPr>
          <a:xfrm rot="5400000">
            <a:off x="2872668" y="2873411"/>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0"/>
            </p:custDataLst>
          </p:nvPr>
        </p:nvCxnSpPr>
        <p:spPr>
          <a:xfrm rot="10800000">
            <a:off x="4953000" y="2855655"/>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1"/>
            </p:custDataLst>
          </p:nvPr>
        </p:nvCxnSpPr>
        <p:spPr>
          <a:xfrm>
            <a:off x="2945166" y="2851953"/>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2"/>
            </p:custDataLst>
          </p:nvPr>
        </p:nvCxnSpPr>
        <p:spPr>
          <a:xfrm rot="5400000" flipH="1" flipV="1">
            <a:off x="5334000" y="27794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3"/>
            </p:custDataLst>
          </p:nvPr>
        </p:nvCxnSpPr>
        <p:spPr>
          <a:xfrm>
            <a:off x="5410200" y="270325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14"/>
            </p:custDataLst>
          </p:nvPr>
        </p:nvCxnSpPr>
        <p:spPr>
          <a:xfrm rot="5400000">
            <a:off x="5715000" y="27794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15"/>
            </p:custDataLst>
          </p:nvPr>
        </p:nvCxnSpPr>
        <p:spPr>
          <a:xfrm>
            <a:off x="5791200" y="2855655"/>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6"/>
            </p:custDataLst>
          </p:nvPr>
        </p:nvCxnSpPr>
        <p:spPr>
          <a:xfrm>
            <a:off x="5410200" y="262705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7"/>
            </p:custDataLst>
          </p:nvPr>
        </p:nvCxnSpPr>
        <p:spPr>
          <a:xfrm rot="5400000" flipH="1" flipV="1">
            <a:off x="5255212" y="2284155"/>
            <a:ext cx="685800"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18"/>
            </p:custDataLst>
          </p:nvPr>
        </p:nvCxnSpPr>
        <p:spPr>
          <a:xfrm rot="5400000" flipH="1" flipV="1">
            <a:off x="2496844" y="27794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19"/>
            </p:custDataLst>
          </p:nvPr>
        </p:nvCxnSpPr>
        <p:spPr>
          <a:xfrm>
            <a:off x="2573044" y="270325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20"/>
            </p:custDataLst>
          </p:nvPr>
        </p:nvCxnSpPr>
        <p:spPr>
          <a:xfrm rot="5400000">
            <a:off x="2877844" y="27794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21"/>
            </p:custDataLst>
          </p:nvPr>
        </p:nvCxnSpPr>
        <p:spPr>
          <a:xfrm>
            <a:off x="2192044" y="2855655"/>
            <a:ext cx="381000" cy="0"/>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22"/>
            </p:custDataLst>
          </p:nvPr>
        </p:nvCxnSpPr>
        <p:spPr>
          <a:xfrm>
            <a:off x="2573044" y="262705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23"/>
            </p:custDataLst>
          </p:nvPr>
        </p:nvCxnSpPr>
        <p:spPr>
          <a:xfrm rot="5400000" flipH="1" flipV="1">
            <a:off x="2418056" y="2284155"/>
            <a:ext cx="685800"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24"/>
            </p:custDataLst>
          </p:nvPr>
        </p:nvCxnSpPr>
        <p:spPr>
          <a:xfrm>
            <a:off x="2286000" y="1941255"/>
            <a:ext cx="381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25"/>
            </p:custDataLst>
          </p:nvPr>
        </p:nvCxnSpPr>
        <p:spPr>
          <a:xfrm rot="5400000">
            <a:off x="4991100" y="2512755"/>
            <a:ext cx="2362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26"/>
            </p:custDataLst>
          </p:nvPr>
        </p:nvCxnSpPr>
        <p:spPr>
          <a:xfrm rot="16200000" flipH="1">
            <a:off x="1057922" y="2465777"/>
            <a:ext cx="2286000" cy="177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27"/>
            </p:custDataLst>
          </p:nvPr>
        </p:nvCxnSpPr>
        <p:spPr>
          <a:xfrm>
            <a:off x="6248400" y="1941255"/>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8"/>
            </p:custDataLst>
          </p:nvPr>
        </p:nvCxnSpPr>
        <p:spPr>
          <a:xfrm>
            <a:off x="582966" y="1941255"/>
            <a:ext cx="1524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custDataLst>
              <p:tags r:id="rId29"/>
            </p:custDataLst>
          </p:nvPr>
        </p:nvSpPr>
        <p:spPr>
          <a:xfrm>
            <a:off x="6019800" y="3617655"/>
            <a:ext cx="457200" cy="523220"/>
          </a:xfrm>
          <a:prstGeom prst="rect">
            <a:avLst/>
          </a:prstGeom>
          <a:noFill/>
        </p:spPr>
        <p:txBody>
          <a:bodyPr wrap="square" rtlCol="0">
            <a:spAutoFit/>
          </a:bodyPr>
          <a:lstStyle/>
          <a:p>
            <a:r>
              <a:rPr lang="en-US" sz="2800" dirty="0" smtClean="0">
                <a:solidFill>
                  <a:schemeClr val="bg1"/>
                </a:solidFill>
              </a:rPr>
              <a:t>B</a:t>
            </a:r>
          </a:p>
        </p:txBody>
      </p:sp>
      <p:sp>
        <p:nvSpPr>
          <p:cNvPr id="62" name="TextBox 61"/>
          <p:cNvSpPr txBox="1"/>
          <p:nvPr>
            <p:custDataLst>
              <p:tags r:id="rId30"/>
            </p:custDataLst>
          </p:nvPr>
        </p:nvSpPr>
        <p:spPr>
          <a:xfrm>
            <a:off x="2057400" y="3617655"/>
            <a:ext cx="457200" cy="523220"/>
          </a:xfrm>
          <a:prstGeom prst="rect">
            <a:avLst/>
          </a:prstGeom>
          <a:noFill/>
        </p:spPr>
        <p:txBody>
          <a:bodyPr wrap="square" rtlCol="0">
            <a:spAutoFit/>
          </a:bodyPr>
          <a:lstStyle/>
          <a:p>
            <a:r>
              <a:rPr lang="en-US" sz="2800" dirty="0" smtClean="0">
                <a:solidFill>
                  <a:schemeClr val="bg1"/>
                </a:solidFill>
              </a:rPr>
              <a:t>B</a:t>
            </a:r>
          </a:p>
        </p:txBody>
      </p:sp>
      <p:cxnSp>
        <p:nvCxnSpPr>
          <p:cNvPr id="64" name="Straight Connector 63"/>
          <p:cNvCxnSpPr/>
          <p:nvPr>
            <p:custDataLst>
              <p:tags r:id="rId31"/>
            </p:custDataLst>
          </p:nvPr>
        </p:nvCxnSpPr>
        <p:spPr>
          <a:xfrm>
            <a:off x="2169112" y="3724363"/>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custDataLst>
              <p:tags r:id="rId32"/>
            </p:custDataLst>
          </p:nvPr>
        </p:nvSpPr>
        <p:spPr>
          <a:xfrm>
            <a:off x="6858000" y="1494235"/>
            <a:ext cx="1548565" cy="523220"/>
          </a:xfrm>
          <a:prstGeom prst="rect">
            <a:avLst/>
          </a:prstGeom>
          <a:noFill/>
          <a:ln>
            <a:noFill/>
          </a:ln>
        </p:spPr>
        <p:txBody>
          <a:bodyPr wrap="none" rtlCol="0">
            <a:spAutoFit/>
          </a:bodyPr>
          <a:lstStyle/>
          <a:p>
            <a:r>
              <a:rPr lang="en-US" sz="2800" dirty="0" smtClean="0">
                <a:solidFill>
                  <a:schemeClr val="bg1"/>
                </a:solidFill>
              </a:rPr>
              <a:t>word line</a:t>
            </a:r>
          </a:p>
        </p:txBody>
      </p:sp>
      <p:sp>
        <p:nvSpPr>
          <p:cNvPr id="66" name="TextBox 65"/>
          <p:cNvSpPr txBox="1"/>
          <p:nvPr>
            <p:custDataLst>
              <p:tags r:id="rId33"/>
            </p:custDataLst>
          </p:nvPr>
        </p:nvSpPr>
        <p:spPr>
          <a:xfrm>
            <a:off x="5632847" y="722055"/>
            <a:ext cx="615553" cy="1095813"/>
          </a:xfrm>
          <a:prstGeom prst="rect">
            <a:avLst/>
          </a:prstGeom>
          <a:noFill/>
        </p:spPr>
        <p:txBody>
          <a:bodyPr vert="vert270" wrap="none" rtlCol="0">
            <a:spAutoFit/>
          </a:bodyPr>
          <a:lstStyle/>
          <a:p>
            <a:r>
              <a:rPr lang="en-US" sz="2800" dirty="0" smtClean="0">
                <a:solidFill>
                  <a:schemeClr val="bg1"/>
                </a:solidFill>
              </a:rPr>
              <a:t>bit line</a:t>
            </a:r>
          </a:p>
        </p:txBody>
      </p:sp>
      <p:sp>
        <p:nvSpPr>
          <p:cNvPr id="67" name="TextBox 66"/>
          <p:cNvSpPr txBox="1"/>
          <p:nvPr>
            <p:custDataLst>
              <p:tags r:id="rId34"/>
            </p:custDataLst>
          </p:nvPr>
        </p:nvSpPr>
        <p:spPr>
          <a:xfrm>
            <a:off x="381000" y="4151055"/>
            <a:ext cx="8077200" cy="2554545"/>
          </a:xfrm>
          <a:prstGeom prst="rect">
            <a:avLst/>
          </a:prstGeom>
          <a:noFill/>
        </p:spPr>
        <p:txBody>
          <a:bodyPr wrap="square" rtlCol="0">
            <a:spAutoFit/>
          </a:bodyPr>
          <a:lstStyle/>
          <a:p>
            <a:pPr marL="230188" indent="-230188">
              <a:buClr>
                <a:schemeClr val="accent1"/>
              </a:buClr>
            </a:pPr>
            <a:r>
              <a:rPr lang="en-US" sz="2000" dirty="0" smtClean="0">
                <a:solidFill>
                  <a:schemeClr val="bg1"/>
                </a:solidFill>
              </a:rPr>
              <a:t>Each cell stores one bit, and requires 4 – 8 transistors (6 is typical)</a:t>
            </a:r>
          </a:p>
          <a:p>
            <a:pPr marL="230188" indent="-230188">
              <a:buClr>
                <a:schemeClr val="accent1"/>
              </a:buClr>
            </a:pPr>
            <a:r>
              <a:rPr lang="en-US" sz="2000" dirty="0" smtClean="0">
                <a:solidFill>
                  <a:schemeClr val="accent1"/>
                </a:solidFill>
              </a:rPr>
              <a:t>Read:</a:t>
            </a:r>
          </a:p>
          <a:p>
            <a:pPr marL="230188" indent="-230188">
              <a:buClr>
                <a:schemeClr val="accent1"/>
              </a:buClr>
              <a:buFont typeface="Arial" pitchFamily="34" charset="0"/>
              <a:buChar char="•"/>
            </a:pPr>
            <a:r>
              <a:rPr lang="en-US" sz="2000" dirty="0" smtClean="0">
                <a:solidFill>
                  <a:schemeClr val="bg1"/>
                </a:solidFill>
              </a:rPr>
              <a:t>pre-charge B and B to </a:t>
            </a:r>
            <a:r>
              <a:rPr lang="en-US" sz="2000" dirty="0" err="1" smtClean="0">
                <a:solidFill>
                  <a:schemeClr val="bg1"/>
                </a:solidFill>
              </a:rPr>
              <a:t>Vdd</a:t>
            </a:r>
            <a:r>
              <a:rPr lang="en-US" sz="2000" dirty="0" smtClean="0">
                <a:solidFill>
                  <a:schemeClr val="bg1"/>
                </a:solidFill>
              </a:rPr>
              <a:t>/2</a:t>
            </a:r>
          </a:p>
          <a:p>
            <a:pPr marL="230188" indent="-230188">
              <a:buClr>
                <a:schemeClr val="accent1"/>
              </a:buClr>
              <a:buFont typeface="Arial" pitchFamily="34" charset="0"/>
              <a:buChar char="•"/>
            </a:pPr>
            <a:r>
              <a:rPr lang="en-US" sz="2000" dirty="0" smtClean="0">
                <a:solidFill>
                  <a:schemeClr val="bg1"/>
                </a:solidFill>
              </a:rPr>
              <a:t>pull word line high</a:t>
            </a:r>
          </a:p>
          <a:p>
            <a:pPr marL="230188" indent="-230188">
              <a:buClr>
                <a:schemeClr val="accent1"/>
              </a:buClr>
              <a:buFont typeface="Arial" pitchFamily="34" charset="0"/>
              <a:buChar char="•"/>
            </a:pPr>
            <a:r>
              <a:rPr lang="en-US" sz="2000" dirty="0" smtClean="0">
                <a:solidFill>
                  <a:schemeClr val="bg1"/>
                </a:solidFill>
              </a:rPr>
              <a:t>cell pulls B or B low, sense amp detects voltage difference</a:t>
            </a:r>
          </a:p>
          <a:p>
            <a:pPr marL="230188" indent="-230188">
              <a:buClr>
                <a:schemeClr val="accent1"/>
              </a:buClr>
            </a:pPr>
            <a:r>
              <a:rPr lang="en-US" sz="2000" dirty="0" smtClean="0">
                <a:solidFill>
                  <a:schemeClr val="accent1"/>
                </a:solidFill>
              </a:rPr>
              <a:t>Write:</a:t>
            </a:r>
          </a:p>
          <a:p>
            <a:pPr marL="230188" indent="-230188">
              <a:buClr>
                <a:schemeClr val="accent1"/>
              </a:buClr>
              <a:buFont typeface="Arial" pitchFamily="34" charset="0"/>
              <a:buChar char="•"/>
            </a:pPr>
            <a:r>
              <a:rPr lang="en-US" sz="2000" dirty="0" smtClean="0">
                <a:solidFill>
                  <a:schemeClr val="bg1"/>
                </a:solidFill>
              </a:rPr>
              <a:t>pull word line high</a:t>
            </a:r>
          </a:p>
          <a:p>
            <a:pPr marL="230188" indent="-230188">
              <a:buClr>
                <a:schemeClr val="accent1"/>
              </a:buClr>
              <a:buFont typeface="Arial" pitchFamily="34" charset="0"/>
              <a:buChar char="•"/>
            </a:pPr>
            <a:r>
              <a:rPr lang="en-US" sz="2000" dirty="0" smtClean="0">
                <a:solidFill>
                  <a:schemeClr val="bg1"/>
                </a:solidFill>
              </a:rPr>
              <a:t>drive B and B to flip cell</a:t>
            </a:r>
          </a:p>
        </p:txBody>
      </p:sp>
      <p:cxnSp>
        <p:nvCxnSpPr>
          <p:cNvPr id="71" name="Straight Connector 70"/>
          <p:cNvCxnSpPr/>
          <p:nvPr>
            <p:custDataLst>
              <p:tags r:id="rId35"/>
            </p:custDataLst>
          </p:nvPr>
        </p:nvCxnSpPr>
        <p:spPr>
          <a:xfrm>
            <a:off x="2496844" y="48368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custDataLst>
              <p:tags r:id="rId36"/>
            </p:custDataLst>
          </p:nvPr>
        </p:nvCxnSpPr>
        <p:spPr>
          <a:xfrm>
            <a:off x="2115844" y="54464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custDataLst>
              <p:tags r:id="rId37"/>
            </p:custDataLst>
          </p:nvPr>
        </p:nvCxnSpPr>
        <p:spPr>
          <a:xfrm>
            <a:off x="1896122" y="63608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custDataLst>
              <p:tags r:id="rId1"/>
            </p:custDataLst>
          </p:nvPr>
        </p:nvSpPr>
        <p:spPr>
          <a:xfrm>
            <a:off x="914400" y="914400"/>
            <a:ext cx="838200" cy="9144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custDataLst>
              <p:tags r:id="rId2"/>
            </p:custDataLst>
          </p:nvPr>
        </p:nvSpPr>
        <p:spPr/>
        <p:txBody>
          <a:bodyPr/>
          <a:lstStyle/>
          <a:p>
            <a:r>
              <a:rPr lang="en-US" dirty="0" smtClean="0"/>
              <a:t>SRAM Modules and Arrays</a:t>
            </a:r>
            <a:endParaRPr lang="en-US" dirty="0"/>
          </a:p>
        </p:txBody>
      </p:sp>
      <p:sp>
        <p:nvSpPr>
          <p:cNvPr id="57" name="Rectangle 56"/>
          <p:cNvSpPr/>
          <p:nvPr>
            <p:custDataLst>
              <p:tags r:id="rId3"/>
            </p:custDataLst>
          </p:nvPr>
        </p:nvSpPr>
        <p:spPr>
          <a:xfrm>
            <a:off x="6096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custDataLst>
              <p:tags r:id="rId4"/>
            </p:custDataLst>
          </p:nvPr>
        </p:nvSpPr>
        <p:spPr>
          <a:xfrm>
            <a:off x="4648200" y="12954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custDataLst>
              <p:tags r:id="rId5"/>
            </p:custDataLst>
          </p:nvPr>
        </p:nvSpPr>
        <p:spPr>
          <a:xfrm>
            <a:off x="4800600" y="12954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custDataLst>
              <p:tags r:id="rId6"/>
            </p:custDataLst>
          </p:nvPr>
        </p:nvSpPr>
        <p:spPr>
          <a:xfrm>
            <a:off x="4953000" y="12954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custDataLst>
              <p:tags r:id="rId7"/>
            </p:custDataLst>
          </p:nvPr>
        </p:nvSpPr>
        <p:spPr>
          <a:xfrm>
            <a:off x="6400800" y="990600"/>
            <a:ext cx="675185" cy="461665"/>
          </a:xfrm>
          <a:prstGeom prst="rect">
            <a:avLst/>
          </a:prstGeom>
          <a:noFill/>
        </p:spPr>
        <p:txBody>
          <a:bodyPr wrap="none" rtlCol="0">
            <a:spAutoFit/>
          </a:bodyPr>
          <a:lstStyle/>
          <a:p>
            <a:r>
              <a:rPr lang="en-US" sz="2400" dirty="0" smtClean="0">
                <a:solidFill>
                  <a:schemeClr val="bg1"/>
                </a:solidFill>
              </a:rPr>
              <a:t>A</a:t>
            </a:r>
            <a:r>
              <a:rPr lang="en-US" sz="2000" baseline="-25000" dirty="0" smtClean="0">
                <a:solidFill>
                  <a:schemeClr val="bg1"/>
                </a:solidFill>
              </a:rPr>
              <a:t>21-0</a:t>
            </a:r>
            <a:endParaRPr lang="en-US" sz="2400" baseline="-25000" dirty="0" smtClean="0">
              <a:solidFill>
                <a:schemeClr val="bg1"/>
              </a:solidFill>
            </a:endParaRPr>
          </a:p>
        </p:txBody>
      </p:sp>
      <p:sp>
        <p:nvSpPr>
          <p:cNvPr id="138" name="Rectangle 137"/>
          <p:cNvSpPr/>
          <p:nvPr>
            <p:custDataLst>
              <p:tags r:id="rId8"/>
            </p:custDataLst>
          </p:nvPr>
        </p:nvSpPr>
        <p:spPr>
          <a:xfrm>
            <a:off x="457200" y="685800"/>
            <a:ext cx="6629400" cy="21336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p:nvPr>
            <p:custDataLst>
              <p:tags r:id="rId9"/>
            </p:custDataLst>
          </p:nvPr>
        </p:nvCxnSpPr>
        <p:spPr>
          <a:xfrm rot="5400000">
            <a:off x="12954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custDataLst>
              <p:tags r:id="rId10"/>
            </p:custDataLst>
          </p:nvPr>
        </p:nvCxnSpPr>
        <p:spPr>
          <a:xfrm rot="16200000" flipH="1">
            <a:off x="13716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custDataLst>
              <p:tags r:id="rId11"/>
            </p:custDataLst>
          </p:nvPr>
        </p:nvCxnSpPr>
        <p:spPr>
          <a:xfrm>
            <a:off x="1524000" y="2362200"/>
            <a:ext cx="55626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custDataLst>
              <p:tags r:id="rId12"/>
            </p:custDataLst>
          </p:nvPr>
        </p:nvCxnSpPr>
        <p:spPr>
          <a:xfrm rot="5400000">
            <a:off x="25908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custDataLst>
              <p:tags r:id="rId13"/>
            </p:custDataLst>
          </p:nvPr>
        </p:nvCxnSpPr>
        <p:spPr>
          <a:xfrm rot="16200000" flipH="1">
            <a:off x="26670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custDataLst>
              <p:tags r:id="rId14"/>
            </p:custDataLst>
          </p:nvPr>
        </p:nvCxnSpPr>
        <p:spPr>
          <a:xfrm rot="5400000">
            <a:off x="40386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15"/>
            </p:custDataLst>
          </p:nvPr>
        </p:nvCxnSpPr>
        <p:spPr>
          <a:xfrm rot="16200000" flipH="1">
            <a:off x="41148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custDataLst>
              <p:tags r:id="rId16"/>
            </p:custDataLst>
          </p:nvPr>
        </p:nvCxnSpPr>
        <p:spPr>
          <a:xfrm rot="5400000">
            <a:off x="57912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custDataLst>
              <p:tags r:id="rId17"/>
            </p:custDataLst>
          </p:nvPr>
        </p:nvCxnSpPr>
        <p:spPr>
          <a:xfrm rot="16200000" flipH="1">
            <a:off x="58674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0" name="Rectangle 159"/>
          <p:cNvSpPr/>
          <p:nvPr>
            <p:custDataLst>
              <p:tags r:id="rId18"/>
            </p:custDataLst>
          </p:nvPr>
        </p:nvSpPr>
        <p:spPr>
          <a:xfrm>
            <a:off x="457200" y="3048000"/>
            <a:ext cx="6629400" cy="7620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Bank 2</a:t>
            </a:r>
            <a:endParaRPr lang="en-US" sz="3200" dirty="0"/>
          </a:p>
        </p:txBody>
      </p:sp>
      <p:sp>
        <p:nvSpPr>
          <p:cNvPr id="161" name="Rectangle 160"/>
          <p:cNvSpPr/>
          <p:nvPr>
            <p:custDataLst>
              <p:tags r:id="rId19"/>
            </p:custDataLst>
          </p:nvPr>
        </p:nvSpPr>
        <p:spPr>
          <a:xfrm>
            <a:off x="457200" y="4114800"/>
            <a:ext cx="6629400" cy="7620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Bank 3</a:t>
            </a:r>
            <a:endParaRPr lang="en-US" sz="3200" dirty="0"/>
          </a:p>
        </p:txBody>
      </p:sp>
      <p:sp>
        <p:nvSpPr>
          <p:cNvPr id="162" name="Rectangle 161"/>
          <p:cNvSpPr/>
          <p:nvPr>
            <p:custDataLst>
              <p:tags r:id="rId20"/>
            </p:custDataLst>
          </p:nvPr>
        </p:nvSpPr>
        <p:spPr>
          <a:xfrm>
            <a:off x="457200" y="5181600"/>
            <a:ext cx="6629400" cy="7620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Bank 4</a:t>
            </a:r>
            <a:endParaRPr lang="en-US" sz="3200" dirty="0"/>
          </a:p>
        </p:txBody>
      </p:sp>
      <p:sp>
        <p:nvSpPr>
          <p:cNvPr id="90" name="Rectangle 89"/>
          <p:cNvSpPr/>
          <p:nvPr>
            <p:custDataLst>
              <p:tags r:id="rId21"/>
            </p:custDataLst>
          </p:nvPr>
        </p:nvSpPr>
        <p:spPr>
          <a:xfrm>
            <a:off x="914400" y="1905000"/>
            <a:ext cx="838200" cy="152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custDataLst>
              <p:tags r:id="rId22"/>
            </p:custDataLst>
          </p:nvPr>
        </p:nvSpPr>
        <p:spPr>
          <a:xfrm>
            <a:off x="685800" y="914400"/>
            <a:ext cx="152400" cy="914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custDataLst>
              <p:tags r:id="rId23"/>
            </p:custDataLst>
          </p:nvPr>
        </p:nvSpPr>
        <p:spPr>
          <a:xfrm>
            <a:off x="914400" y="953869"/>
            <a:ext cx="838200" cy="646331"/>
          </a:xfrm>
          <a:prstGeom prst="rect">
            <a:avLst/>
          </a:prstGeom>
        </p:spPr>
        <p:txBody>
          <a:bodyPr wrap="none" lIns="0" tIns="0" rIns="0" bIns="0">
            <a:noAutofit/>
          </a:bodyPr>
          <a:lstStyle/>
          <a:p>
            <a:pPr algn="ctr"/>
            <a:r>
              <a:rPr lang="en-US" sz="2000" b="1" dirty="0" smtClean="0">
                <a:solidFill>
                  <a:schemeClr val="bg1"/>
                </a:solidFill>
              </a:rPr>
              <a:t>1M x 4</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77" name="Rectangle 76"/>
          <p:cNvSpPr/>
          <p:nvPr>
            <p:custDataLst>
              <p:tags r:id="rId24"/>
            </p:custDataLst>
          </p:nvPr>
        </p:nvSpPr>
        <p:spPr>
          <a:xfrm>
            <a:off x="2286000" y="914400"/>
            <a:ext cx="838200" cy="9144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custDataLst>
              <p:tags r:id="rId25"/>
            </p:custDataLst>
          </p:nvPr>
        </p:nvSpPr>
        <p:spPr>
          <a:xfrm>
            <a:off x="19812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custDataLst>
              <p:tags r:id="rId26"/>
            </p:custDataLst>
          </p:nvPr>
        </p:nvSpPr>
        <p:spPr>
          <a:xfrm>
            <a:off x="2286000" y="1905000"/>
            <a:ext cx="838200" cy="152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custDataLst>
              <p:tags r:id="rId27"/>
            </p:custDataLst>
          </p:nvPr>
        </p:nvSpPr>
        <p:spPr>
          <a:xfrm>
            <a:off x="2057400" y="914400"/>
            <a:ext cx="152400" cy="914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custDataLst>
              <p:tags r:id="rId28"/>
            </p:custDataLst>
          </p:nvPr>
        </p:nvSpPr>
        <p:spPr>
          <a:xfrm>
            <a:off x="2286000" y="953869"/>
            <a:ext cx="838200" cy="646331"/>
          </a:xfrm>
          <a:prstGeom prst="rect">
            <a:avLst/>
          </a:prstGeom>
        </p:spPr>
        <p:txBody>
          <a:bodyPr wrap="none" lIns="0" tIns="0" rIns="0" bIns="0">
            <a:noAutofit/>
          </a:bodyPr>
          <a:lstStyle/>
          <a:p>
            <a:pPr algn="ctr"/>
            <a:r>
              <a:rPr lang="en-US" sz="2000" b="1" dirty="0" smtClean="0">
                <a:solidFill>
                  <a:schemeClr val="bg1"/>
                </a:solidFill>
              </a:rPr>
              <a:t>1M x 4</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116" name="Rectangle 115"/>
          <p:cNvSpPr/>
          <p:nvPr>
            <p:custDataLst>
              <p:tags r:id="rId29"/>
            </p:custDataLst>
          </p:nvPr>
        </p:nvSpPr>
        <p:spPr>
          <a:xfrm>
            <a:off x="3657600" y="914400"/>
            <a:ext cx="838200" cy="9144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custDataLst>
              <p:tags r:id="rId30"/>
            </p:custDataLst>
          </p:nvPr>
        </p:nvSpPr>
        <p:spPr>
          <a:xfrm>
            <a:off x="33528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p:nvPr>
            <p:custDataLst>
              <p:tags r:id="rId31"/>
            </p:custDataLst>
          </p:nvPr>
        </p:nvSpPr>
        <p:spPr>
          <a:xfrm>
            <a:off x="3657600" y="1905000"/>
            <a:ext cx="838200" cy="152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custDataLst>
              <p:tags r:id="rId32"/>
            </p:custDataLst>
          </p:nvPr>
        </p:nvSpPr>
        <p:spPr>
          <a:xfrm>
            <a:off x="3429000" y="914400"/>
            <a:ext cx="152400" cy="914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custDataLst>
              <p:tags r:id="rId33"/>
            </p:custDataLst>
          </p:nvPr>
        </p:nvSpPr>
        <p:spPr>
          <a:xfrm>
            <a:off x="3657600" y="953869"/>
            <a:ext cx="838200" cy="646331"/>
          </a:xfrm>
          <a:prstGeom prst="rect">
            <a:avLst/>
          </a:prstGeom>
        </p:spPr>
        <p:txBody>
          <a:bodyPr wrap="none" lIns="0" tIns="0" rIns="0" bIns="0">
            <a:noAutofit/>
          </a:bodyPr>
          <a:lstStyle/>
          <a:p>
            <a:pPr algn="ctr"/>
            <a:r>
              <a:rPr lang="en-US" sz="2000" b="1" dirty="0" smtClean="0">
                <a:solidFill>
                  <a:schemeClr val="bg1"/>
                </a:solidFill>
              </a:rPr>
              <a:t>1M x 4</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125" name="Rectangle 124"/>
          <p:cNvSpPr/>
          <p:nvPr>
            <p:custDataLst>
              <p:tags r:id="rId34"/>
            </p:custDataLst>
          </p:nvPr>
        </p:nvSpPr>
        <p:spPr>
          <a:xfrm>
            <a:off x="5410200" y="914400"/>
            <a:ext cx="838200" cy="9144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custDataLst>
              <p:tags r:id="rId35"/>
            </p:custDataLst>
          </p:nvPr>
        </p:nvSpPr>
        <p:spPr>
          <a:xfrm>
            <a:off x="51054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custDataLst>
              <p:tags r:id="rId36"/>
            </p:custDataLst>
          </p:nvPr>
        </p:nvSpPr>
        <p:spPr>
          <a:xfrm>
            <a:off x="5410200" y="1905000"/>
            <a:ext cx="838200" cy="152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custDataLst>
              <p:tags r:id="rId37"/>
            </p:custDataLst>
          </p:nvPr>
        </p:nvSpPr>
        <p:spPr>
          <a:xfrm>
            <a:off x="5181600" y="914400"/>
            <a:ext cx="152400" cy="914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custDataLst>
              <p:tags r:id="rId38"/>
            </p:custDataLst>
          </p:nvPr>
        </p:nvSpPr>
        <p:spPr>
          <a:xfrm>
            <a:off x="5410200" y="953869"/>
            <a:ext cx="838200" cy="646331"/>
          </a:xfrm>
          <a:prstGeom prst="rect">
            <a:avLst/>
          </a:prstGeom>
        </p:spPr>
        <p:txBody>
          <a:bodyPr wrap="none" lIns="0" tIns="0" rIns="0" bIns="0">
            <a:noAutofit/>
          </a:bodyPr>
          <a:lstStyle/>
          <a:p>
            <a:pPr algn="ctr"/>
            <a:r>
              <a:rPr lang="en-US" sz="2000" b="1" dirty="0" smtClean="0">
                <a:solidFill>
                  <a:schemeClr val="bg1"/>
                </a:solidFill>
              </a:rPr>
              <a:t>1M x 4</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189" name="TextBox 188"/>
          <p:cNvSpPr txBox="1"/>
          <p:nvPr>
            <p:custDataLst>
              <p:tags r:id="rId39"/>
            </p:custDataLst>
          </p:nvPr>
        </p:nvSpPr>
        <p:spPr>
          <a:xfrm>
            <a:off x="6435460" y="762000"/>
            <a:ext cx="651140" cy="400110"/>
          </a:xfrm>
          <a:prstGeom prst="rect">
            <a:avLst/>
          </a:prstGeom>
          <a:noFill/>
        </p:spPr>
        <p:txBody>
          <a:bodyPr wrap="none" rtlCol="0">
            <a:spAutoFit/>
          </a:bodyPr>
          <a:lstStyle/>
          <a:p>
            <a:r>
              <a:rPr lang="en-US" sz="2000" dirty="0" smtClean="0">
                <a:solidFill>
                  <a:schemeClr val="bg1"/>
                </a:solidFill>
              </a:rPr>
              <a:t>R/W</a:t>
            </a:r>
          </a:p>
        </p:txBody>
      </p:sp>
      <p:cxnSp>
        <p:nvCxnSpPr>
          <p:cNvPr id="198" name="Straight Arrow Connector 197"/>
          <p:cNvCxnSpPr/>
          <p:nvPr>
            <p:custDataLst>
              <p:tags r:id="rId40"/>
            </p:custDataLst>
          </p:nvPr>
        </p:nvCxnSpPr>
        <p:spPr>
          <a:xfrm>
            <a:off x="7924800" y="12938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02" name="TextBox 201"/>
          <p:cNvSpPr txBox="1"/>
          <p:nvPr>
            <p:custDataLst>
              <p:tags r:id="rId41"/>
            </p:custDataLst>
          </p:nvPr>
        </p:nvSpPr>
        <p:spPr>
          <a:xfrm>
            <a:off x="1127108" y="2343090"/>
            <a:ext cx="712054" cy="461665"/>
          </a:xfrm>
          <a:prstGeom prst="rect">
            <a:avLst/>
          </a:prstGeom>
          <a:noFill/>
        </p:spPr>
        <p:txBody>
          <a:bodyPr wrap="none" rtlCol="0">
            <a:spAutoFit/>
          </a:bodyPr>
          <a:lstStyle/>
          <a:p>
            <a:r>
              <a:rPr lang="en-US" sz="2400" dirty="0" err="1" smtClean="0">
                <a:solidFill>
                  <a:schemeClr val="bg1"/>
                </a:solidFill>
              </a:rPr>
              <a:t>msb</a:t>
            </a:r>
            <a:endParaRPr lang="en-US" sz="2400" dirty="0" smtClean="0">
              <a:solidFill>
                <a:schemeClr val="bg1"/>
              </a:solidFill>
            </a:endParaRPr>
          </a:p>
        </p:txBody>
      </p:sp>
      <p:sp>
        <p:nvSpPr>
          <p:cNvPr id="203" name="TextBox 202"/>
          <p:cNvSpPr txBox="1"/>
          <p:nvPr>
            <p:custDataLst>
              <p:tags r:id="rId42"/>
            </p:custDataLst>
          </p:nvPr>
        </p:nvSpPr>
        <p:spPr>
          <a:xfrm>
            <a:off x="5715000" y="2362200"/>
            <a:ext cx="537327" cy="461665"/>
          </a:xfrm>
          <a:prstGeom prst="rect">
            <a:avLst/>
          </a:prstGeom>
          <a:noFill/>
        </p:spPr>
        <p:txBody>
          <a:bodyPr wrap="none" rtlCol="0">
            <a:spAutoFit/>
          </a:bodyPr>
          <a:lstStyle/>
          <a:p>
            <a:r>
              <a:rPr lang="en-US" sz="2400" dirty="0" err="1" smtClean="0">
                <a:solidFill>
                  <a:schemeClr val="bg1"/>
                </a:solidFill>
              </a:rPr>
              <a:t>lsb</a:t>
            </a:r>
            <a:endParaRPr lang="en-US" sz="2400" dirty="0" smtClean="0">
              <a:solidFill>
                <a:schemeClr val="bg1"/>
              </a:solidFill>
            </a:endParaRPr>
          </a:p>
        </p:txBody>
      </p:sp>
      <p:cxnSp>
        <p:nvCxnSpPr>
          <p:cNvPr id="211" name="Straight Connector 210"/>
          <p:cNvCxnSpPr/>
          <p:nvPr>
            <p:custDataLst>
              <p:tags r:id="rId43"/>
            </p:custDataLst>
          </p:nvPr>
        </p:nvCxnSpPr>
        <p:spPr>
          <a:xfrm rot="5400000">
            <a:off x="5638800" y="3657600"/>
            <a:ext cx="563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custDataLst>
              <p:tags r:id="rId44"/>
            </p:custDataLst>
          </p:nvPr>
        </p:nvCxnSpPr>
        <p:spPr>
          <a:xfrm rot="5400000">
            <a:off x="6019800" y="3657600"/>
            <a:ext cx="563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custDataLst>
              <p:tags r:id="rId45"/>
            </p:custDataLst>
          </p:nvPr>
        </p:nvCxnSpPr>
        <p:spPr>
          <a:xfrm rot="5400000">
            <a:off x="5257800" y="3657600"/>
            <a:ext cx="563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custDataLst>
              <p:tags r:id="rId46"/>
            </p:custDataLst>
          </p:nvPr>
        </p:nvCxnSpPr>
        <p:spPr>
          <a:xfrm rot="5400000">
            <a:off x="8838406" y="2362200"/>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custDataLst>
              <p:tags r:id="rId47"/>
            </p:custDataLst>
          </p:nvPr>
        </p:nvCxnSpPr>
        <p:spPr>
          <a:xfrm>
            <a:off x="7086600" y="1295400"/>
            <a:ext cx="838200" cy="1588"/>
          </a:xfrm>
          <a:prstGeom prst="straightConnector1">
            <a:avLst/>
          </a:prstGeom>
          <a:ln w="28575" cap="sq">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custDataLst>
              <p:tags r:id="rId48"/>
            </p:custDataLst>
          </p:nvPr>
        </p:nvCxnSpPr>
        <p:spPr>
          <a:xfrm rot="5400000">
            <a:off x="8838406" y="4799012"/>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p:nvPr>
            <p:custDataLst>
              <p:tags r:id="rId49"/>
            </p:custDataLst>
          </p:nvPr>
        </p:nvCxnSpPr>
        <p:spPr>
          <a:xfrm rot="5400000">
            <a:off x="8838406" y="3714690"/>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custDataLst>
              <p:tags r:id="rId50"/>
            </p:custDataLst>
          </p:nvPr>
        </p:nvCxnSpPr>
        <p:spPr>
          <a:xfrm rot="5400000">
            <a:off x="8838406" y="5865812"/>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custDataLst>
              <p:tags r:id="rId51"/>
            </p:custDataLst>
          </p:nvPr>
        </p:nvCxnSpPr>
        <p:spPr>
          <a:xfrm>
            <a:off x="7924800" y="5867400"/>
            <a:ext cx="685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custDataLst>
              <p:tags r:id="rId52"/>
            </p:custDataLst>
          </p:nvPr>
        </p:nvCxnSpPr>
        <p:spPr>
          <a:xfrm>
            <a:off x="7924800" y="4800600"/>
            <a:ext cx="685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custDataLst>
              <p:tags r:id="rId53"/>
            </p:custDataLst>
          </p:nvPr>
        </p:nvCxnSpPr>
        <p:spPr>
          <a:xfrm>
            <a:off x="7924800" y="3733800"/>
            <a:ext cx="685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custDataLst>
              <p:tags r:id="rId54"/>
            </p:custDataLst>
          </p:nvPr>
        </p:nvCxnSpPr>
        <p:spPr>
          <a:xfrm>
            <a:off x="7924800" y="2362200"/>
            <a:ext cx="685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custDataLst>
              <p:tags r:id="rId55"/>
            </p:custDataLst>
          </p:nvPr>
        </p:nvCxnSpPr>
        <p:spPr>
          <a:xfrm>
            <a:off x="7086600" y="2362200"/>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custDataLst>
              <p:tags r:id="rId56"/>
            </p:custDataLst>
          </p:nvPr>
        </p:nvCxnSpPr>
        <p:spPr>
          <a:xfrm>
            <a:off x="7086600" y="4799012"/>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custDataLst>
              <p:tags r:id="rId57"/>
            </p:custDataLst>
          </p:nvPr>
        </p:nvCxnSpPr>
        <p:spPr>
          <a:xfrm>
            <a:off x="7086600" y="3714690"/>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p:nvPr>
            <p:custDataLst>
              <p:tags r:id="rId58"/>
            </p:custDataLst>
          </p:nvPr>
        </p:nvCxnSpPr>
        <p:spPr>
          <a:xfrm>
            <a:off x="7086600" y="5865812"/>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custDataLst>
              <p:tags r:id="rId59"/>
            </p:custDataLst>
          </p:nvPr>
        </p:nvCxnSpPr>
        <p:spPr>
          <a:xfrm>
            <a:off x="7620000" y="990600"/>
            <a:ext cx="685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p:nvPr>
            <p:custDataLst>
              <p:tags r:id="rId60"/>
            </p:custDataLst>
          </p:nvPr>
        </p:nvCxnSpPr>
        <p:spPr>
          <a:xfrm>
            <a:off x="7086600" y="990600"/>
            <a:ext cx="1371600" cy="1588"/>
          </a:xfrm>
          <a:prstGeom prst="straightConnector1">
            <a:avLst/>
          </a:prstGeom>
          <a:ln w="28575">
            <a:solidFill>
              <a:schemeClr val="bg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sp>
        <p:nvSpPr>
          <p:cNvPr id="352" name="TextBox 351"/>
          <p:cNvSpPr txBox="1"/>
          <p:nvPr>
            <p:custDataLst>
              <p:tags r:id="rId61"/>
            </p:custDataLst>
          </p:nvPr>
        </p:nvSpPr>
        <p:spPr>
          <a:xfrm>
            <a:off x="6629400" y="4094102"/>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53" name="Straight Arrow Connector 352"/>
          <p:cNvCxnSpPr/>
          <p:nvPr>
            <p:custDataLst>
              <p:tags r:id="rId62"/>
            </p:custDataLst>
          </p:nvPr>
        </p:nvCxnSpPr>
        <p:spPr>
          <a:xfrm>
            <a:off x="7086600" y="4341812"/>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54" name="Flowchart: Delay 353"/>
          <p:cNvSpPr/>
          <p:nvPr>
            <p:custDataLst>
              <p:tags r:id="rId63"/>
            </p:custDataLst>
          </p:nvPr>
        </p:nvSpPr>
        <p:spPr>
          <a:xfrm rot="10800000">
            <a:off x="7315200" y="4056122"/>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5" name="Straight Arrow Connector 354"/>
          <p:cNvCxnSpPr/>
          <p:nvPr>
            <p:custDataLst>
              <p:tags r:id="rId64"/>
            </p:custDataLst>
          </p:nvPr>
        </p:nvCxnSpPr>
        <p:spPr>
          <a:xfrm>
            <a:off x="7924800" y="413232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6" name="Straight Arrow Connector 355"/>
          <p:cNvCxnSpPr/>
          <p:nvPr>
            <p:custDataLst>
              <p:tags r:id="rId65"/>
            </p:custDataLst>
          </p:nvPr>
        </p:nvCxnSpPr>
        <p:spPr>
          <a:xfrm>
            <a:off x="7924800" y="43593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7" name="Straight Arrow Connector 356"/>
          <p:cNvCxnSpPr/>
          <p:nvPr>
            <p:custDataLst>
              <p:tags r:id="rId66"/>
            </p:custDataLst>
          </p:nvPr>
        </p:nvCxnSpPr>
        <p:spPr>
          <a:xfrm>
            <a:off x="7924800" y="45879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58" name="Flowchart: Connector 357"/>
          <p:cNvSpPr/>
          <p:nvPr>
            <p:custDataLst>
              <p:tags r:id="rId67"/>
            </p:custDataLst>
          </p:nvPr>
        </p:nvSpPr>
        <p:spPr>
          <a:xfrm>
            <a:off x="7620000" y="4056122"/>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lowchart: Connector 358"/>
          <p:cNvSpPr/>
          <p:nvPr>
            <p:custDataLst>
              <p:tags r:id="rId68"/>
            </p:custDataLst>
          </p:nvPr>
        </p:nvSpPr>
        <p:spPr>
          <a:xfrm>
            <a:off x="7620000" y="4513322"/>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0" name="Straight Connector 359"/>
          <p:cNvCxnSpPr/>
          <p:nvPr>
            <p:custDataLst>
              <p:tags r:id="rId69"/>
            </p:custDataLst>
          </p:nvPr>
        </p:nvCxnSpPr>
        <p:spPr>
          <a:xfrm>
            <a:off x="7772400" y="413232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a:stCxn id="354" idx="1"/>
          </p:cNvCxnSpPr>
          <p:nvPr>
            <p:custDataLst>
              <p:tags r:id="rId70"/>
            </p:custDataLst>
          </p:nvPr>
        </p:nvCxnSpPr>
        <p:spPr>
          <a:xfrm flipV="1">
            <a:off x="7620000" y="4359334"/>
            <a:ext cx="304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custDataLst>
              <p:tags r:id="rId71"/>
            </p:custDataLst>
          </p:nvPr>
        </p:nvCxnSpPr>
        <p:spPr>
          <a:xfrm>
            <a:off x="7772400" y="4587934"/>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3" name="TextBox 362"/>
          <p:cNvSpPr txBox="1"/>
          <p:nvPr>
            <p:custDataLst>
              <p:tags r:id="rId72"/>
            </p:custDataLst>
          </p:nvPr>
        </p:nvSpPr>
        <p:spPr>
          <a:xfrm>
            <a:off x="6629400" y="3009780"/>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64" name="Straight Arrow Connector 363"/>
          <p:cNvCxnSpPr/>
          <p:nvPr>
            <p:custDataLst>
              <p:tags r:id="rId73"/>
            </p:custDataLst>
          </p:nvPr>
        </p:nvCxnSpPr>
        <p:spPr>
          <a:xfrm>
            <a:off x="7086600" y="3257490"/>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65" name="Flowchart: Delay 364"/>
          <p:cNvSpPr/>
          <p:nvPr>
            <p:custDataLst>
              <p:tags r:id="rId74"/>
            </p:custDataLst>
          </p:nvPr>
        </p:nvSpPr>
        <p:spPr>
          <a:xfrm rot="10800000">
            <a:off x="7315200" y="2971800"/>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6" name="Straight Arrow Connector 365"/>
          <p:cNvCxnSpPr/>
          <p:nvPr>
            <p:custDataLst>
              <p:tags r:id="rId75"/>
            </p:custDataLst>
          </p:nvPr>
        </p:nvCxnSpPr>
        <p:spPr>
          <a:xfrm>
            <a:off x="7924800" y="3048000"/>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7" name="Straight Arrow Connector 366"/>
          <p:cNvCxnSpPr/>
          <p:nvPr>
            <p:custDataLst>
              <p:tags r:id="rId76"/>
            </p:custDataLst>
          </p:nvPr>
        </p:nvCxnSpPr>
        <p:spPr>
          <a:xfrm>
            <a:off x="7924800" y="32750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p:nvPr>
            <p:custDataLst>
              <p:tags r:id="rId77"/>
            </p:custDataLst>
          </p:nvPr>
        </p:nvCxnSpPr>
        <p:spPr>
          <a:xfrm>
            <a:off x="7924800" y="35036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69" name="Flowchart: Connector 368"/>
          <p:cNvSpPr/>
          <p:nvPr>
            <p:custDataLst>
              <p:tags r:id="rId78"/>
            </p:custDataLst>
          </p:nvPr>
        </p:nvSpPr>
        <p:spPr>
          <a:xfrm>
            <a:off x="7620000" y="32004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lowchart: Connector 369"/>
          <p:cNvSpPr/>
          <p:nvPr>
            <p:custDataLst>
              <p:tags r:id="rId79"/>
            </p:custDataLst>
          </p:nvPr>
        </p:nvSpPr>
        <p:spPr>
          <a:xfrm>
            <a:off x="7620000" y="34290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1" name="Straight Connector 370"/>
          <p:cNvCxnSpPr/>
          <p:nvPr>
            <p:custDataLst>
              <p:tags r:id="rId80"/>
            </p:custDataLst>
          </p:nvPr>
        </p:nvCxnSpPr>
        <p:spPr>
          <a:xfrm>
            <a:off x="7620000" y="30480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custDataLst>
              <p:tags r:id="rId81"/>
            </p:custDataLst>
          </p:nvPr>
        </p:nvCxnSpPr>
        <p:spPr>
          <a:xfrm>
            <a:off x="7772400" y="32750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custDataLst>
              <p:tags r:id="rId82"/>
            </p:custDataLst>
          </p:nvPr>
        </p:nvCxnSpPr>
        <p:spPr>
          <a:xfrm>
            <a:off x="7772400" y="35036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74" name="TextBox 373"/>
          <p:cNvSpPr txBox="1"/>
          <p:nvPr>
            <p:custDataLst>
              <p:tags r:id="rId83"/>
            </p:custDataLst>
          </p:nvPr>
        </p:nvSpPr>
        <p:spPr>
          <a:xfrm>
            <a:off x="6629400" y="5160902"/>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75" name="Straight Arrow Connector 374"/>
          <p:cNvCxnSpPr/>
          <p:nvPr>
            <p:custDataLst>
              <p:tags r:id="rId84"/>
            </p:custDataLst>
          </p:nvPr>
        </p:nvCxnSpPr>
        <p:spPr>
          <a:xfrm>
            <a:off x="7086600" y="5408612"/>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76" name="Flowchart: Delay 375"/>
          <p:cNvSpPr/>
          <p:nvPr>
            <p:custDataLst>
              <p:tags r:id="rId85"/>
            </p:custDataLst>
          </p:nvPr>
        </p:nvSpPr>
        <p:spPr>
          <a:xfrm rot="10800000">
            <a:off x="7315200" y="5122922"/>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7" name="Straight Arrow Connector 376"/>
          <p:cNvCxnSpPr/>
          <p:nvPr>
            <p:custDataLst>
              <p:tags r:id="rId86"/>
            </p:custDataLst>
          </p:nvPr>
        </p:nvCxnSpPr>
        <p:spPr>
          <a:xfrm>
            <a:off x="7924800" y="519912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8" name="Straight Arrow Connector 377"/>
          <p:cNvCxnSpPr/>
          <p:nvPr>
            <p:custDataLst>
              <p:tags r:id="rId87"/>
            </p:custDataLst>
          </p:nvPr>
        </p:nvCxnSpPr>
        <p:spPr>
          <a:xfrm>
            <a:off x="7924800" y="54261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9" name="Straight Arrow Connector 378"/>
          <p:cNvCxnSpPr/>
          <p:nvPr>
            <p:custDataLst>
              <p:tags r:id="rId88"/>
            </p:custDataLst>
          </p:nvPr>
        </p:nvCxnSpPr>
        <p:spPr>
          <a:xfrm>
            <a:off x="7924800" y="56547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80" name="Flowchart: Connector 379"/>
          <p:cNvSpPr/>
          <p:nvPr>
            <p:custDataLst>
              <p:tags r:id="rId89"/>
            </p:custDataLst>
          </p:nvPr>
        </p:nvSpPr>
        <p:spPr>
          <a:xfrm>
            <a:off x="7620000" y="5580122"/>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1" name="Straight Connector 380"/>
          <p:cNvCxnSpPr/>
          <p:nvPr>
            <p:custDataLst>
              <p:tags r:id="rId90"/>
            </p:custDataLst>
          </p:nvPr>
        </p:nvCxnSpPr>
        <p:spPr>
          <a:xfrm>
            <a:off x="7620000" y="5181600"/>
            <a:ext cx="304800" cy="175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a:stCxn id="376" idx="1"/>
          </p:cNvCxnSpPr>
          <p:nvPr>
            <p:custDataLst>
              <p:tags r:id="rId91"/>
            </p:custDataLst>
          </p:nvPr>
        </p:nvCxnSpPr>
        <p:spPr>
          <a:xfrm flipV="1">
            <a:off x="7620000" y="5426134"/>
            <a:ext cx="304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custDataLst>
              <p:tags r:id="rId92"/>
            </p:custDataLst>
          </p:nvPr>
        </p:nvCxnSpPr>
        <p:spPr>
          <a:xfrm>
            <a:off x="7772400" y="5654734"/>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84" name="TextBox 383"/>
          <p:cNvSpPr txBox="1"/>
          <p:nvPr>
            <p:custDataLst>
              <p:tags r:id="rId93"/>
            </p:custDataLst>
          </p:nvPr>
        </p:nvSpPr>
        <p:spPr>
          <a:xfrm>
            <a:off x="6629400" y="1581090"/>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85" name="Straight Arrow Connector 384"/>
          <p:cNvCxnSpPr/>
          <p:nvPr>
            <p:custDataLst>
              <p:tags r:id="rId94"/>
            </p:custDataLst>
          </p:nvPr>
        </p:nvCxnSpPr>
        <p:spPr>
          <a:xfrm>
            <a:off x="7086600" y="1827212"/>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86" name="Flowchart: Delay 385"/>
          <p:cNvSpPr/>
          <p:nvPr>
            <p:custDataLst>
              <p:tags r:id="rId95"/>
            </p:custDataLst>
          </p:nvPr>
        </p:nvSpPr>
        <p:spPr>
          <a:xfrm rot="10800000">
            <a:off x="7315200" y="1524000"/>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7" name="Straight Arrow Connector 386"/>
          <p:cNvCxnSpPr/>
          <p:nvPr>
            <p:custDataLst>
              <p:tags r:id="rId96"/>
            </p:custDataLst>
          </p:nvPr>
        </p:nvCxnSpPr>
        <p:spPr>
          <a:xfrm>
            <a:off x="7924800" y="1600200"/>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8" name="Straight Arrow Connector 387"/>
          <p:cNvCxnSpPr/>
          <p:nvPr>
            <p:custDataLst>
              <p:tags r:id="rId97"/>
            </p:custDataLst>
          </p:nvPr>
        </p:nvCxnSpPr>
        <p:spPr>
          <a:xfrm>
            <a:off x="7924800" y="18272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9" name="Straight Arrow Connector 388"/>
          <p:cNvCxnSpPr/>
          <p:nvPr>
            <p:custDataLst>
              <p:tags r:id="rId98"/>
            </p:custDataLst>
          </p:nvPr>
        </p:nvCxnSpPr>
        <p:spPr>
          <a:xfrm>
            <a:off x="7924800" y="20558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0" name="Flowchart: Connector 389"/>
          <p:cNvSpPr/>
          <p:nvPr>
            <p:custDataLst>
              <p:tags r:id="rId99"/>
            </p:custDataLst>
          </p:nvPr>
        </p:nvSpPr>
        <p:spPr>
          <a:xfrm>
            <a:off x="7620000" y="15240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lowchart: Connector 390"/>
          <p:cNvSpPr/>
          <p:nvPr>
            <p:custDataLst>
              <p:tags r:id="rId100"/>
            </p:custDataLst>
          </p:nvPr>
        </p:nvSpPr>
        <p:spPr>
          <a:xfrm>
            <a:off x="7620000" y="17526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lowchart: Connector 391"/>
          <p:cNvSpPr/>
          <p:nvPr>
            <p:custDataLst>
              <p:tags r:id="rId101"/>
            </p:custDataLst>
          </p:nvPr>
        </p:nvSpPr>
        <p:spPr>
          <a:xfrm>
            <a:off x="7620000" y="19812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3" name="Straight Connector 392"/>
          <p:cNvCxnSpPr/>
          <p:nvPr>
            <p:custDataLst>
              <p:tags r:id="rId102"/>
            </p:custDataLst>
          </p:nvPr>
        </p:nvCxnSpPr>
        <p:spPr>
          <a:xfrm>
            <a:off x="7772400" y="16002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custDataLst>
              <p:tags r:id="rId103"/>
            </p:custDataLst>
          </p:nvPr>
        </p:nvCxnSpPr>
        <p:spPr>
          <a:xfrm>
            <a:off x="7772400" y="18272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custDataLst>
              <p:tags r:id="rId104"/>
            </p:custDataLst>
          </p:nvPr>
        </p:nvCxnSpPr>
        <p:spPr>
          <a:xfrm>
            <a:off x="7772400" y="20558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2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2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3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3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3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1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1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1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6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6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7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9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2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2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2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3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3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3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52"/>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35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54"/>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355"/>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56"/>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35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5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360"/>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361"/>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36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63"/>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364"/>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366"/>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367"/>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36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369"/>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370"/>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371"/>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372"/>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373"/>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374"/>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375"/>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376"/>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377"/>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378"/>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37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380"/>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381"/>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382"/>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383"/>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365"/>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384"/>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385"/>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386"/>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387"/>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388"/>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389"/>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390"/>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391"/>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392"/>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393"/>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394"/>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61" grpId="0" animBg="1"/>
      <p:bldP spid="62" grpId="0" animBg="1"/>
      <p:bldP spid="63" grpId="0" animBg="1"/>
      <p:bldP spid="64" grpId="0"/>
      <p:bldP spid="138" grpId="0" animBg="1"/>
      <p:bldP spid="160" grpId="0" animBg="1"/>
      <p:bldP spid="161" grpId="0" animBg="1"/>
      <p:bldP spid="162" grpId="0" animBg="1"/>
      <p:bldP spid="90" grpId="0" animBg="1"/>
      <p:bldP spid="74" grpId="0" animBg="1"/>
      <p:bldP spid="76" grpId="0"/>
      <p:bldP spid="77" grpId="0" animBg="1"/>
      <p:bldP spid="79" grpId="0" animBg="1"/>
      <p:bldP spid="92" grpId="0" animBg="1"/>
      <p:bldP spid="94" grpId="0" animBg="1"/>
      <p:bldP spid="106" grpId="0"/>
      <p:bldP spid="125" grpId="0" animBg="1"/>
      <p:bldP spid="126" grpId="0" animBg="1"/>
      <p:bldP spid="127" grpId="0" animBg="1"/>
      <p:bldP spid="128" grpId="0" animBg="1"/>
      <p:bldP spid="131" grpId="0"/>
      <p:bldP spid="189" grpId="0"/>
      <p:bldP spid="202" grpId="0"/>
      <p:bldP spid="203" grpId="0"/>
      <p:bldP spid="352" grpId="0"/>
      <p:bldP spid="354" grpId="0" animBg="1"/>
      <p:bldP spid="358" grpId="0" animBg="1"/>
      <p:bldP spid="359" grpId="0" animBg="1"/>
      <p:bldP spid="363" grpId="0"/>
      <p:bldP spid="365" grpId="0" animBg="1"/>
      <p:bldP spid="369" grpId="0" animBg="1"/>
      <p:bldP spid="370" grpId="0" animBg="1"/>
      <p:bldP spid="374" grpId="0"/>
      <p:bldP spid="376" grpId="0" animBg="1"/>
      <p:bldP spid="380" grpId="0" animBg="1"/>
      <p:bldP spid="384" grpId="0"/>
      <p:bldP spid="386" grpId="0" animBg="1"/>
      <p:bldP spid="390" grpId="0" animBg="1"/>
      <p:bldP spid="391" grpId="0" animBg="1"/>
      <p:bldP spid="3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307" name="Rectangle 3"/>
          <p:cNvSpPr>
            <a:spLocks noGrp="1" noChangeArrowheads="1"/>
          </p:cNvSpPr>
          <p:nvPr>
            <p:ph idx="1"/>
            <p:custDataLst>
              <p:tags r:id="rId1"/>
            </p:custDataLst>
          </p:nvPr>
        </p:nvSpPr>
        <p:spPr/>
        <p:txBody>
          <a:bodyPr/>
          <a:lstStyle/>
          <a:p>
            <a:r>
              <a:rPr lang="en-US" dirty="0" smtClean="0">
                <a:solidFill>
                  <a:schemeClr val="accent1"/>
                </a:solidFill>
              </a:rPr>
              <a:t>SRAM</a:t>
            </a:r>
          </a:p>
          <a:p>
            <a:pPr>
              <a:buClr>
                <a:schemeClr val="accent1"/>
              </a:buClr>
              <a:buFont typeface="Arial" pitchFamily="34" charset="0"/>
              <a:buChar char="•"/>
            </a:pPr>
            <a:r>
              <a:rPr lang="en-US" dirty="0" smtClean="0"/>
              <a:t>A </a:t>
            </a:r>
            <a:r>
              <a:rPr lang="en-US" dirty="0"/>
              <a:t>few </a:t>
            </a:r>
            <a:r>
              <a:rPr lang="en-US" dirty="0" smtClean="0"/>
              <a:t>transistors (~6) per cell</a:t>
            </a:r>
            <a:endParaRPr lang="en-US" dirty="0"/>
          </a:p>
          <a:p>
            <a:pPr>
              <a:buClr>
                <a:schemeClr val="accent1"/>
              </a:buClr>
              <a:buFont typeface="Arial" pitchFamily="34" charset="0"/>
              <a:buChar char="•"/>
            </a:pPr>
            <a:r>
              <a:rPr lang="en-US" dirty="0"/>
              <a:t>Used for </a:t>
            </a:r>
            <a:r>
              <a:rPr lang="en-US" dirty="0" smtClean="0"/>
              <a:t>working memory</a:t>
            </a:r>
            <a:r>
              <a:rPr lang="en-US" dirty="0"/>
              <a:t> </a:t>
            </a:r>
            <a:r>
              <a:rPr lang="en-US" dirty="0" smtClean="0"/>
              <a:t>(caches)</a:t>
            </a:r>
            <a:endParaRPr lang="en-US" dirty="0"/>
          </a:p>
          <a:p>
            <a:pPr>
              <a:buClr>
                <a:schemeClr val="accent1"/>
              </a:buClr>
              <a:buFont typeface="Arial" pitchFamily="34" charset="0"/>
              <a:buChar char="•"/>
            </a:pPr>
            <a:r>
              <a:rPr lang="en-US" dirty="0" smtClean="0"/>
              <a:t>But for even higher density…</a:t>
            </a:r>
            <a:endParaRPr lang="en-US" dirty="0"/>
          </a:p>
        </p:txBody>
      </p:sp>
      <p:sp>
        <p:nvSpPr>
          <p:cNvPr id="4" name="Title 3"/>
          <p:cNvSpPr>
            <a:spLocks noGrp="1"/>
          </p:cNvSpPr>
          <p:nvPr>
            <p:ph type="title"/>
            <p:custDataLst>
              <p:tags r:id="rId2"/>
            </p:custDataLst>
          </p:nvPr>
        </p:nvSpPr>
        <p:spPr/>
        <p:txBody>
          <a:bodyPr/>
          <a:lstStyle/>
          <a:p>
            <a:r>
              <a:rPr lang="en-US" dirty="0" smtClean="0"/>
              <a:t>SRAM Summary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lstStyle/>
          <a:p>
            <a:r>
              <a:rPr lang="en-US" dirty="0" smtClean="0"/>
              <a:t>Dynamic RAM: DRAM</a:t>
            </a:r>
            <a:endParaRPr lang="en-US" dirty="0"/>
          </a:p>
        </p:txBody>
      </p:sp>
      <p:sp>
        <p:nvSpPr>
          <p:cNvPr id="2020355" name="Rectangle 3"/>
          <p:cNvSpPr>
            <a:spLocks noGrp="1" noChangeArrowheads="1"/>
          </p:cNvSpPr>
          <p:nvPr>
            <p:ph idx="1"/>
            <p:custDataLst>
              <p:tags r:id="rId2"/>
            </p:custDataLst>
          </p:nvPr>
        </p:nvSpPr>
        <p:spPr>
          <a:xfrm>
            <a:off x="228600" y="990600"/>
            <a:ext cx="8686800" cy="5791200"/>
          </a:xfrm>
        </p:spPr>
        <p:txBody>
          <a:bodyPr/>
          <a:lstStyle/>
          <a:p>
            <a:pPr>
              <a:lnSpc>
                <a:spcPct val="82000"/>
              </a:lnSpc>
            </a:pPr>
            <a:r>
              <a:rPr lang="en-US" dirty="0" smtClean="0">
                <a:solidFill>
                  <a:schemeClr val="accent1"/>
                </a:solidFill>
              </a:rPr>
              <a:t>Dynamic-RAM (DRAM)</a:t>
            </a:r>
            <a:endParaRPr lang="en-US" dirty="0">
              <a:solidFill>
                <a:schemeClr val="accent1"/>
              </a:solidFill>
            </a:endParaRPr>
          </a:p>
          <a:p>
            <a:pPr lvl="1">
              <a:lnSpc>
                <a:spcPct val="82000"/>
              </a:lnSpc>
            </a:pPr>
            <a:r>
              <a:rPr lang="en-US" dirty="0"/>
              <a:t>Data values require constant </a:t>
            </a:r>
            <a:r>
              <a:rPr lang="en-US" dirty="0" smtClean="0"/>
              <a:t>refresh</a:t>
            </a:r>
          </a:p>
          <a:p>
            <a:endParaRPr lang="en-US" dirty="0"/>
          </a:p>
        </p:txBody>
      </p:sp>
      <p:cxnSp>
        <p:nvCxnSpPr>
          <p:cNvPr id="15" name="Straight Connector 14"/>
          <p:cNvCxnSpPr/>
          <p:nvPr>
            <p:custDataLst>
              <p:tags r:id="rId3"/>
            </p:custDataLst>
          </p:nvPr>
        </p:nvCxnSpPr>
        <p:spPr>
          <a:xfrm rot="5400000">
            <a:off x="4572000" y="28956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4"/>
            </p:custDataLst>
          </p:nvPr>
        </p:nvCxnSpPr>
        <p:spPr>
          <a:xfrm rot="10800000">
            <a:off x="4724401" y="2743200"/>
            <a:ext cx="737435"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
            </p:custDataLst>
          </p:nvPr>
        </p:nvCxnSpPr>
        <p:spPr>
          <a:xfrm rot="5400000" flipH="1" flipV="1">
            <a:off x="5385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6"/>
            </p:custDataLst>
          </p:nvPr>
        </p:nvCxnSpPr>
        <p:spPr>
          <a:xfrm>
            <a:off x="5461835"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7"/>
            </p:custDataLst>
          </p:nvPr>
        </p:nvCxnSpPr>
        <p:spPr>
          <a:xfrm rot="5400000">
            <a:off x="5766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8"/>
            </p:custDataLst>
          </p:nvPr>
        </p:nvCxnSpPr>
        <p:spPr>
          <a:xfrm>
            <a:off x="5842835" y="2743200"/>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9"/>
            </p:custDataLst>
          </p:nvPr>
        </p:nvCxnSpPr>
        <p:spPr>
          <a:xfrm>
            <a:off x="5461835"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0"/>
            </p:custDataLst>
          </p:nvPr>
        </p:nvCxnSpPr>
        <p:spPr>
          <a:xfrm rot="5400000" flipH="1" flipV="1">
            <a:off x="5306847" y="2171700"/>
            <a:ext cx="685800"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11"/>
            </p:custDataLst>
          </p:nvPr>
        </p:nvCxnSpPr>
        <p:spPr>
          <a:xfrm>
            <a:off x="990600" y="1828800"/>
            <a:ext cx="515703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2"/>
            </p:custDataLst>
          </p:nvPr>
        </p:nvCxnSpPr>
        <p:spPr>
          <a:xfrm rot="5400000">
            <a:off x="4661735" y="2781300"/>
            <a:ext cx="3124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3"/>
            </p:custDataLst>
          </p:nvPr>
        </p:nvCxnSpPr>
        <p:spPr>
          <a:xfrm>
            <a:off x="6300035" y="18288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custDataLst>
              <p:tags r:id="rId14"/>
            </p:custDataLst>
          </p:nvPr>
        </p:nvSpPr>
        <p:spPr>
          <a:xfrm>
            <a:off x="3581400" y="3581400"/>
            <a:ext cx="938965" cy="523221"/>
          </a:xfrm>
          <a:prstGeom prst="rect">
            <a:avLst/>
          </a:prstGeom>
          <a:noFill/>
        </p:spPr>
        <p:txBody>
          <a:bodyPr wrap="square" rtlCol="0">
            <a:spAutoFit/>
          </a:bodyPr>
          <a:lstStyle/>
          <a:p>
            <a:r>
              <a:rPr lang="en-US" sz="2800" dirty="0" err="1" smtClean="0">
                <a:solidFill>
                  <a:schemeClr val="bg1"/>
                </a:solidFill>
              </a:rPr>
              <a:t>Gnd</a:t>
            </a:r>
            <a:endParaRPr lang="en-US" sz="2800" dirty="0" smtClean="0">
              <a:solidFill>
                <a:schemeClr val="bg1"/>
              </a:solidFill>
            </a:endParaRPr>
          </a:p>
        </p:txBody>
      </p:sp>
      <p:sp>
        <p:nvSpPr>
          <p:cNvPr id="39" name="TextBox 38"/>
          <p:cNvSpPr txBox="1"/>
          <p:nvPr>
            <p:custDataLst>
              <p:tags r:id="rId15"/>
            </p:custDataLst>
          </p:nvPr>
        </p:nvSpPr>
        <p:spPr>
          <a:xfrm>
            <a:off x="6909635" y="1381780"/>
            <a:ext cx="1548565" cy="523221"/>
          </a:xfrm>
          <a:prstGeom prst="rect">
            <a:avLst/>
          </a:prstGeom>
          <a:noFill/>
          <a:ln>
            <a:noFill/>
          </a:ln>
        </p:spPr>
        <p:txBody>
          <a:bodyPr wrap="none" rtlCol="0">
            <a:spAutoFit/>
          </a:bodyPr>
          <a:lstStyle/>
          <a:p>
            <a:r>
              <a:rPr lang="en-US" sz="2800" dirty="0" smtClean="0">
                <a:solidFill>
                  <a:schemeClr val="bg1"/>
                </a:solidFill>
              </a:rPr>
              <a:t>word line</a:t>
            </a:r>
          </a:p>
        </p:txBody>
      </p:sp>
      <p:sp>
        <p:nvSpPr>
          <p:cNvPr id="40" name="TextBox 39"/>
          <p:cNvSpPr txBox="1"/>
          <p:nvPr>
            <p:custDataLst>
              <p:tags r:id="rId16"/>
            </p:custDataLst>
          </p:nvPr>
        </p:nvSpPr>
        <p:spPr>
          <a:xfrm>
            <a:off x="6166247" y="609600"/>
            <a:ext cx="615553" cy="1095813"/>
          </a:xfrm>
          <a:prstGeom prst="rect">
            <a:avLst/>
          </a:prstGeom>
          <a:noFill/>
        </p:spPr>
        <p:txBody>
          <a:bodyPr vert="vert270" wrap="none" rtlCol="0">
            <a:spAutoFit/>
          </a:bodyPr>
          <a:lstStyle/>
          <a:p>
            <a:r>
              <a:rPr lang="en-US" sz="2800" dirty="0" smtClean="0">
                <a:solidFill>
                  <a:schemeClr val="bg1"/>
                </a:solidFill>
              </a:rPr>
              <a:t>bit line</a:t>
            </a:r>
          </a:p>
        </p:txBody>
      </p:sp>
      <p:cxnSp>
        <p:nvCxnSpPr>
          <p:cNvPr id="44" name="Straight Connector 43"/>
          <p:cNvCxnSpPr/>
          <p:nvPr>
            <p:custDataLst>
              <p:tags r:id="rId17"/>
            </p:custDataLst>
          </p:nvPr>
        </p:nvCxnSpPr>
        <p:spPr>
          <a:xfrm>
            <a:off x="4419600" y="30480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8"/>
            </p:custDataLst>
          </p:nvPr>
        </p:nvCxnSpPr>
        <p:spPr>
          <a:xfrm>
            <a:off x="4419600" y="32004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9"/>
            </p:custDataLst>
          </p:nvPr>
        </p:nvCxnSpPr>
        <p:spPr>
          <a:xfrm rot="5400000">
            <a:off x="4419600" y="3505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20"/>
            </p:custDataLst>
          </p:nvPr>
        </p:nvCxnSpPr>
        <p:spPr>
          <a:xfrm>
            <a:off x="4495800" y="3810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21"/>
            </p:custDataLst>
          </p:nvPr>
        </p:nvCxnSpPr>
        <p:spPr>
          <a:xfrm>
            <a:off x="4572000" y="38862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22"/>
            </p:custDataLst>
          </p:nvPr>
        </p:nvCxnSpPr>
        <p:spPr>
          <a:xfrm>
            <a:off x="4648200" y="39624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custDataLst>
              <p:tags r:id="rId23"/>
            </p:custDataLst>
          </p:nvPr>
        </p:nvSpPr>
        <p:spPr>
          <a:xfrm>
            <a:off x="2794835" y="2819400"/>
            <a:ext cx="1777165" cy="523221"/>
          </a:xfrm>
          <a:prstGeom prst="rect">
            <a:avLst/>
          </a:prstGeom>
          <a:noFill/>
        </p:spPr>
        <p:txBody>
          <a:bodyPr wrap="square" rtlCol="0">
            <a:spAutoFit/>
          </a:bodyPr>
          <a:lstStyle/>
          <a:p>
            <a:r>
              <a:rPr lang="en-US" sz="2800" dirty="0" smtClean="0">
                <a:solidFill>
                  <a:schemeClr val="bg1"/>
                </a:solidFill>
              </a:rPr>
              <a:t>Capacitor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03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3" name="Rectangle 3"/>
          <p:cNvSpPr>
            <a:spLocks noGrp="1" noChangeArrowheads="1"/>
          </p:cNvSpPr>
          <p:nvPr>
            <p:ph idx="1"/>
            <p:custDataLst>
              <p:tags r:id="rId1"/>
            </p:custDataLst>
          </p:nvPr>
        </p:nvSpPr>
        <p:spPr/>
        <p:txBody>
          <a:bodyPr/>
          <a:lstStyle/>
          <a:p>
            <a:pPr>
              <a:lnSpc>
                <a:spcPct val="90000"/>
              </a:lnSpc>
            </a:pPr>
            <a:r>
              <a:rPr lang="en-US" dirty="0"/>
              <a:t>Single transistor vs. many gates</a:t>
            </a:r>
          </a:p>
          <a:p>
            <a:pPr lvl="1">
              <a:lnSpc>
                <a:spcPct val="90000"/>
              </a:lnSpc>
            </a:pPr>
            <a:r>
              <a:rPr lang="en-US" dirty="0" smtClean="0"/>
              <a:t>Denser, cheaper ($30/1GB vs. $30/2MB)</a:t>
            </a:r>
          </a:p>
          <a:p>
            <a:pPr lvl="1">
              <a:lnSpc>
                <a:spcPct val="90000"/>
              </a:lnSpc>
            </a:pPr>
            <a:r>
              <a:rPr lang="en-US" dirty="0" smtClean="0"/>
              <a:t>But more complicated, and has analog sensing</a:t>
            </a:r>
            <a:endParaRPr lang="en-US" dirty="0"/>
          </a:p>
          <a:p>
            <a:pPr lvl="1">
              <a:lnSpc>
                <a:spcPct val="90000"/>
              </a:lnSpc>
            </a:pPr>
            <a:endParaRPr lang="en-US" dirty="0"/>
          </a:p>
          <a:p>
            <a:pPr>
              <a:lnSpc>
                <a:spcPct val="90000"/>
              </a:lnSpc>
            </a:pPr>
            <a:r>
              <a:rPr lang="en-US" dirty="0" smtClean="0"/>
              <a:t>Also needs </a:t>
            </a:r>
            <a:r>
              <a:rPr lang="en-US" dirty="0"/>
              <a:t>refresh</a:t>
            </a:r>
          </a:p>
          <a:p>
            <a:pPr lvl="1">
              <a:lnSpc>
                <a:spcPct val="90000"/>
              </a:lnSpc>
            </a:pPr>
            <a:r>
              <a:rPr lang="en-US" dirty="0" smtClean="0"/>
              <a:t>Read </a:t>
            </a:r>
            <a:r>
              <a:rPr lang="en-US" dirty="0"/>
              <a:t>and write </a:t>
            </a:r>
            <a:r>
              <a:rPr lang="en-US" dirty="0" smtClean="0"/>
              <a:t>back…</a:t>
            </a:r>
            <a:endParaRPr lang="en-US" dirty="0"/>
          </a:p>
          <a:p>
            <a:pPr lvl="1">
              <a:lnSpc>
                <a:spcPct val="90000"/>
              </a:lnSpc>
            </a:pPr>
            <a:r>
              <a:rPr lang="en-US" dirty="0" smtClean="0"/>
              <a:t>…every </a:t>
            </a:r>
            <a:r>
              <a:rPr lang="en-US" dirty="0"/>
              <a:t>few </a:t>
            </a:r>
            <a:r>
              <a:rPr lang="en-US" dirty="0" smtClean="0"/>
              <a:t>milliseconds</a:t>
            </a:r>
            <a:endParaRPr lang="en-US" dirty="0"/>
          </a:p>
          <a:p>
            <a:pPr lvl="1">
              <a:lnSpc>
                <a:spcPct val="90000"/>
              </a:lnSpc>
            </a:pPr>
            <a:r>
              <a:rPr lang="en-US" dirty="0" smtClean="0"/>
              <a:t>Organized </a:t>
            </a:r>
            <a:r>
              <a:rPr lang="en-US" dirty="0"/>
              <a:t>in 2D grid, so can do rows at a time</a:t>
            </a:r>
          </a:p>
          <a:p>
            <a:pPr lvl="1">
              <a:lnSpc>
                <a:spcPct val="90000"/>
              </a:lnSpc>
            </a:pPr>
            <a:r>
              <a:rPr lang="en-US" dirty="0" smtClean="0"/>
              <a:t>Chip can do refresh internally</a:t>
            </a:r>
            <a:endParaRPr lang="en-US" dirty="0"/>
          </a:p>
          <a:p>
            <a:pPr>
              <a:lnSpc>
                <a:spcPct val="90000"/>
              </a:lnSpc>
            </a:pPr>
            <a:endParaRPr lang="en-US" dirty="0" smtClean="0"/>
          </a:p>
          <a:p>
            <a:pPr>
              <a:lnSpc>
                <a:spcPct val="90000"/>
              </a:lnSpc>
            </a:pPr>
            <a:r>
              <a:rPr lang="en-US" dirty="0" smtClean="0"/>
              <a:t>Hence… slower and energy inefficient</a:t>
            </a:r>
            <a:endParaRPr lang="en-US" dirty="0"/>
          </a:p>
        </p:txBody>
      </p:sp>
      <p:sp>
        <p:nvSpPr>
          <p:cNvPr id="4" name="Title 3"/>
          <p:cNvSpPr>
            <a:spLocks noGrp="1"/>
          </p:cNvSpPr>
          <p:nvPr>
            <p:ph type="title"/>
            <p:custDataLst>
              <p:tags r:id="rId2"/>
            </p:custDataLst>
          </p:nvPr>
        </p:nvSpPr>
        <p:spPr/>
        <p:txBody>
          <a:bodyPr/>
          <a:lstStyle/>
          <a:p>
            <a:r>
              <a:rPr lang="en-US" dirty="0" smtClean="0"/>
              <a:t>DRAM vs. SRAM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70" name="Rectangle 2"/>
          <p:cNvSpPr>
            <a:spLocks noGrp="1" noChangeArrowheads="1"/>
          </p:cNvSpPr>
          <p:nvPr>
            <p:ph type="title"/>
            <p:custDataLst>
              <p:tags r:id="rId1"/>
            </p:custDataLst>
          </p:nvPr>
        </p:nvSpPr>
        <p:spPr/>
        <p:txBody>
          <a:bodyPr>
            <a:noAutofit/>
          </a:bodyPr>
          <a:lstStyle/>
          <a:p>
            <a:r>
              <a:rPr lang="en-US"/>
              <a:t>Memory</a:t>
            </a:r>
          </a:p>
        </p:txBody>
      </p:sp>
      <p:sp>
        <p:nvSpPr>
          <p:cNvPr id="2003971" name="Rectangle 3"/>
          <p:cNvSpPr>
            <a:spLocks noGrp="1" noChangeArrowheads="1"/>
          </p:cNvSpPr>
          <p:nvPr>
            <p:ph idx="1"/>
            <p:custDataLst>
              <p:tags r:id="rId2"/>
            </p:custDataLst>
          </p:nvPr>
        </p:nvSpPr>
        <p:spPr/>
        <p:txBody>
          <a:bodyPr>
            <a:noAutofit/>
          </a:bodyPr>
          <a:lstStyle/>
          <a:p>
            <a:pPr>
              <a:lnSpc>
                <a:spcPct val="82000"/>
              </a:lnSpc>
            </a:pPr>
            <a:r>
              <a:rPr lang="en-US" sz="2800" dirty="0" smtClean="0">
                <a:solidFill>
                  <a:schemeClr val="accent1"/>
                </a:solidFill>
              </a:rPr>
              <a:t>Register File </a:t>
            </a:r>
            <a:r>
              <a:rPr lang="en-US" sz="2800" dirty="0" smtClean="0"/>
              <a:t>tradeoffs</a:t>
            </a:r>
          </a:p>
          <a:p>
            <a:pPr lvl="1">
              <a:lnSpc>
                <a:spcPct val="82000"/>
              </a:lnSpc>
              <a:buNone/>
            </a:pPr>
            <a:r>
              <a:rPr lang="en-US" sz="2400" dirty="0" smtClean="0">
                <a:solidFill>
                  <a:schemeClr val="accent1"/>
                </a:solidFill>
              </a:rPr>
              <a:t>+</a:t>
            </a:r>
            <a:r>
              <a:rPr lang="en-US" sz="2400" dirty="0" smtClean="0"/>
              <a:t>	Very fast (a few gate delays for both read and write)</a:t>
            </a:r>
          </a:p>
          <a:p>
            <a:pPr lvl="1">
              <a:lnSpc>
                <a:spcPct val="82000"/>
              </a:lnSpc>
              <a:buNone/>
            </a:pPr>
            <a:r>
              <a:rPr lang="en-US" sz="2400" dirty="0" smtClean="0">
                <a:solidFill>
                  <a:schemeClr val="accent1"/>
                </a:solidFill>
              </a:rPr>
              <a:t>+</a:t>
            </a:r>
            <a:r>
              <a:rPr lang="en-US" sz="2400" dirty="0" smtClean="0"/>
              <a:t>	Adding extra ports is straightforward</a:t>
            </a:r>
          </a:p>
          <a:p>
            <a:pPr lvl="1">
              <a:lnSpc>
                <a:spcPct val="82000"/>
              </a:lnSpc>
              <a:buNone/>
            </a:pPr>
            <a:r>
              <a:rPr lang="en-US" sz="2400" dirty="0" smtClean="0">
                <a:solidFill>
                  <a:schemeClr val="accent1"/>
                </a:solidFill>
              </a:rPr>
              <a:t>–</a:t>
            </a:r>
            <a:r>
              <a:rPr lang="en-US" sz="2400" dirty="0" smtClean="0"/>
              <a:t> 	Expensive, doesn’t scale</a:t>
            </a:r>
          </a:p>
          <a:p>
            <a:pPr lvl="1">
              <a:lnSpc>
                <a:spcPct val="82000"/>
              </a:lnSpc>
              <a:buNone/>
            </a:pPr>
            <a:r>
              <a:rPr lang="en-US" sz="2400" dirty="0" smtClean="0">
                <a:solidFill>
                  <a:schemeClr val="accent1"/>
                </a:solidFill>
              </a:rPr>
              <a:t>–</a:t>
            </a:r>
            <a:r>
              <a:rPr lang="en-US" sz="2400" dirty="0" smtClean="0"/>
              <a:t> 	Volatile</a:t>
            </a:r>
          </a:p>
          <a:p>
            <a:pPr>
              <a:lnSpc>
                <a:spcPct val="82000"/>
              </a:lnSpc>
            </a:pPr>
            <a:endParaRPr lang="en-US" sz="2800" dirty="0" smtClean="0"/>
          </a:p>
          <a:p>
            <a:pPr>
              <a:lnSpc>
                <a:spcPct val="82000"/>
              </a:lnSpc>
            </a:pPr>
            <a:r>
              <a:rPr lang="en-US" sz="2800" dirty="0" smtClean="0">
                <a:solidFill>
                  <a:schemeClr val="accent1"/>
                </a:solidFill>
              </a:rPr>
              <a:t>Volatile Memory </a:t>
            </a:r>
            <a:r>
              <a:rPr lang="en-US" sz="2800" dirty="0" smtClean="0"/>
              <a:t>alternatives: SRAM, DRAM, …</a:t>
            </a:r>
          </a:p>
          <a:p>
            <a:pPr lvl="1">
              <a:lnSpc>
                <a:spcPct val="82000"/>
              </a:lnSpc>
              <a:buNone/>
            </a:pPr>
            <a:r>
              <a:rPr lang="en-US" sz="2400" dirty="0" smtClean="0">
                <a:solidFill>
                  <a:schemeClr val="accent1"/>
                </a:solidFill>
              </a:rPr>
              <a:t>–</a:t>
            </a:r>
            <a:r>
              <a:rPr lang="en-US" sz="2400" dirty="0" smtClean="0"/>
              <a:t> 	Slower</a:t>
            </a:r>
          </a:p>
          <a:p>
            <a:pPr lvl="1">
              <a:lnSpc>
                <a:spcPct val="82000"/>
              </a:lnSpc>
              <a:buNone/>
            </a:pPr>
            <a:r>
              <a:rPr lang="en-US" sz="2400" dirty="0" smtClean="0">
                <a:solidFill>
                  <a:schemeClr val="accent1"/>
                </a:solidFill>
              </a:rPr>
              <a:t>+</a:t>
            </a:r>
            <a:r>
              <a:rPr lang="en-US" sz="2400" dirty="0" smtClean="0"/>
              <a:t>	Cheaper, and scales well</a:t>
            </a:r>
          </a:p>
          <a:p>
            <a:pPr lvl="1">
              <a:lnSpc>
                <a:spcPct val="82000"/>
              </a:lnSpc>
              <a:buNone/>
            </a:pPr>
            <a:r>
              <a:rPr lang="en-US" sz="2400" dirty="0" smtClean="0">
                <a:solidFill>
                  <a:schemeClr val="accent1"/>
                </a:solidFill>
              </a:rPr>
              <a:t>–</a:t>
            </a:r>
            <a:r>
              <a:rPr lang="en-US" sz="2400" dirty="0" smtClean="0"/>
              <a:t> 	Volatile</a:t>
            </a:r>
          </a:p>
          <a:p>
            <a:pPr>
              <a:lnSpc>
                <a:spcPct val="82000"/>
              </a:lnSpc>
            </a:pPr>
            <a:endParaRPr lang="en-US" sz="2800" dirty="0" smtClean="0"/>
          </a:p>
          <a:p>
            <a:pPr marL="342900" lvl="1" indent="-342900">
              <a:lnSpc>
                <a:spcPct val="82000"/>
              </a:lnSpc>
              <a:buClrTx/>
              <a:buSzPct val="80000"/>
              <a:buNone/>
            </a:pPr>
            <a:r>
              <a:rPr lang="en-US" sz="2800" dirty="0" smtClean="0">
                <a:solidFill>
                  <a:schemeClr val="accent1"/>
                </a:solidFill>
              </a:rPr>
              <a:t>Non-Volatile Memory (NV-RAM): </a:t>
            </a:r>
            <a:r>
              <a:rPr lang="en-US" sz="2400" dirty="0" smtClean="0"/>
              <a:t>Flash, EEPROM, …</a:t>
            </a:r>
          </a:p>
          <a:p>
            <a:pPr lvl="1">
              <a:lnSpc>
                <a:spcPct val="82000"/>
              </a:lnSpc>
              <a:buNone/>
            </a:pPr>
            <a:r>
              <a:rPr lang="en-US" sz="2400" dirty="0" smtClean="0">
                <a:solidFill>
                  <a:schemeClr val="accent1"/>
                </a:solidFill>
              </a:rPr>
              <a:t>+</a:t>
            </a:r>
            <a:r>
              <a:rPr lang="en-US" sz="2400" dirty="0" smtClean="0"/>
              <a:t>	Scales well</a:t>
            </a:r>
            <a:endParaRPr lang="en-US" sz="2400" dirty="0"/>
          </a:p>
          <a:p>
            <a:pPr lvl="1">
              <a:lnSpc>
                <a:spcPct val="82000"/>
              </a:lnSpc>
              <a:buNone/>
            </a:pPr>
            <a:r>
              <a:rPr lang="en-US" sz="2400" dirty="0" smtClean="0">
                <a:solidFill>
                  <a:schemeClr val="accent1"/>
                </a:solidFill>
              </a:rPr>
              <a:t>–</a:t>
            </a:r>
            <a:r>
              <a:rPr lang="en-US" sz="2400" dirty="0" smtClean="0"/>
              <a:t> 	Limited </a:t>
            </a:r>
            <a:r>
              <a:rPr lang="en-US" sz="2400" dirty="0"/>
              <a:t>lifetime; </a:t>
            </a:r>
            <a:r>
              <a:rPr lang="en-US" sz="2400" dirty="0" smtClean="0"/>
              <a:t>degrades after </a:t>
            </a:r>
            <a:r>
              <a:rPr lang="en-US" sz="2400" dirty="0"/>
              <a:t>100000 to 1M </a:t>
            </a:r>
            <a:r>
              <a:rPr lang="en-US" sz="2400" dirty="0" smtClean="0"/>
              <a:t>writes</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3971">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03971">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03971">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03971">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03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00400" y="1295400"/>
            <a:ext cx="5181600" cy="4728210"/>
          </a:xfrm>
          <a:prstGeom prst="rect">
            <a:avLst/>
          </a:prstGeom>
        </p:spPr>
      </p:pic>
      <p:sp>
        <p:nvSpPr>
          <p:cNvPr id="5" name="Title 4"/>
          <p:cNvSpPr>
            <a:spLocks noGrp="1"/>
          </p:cNvSpPr>
          <p:nvPr>
            <p:ph type="title"/>
          </p:nvPr>
        </p:nvSpPr>
        <p:spPr/>
        <p:txBody>
          <a:bodyPr/>
          <a:lstStyle/>
          <a:p>
            <a:r>
              <a:rPr lang="en-US" dirty="0" smtClean="0"/>
              <a:t>Critical Path</a:t>
            </a:r>
            <a:endParaRPr lang="en-US" dirty="0"/>
          </a:p>
        </p:txBody>
      </p:sp>
      <p:sp>
        <p:nvSpPr>
          <p:cNvPr id="6" name="Content Placeholder 5"/>
          <p:cNvSpPr>
            <a:spLocks noGrp="1"/>
          </p:cNvSpPr>
          <p:nvPr>
            <p:ph idx="1"/>
          </p:nvPr>
        </p:nvSpPr>
        <p:spPr/>
        <p:txBody>
          <a:bodyPr/>
          <a:lstStyle/>
          <a:p>
            <a:r>
              <a:rPr lang="en-US" dirty="0" smtClean="0"/>
              <a:t>Which operation is the critical path?</a:t>
            </a:r>
          </a:p>
          <a:p>
            <a:pPr marL="457200" indent="-457200">
              <a:buFont typeface="Arial"/>
              <a:buChar char="•"/>
            </a:pPr>
            <a:r>
              <a:rPr lang="en-US" sz="2800" dirty="0"/>
              <a:t>A</a:t>
            </a:r>
            <a:r>
              <a:rPr lang="en-US" sz="2800" dirty="0" smtClean="0"/>
              <a:t>) AND</a:t>
            </a:r>
          </a:p>
          <a:p>
            <a:pPr marL="457200" indent="-457200">
              <a:buFont typeface="Arial"/>
              <a:buChar char="•"/>
            </a:pPr>
            <a:r>
              <a:rPr lang="en-US" sz="2800" dirty="0"/>
              <a:t>B</a:t>
            </a:r>
            <a:r>
              <a:rPr lang="en-US" sz="2800" dirty="0" smtClean="0"/>
              <a:t>) OR</a:t>
            </a:r>
          </a:p>
          <a:p>
            <a:pPr marL="457200" indent="-457200">
              <a:buFont typeface="Arial"/>
              <a:buChar char="•"/>
            </a:pPr>
            <a:r>
              <a:rPr lang="en-US" sz="2800" dirty="0"/>
              <a:t>C</a:t>
            </a:r>
            <a:r>
              <a:rPr lang="en-US" sz="2800" dirty="0" smtClean="0"/>
              <a:t>) ADD/SUB</a:t>
            </a:r>
          </a:p>
          <a:p>
            <a:pPr marL="457200" indent="-457200">
              <a:buFont typeface="Arial"/>
              <a:buChar char="•"/>
            </a:pPr>
            <a:r>
              <a:rPr lang="en-US" sz="2800" dirty="0" smtClean="0"/>
              <a:t>D) LT</a:t>
            </a:r>
            <a:endParaRPr lang="en-US" sz="2800" dirty="0"/>
          </a:p>
        </p:txBody>
      </p:sp>
    </p:spTree>
    <p:extLst>
      <p:ext uri="{BB962C8B-B14F-4D97-AF65-F5344CB8AC3E}">
        <p14:creationId xmlns:p14="http://schemas.microsoft.com/office/powerpoint/2010/main" val="388515200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6498" name="Rectangle 2"/>
          <p:cNvSpPr>
            <a:spLocks noGrp="1" noChangeArrowheads="1"/>
          </p:cNvSpPr>
          <p:nvPr>
            <p:ph type="title"/>
            <p:custDataLst>
              <p:tags r:id="rId1"/>
            </p:custDataLst>
          </p:nvPr>
        </p:nvSpPr>
        <p:spPr/>
        <p:txBody>
          <a:bodyPr/>
          <a:lstStyle/>
          <a:p>
            <a:r>
              <a:rPr lang="en-US"/>
              <a:t>Summary</a:t>
            </a:r>
          </a:p>
        </p:txBody>
      </p:sp>
      <p:sp>
        <p:nvSpPr>
          <p:cNvPr id="2026499" name="Rectangle 3"/>
          <p:cNvSpPr>
            <a:spLocks noGrp="1" noChangeArrowheads="1"/>
          </p:cNvSpPr>
          <p:nvPr>
            <p:ph idx="1"/>
            <p:custDataLst>
              <p:tags r:id="rId2"/>
            </p:custDataLst>
          </p:nvPr>
        </p:nvSpPr>
        <p:spPr/>
        <p:txBody>
          <a:bodyPr/>
          <a:lstStyle/>
          <a:p>
            <a:r>
              <a:rPr lang="en-US" dirty="0"/>
              <a:t>We now have enough building blocks to build machines that can perform non-trivial computational tasks</a:t>
            </a:r>
          </a:p>
          <a:p>
            <a:endParaRPr lang="en-US" dirty="0" smtClean="0"/>
          </a:p>
          <a:p>
            <a:r>
              <a:rPr lang="en-US" dirty="0" smtClean="0"/>
              <a:t>Register File: Tens of words of working memory</a:t>
            </a:r>
            <a:endParaRPr lang="en-US" dirty="0"/>
          </a:p>
          <a:p>
            <a:r>
              <a:rPr lang="en-US" dirty="0"/>
              <a:t>SRAM: </a:t>
            </a:r>
            <a:r>
              <a:rPr lang="en-US" dirty="0" smtClean="0"/>
              <a:t>Millions of words of working memory</a:t>
            </a:r>
            <a:endParaRPr lang="en-US" dirty="0"/>
          </a:p>
          <a:p>
            <a:r>
              <a:rPr lang="en-US" dirty="0"/>
              <a:t>DRAM: </a:t>
            </a:r>
            <a:r>
              <a:rPr lang="en-US" dirty="0" smtClean="0"/>
              <a:t>Billions of words of working memory</a:t>
            </a:r>
          </a:p>
          <a:p>
            <a:r>
              <a:rPr lang="en-US" dirty="0" smtClean="0"/>
              <a:t>NVRAM: long term storage </a:t>
            </a:r>
            <a:br>
              <a:rPr lang="en-US" dirty="0" smtClean="0"/>
            </a:br>
            <a:r>
              <a:rPr lang="en-US" dirty="0" smtClean="0"/>
              <a:t>	(</a:t>
            </a:r>
            <a:r>
              <a:rPr lang="en-US" dirty="0" err="1" smtClean="0"/>
              <a:t>usb</a:t>
            </a:r>
            <a:r>
              <a:rPr lang="en-US" dirty="0" smtClean="0"/>
              <a:t> fob, solid state disks, BIOS,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00400" y="1295400"/>
            <a:ext cx="5181600" cy="4728210"/>
          </a:xfrm>
          <a:prstGeom prst="rect">
            <a:avLst/>
          </a:prstGeom>
        </p:spPr>
      </p:pic>
      <p:sp>
        <p:nvSpPr>
          <p:cNvPr id="5" name="Title 4"/>
          <p:cNvSpPr>
            <a:spLocks noGrp="1"/>
          </p:cNvSpPr>
          <p:nvPr>
            <p:ph type="title"/>
          </p:nvPr>
        </p:nvSpPr>
        <p:spPr/>
        <p:txBody>
          <a:bodyPr/>
          <a:lstStyle/>
          <a:p>
            <a:r>
              <a:rPr lang="en-US" dirty="0" smtClean="0"/>
              <a:t>Critical Path</a:t>
            </a:r>
            <a:endParaRPr lang="en-US" dirty="0"/>
          </a:p>
        </p:txBody>
      </p:sp>
      <p:sp>
        <p:nvSpPr>
          <p:cNvPr id="6" name="Content Placeholder 5"/>
          <p:cNvSpPr>
            <a:spLocks noGrp="1"/>
          </p:cNvSpPr>
          <p:nvPr>
            <p:ph idx="1"/>
          </p:nvPr>
        </p:nvSpPr>
        <p:spPr/>
        <p:txBody>
          <a:bodyPr/>
          <a:lstStyle/>
          <a:p>
            <a:r>
              <a:rPr lang="en-US" dirty="0" smtClean="0"/>
              <a:t>What is the length of the critical path (in gates)?</a:t>
            </a:r>
          </a:p>
          <a:p>
            <a:pPr marL="457200" indent="-457200">
              <a:buFont typeface="Arial"/>
              <a:buChar char="•"/>
            </a:pPr>
            <a:r>
              <a:rPr lang="en-US" sz="2800" dirty="0"/>
              <a:t>A</a:t>
            </a:r>
            <a:r>
              <a:rPr lang="en-US" sz="2800" dirty="0" smtClean="0"/>
              <a:t>) 3</a:t>
            </a:r>
          </a:p>
          <a:p>
            <a:pPr marL="457200" indent="-457200">
              <a:buFont typeface="Arial"/>
              <a:buChar char="•"/>
            </a:pPr>
            <a:r>
              <a:rPr lang="en-US" sz="2800" dirty="0"/>
              <a:t>B</a:t>
            </a:r>
            <a:r>
              <a:rPr lang="en-US" sz="2800" dirty="0" smtClean="0"/>
              <a:t>) 5</a:t>
            </a:r>
          </a:p>
          <a:p>
            <a:pPr marL="457200" indent="-457200">
              <a:buFont typeface="Arial"/>
              <a:buChar char="•"/>
            </a:pPr>
            <a:r>
              <a:rPr lang="en-US" sz="2800" dirty="0"/>
              <a:t>C</a:t>
            </a:r>
            <a:r>
              <a:rPr lang="en-US" sz="2800" dirty="0" smtClean="0"/>
              <a:t>) 7</a:t>
            </a:r>
          </a:p>
          <a:p>
            <a:pPr marL="457200" indent="-457200">
              <a:buFont typeface="Arial"/>
              <a:buChar char="•"/>
            </a:pPr>
            <a:r>
              <a:rPr lang="en-US" sz="2800" dirty="0" smtClean="0"/>
              <a:t>D) 9</a:t>
            </a:r>
            <a:endParaRPr lang="en-US" sz="2800" dirty="0"/>
          </a:p>
        </p:txBody>
      </p:sp>
    </p:spTree>
    <p:extLst>
      <p:ext uri="{BB962C8B-B14F-4D97-AF65-F5344CB8AC3E}">
        <p14:creationId xmlns:p14="http://schemas.microsoft.com/office/powerpoint/2010/main" val="400281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00400" y="1295400"/>
            <a:ext cx="5181600" cy="4728210"/>
          </a:xfrm>
          <a:prstGeom prst="rect">
            <a:avLst/>
          </a:prstGeom>
        </p:spPr>
      </p:pic>
      <p:sp>
        <p:nvSpPr>
          <p:cNvPr id="5" name="Title 4"/>
          <p:cNvSpPr>
            <a:spLocks noGrp="1"/>
          </p:cNvSpPr>
          <p:nvPr>
            <p:ph type="title"/>
          </p:nvPr>
        </p:nvSpPr>
        <p:spPr/>
        <p:txBody>
          <a:bodyPr/>
          <a:lstStyle/>
          <a:p>
            <a:r>
              <a:rPr lang="en-US" dirty="0" smtClean="0"/>
              <a:t>Critical Path</a:t>
            </a:r>
            <a:endParaRPr lang="en-US" dirty="0"/>
          </a:p>
        </p:txBody>
      </p:sp>
      <p:sp>
        <p:nvSpPr>
          <p:cNvPr id="6" name="Content Placeholder 5"/>
          <p:cNvSpPr>
            <a:spLocks noGrp="1"/>
          </p:cNvSpPr>
          <p:nvPr>
            <p:ph idx="1"/>
          </p:nvPr>
        </p:nvSpPr>
        <p:spPr/>
        <p:txBody>
          <a:bodyPr/>
          <a:lstStyle/>
          <a:p>
            <a:r>
              <a:rPr lang="en-US" dirty="0" smtClean="0"/>
              <a:t>What is the length of the critical path for a 32-bit ALU (in gates)?</a:t>
            </a:r>
          </a:p>
          <a:p>
            <a:pPr marL="457200" indent="-457200">
              <a:buFont typeface="Arial"/>
              <a:buChar char="•"/>
            </a:pPr>
            <a:r>
              <a:rPr lang="en-US" sz="2800" dirty="0"/>
              <a:t>A</a:t>
            </a:r>
            <a:r>
              <a:rPr lang="en-US" sz="2800" dirty="0" smtClean="0"/>
              <a:t>) 9</a:t>
            </a:r>
          </a:p>
          <a:p>
            <a:pPr marL="457200" indent="-457200">
              <a:buFont typeface="Arial"/>
              <a:buChar char="•"/>
            </a:pPr>
            <a:r>
              <a:rPr lang="en-US" sz="2800" dirty="0"/>
              <a:t>B</a:t>
            </a:r>
            <a:r>
              <a:rPr lang="en-US" sz="2800" dirty="0" smtClean="0"/>
              <a:t>) 32</a:t>
            </a:r>
          </a:p>
          <a:p>
            <a:pPr marL="457200" indent="-457200">
              <a:buFont typeface="Arial"/>
              <a:buChar char="•"/>
            </a:pPr>
            <a:r>
              <a:rPr lang="en-US" sz="2800" dirty="0"/>
              <a:t>C</a:t>
            </a:r>
            <a:r>
              <a:rPr lang="en-US" sz="2800" dirty="0" smtClean="0"/>
              <a:t>) 64</a:t>
            </a:r>
          </a:p>
          <a:p>
            <a:pPr marL="457200" indent="-457200">
              <a:buFont typeface="Arial"/>
              <a:buChar char="•"/>
            </a:pPr>
            <a:r>
              <a:rPr lang="en-US" sz="2800" dirty="0" smtClean="0"/>
              <a:t>D) 69</a:t>
            </a:r>
            <a:endParaRPr lang="en-US" sz="2800" dirty="0"/>
          </a:p>
        </p:txBody>
      </p:sp>
    </p:spTree>
    <p:extLst>
      <p:ext uri="{BB962C8B-B14F-4D97-AF65-F5344CB8AC3E}">
        <p14:creationId xmlns:p14="http://schemas.microsoft.com/office/powerpoint/2010/main" val="20585316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Multiplexor</a:t>
            </a:r>
            <a:endParaRPr lang="en-US" dirty="0"/>
          </a:p>
        </p:txBody>
      </p:sp>
      <p:pic>
        <p:nvPicPr>
          <p:cNvPr id="4" name="Content Placeholder 3"/>
          <p:cNvPicPr>
            <a:picLocks noGrp="1" noChangeAspect="1"/>
          </p:cNvPicPr>
          <p:nvPr>
            <p:ph idx="1"/>
          </p:nvPr>
        </p:nvPicPr>
        <p:blipFill rotWithShape="1">
          <a:blip r:embed="rId2"/>
          <a:srcRect l="-3952" t="-31683" r="-5269" b="-38785"/>
          <a:stretch/>
        </p:blipFill>
        <p:spPr>
          <a:xfrm>
            <a:off x="304800" y="685800"/>
            <a:ext cx="8686800" cy="5791200"/>
          </a:xfrm>
        </p:spPr>
      </p:pic>
    </p:spTree>
    <p:extLst>
      <p:ext uri="{BB962C8B-B14F-4D97-AF65-F5344CB8AC3E}">
        <p14:creationId xmlns:p14="http://schemas.microsoft.com/office/powerpoint/2010/main" val="31920264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Multiplexor</a:t>
            </a:r>
            <a:endParaRPr lang="en-US" dirty="0"/>
          </a:p>
        </p:txBody>
      </p:sp>
      <p:pic>
        <p:nvPicPr>
          <p:cNvPr id="5" name="Content Placeholder 4"/>
          <p:cNvPicPr>
            <a:picLocks noGrp="1" noChangeAspect="1"/>
          </p:cNvPicPr>
          <p:nvPr>
            <p:ph idx="1"/>
          </p:nvPr>
        </p:nvPicPr>
        <p:blipFill rotWithShape="1">
          <a:blip r:embed="rId2"/>
          <a:srcRect t="7685" b="3509"/>
          <a:stretch/>
        </p:blipFill>
        <p:spPr>
          <a:xfrm>
            <a:off x="1295400" y="1269858"/>
            <a:ext cx="6781800" cy="4318142"/>
          </a:xfrm>
        </p:spPr>
      </p:pic>
    </p:spTree>
    <p:extLst>
      <p:ext uri="{BB962C8B-B14F-4D97-AF65-F5344CB8AC3E}">
        <p14:creationId xmlns:p14="http://schemas.microsoft.com/office/powerpoint/2010/main" val="10081500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a:t>
            </a:r>
            <a:endParaRPr lang="en-US" dirty="0"/>
          </a:p>
        </p:txBody>
      </p:sp>
      <p:sp>
        <p:nvSpPr>
          <p:cNvPr id="3" name="Content Placeholder 2"/>
          <p:cNvSpPr>
            <a:spLocks noGrp="1"/>
          </p:cNvSpPr>
          <p:nvPr>
            <p:ph idx="1"/>
          </p:nvPr>
        </p:nvSpPr>
        <p:spPr/>
        <p:txBody>
          <a:bodyPr/>
          <a:lstStyle/>
          <a:p>
            <a:pPr marL="0" indent="0">
              <a:buNone/>
            </a:pPr>
            <a:r>
              <a:rPr lang="en-US" dirty="0" smtClean="0"/>
              <a:t>Review</a:t>
            </a:r>
          </a:p>
          <a:p>
            <a:pPr lvl="1"/>
            <a:r>
              <a:rPr lang="en-US" dirty="0" smtClean="0"/>
              <a:t>SR Latches, D Latches, D Flip Flips, and Registers</a:t>
            </a:r>
          </a:p>
          <a:p>
            <a:pPr marL="0" indent="0">
              <a:buNone/>
            </a:pPr>
            <a:r>
              <a:rPr lang="en-US" dirty="0" smtClean="0"/>
              <a:t>Memory</a:t>
            </a:r>
          </a:p>
          <a:p>
            <a:pPr lvl="1"/>
            <a:r>
              <a:rPr lang="en-US" dirty="0" smtClean="0"/>
              <a:t>Register Files</a:t>
            </a:r>
          </a:p>
          <a:p>
            <a:pPr lvl="1"/>
            <a:r>
              <a:rPr lang="en-US" dirty="0" smtClean="0"/>
              <a:t>Tri-state devices</a:t>
            </a:r>
          </a:p>
          <a:p>
            <a:pPr lvl="1"/>
            <a:r>
              <a:rPr lang="en-US" dirty="0" smtClean="0"/>
              <a:t>SRAM (Static RAM—random access memory)</a:t>
            </a:r>
          </a:p>
          <a:p>
            <a:pPr lvl="1"/>
            <a:r>
              <a:rPr lang="en-US" dirty="0" smtClean="0"/>
              <a:t>DRAM (Dynamic RAM)</a:t>
            </a:r>
            <a:endParaRPr lang="en-US" dirty="0"/>
          </a:p>
        </p:txBody>
      </p:sp>
    </p:spTree>
    <p:extLst>
      <p:ext uri="{BB962C8B-B14F-4D97-AF65-F5344CB8AC3E}">
        <p14:creationId xmlns:p14="http://schemas.microsoft.com/office/powerpoint/2010/main" val="273233831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CP3_INK_TAG" val="base64:AJFNHAOAgAQdBJIKvgQBEI3dNdBef69LhTLMkXTwvj4CIwpIEET//wNFKEYoC0gQRJDdwwRFKEYoC0gQRP+BrwZFKEYoBQM4C2QZIDIJAICAAwF7wh5FMwkAgKACAeHDHkU4CAD+AwAAAAAAEeXswD8eCzOCygAAnPICUAAACpcBKYfwXeeC5eLx2PzWUy+LxGFQqQSihUCgSiTRiMQqDIfE43H5TIZvN5vF4jBoJGJZNqIAhPwgIfhAznDBPRLNLRgyUwShOOW+XXl169eHHGFMmrNwMWClsQCE8VcOLi6azmnKspwnKKE4JwiihMnzeLCdMgAhNhGFo3bscWVutzOGLNa0ZtGC1xhy5lrjMyxtGDfK5bt8wAqWASeH8QGniCjkMfg8dgUAikYkkqm00m0yl0mjUWg0Hisjk8xm8/ns3ksVgcQikwn1GpiE/B9t+D9/BHiS2YNEskYxnhvjvjx6dOPPjnGOLFo0cC2bBioAhPK3gtj4+HDDDK8pymhOU4RjCE4RlOV3B6MK0wghNhDfC1ZYmGZqtasmDBa0ZY2y3Fib5FuRrhy4WrBw1a5WIAqHASOH8bqHje9i8ViMnhcXgMCikemU8qFKo06mEkh0Fjcpm87os7nsbiMEikmnAIT8H0X4Pz8FNEd0NVMksEV73z6c+vXhyzrCGq2jFk0AhPDGGU+HjxzrCcYxRIoxRQRcHnwrLEAhNhGZhhauW7JmtzNGmJa0aOWS1w4a4lrbKzcNcbBnkbucIAqEASKH8lUXkqXhsXj8zkcvh8Ng0Qkksnk8nEslkqjUSQuSyegz+o0Wkz2ZysCE/B+l+D+uDJPFTNi1YMFrRjhy59OnTrz5cNa5IxpYhPFXLpPbnrWasIxihOEZVgim7euc4aAhNhDfMzbOGDTMtas2GVa0aMsy1zlYs1uTC3yYWjZg2y4WoAqNASiG8FZngrNq5GVlZmLjYiEmJakqqyemJSUgoKBh4GLh5WTnaOloaeNj4yOnqICE/DQx+GhnHatq2pgtmpipKd8efLp058eeM6StmxZNFM0LSITxpyZy6uGsYzRRTgEYRQRhGEYxw+B5VRAhNhDfLlwtcWRqty43ORa0zZMK3FjysVrBq3wuGjDFmbM8wAqpATyE/EGB+IL+cZ3Ya48OPHlwznWM4UpbBq0bt27gaMmDNK1K0ne98OfDtw58uXPXLiYKYoX4aUvhpflgTyR0JIqIrJrrMJgMBgMBEnrw+FxuNxeHweDvwMdcMcdMaGaay7FYbDXTWQQTgIP4Ump8nvx4zJMTBCZRMiJCJEJVaJiZm/D9+09wITYRkY4mjfC1crcTBuxWtGbFstwsMjhblYMmDlpkY5GzZiAKhwElh/GnJ404YvHY7M43J4bBYhEpRLp1OJ5LJFGoZA4bF5HIZPH5DD4jAUCgkKiQhPxAYfiBHlDZHVbRCkoVnfDhvh03y58+WsYWpuxbMWLEhPCVZZ9OHHOM0YzhEBGJFGOfsjiAITYQ5xts2NsyYLWrRwzWtGjVytxMWzda5ytHDDJlaZsjhkAKdRuH8k4Hkm3hM7i8zjsZgcGj0onk+oU2l0UhUFisVl8lmsjlIIT8P6H4f38kNkNEsCla1rWs63vfPj24cICF5U4XS4O+eOGOCWJDAIYZ9jHBLjQhNhDjC5y5WeXGtzZm+Fa0x48y1wwZtluZliwtWWJm2xN2YArPAVqG8E1HgmLj4GfgZmFj4eHg4EhoaMio6YmJ6anJaSiICJlZmfp6GrmZGLh4OAjIyUioyQjpqMkoySjIYi42PkZGXj5mTmZWZk4lDSUxPVFVVUk9NS0hEwUjGxaC/srD+yq/PwfH685ZYs2WrkknLm3d3Pp8ERlxHImFNvR2G4kWG5cni82ag/jz4BvPHjxzmZJiYmLiUSImJRIIkRcRImpIlEgmAAmLm/hO12AhNhDFm5yOGTZytbYszFa0YMGS3FmZM1rdw3ys8LHM5b48gArZAWWE/DXB+Gv+E7YcE7QtgbpYsmTBa0Lzz48eeuW+LHa8IxhOU0bUSRjHDOs4JUUgnGcYpRwDFjzMGTRo1YqMuPbt258tuDwJZsSD/im2/im3q63Srxl043glEzHHFzOuPDny58ufLv26xN7vjxzxzxZnExiOGMarWMVVcBV8srTM3MWmpjh37eDyAITyh4Dg8A3jOcJwiIRRhGERCMEUIoRIRAjAAIRCE4IRjAEYAhEIp4e/lT4oITYRlcMm7PM0zLW7hqxWtGuZwtxN2rFbkatmzXJhx5GTDEAKrgFAhvGlV40fYmHgZGIk4mVkZWZkZOJg4aOkJiUopionJyalo6Eg4+bo6Onq5+flZWHh4GGkpSWoqqirqKgkoCDl4+voauXAg/4phv4pk63y58ONXUp1OlREr2mYhVQusXhUVZd3cTE1NXjjHGyE62q0+XedaxmiIwRERGCMARlEQIwjCMYRRVr4HjFgITYRkyOXGVu0bLWjdphWtHGbKtxYmjdaycN8bLLicMMLnCAKrwE/hvJc95LuYuXh5eJj4OHgIaSlJyenKKonJqQhkXM09DW09LOzMXDwMdGTUlQTVhMS0dCQUbH0c3Tz8/MyMPFwkRGSAIP+KOr+KPFlNXUVVVVTEIQted3c3KYhTg1qqq5vjnNzfDniVoTzJ4TjHwHWNYowjCcokZRhGEYIwnKKEUZRCAigmTjwe3CcqCE2EOMLNm4xtsK1gxyOFrRi5crcOXMwW5cmRk4aMceVi1bACooBQoP9OB+nT1PLv2M46Y1rhqsRThGMaYzbM1U4Xnfg9evHd04RSc78M58ufJ2Agv7nk/ueFrz4Pl+TspNRGGBbNhCNmzaliENwaIPzvM3jwd7znLNXExKQTEwmJgmJhMACYCWfZ8eY2CE2EYcjPCzbNMi1kwx5VrRm1brXLZs0WuXDlljxOGrDJkxgCocBNoT8GNX4Ma8eLPmDJOGClsWbJqzYMlpSIUITw3z8Hfr168eGNmK0cCEQgv7NY/s1nvPfoOVNVXZVpZqJsS98byeE+LfBQITuYIR596zhEjBOEYRgjCMIhGEYRIRgRhNPD18cUyE2ENWGRg1cMXK1jkYNlrRxkyLXGRq2W48uJk5zY8jBlmxACo4BPYT8Qwn4hhdeDBjxYcADNeUpStDBS1smLNizYMVKShGU4p1x6du3g8Xbh4dksWbMgv7RA/tEHzOd5uANiWVTZsbKlsBCU5l+LfW8gISnYprVnetVUUSIhGCMIhGAEIoynKMJynGfD5cZy6QhNhDVs2aM2OXCtbsHLda0ZN2C3C5zNlrbLja5WrbHmYMGAAp7JIbxrfeNdeEhIGQg5KCiIqWkpqcnp6imJaOikFBwsTGyc3N0c/S0NKCD/ijS/ijHtnhz7c9WvF4uFXExdXFxdt5khdlDA0MsaFAhQwQwQoIQRo49nBLDOCE2EM3ObExY4cK1m1Yt1rRllcLcTdu4W422Fg4xZnOFm3ygCoEBKoP+GYL+GYXUtXHEceCohOeXGEVUYtd3M89XFoX4jxPiPtSQ0RVUCmi+KWQqjwV2AwGAw2AqkTz34XB43B5fB42F4o08M+jjiggkjgQwxwiAgQwQwoI0EsMe3hQ2gCE2EMGzNw2cOMK1w2aMVrRuzbLXLXKyW48jdwxbNmjZy5YAClwRg/4GVP4GXdc8b4ZxcRnputiG8RsHiN3lIKclpyWmI6AhI+Pk5GRAhsZUJZx8LBwKFg8EwELAQgAhNhGJozcMGrfItzOGGVa0Z4nC1w2Y4VuLM0bOMmJi1wsWoApmGIP+Lw7+LxdV9L1dTNzMI1NXHECG8Rv3iOdgYSFioCYkKCWopSUiIGNlY2lk5+PjwIXhDDo8rXHCjI44UcOB1aOKYCE2ENMjhq4bNMq3G4zZFrRlkarcWRq3WuGzVsxyOG7fG5xgCskBWIX4FTPgVRprvlrXqZb47aa6aZZ46YYyai7AYDBYizAYCy6y7BYDCYTCYbAYC6iqiKiKCVXXicLj8Xj8TjcThb8HbfXgZ6544oqmCowVAIP+KNT+KOtjOs8OOs4uiqVGIqtRFURcTNTETLbeds3Vxac3d3O5ibqLqoqKqNTynU8Jg/E86eudym5u4uSJRMJIEwldSXSRNSRKJiJhMSBMCU31+A0vKCE2EYmDBvias2a1m3bNlrRoxxLcWFo5Ws8uFjmys27TNmxACQEKuwFLhfgOi+A7OWW+rAy2324GeueOOGO+OudNgrMVhsRiMJVZhsBgsVjsVkMZgLrIZZbb8Dg78Pg8Th8PicThcDXTOSQS0YGGuMCD/hWS/hWdmuPLnwzU1TVRrEYqsRUTFsyubnNzN3d3xvjmczNXMxKqrXB0vkiAg/kT22fX43NrjNSkImJhCYmFzCQgmBKJgRJKU3z+CYmOICE2ENcrHFmzNnC1y0bsVrRwxZrcTNjmW4seFs1YZm7dk4xgCqQBVoP9Kp+lrrGt8gYz2RGq1jWtcuWuGKTebla83nrz68d5zO/AyuuetnPk69DrE7mM1VVydNwAg/4xZP4xWcseLwcuZrfCcwkXFkCLjJmYhUMTESATBMLolCUWrenWLIP3u2u/j7uZzdxJExMSSRcTAImJImJAESAJgCYmZv4Ru48QITYQybt8WVi5yLcWVzlWtGWFmtwt8jdbicM2jbHkbMcTlyAKrQE2h/C8x4Xl4HBYNFYFE4TH4nH4/IY7FYbAINEI9IJdLJxMppOJVKpBFoVAIPD4jHY/I5TLZjK5bH4zBYDDIZEo5FCE/Cxx+FkeMMm/Vjte05SxWzZMEsEozwzvO9bzvfPPPes6owpSWCGTBTBQhO9glDi1w3rGMZwihOU4RQiQARRIIoQu09usJ4QhNhDJw2bs2+NitZtcrBa0ZYci1xjZ4lrHI0atHDbCwcuWoAqxAUCG8Lv3hdfgIuAgYmEjYGTi5mZn5mZkYuDh4SBjIqQlJ6gqK6sqqaanI6OhkJBo2Nl5mjpbGjp5mZi4uAgIqCiIiEkAg/4iSP4iZcZnhvU6nV4VOqjWI4cK1ERN7zx4543vOc8ZzMkYrGK1HJqdYITgcZTk1nOcEZxiEYTlWU4EJyjACIEYBGEY34vJRdIhNhDZricscWJotxYW7Ja0aNWK1y1wuFuVg3ZZG+VozxNXAArSAW6E/B45+D1XHTBWV8WHJfFHMxZm7Jm0atmbNoxYsFKI1w59OnTv07c+XDfCx3vhrhvhhhVrW+PHW8ZylTBgta2DFixYM2puwasWjFkwWtKUJTjDLHLh04yC/uxj+7Efh8W578fD8Hnm5uG1pMkwqtzuWILGoXIULjEiVlJbXl49iTeaG5nn4NaAg/C8qa9GcIhm5ymYmBImARJMSAESAmAmACYACYTCYCbnx/dS9AAhNhGNq0cZcTRqtctMWFa0a4mq3CzYuFuJw1cNMTBg3aMmAAqmATGH8VvXitzhcXkMVlcfk8ViMHgcKiEcjEokEumU2m00k0mi0SgULh8bjsljsrkcnkMnjsfjMTgEJh0QjQCE/Cvh+FhOEK4mSmbBowaKWQrWd8M71x3vjx4b6a3VlK2LFbVkwYsQhPHXVjXrwiijCcYohGMpwihGE5RIRhFOOHwCnLGAITYRhyssmRzkxrWmRy3WtMzXMtc4sONaww5m+PG2bN2WZsAKmQEuh/IQt5CI4bFYnKYvL47H4rE4BBoxHJhLJpLptKJhJo9HI5HotDIFA4vIZbOZzN5vJZXCYzA4PACE/CtN+Fb+UME8k8jNTNTBSiEb1nlnhw6cOPDe84lKShqpipiAg/e7VPm5zOZXMrSEwExMXi4XOd+z1jPMITYQzZMGLdy0zLWuXFkWtGzNytwtmTBbkc4mzNtiaNMuViAKqgE9hvFmV4s24eAgINGwsrGzcrMyMfCwMBCRUNHRkRGSkxOT1JTUlNRS0xEQ0JDwMbDyMfIzMrQ0NLQy83Fy6Bggg/4jBP4jHcqnheLqIiI1isYxWKq6ld5nN23d3ve95zaIxwrtXDHLgIP4g8ePH8kAuEriYmauJiYlF1dWgmJqZqyZ5+/mY4AhNhGZq0x5GzbGtYN2WVa0w5Mi3Dla5lrRzibYWbLM4yNnAArQAWyF+Irj4i45oIqILq6gmggkqqqwFl1l0lFE01EUEct+FwuPxOHwttdss889td9NdsscccJDBHDNBZNgrMJgsBgLMJZdRgLsFgsJgMFgKJoZZ78DhcDhcHh8LicXXh8Kgv7u2/u7eXcssC5LGtbm5ubg01okMhlyGQzcbJVWW74aSrCVVKTLZuiD9jwpj0+8oETcyCBIkRJEkSAmAESIkIkCYTAmEwmAXO/g2svCITYRhasmzRtizLcrNmzWtG7Vqtc5M2Zaza5HLRlhYsGjJwAKsAE+hvIal5DO4KJhYWNiZOLl4eVkZGTkZWNh4GIjJCYmpyamJacmJ6epKCmnpKIhoeJl5eZm5Gbm5ulo6mlp5ehQMBEAg/4oPP4oS6zdZ1cXq9NVpyng4NQiJu85zxzxve7yzczcTDDtHTh05ITwFJPk6UCCqcUowjKInCKE5TgjJGUYyiijBGKM6+A4mwAhNhDVqwzN8jhqtaYszFa0c5ma1zlysFuJlkyucrbI5yZcwAriAVuG8cG3jhXQUHGIaIiIqQiI6OkoyUkpCakJCMgoCFkZOZl5uZmZWRkZuLn5GdlZeTkYmDiYNEwcXAxMDCRUpMT1BSUVJSTk9OUExRTUpFRkDDxcvNzM3LzcXRy87OiC/wAD/f4AB913mzvjq1NkQLLLCWa02LxIxbNWalrnx87my8nEzJWzued9+YTwgi7eFhlO1UpymilWk0pyrS9ITlOMEK0rSJGE6TpWSMJ0rKtIwnCE5TgBCcpo5fAMYx5QITYRmzMsTbDkaLWrJgwWtMWVwtxZHDFa3xM8zbLjaYcjRwAKpAFPg/4Fmv4Fm+quNXwvpx4DWy6Nb8TnVuPbucOLGXLn0uIxjGuHDXDhjExN5nd8b4731nwc5qCD/jF2/jF3rerjOLiYAdOprcxJEwa26dWtgRLNXFzGjTELxucxfGYkg/c6O/fnmZmIIJWuJiUJiYTEolCUAEokiREzCZnj8I43jsAhNhGFjkcMWGRwtaY2Tha0Y5sK3DlxM1rZkyYZGTfDmcMsgAppHYX4a/PhsJjijuwOAYSSyzAUYayyaySGPAz43C4XCoL+7dv7t12efFj1TNWlk748y0CF11EEOFxs8MMMKFCQoUMtOrhLACE2EMnLRg0csMS1uxyMlrTC2ZrcOZlkWuGjls0Z5cuTK4cgCnUhhfi/e+L/OWCe6OqaWTDRVVYTAYDBVTSRz24fA4uXF21zgIP+K0L+Kz3Lny46jnymoiIiF1mZmOOLmbCF4ApgZueWOGGGEhEJCgjSy7OKWLEAITYRlyNMjXG4zLWubK4WtG+ZytxYmuVaybYszdu1xMGDLIAKkwSpA4P82R+bR116BvWYmGIrERicRGsctViqiZKVU1NxmSoxVSFwxSJm763xzm7SmZud3c3KYmV5mZVLCVzMyuJuM3eZu5tEyu7zmZzianCZmblCKqIrNZi4iMVWoiE4mqqkDIhhSouiYFTbMXJhSIUVNVNTExMImImUyhdDGeCNa5Y4cKxExFNVqkJlZURFQq7zMrRMs899eO93M1i6mc5vr279EVEXd8453MYrGo1bOc7nNTGFK4rmcze+PHn35+Dx553cKTRnO1xVa4a4Yxx7cXyIgv8ABPH+AAm/3zofBWE3U2M3mrq7SEubLEXNloiJbN1uViQbm2VNw853XRIaUuSXLLFhIksAxcsKoMZuFTc3EFWrm4iVbubkkzO5dmhhAtlQioXjxzx45kmXbM7PNvd93r4fHkfB8PwWq7VYmMoVC23rVIzU0XJkjKVaETvPMoi+Phu93dus8blTvlJOc9fJ79RLbqGMzZbutuGZjKrdfB8PiqCC/GHy/Lfl1tu3aLEqxZSWUAsWLJSUJUoBKAlAAl3m5suVNyhNygluUAlASrLmwAsszYLNzc2SksqULLmxLKiy5soWLBYLFllzuSksUSkoCUCywFlikEWUAsCwAShKFgslFllzZLLKSkqUlAsFixYCWFlO/L+H7b8wITYQ0yZG+RlhaLcblgxWtG7TGtxNmTVbjx5WrLM4YYXDhmAKbBuD/gu4/guvuddYrO9REUiZZxcXwIbxWeeK22ASUHORU9HTUtNRkVCQsTGyMvG0MjQyM6CF10ETJzxywxo4I4YUKOHF5uGGDMAhNhDVy5a4sePGtbY8mFa0aMWy1zjYtFrhqxcYWuHJjxOXIAp2IIP+Nbz+NcnEb8Dv0vbU6nETGZkp03W4yIX4sWPiyHjmtw0uKoxVWGwGIoujqjprwOBtwOLlw9N8dICF1U0WJrhjlngjhQo4IyFDDHHm8ehg2QAhNhGHCzzN2LFgtc5GbVa0x5MS1w3a41rJpkwuGbFrlwuXIAqpAmyF+DAT4MB4uAeCKaKYY4t5v4IEUIhI0ccEMEcSKSWKGKAhhIYY55I5IIYJJoYo4iBDClhgjigIUcMqGSCCaCCQlI5Y54WQiuoxwIfxXjeK9OAwmEQWKQGMQyKRaKQyGQSAQWFxOKx2SyOSy2XxWHwKERCPSSYSSLRaMRaKQ6EQJCYXGYrZtHy+SwaPwKCW3RE2l0ImkOhUAgcHisTjchmMZi+LYhAIZFJZMIxjxCoBB4XF5DJZfLZvDqPFo9KJtOp5E5ZKaLSwhNHSph31vXCviqRRhGARgQjAQnKcIhEZryjDPaOO050wRihWUYRhkz1tCeCuXNbDFGEU5RhOUooyeC7o9AAhNhDnCyxNXLJstcMsbha0cNGa3Fjb41rZs0xsXLdm2Ys24AqXAneD/jTM/jS9vG+mcbXN3E0hLJKCpXMwpVVaczc5glcQxrGMUtvO7tNFClVVQNzmbW2kjhXKtYV4e+Ngh/Ffp4r9YDBIBEIRFolGIlFIEhMRiMdi8ji8hk8nj8bhMKhkWlU4m06k0eiUIgENh8hisnjshlMtkspiaHRSQTieUKXR6IQqAwmIxuNx+RyGSyuVyOLwWGRCWTagUabSaKQ6Bw+KyeRymUy+Wy+SxWBRCRTSeUqkTiLQqAROLyuUzmQyeSyeJoP448u6+BeZMyuLIkESFXUxMSSmJJiYQKkJiUxKJImCCJJi4mJBBETEkl34PwTmY8QhNhDFzmwt2ORitxN3LJa0xt8q3ExyMluRmxzZmmRgwY42gAkCCooCcIL+cqP5yrnL43x2eXnNMsNa3xqRIkli3zfOKvh6qTJKlt3dty8FXZvJngxNvas+XxI8ec3Kh/CKx4Rc4HCIPDkMhUUiUQiUQg0CgEHg8NiMRicbkMtlshisDgcMjEklUqjUei0aiUOhEEgsHicTjshk8tlcriMNgUKi0gk0sjkcjkYjkOhkCgcNisdkctlc7mcpicJhESjEwm0wlkai0WhkEgcHh8XisfkcZkcXgsLhUEjEejUmg/kD01eX6M5TMpmUolEomE1NXAmJiRMSmpQiYmpIsAupRNXCriLAAuE35PwDKfHAITYRkaMHLLIzZLWuZqxWtGTFmtwtWrFaxbM2WJsybtmGNiAK5gLAAYT8FuH4LlcEsTYyQxQE6znGcpRkrCN6xqaaXnjw4b1Upgtstg1QwYLShCtcOHHhx471w3reEZWto3ZNmzNghHHfXr1489a3jEhKFsGLJkzZMlEcOHPn04ccapMEtRqxWtKE54cOPThw1uQlghS0pUpCUkqpqzrHTfDhmpg1cTgcbFwMVI1Ag/4WKP4Wce2PGx4mvA5a4TV748/B5898d5YjFcI1wZ6VwqpjNzvOWdeHEznF4xjGqqjLN5hNVWLzO7uZrGOVVEzvjxu6Y6cuEGd7zlMxc3NxNV2cvC4cIi88effj18Hjzyxw7eJ4HgdMJ3z79evHM3WNa6a1wikcePPrnxXPNoP5O92a9fw93Npi01YAAAAAALqYCJFXdBMAAARcBMAACYAiUJqwupi6mAiSJEXUpgiYmrF57+r5NXXnACE2EOHLZs4yYnK1o1YN1rRnhcLXDbK4W5GDdw0Z5GmRhjbgCp0CfIP+NY7+NZlHLfTjy58uOJqIWnM5Si4i4meXPhiIxMZZnMC4TKMRiKQ3MzasxnBNYmohMzMpmbSVVYqETc3Ljx1vF4CH8IhHhErgcDhULiEDiEIk0YkEajEMhUDicXjcdkMdkcdlsjj8PgEMi0im00nUqjUOhUChsTisXjcfj8nmspl8TQyNSqhUCmS6NQ6EQOKxmPx+QyWSymXxmHwCFRqYTKfTCTRCEQCFxWKxuQyeKy+WyOIoREpNLp9NJVEIZBIPE4vFYzF4vHY7AIHDoFFgg/kT357+DxtaZZlJdXAkTCERMCUWBcSiJoitgAAAAAAAB4Pm+nnF8SE2EOcbVjjwt8a3Dlc4VrRq3bLcLFplWs2WVo4xsczdhlaACtUBaYT8ac340+VK6KZpYpUJ3w1nWKEpIFaznjjhvjvhmSyZNGrRmyYMCdcuPLtcOt51hCWK2DJkyZMGDAnfHr169+fDhhLJixZsWDNHVGWTwGCE/CyF+FmGeC/Gw8i2CkI3rlnjx78t5xSxZs2ClIQQgmrGMaxnNAhCEkBmvNVMlK1kKzrjvWcZWtitbFGU65cOHDnZcePwgIP5k+F437N5nM3GwAAAAAAAAAAAAAHX0fZEACE2EM2zdy4yY261uzyNlrRuybLcLFsxWuMbBuzauGOFpiagCtEBV4P+Suj+Ste+MZNbImLi5zW5iMa1GEze9xdVFKnPGc5qOnTlqqufB48eMzVYwqJvnExqcXy4sobwkqeEpGIgpSAlFJITklGRkFCxcfKy8jIzMnMy9DJysfCRUpNVlRVUE9JRkFAxMTIyMfLyM3Pz9HTx8bER0tXWFpWT0tHQkPExsrJy8rMzczMx8HIQktJTVQCE80eE0eT0USKYAFaUw2mAAAAAAAAnw+7CtOqAITYQ4bZMuRriarXLBy1WtMuHCtcuMrFblxYmblrhYNcOXCAKrwFUhPyUdfko7QYKUghOcY3lKlJQTrHDjbaRvOs8MYmC2bVo0YMFkceXPrvnzwvSWLVi2UzUYb7dOHPhphlKVIP+FYr+FYt4GO0dLid8ePPrz65zdYjhyrCsymInSi5nM3cQhiuSMJTfO93cTWODhfLnO74ghPSHj+WHwLOImmAAAAAAAAAAJ4ejw6wngCE2ENnGTJjxtmq3I0as1rRwyYLXLbM5WuGDLM3w48uFizcgCv0BZYP+H4b+H4HtaONccd+WarpHCV5zz3aKxhWZu7uKqsKTd3MpxVaurnOdzM01pQzcrolc3LVY5Ti5h/CPx4SJYRCYDAYPCILEoLGIVGItIIxGodCkDhcPjMbjMhkMlk8li8JgUIjEck0qkUai0QhkCgSCweHw2GxuJyWTyuSx2JwCGR6UTSZTiWSaKRCBQWGxONyOMyuRyeSy2LoREpJMJxPJNFIZBYHEYnH4eIPyukeHqROLznMZrK4uJi6JlMTWcRETVxkAFzi4VdVcXVgAZxKExefH9/NT44AhNhDJixYYmDTGtyNmTVa0zOMy3E4Zs1rXCzx4XDVg1csmoArRAWSE/EA1+ICOUsWDBK01cM8JCiSUaxnjyZaVYV8Ncs8M5SwZMGbFoxWwUhCc8d75ceu+XDesaWwZs2zVm1WwI59evg79unCwYtnGyaM2YIP+FjL+Fi/HH0M4xEXu+fHj347tGq7a1fLnw4uImNXGJteZlEVWIgLwmEQi8W453d7xetcuHLFUvwZ8fv4PUIT1h5dhr7c5zhOV5EpgAAAAAATklMAACciUwOD1c8Y9kCE2EM8ORm0xtHK1uwZ5VrTCwarXDjLjWssjPJhzY2uTM2YgCo0CfYX4GjvgZbrlrirmgRRwy0z2z21111122101zzzpZZUMMUMUVFElUmCswF2EwGKwmCxV2Gsw1GEuuqwGAimgkligpihUz1334XC4fB4HE4PD4HG4PF4fD4G++meeGOBBBJFRZVgMFisBksNjMRkgg/4wWv4wS9zz5c8bjM5XWaUhUxMVFViq1HCcRUqIXSZSJXjNSLzPHjx48+e95SSnK2cTWIrERqMTqq6TyitEVz5bZoCD+AvEi/R8G95EIRMSmUxcCJghIRKYmJTETCYTF1JEkSTFwTUwi4Jgi4TARdTMErZ8v34zj4AAITYRka5WrfCzZLcTZqyWtG2TItxY2jBa0ZY2+XG3yM8jlgAK2gFYhvDxp4eCYWHi4CLR8HLx87LzcvNy8fDxqFg4WEhYiGjIyUmpqYlpiamJqYmpqcmJaQkIqQhoqKhohAwcfIzs3Oz83Qy87KyszKzMvJx8bDoCMjKCQpJimoiD/itO/it5xM8txNZxdTU1OorWOWOVaxURERSalmZm7m53vO99eO+t8c8ZmZIxGMY4a1y4Y8S+UYiD+GN4n3bnMkzFwkkTCYuATCJESTCJQmJAEJiUSWvfl+uR5QAhNhDJvkx4W+Vmty4sTNa0atWq1w4YsVuLJjZuWmNu0Z4WIAr0AVyG8VQXimBkZGRl5mblaGXn5Gjh5+PlY2TlZONjZGLiYOBQEJGSEhJT09RVFNUVlBTUUxNR0lLR0VAREDCxMbLycvL0M3P0NDTztDP0M3MzMTGxcCgIqIiIyKkpKikJ4IP+LDD+LC/q7uM3uOOuPLeJhhwcscuHTHLGNYrE4mJu83ebZzu+PHPHjnjeeOczNlRWMY1wxyxqtcL8h04cAITwZjYe6laFoWlG9axjGMokIoRgRhFGEYTgRgjBGACMIwjBCKEYRQjCKMJo14PVlOHAITYRjYOHLDExyLWzBi2WtMThktcOWrlayYuW2ZqwwtWDBqAK0AFGh/JMB5Jg4nE4rE5HG43HYvGYnDYbA4HAoVDopGo1KJBKpNKJNJpBIo9II9Ho1EIpCIJBYPE4/H5LJZTK5bKZPJ5LIZDG4vD4fBUBgiIQaFQwhPxizfjGfjC+iFoYIWpSmCmLBK1qQtWUYEoTpVlw59Ovbr24b3jOcIQmjgloloxZNVs0rSCE8PZ4OrlrGE5TBGESMEYIRQjCcEYEK0VQjGEJ0nARRVw+CU4cQCE2EYmDnHia5WC3E5Z4lrTGyarXLLFmWuMmRhixN8TZhlbg"/>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ark 3410">
  <a:themeElements>
    <a:clrScheme name="Dark 3410">
      <a:dk1>
        <a:srgbClr val="000000"/>
      </a:dk1>
      <a:lt1>
        <a:srgbClr val="FFFFFF"/>
      </a:lt1>
      <a:dk2>
        <a:srgbClr val="000000"/>
      </a:dk2>
      <a:lt2>
        <a:srgbClr val="808080"/>
      </a:lt2>
      <a:accent1>
        <a:srgbClr val="FFFF00"/>
      </a:accent1>
      <a:accent2>
        <a:srgbClr val="FF0000"/>
      </a:accent2>
      <a:accent3>
        <a:srgbClr val="7030A0"/>
      </a:accent3>
      <a:accent4>
        <a:srgbClr val="00B0F0"/>
      </a:accent4>
      <a:accent5>
        <a:srgbClr val="AAE2CA"/>
      </a:accent5>
      <a:accent6>
        <a:srgbClr val="FFC000"/>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dirty="0" err="1" smtClean="0">
            <a:solidFill>
              <a:schemeClr val="bg1"/>
            </a:solidFill>
          </a:defRPr>
        </a:defPPr>
      </a:lstStyle>
    </a:txDef>
  </a:objectDefaults>
  <a:extraClrSchemeLst/>
</a:theme>
</file>

<file path=ppt/theme/theme2.xml><?xml version="1.0" encoding="utf-8"?>
<a:theme xmlns:a="http://schemas.openxmlformats.org/drawingml/2006/main" name="Side Bar">
  <a:themeElements>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fontScheme name="Side Bar">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2"/>
          </a:solidFill>
          <a:prstDash val="solid"/>
          <a:round/>
          <a:headEnd type="none" w="sm" len="sm"/>
          <a:tailEnd type="triangl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2"/>
          </a:solidFill>
          <a:prstDash val="solid"/>
          <a:round/>
          <a:headEnd type="none" w="sm" len="sm"/>
          <a:tailEnd type="triangl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ark 3410">
  <a:themeElements>
    <a:clrScheme name="Dark 3410">
      <a:dk1>
        <a:srgbClr val="000000"/>
      </a:dk1>
      <a:lt1>
        <a:srgbClr val="FFFFFF"/>
      </a:lt1>
      <a:dk2>
        <a:srgbClr val="000000"/>
      </a:dk2>
      <a:lt2>
        <a:srgbClr val="808080"/>
      </a:lt2>
      <a:accent1>
        <a:srgbClr val="FFFF00"/>
      </a:accent1>
      <a:accent2>
        <a:srgbClr val="FF0000"/>
      </a:accent2>
      <a:accent3>
        <a:srgbClr val="7030A0"/>
      </a:accent3>
      <a:accent4>
        <a:srgbClr val="00B0F0"/>
      </a:accent4>
      <a:accent5>
        <a:srgbClr val="AAE2CA"/>
      </a:accent5>
      <a:accent6>
        <a:srgbClr val="FFC000"/>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dirty="0" err="1" smtClean="0">
            <a:solidFill>
              <a:schemeClr val="bg1"/>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Dark 3410</Template>
  <TotalTime>1715</TotalTime>
  <Words>2144</Words>
  <Application>Microsoft Macintosh PowerPoint</Application>
  <PresentationFormat>On-screen Show (4:3)</PresentationFormat>
  <Paragraphs>632</Paragraphs>
  <Slides>40</Slides>
  <Notes>29</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Dark 3410</vt:lpstr>
      <vt:lpstr>Side Bar</vt:lpstr>
      <vt:lpstr>1_Dark 3410</vt:lpstr>
      <vt:lpstr>Memory</vt:lpstr>
      <vt:lpstr>Announcements</vt:lpstr>
      <vt:lpstr>Announcements</vt:lpstr>
      <vt:lpstr>Critical Path</vt:lpstr>
      <vt:lpstr>Critical Path</vt:lpstr>
      <vt:lpstr>Critical Path</vt:lpstr>
      <vt:lpstr>Multiplexor</vt:lpstr>
      <vt:lpstr>Multiplexor</vt:lpstr>
      <vt:lpstr>Goals for today</vt:lpstr>
      <vt:lpstr>Bistable Devices</vt:lpstr>
      <vt:lpstr>Bistable Devices</vt:lpstr>
      <vt:lpstr>SR Latch</vt:lpstr>
      <vt:lpstr>SR Latch</vt:lpstr>
      <vt:lpstr>SR Latch</vt:lpstr>
      <vt:lpstr>Unclocked D Latch</vt:lpstr>
      <vt:lpstr>Unclocked D Latch</vt:lpstr>
      <vt:lpstr>D Latch with Clock</vt:lpstr>
      <vt:lpstr>D Latch with Clock</vt:lpstr>
      <vt:lpstr>D Latch with Clock</vt:lpstr>
      <vt:lpstr>Edge-Triggered D Flip-Flop</vt:lpstr>
      <vt:lpstr>Registers</vt:lpstr>
      <vt:lpstr>Voting Machine</vt:lpstr>
      <vt:lpstr>Goals for today</vt:lpstr>
      <vt:lpstr>Register File</vt:lpstr>
      <vt:lpstr>Register File</vt:lpstr>
      <vt:lpstr>Register File</vt:lpstr>
      <vt:lpstr>Tradeoffs</vt:lpstr>
      <vt:lpstr>Building Large Memories</vt:lpstr>
      <vt:lpstr>Tri-State Devices</vt:lpstr>
      <vt:lpstr>Shared Bus</vt:lpstr>
      <vt:lpstr>SRAM</vt:lpstr>
      <vt:lpstr>SRAM Chip</vt:lpstr>
      <vt:lpstr>SRAM Chip</vt:lpstr>
      <vt:lpstr>SRAM Cell</vt:lpstr>
      <vt:lpstr>SRAM Modules and Arrays</vt:lpstr>
      <vt:lpstr>SRAM Summary</vt:lpstr>
      <vt:lpstr>Dynamic RAM: DRAM</vt:lpstr>
      <vt:lpstr>DRAM vs. SRAM</vt:lpstr>
      <vt:lpstr>Memory</vt:lpstr>
      <vt:lpstr>Summary</vt:lpstr>
    </vt:vector>
  </TitlesOfParts>
  <Company>Cornell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Walsh</dc:creator>
  <cp:lastModifiedBy>Hakim Weatherspoon</cp:lastModifiedBy>
  <cp:revision>287</cp:revision>
  <dcterms:created xsi:type="dcterms:W3CDTF">2009-12-09T04:00:14Z</dcterms:created>
  <dcterms:modified xsi:type="dcterms:W3CDTF">2011-02-08T17:22:25Z</dcterms:modified>
</cp:coreProperties>
</file>