
<file path=[Content_Types].xml><?xml version="1.0" encoding="utf-8"?>
<Types xmlns="http://schemas.openxmlformats.org/package/2006/content-types">
  <Override PartName="/ppt/tags/tag8.xml" ContentType="application/vnd.openxmlformats-officedocument.presentationml.tags+xml"/>
  <Override PartName="/ppt/notesSlides/notesSlide2.xml" ContentType="application/vnd.openxmlformats-officedocument.presentationml.notesSlide+xml"/>
  <Override PartName="/ppt/tags/tag104.xml" ContentType="application/vnd.openxmlformats-officedocument.presentationml.tags+xml"/>
  <Override PartName="/ppt/slides/slide2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tags/tag49.xml" ContentType="application/vnd.openxmlformats-officedocument.presentationml.tags+xml"/>
  <Override PartName="/ppt/tags/tag78.xml" ContentType="application/vnd.openxmlformats-officedocument.presentationml.tags+xml"/>
  <Override PartName="/ppt/tags/tag96.xml" ContentType="application/vnd.openxmlformats-officedocument.presentationml.tags+xml"/>
  <Override PartName="/ppt/tags/tag100.xml" ContentType="application/vnd.openxmlformats-officedocument.presentationml.tags+xml"/>
  <Default Extension="xml" ContentType="application/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tags/tag38.xml" ContentType="application/vnd.openxmlformats-officedocument.presentationml.tags+xml"/>
  <Override PartName="/ppt/tags/tag56.xml" ContentType="application/vnd.openxmlformats-officedocument.presentationml.tags+xml"/>
  <Override PartName="/ppt/tags/tag67.xml" ContentType="application/vnd.openxmlformats-officedocument.presentationml.tags+xml"/>
  <Override PartName="/ppt/notesSlides/notesSlide16.xml" ContentType="application/vnd.openxmlformats-officedocument.presentationml.notesSlide+xml"/>
  <Override PartName="/ppt/tags/tag85.xml" ContentType="application/vnd.openxmlformats-officedocument.presentationml.tags+xml"/>
  <Override PartName="/ppt/slides/slide1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tags/tag16.xml" ContentType="application/vnd.openxmlformats-officedocument.presentationml.tags+xml"/>
  <Override PartName="/ppt/tags/tag27.xml" ContentType="application/vnd.openxmlformats-officedocument.presentationml.tags+xml"/>
  <Override PartName="/ppt/tags/tag45.xml" ContentType="application/vnd.openxmlformats-officedocument.presentationml.tags+xml"/>
  <Override PartName="/ppt/tags/tag63.xml" ContentType="application/vnd.openxmlformats-officedocument.presentationml.tags+xml"/>
  <Override PartName="/ppt/tags/tag74.xml" ContentType="application/vnd.openxmlformats-officedocument.presentationml.tags+xml"/>
  <Override PartName="/ppt/tags/tag92.xml" ContentType="application/vnd.openxmlformats-officedocument.presentationml.tags+xml"/>
  <Override PartName="/ppt/notesSlides/notesSlide23.xml" ContentType="application/vnd.openxmlformats-officedocument.presentationml.notesSlide+xml"/>
  <Override PartName="/ppt/tags/tag34.xml" ContentType="application/vnd.openxmlformats-officedocument.presentationml.tags+xml"/>
  <Override PartName="/ppt/tags/tag52.xml" ContentType="application/vnd.openxmlformats-officedocument.presentationml.tags+xml"/>
  <Override PartName="/ppt/notesSlides/notesSlide12.xml" ContentType="application/vnd.openxmlformats-officedocument.presentationml.notesSlide+xml"/>
  <Override PartName="/ppt/tags/tag81.xml" ContentType="application/vnd.openxmlformats-officedocument.presentationml.tags+xml"/>
  <Override PartName="/ppt/tags/tag109.xml" ContentType="application/vnd.openxmlformats-officedocument.presentationml.tags+xml"/>
  <Override PartName="/ppt/tags/tag12.xml" ContentType="application/vnd.openxmlformats-officedocument.presentationml.tags+xml"/>
  <Override PartName="/ppt/tags/tag23.xml" ContentType="application/vnd.openxmlformats-officedocument.presentationml.tags+xml"/>
  <Override PartName="/ppt/notesSlides/notesSlide7.xml" ContentType="application/vnd.openxmlformats-officedocument.presentationml.notesSlide+xml"/>
  <Override PartName="/ppt/tags/tag41.xml" ContentType="application/vnd.openxmlformats-officedocument.presentationml.tags+xml"/>
  <Override PartName="/ppt/tags/tag70.xml" ContentType="application/vnd.openxmlformats-officedocument.presentationml.tags+xml"/>
  <Override PartName="/ppt/tags/tag116.xml" ContentType="application/vnd.openxmlformats-officedocument.presentationml.tags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tags/tag9.xml" ContentType="application/vnd.openxmlformats-officedocument.presentationml.tags+xml"/>
  <Override PartName="/ppt/tags/tag30.xml" ContentType="application/vnd.openxmlformats-officedocument.presentationml.tags+xml"/>
  <Override PartName="/ppt/tags/tag105.xml" ContentType="application/vnd.openxmlformats-officedocument.presentationml.tag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3.xml" ContentType="application/vnd.openxmlformats-officedocument.presentationml.notesSlide+xml"/>
  <Override PartName="/ppt/tags/tag112.xml" ContentType="application/vnd.openxmlformats-officedocument.presentationml.tags+xml"/>
  <Override PartName="/ppt/slides/slide26.xml" ContentType="application/vnd.openxmlformats-officedocument.presentationml.slide+xml"/>
  <Override PartName="/ppt/presProps.xml" ContentType="application/vnd.openxmlformats-officedocument.presentationml.presProps+xml"/>
  <Override PartName="/ppt/tags/tag5.xml" ContentType="application/vnd.openxmlformats-officedocument.presentationml.tags+xml"/>
  <Override PartName="/ppt/theme/theme2.xml" ContentType="application/vnd.openxmlformats-officedocument.theme+xml"/>
  <Override PartName="/ppt/tags/tag79.xml" ContentType="application/vnd.openxmlformats-officedocument.presentationml.tags+xml"/>
  <Override PartName="/ppt/tags/tag101.xml" ContentType="application/vnd.openxmlformats-officedocument.presentationml.tags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Layouts/slideLayout3.xml" ContentType="application/vnd.openxmlformats-officedocument.presentationml.slideLayout+xml"/>
  <Default Extension="emf" ContentType="image/x-emf"/>
  <Override PartName="/ppt/tags/tag39.xml" ContentType="application/vnd.openxmlformats-officedocument.presentationml.tags+xml"/>
  <Override PartName="/ppt/tags/tag68.xml" ContentType="application/vnd.openxmlformats-officedocument.presentationml.tags+xml"/>
  <Override PartName="/ppt/notesSlides/notesSlide17.xml" ContentType="application/vnd.openxmlformats-officedocument.presentationml.notesSlide+xml"/>
  <Override PartName="/ppt/tags/tag86.xml" ContentType="application/vnd.openxmlformats-officedocument.presentationml.tags+xml"/>
  <Override PartName="/ppt/tags/tag97.xml" ContentType="application/vnd.openxmlformats-officedocument.presentationml.tags+xml"/>
  <Override PartName="/ppt/presentation.xml" ContentType="application/vnd.openxmlformats-officedocument.presentationml.presentation.main+xml"/>
  <Override PartName="/ppt/slides/slide22.xml" ContentType="application/vnd.openxmlformats-officedocument.presentationml.slide+xml"/>
  <Override PartName="/ppt/tags/tag1.xml" ContentType="application/vnd.openxmlformats-officedocument.presentationml.tags+xml"/>
  <Override PartName="/ppt/tags/tag28.xml" ContentType="application/vnd.openxmlformats-officedocument.presentationml.tags+xml"/>
  <Override PartName="/ppt/tags/tag57.xml" ContentType="application/vnd.openxmlformats-officedocument.presentationml.tags+xml"/>
  <Override PartName="/ppt/tags/tag75.xml" ContentType="application/vnd.openxmlformats-officedocument.presentationml.tags+xml"/>
  <Override PartName="/ppt/notesSlides/notesSlide24.xml" ContentType="application/vnd.openxmlformats-officedocument.presentationml.notesSlide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tags/tag17.xml" ContentType="application/vnd.openxmlformats-officedocument.presentationml.tags+xml"/>
  <Override PartName="/ppt/tags/tag35.xml" ContentType="application/vnd.openxmlformats-officedocument.presentationml.tags+xml"/>
  <Override PartName="/ppt/tags/tag46.xml" ContentType="application/vnd.openxmlformats-officedocument.presentationml.tags+xml"/>
  <Override PartName="/ppt/notesSlides/notesSlide13.xml" ContentType="application/vnd.openxmlformats-officedocument.presentationml.notesSlide+xml"/>
  <Override PartName="/ppt/tags/tag64.xml" ContentType="application/vnd.openxmlformats-officedocument.presentationml.tags+xml"/>
  <Override PartName="/ppt/tags/tag82.xml" ContentType="application/vnd.openxmlformats-officedocument.presentationml.tags+xml"/>
  <Override PartName="/ppt/tags/tag93.xml" ContentType="application/vnd.openxmlformats-officedocument.presentationml.tags+xml"/>
  <Override PartName="/ppt/slideLayouts/slideLayout10.xml" ContentType="application/vnd.openxmlformats-officedocument.presentationml.slideLayout+xml"/>
  <Override PartName="/ppt/tags/tag24.xml" ContentType="application/vnd.openxmlformats-officedocument.presentationml.tags+xml"/>
  <Override PartName="/ppt/notesSlides/notesSlide8.xml" ContentType="application/vnd.openxmlformats-officedocument.presentationml.notesSlide+xml"/>
  <Override PartName="/ppt/tags/tag53.xml" ContentType="application/vnd.openxmlformats-officedocument.presentationml.tags+xml"/>
  <Override PartName="/ppt/tags/tag71.xml" ContentType="application/vnd.openxmlformats-officedocument.presentationml.tags+xml"/>
  <Override PartName="/ppt/notesSlides/notesSlide20.xml" ContentType="application/vnd.openxmlformats-officedocument.presentationml.notesSlide+xml"/>
  <Override PartName="/ppt/tags/tag13.xml" ContentType="application/vnd.openxmlformats-officedocument.presentationml.tags+xml"/>
  <Override PartName="/ppt/tags/tag31.xml" ContentType="application/vnd.openxmlformats-officedocument.presentationml.tags+xml"/>
  <Override PartName="/ppt/tags/tag42.xml" ContentType="application/vnd.openxmlformats-officedocument.presentationml.tags+xml"/>
  <Override PartName="/ppt/tags/tag60.xml" ContentType="application/vnd.openxmlformats-officedocument.presentationml.tags+xml"/>
  <Override PartName="/ppt/tags/tag117.xml" ContentType="application/vnd.openxmlformats-officedocument.presentationml.tags+xml"/>
  <Override PartName="/ppt/tags/tag20.xml" ContentType="application/vnd.openxmlformats-officedocument.presentationml.tags+xml"/>
  <Override PartName="/ppt/notesSlides/notesSlide4.xml" ContentType="application/vnd.openxmlformats-officedocument.presentationml.notesSlide+xml"/>
  <Override PartName="/ppt/tags/tag106.xml" ContentType="application/vnd.openxmlformats-officedocument.presentationml.tags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tags/tag6.xml" ContentType="application/vnd.openxmlformats-officedocument.presentationml.tags+xml"/>
  <Override PartName="/ppt/tags/tag113.xml" ContentType="application/vnd.openxmlformats-officedocument.presentationml.tags+xml"/>
  <Override PartName="/ppt/slideMasters/slideMaster1.xml" ContentType="application/vnd.openxmlformats-officedocument.presentationml.slideMaster+xml"/>
  <Override PartName="/ppt/slides/slide27.xml" ContentType="application/vnd.openxmlformats-officedocument.presentationml.slide+xml"/>
  <Override PartName="/ppt/slideLayouts/slideLayout4.xml" ContentType="application/vnd.openxmlformats-officedocument.presentationml.slideLayout+xml"/>
  <Override PartName="/ppt/tags/tag98.xml" ContentType="application/vnd.openxmlformats-officedocument.presentationml.tags+xml"/>
  <Override PartName="/ppt/tags/tag102.xml" ContentType="application/vnd.openxmlformats-officedocument.presentationml.tags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tags/tag2.xml" ContentType="application/vnd.openxmlformats-officedocument.presentationml.tags+xml"/>
  <Override PartName="/ppt/tags/tag58.xml" ContentType="application/vnd.openxmlformats-officedocument.presentationml.tags+xml"/>
  <Override PartName="/ppt/tags/tag69.xml" ContentType="application/vnd.openxmlformats-officedocument.presentationml.tags+xml"/>
  <Override PartName="/ppt/tags/tag87.xml" ContentType="application/vnd.openxmlformats-officedocument.presentationml.tags+xml"/>
  <Override PartName="/ppt/notesSlides/notesSlide18.xml" ContentType="application/vnd.openxmlformats-officedocument.presentationml.notesSlide+xml"/>
  <Default Extension="rels" ContentType="application/vnd.openxmlformats-package.relationships+xml"/>
  <Override PartName="/ppt/slides/slide23.xml" ContentType="application/vnd.openxmlformats-officedocument.presentationml.slide+xml"/>
  <Override PartName="/ppt/tags/tag29.xml" ContentType="application/vnd.openxmlformats-officedocument.presentationml.tags+xml"/>
  <Override PartName="/ppt/tags/tag47.xml" ContentType="application/vnd.openxmlformats-officedocument.presentationml.tags+xml"/>
  <Override PartName="/ppt/tags/tag76.xml" ContentType="application/vnd.openxmlformats-officedocument.presentationml.tags+xml"/>
  <Override PartName="/ppt/tags/tag94.xml" ContentType="application/vnd.openxmlformats-officedocument.presentationml.tags+xml"/>
  <Override PartName="/ppt/notesSlides/notesSlide25.xml" ContentType="application/vnd.openxmlformats-officedocument.presentationml.notesSlide+xml"/>
  <Override PartName="/ppt/slides/slide12.xml" ContentType="application/vnd.openxmlformats-officedocument.presentationml.slide+xml"/>
  <Override PartName="/ppt/slides/slide30.xml" ContentType="application/vnd.openxmlformats-officedocument.presentationml.slide+xml"/>
  <Override PartName="/ppt/slideLayouts/slideLayout11.xml" ContentType="application/vnd.openxmlformats-officedocument.presentationml.slideLayout+xml"/>
  <Override PartName="/ppt/tags/tag18.xml" ContentType="application/vnd.openxmlformats-officedocument.presentationml.tags+xml"/>
  <Override PartName="/ppt/tags/tag36.xml" ContentType="application/vnd.openxmlformats-officedocument.presentationml.tags+xml"/>
  <Override PartName="/ppt/tags/tag54.xml" ContentType="application/vnd.openxmlformats-officedocument.presentationml.tags+xml"/>
  <Override PartName="/ppt/notesSlides/notesSlide14.xml" ContentType="application/vnd.openxmlformats-officedocument.presentationml.notesSlide+xml"/>
  <Override PartName="/ppt/tags/tag65.xml" ContentType="application/vnd.openxmlformats-officedocument.presentationml.tags+xml"/>
  <Override PartName="/ppt/tags/tag83.xml" ContentType="application/vnd.openxmlformats-officedocument.presentationml.tags+xml"/>
  <Override PartName="/ppt/tags/tag14.xml" ContentType="application/vnd.openxmlformats-officedocument.presentationml.tags+xml"/>
  <Override PartName="/ppt/tags/tag25.xml" ContentType="application/vnd.openxmlformats-officedocument.presentationml.tags+xml"/>
  <Override PartName="/ppt/notesSlides/notesSlide9.xml" ContentType="application/vnd.openxmlformats-officedocument.presentationml.notesSlide+xml"/>
  <Override PartName="/ppt/tags/tag43.xml" ContentType="application/vnd.openxmlformats-officedocument.presentationml.tags+xml"/>
  <Override PartName="/ppt/tags/tag61.xml" ContentType="application/vnd.openxmlformats-officedocument.presentationml.tags+xml"/>
  <Override PartName="/ppt/tags/tag72.xml" ContentType="application/vnd.openxmlformats-officedocument.presentationml.tags+xml"/>
  <Override PartName="/ppt/tags/tag90.xml" ContentType="application/vnd.openxmlformats-officedocument.presentationml.tags+xml"/>
  <Override PartName="/ppt/notesSlides/notesSlide21.xml" ContentType="application/vnd.openxmlformats-officedocument.presentationml.notesSlide+xml"/>
  <Override PartName="/ppt/tags/tag32.xml" ContentType="application/vnd.openxmlformats-officedocument.presentationml.tags+xml"/>
  <Override PartName="/ppt/notesSlides/notesSlide10.xml" ContentType="application/vnd.openxmlformats-officedocument.presentationml.notesSlide+xml"/>
  <Override PartName="/ppt/tags/tag50.xml" ContentType="application/vnd.openxmlformats-officedocument.presentationml.tags+xml"/>
  <Override PartName="/ppt/tags/tag107.xml" ContentType="application/vnd.openxmlformats-officedocument.presentationml.tags+xml"/>
  <Override PartName="/ppt/slides/slide7.xml" ContentType="application/vnd.openxmlformats-officedocument.presentationml.slide+xml"/>
  <Override PartName="/ppt/slideLayouts/slideLayout9.xml" ContentType="application/vnd.openxmlformats-officedocument.presentationml.slideLayout+xml"/>
  <Override PartName="/ppt/tags/tag10.xml" ContentType="application/vnd.openxmlformats-officedocument.presentationml.tags+xml"/>
  <Override PartName="/ppt/tags/tag21.xml" ContentType="application/vnd.openxmlformats-officedocument.presentationml.tags+xml"/>
  <Override PartName="/ppt/notesSlides/notesSlide5.xml" ContentType="application/vnd.openxmlformats-officedocument.presentationml.notesSlide+xml"/>
  <Override PartName="/ppt/tags/tag114.xml" ContentType="application/vnd.openxmlformats-officedocument.presentationml.tags+xml"/>
  <Override PartName="/ppt/slides/slide28.xml" ContentType="application/vnd.openxmlformats-officedocument.presentationml.slide+xml"/>
  <Override PartName="/ppt/tags/tag7.xml" ContentType="application/vnd.openxmlformats-officedocument.presentationml.tags+xml"/>
  <Override PartName="/ppt/notesSlides/notesSlide1.xml" ContentType="application/vnd.openxmlformats-officedocument.presentationml.notesSlide+xml"/>
  <Override PartName="/ppt/tags/tag103.xml" ContentType="application/vnd.openxmlformats-officedocument.presentationml.tags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Layouts/slideLayout5.xml" ContentType="application/vnd.openxmlformats-officedocument.presentationml.slideLayout+xml"/>
  <Override PartName="/ppt/notesSlides/notesSlide19.xml" ContentType="application/vnd.openxmlformats-officedocument.presentationml.notesSlide+xml"/>
  <Override PartName="/ppt/tags/tag99.xml" ContentType="application/vnd.openxmlformats-officedocument.presentationml.tags+xml"/>
  <Override PartName="/ppt/tags/tag110.xml" ContentType="application/vnd.openxmlformats-officedocument.presentationml.tags+xml"/>
  <Override PartName="/ppt/slides/slide24.xml" ContentType="application/vnd.openxmlformats-officedocument.presentationml.slide+xml"/>
  <Override PartName="/ppt/tags/tag3.xml" ContentType="application/vnd.openxmlformats-officedocument.presentationml.tags+xml"/>
  <Override PartName="/ppt/tags/tag59.xml" ContentType="application/vnd.openxmlformats-officedocument.presentationml.tags+xml"/>
  <Override PartName="/ppt/tags/tag77.xml" ContentType="application/vnd.openxmlformats-officedocument.presentationml.tags+xml"/>
  <Override PartName="/ppt/tags/tag88.xml" ContentType="application/vnd.openxmlformats-officedocument.presentationml.tags+xml"/>
  <Default Extension="jpeg" ContentType="image/jpeg"/>
  <Override PartName="/ppt/slides/slide13.xml" ContentType="application/vnd.openxmlformats-officedocument.presentationml.slide+xml"/>
  <Override PartName="/ppt/slides/slide31.xml" ContentType="application/vnd.openxmlformats-officedocument.presentationml.slide+xml"/>
  <Override PartName="/ppt/slideLayouts/slideLayout1.xml" ContentType="application/vnd.openxmlformats-officedocument.presentationml.slideLayout+xml"/>
  <Override PartName="/ppt/tags/tag19.xml" ContentType="application/vnd.openxmlformats-officedocument.presentationml.tags+xml"/>
  <Override PartName="/ppt/tags/tag37.xml" ContentType="application/vnd.openxmlformats-officedocument.presentationml.tags+xml"/>
  <Override PartName="/ppt/tags/tag48.xml" ContentType="application/vnd.openxmlformats-officedocument.presentationml.tags+xml"/>
  <Override PartName="/ppt/tags/tag66.xml" ContentType="application/vnd.openxmlformats-officedocument.presentationml.tags+xml"/>
  <Override PartName="/ppt/notesSlides/notesSlide15.xml" ContentType="application/vnd.openxmlformats-officedocument.presentationml.notesSlide+xml"/>
  <Override PartName="/ppt/tags/tag84.xml" ContentType="application/vnd.openxmlformats-officedocument.presentationml.tags+xml"/>
  <Override PartName="/ppt/tags/tag95.xml" ContentType="application/vnd.openxmlformats-officedocument.presentationml.tags+xml"/>
  <Override PartName="/ppt/slides/slide20.xml" ContentType="application/vnd.openxmlformats-officedocument.presentationml.slide+xml"/>
  <Override PartName="/ppt/slideLayouts/slideLayout12.xml" ContentType="application/vnd.openxmlformats-officedocument.presentationml.slideLayout+xml"/>
  <Override PartName="/ppt/tags/tag26.xml" ContentType="application/vnd.openxmlformats-officedocument.presentationml.tags+xml"/>
  <Override PartName="/ppt/tags/tag55.xml" ContentType="application/vnd.openxmlformats-officedocument.presentationml.tags+xml"/>
  <Override PartName="/ppt/tags/tag73.xml" ContentType="application/vnd.openxmlformats-officedocument.presentationml.tags+xml"/>
  <Override PartName="/ppt/notesSlides/notesSlide22.xml" ContentType="application/vnd.openxmlformats-officedocument.presentationml.notesSlide+xml"/>
  <Override PartName="/ppt/tags/tag15.xml" ContentType="application/vnd.openxmlformats-officedocument.presentationml.tags+xml"/>
  <Override PartName="/ppt/tags/tag33.xml" ContentType="application/vnd.openxmlformats-officedocument.presentationml.tags+xml"/>
  <Override PartName="/ppt/tags/tag44.xml" ContentType="application/vnd.openxmlformats-officedocument.presentationml.tags+xml"/>
  <Override PartName="/ppt/notesSlides/notesSlide11.xml" ContentType="application/vnd.openxmlformats-officedocument.presentationml.notesSlide+xml"/>
  <Override PartName="/ppt/tags/tag62.xml" ContentType="application/vnd.openxmlformats-officedocument.presentationml.tags+xml"/>
  <Override PartName="/ppt/tags/tag80.xml" ContentType="application/vnd.openxmlformats-officedocument.presentationml.tags+xml"/>
  <Override PartName="/ppt/tags/tag91.xml" ContentType="application/vnd.openxmlformats-officedocument.presentationml.tags+xml"/>
  <Override PartName="/ppt/tags/tag22.xml" ContentType="application/vnd.openxmlformats-officedocument.presentationml.tags+xml"/>
  <Override PartName="/ppt/notesSlides/notesSlide6.xml" ContentType="application/vnd.openxmlformats-officedocument.presentationml.notesSlide+xml"/>
  <Override PartName="/ppt/tags/tag40.xml" ContentType="application/vnd.openxmlformats-officedocument.presentationml.tags+xml"/>
  <Override PartName="/ppt/tags/tag51.xml" ContentType="application/vnd.openxmlformats-officedocument.presentationml.tags+xml"/>
  <Override PartName="/ppt/tags/tag108.xml" ContentType="application/vnd.openxmlformats-officedocument.presentationml.tags+xml"/>
  <Override PartName="/ppt/slides/slide8.xml" ContentType="application/vnd.openxmlformats-officedocument.presentationml.slide+xml"/>
  <Override PartName="/ppt/tags/tag11.xml" ContentType="application/vnd.openxmlformats-officedocument.presentationml.tags+xml"/>
  <Override PartName="/ppt/tags/tag115.xml" ContentType="application/vnd.openxmlformats-officedocument.presentationml.tags+xml"/>
  <Override PartName="/ppt/slides/slide29.xml" ContentType="application/vnd.openxmlformats-officedocument.presentationml.slide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6.xml" ContentType="application/vnd.openxmlformats-officedocument.presentationml.slideLayout+xml"/>
  <Override PartName="/ppt/tags/tag4.xml" ContentType="application/vnd.openxmlformats-officedocument.presentationml.tags+xml"/>
  <Override PartName="/ppt/tags/tag89.xml" ContentType="application/vnd.openxmlformats-officedocument.presentationml.tags+xml"/>
  <Override PartName="/ppt/tags/tag111.xml" ContentType="application/vnd.openxmlformats-officedocument.presentationml.tag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33"/>
  </p:notesMasterIdLst>
  <p:sldIdLst>
    <p:sldId id="256" r:id="rId2"/>
    <p:sldId id="296" r:id="rId3"/>
    <p:sldId id="298" r:id="rId4"/>
    <p:sldId id="286" r:id="rId5"/>
    <p:sldId id="294" r:id="rId6"/>
    <p:sldId id="268" r:id="rId7"/>
    <p:sldId id="269" r:id="rId8"/>
    <p:sldId id="292" r:id="rId9"/>
    <p:sldId id="309" r:id="rId10"/>
    <p:sldId id="293" r:id="rId11"/>
    <p:sldId id="291" r:id="rId12"/>
    <p:sldId id="270" r:id="rId13"/>
    <p:sldId id="271" r:id="rId14"/>
    <p:sldId id="272" r:id="rId15"/>
    <p:sldId id="288" r:id="rId16"/>
    <p:sldId id="273" r:id="rId17"/>
    <p:sldId id="274" r:id="rId18"/>
    <p:sldId id="275" r:id="rId19"/>
    <p:sldId id="304" r:id="rId20"/>
    <p:sldId id="299" r:id="rId21"/>
    <p:sldId id="305" r:id="rId22"/>
    <p:sldId id="306" r:id="rId23"/>
    <p:sldId id="307" r:id="rId24"/>
    <p:sldId id="289" r:id="rId25"/>
    <p:sldId id="281" r:id="rId26"/>
    <p:sldId id="282" r:id="rId27"/>
    <p:sldId id="308" r:id="rId28"/>
    <p:sldId id="283" r:id="rId29"/>
    <p:sldId id="284" r:id="rId30"/>
    <p:sldId id="285" r:id="rId31"/>
    <p:sldId id="297" r:id="rId32"/>
  </p:sldIdLst>
  <p:sldSz cx="9144000" cy="6858000" type="screen4x3"/>
  <p:notesSz cx="6858000" cy="9144000"/>
  <p:custDataLst>
    <p:tags r:id="rId34"/>
  </p:custData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88282" autoAdjust="0"/>
  </p:normalViewPr>
  <p:slideViewPr>
    <p:cSldViewPr>
      <p:cViewPr varScale="1">
        <p:scale>
          <a:sx n="100" d="100"/>
          <a:sy n="100" d="100"/>
        </p:scale>
        <p:origin x="-228" y="-84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gs" Target="tags/tag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notesMaster" Target="notesMasters/notesMaster1.xml"/><Relationship Id="rId38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C61C1A1-1FF6-4747-8F7E-8C7EE31D7FD3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66567945-E7BC-4572-A0F0-E38AA3AAAEF1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8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78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4784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91421" tIns="45712" rIns="91421" bIns="45712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device drivers if interrupts always go to same core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2</a:t>
            </a:fld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23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623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6488" tIns="43244" rIns="86488" bIns="43244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8486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8486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91421" tIns="45711" rIns="91421" bIns="45711"/>
          <a:lstStyle/>
          <a:p>
            <a:r>
              <a:rPr lang="en-US" dirty="0" err="1" smtClean="0"/>
              <a:t>test_and_set</a:t>
            </a:r>
            <a:r>
              <a:rPr lang="en-US" dirty="0" smtClean="0"/>
              <a:t>(</a:t>
            </a:r>
            <a:r>
              <a:rPr lang="en-US" dirty="0" err="1" smtClean="0"/>
              <a:t>int</a:t>
            </a:r>
            <a:r>
              <a:rPr lang="en-US" baseline="0" dirty="0" smtClean="0"/>
              <a:t> *</a:t>
            </a:r>
            <a:endParaRPr lang="en-US" dirty="0" smtClean="0"/>
          </a:p>
          <a:p>
            <a:r>
              <a:rPr lang="en-US" dirty="0" err="1" smtClean="0"/>
              <a:t>Mutex</a:t>
            </a:r>
            <a:r>
              <a:rPr lang="en-US" dirty="0" smtClean="0"/>
              <a:t> init: </a:t>
            </a:r>
          </a:p>
          <a:p>
            <a:r>
              <a:rPr lang="en-US" dirty="0" smtClean="0"/>
              <a:t>  *lock = 0;</a:t>
            </a:r>
          </a:p>
          <a:p>
            <a:r>
              <a:rPr lang="en-US" dirty="0" smtClean="0"/>
              <a:t>   sw $0,</a:t>
            </a:r>
            <a:r>
              <a:rPr lang="en-US" baseline="0" dirty="0" smtClean="0"/>
              <a:t> 0($a0)</a:t>
            </a:r>
            <a:endParaRPr lang="en-US" dirty="0" smtClean="0"/>
          </a:p>
          <a:p>
            <a:r>
              <a:rPr lang="en-US" dirty="0" err="1" smtClean="0"/>
              <a:t>Mutex</a:t>
            </a:r>
            <a:r>
              <a:rPr lang="en-US" dirty="0" smtClean="0"/>
              <a:t> lock: </a:t>
            </a:r>
          </a:p>
          <a:p>
            <a:r>
              <a:rPr lang="en-US" dirty="0" smtClean="0"/>
              <a:t>   while (</a:t>
            </a:r>
            <a:r>
              <a:rPr lang="en-US" dirty="0" err="1" smtClean="0"/>
              <a:t>ats</a:t>
            </a:r>
            <a:r>
              <a:rPr lang="en-US" dirty="0" smtClean="0"/>
              <a:t>(lock, 1));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dirty="0" smtClean="0"/>
              <a:t>   again:</a:t>
            </a:r>
            <a:r>
              <a:rPr lang="en-US" baseline="0" dirty="0" smtClean="0"/>
              <a:t> </a:t>
            </a:r>
            <a:r>
              <a:rPr lang="en-US" baseline="0" dirty="0" err="1" smtClean="0"/>
              <a:t>ats</a:t>
            </a:r>
            <a:r>
              <a:rPr lang="en-US" baseline="0" dirty="0" smtClean="0"/>
              <a:t> $t0, 0($a0)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baseline="0" dirty="0" smtClean="0"/>
              <a:t>         </a:t>
            </a:r>
            <a:r>
              <a:rPr lang="en-US" baseline="0" dirty="0" err="1" smtClean="0"/>
              <a:t>bne</a:t>
            </a:r>
            <a:r>
              <a:rPr lang="en-US" baseline="0" dirty="0" smtClean="0"/>
              <a:t> $t0, $0, again</a:t>
            </a:r>
            <a:endParaRPr lang="en-US" dirty="0" smtClean="0"/>
          </a:p>
          <a:p>
            <a:r>
              <a:rPr lang="en-US" dirty="0" err="1" smtClean="0"/>
              <a:t>Mutex</a:t>
            </a:r>
            <a:r>
              <a:rPr lang="en-US" baseline="0" dirty="0" smtClean="0"/>
              <a:t> unlock:</a:t>
            </a:r>
          </a:p>
          <a:p>
            <a:r>
              <a:rPr lang="en-US" baseline="0" dirty="0" smtClean="0"/>
              <a:t>  *lock = 0;</a:t>
            </a:r>
          </a:p>
          <a:p>
            <a:r>
              <a:rPr lang="en-US" baseline="0" dirty="0" smtClean="0"/>
              <a:t>   sw $0, 0($a0)</a:t>
            </a:r>
            <a:endParaRPr lang="en-US" dirty="0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8896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8896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6482" tIns="43241" rIns="86482" bIns="43241"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dirty="0" smtClean="0">
                <a:latin typeface="Consolas" pitchFamily="49" charset="0"/>
              </a:rPr>
              <a:t>spin until lock is acquired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200" dirty="0" smtClean="0">
                <a:latin typeface="Consolas" pitchFamily="49" charset="0"/>
              </a:rPr>
              <a:t>note:</a:t>
            </a:r>
            <a:r>
              <a:rPr lang="en-US" sz="1200" baseline="0" dirty="0" smtClean="0">
                <a:latin typeface="Consolas" pitchFamily="49" charset="0"/>
              </a:rPr>
              <a:t> lock can’t be in a register (some compiler trickery required to ensure lock variable is in memory)</a:t>
            </a:r>
            <a:endParaRPr lang="en-US" sz="1200" dirty="0" smtClean="0">
              <a:latin typeface="Consolas" pitchFamily="49" charset="0"/>
            </a:endParaRPr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10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101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686112" y="4343713"/>
            <a:ext cx="5485778" cy="4113862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lIns="86482" tIns="43241" rIns="86482" bIns="43241"/>
          <a:lstStyle/>
          <a:p>
            <a:endParaRPr lang="en-US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hardware implementation: lock bus while read-modify-write</a:t>
            </a:r>
            <a:r>
              <a:rPr lang="en-US" baseline="0" dirty="0" smtClean="0"/>
              <a:t> cycle happens, very expensive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8</a:t>
            </a:fld>
            <a:endParaRPr lang="en-US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hardware implementation: lock bus while read-modify-write</a:t>
            </a:r>
            <a:r>
              <a:rPr lang="en-US" baseline="0" dirty="0" smtClean="0"/>
              <a:t> cycle happens, very expensive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LL just like LW</a:t>
            </a:r>
          </a:p>
          <a:p>
            <a:r>
              <a:rPr lang="en-US" dirty="0" smtClean="0"/>
              <a:t>SC jus like SW, but overwrites</a:t>
            </a:r>
            <a:r>
              <a:rPr lang="en-US" baseline="0" dirty="0" smtClean="0"/>
              <a:t> </a:t>
            </a:r>
            <a:r>
              <a:rPr lang="en-US" baseline="0" dirty="0" err="1" smtClean="0"/>
              <a:t>src</a:t>
            </a:r>
            <a:r>
              <a:rPr lang="en-US" baseline="0" dirty="0" smtClean="0"/>
              <a:t> register with 1 “success” or 0 “fail”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6567945-E7BC-4572-A0F0-E38AA3AAAEF1}" type="slidenum">
              <a:rPr lang="en-US" smtClean="0"/>
              <a:pPr/>
              <a:t>10</a:t>
            </a:fld>
            <a:endParaRPr lang="en-US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30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305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r>
              <a:rPr lang="en-US" dirty="0" smtClean="0"/>
              <a:t>draw picture</a:t>
            </a:r>
          </a:p>
          <a:p>
            <a:r>
              <a:rPr lang="en-US" dirty="0" smtClean="0"/>
              <a:t>invariant broken</a:t>
            </a:r>
            <a:r>
              <a:rPr lang="en-US" baseline="0" dirty="0" smtClean="0"/>
              <a:t> just before last/first increments</a:t>
            </a:r>
          </a:p>
          <a:p>
            <a:r>
              <a:rPr lang="en-US" baseline="0" dirty="0" smtClean="0"/>
              <a:t>needs: make the list into a ring buffer, add code in writer to wait if list is full</a:t>
            </a:r>
            <a:endParaRPr lang="en-US" dirty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510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510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r>
              <a:rPr lang="en-US" dirty="0" smtClean="0"/>
              <a:t>bug:</a:t>
            </a:r>
            <a:r>
              <a:rPr lang="en-US" baseline="0" dirty="0" smtClean="0"/>
              <a:t> can’t do busy waiting inside </a:t>
            </a:r>
            <a:r>
              <a:rPr lang="en-US" baseline="0" dirty="0" err="1" smtClean="0"/>
              <a:t>mutex</a:t>
            </a:r>
            <a:r>
              <a:rPr lang="en-US" baseline="0" dirty="0" smtClean="0"/>
              <a:t>… what to do?</a:t>
            </a:r>
            <a:endParaRPr lang="en-US" dirty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715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715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667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85800"/>
            <a:ext cx="4572000" cy="3429000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667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913260" y="4343713"/>
            <a:ext cx="5031482" cy="4113862"/>
          </a:xfrm>
          <a:prstGeom prst="rect">
            <a:avLst/>
          </a:prstGeo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  <p:txBody>
          <a:bodyPr lIns="84403" tIns="42201" rIns="84403" bIns="42201"/>
          <a:lstStyle/>
          <a:p>
            <a:r>
              <a:rPr lang="en-US" dirty="0" smtClean="0"/>
              <a:t>Last condition: sequential </a:t>
            </a:r>
            <a:r>
              <a:rPr lang="en-US" dirty="0" err="1" smtClean="0"/>
              <a:t>consitency</a:t>
            </a:r>
            <a:endParaRPr lang="en-US" dirty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920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29920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r>
              <a:rPr lang="en-US" dirty="0" smtClean="0"/>
              <a:t>locks don’t help</a:t>
            </a:r>
            <a:endParaRPr lang="en-US" dirty="0"/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12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125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r>
              <a:rPr lang="en-US" dirty="0" smtClean="0"/>
              <a:t>require hardware support</a:t>
            </a:r>
          </a:p>
          <a:p>
            <a:r>
              <a:rPr lang="en-US" dirty="0" err="1" smtClean="0"/>
              <a:t>pthread_mutex</a:t>
            </a:r>
            <a:r>
              <a:rPr lang="en-US" baseline="0" dirty="0" smtClean="0"/>
              <a:t> has built-in memory barriers to implement acquire/release semantics</a:t>
            </a:r>
            <a:endParaRPr lang="en-US" dirty="0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3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3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3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3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3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3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3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329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944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09443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14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14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1490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1491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353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3539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55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558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76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33475" y="674688"/>
            <a:ext cx="4603750" cy="3452812"/>
          </a:xfrm>
          <a:prstGeom prst="rect">
            <a:avLst/>
          </a:prstGeo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5317635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896145" y="4353094"/>
            <a:ext cx="181542" cy="275405"/>
          </a:xfrm>
          <a:prstGeom prst="rect">
            <a:avLst/>
          </a:prstGeom>
          <a:noFill/>
          <a:ln w="12700">
            <a:miter lim="800000"/>
            <a:headEnd/>
            <a:tailEnd/>
          </a:ln>
        </p:spPr>
        <p:txBody>
          <a:bodyPr wrap="none" lIns="89861" tIns="44931" rIns="89861" bIns="44931">
            <a:spAutoFit/>
          </a:bodyPr>
          <a:lstStyle/>
          <a:p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tags" Target="../tags/tag4.xml"/><Relationship Id="rId2" Type="http://schemas.openxmlformats.org/officeDocument/2006/relationships/tags" Target="../tags/tag3.xml"/><Relationship Id="rId1" Type="http://schemas.openxmlformats.org/officeDocument/2006/relationships/tags" Target="../tags/tag2.xml"/><Relationship Id="rId4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5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6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7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8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9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0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2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3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slideMaster" Target="../slideMasters/slideMaster1.xml"/><Relationship Id="rId1" Type="http://schemas.openxmlformats.org/officeDocument/2006/relationships/tags" Target="../tags/tag1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685800" y="2130425"/>
            <a:ext cx="7772400" cy="1470025"/>
          </a:xfrm>
        </p:spPr>
        <p:txBody>
          <a:bodyPr>
            <a:normAutofit/>
          </a:bodyPr>
          <a:lstStyle>
            <a:lvl1pPr algn="ctr">
              <a:defRPr sz="4400" baseline="0">
                <a:solidFill>
                  <a:schemeClr val="accent1"/>
                </a:solidFill>
              </a:defRPr>
            </a:lvl1pPr>
          </a:lstStyle>
          <a:p>
            <a:r>
              <a:rPr lang="en-US" dirty="0" err="1" smtClean="0"/>
              <a:t>Lec</a:t>
            </a:r>
            <a:r>
              <a:rPr lang="en-US" dirty="0" smtClean="0"/>
              <a:t> 0: Topic</a:t>
            </a:r>
            <a:endParaRPr lang="en-US" dirty="0"/>
          </a:p>
        </p:txBody>
      </p:sp>
      <p:sp>
        <p:nvSpPr>
          <p:cNvPr id="11" name="Rectangle 10"/>
          <p:cNvSpPr/>
          <p:nvPr>
            <p:custDataLst>
              <p:tags r:id="rId1"/>
            </p:custDataLst>
          </p:nvPr>
        </p:nvSpPr>
        <p:spPr>
          <a:xfrm>
            <a:off x="1371600" y="3884474"/>
            <a:ext cx="64008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Kevin Walsh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b="1" dirty="0" smtClean="0">
                <a:solidFill>
                  <a:srgbClr val="898989"/>
                </a:solidFill>
              </a:rPr>
              <a:t>CS 3410, Spring 2010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Computer Science</a:t>
            </a:r>
          </a:p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sz="2700" dirty="0" smtClean="0">
                <a:solidFill>
                  <a:srgbClr val="898989"/>
                </a:solidFill>
              </a:rPr>
              <a:t>Cornell University</a:t>
            </a:r>
            <a:endParaRPr lang="en-US" sz="2700" dirty="0">
              <a:solidFill>
                <a:srgbClr val="898989"/>
              </a:solidFill>
            </a:endParaRP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10"/>
            <p:custDataLst>
              <p:tags r:id="rId2"/>
            </p:custDataLst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16" name="Footer Placeholder 15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Text Placeholder 7"/>
          <p:cNvSpPr>
            <a:spLocks noGrp="1"/>
          </p:cNvSpPr>
          <p:nvPr>
            <p:ph type="body" sz="quarter" idx="13" hasCustomPrompt="1"/>
            <p:custDataLst>
              <p:tags r:id="rId3"/>
            </p:custDataLst>
          </p:nvPr>
        </p:nvSpPr>
        <p:spPr>
          <a:xfrm>
            <a:off x="228600" y="6096000"/>
            <a:ext cx="3886200" cy="381000"/>
          </a:xfrm>
        </p:spPr>
        <p:txBody>
          <a:bodyPr>
            <a:normAutofit/>
          </a:bodyPr>
          <a:lstStyle>
            <a:lvl1pPr algn="r">
              <a:defRPr lang="en-US" sz="1800" dirty="0">
                <a:solidFill>
                  <a:srgbClr val="FFFF66"/>
                </a:solidFill>
              </a:defRPr>
            </a:lvl1pPr>
          </a:lstStyle>
          <a:p>
            <a:pPr algn="ctr">
              <a:tabLst>
                <a:tab pos="0" algn="l"/>
                <a:tab pos="914305" algn="l"/>
                <a:tab pos="1828610" algn="l"/>
                <a:tab pos="2742915" algn="l"/>
                <a:tab pos="3657220" algn="l"/>
                <a:tab pos="4571526" algn="l"/>
                <a:tab pos="5485831" algn="l"/>
                <a:tab pos="6400137" algn="l"/>
                <a:tab pos="7314442" algn="l"/>
                <a:tab pos="8228747" algn="l"/>
                <a:tab pos="9143052" algn="l"/>
                <a:tab pos="10057357" algn="l"/>
              </a:tabLst>
            </a:pPr>
            <a:r>
              <a:rPr lang="en-US" dirty="0" smtClean="0">
                <a:solidFill>
                  <a:srgbClr val="FFFF66"/>
                </a:solidFill>
                <a:latin typeface="+mn-lt"/>
              </a:rPr>
              <a:t>See: P&amp;H Appendix C.0, C.1,</a:t>
            </a:r>
            <a:r>
              <a:rPr lang="en-US" baseline="0" dirty="0" smtClean="0">
                <a:solidFill>
                  <a:srgbClr val="FFFF66"/>
                </a:solidFill>
                <a:latin typeface="+mn-lt"/>
              </a:rPr>
              <a:t> C.2</a:t>
            </a:r>
            <a:endParaRPr lang="en-US" dirty="0">
              <a:solidFill>
                <a:srgbClr val="FFFF66"/>
              </a:solidFill>
              <a:latin typeface="+mn-lt"/>
            </a:endParaRPr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286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304800"/>
            <a:ext cx="4267200" cy="61722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427196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28600" y="914400"/>
            <a:ext cx="4268788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304800"/>
            <a:ext cx="434340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914400"/>
            <a:ext cx="4346575" cy="55626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273050"/>
            <a:ext cx="32369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340350" cy="620395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28600" y="1435100"/>
            <a:ext cx="3236913" cy="5041900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>
            <a:lvl1pPr>
              <a:defRPr/>
            </a:lvl1pPr>
            <a:lvl2pPr>
              <a:defRPr/>
            </a:lvl2pPr>
            <a:lvl3pPr>
              <a:defRPr/>
            </a:lvl3pPr>
            <a:lvl4pPr>
              <a:defRPr/>
            </a:lvl4pPr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7"/>
          <p:cNvSpPr txBox="1">
            <a:spLocks/>
          </p:cNvSpPr>
          <p:nvPr>
            <p:custDataLst>
              <p:tags r:id="rId1"/>
            </p:custDataLst>
          </p:nvPr>
        </p:nvSpPr>
        <p:spPr>
          <a:xfrm>
            <a:off x="8153400" y="6400800"/>
            <a:ext cx="762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DEA6CC7-8620-4377-8649-ADC80D5E0768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5638800" y="0"/>
            <a:ext cx="3505200" cy="3048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28600" y="304800"/>
            <a:ext cx="8686800" cy="6172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2286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5/4/2010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40080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781800" y="640080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  <p:sldLayoutId id="2147483672" r:id="rId12"/>
  </p:sldLayoutIdLst>
  <p:txStyles>
    <p:titleStyle>
      <a:lvl1pPr algn="r" defTabSz="914400" rtl="0" eaLnBrk="1" latinLnBrk="0" hangingPunct="1">
        <a:spcBef>
          <a:spcPct val="0"/>
        </a:spcBef>
        <a:buNone/>
        <a:defRPr sz="900" kern="1200">
          <a:solidFill>
            <a:schemeClr val="bg1"/>
          </a:solidFill>
          <a:latin typeface="Calibri" pitchFamily="34" charset="0"/>
          <a:ea typeface="+mj-ea"/>
          <a:cs typeface="Arial" pitchFamily="34" charset="0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SzPct val="80000"/>
        <a:buFontTx/>
        <a:buNone/>
        <a:defRPr sz="32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1pPr>
      <a:lvl2pPr marL="458788" indent="-28575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8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2pPr>
      <a:lvl3pPr marL="917575" indent="-228600" algn="l" defTabSz="914400" rtl="0" eaLnBrk="1" latinLnBrk="0" hangingPunct="1">
        <a:spcBef>
          <a:spcPct val="20000"/>
        </a:spcBef>
        <a:buClr>
          <a:schemeClr val="accent1"/>
        </a:buClr>
        <a:buFont typeface="Calibri" pitchFamily="34" charset="0"/>
        <a:buChar char="–"/>
        <a:defRPr sz="24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3pPr>
      <a:lvl4pPr marL="13747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•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4pPr>
      <a:lvl5pPr marL="1831975" indent="-228600" algn="l" defTabSz="914400" rtl="0" eaLnBrk="1" latinLnBrk="0" hangingPunct="1">
        <a:spcBef>
          <a:spcPct val="20000"/>
        </a:spcBef>
        <a:buClr>
          <a:schemeClr val="accent1"/>
        </a:buClr>
        <a:buFont typeface="Arial" pitchFamily="34" charset="0"/>
        <a:buChar char="»"/>
        <a:defRPr sz="2000" kern="1200">
          <a:solidFill>
            <a:schemeClr val="bg1"/>
          </a:solidFill>
          <a:latin typeface="Calibri" pitchFamily="34" charset="0"/>
          <a:ea typeface="+mn-ea"/>
          <a:cs typeface="Arial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.xml"/><Relationship Id="rId2" Type="http://schemas.openxmlformats.org/officeDocument/2006/relationships/tags" Target="../tags/tag16.xml"/><Relationship Id="rId1" Type="http://schemas.openxmlformats.org/officeDocument/2006/relationships/tags" Target="../tags/tag15.xml"/><Relationship Id="rId4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tags" Target="../tags/tag19.xml"/><Relationship Id="rId2" Type="http://schemas.openxmlformats.org/officeDocument/2006/relationships/tags" Target="../tags/tag18.xml"/><Relationship Id="rId1" Type="http://schemas.openxmlformats.org/officeDocument/2006/relationships/tags" Target="../tags/tag17.xml"/><Relationship Id="rId6" Type="http://schemas.openxmlformats.org/officeDocument/2006/relationships/image" Target="../media/image1.emf"/><Relationship Id="rId5" Type="http://schemas.openxmlformats.org/officeDocument/2006/relationships/notesSlide" Target="../notesSlides/notesSlide2.xml"/><Relationship Id="rId4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tags" Target="../tags/tag22.xml"/><Relationship Id="rId7" Type="http://schemas.openxmlformats.org/officeDocument/2006/relationships/image" Target="../media/image2.emf"/><Relationship Id="rId2" Type="http://schemas.openxmlformats.org/officeDocument/2006/relationships/tags" Target="../tags/tag21.xml"/><Relationship Id="rId1" Type="http://schemas.openxmlformats.org/officeDocument/2006/relationships/tags" Target="../tags/tag20.xml"/><Relationship Id="rId6" Type="http://schemas.openxmlformats.org/officeDocument/2006/relationships/notesSlide" Target="../notesSlides/notesSlide3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23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25.xml"/><Relationship Id="rId1" Type="http://schemas.openxmlformats.org/officeDocument/2006/relationships/tags" Target="../tags/tag2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tags" Target="../tags/tag28.xml"/><Relationship Id="rId2" Type="http://schemas.openxmlformats.org/officeDocument/2006/relationships/tags" Target="../tags/tag27.xml"/><Relationship Id="rId1" Type="http://schemas.openxmlformats.org/officeDocument/2006/relationships/tags" Target="../tags/tag26.xml"/><Relationship Id="rId6" Type="http://schemas.openxmlformats.org/officeDocument/2006/relationships/image" Target="../media/image3.emf"/><Relationship Id="rId5" Type="http://schemas.openxmlformats.org/officeDocument/2006/relationships/notesSlide" Target="../notesSlides/notesSlide4.xml"/><Relationship Id="rId4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tags" Target="../tags/tag31.xml"/><Relationship Id="rId2" Type="http://schemas.openxmlformats.org/officeDocument/2006/relationships/tags" Target="../tags/tag30.xml"/><Relationship Id="rId1" Type="http://schemas.openxmlformats.org/officeDocument/2006/relationships/tags" Target="../tags/tag29.xml"/><Relationship Id="rId6" Type="http://schemas.openxmlformats.org/officeDocument/2006/relationships/image" Target="../media/image4.emf"/><Relationship Id="rId5" Type="http://schemas.openxmlformats.org/officeDocument/2006/relationships/notesSlide" Target="../notesSlides/notesSlide5.xml"/><Relationship Id="rId4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3.xml"/><Relationship Id="rId1" Type="http://schemas.openxmlformats.org/officeDocument/2006/relationships/tags" Target="../tags/tag32.xml"/><Relationship Id="rId4" Type="http://schemas.openxmlformats.org/officeDocument/2006/relationships/notesSlide" Target="../notesSlides/notesSlide6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tags" Target="../tags/tag36.xml"/><Relationship Id="rId2" Type="http://schemas.openxmlformats.org/officeDocument/2006/relationships/tags" Target="../tags/tag35.xml"/><Relationship Id="rId1" Type="http://schemas.openxmlformats.org/officeDocument/2006/relationships/tags" Target="../tags/tag34.xml"/><Relationship Id="rId6" Type="http://schemas.openxmlformats.org/officeDocument/2006/relationships/image" Target="../media/image5.emf"/><Relationship Id="rId5" Type="http://schemas.openxmlformats.org/officeDocument/2006/relationships/notesSlide" Target="../notesSlides/notesSlide7.xml"/><Relationship Id="rId4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38.xml"/><Relationship Id="rId1" Type="http://schemas.openxmlformats.org/officeDocument/2006/relationships/tags" Target="../tags/tag37.xml"/><Relationship Id="rId4" Type="http://schemas.openxmlformats.org/officeDocument/2006/relationships/notesSlide" Target="../notesSlides/notesSlide8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tags" Target="../tags/tag41.xml"/><Relationship Id="rId2" Type="http://schemas.openxmlformats.org/officeDocument/2006/relationships/tags" Target="../tags/tag40.xml"/><Relationship Id="rId1" Type="http://schemas.openxmlformats.org/officeDocument/2006/relationships/tags" Target="../tags/tag39.xml"/><Relationship Id="rId6" Type="http://schemas.openxmlformats.org/officeDocument/2006/relationships/image" Target="../media/image6.emf"/><Relationship Id="rId5" Type="http://schemas.openxmlformats.org/officeDocument/2006/relationships/notesSlide" Target="../notesSlides/notesSlide9.xml"/><Relationship Id="rId4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43.xml"/><Relationship Id="rId1" Type="http://schemas.openxmlformats.org/officeDocument/2006/relationships/tags" Target="../tags/tag42.xm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emf"/><Relationship Id="rId3" Type="http://schemas.openxmlformats.org/officeDocument/2006/relationships/tags" Target="../tags/tag46.xml"/><Relationship Id="rId7" Type="http://schemas.openxmlformats.org/officeDocument/2006/relationships/notesSlide" Target="../notesSlides/notesSlide10.xml"/><Relationship Id="rId2" Type="http://schemas.openxmlformats.org/officeDocument/2006/relationships/tags" Target="../tags/tag45.xml"/><Relationship Id="rId1" Type="http://schemas.openxmlformats.org/officeDocument/2006/relationships/tags" Target="../tags/tag44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48.xml"/><Relationship Id="rId4" Type="http://schemas.openxmlformats.org/officeDocument/2006/relationships/tags" Target="../tags/tag47.xml"/></Relationships>
</file>

<file path=ppt/slides/_rels/slide13.xml.rels><?xml version="1.0" encoding="UTF-8" standalone="yes"?>
<Relationships xmlns="http://schemas.openxmlformats.org/package/2006/relationships"><Relationship Id="rId8" Type="http://schemas.openxmlformats.org/officeDocument/2006/relationships/image" Target="../media/image8.emf"/><Relationship Id="rId3" Type="http://schemas.openxmlformats.org/officeDocument/2006/relationships/tags" Target="../tags/tag51.xml"/><Relationship Id="rId7" Type="http://schemas.openxmlformats.org/officeDocument/2006/relationships/notesSlide" Target="../notesSlides/notesSlide11.xml"/><Relationship Id="rId2" Type="http://schemas.openxmlformats.org/officeDocument/2006/relationships/tags" Target="../tags/tag50.xml"/><Relationship Id="rId1" Type="http://schemas.openxmlformats.org/officeDocument/2006/relationships/tags" Target="../tags/tag49.xml"/><Relationship Id="rId6" Type="http://schemas.openxmlformats.org/officeDocument/2006/relationships/slideLayout" Target="../slideLayouts/slideLayout6.xml"/><Relationship Id="rId5" Type="http://schemas.openxmlformats.org/officeDocument/2006/relationships/tags" Target="../tags/tag53.xml"/><Relationship Id="rId4" Type="http://schemas.openxmlformats.org/officeDocument/2006/relationships/tags" Target="../tags/tag52.xml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emf"/><Relationship Id="rId3" Type="http://schemas.openxmlformats.org/officeDocument/2006/relationships/tags" Target="../tags/tag56.xml"/><Relationship Id="rId7" Type="http://schemas.openxmlformats.org/officeDocument/2006/relationships/notesSlide" Target="../notesSlides/notesSlide12.xml"/><Relationship Id="rId2" Type="http://schemas.openxmlformats.org/officeDocument/2006/relationships/tags" Target="../tags/tag55.xml"/><Relationship Id="rId1" Type="http://schemas.openxmlformats.org/officeDocument/2006/relationships/tags" Target="../tags/tag54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58.xml"/><Relationship Id="rId4" Type="http://schemas.openxmlformats.org/officeDocument/2006/relationships/tags" Target="../tags/tag5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60.xml"/><Relationship Id="rId1" Type="http://schemas.openxmlformats.org/officeDocument/2006/relationships/tags" Target="../tags/tag59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62.xml"/><Relationship Id="rId1" Type="http://schemas.openxmlformats.org/officeDocument/2006/relationships/tags" Target="../tags/tag61.xml"/><Relationship Id="rId4" Type="http://schemas.openxmlformats.org/officeDocument/2006/relationships/notesSlide" Target="../notesSlides/notesSlide13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64.xml"/><Relationship Id="rId1" Type="http://schemas.openxmlformats.org/officeDocument/2006/relationships/tags" Target="../tags/tag63.xml"/><Relationship Id="rId4" Type="http://schemas.openxmlformats.org/officeDocument/2006/relationships/notesSlide" Target="../notesSlides/notesSlide14.xml"/></Relationships>
</file>

<file path=ppt/slides/_rels/slide18.xml.rels><?xml version="1.0" encoding="UTF-8" standalone="yes"?>
<Relationships xmlns="http://schemas.openxmlformats.org/package/2006/relationships"><Relationship Id="rId8" Type="http://schemas.openxmlformats.org/officeDocument/2006/relationships/notesSlide" Target="../notesSlides/notesSlide15.xml"/><Relationship Id="rId3" Type="http://schemas.openxmlformats.org/officeDocument/2006/relationships/tags" Target="../tags/tag67.xml"/><Relationship Id="rId7" Type="http://schemas.openxmlformats.org/officeDocument/2006/relationships/slideLayout" Target="../slideLayouts/slideLayout2.xml"/><Relationship Id="rId2" Type="http://schemas.openxmlformats.org/officeDocument/2006/relationships/tags" Target="../tags/tag66.xml"/><Relationship Id="rId1" Type="http://schemas.openxmlformats.org/officeDocument/2006/relationships/tags" Target="../tags/tag65.xml"/><Relationship Id="rId6" Type="http://schemas.openxmlformats.org/officeDocument/2006/relationships/tags" Target="../tags/tag70.xml"/><Relationship Id="rId5" Type="http://schemas.openxmlformats.org/officeDocument/2006/relationships/tags" Target="../tags/tag69.xml"/><Relationship Id="rId4" Type="http://schemas.openxmlformats.org/officeDocument/2006/relationships/tags" Target="../tags/tag68.xml"/><Relationship Id="rId9" Type="http://schemas.openxmlformats.org/officeDocument/2006/relationships/image" Target="../media/image10.em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72.xml"/><Relationship Id="rId1" Type="http://schemas.openxmlformats.org/officeDocument/2006/relationships/tags" Target="../tags/tag71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tags" Target="../tags/tag75.xml"/><Relationship Id="rId7" Type="http://schemas.openxmlformats.org/officeDocument/2006/relationships/image" Target="../media/image11.emf"/><Relationship Id="rId2" Type="http://schemas.openxmlformats.org/officeDocument/2006/relationships/tags" Target="../tags/tag74.xml"/><Relationship Id="rId1" Type="http://schemas.openxmlformats.org/officeDocument/2006/relationships/tags" Target="../tags/tag73.xml"/><Relationship Id="rId6" Type="http://schemas.openxmlformats.org/officeDocument/2006/relationships/notesSlide" Target="../notesSlides/notesSlide16.xml"/><Relationship Id="rId5" Type="http://schemas.openxmlformats.org/officeDocument/2006/relationships/slideLayout" Target="../slideLayouts/slideLayout2.xml"/><Relationship Id="rId4" Type="http://schemas.openxmlformats.org/officeDocument/2006/relationships/tags" Target="../tags/tag76.xml"/></Relationships>
</file>

<file path=ppt/slides/_rels/slide21.xml.rels><?xml version="1.0" encoding="UTF-8" standalone="yes"?>
<Relationships xmlns="http://schemas.openxmlformats.org/package/2006/relationships"><Relationship Id="rId8" Type="http://schemas.openxmlformats.org/officeDocument/2006/relationships/notesSlide" Target="../notesSlides/notesSlide17.xml"/><Relationship Id="rId3" Type="http://schemas.openxmlformats.org/officeDocument/2006/relationships/tags" Target="../tags/tag79.xml"/><Relationship Id="rId7" Type="http://schemas.openxmlformats.org/officeDocument/2006/relationships/slideLayout" Target="../slideLayouts/slideLayout2.xml"/><Relationship Id="rId2" Type="http://schemas.openxmlformats.org/officeDocument/2006/relationships/tags" Target="../tags/tag78.xml"/><Relationship Id="rId1" Type="http://schemas.openxmlformats.org/officeDocument/2006/relationships/tags" Target="../tags/tag77.xml"/><Relationship Id="rId6" Type="http://schemas.openxmlformats.org/officeDocument/2006/relationships/tags" Target="../tags/tag82.xml"/><Relationship Id="rId5" Type="http://schemas.openxmlformats.org/officeDocument/2006/relationships/tags" Target="../tags/tag81.xml"/><Relationship Id="rId4" Type="http://schemas.openxmlformats.org/officeDocument/2006/relationships/tags" Target="../tags/tag80.xml"/><Relationship Id="rId9" Type="http://schemas.openxmlformats.org/officeDocument/2006/relationships/image" Target="../media/image12.emf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emf"/><Relationship Id="rId3" Type="http://schemas.openxmlformats.org/officeDocument/2006/relationships/tags" Target="../tags/tag85.xml"/><Relationship Id="rId7" Type="http://schemas.openxmlformats.org/officeDocument/2006/relationships/notesSlide" Target="../notesSlides/notesSlide18.xml"/><Relationship Id="rId2" Type="http://schemas.openxmlformats.org/officeDocument/2006/relationships/tags" Target="../tags/tag84.xml"/><Relationship Id="rId1" Type="http://schemas.openxmlformats.org/officeDocument/2006/relationships/tags" Target="../tags/tag83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87.xml"/><Relationship Id="rId4" Type="http://schemas.openxmlformats.org/officeDocument/2006/relationships/tags" Target="../tags/tag86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.xml"/><Relationship Id="rId3" Type="http://schemas.openxmlformats.org/officeDocument/2006/relationships/tags" Target="../tags/tag90.xml"/><Relationship Id="rId7" Type="http://schemas.openxmlformats.org/officeDocument/2006/relationships/tags" Target="../tags/tag94.xml"/><Relationship Id="rId2" Type="http://schemas.openxmlformats.org/officeDocument/2006/relationships/tags" Target="../tags/tag89.xml"/><Relationship Id="rId1" Type="http://schemas.openxmlformats.org/officeDocument/2006/relationships/tags" Target="../tags/tag88.xml"/><Relationship Id="rId6" Type="http://schemas.openxmlformats.org/officeDocument/2006/relationships/tags" Target="../tags/tag93.xml"/><Relationship Id="rId5" Type="http://schemas.openxmlformats.org/officeDocument/2006/relationships/tags" Target="../tags/tag92.xml"/><Relationship Id="rId10" Type="http://schemas.openxmlformats.org/officeDocument/2006/relationships/image" Target="../media/image14.emf"/><Relationship Id="rId4" Type="http://schemas.openxmlformats.org/officeDocument/2006/relationships/tags" Target="../tags/tag91.xml"/><Relationship Id="rId9" Type="http://schemas.openxmlformats.org/officeDocument/2006/relationships/notesSlide" Target="../notesSlides/notesSlide19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96.xml"/><Relationship Id="rId1" Type="http://schemas.openxmlformats.org/officeDocument/2006/relationships/tags" Target="../tags/tag95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tags" Target="../tags/tag99.xml"/><Relationship Id="rId2" Type="http://schemas.openxmlformats.org/officeDocument/2006/relationships/tags" Target="../tags/tag98.xml"/><Relationship Id="rId1" Type="http://schemas.openxmlformats.org/officeDocument/2006/relationships/tags" Target="../tags/tag97.xml"/><Relationship Id="rId6" Type="http://schemas.openxmlformats.org/officeDocument/2006/relationships/image" Target="../media/image15.emf"/><Relationship Id="rId5" Type="http://schemas.openxmlformats.org/officeDocument/2006/relationships/notesSlide" Target="../notesSlides/notesSlide20.xml"/><Relationship Id="rId4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emf"/><Relationship Id="rId3" Type="http://schemas.openxmlformats.org/officeDocument/2006/relationships/tags" Target="../tags/tag102.xml"/><Relationship Id="rId7" Type="http://schemas.openxmlformats.org/officeDocument/2006/relationships/notesSlide" Target="../notesSlides/notesSlide21.xml"/><Relationship Id="rId2" Type="http://schemas.openxmlformats.org/officeDocument/2006/relationships/tags" Target="../tags/tag101.xml"/><Relationship Id="rId1" Type="http://schemas.openxmlformats.org/officeDocument/2006/relationships/tags" Target="../tags/tag100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104.xml"/><Relationship Id="rId4" Type="http://schemas.openxmlformats.org/officeDocument/2006/relationships/tags" Target="../tags/tag103.xml"/></Relationships>
</file>

<file path=ppt/slides/_rels/slide2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7.emf"/><Relationship Id="rId3" Type="http://schemas.openxmlformats.org/officeDocument/2006/relationships/tags" Target="../tags/tag107.xml"/><Relationship Id="rId7" Type="http://schemas.openxmlformats.org/officeDocument/2006/relationships/notesSlide" Target="../notesSlides/notesSlide22.xml"/><Relationship Id="rId2" Type="http://schemas.openxmlformats.org/officeDocument/2006/relationships/tags" Target="../tags/tag106.xml"/><Relationship Id="rId1" Type="http://schemas.openxmlformats.org/officeDocument/2006/relationships/tags" Target="../tags/tag105.xml"/><Relationship Id="rId6" Type="http://schemas.openxmlformats.org/officeDocument/2006/relationships/slideLayout" Target="../slideLayouts/slideLayout2.xml"/><Relationship Id="rId5" Type="http://schemas.openxmlformats.org/officeDocument/2006/relationships/tags" Target="../tags/tag109.xml"/><Relationship Id="rId4" Type="http://schemas.openxmlformats.org/officeDocument/2006/relationships/tags" Target="../tags/tag108.xml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11.xml"/><Relationship Id="rId1" Type="http://schemas.openxmlformats.org/officeDocument/2006/relationships/tags" Target="../tags/tag110.xml"/><Relationship Id="rId4" Type="http://schemas.openxmlformats.org/officeDocument/2006/relationships/notesSlide" Target="../notesSlides/notesSlide23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13.xml"/><Relationship Id="rId1" Type="http://schemas.openxmlformats.org/officeDocument/2006/relationships/tags" Target="../tags/tag112.xml"/><Relationship Id="rId4" Type="http://schemas.openxmlformats.org/officeDocument/2006/relationships/notesSlide" Target="../notesSlides/notesSlide24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15.xml"/><Relationship Id="rId1" Type="http://schemas.openxmlformats.org/officeDocument/2006/relationships/tags" Target="../tags/tag114.xml"/><Relationship Id="rId4" Type="http://schemas.openxmlformats.org/officeDocument/2006/relationships/notesSlide" Target="../notesSlides/notesSlide25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tags" Target="../tags/tag117.xml"/><Relationship Id="rId1" Type="http://schemas.openxmlformats.org/officeDocument/2006/relationships/tags" Target="../tags/tag116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00" name="Rectangle 4"/>
          <p:cNvSpPr>
            <a:spLocks noGrp="1" noChangeArrowheads="1"/>
          </p:cNvSpPr>
          <p:nvPr>
            <p:ph type="ctr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Atomic Instructions</a:t>
            </a:r>
            <a:endParaRPr lang="en-US" dirty="0"/>
          </a:p>
        </p:txBody>
      </p:sp>
      <p:sp>
        <p:nvSpPr>
          <p:cNvPr id="4101" name="Rectangle 5"/>
          <p:cNvSpPr>
            <a:spLocks noGrp="1" noChangeArrowheads="1"/>
          </p:cNvSpPr>
          <p:nvPr>
            <p:ph type="body" sz="quarter" idx="13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smtClean="0"/>
              <a:t>P&amp;H Chapter 2.11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Synchronization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Synchronization techniques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clever code </a:t>
            </a:r>
          </a:p>
          <a:p>
            <a:pPr lvl="1"/>
            <a:r>
              <a:rPr lang="en-US" dirty="0" smtClean="0"/>
              <a:t>must work despite adversarial scheduler/interrupts</a:t>
            </a:r>
          </a:p>
          <a:p>
            <a:pPr lvl="1"/>
            <a:r>
              <a:rPr lang="en-US" dirty="0" smtClean="0"/>
              <a:t>used by: hackers</a:t>
            </a:r>
          </a:p>
          <a:p>
            <a:pPr lvl="1"/>
            <a:r>
              <a:rPr lang="en-US" dirty="0" smtClean="0"/>
              <a:t>also: </a:t>
            </a:r>
            <a:r>
              <a:rPr lang="en-US" dirty="0" err="1" smtClean="0"/>
              <a:t>noobs</a:t>
            </a:r>
            <a:endParaRPr lang="en-US" dirty="0" smtClean="0"/>
          </a:p>
          <a:p>
            <a:r>
              <a:rPr lang="en-US" dirty="0" smtClean="0">
                <a:solidFill>
                  <a:schemeClr val="accent1"/>
                </a:solidFill>
              </a:rPr>
              <a:t>disable interrupts</a:t>
            </a:r>
            <a:endParaRPr lang="en-US" dirty="0" smtClean="0"/>
          </a:p>
          <a:p>
            <a:pPr lvl="1"/>
            <a:r>
              <a:rPr lang="en-US" dirty="0" smtClean="0"/>
              <a:t>used by: exception handler, scheduler, device drivers, …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disable preemption</a:t>
            </a:r>
            <a:endParaRPr lang="en-US" dirty="0" smtClean="0"/>
          </a:p>
          <a:p>
            <a:pPr lvl="1"/>
            <a:r>
              <a:rPr lang="en-US" dirty="0" smtClean="0"/>
              <a:t>dangerous for user code, but okay for some kernel code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mutual exclusion locks (</a:t>
            </a:r>
            <a:r>
              <a:rPr lang="en-US" dirty="0" err="1" smtClean="0">
                <a:solidFill>
                  <a:schemeClr val="accent1"/>
                </a:solidFill>
              </a:rPr>
              <a:t>mutex</a:t>
            </a:r>
            <a:r>
              <a:rPr lang="en-US" dirty="0" smtClean="0">
                <a:solidFill>
                  <a:schemeClr val="accent1"/>
                </a:solidFill>
              </a:rPr>
              <a:t>)</a:t>
            </a:r>
          </a:p>
          <a:p>
            <a:pPr lvl="1"/>
            <a:r>
              <a:rPr lang="en-US" dirty="0" smtClean="0"/>
              <a:t>general purpose, except for some interrupt-related cases</a:t>
            </a:r>
          </a:p>
        </p:txBody>
      </p:sp>
      <p:pic>
        <p:nvPicPr>
          <p:cNvPr id="1026" name="CP3 Ink 4ab749d3-d3a3-48bb-aa11-60a76a4fcdb6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3215107" y="1905000"/>
            <a:ext cx="5555384" cy="12347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6131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smtClean="0"/>
              <a:t>Mutexes</a:t>
            </a:r>
            <a:endParaRPr lang="en-US"/>
          </a:p>
        </p:txBody>
      </p:sp>
      <p:sp>
        <p:nvSpPr>
          <p:cNvPr id="526131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2971800"/>
          </a:xfrm>
        </p:spPr>
        <p:txBody>
          <a:bodyPr>
            <a:noAutofit/>
          </a:bodyPr>
          <a:lstStyle/>
          <a:p>
            <a:pPr>
              <a:spcBef>
                <a:spcPts val="0"/>
              </a:spcBef>
            </a:pPr>
            <a:r>
              <a:rPr lang="en-US" dirty="0" smtClean="0"/>
              <a:t>Q: How to implement critical section in code?</a:t>
            </a:r>
          </a:p>
          <a:p>
            <a:pPr>
              <a:spcBef>
                <a:spcPts val="0"/>
              </a:spcBef>
            </a:pPr>
            <a:r>
              <a:rPr lang="en-US" dirty="0" smtClean="0"/>
              <a:t>A: Lots of approaches….</a:t>
            </a:r>
          </a:p>
          <a:p>
            <a:pPr>
              <a:spcBef>
                <a:spcPts val="0"/>
              </a:spcBef>
            </a:pPr>
            <a:r>
              <a:rPr lang="en-US" dirty="0" smtClean="0">
                <a:solidFill>
                  <a:schemeClr val="accent1"/>
                </a:solidFill>
              </a:rPr>
              <a:t>Mutual Exclusion Lock (</a:t>
            </a:r>
            <a:r>
              <a:rPr lang="en-US" dirty="0" err="1" smtClean="0">
                <a:solidFill>
                  <a:schemeClr val="accent1"/>
                </a:solidFill>
              </a:rPr>
              <a:t>mutex</a:t>
            </a:r>
            <a:r>
              <a:rPr lang="en-US" dirty="0" smtClean="0">
                <a:solidFill>
                  <a:schemeClr val="accent1"/>
                </a:solidFill>
              </a:rPr>
              <a:t>)</a:t>
            </a:r>
          </a:p>
          <a:p>
            <a:pPr>
              <a:spcBef>
                <a:spcPts val="0"/>
              </a:spcBef>
            </a:pPr>
            <a:r>
              <a:rPr lang="en-US" dirty="0" smtClean="0"/>
              <a:t>lock(m): wait till it becomes free, then lock it</a:t>
            </a:r>
          </a:p>
          <a:p>
            <a:pPr>
              <a:spcBef>
                <a:spcPts val="0"/>
              </a:spcBef>
            </a:pPr>
            <a:r>
              <a:rPr lang="en-US" dirty="0" smtClean="0"/>
              <a:t>unlock(m): unlock it</a:t>
            </a:r>
          </a:p>
          <a:p>
            <a:pPr>
              <a:spcBef>
                <a:spcPts val="0"/>
              </a:spcBef>
            </a:pPr>
            <a:endParaRPr lang="en-US" dirty="0" smtClean="0"/>
          </a:p>
        </p:txBody>
      </p:sp>
      <p:sp>
        <p:nvSpPr>
          <p:cNvPr id="5261322" name="Text Box 10"/>
          <p:cNvSpPr txBox="1"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1219200" y="3124200"/>
            <a:ext cx="6421438" cy="2246769"/>
          </a:xfrm>
          <a:prstGeom prst="rect">
            <a:avLst/>
          </a:prstGeom>
          <a:noFill/>
          <a:ln w="57150">
            <a:noFill/>
            <a:miter lim="800000"/>
            <a:headEnd type="none" w="sm" len="sm"/>
            <a:tailEnd type="none" w="sm" len="sm"/>
          </a:ln>
          <a:effectLst/>
        </p:spPr>
        <p:txBody>
          <a:bodyPr wrap="square" anchor="ctr">
            <a:spAutoFit/>
          </a:bodyPr>
          <a:lstStyle/>
          <a:p>
            <a:pPr eaLnBrk="1" hangingPunct="1"/>
            <a:r>
              <a:rPr lang="en-US" sz="2800" dirty="0" err="1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safe_increment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() {</a:t>
            </a:r>
          </a:p>
          <a:p>
            <a:pPr eaLnBrk="1" hangingPunct="1"/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	</a:t>
            </a:r>
            <a:r>
              <a:rPr lang="en-US" sz="2800" dirty="0" err="1" smtClean="0">
                <a:solidFill>
                  <a:schemeClr val="accent1"/>
                </a:solidFill>
                <a:latin typeface="Consolas" pitchFamily="49" charset="0"/>
                <a:ea typeface="ＭＳ Ｐゴシック" pitchFamily="-112" charset="-128"/>
              </a:rPr>
              <a:t>pthread_mutex_lock</a:t>
            </a: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  <a:ea typeface="ＭＳ Ｐゴシック" pitchFamily="-112" charset="-128"/>
              </a:rPr>
              <a:t>(m);</a:t>
            </a:r>
          </a:p>
          <a:p>
            <a:pPr eaLnBrk="1" hangingPunct="1"/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	hits = hits + 1;</a:t>
            </a:r>
          </a:p>
          <a:p>
            <a:pPr eaLnBrk="1" hangingPunct="1"/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	</a:t>
            </a:r>
            <a:r>
              <a:rPr lang="en-US" sz="2800" dirty="0" err="1" smtClean="0">
                <a:solidFill>
                  <a:schemeClr val="accent1"/>
                </a:solidFill>
                <a:latin typeface="Consolas" pitchFamily="49" charset="0"/>
                <a:ea typeface="ＭＳ Ｐゴシック" pitchFamily="-112" charset="-128"/>
              </a:rPr>
              <a:t>pthread_mutex_unlock</a:t>
            </a: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  <a:ea typeface="ＭＳ Ｐゴシック" pitchFamily="-112" charset="-128"/>
              </a:rPr>
              <a:t>(m)</a:t>
            </a:r>
          </a:p>
          <a:p>
            <a:pPr eaLnBrk="1" hangingPunct="1"/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  <a:ea typeface="ＭＳ Ｐゴシック" pitchFamily="-112" charset="-128"/>
              </a:rPr>
              <a:t>}</a:t>
            </a:r>
            <a:endParaRPr lang="en-US" sz="2800" dirty="0">
              <a:solidFill>
                <a:schemeClr val="bg1"/>
              </a:solidFill>
              <a:latin typeface="Consolas" pitchFamily="49" charset="0"/>
              <a:ea typeface="ＭＳ Ｐゴシック" pitchFamily="-112" charset="-128"/>
            </a:endParaRPr>
          </a:p>
        </p:txBody>
      </p:sp>
      <p:pic>
        <p:nvPicPr>
          <p:cNvPr id="2050" name="CP3 Ink 7c4dce86-165b-4ad7-92c8-0e6fe3be5ea2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1793793" y="2171976"/>
            <a:ext cx="4318972" cy="2351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131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131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613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261322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Hardware Support for Synchronization</a:t>
            </a:r>
            <a:endParaRPr lang="en-US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83844" name="Rectangle 4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>
            <a:noAutofit/>
          </a:bodyPr>
          <a:lstStyle/>
          <a:p>
            <a:r>
              <a:rPr lang="en-US" dirty="0" smtClean="0"/>
              <a:t>Atomic Test and Set</a:t>
            </a:r>
            <a:endParaRPr lang="en-US" dirty="0"/>
          </a:p>
        </p:txBody>
      </p:sp>
      <p:sp>
        <p:nvSpPr>
          <p:cNvPr id="11" name="Content Placeholder 10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err="1" smtClean="0"/>
              <a:t>Mutex</a:t>
            </a:r>
            <a:r>
              <a:rPr lang="en-US" dirty="0" smtClean="0"/>
              <a:t> implementation</a:t>
            </a:r>
          </a:p>
          <a:p>
            <a:pPr lvl="1"/>
            <a:r>
              <a:rPr lang="en-US" dirty="0" smtClean="0"/>
              <a:t>Suppose hardware has </a:t>
            </a:r>
            <a:r>
              <a:rPr lang="en-US" dirty="0" smtClean="0">
                <a:solidFill>
                  <a:schemeClr val="accent1"/>
                </a:solidFill>
              </a:rPr>
              <a:t>atomic test-and-set</a:t>
            </a:r>
          </a:p>
          <a:p>
            <a:endParaRPr lang="en-US" dirty="0" smtClean="0">
              <a:solidFill>
                <a:schemeClr val="accent1"/>
              </a:solidFill>
            </a:endParaRPr>
          </a:p>
          <a:p>
            <a:r>
              <a:rPr lang="en-US" dirty="0" smtClean="0">
                <a:solidFill>
                  <a:schemeClr val="accent1"/>
                </a:solidFill>
              </a:rPr>
              <a:t>Hardware atomic equivalent of…</a:t>
            </a:r>
          </a:p>
          <a:p>
            <a:pPr marL="1371600">
              <a:spcBef>
                <a:spcPts val="0"/>
              </a:spcBef>
            </a:pPr>
            <a:r>
              <a:rPr lang="en-US" dirty="0" err="1" smtClean="0">
                <a:latin typeface="Consolas" pitchFamily="49" charset="0"/>
              </a:rPr>
              <a:t>int</a:t>
            </a:r>
            <a:r>
              <a:rPr lang="en-US" dirty="0" smtClean="0">
                <a:latin typeface="Consolas" pitchFamily="49" charset="0"/>
              </a:rPr>
              <a:t> </a:t>
            </a:r>
            <a:r>
              <a:rPr lang="en-US" dirty="0" err="1" smtClean="0">
                <a:latin typeface="Consolas" pitchFamily="49" charset="0"/>
              </a:rPr>
              <a:t>test_and_set</a:t>
            </a:r>
            <a:r>
              <a:rPr lang="en-US" dirty="0" smtClean="0">
                <a:latin typeface="Consolas" pitchFamily="49" charset="0"/>
              </a:rPr>
              <a:t>(</a:t>
            </a:r>
            <a:r>
              <a:rPr lang="en-US" dirty="0" err="1" smtClean="0">
                <a:latin typeface="Consolas" pitchFamily="49" charset="0"/>
              </a:rPr>
              <a:t>int</a:t>
            </a:r>
            <a:r>
              <a:rPr lang="en-US" dirty="0" smtClean="0">
                <a:latin typeface="Consolas" pitchFamily="49" charset="0"/>
              </a:rPr>
              <a:t> *m) {</a:t>
            </a:r>
          </a:p>
          <a:p>
            <a:pPr marL="1371600">
              <a:spcBef>
                <a:spcPts val="0"/>
              </a:spcBef>
            </a:pPr>
            <a:r>
              <a:rPr lang="en-US" dirty="0" smtClean="0">
                <a:latin typeface="Consolas" pitchFamily="49" charset="0"/>
              </a:rPr>
              <a:t>	old = *m;</a:t>
            </a:r>
          </a:p>
          <a:p>
            <a:pPr marL="1371600">
              <a:spcBef>
                <a:spcPts val="0"/>
              </a:spcBef>
            </a:pPr>
            <a:r>
              <a:rPr lang="en-US" dirty="0" smtClean="0">
                <a:latin typeface="Consolas" pitchFamily="49" charset="0"/>
              </a:rPr>
              <a:t>	*m = 1;</a:t>
            </a:r>
          </a:p>
          <a:p>
            <a:pPr marL="1371600">
              <a:spcBef>
                <a:spcPts val="0"/>
              </a:spcBef>
            </a:pPr>
            <a:r>
              <a:rPr lang="en-US" dirty="0" smtClean="0">
                <a:latin typeface="Consolas" pitchFamily="49" charset="0"/>
              </a:rPr>
              <a:t>	return old;</a:t>
            </a:r>
          </a:p>
          <a:p>
            <a:pPr marL="1371600">
              <a:spcBef>
                <a:spcPts val="0"/>
              </a:spcBef>
            </a:pPr>
            <a:r>
              <a:rPr lang="en-US" dirty="0" smtClean="0">
                <a:latin typeface="Consolas" pitchFamily="49" charset="0"/>
              </a:rPr>
              <a:t>}</a:t>
            </a:r>
          </a:p>
        </p:txBody>
      </p:sp>
      <p:pic>
        <p:nvPicPr>
          <p:cNvPr id="3074" name="CP3 Ink b7281cb2-c04a-4e6d-b81f-e986ea32441e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63439" y="2519542"/>
            <a:ext cx="5098081" cy="26217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8793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Using test-and-set for mutual exclusion</a:t>
            </a:r>
            <a:endParaRPr lang="en-US"/>
          </a:p>
        </p:txBody>
      </p:sp>
      <p:sp>
        <p:nvSpPr>
          <p:cNvPr id="5287939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Autofit/>
          </a:bodyPr>
          <a:lstStyle/>
          <a:p>
            <a:r>
              <a:rPr lang="en-US" sz="2600" dirty="0" smtClean="0"/>
              <a:t>Use </a:t>
            </a:r>
            <a:r>
              <a:rPr lang="en-US" sz="2600" dirty="0" smtClean="0">
                <a:solidFill>
                  <a:schemeClr val="accent1"/>
                </a:solidFill>
              </a:rPr>
              <a:t>test-and-set </a:t>
            </a:r>
            <a:r>
              <a:rPr lang="en-US" sz="2600" dirty="0" smtClean="0"/>
              <a:t>to implement </a:t>
            </a:r>
            <a:r>
              <a:rPr lang="en-US" sz="2600" dirty="0" err="1" smtClean="0">
                <a:solidFill>
                  <a:schemeClr val="accent1"/>
                </a:solidFill>
              </a:rPr>
              <a:t>mutex</a:t>
            </a:r>
            <a:r>
              <a:rPr lang="en-US" sz="2600" dirty="0" smtClean="0"/>
              <a:t> / </a:t>
            </a:r>
            <a:r>
              <a:rPr lang="en-US" sz="2600" dirty="0" smtClean="0">
                <a:solidFill>
                  <a:schemeClr val="accent1"/>
                </a:solidFill>
              </a:rPr>
              <a:t>spinlock </a:t>
            </a:r>
            <a:r>
              <a:rPr lang="en-US" sz="2600" dirty="0" smtClean="0"/>
              <a:t>/ </a:t>
            </a:r>
            <a:r>
              <a:rPr lang="en-US" sz="2600" dirty="0" smtClean="0">
                <a:solidFill>
                  <a:schemeClr val="accent1"/>
                </a:solidFill>
              </a:rPr>
              <a:t>crit. sec.</a:t>
            </a:r>
          </a:p>
          <a:p>
            <a:endParaRPr lang="en-US" sz="2600" dirty="0" smtClean="0">
              <a:latin typeface="Consolas" pitchFamily="49" charset="0"/>
            </a:endParaRPr>
          </a:p>
          <a:p>
            <a:r>
              <a:rPr lang="en-US" sz="2600" dirty="0" err="1" smtClean="0">
                <a:latin typeface="Consolas" pitchFamily="49" charset="0"/>
              </a:rPr>
              <a:t>int</a:t>
            </a:r>
            <a:r>
              <a:rPr lang="en-US" sz="2600" dirty="0" smtClean="0">
                <a:latin typeface="Consolas" pitchFamily="49" charset="0"/>
              </a:rPr>
              <a:t> m = 0;</a:t>
            </a:r>
          </a:p>
          <a:p>
            <a:r>
              <a:rPr lang="en-US" sz="2600" dirty="0" smtClean="0">
                <a:latin typeface="Consolas" pitchFamily="49" charset="0"/>
              </a:rPr>
              <a:t>...</a:t>
            </a:r>
          </a:p>
          <a:p>
            <a:endParaRPr lang="en-US" sz="2600" dirty="0" smtClean="0">
              <a:latin typeface="Consolas" pitchFamily="49" charset="0"/>
            </a:endParaRPr>
          </a:p>
          <a:p>
            <a:r>
              <a:rPr lang="en-US" sz="2600" dirty="0" smtClean="0">
                <a:latin typeface="Consolas" pitchFamily="49" charset="0"/>
              </a:rPr>
              <a:t>while (</a:t>
            </a:r>
            <a:r>
              <a:rPr lang="en-US" sz="2600" dirty="0" err="1" smtClean="0">
                <a:latin typeface="Consolas" pitchFamily="49" charset="0"/>
              </a:rPr>
              <a:t>test_and_set</a:t>
            </a:r>
            <a:r>
              <a:rPr lang="en-US" sz="2600" dirty="0" smtClean="0">
                <a:latin typeface="Consolas" pitchFamily="49" charset="0"/>
              </a:rPr>
              <a:t>(&amp;m)) { /* skip */ };</a:t>
            </a:r>
          </a:p>
          <a:p>
            <a:endParaRPr lang="en-US" sz="2600" dirty="0" smtClean="0">
              <a:latin typeface="Consolas" pitchFamily="49" charset="0"/>
            </a:endParaRPr>
          </a:p>
          <a:p>
            <a:endParaRPr lang="en-US" sz="2600" dirty="0" smtClean="0">
              <a:latin typeface="Consolas" pitchFamily="49" charset="0"/>
            </a:endParaRPr>
          </a:p>
          <a:p>
            <a:endParaRPr lang="en-US" sz="2600" dirty="0" smtClean="0">
              <a:latin typeface="Consolas" pitchFamily="49" charset="0"/>
            </a:endParaRPr>
          </a:p>
          <a:p>
            <a:endParaRPr lang="en-US" sz="2600" dirty="0" smtClean="0">
              <a:latin typeface="Consolas" pitchFamily="49" charset="0"/>
            </a:endParaRPr>
          </a:p>
          <a:p>
            <a:endParaRPr lang="en-US" sz="2600" dirty="0" smtClean="0">
              <a:latin typeface="Consolas" pitchFamily="49" charset="0"/>
            </a:endParaRPr>
          </a:p>
          <a:p>
            <a:endParaRPr lang="en-US" sz="2600" dirty="0" smtClean="0">
              <a:latin typeface="Consolas" pitchFamily="49" charset="0"/>
            </a:endParaRPr>
          </a:p>
          <a:p>
            <a:r>
              <a:rPr lang="en-US" sz="2600" dirty="0" smtClean="0">
                <a:latin typeface="Consolas" pitchFamily="49" charset="0"/>
              </a:rPr>
              <a:t>m = 0;</a:t>
            </a:r>
          </a:p>
        </p:txBody>
      </p:sp>
      <p:pic>
        <p:nvPicPr>
          <p:cNvPr id="4098" name="CP3 Ink a3bbff46-e470-41df-a4ba-4329c954ffec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272570" y="603748"/>
            <a:ext cx="8908939" cy="58523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8998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Spin waiting</a:t>
            </a:r>
            <a:endParaRPr lang="en-US"/>
          </a:p>
        </p:txBody>
      </p:sp>
      <p:sp>
        <p:nvSpPr>
          <p:cNvPr id="528998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Also called: </a:t>
            </a:r>
            <a:r>
              <a:rPr lang="en-US" dirty="0" smtClean="0">
                <a:solidFill>
                  <a:schemeClr val="accent1"/>
                </a:solidFill>
              </a:rPr>
              <a:t>spinlock, busy waiting, spin waiting, …</a:t>
            </a:r>
          </a:p>
          <a:p>
            <a:pPr lvl="1"/>
            <a:r>
              <a:rPr lang="en-US" dirty="0" smtClean="0"/>
              <a:t>Efficient if wait is short</a:t>
            </a:r>
          </a:p>
          <a:p>
            <a:pPr lvl="1"/>
            <a:r>
              <a:rPr lang="en-US" dirty="0" smtClean="0"/>
              <a:t>Wasteful if wait is long</a:t>
            </a:r>
          </a:p>
          <a:p>
            <a:endParaRPr lang="en-US" dirty="0" smtClean="0"/>
          </a:p>
          <a:p>
            <a:r>
              <a:rPr lang="en-US" dirty="0" smtClean="0"/>
              <a:t>Possible heuristic:</a:t>
            </a:r>
          </a:p>
          <a:p>
            <a:pPr lvl="1"/>
            <a:r>
              <a:rPr lang="en-US" dirty="0" smtClean="0"/>
              <a:t>spin for time proportional to expected wait time</a:t>
            </a:r>
          </a:p>
          <a:p>
            <a:pPr lvl="1"/>
            <a:r>
              <a:rPr lang="en-US" dirty="0" smtClean="0"/>
              <a:t>If time runs out, context-switch to some other thread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8998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8998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8998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8998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8998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Alternative Atomic Instructions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Other atomic hardware primitives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test and set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atomic increment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bus lock prefix </a:t>
            </a:r>
            <a:r>
              <a:rPr lang="en-US" dirty="0" smtClean="0"/>
              <a:t>(x86)</a:t>
            </a:r>
          </a:p>
          <a:p>
            <a:endParaRPr lang="en-US" dirty="0" smtClean="0"/>
          </a:p>
        </p:txBody>
      </p:sp>
      <p:pic>
        <p:nvPicPr>
          <p:cNvPr id="5122" name="CP3 Ink 5aefe4f8-0930-4fa2-a555-0fd2554b35d5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5327313" y="834194"/>
            <a:ext cx="3489052" cy="22157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Alternative Atomic Instructions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Other atomic hardware primitives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test and set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atomic increment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bus lock prefix </a:t>
            </a:r>
            <a:r>
              <a:rPr lang="en-US" dirty="0" smtClean="0"/>
              <a:t>(x86)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compare and exchange </a:t>
            </a:r>
            <a:r>
              <a:rPr lang="en-US" dirty="0" smtClean="0"/>
              <a:t>(x86, ARM deprecated)</a:t>
            </a:r>
          </a:p>
          <a:p>
            <a:r>
              <a:rPr lang="en-US" dirty="0" smtClean="0"/>
              <a:t> - </a:t>
            </a:r>
            <a:r>
              <a:rPr lang="en-US" dirty="0" smtClean="0">
                <a:solidFill>
                  <a:schemeClr val="accent1"/>
                </a:solidFill>
              </a:rPr>
              <a:t>linked load / store conditional</a:t>
            </a:r>
            <a:r>
              <a:rPr lang="en-US" dirty="0" smtClean="0"/>
              <a:t> </a:t>
            </a:r>
            <a:br>
              <a:rPr lang="en-US" dirty="0" smtClean="0"/>
            </a:br>
            <a:r>
              <a:rPr lang="en-US" dirty="0" smtClean="0"/>
              <a:t>(MIPS, ARM, PowerPC, DEC Alpha, …)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err="1" smtClean="0"/>
              <a:t>mutex</a:t>
            </a:r>
            <a:r>
              <a:rPr lang="en-US" dirty="0" smtClean="0"/>
              <a:t> from LL and SC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Linked load / Store Conditional</a:t>
            </a:r>
          </a:p>
          <a:p>
            <a:endParaRPr lang="en-US" dirty="0" smtClean="0"/>
          </a:p>
          <a:p>
            <a:r>
              <a:rPr lang="en-US" dirty="0" err="1" smtClean="0">
                <a:latin typeface="Consolas" pitchFamily="49" charset="0"/>
              </a:rPr>
              <a:t>mutex_lock</a:t>
            </a:r>
            <a:r>
              <a:rPr lang="en-US" dirty="0" smtClean="0">
                <a:latin typeface="Consolas" pitchFamily="49" charset="0"/>
              </a:rPr>
              <a:t>(</a:t>
            </a:r>
            <a:r>
              <a:rPr lang="en-US" dirty="0" err="1" smtClean="0">
                <a:latin typeface="Consolas" pitchFamily="49" charset="0"/>
              </a:rPr>
              <a:t>int</a:t>
            </a:r>
            <a:r>
              <a:rPr lang="en-US" dirty="0" smtClean="0">
                <a:latin typeface="Consolas" pitchFamily="49" charset="0"/>
              </a:rPr>
              <a:t> *m) {</a:t>
            </a:r>
          </a:p>
          <a:p>
            <a:r>
              <a:rPr lang="en-US" dirty="0" smtClean="0">
                <a:latin typeface="Consolas" pitchFamily="49" charset="0"/>
              </a:rPr>
              <a:t>again:</a:t>
            </a:r>
          </a:p>
          <a:p>
            <a:r>
              <a:rPr lang="en-US" dirty="0" smtClean="0">
                <a:latin typeface="Consolas" pitchFamily="49" charset="0"/>
              </a:rPr>
              <a:t>	</a:t>
            </a:r>
            <a:r>
              <a:rPr lang="en-US" dirty="0" smtClean="0">
                <a:solidFill>
                  <a:schemeClr val="accent1"/>
                </a:solidFill>
                <a:latin typeface="Consolas" pitchFamily="49" charset="0"/>
              </a:rPr>
              <a:t>LL t0, 0(a0)</a:t>
            </a:r>
          </a:p>
          <a:p>
            <a:r>
              <a:rPr lang="en-US" dirty="0" smtClean="0">
                <a:latin typeface="Consolas" pitchFamily="49" charset="0"/>
              </a:rPr>
              <a:t>	BNE t0, zero, again</a:t>
            </a:r>
          </a:p>
          <a:p>
            <a:r>
              <a:rPr lang="en-US" dirty="0" smtClean="0">
                <a:latin typeface="Consolas" pitchFamily="49" charset="0"/>
              </a:rPr>
              <a:t>	ADDI t0, t0, 1</a:t>
            </a:r>
          </a:p>
          <a:p>
            <a:r>
              <a:rPr lang="en-US" dirty="0" smtClean="0">
                <a:latin typeface="Consolas" pitchFamily="49" charset="0"/>
              </a:rPr>
              <a:t>	</a:t>
            </a:r>
            <a:r>
              <a:rPr lang="en-US" dirty="0" smtClean="0">
                <a:solidFill>
                  <a:schemeClr val="accent1"/>
                </a:solidFill>
                <a:latin typeface="Consolas" pitchFamily="49" charset="0"/>
              </a:rPr>
              <a:t>SC t0, 0(a0)</a:t>
            </a:r>
          </a:p>
          <a:p>
            <a:r>
              <a:rPr lang="en-US" dirty="0" smtClean="0">
                <a:solidFill>
                  <a:schemeClr val="accent1"/>
                </a:solidFill>
                <a:latin typeface="Consolas" pitchFamily="49" charset="0"/>
              </a:rPr>
              <a:t>	</a:t>
            </a:r>
            <a:r>
              <a:rPr lang="en-US" dirty="0" smtClean="0">
                <a:latin typeface="Consolas" pitchFamily="49" charset="0"/>
              </a:rPr>
              <a:t>BEQ t0, zero, again</a:t>
            </a:r>
          </a:p>
          <a:p>
            <a:r>
              <a:rPr lang="en-US" dirty="0" smtClean="0">
                <a:latin typeface="Consolas" pitchFamily="49" charset="0"/>
              </a:rPr>
              <a:t>}</a:t>
            </a:r>
            <a:endParaRPr lang="en-US" dirty="0">
              <a:latin typeface="Consolas" pitchFamily="49" charset="0"/>
            </a:endParaRPr>
          </a:p>
        </p:txBody>
      </p:sp>
      <p:pic>
        <p:nvPicPr>
          <p:cNvPr id="6146" name="CP3 Ink 444648e6-cfe9-4057-956a-7aa3c8a3ad1e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16364" y="2028387"/>
            <a:ext cx="9078310" cy="372114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Using synchronization primitives to build</a:t>
            </a:r>
          </a:p>
          <a:p>
            <a:pPr algn="ctr"/>
            <a:r>
              <a:rPr lang="en-US" dirty="0" smtClean="0">
                <a:solidFill>
                  <a:schemeClr val="accent1"/>
                </a:solidFill>
              </a:rPr>
              <a:t>concurrency-safe </a:t>
            </a:r>
            <a:r>
              <a:rPr lang="en-US" dirty="0" err="1" smtClean="0">
                <a:solidFill>
                  <a:schemeClr val="accent1"/>
                </a:solidFill>
              </a:rPr>
              <a:t>datastructures</a:t>
            </a:r>
            <a:endParaRPr lang="en-US" dirty="0" smtClean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203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Broken invariants</a:t>
            </a:r>
            <a:endParaRPr lang="en-US" dirty="0"/>
          </a:p>
        </p:txBody>
      </p:sp>
      <p:sp>
        <p:nvSpPr>
          <p:cNvPr id="529203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Access to </a:t>
            </a:r>
            <a:r>
              <a:rPr lang="en-US" dirty="0" smtClean="0">
                <a:solidFill>
                  <a:schemeClr val="accent1"/>
                </a:solidFill>
              </a:rPr>
              <a:t>shared data </a:t>
            </a:r>
            <a:r>
              <a:rPr lang="en-US" dirty="0" smtClean="0"/>
              <a:t>must be synchronized</a:t>
            </a:r>
          </a:p>
          <a:p>
            <a:pPr lvl="1"/>
            <a:r>
              <a:rPr lang="en-US" dirty="0" smtClean="0"/>
              <a:t>goal: enforce </a:t>
            </a:r>
            <a:r>
              <a:rPr lang="en-US" dirty="0" err="1" smtClean="0"/>
              <a:t>datastructure</a:t>
            </a:r>
            <a:r>
              <a:rPr lang="en-US" dirty="0" smtClean="0"/>
              <a:t> </a:t>
            </a:r>
            <a:r>
              <a:rPr lang="en-US" dirty="0" smtClean="0">
                <a:solidFill>
                  <a:schemeClr val="accent1"/>
                </a:solidFill>
              </a:rPr>
              <a:t>invariants</a:t>
            </a:r>
            <a:endParaRPr lang="en-US" dirty="0" smtClean="0"/>
          </a:p>
          <a:p>
            <a:endParaRPr lang="en-US" dirty="0"/>
          </a:p>
        </p:txBody>
      </p:sp>
      <p:sp>
        <p:nvSpPr>
          <p:cNvPr id="5292043" name="Rectangle 11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28600" y="1524000"/>
            <a:ext cx="4267200" cy="447357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 wrap="none"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chemeClr val="accent1"/>
                </a:solidFill>
                <a:latin typeface="Consolas" pitchFamily="49" charset="0"/>
              </a:rPr>
              <a:t>// invariant: 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/>
            </a:r>
            <a:b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</a:b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// data </a:t>
            </a:r>
            <a:r>
              <a:rPr lang="en-US" sz="2000" dirty="0">
                <a:solidFill>
                  <a:schemeClr val="accent1"/>
                </a:solidFill>
                <a:latin typeface="Consolas" pitchFamily="49" charset="0"/>
              </a:rPr>
              <a:t>is in 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A[h … t-1</a:t>
            </a:r>
            <a:r>
              <a:rPr lang="en-US" sz="2000" dirty="0">
                <a:solidFill>
                  <a:schemeClr val="accent1"/>
                </a:solidFill>
                <a:latin typeface="Consolas" pitchFamily="49" charset="0"/>
              </a:rPr>
              <a:t>]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char A[100];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err="1">
                <a:solidFill>
                  <a:srgbClr val="E1E1E1"/>
                </a:solidFill>
                <a:latin typeface="Consolas" pitchFamily="49" charset="0"/>
              </a:rPr>
              <a:t>int</a:t>
            </a: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 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h = 0, t = 0;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endParaRPr lang="en-US" sz="2000" dirty="0" smtClean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// writer: add to list tail</a:t>
            </a:r>
            <a:endParaRPr lang="en-US" sz="2000" dirty="0" smtClean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void </a:t>
            </a: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put(char c) 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A[t] </a:t>
            </a: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= c;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t++;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20" name="Rectangle 19"/>
          <p:cNvSpPr/>
          <p:nvPr>
            <p:custDataLst>
              <p:tags r:id="rId4"/>
            </p:custDataLst>
          </p:nvPr>
        </p:nvSpPr>
        <p:spPr>
          <a:xfrm>
            <a:off x="4419600" y="3276600"/>
            <a:ext cx="4800600" cy="261610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// reader: take from list head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while (h == t) { };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</p:txBody>
      </p:sp>
      <p:pic>
        <p:nvPicPr>
          <p:cNvPr id="7170" name="CP3 Ink 78e2ee72-052e-4152-b9c6-f265ba6f5f2e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5004205" y="1352777"/>
            <a:ext cx="3861669" cy="152228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204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408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Protecting an invariant</a:t>
            </a:r>
            <a:endParaRPr lang="en-US"/>
          </a:p>
        </p:txBody>
      </p:sp>
      <p:sp>
        <p:nvSpPr>
          <p:cNvPr id="5294083" name="Rectangle 3"/>
          <p:cNvSpPr>
            <a:spLocks noChangeArrowheads="1"/>
          </p:cNvSpPr>
          <p:nvPr>
            <p:custDataLst>
              <p:tags r:id="rId2"/>
            </p:custDataLst>
          </p:nvPr>
        </p:nvSpPr>
        <p:spPr bwMode="auto">
          <a:xfrm>
            <a:off x="661988" y="5622925"/>
            <a:ext cx="8126412" cy="93027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800" dirty="0" smtClean="0">
                <a:solidFill>
                  <a:srgbClr val="E1E1E1"/>
                </a:solidFill>
                <a:latin typeface="Calibri"/>
              </a:rPr>
              <a:t>Rule </a:t>
            </a:r>
            <a:r>
              <a:rPr lang="en-US" sz="2800" dirty="0">
                <a:solidFill>
                  <a:srgbClr val="E1E1E1"/>
                </a:solidFill>
                <a:latin typeface="Calibri"/>
              </a:rPr>
              <a:t>of thumb: all updates that can </a:t>
            </a:r>
            <a:r>
              <a:rPr lang="en-US" sz="2800" dirty="0" smtClean="0">
                <a:solidFill>
                  <a:srgbClr val="E1E1E1"/>
                </a:solidFill>
                <a:latin typeface="Calibri"/>
              </a:rPr>
              <a:t>affect</a:t>
            </a:r>
            <a:br>
              <a:rPr lang="en-US" sz="2800" dirty="0" smtClean="0">
                <a:solidFill>
                  <a:srgbClr val="E1E1E1"/>
                </a:solidFill>
                <a:latin typeface="Calibri"/>
              </a:rPr>
            </a:br>
            <a:r>
              <a:rPr lang="en-US" sz="2800" dirty="0" smtClean="0">
                <a:solidFill>
                  <a:srgbClr val="E1E1E1"/>
                </a:solidFill>
                <a:latin typeface="Calibri"/>
              </a:rPr>
              <a:t>	invariant </a:t>
            </a:r>
            <a:r>
              <a:rPr lang="en-US" sz="2800" dirty="0">
                <a:solidFill>
                  <a:srgbClr val="E1E1E1"/>
                </a:solidFill>
                <a:latin typeface="Calibri"/>
              </a:rPr>
              <a:t>become critical sections</a:t>
            </a:r>
            <a:endParaRPr lang="en-US" sz="2000" dirty="0">
              <a:solidFill>
                <a:srgbClr val="E1E1E1"/>
              </a:solidFill>
              <a:latin typeface="Calibri"/>
            </a:endParaRPr>
          </a:p>
        </p:txBody>
      </p:sp>
      <p:sp>
        <p:nvSpPr>
          <p:cNvPr id="6" name="Rectangle 11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228600" y="228600"/>
            <a:ext cx="4343400" cy="5387975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 wrap="none"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// 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invariant: 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(protected by m)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/>
            </a:r>
            <a:b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// data 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is in 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A[h … t-1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]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pthread_mutex_t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 *m = 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pthread_mutex_create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char A[100];</a:t>
            </a:r>
            <a:endParaRPr lang="en-US" sz="2000" dirty="0">
              <a:solidFill>
                <a:schemeClr val="bg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err="1">
                <a:solidFill>
                  <a:schemeClr val="bg1"/>
                </a:solidFill>
                <a:latin typeface="Consolas" pitchFamily="49" charset="0"/>
              </a:rPr>
              <a:t>int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 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h = 0, t = 0;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endParaRPr lang="en-US" sz="2000" dirty="0" smtClean="0">
              <a:solidFill>
                <a:schemeClr val="bg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// writer: add to list tail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void 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put(char c) 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pthread_mutex_lock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A[t] </a:t>
            </a: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= c;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t++;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pthread_mutex_unlock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(m);</a:t>
            </a:r>
            <a:endParaRPr lang="en-US" sz="2000" dirty="0">
              <a:solidFill>
                <a:schemeClr val="accent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}</a:t>
            </a:r>
            <a:endParaRPr lang="en-US" sz="2000" dirty="0">
              <a:solidFill>
                <a:schemeClr val="bg1"/>
              </a:solidFill>
              <a:latin typeface="Consolas" pitchFamily="49" charset="0"/>
            </a:endParaRPr>
          </a:p>
        </p:txBody>
      </p:sp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4419600" y="2286000"/>
            <a:ext cx="4800600" cy="298543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chemeClr val="bg1"/>
                </a:solidFill>
                <a:latin typeface="Consolas" pitchFamily="49" charset="0"/>
              </a:rPr>
              <a:t>// reader: take from list head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pthread_mutex_lock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000" dirty="0" err="1" smtClean="0">
                <a:solidFill>
                  <a:schemeClr val="accent1"/>
                </a:solidFill>
                <a:latin typeface="Consolas" pitchFamily="49" charset="0"/>
              </a:rPr>
              <a:t>pthread_mutex_unlock</a:t>
            </a:r>
            <a:r>
              <a:rPr lang="en-US" sz="2000" dirty="0" smtClean="0">
                <a:solidFill>
                  <a:schemeClr val="accent1"/>
                </a:solidFill>
                <a:latin typeface="Consolas" pitchFamily="49" charset="0"/>
              </a:rPr>
              <a:t>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92100" algn="l"/>
              </a:tabLst>
            </a:pPr>
            <a:r>
              <a:rPr lang="en-US" sz="20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000" dirty="0">
              <a:solidFill>
                <a:srgbClr val="E1E1E1"/>
              </a:solidFill>
              <a:latin typeface="Consolas" pitchFamily="49" charset="0"/>
            </a:endParaRPr>
          </a:p>
        </p:txBody>
      </p:sp>
      <p:pic>
        <p:nvPicPr>
          <p:cNvPr id="8194" name="CP3 Ink 41187dc2-cd0c-42b6-8f35-4930f521a020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229748" y="3375222"/>
            <a:ext cx="1880023" cy="9641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613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Guidelines for successful mutexing</a:t>
            </a:r>
            <a:endParaRPr lang="en-US"/>
          </a:p>
        </p:txBody>
      </p:sp>
      <p:sp>
        <p:nvSpPr>
          <p:cNvPr id="5296131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Insufficient locking can cause </a:t>
            </a:r>
            <a:r>
              <a:rPr lang="en-US" dirty="0" smtClean="0">
                <a:solidFill>
                  <a:schemeClr val="accent1"/>
                </a:solidFill>
              </a:rPr>
              <a:t>races</a:t>
            </a:r>
          </a:p>
          <a:p>
            <a:pPr lvl="1"/>
            <a:r>
              <a:rPr lang="en-US" dirty="0" smtClean="0"/>
              <a:t>Skimping on </a:t>
            </a:r>
            <a:r>
              <a:rPr lang="en-US" dirty="0" err="1" smtClean="0"/>
              <a:t>mutexes</a:t>
            </a:r>
            <a:r>
              <a:rPr lang="en-US" dirty="0" smtClean="0"/>
              <a:t>? Just say no!</a:t>
            </a:r>
          </a:p>
          <a:p>
            <a:r>
              <a:rPr lang="en-US" dirty="0" smtClean="0"/>
              <a:t>Poorly designed locking can cause </a:t>
            </a:r>
            <a:r>
              <a:rPr lang="en-US" dirty="0" smtClean="0">
                <a:solidFill>
                  <a:schemeClr val="accent1"/>
                </a:solidFill>
              </a:rPr>
              <a:t>deadlock</a:t>
            </a:r>
          </a:p>
          <a:p>
            <a:pPr lvl="1"/>
            <a:endParaRPr lang="en-US" dirty="0" smtClean="0"/>
          </a:p>
          <a:p>
            <a:pPr lvl="1">
              <a:buNone/>
            </a:pPr>
            <a:endParaRPr lang="en-US" dirty="0" smtClean="0"/>
          </a:p>
          <a:p>
            <a:pPr lvl="1"/>
            <a:r>
              <a:rPr lang="en-US" dirty="0" smtClean="0"/>
              <a:t>know why you are using </a:t>
            </a:r>
            <a:r>
              <a:rPr lang="en-US" dirty="0" err="1" smtClean="0"/>
              <a:t>mutexes</a:t>
            </a:r>
            <a:r>
              <a:rPr lang="en-US" dirty="0" smtClean="0"/>
              <a:t>!</a:t>
            </a:r>
          </a:p>
          <a:p>
            <a:pPr lvl="1"/>
            <a:r>
              <a:rPr lang="en-US" dirty="0" smtClean="0"/>
              <a:t>acquire locks in a consistent order to avoid cycles</a:t>
            </a:r>
          </a:p>
          <a:p>
            <a:pPr lvl="1"/>
            <a:r>
              <a:rPr lang="en-US" dirty="0" smtClean="0"/>
              <a:t>use lock/unlock like braces (match them lexically)</a:t>
            </a:r>
          </a:p>
          <a:p>
            <a:pPr lvl="2"/>
            <a:r>
              <a:rPr lang="en-US" dirty="0" smtClean="0"/>
              <a:t>lock(&amp;m); …; unlock(&amp;m)</a:t>
            </a:r>
          </a:p>
          <a:p>
            <a:pPr lvl="2"/>
            <a:r>
              <a:rPr lang="en-US" dirty="0" smtClean="0"/>
              <a:t>watch out for return, </a:t>
            </a:r>
            <a:r>
              <a:rPr lang="en-US" dirty="0" err="1" smtClean="0"/>
              <a:t>goto</a:t>
            </a:r>
            <a:r>
              <a:rPr lang="en-US" dirty="0" smtClean="0"/>
              <a:t>, and function calls!</a:t>
            </a:r>
          </a:p>
          <a:p>
            <a:pPr lvl="2"/>
            <a:r>
              <a:rPr lang="en-US" dirty="0" smtClean="0"/>
              <a:t>watch out for exception/error conditions!</a:t>
            </a:r>
          </a:p>
        </p:txBody>
      </p:sp>
      <p:sp>
        <p:nvSpPr>
          <p:cNvPr id="4" name="Rectangle 3"/>
          <p:cNvSpPr/>
          <p:nvPr>
            <p:custDataLst>
              <p:tags r:id="rId3"/>
            </p:custDataLst>
          </p:nvPr>
        </p:nvSpPr>
        <p:spPr>
          <a:xfrm>
            <a:off x="990600" y="1959114"/>
            <a:ext cx="2709396" cy="95410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</a:rPr>
              <a:t>P1: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lock(m1);</a:t>
            </a:r>
            <a:b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lock(m2);</a:t>
            </a:r>
          </a:p>
        </p:txBody>
      </p:sp>
      <p:sp>
        <p:nvSpPr>
          <p:cNvPr id="5" name="Rectangle 4"/>
          <p:cNvSpPr/>
          <p:nvPr>
            <p:custDataLst>
              <p:tags r:id="rId4"/>
            </p:custDataLst>
          </p:nvPr>
        </p:nvSpPr>
        <p:spPr>
          <a:xfrm>
            <a:off x="3962400" y="1959114"/>
            <a:ext cx="2767104" cy="95410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lvl="1">
              <a:tabLst>
                <a:tab pos="800100" algn="l"/>
              </a:tabLst>
            </a:pP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</a:rPr>
              <a:t>P2: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lock(m2);</a:t>
            </a:r>
            <a:b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lock(m1);</a:t>
            </a:r>
          </a:p>
        </p:txBody>
      </p:sp>
      <p:pic>
        <p:nvPicPr>
          <p:cNvPr id="9218" name="CP3 Ink c6b81bfb-5a7a-47b9-b645-7d018ff9e9d0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1567302" y="1864091"/>
            <a:ext cx="6080435" cy="11332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6131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Cache Coherency</a:t>
            </a:r>
          </a:p>
          <a:p>
            <a:pPr algn="ctr"/>
            <a:r>
              <a:rPr lang="en-US" dirty="0" smtClean="0">
                <a:solidFill>
                  <a:schemeClr val="accent1"/>
                </a:solidFill>
              </a:rPr>
              <a:t>causes yet more trouble</a:t>
            </a:r>
            <a:endParaRPr lang="en-US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6576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AU" smtClean="0"/>
              <a:t>Remember: Cache Coherence</a:t>
            </a:r>
            <a:endParaRPr lang="en-AU"/>
          </a:p>
        </p:txBody>
      </p:sp>
      <p:sp>
        <p:nvSpPr>
          <p:cNvPr id="5365763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AU" dirty="0" smtClean="0"/>
              <a:t>Recall: </a:t>
            </a:r>
            <a:r>
              <a:rPr lang="en-AU" dirty="0" smtClean="0">
                <a:solidFill>
                  <a:schemeClr val="accent1"/>
                </a:solidFill>
              </a:rPr>
              <a:t>Cache coherence </a:t>
            </a:r>
            <a:r>
              <a:rPr lang="en-AU" dirty="0" smtClean="0"/>
              <a:t>defined...</a:t>
            </a:r>
          </a:p>
          <a:p>
            <a:r>
              <a:rPr lang="en-AU" dirty="0" smtClean="0"/>
              <a:t>Informal: Reads return most recently written value</a:t>
            </a:r>
          </a:p>
          <a:p>
            <a:r>
              <a:rPr lang="en-AU" dirty="0" smtClean="0"/>
              <a:t>Formal: For concurrent processes P</a:t>
            </a:r>
            <a:r>
              <a:rPr lang="en-AU" baseline="-25000" dirty="0" smtClean="0"/>
              <a:t>1</a:t>
            </a:r>
            <a:r>
              <a:rPr lang="en-AU" dirty="0" smtClean="0"/>
              <a:t> and P</a:t>
            </a:r>
            <a:r>
              <a:rPr lang="en-AU" baseline="-25000" dirty="0" smtClean="0"/>
              <a:t>2</a:t>
            </a:r>
          </a:p>
          <a:p>
            <a:pPr lvl="1"/>
            <a:r>
              <a:rPr lang="en-AU" dirty="0" smtClean="0">
                <a:solidFill>
                  <a:schemeClr val="accent1"/>
                </a:solidFill>
              </a:rPr>
              <a:t>P writes X </a:t>
            </a:r>
            <a:r>
              <a:rPr lang="en-AU" dirty="0" smtClean="0"/>
              <a:t>before </a:t>
            </a:r>
            <a:r>
              <a:rPr lang="en-AU" dirty="0" smtClean="0">
                <a:solidFill>
                  <a:schemeClr val="accent1"/>
                </a:solidFill>
              </a:rPr>
              <a:t>P reads X </a:t>
            </a:r>
            <a:r>
              <a:rPr lang="en-AU" dirty="0" smtClean="0"/>
              <a:t>(with no intervening writes)</a:t>
            </a:r>
            <a:br>
              <a:rPr lang="en-AU" dirty="0" smtClean="0"/>
            </a:br>
            <a:r>
              <a:rPr lang="en-AU" dirty="0" smtClean="0">
                <a:sym typeface="Symbol" pitchFamily="18" charset="2"/>
              </a:rPr>
              <a:t> read returns written value</a:t>
            </a:r>
          </a:p>
          <a:p>
            <a:pPr lvl="1"/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P</a:t>
            </a:r>
            <a:r>
              <a:rPr lang="en-AU" baseline="-25000" dirty="0" smtClean="0">
                <a:solidFill>
                  <a:schemeClr val="accent1"/>
                </a:solidFill>
                <a:sym typeface="Symbol" pitchFamily="18" charset="2"/>
              </a:rPr>
              <a:t>1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 writes X </a:t>
            </a:r>
            <a:r>
              <a:rPr lang="en-AU" dirty="0" smtClean="0">
                <a:sym typeface="Symbol" pitchFamily="18" charset="2"/>
              </a:rPr>
              <a:t>before 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P</a:t>
            </a:r>
            <a:r>
              <a:rPr lang="en-AU" baseline="-25000" dirty="0" smtClean="0">
                <a:solidFill>
                  <a:schemeClr val="accent1"/>
                </a:solidFill>
                <a:sym typeface="Symbol" pitchFamily="18" charset="2"/>
              </a:rPr>
              <a:t>2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 reads X </a:t>
            </a:r>
            <a:r>
              <a:rPr lang="en-AU" dirty="0" smtClean="0">
                <a:sym typeface="Symbol" pitchFamily="18" charset="2"/>
              </a:rPr>
              <a:t/>
            </a:r>
            <a:br>
              <a:rPr lang="en-AU" dirty="0" smtClean="0">
                <a:sym typeface="Symbol" pitchFamily="18" charset="2"/>
              </a:rPr>
            </a:br>
            <a:r>
              <a:rPr lang="en-AU" dirty="0" smtClean="0">
                <a:sym typeface="Symbol" pitchFamily="18" charset="2"/>
              </a:rPr>
              <a:t> read returns written value</a:t>
            </a:r>
          </a:p>
          <a:p>
            <a:pPr lvl="1"/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P</a:t>
            </a:r>
            <a:r>
              <a:rPr lang="en-AU" baseline="-25000" dirty="0" smtClean="0">
                <a:solidFill>
                  <a:schemeClr val="accent1"/>
                </a:solidFill>
                <a:sym typeface="Symbol" pitchFamily="18" charset="2"/>
              </a:rPr>
              <a:t>1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 writes X </a:t>
            </a:r>
            <a:r>
              <a:rPr lang="en-AU" dirty="0" smtClean="0">
                <a:sym typeface="Symbol" pitchFamily="18" charset="2"/>
              </a:rPr>
              <a:t>and 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P</a:t>
            </a:r>
            <a:r>
              <a:rPr lang="en-AU" baseline="-25000" dirty="0" smtClean="0">
                <a:solidFill>
                  <a:schemeClr val="accent1"/>
                </a:solidFill>
                <a:sym typeface="Symbol" pitchFamily="18" charset="2"/>
              </a:rPr>
              <a:t>2</a:t>
            </a:r>
            <a:r>
              <a:rPr lang="en-AU" dirty="0" smtClean="0">
                <a:solidFill>
                  <a:schemeClr val="accent1"/>
                </a:solidFill>
                <a:sym typeface="Symbol" pitchFamily="18" charset="2"/>
              </a:rPr>
              <a:t> writes X</a:t>
            </a:r>
            <a:r>
              <a:rPr lang="en-AU" dirty="0" smtClean="0">
                <a:sym typeface="Symbol" pitchFamily="18" charset="2"/>
              </a:rPr>
              <a:t/>
            </a:r>
            <a:br>
              <a:rPr lang="en-AU" dirty="0" smtClean="0">
                <a:sym typeface="Symbol" pitchFamily="18" charset="2"/>
              </a:rPr>
            </a:br>
            <a:r>
              <a:rPr lang="en-AU" dirty="0" smtClean="0">
                <a:sym typeface="Symbol" pitchFamily="18" charset="2"/>
              </a:rPr>
              <a:t> all processors see writes in the same order</a:t>
            </a:r>
          </a:p>
          <a:p>
            <a:pPr lvl="2"/>
            <a:r>
              <a:rPr lang="en-AU" dirty="0" smtClean="0">
                <a:sym typeface="Symbol" pitchFamily="18" charset="2"/>
              </a:rPr>
              <a:t>all see the same final value for X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29817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Relaxed consistency implications</a:t>
            </a:r>
            <a:endParaRPr lang="en-US"/>
          </a:p>
        </p:txBody>
      </p:sp>
      <p:sp>
        <p:nvSpPr>
          <p:cNvPr id="5298179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Ideal case: </a:t>
            </a:r>
            <a:r>
              <a:rPr lang="en-US" dirty="0" smtClean="0">
                <a:solidFill>
                  <a:schemeClr val="accent1"/>
                </a:solidFill>
              </a:rPr>
              <a:t>sequential consistency</a:t>
            </a:r>
          </a:p>
          <a:p>
            <a:pPr lvl="1"/>
            <a:r>
              <a:rPr lang="en-US" dirty="0" smtClean="0"/>
              <a:t>Globally: writes appear in interleaved order</a:t>
            </a:r>
          </a:p>
          <a:p>
            <a:pPr lvl="1"/>
            <a:r>
              <a:rPr lang="en-US" dirty="0" smtClean="0"/>
              <a:t>Locally: other core’s writes show up in program order</a:t>
            </a:r>
          </a:p>
          <a:p>
            <a:r>
              <a:rPr lang="en-US" dirty="0" smtClean="0"/>
              <a:t>In practice: not so much…</a:t>
            </a:r>
          </a:p>
          <a:p>
            <a:pPr lvl="1"/>
            <a:r>
              <a:rPr lang="en-US" dirty="0" smtClean="0"/>
              <a:t>write-back caches </a:t>
            </a:r>
            <a:r>
              <a:rPr lang="en-US" dirty="0" smtClean="0">
                <a:sym typeface="Wingdings" pitchFamily="2" charset="2"/>
              </a:rPr>
              <a:t> </a:t>
            </a:r>
            <a:r>
              <a:rPr lang="en-US" dirty="0" smtClean="0"/>
              <a:t>sequential consistency is tricky</a:t>
            </a:r>
          </a:p>
          <a:p>
            <a:pPr lvl="1"/>
            <a:r>
              <a:rPr lang="en-US" dirty="0" smtClean="0"/>
              <a:t>writes appear in semi-random order</a:t>
            </a:r>
          </a:p>
          <a:p>
            <a:pPr lvl="1"/>
            <a:r>
              <a:rPr lang="en-US" dirty="0" smtClean="0"/>
              <a:t>locks alone don’t help</a:t>
            </a:r>
          </a:p>
          <a:p>
            <a:endParaRPr lang="en-US" dirty="0" smtClean="0">
              <a:sym typeface="Symbol" pitchFamily="18" charset="2"/>
            </a:endParaRPr>
          </a:p>
          <a:p>
            <a:endParaRPr lang="en-US" dirty="0" smtClean="0">
              <a:sym typeface="Symbol" pitchFamily="18" charset="2"/>
            </a:endParaRPr>
          </a:p>
          <a:p>
            <a:endParaRPr lang="en-US" dirty="0" smtClean="0">
              <a:sym typeface="Symbol" pitchFamily="18" charset="2"/>
            </a:endParaRPr>
          </a:p>
          <a:p>
            <a:r>
              <a:rPr lang="en-AU" dirty="0" smtClean="0">
                <a:sym typeface="Symbol" pitchFamily="18" charset="2"/>
              </a:rPr>
              <a:t>* MIPS has sequential consistency; Intel does not</a:t>
            </a:r>
          </a:p>
          <a:p>
            <a:pPr lvl="1"/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98179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022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Acquire/release</a:t>
            </a:r>
            <a:endParaRPr lang="en-US"/>
          </a:p>
        </p:txBody>
      </p:sp>
      <p:sp>
        <p:nvSpPr>
          <p:cNvPr id="530022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2209800"/>
          </a:xfrm>
        </p:spPr>
        <p:txBody>
          <a:bodyPr>
            <a:normAutofit fontScale="92500" lnSpcReduction="20000"/>
          </a:bodyPr>
          <a:lstStyle/>
          <a:p>
            <a:r>
              <a:rPr lang="en-US" dirty="0" smtClean="0">
                <a:solidFill>
                  <a:schemeClr val="accent1"/>
                </a:solidFill>
              </a:rPr>
              <a:t>Memory Barriers </a:t>
            </a:r>
            <a:r>
              <a:rPr lang="en-US" dirty="0" smtClean="0"/>
              <a:t>and </a:t>
            </a:r>
            <a:r>
              <a:rPr lang="en-US" dirty="0" smtClean="0">
                <a:solidFill>
                  <a:schemeClr val="accent1"/>
                </a:solidFill>
              </a:rPr>
              <a:t>Release Consistency </a:t>
            </a:r>
            <a:endParaRPr lang="en-US" dirty="0" smtClean="0"/>
          </a:p>
          <a:p>
            <a:pPr lvl="1"/>
            <a:r>
              <a:rPr lang="en-US" dirty="0" smtClean="0"/>
              <a:t>Less strict than sequential consistency; easier to build</a:t>
            </a:r>
          </a:p>
          <a:p>
            <a:r>
              <a:rPr lang="en-US" dirty="0" smtClean="0"/>
              <a:t>One protocol:</a:t>
            </a:r>
          </a:p>
          <a:p>
            <a:pPr lvl="1"/>
            <a:r>
              <a:rPr lang="en-US" dirty="0" smtClean="0"/>
              <a:t>Acquire: lock, and force subsequent accesses after</a:t>
            </a:r>
          </a:p>
          <a:p>
            <a:pPr lvl="1"/>
            <a:r>
              <a:rPr lang="en-US" dirty="0" smtClean="0"/>
              <a:t>Release: unlock, and force previous accesses before</a:t>
            </a:r>
          </a:p>
          <a:p>
            <a:endParaRPr lang="en-US" dirty="0" smtClean="0"/>
          </a:p>
          <a:p>
            <a:pPr lvl="1"/>
            <a:endParaRPr lang="en-US" dirty="0" smtClean="0"/>
          </a:p>
        </p:txBody>
      </p:sp>
      <p:sp>
        <p:nvSpPr>
          <p:cNvPr id="10" name="Rectangle 9"/>
          <p:cNvSpPr/>
          <p:nvPr>
            <p:custDataLst>
              <p:tags r:id="rId3"/>
            </p:custDataLst>
          </p:nvPr>
        </p:nvSpPr>
        <p:spPr>
          <a:xfrm>
            <a:off x="990600" y="2477631"/>
            <a:ext cx="3103735" cy="224676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</a:rPr>
              <a:t>P1: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...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acquire(m);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A[t] = c;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t++;</a:t>
            </a:r>
            <a:b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release(m);</a:t>
            </a:r>
          </a:p>
        </p:txBody>
      </p:sp>
      <p:sp>
        <p:nvSpPr>
          <p:cNvPr id="12" name="Rectangle 11"/>
          <p:cNvSpPr/>
          <p:nvPr>
            <p:custDataLst>
              <p:tags r:id="rId4"/>
            </p:custDataLst>
          </p:nvPr>
        </p:nvSpPr>
        <p:spPr>
          <a:xfrm>
            <a:off x="5029200" y="2477631"/>
            <a:ext cx="3103735" cy="224676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accent1"/>
                </a:solidFill>
                <a:latin typeface="Consolas" pitchFamily="49" charset="0"/>
              </a:rPr>
              <a:t>P2:</a:t>
            </a: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...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acquire(m);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A[t] = c;</a:t>
            </a:r>
          </a:p>
          <a:p>
            <a:pPr marL="0" lvl="1">
              <a:tabLst>
                <a:tab pos="742950" algn="l"/>
              </a:tabLst>
            </a:pP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t++;</a:t>
            </a:r>
            <a:b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</a:br>
            <a:r>
              <a:rPr lang="en-US" sz="2800" dirty="0" smtClean="0">
                <a:solidFill>
                  <a:schemeClr val="bg1"/>
                </a:solidFill>
                <a:latin typeface="Consolas" pitchFamily="49" charset="0"/>
              </a:rPr>
              <a:t>	unlock(m);</a:t>
            </a:r>
          </a:p>
        </p:txBody>
      </p:sp>
      <p:sp>
        <p:nvSpPr>
          <p:cNvPr id="14" name="Rectangle 13"/>
          <p:cNvSpPr/>
          <p:nvPr>
            <p:custDataLst>
              <p:tags r:id="rId5"/>
            </p:custDataLst>
          </p:nvPr>
        </p:nvSpPr>
        <p:spPr>
          <a:xfrm>
            <a:off x="1143000" y="5562600"/>
            <a:ext cx="6858000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dirty="0" smtClean="0">
                <a:solidFill>
                  <a:schemeClr val="accent1"/>
                </a:solidFill>
              </a:rPr>
              <a:t>Moral: can’t rely on sequential consistency</a:t>
            </a:r>
            <a:br>
              <a:rPr lang="en-US" sz="2800" dirty="0" smtClean="0">
                <a:solidFill>
                  <a:schemeClr val="accent1"/>
                </a:solidFill>
              </a:rPr>
            </a:br>
            <a:r>
              <a:rPr lang="en-US" sz="2800" dirty="0" smtClean="0">
                <a:solidFill>
                  <a:schemeClr val="accent1"/>
                </a:solidFill>
              </a:rPr>
              <a:t>(so use synchronization libraries)</a:t>
            </a:r>
          </a:p>
        </p:txBody>
      </p:sp>
      <p:pic>
        <p:nvPicPr>
          <p:cNvPr id="10242" name="CP3 Ink 4c15e741-fa61-4642-9753-1c488a88ae60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265096" y="1408616"/>
            <a:ext cx="7791087" cy="38902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Are Locks + Barriers enough?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2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Beyond mutexes</a:t>
            </a:r>
            <a:endParaRPr lang="en-US"/>
          </a:p>
        </p:txBody>
      </p:sp>
      <p:sp>
        <p:nvSpPr>
          <p:cNvPr id="5302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Writers must check for full buffer</a:t>
            </a:r>
            <a:br>
              <a:rPr lang="en-US" dirty="0" smtClean="0"/>
            </a:br>
            <a:r>
              <a:rPr lang="en-US" dirty="0" smtClean="0"/>
              <a:t>&amp; Readers must check if for empty buffer</a:t>
            </a:r>
          </a:p>
          <a:p>
            <a:pPr lvl="1"/>
            <a:r>
              <a:rPr lang="en-US" dirty="0" smtClean="0"/>
              <a:t>ideal: don’t busy wait… go to sleep instead</a:t>
            </a:r>
            <a:endParaRPr lang="en-US" dirty="0"/>
          </a:p>
        </p:txBody>
      </p:sp>
      <p:sp>
        <p:nvSpPr>
          <p:cNvPr id="6" name="Rectangle 5"/>
          <p:cNvSpPr/>
          <p:nvPr>
            <p:custDataLst>
              <p:tags r:id="rId3"/>
            </p:custDataLst>
          </p:nvPr>
        </p:nvSpPr>
        <p:spPr>
          <a:xfrm>
            <a:off x="1447800" y="2515612"/>
            <a:ext cx="5867400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pic>
        <p:nvPicPr>
          <p:cNvPr id="11266" name="CP3 Ink 466164c1-0741-46a3-91fd-e5cbb893a148"/>
          <p:cNvPicPr>
            <a:picLocks noChangeAspect="1" noChangeArrowheads="1"/>
          </p:cNvPicPr>
          <p:nvPr>
            <p:custDataLst>
              <p:tags r:id="rId4"/>
            </p:custDataLst>
          </p:nvPr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546685" y="2806354"/>
            <a:ext cx="4217349" cy="5581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2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Beyond mutexes</a:t>
            </a:r>
            <a:endParaRPr lang="en-US"/>
          </a:p>
        </p:txBody>
      </p:sp>
      <p:sp>
        <p:nvSpPr>
          <p:cNvPr id="5302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Writers must check for full buffer</a:t>
            </a:r>
            <a:br>
              <a:rPr lang="en-US" dirty="0" smtClean="0"/>
            </a:br>
            <a:r>
              <a:rPr lang="en-US" dirty="0" smtClean="0"/>
              <a:t>&amp; Readers must check if for empty buffer</a:t>
            </a:r>
          </a:p>
          <a:p>
            <a:pPr lvl="1"/>
            <a:r>
              <a:rPr lang="en-US" dirty="0" smtClean="0"/>
              <a:t>ideal: don’t busy wait… go to sleep instead</a:t>
            </a:r>
            <a:endParaRPr lang="en-US" dirty="0"/>
          </a:p>
        </p:txBody>
      </p:sp>
      <p:sp>
        <p:nvSpPr>
          <p:cNvPr id="6" name="Rectangle 5"/>
          <p:cNvSpPr/>
          <p:nvPr>
            <p:custDataLst>
              <p:tags r:id="rId3"/>
            </p:custDataLst>
          </p:nvPr>
        </p:nvSpPr>
        <p:spPr>
          <a:xfrm>
            <a:off x="1447800" y="2515612"/>
            <a:ext cx="5867400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1447800" y="2286000"/>
            <a:ext cx="5867400" cy="3046988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while (h == f) { };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8" name="Rectangle 7"/>
          <p:cNvSpPr/>
          <p:nvPr>
            <p:custDataLst>
              <p:tags r:id="rId5"/>
            </p:custDataLst>
          </p:nvPr>
        </p:nvSpPr>
        <p:spPr>
          <a:xfrm>
            <a:off x="1447800" y="2286000"/>
            <a:ext cx="5867400" cy="3046988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while (h == f) { };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pic>
        <p:nvPicPr>
          <p:cNvPr id="12290" name="CP3 Ink 906d1364-373a-4ffb-8474-86c7e7632ab1"/>
          <p:cNvPicPr>
            <a:picLocks noChangeAspect="1" noChangeArrowheads="1"/>
          </p:cNvPicPr>
          <p:nvPr>
            <p:custDataLst>
              <p:tags r:id="rId6"/>
            </p:custDataLst>
          </p:nvPr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820730" y="1867999"/>
            <a:ext cx="8197579" cy="367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2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Beyond mutexes</a:t>
            </a:r>
            <a:endParaRPr lang="en-US"/>
          </a:p>
        </p:txBody>
      </p:sp>
      <p:sp>
        <p:nvSpPr>
          <p:cNvPr id="5302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Writers must check for full buffer</a:t>
            </a:r>
            <a:br>
              <a:rPr lang="en-US" dirty="0" smtClean="0"/>
            </a:br>
            <a:r>
              <a:rPr lang="en-US" dirty="0" smtClean="0"/>
              <a:t>&amp; Readers must check if for empty buffer</a:t>
            </a:r>
          </a:p>
          <a:p>
            <a:pPr lvl="1"/>
            <a:r>
              <a:rPr lang="en-US" dirty="0" smtClean="0"/>
              <a:t>ideal: don’t busy wait… go to sleep instead</a:t>
            </a:r>
            <a:endParaRPr lang="en-US" dirty="0"/>
          </a:p>
        </p:txBody>
      </p:sp>
      <p:sp>
        <p:nvSpPr>
          <p:cNvPr id="6" name="Rectangle 5"/>
          <p:cNvSpPr/>
          <p:nvPr>
            <p:custDataLst>
              <p:tags r:id="rId3"/>
            </p:custDataLst>
          </p:nvPr>
        </p:nvSpPr>
        <p:spPr>
          <a:xfrm>
            <a:off x="1447800" y="2515612"/>
            <a:ext cx="5867400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1447800" y="2286000"/>
            <a:ext cx="5867400" cy="3046988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while (h == f) { };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pic>
        <p:nvPicPr>
          <p:cNvPr id="13314" name="CP3 Ink 728ad4a3-cfa9-469c-91aa-4593e96e45a0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5176662" y="2667862"/>
            <a:ext cx="2167955" cy="120091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227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Beyond mutexes</a:t>
            </a:r>
            <a:endParaRPr lang="en-US"/>
          </a:p>
        </p:txBody>
      </p:sp>
      <p:sp>
        <p:nvSpPr>
          <p:cNvPr id="530227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Writers must check for full buffer</a:t>
            </a:r>
            <a:br>
              <a:rPr lang="en-US" dirty="0" smtClean="0"/>
            </a:br>
            <a:r>
              <a:rPr lang="en-US" dirty="0" smtClean="0"/>
              <a:t>&amp; Readers must check if for empty buffer</a:t>
            </a:r>
          </a:p>
          <a:p>
            <a:pPr lvl="1"/>
            <a:r>
              <a:rPr lang="en-US" dirty="0" smtClean="0"/>
              <a:t>ideal: don’t busy wait… go to sleep instead</a:t>
            </a:r>
            <a:endParaRPr lang="en-US" dirty="0"/>
          </a:p>
        </p:txBody>
      </p:sp>
      <p:sp>
        <p:nvSpPr>
          <p:cNvPr id="6" name="Rectangle 5"/>
          <p:cNvSpPr/>
          <p:nvPr>
            <p:custDataLst>
              <p:tags r:id="rId3"/>
            </p:custDataLst>
          </p:nvPr>
        </p:nvSpPr>
        <p:spPr>
          <a:xfrm>
            <a:off x="1447800" y="2515612"/>
            <a:ext cx="5867400" cy="267765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7" name="Rectangle 6"/>
          <p:cNvSpPr/>
          <p:nvPr>
            <p:custDataLst>
              <p:tags r:id="rId4"/>
            </p:custDataLst>
          </p:nvPr>
        </p:nvSpPr>
        <p:spPr>
          <a:xfrm>
            <a:off x="1447800" y="2286000"/>
            <a:ext cx="5867400" cy="3046988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while (h == f) { };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8" name="Rectangle 7"/>
          <p:cNvSpPr/>
          <p:nvPr>
            <p:custDataLst>
              <p:tags r:id="rId5"/>
            </p:custDataLst>
          </p:nvPr>
        </p:nvSpPr>
        <p:spPr>
          <a:xfrm>
            <a:off x="1447800" y="2286000"/>
            <a:ext cx="5867400" cy="3046988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while (h == f) { };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sp>
        <p:nvSpPr>
          <p:cNvPr id="9" name="Rectangle 8"/>
          <p:cNvSpPr/>
          <p:nvPr>
            <p:custDataLst>
              <p:tags r:id="rId6"/>
            </p:custDataLst>
          </p:nvPr>
        </p:nvSpPr>
        <p:spPr>
          <a:xfrm>
            <a:off x="1447800" y="1828800"/>
            <a:ext cx="5867400" cy="4524315"/>
          </a:xfrm>
          <a:prstGeom prst="rect">
            <a:avLst/>
          </a:prstGeom>
          <a:solidFill>
            <a:schemeClr val="tx1"/>
          </a:solidFill>
        </p:spPr>
        <p:txBody>
          <a:bodyPr wrap="square">
            <a:spAutoFit/>
          </a:bodyPr>
          <a:lstStyle/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char get() {</a:t>
            </a:r>
            <a:endParaRPr lang="en-US" sz="2400" dirty="0" smtClean="0">
              <a:solidFill>
                <a:schemeClr val="accent1"/>
              </a:solidFill>
              <a:latin typeface="Consolas" pitchFamily="49" charset="0"/>
            </a:endParaRP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do 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	</a:t>
            </a: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acquire(L);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empty = (h == f);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if (!empty) </a:t>
            </a: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{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			</a:t>
            </a: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c = A[h];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		h++;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	}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	release(L);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} while (empty);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	return c;</a:t>
            </a:r>
          </a:p>
          <a:p>
            <a:pPr>
              <a:buClr>
                <a:schemeClr val="tx2"/>
              </a:buClr>
              <a:tabLst>
                <a:tab pos="292100" algn="l"/>
              </a:tabLst>
            </a:pPr>
            <a:r>
              <a:rPr lang="en-US" sz="2400" dirty="0" smtClean="0">
                <a:solidFill>
                  <a:srgbClr val="E1E1E1"/>
                </a:solidFill>
                <a:latin typeface="Consolas" pitchFamily="49" charset="0"/>
              </a:rPr>
              <a:t>}</a:t>
            </a:r>
            <a:endParaRPr lang="en-US" sz="2400" dirty="0">
              <a:solidFill>
                <a:srgbClr val="E1E1E1"/>
              </a:solidFill>
              <a:latin typeface="Consolas" pitchFamily="49" charset="0"/>
            </a:endParaRPr>
          </a:p>
        </p:txBody>
      </p:sp>
      <p:pic>
        <p:nvPicPr>
          <p:cNvPr id="14338" name="CP3 Ink bffcc540-f601-468c-8948-810101194c1e"/>
          <p:cNvPicPr>
            <a:picLocks noChangeAspect="1" noChangeArrowheads="1"/>
          </p:cNvPicPr>
          <p:nvPr>
            <p:custDataLst>
              <p:tags r:id="rId7"/>
            </p:custDataLst>
          </p:nvPr>
        </p:nvPicPr>
        <p:blipFill>
          <a:blip r:embed="rId10" cstate="print"/>
          <a:srcRect/>
          <a:stretch>
            <a:fillRect/>
          </a:stretch>
        </p:blipFill>
        <p:spPr bwMode="auto">
          <a:xfrm>
            <a:off x="2763908" y="2997188"/>
            <a:ext cx="4606904" cy="182674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8" grpId="0" animBg="1"/>
      <p:bldP spid="9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Content Placeholder 4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 anchor="ctr"/>
          <a:lstStyle/>
          <a:p>
            <a:pPr algn="ctr"/>
            <a:r>
              <a:rPr lang="en-US" dirty="0" smtClean="0">
                <a:solidFill>
                  <a:schemeClr val="accent1"/>
                </a:solidFill>
              </a:rPr>
              <a:t>Language-level Synchronization</a:t>
            </a:r>
            <a:endParaRPr lang="en-US" dirty="0">
              <a:solidFill>
                <a:schemeClr val="accent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08418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Condition variables</a:t>
            </a:r>
            <a:endParaRPr lang="en-US"/>
          </a:p>
        </p:txBody>
      </p:sp>
      <p:sp>
        <p:nvSpPr>
          <p:cNvPr id="5308419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Use [Hoare] a </a:t>
            </a:r>
            <a:r>
              <a:rPr lang="en-US" dirty="0" smtClean="0">
                <a:solidFill>
                  <a:schemeClr val="accent1"/>
                </a:solidFill>
              </a:rPr>
              <a:t>condition variable </a:t>
            </a:r>
            <a:r>
              <a:rPr lang="en-US" dirty="0" smtClean="0"/>
              <a:t>to wait for a condition to become true (without holding lock!)</a:t>
            </a:r>
          </a:p>
          <a:p>
            <a:endParaRPr lang="en-US" dirty="0" smtClean="0"/>
          </a:p>
          <a:p>
            <a:r>
              <a:rPr lang="en-US" dirty="0" smtClean="0">
                <a:solidFill>
                  <a:schemeClr val="accent1"/>
                </a:solidFill>
              </a:rPr>
              <a:t>wait(m, c) </a:t>
            </a:r>
            <a:r>
              <a:rPr lang="en-US" dirty="0" smtClean="0"/>
              <a:t>: </a:t>
            </a:r>
          </a:p>
          <a:p>
            <a:pPr lvl="1"/>
            <a:r>
              <a:rPr lang="en-US" dirty="0" smtClean="0"/>
              <a:t>atomically release m and sleep, waiting for condition c</a:t>
            </a:r>
          </a:p>
          <a:p>
            <a:pPr lvl="1"/>
            <a:r>
              <a:rPr lang="en-US" dirty="0" smtClean="0"/>
              <a:t>wake up holding m sometime after c was signaled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signal(c) </a:t>
            </a:r>
            <a:r>
              <a:rPr lang="en-US" dirty="0" smtClean="0"/>
              <a:t>: wake up one thread waiting on  c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broadcast(c) </a:t>
            </a:r>
            <a:r>
              <a:rPr lang="en-US" dirty="0" smtClean="0"/>
              <a:t>: wake up all threads waiting on  c</a:t>
            </a:r>
          </a:p>
          <a:p>
            <a:endParaRPr lang="en-US" dirty="0" smtClean="0"/>
          </a:p>
          <a:p>
            <a:r>
              <a:rPr lang="en-US" dirty="0" smtClean="0"/>
              <a:t>POSIX (e.g., Linux): </a:t>
            </a:r>
            <a:r>
              <a:rPr lang="en-US" dirty="0" err="1" smtClean="0"/>
              <a:t>pthread_cond_wait</a:t>
            </a:r>
            <a:r>
              <a:rPr lang="en-US" dirty="0" smtClean="0"/>
              <a:t>, </a:t>
            </a:r>
            <a:r>
              <a:rPr lang="en-US" dirty="0" err="1" smtClean="0"/>
              <a:t>pthread_cond_signal</a:t>
            </a:r>
            <a:r>
              <a:rPr lang="en-US" dirty="0" smtClean="0"/>
              <a:t>, </a:t>
            </a:r>
            <a:r>
              <a:rPr lang="en-US" dirty="0" err="1" smtClean="0"/>
              <a:t>pthread_cond_broadcast</a:t>
            </a:r>
            <a:endParaRPr lang="en-US" dirty="0" smtClean="0"/>
          </a:p>
          <a:p>
            <a:endParaRPr lang="en-US" dirty="0" smtClean="0"/>
          </a:p>
          <a:p>
            <a:pPr lvl="1"/>
            <a:endParaRPr lang="en-US" dirty="0"/>
          </a:p>
        </p:txBody>
      </p:sp>
      <p:pic>
        <p:nvPicPr>
          <p:cNvPr id="15362" name="CP3 Ink a067ea12-ea09-49f7-a094-20bd4078e017"/>
          <p:cNvPicPr>
            <a:picLocks noChangeAspect="1" noChangeArrowheads="1"/>
          </p:cNvPicPr>
          <p:nvPr>
            <p:custDataLst>
              <p:tags r:id="rId3"/>
            </p:custDataLst>
          </p:nvPr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159885" y="756754"/>
            <a:ext cx="1016229" cy="20297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08419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046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Using a condition variable</a:t>
            </a:r>
            <a:endParaRPr lang="en-US"/>
          </a:p>
        </p:txBody>
      </p:sp>
      <p:sp>
        <p:nvSpPr>
          <p:cNvPr id="531046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447800"/>
          </a:xfrm>
        </p:spPr>
        <p:txBody>
          <a:bodyPr>
            <a:normAutofit/>
          </a:bodyPr>
          <a:lstStyle/>
          <a:p>
            <a:r>
              <a:rPr lang="en-US" sz="2800" dirty="0" smtClean="0"/>
              <a:t>wait(m, c) : release m, sleep until c, wake up holding m</a:t>
            </a:r>
          </a:p>
          <a:p>
            <a:r>
              <a:rPr lang="en-US" sz="2800" dirty="0" smtClean="0"/>
              <a:t>signal(c) : wake up one thread waiting on c</a:t>
            </a:r>
            <a:endParaRPr lang="en-US" sz="2800" dirty="0"/>
          </a:p>
        </p:txBody>
      </p:sp>
      <p:sp>
        <p:nvSpPr>
          <p:cNvPr id="5310468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5049838" y="1676400"/>
            <a:ext cx="3941762" cy="4475162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char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get() 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lock(m);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while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(t == h)</a:t>
            </a:r>
            <a:endParaRPr lang="en-US" sz="2400" dirty="0">
              <a:solidFill>
                <a:srgbClr val="FFFFFF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wait(m, 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not_empty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char c =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A[h];</a:t>
            </a:r>
            <a:endParaRPr lang="en-US" sz="2400" dirty="0">
              <a:solidFill>
                <a:srgbClr val="FFFFFF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h = (h+1) % n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unlock(m);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signal(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not_full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return c;</a:t>
            </a:r>
            <a:endParaRPr lang="en-US" sz="2400" dirty="0">
              <a:solidFill>
                <a:schemeClr val="bg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}</a:t>
            </a:r>
          </a:p>
        </p:txBody>
      </p:sp>
      <p:sp>
        <p:nvSpPr>
          <p:cNvPr id="5310469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76225" y="1600200"/>
            <a:ext cx="4475163" cy="441801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noAutofit/>
          </a:bodyPr>
          <a:lstStyle/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cond_t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</a:t>
            </a: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not_full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cond_t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</a:t>
            </a: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not_empty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mutex_t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*m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endParaRPr lang="en-US" sz="2400" dirty="0" smtClean="0">
              <a:solidFill>
                <a:srgbClr val="FFFFFF"/>
              </a:solidFill>
              <a:latin typeface="Consolas" pitchFamily="49" charset="0"/>
            </a:endParaRP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void put(char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c) {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lock(m);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while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((t-h) % n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== 1) 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wait(m, 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not_full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A[t]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 c;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t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(t+1) % n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unlock(m);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signal(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not_empty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}</a:t>
            </a:r>
          </a:p>
        </p:txBody>
      </p:sp>
      <p:pic>
        <p:nvPicPr>
          <p:cNvPr id="16386" name="CP3 Ink f392fcb7-d34f-4d68-994f-393aab3da2b7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1524856" y="1470331"/>
            <a:ext cx="7672527" cy="37380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0466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Using a condition variable</a:t>
            </a:r>
            <a:endParaRPr lang="en-US"/>
          </a:p>
        </p:txBody>
      </p:sp>
      <p:sp>
        <p:nvSpPr>
          <p:cNvPr id="5310467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>
          <a:xfrm>
            <a:off x="228600" y="304800"/>
            <a:ext cx="8686800" cy="1447800"/>
          </a:xfrm>
        </p:spPr>
        <p:txBody>
          <a:bodyPr>
            <a:normAutofit/>
          </a:bodyPr>
          <a:lstStyle/>
          <a:p>
            <a:r>
              <a:rPr lang="en-US" sz="2800" dirty="0" smtClean="0"/>
              <a:t>wait(m, c) : release m, sleep until c, wake up holding m</a:t>
            </a:r>
          </a:p>
          <a:p>
            <a:r>
              <a:rPr lang="en-US" sz="2800" dirty="0" smtClean="0"/>
              <a:t>signal(c) : wake up one thread waiting on c</a:t>
            </a:r>
            <a:endParaRPr lang="en-US" sz="2800" dirty="0"/>
          </a:p>
        </p:txBody>
      </p:sp>
      <p:sp>
        <p:nvSpPr>
          <p:cNvPr id="5310468" name="Rectangle 4"/>
          <p:cNvSpPr>
            <a:spLocks noChangeArrowheads="1"/>
          </p:cNvSpPr>
          <p:nvPr>
            <p:custDataLst>
              <p:tags r:id="rId3"/>
            </p:custDataLst>
          </p:nvPr>
        </p:nvSpPr>
        <p:spPr bwMode="auto">
          <a:xfrm>
            <a:off x="5049838" y="1676400"/>
            <a:ext cx="3941762" cy="4475162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noAutofit/>
          </a:bodyPr>
          <a:lstStyle/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char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get() {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lock(m);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while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(t == h)</a:t>
            </a:r>
            <a:endParaRPr lang="en-US" sz="2400" dirty="0">
              <a:solidFill>
                <a:srgbClr val="FFFFFF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wait(m, 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not_empty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char c =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A[h];</a:t>
            </a:r>
            <a:endParaRPr lang="en-US" sz="2400" dirty="0">
              <a:solidFill>
                <a:srgbClr val="FFFFFF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h = (h+1) % n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unlock(m);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signal(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not_full</a:t>
            </a:r>
            <a:r>
              <a:rPr lang="en-US" sz="2400" dirty="0" smtClean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chemeClr val="bg1"/>
                </a:solidFill>
                <a:latin typeface="Consolas" pitchFamily="49" charset="0"/>
              </a:rPr>
              <a:t>	return c;</a:t>
            </a:r>
            <a:endParaRPr lang="en-US" sz="2400" dirty="0">
              <a:solidFill>
                <a:schemeClr val="bg1"/>
              </a:solidFill>
              <a:latin typeface="Consolas" pitchFamily="49" charset="0"/>
            </a:endParaRPr>
          </a:p>
          <a:p>
            <a:pPr>
              <a:spcBef>
                <a:spcPct val="20000"/>
              </a:spcBef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}</a:t>
            </a:r>
          </a:p>
        </p:txBody>
      </p:sp>
      <p:sp>
        <p:nvSpPr>
          <p:cNvPr id="5310469" name="Rectangle 5"/>
          <p:cNvSpPr>
            <a:spLocks noChangeArrowheads="1"/>
          </p:cNvSpPr>
          <p:nvPr>
            <p:custDataLst>
              <p:tags r:id="rId4"/>
            </p:custDataLst>
          </p:nvPr>
        </p:nvSpPr>
        <p:spPr bwMode="auto">
          <a:xfrm>
            <a:off x="276225" y="1600200"/>
            <a:ext cx="4475163" cy="4418013"/>
          </a:xfrm>
          <a:prstGeom prst="rect">
            <a:avLst/>
          </a:prstGeom>
          <a:noFill/>
          <a:ln w="12700">
            <a:noFill/>
            <a:miter lim="800000"/>
            <a:headEnd type="none" w="sm" len="sm"/>
            <a:tailEnd type="none" w="lg" len="lg"/>
          </a:ln>
          <a:effectLst/>
        </p:spPr>
        <p:txBody>
          <a:bodyPr>
            <a:noAutofit/>
          </a:bodyPr>
          <a:lstStyle/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cond_t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</a:t>
            </a: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not_full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cond_t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</a:t>
            </a: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not_empty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err="1" smtClean="0">
                <a:solidFill>
                  <a:srgbClr val="FFFFFF"/>
                </a:solidFill>
                <a:latin typeface="Consolas" pitchFamily="49" charset="0"/>
              </a:rPr>
              <a:t>mutex_t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 *m = ...;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endParaRPr lang="en-US" sz="2400" dirty="0" smtClean="0">
              <a:solidFill>
                <a:srgbClr val="FFFFFF"/>
              </a:solidFill>
              <a:latin typeface="Consolas" pitchFamily="49" charset="0"/>
            </a:endParaRP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void put(char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c) {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lock(m);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while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((t-h) % n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== 1) 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wait(m, 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not_full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A[t]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 c;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t 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= </a:t>
            </a:r>
            <a:r>
              <a:rPr lang="en-US" sz="2400" dirty="0" smtClean="0">
                <a:solidFill>
                  <a:srgbClr val="FFFFFF"/>
                </a:solidFill>
                <a:latin typeface="Consolas" pitchFamily="49" charset="0"/>
              </a:rPr>
              <a:t>(t+1) % n</a:t>
            </a: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unlock(m);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	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signal(</a:t>
            </a:r>
            <a:r>
              <a:rPr lang="en-US" sz="2400" dirty="0" err="1">
                <a:solidFill>
                  <a:schemeClr val="accent1"/>
                </a:solidFill>
                <a:latin typeface="Consolas" pitchFamily="49" charset="0"/>
              </a:rPr>
              <a:t>not_empty</a:t>
            </a:r>
            <a:r>
              <a:rPr lang="en-US" sz="2400" dirty="0">
                <a:solidFill>
                  <a:schemeClr val="accent1"/>
                </a:solidFill>
                <a:latin typeface="Consolas" pitchFamily="49" charset="0"/>
              </a:rPr>
              <a:t>);</a:t>
            </a:r>
          </a:p>
          <a:p>
            <a:pPr>
              <a:buClr>
                <a:schemeClr val="tx2"/>
              </a:buClr>
              <a:tabLst>
                <a:tab pos="228600" algn="l"/>
                <a:tab pos="520700" algn="l"/>
                <a:tab pos="2743200" algn="l"/>
              </a:tabLst>
            </a:pPr>
            <a:r>
              <a:rPr lang="en-US" sz="2400" dirty="0">
                <a:solidFill>
                  <a:srgbClr val="FFFFFF"/>
                </a:solidFill>
                <a:latin typeface="Consolas" pitchFamily="49" charset="0"/>
              </a:rPr>
              <a:t>}</a:t>
            </a:r>
          </a:p>
        </p:txBody>
      </p:sp>
      <p:pic>
        <p:nvPicPr>
          <p:cNvPr id="17410" name="CP3 Ink a5e3baea-0d8d-4e79-b0f9-ed2745d70122"/>
          <p:cNvPicPr>
            <a:picLocks noChangeAspect="1" noChangeArrowheads="1"/>
          </p:cNvPicPr>
          <p:nvPr>
            <p:custDataLst>
              <p:tags r:id="rId5"/>
            </p:custDataLst>
          </p:nvPr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1524856" y="1470536"/>
            <a:ext cx="7672527" cy="38902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2514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Monitors</a:t>
            </a:r>
            <a:endParaRPr lang="en-US"/>
          </a:p>
        </p:txBody>
      </p:sp>
      <p:sp>
        <p:nvSpPr>
          <p:cNvPr id="5312515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 </a:t>
            </a:r>
            <a:r>
              <a:rPr lang="en-US" dirty="0" smtClean="0">
                <a:solidFill>
                  <a:schemeClr val="accent1"/>
                </a:solidFill>
              </a:rPr>
              <a:t>Monitor </a:t>
            </a:r>
            <a:r>
              <a:rPr lang="en-US" dirty="0" smtClean="0"/>
              <a:t>is a concurrency-safe </a:t>
            </a:r>
            <a:r>
              <a:rPr lang="en-US" dirty="0" err="1" smtClean="0"/>
              <a:t>datastructure</a:t>
            </a:r>
            <a:r>
              <a:rPr lang="en-US" dirty="0" smtClean="0"/>
              <a:t>, with…</a:t>
            </a:r>
          </a:p>
          <a:p>
            <a:pPr lvl="1"/>
            <a:r>
              <a:rPr lang="en-US" dirty="0" smtClean="0"/>
              <a:t>one </a:t>
            </a:r>
            <a:r>
              <a:rPr lang="en-US" dirty="0" err="1" smtClean="0"/>
              <a:t>mutex</a:t>
            </a:r>
            <a:endParaRPr lang="en-US" dirty="0" smtClean="0"/>
          </a:p>
          <a:p>
            <a:pPr lvl="1"/>
            <a:r>
              <a:rPr lang="en-US" dirty="0" smtClean="0"/>
              <a:t>some condition variables</a:t>
            </a:r>
          </a:p>
          <a:p>
            <a:pPr lvl="1"/>
            <a:r>
              <a:rPr lang="en-US" dirty="0" smtClean="0"/>
              <a:t>some operations</a:t>
            </a:r>
          </a:p>
          <a:p>
            <a:r>
              <a:rPr lang="en-US" dirty="0" smtClean="0"/>
              <a:t>All operations on monitor acquire/release </a:t>
            </a:r>
            <a:r>
              <a:rPr lang="en-US" dirty="0" err="1" smtClean="0"/>
              <a:t>mutex</a:t>
            </a:r>
            <a:endParaRPr lang="en-US" dirty="0" smtClean="0"/>
          </a:p>
          <a:p>
            <a:pPr lvl="1"/>
            <a:r>
              <a:rPr lang="en-US" dirty="0" smtClean="0"/>
              <a:t>one thread in the monitor at a time</a:t>
            </a:r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Ring buffer was a monitor</a:t>
            </a:r>
          </a:p>
          <a:p>
            <a:r>
              <a:rPr lang="en-US" dirty="0" smtClean="0"/>
              <a:t>Java, C#, etc., have built-in support for monitors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4562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Java concurrency</a:t>
            </a:r>
            <a:endParaRPr lang="en-US"/>
          </a:p>
        </p:txBody>
      </p:sp>
      <p:sp>
        <p:nvSpPr>
          <p:cNvPr id="5314563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Java objects can be monitors</a:t>
            </a:r>
          </a:p>
          <a:p>
            <a:pPr lvl="1"/>
            <a:r>
              <a:rPr lang="en-US" dirty="0" smtClean="0"/>
              <a:t>“</a:t>
            </a:r>
            <a:r>
              <a:rPr lang="en-US" dirty="0" smtClean="0">
                <a:solidFill>
                  <a:schemeClr val="accent1"/>
                </a:solidFill>
              </a:rPr>
              <a:t>synchronized</a:t>
            </a:r>
            <a:r>
              <a:rPr lang="en-US" dirty="0" smtClean="0"/>
              <a:t>” keyword locks/releases the </a:t>
            </a:r>
            <a:r>
              <a:rPr lang="en-US" dirty="0" err="1" smtClean="0"/>
              <a:t>mutex</a:t>
            </a:r>
            <a:endParaRPr lang="en-US" dirty="0" smtClean="0"/>
          </a:p>
          <a:p>
            <a:pPr lvl="1"/>
            <a:r>
              <a:rPr lang="en-US" dirty="0" smtClean="0"/>
              <a:t>Has one (!) </a:t>
            </a:r>
            <a:r>
              <a:rPr lang="en-US" dirty="0" err="1" smtClean="0"/>
              <a:t>builtin</a:t>
            </a:r>
            <a:r>
              <a:rPr lang="en-US" dirty="0" smtClean="0"/>
              <a:t> condition variable</a:t>
            </a:r>
          </a:p>
          <a:p>
            <a:pPr lvl="2"/>
            <a:r>
              <a:rPr lang="en-US" dirty="0" err="1" smtClean="0">
                <a:solidFill>
                  <a:schemeClr val="accent1"/>
                </a:solidFill>
              </a:rPr>
              <a:t>o.wait</a:t>
            </a:r>
            <a:r>
              <a:rPr lang="en-US" dirty="0" smtClean="0">
                <a:solidFill>
                  <a:schemeClr val="accent1"/>
                </a:solidFill>
              </a:rPr>
              <a:t>() </a:t>
            </a:r>
            <a:r>
              <a:rPr lang="en-US" dirty="0" smtClean="0"/>
              <a:t>= wait(o, o)</a:t>
            </a:r>
          </a:p>
          <a:p>
            <a:pPr lvl="2"/>
            <a:r>
              <a:rPr lang="en-US" dirty="0" err="1" smtClean="0">
                <a:solidFill>
                  <a:schemeClr val="accent1"/>
                </a:solidFill>
              </a:rPr>
              <a:t>o.notify</a:t>
            </a:r>
            <a:r>
              <a:rPr lang="en-US" dirty="0" smtClean="0">
                <a:solidFill>
                  <a:schemeClr val="accent1"/>
                </a:solidFill>
              </a:rPr>
              <a:t>() </a:t>
            </a:r>
            <a:r>
              <a:rPr lang="en-US" dirty="0" smtClean="0"/>
              <a:t>= signal(o)</a:t>
            </a:r>
          </a:p>
          <a:p>
            <a:pPr lvl="2"/>
            <a:r>
              <a:rPr lang="en-US" dirty="0" err="1" smtClean="0">
                <a:solidFill>
                  <a:schemeClr val="accent1"/>
                </a:solidFill>
              </a:rPr>
              <a:t>o.notifyAll</a:t>
            </a:r>
            <a:r>
              <a:rPr lang="en-US" dirty="0" smtClean="0">
                <a:solidFill>
                  <a:schemeClr val="accent1"/>
                </a:solidFill>
              </a:rPr>
              <a:t>()</a:t>
            </a:r>
            <a:r>
              <a:rPr lang="en-US" dirty="0" smtClean="0"/>
              <a:t> = broadcast(o)</a:t>
            </a:r>
          </a:p>
          <a:p>
            <a:pPr lvl="2">
              <a:buNone/>
            </a:pPr>
            <a:endParaRPr lang="en-US" dirty="0" smtClean="0"/>
          </a:p>
          <a:p>
            <a:pPr lvl="2">
              <a:buNone/>
            </a:pPr>
            <a:endParaRPr lang="en-US" dirty="0" smtClean="0"/>
          </a:p>
          <a:p>
            <a:pPr lvl="1"/>
            <a:r>
              <a:rPr lang="en-US" dirty="0" smtClean="0"/>
              <a:t>Java wait() can be called even when </a:t>
            </a:r>
            <a:r>
              <a:rPr lang="en-US" dirty="0" err="1" smtClean="0"/>
              <a:t>mutex</a:t>
            </a:r>
            <a:r>
              <a:rPr lang="en-US" dirty="0" smtClean="0"/>
              <a:t> is not held. </a:t>
            </a:r>
            <a:r>
              <a:rPr lang="en-US" dirty="0" err="1" smtClean="0"/>
              <a:t>Mutex</a:t>
            </a:r>
            <a:r>
              <a:rPr lang="en-US" dirty="0" smtClean="0"/>
              <a:t> not held when awoken by signal(). Useful?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16610" name="Rectangle 2"/>
          <p:cNvSpPr>
            <a:spLocks noGrp="1" noChangeArrowheads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smtClean="0"/>
              <a:t>More synchronization mechanisms</a:t>
            </a:r>
            <a:endParaRPr lang="en-US"/>
          </a:p>
        </p:txBody>
      </p:sp>
      <p:sp>
        <p:nvSpPr>
          <p:cNvPr id="5316611" name="Rectangle 3"/>
          <p:cNvSpPr>
            <a:spLocks noGrp="1" noChangeArrowheads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/>
              <a:t>Lots of synchronization variations…</a:t>
            </a:r>
            <a:br>
              <a:rPr lang="en-US" dirty="0" smtClean="0"/>
            </a:br>
            <a:r>
              <a:rPr lang="en-US" dirty="0" smtClean="0"/>
              <a:t>(can implement with </a:t>
            </a:r>
            <a:r>
              <a:rPr lang="en-US" dirty="0" err="1" smtClean="0"/>
              <a:t>mutex</a:t>
            </a:r>
            <a:r>
              <a:rPr lang="en-US" dirty="0" smtClean="0"/>
              <a:t> and condition vars.)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Reader/writer locks</a:t>
            </a:r>
          </a:p>
          <a:p>
            <a:pPr lvl="1"/>
            <a:r>
              <a:rPr lang="en-US" dirty="0" smtClean="0"/>
              <a:t>Any number of threads can hold a read lock</a:t>
            </a:r>
          </a:p>
          <a:p>
            <a:pPr lvl="1"/>
            <a:r>
              <a:rPr lang="en-US" dirty="0" smtClean="0"/>
              <a:t>Only one thread can hold the writer lock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Semaphores</a:t>
            </a:r>
          </a:p>
          <a:p>
            <a:pPr lvl="1"/>
            <a:r>
              <a:rPr lang="en-US" dirty="0" smtClean="0"/>
              <a:t>N threads can hold lock at the same time</a:t>
            </a:r>
          </a:p>
          <a:p>
            <a:r>
              <a:rPr lang="en-US" dirty="0" smtClean="0">
                <a:solidFill>
                  <a:schemeClr val="accent1"/>
                </a:solidFill>
              </a:rPr>
              <a:t>Message-passing, sockets, queues, ring buffers, …</a:t>
            </a:r>
          </a:p>
          <a:p>
            <a:pPr lvl="1"/>
            <a:r>
              <a:rPr lang="en-US" dirty="0" smtClean="0"/>
              <a:t>transfer data and synchronize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16611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  <p:custDataLst>
              <p:tags r:id="rId1"/>
            </p:custDataLst>
          </p:nvPr>
        </p:nvSpPr>
        <p:spPr/>
        <p:txBody>
          <a:bodyPr/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  <p:custDataLst>
              <p:tags r:id="rId2"/>
            </p:custDataLst>
          </p:nvPr>
        </p:nvSpPr>
        <p:spPr/>
        <p:txBody>
          <a:bodyPr/>
          <a:lstStyle/>
          <a:p>
            <a:r>
              <a:rPr lang="en-US" dirty="0" smtClean="0">
                <a:solidFill>
                  <a:schemeClr val="accent1"/>
                </a:solidFill>
              </a:rPr>
              <a:t>Hardware Primitives:</a:t>
            </a:r>
            <a:r>
              <a:rPr lang="en-US" dirty="0" smtClean="0"/>
              <a:t> test-and-set, LL/SC, barrier, ...</a:t>
            </a:r>
            <a:endParaRPr lang="en-US" dirty="0" smtClean="0">
              <a:solidFill>
                <a:schemeClr val="accent1"/>
              </a:solidFill>
            </a:endParaRPr>
          </a:p>
          <a:p>
            <a:r>
              <a:rPr lang="en-US" dirty="0" smtClean="0">
                <a:sym typeface="Wingdings" pitchFamily="2" charset="2"/>
              </a:rPr>
              <a:t>… used to build …</a:t>
            </a:r>
          </a:p>
          <a:p>
            <a:endParaRPr lang="en-US" dirty="0" smtClean="0">
              <a:sym typeface="Wingdings" pitchFamily="2" charset="2"/>
            </a:endParaRPr>
          </a:p>
          <a:p>
            <a:r>
              <a:rPr lang="en-US" dirty="0" smtClean="0">
                <a:solidFill>
                  <a:schemeClr val="accent1"/>
                </a:solidFill>
                <a:sym typeface="Wingdings" pitchFamily="2" charset="2"/>
              </a:rPr>
              <a:t>Synchronization primitives:</a:t>
            </a:r>
            <a:r>
              <a:rPr lang="en-US" dirty="0" smtClean="0">
                <a:sym typeface="Wingdings" pitchFamily="2" charset="2"/>
              </a:rPr>
              <a:t> </a:t>
            </a:r>
            <a:r>
              <a:rPr lang="en-US" dirty="0" err="1" smtClean="0">
                <a:sym typeface="Wingdings" pitchFamily="2" charset="2"/>
              </a:rPr>
              <a:t>mutex</a:t>
            </a:r>
            <a:r>
              <a:rPr lang="en-US" dirty="0" smtClean="0">
                <a:sym typeface="Wingdings" pitchFamily="2" charset="2"/>
              </a:rPr>
              <a:t>, semaphore, ...</a:t>
            </a:r>
          </a:p>
          <a:p>
            <a:r>
              <a:rPr lang="en-US" dirty="0" smtClean="0">
                <a:sym typeface="Wingdings" pitchFamily="2" charset="2"/>
              </a:rPr>
              <a:t>… used to build …</a:t>
            </a:r>
          </a:p>
          <a:p>
            <a:endParaRPr lang="en-US" dirty="0" smtClean="0">
              <a:sym typeface="Wingdings" pitchFamily="2" charset="2"/>
            </a:endParaRPr>
          </a:p>
          <a:p>
            <a:r>
              <a:rPr lang="en-US" dirty="0" smtClean="0">
                <a:solidFill>
                  <a:schemeClr val="accent1"/>
                </a:solidFill>
                <a:sym typeface="Wingdings" pitchFamily="2" charset="2"/>
              </a:rPr>
              <a:t>Language Constructs: </a:t>
            </a:r>
            <a:r>
              <a:rPr lang="en-US" dirty="0" smtClean="0">
                <a:sym typeface="Wingdings" pitchFamily="2" charset="2"/>
              </a:rPr>
              <a:t>monitors, signals, ...</a:t>
            </a:r>
          </a:p>
          <a:p>
            <a:endParaRPr lang="en-US" dirty="0" smtClean="0">
              <a:sym typeface="Wingdings" pitchFamily="2" charset="2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JoNHAOAgAQdBN4GtAEBECxADi63sCNJn9s5MJSRii0DCkgQRP//A0UoRigFAzgLZBkgMgkAgIADAXvCHkUzCQCAoAIB4cMeRTgIAP4DAAAAAAAR5ezAPx4ECoLKAApcFYT8Lj34XI8eHTnjtlWkrYqakkogg/4PZP4PV6xwzynCLOMbnjNghdkkjwuBrjlhjSx14/Ao4sYAITYQwZs8LRuzZrWDLGyWtHDZgtcYcWFa0xNsOXKzbMGDXEAKhAExg/4TQv4TQ53PPWcMKiYrPbhw1wpfHj35+PE3FY1RdxmNY0CD/hE2/hE34+BycKqLvM7vnw5zuExFRU4ubzx43dK5eBjF7ITxFwYOTlvVGIhFGCMIgCEUJynArz+CnLMAITYQ0y5crVtjZLczHM4WtMTXMtwsGrRa3zOcTBhkZt2TluAKdSWE/Cwh+Ff+qd5TNKuHLjvpTlDJbFowWyK0wYcGHECD/g+2/g/JiK4ceB4EcK1yrBOc9c89ztz5ceHHh1CD96c3fHLnJNXomF1lK7vO/D7xHhAhNhDRkxZYWzBitcs8bha0wtmS1zkZZlrBzky4cThm3yZWYAp3MIP+Eyb+EzfheW24vUcMcODQtYialnZ4NQrQAIP+EPL+EPPWsdJ6Xqc7vjvN5WuM1c3U0rhz5TEzeuPAAIP3KznfGZu7SJQImEkolEolGfD9WN40ITYQ5yuGeHG4YrcuZmzWtG7XCtxOWeJblxNMWRxmZscTbGAK3QFbhfh+E+H3+OFLFHJHEghhRxwkkUk011V1WCwGCwE0UCmm2+emWlXPLbLfTTTBHFNJNNFEjnlwOFxOPxuNx99cqiay6bBVYjIYrJCE/A4l+ByumjRo3aNmTFCyN61nfLhy59O3bl03nGWTBkyWwUkhGM43nXHfPj159OfPeuDFkzatmbJglKhJGUUoyYEZ1qCD+OPXb9HitcWlMF1NXAmLiUxEwRKJRKJRMTMExKrqUTEokCb8H4DrMSAhNhGXLlbt8zDCtZZc2Za0a4WK3FhYt1rNthbY8eViyyt8gArUAU+G8ZQ3jKrgoaOhYxCQEEhIFBwMDAwpIIqOlJiOlIqIhICHiYeRiY+PkYuRiYUhIKIhIJCw8PCxcLGw8jJztPX0c3DwkRIVVNcVFFPAhPwO6fgdJxaOFg2QpW+vTny48d64caOfHW8qWyZNGbJKU61y59OvXw9u/XnwraNWrVwM2bBKkoUUnJBC8azygIP4m8XGfbmbu5JJgmJlKYQiCYmExMSTEkCJiSJESm+vwHW4kCE2EZcbBjhbOcK3C5yMFrTDjaLcLTE5WuWbhplys8LHNkYACtEBTYX5ADvj/jjjwtlMEsKeOeCCCCqqqy6y6qaiSpNHFHPTXXffg566aYIKJIJJEUs9MNNeDw+Jyudzubxt9KLHY7EYYIX4GmPgarx2WyWaxGMsgjnwuLxORw+Jwt+BnjhkkkoiqiikikghgllltwOBweFweJwdNssUV2EuwWEwVVEUUcEEEVFEFyWO8IP4u8mHr853dkppJF1cTCJQE0mBGYmYuJRMImAkM9/gGZngITYQxcZcrJq0bLceJw4WtGWLCtxMGDdbkYNWbZzlaOGGHKAKjQJuhvErd4lb5uJiYCDhoiOjqCIjCHjZeXlY2JgIKIlpqWloyAg4uVoZ+Zj4WEiJqinp6KgoGJmZ+flY+AgJKglqKMiIWHnaefpZOFgIyaoKyclIyJg5+hraOZiUNMUFdWTUdAwsvV19fNx6SlrC0srAg/4KqP4KqefLPbMLm7XSq4MXE3O5mWIrVUrcXmM1DFUi3Hd+Ous610vlrMcd7654prWOmtMXe+eeJXLl21yqMd+/h+H1g/izx5r0++dpsSQiImJi0yCKmJq4u0xMRUIJnKYulREIm15iTE4iIlM3MxMREUl4PwXM56ghNhDLExa5ceJotbMsLha0bt2y1zkZt1rXMwc4mjZg1bNHAAp2LoP+N6D+N6EATBz5cavNsxOr1HLem9c6S4HjZIP+CMT+CMUHLmcOJV8FRjExM5b48OLhx7Wlx4cfDoCD8Lwt7vOZxKJiZWmJiYSExJEznwfNs84hNhGJs1YZsrDGtxN2GRa0xMmK3DjzNFuZnicuXOFhkbNcgApVE4P+NiT+NhNMcdb0pVXeeoCD/glW/gljw8R2nSuN1xvfEIXgTDr7a5ZYYY458LjULJAhNhDNzkaNsePEtytGjZa0at8q1y0wtlrBnmxNcWFwzxsmwA=="/>
  <p:tag name="_INSTRUCTOR VIEW19C14C36-AC8E-43BC-9DB6-C2AAF774C7DC|PANE__TAG" val="_"/>
</p:tagLst>
</file>

<file path=ppt/tags/tag2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0FHAOAgAQdBJoF5AIBECxADi63sCNJn9s5MJSRii0DCkgQRP//A0UoRigFAzgLZBkgMgkAgIADAXvCHkUzCQCAoAIB4cMeRTgIAP4DAAAAAAAR5ezAPwrNAVCG8CcHgUDgJGDgYmIg46AjIaSjZaKlJqalpSOhEfJzsrKy8vLy83OyMvFwsFGR01MSEpFR0dFSklKTElFQcHJyM7T0NTNzcjIwcNJSVRXTlJRSk4CD/gca/gcnxEcL5Z1uN2zm7UrhHKIq7nM3ERGpxMruN1MzMbq8XTE8k4mJm8y5752Ag+XpRvO8zd2kmJi1wEzSYRKriQTFxITU1NEImrq135voxmPOITYQwxsWOXKwYrcLFgxWtGjJstc5GTNaxcsWTDFlw4mLnCAK5QLyAYP+Cej+CdVnjrrCJ4zz79evHjM64cuHRqKu5ukVjGKiJiVIiCVpUiCLi8MVrGtVwxwxw5a1jhWIjGIxExbMzEa1rhFHHPG7kiJlu7zRpEuO+vg9+fPPPdznc7zM2hGFE3ne553z3njx68+vfrx8Hjx3nM8c7znNqjlitYrEYrGFREzFVjp4HgeB08Lt05IucoL+qlv6qhePfwfD8DvO5LGTJqW3dzcWS4jMmc54zxHO2+d3t7a0JYm5s2zS1NypZUuUzZabAlS25UqKWgWWWyymrb3e73W2JhJGZOXkkUtlw5JhMuRjAJEcqeXnu7q04IL8MeM+X3fn272WVN53NjuBZKWBcosuVYKykoLJQlsTYEpFlixZZUoFzYWWLFhYWCwBNzcollJQuWVLLYlIWCgspKSwsF53Ct/A/4H3efUAITYQ0cYnLXG3YLXDjG0WtGzjGtxNceFbjx4sOPHly5m+bIA="/>
  <p:tag name="_INSTRUCTOR VIEW19C14C36-AC8E-43BC-9DB6-C2AAF774C7DC|PANE__TAG" val="_"/>
</p:tagLst>
</file>

<file path=ppt/tags/tag2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2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cRHAOAgAQdBJQGkAMBECxADi63sCNJn9s5MJSRii0DCkgQRP//A0UoRigFAzgLZBkgMgkAgIADAXvCHkUzCQCAoAIB4cMeRTgIAP4DAAAAAAAR5ezAPx4HD4Lx0APXsArcAXmD/dAfui+HeuXHgd63fNdzUJxdzLEVjljlz5c5XF1HCNQMzYqKijK5mQlKYFKAmZq4ThWuXLxvI8jl0w679Px/F8eD/gqm/gqtxW6zgzyRFZriu5hEUiSZg8SdarlpUa1jpjprpisIUiNTjVZxF7ub3x3njz8Pn348d8ZzVxa23Plxm5ucxNX4TU0Ag/O8SY8uczOYmUolMSJgmBIrNTVxargmrgAiQiZqQBMEXUiLgAAm54+r3zUAITYRmzMsrjDmcrXGJhkWtMuLEtxYcOFa4xsszHIwy5GuRuAKhgEmhfF4eMromumouswVUMMt+FwuDvjhqzSnRWVSQyz312223obw1jeGsGklKKAhIWNjZ+ZmZmZkZGDhIaOkLJC1kJCQEHDwMrBycbNy4ITzV4ZOjw6xjUiQhCUYE4gjXi8lGOEhNhDPE3aOWrZotZZWrVa0xt8a1zlaY1uFrjyZGWFy4x5mwApgEobhJOElQlBISElBQEHExsjLzsrNgIbws8eFnliKXiEHAwMLCwkbBxMTJobNWGyzjYWFgYODg5GvQULJgCE2EYmTDC3ZYma1kyYYlrTLicLcWJy3W4mzltkyMMLHC2ygCkkLg/w3X4b/lHCkLsCD/hjQ/hj7bzu2akCHxxbYDAJ3E57B4BBZuCE2EYWbFlhzNXC1qwYZFrTNkwrcTFvjWuWDDE3ZOHOJg4xgCmsXhuKS4pOcQ0ZCQSJhZOTlZuRiYuEhoi6tQIfwq2eFW2uS2CQeEwWGwmDwOCwOCwCEwSFoDJKehehON4J9PTDKQxQo1uFx4rAhNhGJi0Zs3LBgtcMGzNa0xYca3C1yM1rNu4bYWLlq4ZMMoAqUATeD/GMfi/eetcOEzvnx8F4OedsRrlrwqqYuMzm203io1isVcbvvruCE/CnB+FM2M5RQRjHGz6c+O6FM2bdmxYJI1y5dOfDNHFbFkpZCNsqemICE9KeTaV8A3jGMpiJFCEEiE4TRhEAjKKM57erGFeSAITYRhcM3DJrlaLXGJtkWtGrXMtctszNbhyY2zfC2yM8WZsAKTQ2D/JNfkk9ViFbnnx4gg/4SdP4SffCqpjHGL6iGzJhlA18fF0dDAQMDMiE2EMcWNjiZtGy1m3xZFrRliyrXDdu4WtGbhq4y42LPK2xACl8Ug/x4347+0arhy4RV7z4N97yAhPwfUfg+RxbpaMMc+/Trx3lfFCEAhslYBgYKli4mHQaBgYWFu4VA3oAhNhGFu3ZOGDJqtZZmDha0yNG63Cwc41uLG2Ys3LJu2zMmIAppFoT5ED5FuTBgzW1YsUpJ301zxvWH8O83h2Fi8rksvmczmstl8PhMIjUil0ul0ii0SIbSmRYCDwDAwaBEHBwMLYy8BCwkMCE2ENm+Zs3Y48i3C0a4lrRjkYLXLBm3W4suXKyctWDHM1YACtECygGD/hNS/hNTjjcxy8HwDON648OfLnyceHXp4upKT08HDM7ububm75578effe54zNcW7zTWO3TwvC6cO2OGKqqxXDjpJMRVRiFbm5XSsRU1KUVrGuGsYrWscuXTwO3LljUUmCNzvvz8HxfD8nxfB79d3NQlmc5ymJwid9ePHvneeCMYgg/4PtP4PteGS0SceHHhz5ceHHgzi6q4RcSmLqUQiYRNXSEJmyZQgmLtZMIipqXTOMYxjhWKiU3nN3xnOZuYnDCkSyuLmJirqYLiZTGWVpmphESttnNzxud7453EVrpy7cOWMYvV2uILPU44m9u12qspLKlAEoShlkJvOyqWpZc2WLAC5ZubJslJZsSpZUoWCUSypZZQEqUSgAubLmxZZc1lvn8D/bPfPwEAhNhGNw5YZW+VwtzMmLVa0atWC3FmZMVrTHjYMsmZziYNcwApjF4P+G4L+G4+lZ4d+V6jlGNTjOZWAhfg/a+EBmSi6TDYS6q6yiKGCmHA24W/AgITrZLXz1vjvDDSsKxvzd80cACE2EOcmNzlc5cK3K5ZYlrRm5yrcWVxjWsW+TI1bNGTZxkcgCpEBMoP+HZ7+HZdvwufgRwqorjxzed1ata1qqXnPHnfWbvNzeeF4xgCE/CDR+EIXNi4UtCi+PDh14cd5qUyWyYkI3w1x5a4cNZzwUzaMm7BklECE8jd2MObrrOE0YRjCMSMIwggQEUIzhWVZY8fXQnchNhGZyxc5sbdytYtWrda0zMsK1xmy4lubI0ZOHDRjkasGgAp0G4bw6KeHVOCgIyKlJqUiopCx8vMz8bGwMJESE9MS0YCE/CyN+FiuFYVjGdISwUtKU45ceXfh33wghsnYBgYC/g4OBgSBgIGAQECgIGHwLBlCITYRjwsWrfCwcrW7Rw2WtGWRmtwtcjZa4atcWVtlaYnGJuAKhwEyg/4fuP4fvzfTnyvGNRqEzNyKRVFXObzd3czdb1vt3IT8Ldn4W/5ynsnqpitJW965b4bxQlbBipKKOG96465Y1lDVHJgpmITwYpHXny1rOZFGERCcCEYTlGE4QjCIXz9+KPBAITYQ2a4WznNhYrW2FoxWtGrbGtxMGTla4y42+ZswZ5m2RyAKpQFEhPxHKfiOhlbBLFS0iMb3jhjhxVlaFIEaxrCCVIVheuGd0EISnhx69OW95YNHE5EuNoCE/B3N+DvNPBHBHBGBVVGS1NGTZu1atGS01748uW+PDjw3w1vO6sYIRghEvCu2+kCD+XPhe+Pp8bmSYCJTExcRMLpJMJQCJETCEF+f7eZsITYQzZOG7FpixrXLlwxWtG7dqtcZnORbjYtcOTFmcM3LNoA="/>
  <p:tag name="_INSTRUCTOR VIEW19C14C36-AC8E-43BC-9DB6-C2AAF774C7DC|PANE__TAG" val="_"/>
</p:tagLst>
</file>

<file path=ppt/tags/tag2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o0HAOAgAQdBO4KjAcBECxADi63sCNJn9s5MJSRii0DCkgQRP//A0UoRigFAzgLZBkgMgkAgIADAXvCHkUzCQCAoAIB4cMeRTgIAP4DAAAAAAAR5ezAPwrEAUuH8YC3jBFg8FhsbhMTgiGQqNRqVRKQRSKRiLRiHQyGQVDYfH43H47IYzIY3HY/G5DDYjAYFDIxGo9Go9IpNJpNKpRKI1DoHDY7K5jOZzL5nKZPDYPCIgCC/hnD+Gb+sZfHcXbzetrReXGZZy747jHC27vbt1HLyOblzeXz7IP0PAPLzM3JZaJiYExdZxdFTVplMSiYiUTExMSCJX8Fzd2AITYRjY5MjFnmZrc2FphWtMzVitcMW7la2bYmjFpiwucWFyAKmQE8hPwREfgilrGOaGamKWJS1rYMVEZ48OvbprhnCWDNkxShK+HTny58ePLjhPBbRo2btmyD/Zrfs/au+E6cHKsRhSCpxWscuXhdMF316+DvPGdzeWbnN1lcyIP4W4x5PHjmZmUxcSAmAiZqQRKpgiZXnxfXmXpAITYQxa4sePC2crWTHGzWtMLZotcZGTJbhbMmuPMwbY2bjKAKjwE2g/4PJP4PE7mM8LrMZb7XjWKLtxuMzVqYiILu2YxfLet0hPt+PuFeFu1Q0RXx3x7a69dccI4MmTVg0SlBet747znCVMGLBgtS+DHPPcCE8RaYR6+OcYzCKMIxgQggjKcIxgRBGEYzx9ms5SAhNhDRk3Y5XGTItZNmDRa0ZsmK3C3x41rXKxwuHLPMwY5GYApWFoP+EzT+Eyc3yYtmLJxfAyCD/c3fud9dHS8XN73vPW+/HnnIheCMHAzdc6NCQwy06OMuITYQ4yssjBg2yrWuPJmWtG2LGtc5m7ZblzNcLDLibZmrTMAKXxWE/Co1+FRtkx7Mdo4KyjGGOWGcdICE+uG+uHZLcSmqWBG97654cum4hcxhJo8XbXJLHDHDHHgdCjiwgCE2ENcebK2aYsa1nkatlrTE4YrXDBy5W4mmZw2YYWeLIwZAClMPhfhRu+FIuzEXYySqCGHB23zgg/20X7amc8eWWr1TAIbDUmgLGJhYeDka2BgYGaAhNhDDEybYnLbEtytczBa0aMGq1yycZFubKzyZcjHFjcYsoAp3IYT8Lzn4XlbSxQpCLPfPfTHHOkcVNVM2C2KMYVmAhPuAvt846bThOtcLHKtrW0W3QtK1Yyz4cOXSheUOA4cDm5ZYYZYZYo5IIopIEEcMKfD5WMyAITYQ1cucbFtkbLWWXGzWtMeFqtw4mzJa5xsmubMwctsbjMAKUQ6E/DS9+Gle1tE8UI4srOCD/a8ftWazrc3zjrnvkIbF1DBwNXGw8LG28DBwEGAhNhDjG4y5WLditbZGOZa0yuGi3FkzNlrDJhxMWLlrmY4mQApMC4X4bqPhv3njsisxGGuwQIT7cb7aXJHFOdcuPGCHs0fQGVxGiwOCoOAhNhDBvmatMTfMtasXDla0wssK1w1zYlrbCzw5G2Vqwc5WoApNDYP+H5D+H3fPcrleDICF9uB7bfCSTUQRX04HA4WGyRbwq/g4ejpYFAzAITYQwy4WjJxkcrcjTK0WtGOLEtcNGzhbiZ5GLHC3ZOWeZuAKPwaF+H+L4f9ZMJhpAIP9g9+wX1HDIIagiKmBpYMhNhGPMwxtHDbEtzNm7Ja0b42y3E0w41rZy4Y5meRpma4W4ApvIYP+Icz+IbvMdeHFuuNarhrhGrb3u83Or8BwhPtjPtXy9r1reuXHe84SpiwYpWhCOGGnBvuAhPK3guOnh5ZzjGJEighCESuXwDCcKiE2ENWrdo1w4Wa1zlyM1rRxhyLcWVriWuGrZuzyZs2RgzzACk8Ng/4kFv4kG6nlnTdbrYCE+4i+4PpXJhhOscuPOIbJ2A4GHr4WHib2DgYORCE2EZWWNixxOWS1hjxs1rRnmwrcTTHhWssbJq4zOcjXEzaACkoLg/4kRv4kS648M41GJIP9gt+w98Dhw4Yi62CHwRPUBncRoMBgaBghNhGXK0zN2LFgtw5XDda0bZMa1w0yZFrjJiYs3Ldi4aOcIApSD4P+JRz+JQ+KvXO+fN3vMIT7Jz7GeNq4pwYaZ668YIbEkvAwNHJwsPCx9ug4CDAhNhGbKyZtsrfMtYZMbRa0ZY8y1wyc4lrfLlzMMuTCwYMHAApNDoT8SO34kY8ldGGxRgtgg/3CH7kntHauGqpfO4bJV2WMfCw8bew8FCwoITYRjcsWTFg5bLWrVowWtMjhmtcsMzBaybM2+LMyYM27dkAKoQE6hfj9S+P3+KyTKYLHYbBYCiWvC4fE4XE4GWOKKaqqqKEjQxQQpab7cHfXHCokowEGGgukhPwUCfgobhKOSdpxnGaMmLFmyas2zNLFKkCOCtcOPTffj048d7zrFPBeGGswhPH3VrDq5Y1hOUUZTgiRgBCKEUCMiARTXr4FqcMhNhDbLhw5srFytc5cmNa0aM8q1y2xN1uFq1ZN8eZkxyNHAAqpAT2D/kcE/kb3jnXHEpTF1VcOGoxdceM85tdNRrVYL3vjvJUVFVMOUoX4IrPgjJxGCxVWAikpnwOBvvx9OBwMKSjBYLGYayqCSWWu22nA110yKqsBhKqKIJY6aWBrpplAhPK3guMPAN5oxQjFGEYwhFIhGBGEYwnCKMIwIQjBCcMOHwDCMeCAITYRiyN2LHJmZrcbHNhWtHDLCtxY8LBa0cNmzLI0wtcWPKAKYReD/ktA/ks/xvW/C3VImMzu+M3MAIT8FH34KL5Xtr2a43njvlyq0lgwZsSF5U4HhZ2umGGGFDDGjpy98UeVITYQ0YtWDllhzLWuRu4WtMzZktcNGuRa0xtszhu2x48zdkAKYRKE/JmB+TMHVPBO0YwwzjONdGmH8D2XgezhUKiECiSCQGAwOFwCFymhUMCGx9YwKpjYeBgYOBgY+vi4CDvQITYRmaMW7hgzcrWDnI1WtGbBktws2jJa0yOcOXI0YYsuHMAKUg2H8mCXkwLhUTqEVQSDwmDyeXCG8E5HgnlgJixoISMEHDCGypg8sYmJmauAgYGLITYRlasXLfDhxLWLBuxWtG2Rmtwt27hazZ5srdrmxMmjFgAKjQEhh/JyF5OQ0sltAjMCSufT+GQ2Oxyg0Cl0qcziSxyFQ6AQaGQGDQEAh/BMh4JkUkksAgcDgcIksknc6pNIn8+kMgh0PpUVQSAQmAwmFwuCgIXkDYwsriZZYY4YY4YIYJIoIokEsEdurI8CITYQzctm2RiyZLWTDG3WtGLlgtxYXGVayyYWLfHizM2LnEAKiAEgh/KBV5QK5TKIlBIRApPSqXNJqIdD0TiUrlVJikFgcDgyCwWH8Ea3gjXi0Xo0VgMDldAoMej4m82S2WQiEzqJw6BQKDQWAwOGx5ZwcBWxMPAwsBAQMBBwKBgUFBIRAIfA8HArkCE2EY2+PHkws8S1s0bMFrTKwxrXGLMzWs2jZpmZY2GJhkbACl8Sg/5H1v5Ht7vn0zynV1ffG9WAhvB0V4OzYCKkKSYnI6QhoKCjZGdj5cCGxlTwafj42BgYFBwuA0DC0oAhNhDVgxy42zXCtwt8OFa0ZMHC1w5xuVuZu0aucLBw1Y4sIApoF4X5KnPkrRrmqwmGxWAqoljtpwtdMUFE2ACD/g98/g9nxiKu88+PPjzm6zynkwCG0BjFB3sPAQcBAwKBIWBh7uFgoWpAITYRhx4sTNnjyrWOPDlWtMWNmtws2bJayyZMTLFla5szVyAKWBGF+TSD5NKcLXPFVVdgsNFgEdOdg/4PYP4PVb4T2UueN8b46IbOWI4CDt4tCwMLBw9nEl2AITYQ1bNm2LLizLWbdvhWtMTJitxNWbNa5xMsrNo5ZZmzRgAKXhiD/k5W/k5XADwri02u/G8chvByV4OSwAwREw0RCEjE3dpagIaYlISEj4eDgYSFhYWHgUGh4fAKDgbEITYQyaN2DBsxYrcORm3WtGrBstwucLBa4Y4suLEwxZWjbKAKbBWH8n0nk+lpseSyh0KIxCTSeoRuAoHL6BQQh/B4R4PCYNAodG5tN5xOZZLZJE0Eg8PkUjCGzJhWAW8PDwMLBQZCwcTewMBC1IAhNhGZtjZsGzXMtyYs2Za0yZcq3EwxuVuZplzOWLJjmYOWwAqTATaE/AAN+AA2MsktGTRgtCt8uXXjx4YwlbJk1ZMlI5cO/fwdumOOTFK1qWhoStKD/i14/i2Np0jCpgmNaxy4duXCrvjPHreeU8JYnPfn369+Ocw4YuSE8TbYx7N8MYRQiARgEZRSQIIVRJwqv4JjGWohNhDBnmcYWTlgtcMs2Va0aYcS1w1cYlrLC3cOcrnM1xZW4AqgATmE/AwR+BiPibOBPFhZcOOt80YQlGM4zIwpW0JSpZCE8Nb54XgtDBinknDChfi6G+LrPBUYSbAJoY558Hbg8Lha4YpsFgsVjMFJFDDbbfgb66YZIsJRdkpKCW+XDy4eesCE8KVg687xnNGIjCMIwQIBGESMYRBATjfwGiuAITYQ1aMmLbLharczJy2WtHDRitcZWzZa5x4sbhxiYscONkAKWxWE/BXR+CuW0dGG0YVrPHe8M+idsQCD/ix0/ixnq45tzxvc73fObIXh7Jww5u2GOGOElhp06FEAITYRlyt2+FqyarWGPG3WtMjjGtcNcLNbjbsmDBtmZ5cTPIAKWhOE/BdV+C6HBDNPVWyOGd9c8bKAhPxTmfinhpHc3YMlqIxyz04dIIXQXRMTXTLLDDHDXq0cWDAhNhDRniyYWbfMtYtGDJa0cZWi1xmYZFuZphxZceXFiy4mwAqIATKD/gye/gyxjtw8LXSMTnPW8zejGY3PPe87XVa1rWGIjhdZ4cSD/isA/isPxrw+1pmpxdTVzNyuyYqNY6Y6Y4TE5zxnw99d9YTyF2Ts5ZzTVhMShKEkpkYpyilGBCMY16fBRhygITYRha5szbHkbLWzZpiWtMbRktwsszVa0ct2DHNmcMGuFyAKfyOD/hCQ/hB/bq+FYqouO7nHWuuXd1rjycNKgIT8UVX4ow9WLgTtGN8NcsMtcc42lbZk4FtU7Rwzy3xghsZVKAs4mFQMHAwcLJ1sFCwVRIRkpXQSAqY+Jj7+BhUIITYRizMm7lywzLWjNqzWtGrhmtcY3LFbjaOWzhu2cMG7jEAKbRuD/gvs/gvd1wnwKpEr3vn15563nlvpHACF+MCb4wE5MBBUpvweBw9uHrpjkgoumxUV0cyF4ozcsGpllRwIYIYI4IUMNelhijoAITYQ3aMHLdrlZLcOFm5WtMWRotxN8uZa4bYWjZqwx5MrVoAKciGD/g7q/g7BtzxnOcznSK4MaQ3N564vfbaE/Fzd+Lk+OKtpr1w556c+OMYYsGbJmwShemnHPWCF4kzMLP2yxoYISGCGCGCGCCFHHlcahaghNhGXM5wtWrBwtZ5srda0btsK3E5bOFrFkxbOcWTJiwuXIApSDoP+EVD+EVHhVdqxi6vEgIX4rzPiu7wGEksihhtpxNuNhshWsDA3MPCwcfcoFJAhNhGVqwxuG7ZwtYZsjFa0ct3K1y5Y5FrNxlxMXDfKxxY3IApjGoP+E/b+FB1PTHbXTURm+e+N3V+BPCtAg/4stv4sn9XUTe87vd5nbeN8nBqF420ssWzjhjQwQiGGGGOfI4OOICE2EMM2Rq0Yt8y3JizZVrTIwarcWHCxW4XLHNlZN3GTE1ZACl8ShfhWk+Fb+mWuqLCYDEYjAYBDgacOhPxYCfiv9wZo6L2w1y44543hEIbFEvCwVjGwsHAwcDCxdygYGSAhNhDPK1bsWbJstzY8eNa0auci3Djbs1uJqzaYm7hlkZOMIApUEIP+F1b+F2Viu08IRzrcSIT8VXX4qw8WS2iGCMk4Y2eGyBZwMBdw8DAwcLC4BgYFACE2EY82FwzaNWy3Eyw5FrRllzLXGPMzW4cONqxYMnLVo4ygClYRhPwwwfhiTaKcbJiwUhNnnGKD/it4/itXmu+sxKJjd8+IhsoYFg5GhiYWBQKHv4GDgIEhNhGXK5Z48THGtZM27da0c5Mq3FkZslrltiyYsTNm1Z5HIArgArkBhPiXviX9uweEJ8TVxN27JmpgyWhghBXHhz5dfB179vB068uHLlrec5wnZKEoSQlGV5xrON4xmjCMlJSpKFoSjCcbxxxvONYxjOeG+PDXLhve88d6xjS1s2LRbIpCkLQyYMWDBKwThOCMIiEJRlRSQjOM5zW06AdaYIT8JwH4Tgev1hrwXjWKEIQoSmjOCMJykhKkqUlaVLUwZM2TNmzUxYIUwJYCU51hnvfLe989a4b4b3rWs4xRQhMijGcp1hGMYxEEAThWUYxjOtceHPjz4cefHjrly48uGOGNEMSWKUbWwWwWyaMWLJiyc7v94DMAg/hzxaeTneZuNrmJIEImJiYkiZgmIlEomYSmITNImURZNF0Vugq0XAAAiYTS6mJi4hMwJvQTUZmBMTVzUxdXUxapiYmJC78n15byITYQycYm2bJibLcLRuyWtMrXEtwsmGZbmZ4sjXDiasseTCAKYBOG5rrm4ZmRjYyGnJ6ipJ6UhETHzcqAhfhe8+F6HCYSSyGCm/B304eO2eWkheJMzDBna445UccuFzcEMMQhNhDlqwYN8WNytyuMjZa0yNsS1w1wuVrVq3cY2jBgxysWAApwIIP9DB+hV4R0upzz68eO7itcuXDlhDeM1eCE/DG5+GK2EZRXvW+HHpy7dOXDGFM2rdkxaISlEIXkjfww6eOWFDABDBHBHFGnxePRwXAhNhGNk1zNsrbMtY4WOJa0cOGq3CzzMFrJg1yMGzdi3ZN2oApJDIP9bB+tdidXw4Wsg/4YwP4YkXGL3PPfHYCGyVgEs42RuYFCyoAhNhGFrhZZWrNqtYuWDVa0aZWS1y3YNFrNq3bM3DZs4zNcQApTD4T7XT7WmmKWasq6Z68eG4CF+Fbj4Vf5sFDgoy+W2vD4MIXkTcx4HIzyyz4XLoUQITYRlcMHDZtiYLW2XKwWtHLJmtwuMbBa5aOWOFrkxscTdyAKTg2E+20+25tmluhkxXnO4IT8MRX4Yz5aKbrWwQgihshXMLGyMfGxd7BoGXAhNhGVjmy42LdytbOWLZa0Zsci1y2cY1rBnkY4smNw5YsMgApMC4P+ARD+AQ+escuk8IuE/DFh+GKHPizyuYYAh8fW2AQWgxGhweAQWQghNhGZk1YZXDVota42GZa0cuWK1w1yMFrJhjxNmWTNmZs8oAp1G4bq1Or9j4mEhZSSmp6SgoiLkZmhm4uLgIqQppSakIX4eZPh55wlWAksghlKpJqJoIq67cjh8jg8SIbL2E0BewsHAwKBgBAQKAg4GNu4WAgZ0CE2EOMORk0Z5sa1uxxOVrRplZrXDbLjWs2jNtmzN8jHK5ygCnkghfYBevzgsoukginrwOLw9+BlrgiqqwWAxGAxWCwlkwCE/EDp+IGuccM61w1nOErYM2TJs0YpQrXHv38HbtCF5a4LhbOGGNDCIYIYCCCGCGO3Uo4JQCE2EY8jlq3yY2S3I3cOVrRxiYrXDfJmW5GrDK3xY2mJwxYACloPhfgCS+AMu2eXCUY7CYrEWTQQgIX4eJPh4PxWEkqhlvwN+JrtnIfClBQGfwOBwGCweew1A5SAITYQ3yt8jRq3ZrXLdi2WtGDFwtxZcbRa0x4WjbM3xMHOXKAKQQWF+AW74BX5pseAh/EIF4hE4jDZcIfgDuAZo9jmwCE2EOW7JzjcZsK1njb4VrTLhwrXLDFlWtmbDG3c4cbTG4ZgCnUkhPxUffiozjXG1wujK2DBkyYLI1z5dePHGMMFsWKlAIP+CbT+CeGNT4zpXCsVCFTUxSLnd99+Hx772ITwljlpw464ZziiCMkYRlOCMb9XHGPNITYQ4y48bHK3brXDTJiWtGjlutcY2LZa1x4sbnFhaYcjNsAKWRWD/iri/irT3tq+EQja90X4QIT8ESn4Is8mZo0aLWpCc8OGuPHrsIXfWocbbLPHBCgjX6EhtCE2EM2TDCyxtMK1s1xMVrRg0bLcTNq5W5nLdkzaY2WLI0YgCnAkg/4sGv4sCYxfTMW3fHe+N5mZ1jXDWuWo6Sm8gIP+Cmb+CmtFxaZmLmGr5a1WKiYu81xzneSE8cdGbn4b1RiThEQSjCMoo4eDx5XliCE2EZnDNyyaZsK1vlYMVrRy1xLcWRi4WuG+XHjbZG7HNhygCsgBU4P+Lgz+Lfu6zy3E53fPObtUcOHLXDWpjbrXh9uNMazy23PVm5xfIqJYqI1GJvn3589yqPG1w4cAhPwUXfgo9tGNKohCErWtalpQTnVlhjYdcVYYJ7oaKZoyjO88eltx58+PDOzVm0bM2bBK0U54Z48ePCCE8PbYR5d73TIkSMEIRgVnXCrjzx3cDNiwZtEtOfLecYwIwTRnCMCUBCMIxn0eDFHAITYQxbt8Ldo2crcuTE1WtMObGtcMseRbiwtsrjK0bYmLhiAKWRCE/GPN+MgfDW1dGTRo2boQYYX4HzPge1wlmEkqglpwNeHvwdqGx1aoWpjYGBgYGJp5GAh5sCE2EYm+LFmYtmq1m4yMVrRjiZLXGZozWuMuTLkasGGJhkxgCmAZhPxnVfjPFtamyWiFJxx5ceed4MUMEpCD/ggq/ghFxi/AnU4iqqaGazNghdNFJHha5ZZyOCMQx06mKWC8ITYRmYsGjbJiarcmZo3WtGzZmtxMG2Fa1bNcTBxkxY8jVmAKRwqD/jSw/jSn48OJeACE/BVF+Cp2spm22MCGvoOEhaG/jYWHgiE2ENGrBq3yssa3KwYZFrTC3wrcOJq2W48rXCwatWDNs0cgCmkZhfjXY+NfeCJZDhJMNRhKJKbcLfhcbXgY4YSF+Bxb4HKyOyXAQYCrCXYy6qCKOufF4XB4MITpaoQ4OOd6xinCYrw+jGKgITYRlbsWjfCyyLWTRtjWtGTFgtcsmjVa2Z4XGRzjxtcuLIA="/>
  <p:tag name="_INSTRUCTOR VIEW19C14C36-AC8E-43BC-9DB6-C2AAF774C7DC|PANE__TAG" val="_"/>
</p:tagLst>
</file>

<file path=ppt/tags/tag3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KQUHAOAgAQdBJgE0AIBECxADi63sCNJn9s5MJSRii0DCkgQRP//A0UoRigFAzgLZBkgMgkAgIADAXvCHkUzCQCAoAIB4cMeRTgIAP4DAAAAAAAR5ezAPwrxAVaG8UZXijFhYyAhYyDhoNAwKHgYNAwMBBwkBGRkhLTEpKSEdCQ0BBQEHDxcbLzMvOysrFw8CgoqMkIqChIWBh4+Nk4mTkZudtam1m5eNiYKemrCknqq2wAAhfXPeutsqwlGIux2CwUlUctOBwuBvwODpwdtd8ccEVlFWAumiiRzy214XA4XE4nG4nG4m2+Ca6rGYjIYjCXWWVRTTSUWVTTEseFwuFwog/Y8JXl9d3OYmYmYiYmJJSmJgqQCJhKJlCYISiYmJRMJhnPwbMzwITYQwcN2uPDlxrcTHFmWtMWVgtw42+ZaycOMLfNhb4mONiAK/AFXhvHft4784aIg5KBgo2HjYuLh0VDSERGREZBQkVDRUZGSUlJRkRFQkDAx8jLy8vOydDIzMPAwkJER0lIQ0FBQsBFwsPC0tpa0s3S1tjW0sjCwURNT1RPUExOSgIbo1ujtoKiatJqyjpqMgoeFl5WbmZ2Xn6GfnZeTh4OCjJCWlI6QhoSBhYmJjZOPj5mXl42fj5eTi4tAQ0ZKTUtPTEhgK/voOQgICBImAg4KDIaJg4mJg/S8hHrzEZzNpTVxMouUxJUEE1Mko2IiZwiRV1KS5iYRMHh/AK3YITYRlaZsjbM3bLXDbI0WtHDdytwuXDRa0btcuRqzw5cTlmAKbx+D/iyk/iyfJvhfJipxu73NyVet83GwhfgFe+AY+aqyTCTYTAYDDYbCWVRwy4PC4PC4fCy4uK+eIIToapT25b3nNKMUEQjG/B4sYtwhNhGJg1ZtMzbGtzNcrRa0bNca3E1bN1rJk4cYsLBuxxM2QAqEASyE/Fhx+LDnFiaoUjWuGt4SpilglLDOuPDfDPDhy4b3nC0sWTFmhPwPSfgel4WLBwpYEcdde3bv37b1jLBm0YrQttwRhGUJYsBedYTxpy6w6OWa8ERGESMCBGCIDP4BK5QhNhGJyxyN8zVotZtWzha0Yucy3CzzM1rXG5atm7bLmbsWgApYEIP+Ldj+Le9wdq5RGr04YIX4LrPguFkkmwUFEcMNeBweFxKGyZgGDgLeFhYGDhauZgoWAnAhNhDdszcMGuZmtat3GNa0y5mq1w0yt1rhtkYMcuJqww5WgApjGIX4wAvjAvglqqxV2Cqkhppw9+Jlpogw2CxAg/4NLP4NFeGOV1xzvnx69eNzGWEAheQtvA1MsscMJChQw06cWiE2EZMLDHkxscK1oxzOFrRplyLXDFi3WtmONw4aY8uHG0xgClUPhfjH2+Mh+mexiMFhsRNZDDWAg/4Nbv4NO2dc73eeLrvIhsiW6Bp5OHhYWFvYWAg5sCE2EOGOTDlYMHC3G3Y4lrRs5arXDNu0WuGjPCwx48eFrkYgClgRg/4yuP4yufG56vkSnc3EgIX4LuPgu5xV10lUECeC+vD4HFiGxhSwMBVxsDCwsHCydnAQICE2EMG7VrjzMMK1m5cNFrRhhxLcLVmwWuMLjE5zM8OXG3ZACl0ThPxpCfjSjYaXtTNbNmwYIWhGYIT8Gk34NIckMEsEYznXG030xyiGyZgEt4WFgYOBgYOBj7OAgUCAITYQzysm7XKybLcrVoxWtHDRitcs8jhawbMsrNgzytcbHIAKYROH8bBHjYVh8JhcORCHRCJQSaV2EwmBwcCE/Bk1+DJe1sOicJpuAjjjliCGx9YwMBYxMLAwcCg4GHwDBoOZITYQxzYcTXIzbrcLByyWtHDdutcs3DNbhYNcuTMxcNXDhgAKmgJ7g/4x0P4x4dxweJjlWLnd7m434m4iZnJKoioi1zN3hhRMzdxcIurxZkthUcK4Um7zvczWIxEWzmbrdEcWcRy5eB4HCsz4YIbwEpeAjmSkpyQlIyKgoCLjZOTk4+RlZmLmZOLi4WHhoFAQ8fHxsKhI6OnpCckoiahJKOnpaUkIyAgYuVmZGbk5OTjaWTm6WboZGHgoyWoJqmnKSanpSklJCUQMfIzsvMy8zKyM3My9HOysXCSU5PW1ZaVlNLRkhGwsrJz4g/hjjXPz85m5xmCYuLhKYBMSmLqBExIiYTAAmUiaIRMImJiUSiQlaUxDCFJu/B+B63VgITYRjysMLjLmZrcWFw1WtGGFutxYmDdbmxsmjPIwauMzVkAKZhiC/wAPYf4AHoc3xsrda27mxnnAhfgHs+Acu6DHUYSayiGGu+2/C24efA4eusCF4mz8NOXjlhlghhihhQy16WKGOYAhNhDjHjzMmmFwtxZczFa0yscK3E4ZMFuTC0aNGGLLiaZcgAp6J4P+N87+N+HXDlHaYu9zmFRETm5zO1rTpiMQhPwORfgcRwSxVyRtek61vjz5dOXXlxzpbFm0btWSmasZ5cKE8HVpHj4cM5zimhFAijKcIxlGE46ezCcgITYRhaZsjhsxaLcjFg2WtG2JstcsMrBazYscjRpjZMWWNgAKbB2D/jjK/jjPpU+E5VEZcd8c7jjrPK+jQIX4KRvgprwV2WYKKiOWunB14O++umWKHAUXTXTAhPFnHhHj58MU4wmRijNVn6cIyyAhNhDJq4bMm2VstcYseRa0y5sa1y0YMFuLJhw43GFxlb4m4ApyJoP+Oq7+Op+6vSG5ZZ1coTF9riIMxxWkhPwVCfgp3ngjipSM18N8PBjOKksWKlpQhCFbZY48+kCF5A2qDU0wxo4YoQCGAEEMcebw8EbEACE2EOWeLFlwuMa1k3yYlrRy4aLcTRpkWt8OTGzx4cWLM2bAClkQg/48Hv48H714DpEtxzSAhvBD54IfayOioqGgIWAmYmNl5eTAhskXcHAXMHBwsLCyNeg4CAAhNhGVk2btcbJgtZs8rda0zMMy3DlaOFuTG4bOcmTHlY5GoApcFoP+PdD+PeG7dI5YxUXu+M88Vw5Ag/4KQv4KN+Xbj03O98c73e9cYmJAheFsXCy9cc8McKGOVbowITYQ3x48jVuwZLWjltiWtG+ZmtcOXGFa1YOHOVk4Y43DbCAKXBGF+Puz4+8b8HBBZgMRgsBdTFg78KCE/BQJ+CfPRPVO2Gtcd88889KGzVh1AXcLDoVCwt/CwULPgCE2EMXGPE3yMHK1m4YYVrRuzYrXLnKyW4Wzlk4aM8ObFjaACloRg/4/5P4/3+cO08tRjnrnGYCF+CNj4Iy8FdDgIpIJYcDHgcDh8KCF400pl8bDHHHLj8jDDBQAITYQ2bYWOLE1YLcLRg5WtGLTEtxNceNazZN2LPHlyOWOPGAKWhKE/ILJ+QX3PWeKGrFmzYMCEZXAhPwTwfgnZzaJ6Lq1w3hdOEiGyRcwcFYxsDCoWAh4u9g0HKghNhDbJhcsmjhgtaMsLNa0x48S1xmw5luLJkxt3DlmxzZsYA=="/>
  <p:tag name="_INSTRUCTOR VIEW19C14C36-AC8E-43BC-9DB6-C2AAF774C7DC|PANE__TAG" val="_"/>
</p:tagLst>
</file>

<file path=ppt/tags/tag3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3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FHHAOAgAQdBIoLvAQBECxADi63sCNJn9s5MJSRii0DCkgQRP//A0UoRigFAzgLZBkgMgkAgIADAXvCHkUzCQCAoAIB4cMeRTgIAP4DAAAAAAAR5ezAPx4OTYL4PYAAAAAAAAAAAAAKWxSE/C9p+F9PCtHZDgYtVslMMMuGeECD/g4s/g4xRrfLvrnMzV8KVICE5WyE9MZxw1jOd+Lz4VlQITYQ5YY2eNg1wrcTdi3WtM2VytwtXGRa0ws3DZk3xtcbZqAKWxOD/hxm/hxdcfC8HlOELxNRUIX4MevgyXquuqwlF0UkdbA14fB4MIXgC+KHC4GudHFTHgdDBCjAITYQzaZsWFm2crcTJywWtGLnGtxZmrVa0bscjFk1x5mbJmAKaBiE/Dyt+HnWEdV92LBaCeHDlvWeCWDJkIP+Ddr+DcXlPDMZvjx3x48buL5TqsCGyxgmFgreJg4OBEDAQcBBo2llYCBrwCE2EMMrlvjxsWK1i0a41rTNjwrcWZgwW4mmNzhYtseLM1yACm4hg/4gOP4gR85vE44a6Y5InO973LEY1jlELIP+Dez+Deea34E4qczvnzvKMcNdMcKXXfPXYIXjzZmftjlgjhghIYIYoYARz5m9DmQhNhGFs0bY8bLKtZMXDda0Y5GK3FiZ41ubM4auW+NljwsGoAp/J4P+IZj+IZGmt9J1MXm9747vcZzaGMcu3bxPA10pkIT8GDH4MTdm7lYuFTFCeHDlw5c+fHesFKZMWDAgrDThy5cohPCmW0d+vDOF04RjCMYwjGEEIIFb5+qjDCAhNhDZrjwt2eZqtZ5mjBa0ZZWK1zkzMFrdi3zOWzHNmyZW4ApkFYX4kCviQLtjnoiommilnzc8s802AxCD/g1O/g1PdI6TVXTUVd7678eHwJOYDBJfGYDA4LAYDAZREYDBZ/BYCr4hNhGZi0cZGLDMtcM2rha0cuWC1xjyYVrZw0wssTLC2xN8gApaEoP+K0b+K0HHLHKtWvq76iNAhfgwA+DA26qDFUYCaKa2DA4fB4XEgIXizQxs3fHKlnltycaDBCE2EMWbRq3zM8y1k1ZuFrRuyaLcTJkxWtMbFqxbZMmZljZAClsRhPxcffi47058umFaSwYJ2heIhfgzw+DTXEYLIWYqSyCCGmnA24OGwNBwCVkYuHgYOBj7mAg0qCE2EMGuZmyzMWC1u2xM1rTLkYLXLHGyWucuVi1ZY2TRq1wgClENhPxWgfisFlgjirhvrz7c4IP+DYj+DY2eXPgzjOd7htAY3hJmliYeTs4GAhY8ITYQwctm2Zw4zLWjJlkWtGrLKtwsmmFbibtG2Ry4cYW+TMAKWRGD/izq/izjbcVjlnprlACF+C3L4LT6pMJJgIJJZYcDXicLgYbJV7BwFvAwsKhYGHv4OAg50CE2ENcWVlmZNmy1zjzMVrRszYLcOVzhW5HGTE5bYmDBq1wgCo8BNoP+L4T+L3lcda4xdRjpw1iKvO83M0xK4ROqUuc5u43rOqqE/BqZ+DT/JLJDFVfHj214efPUxaM27ZkwLXjlx4c+PCjKmbNmyYKQrDXj26yE8fdOLq441jMIwjGEYRhBBCMIoiKIQE9PfmjrITYQwyuW+Ri4xrWWJw3WtMzfGtc5seRa1xNcTJliZNHGZmAKVxCD/ilG/ilH5xwjlVYnG972hPwogfhRB4VMl8WFXPXLhy4whscWMDA1cPDwMOkbOCg4CJAhNhDLG5Y5suJstyNG2Na0ZNnC3FmxMlrBxjYYXLlywZMGQApDCIT8Uj34pLcUJaGgg/4TQP4TYeU55ZiGw1TzMzUxagAhNhDnLixsseFitYNmmFa0ZMWq1yxxuFrNs4ZtHOFsxZY8oAqeATKE/Fcl+K3e9pxjnnnrttPBi2atWik8eXTt15cc52lgwWtgzYMVskKQrW9QhvCVB4SqYmBiYGAg4pHQkpETUtOS0tGQyLjZmbo5ufn6GZmYOHioiSlpSUhoaCg4KHhYWJCD5egeHcpqYbm5mYzEqmJhMphCoJvyffjMZCE2EYcjbI4zOG61llZ5VrRlharXDJzjWucmNm2wsGbly4bACmYcg/4x4v4x584vRw4+Fzxet4aYi6zxzxCE/CXV+Ev9Ziy5KV1V1Q1U0YJSV01z6cushNUrxQhJSMFY1jOas9fPThiAITYRkZN2mNlhxrcLVzkWtGTJmtw5XGVbjc5MrjNkyNMzdkAKOAOD/jLY/jLZ5oP+FIT+FIXYhISygCE2EY2rNs0Zs2y1o4c5lrRs5ZrXDBy4WtXDDG2YYsuZrkaACm4gg/4ylv4yn75O/borGtRpMzzzzzubjtONAIT8KIn4UTYUY8VVYzmhbFm0YMmKSOPDfHnz5YTxVxY58OvDWKMJwiIRghFHH4DijpAhNhDhs1cZnLbGtaYWzJa0aucq3E4ZsVrljlYNmrhthcZmQApmF4T8ao341WU8Es2C0oRvhy487HglmsCD/hVO/hU9w5Zjc54567znLMTFgIbJl/BwVvFwMHAwMBAwMBAoGJu4CBg5MCE2EZsmHHmcsHC3Lhbs1rTC2YLXOZhjWsGTNw3Z4WLByxcAClMOg/41xv41x3Sukw7z145AhPwmQfhMh4VrZrWwVjlnlIbJ2BYOAtYmDh4+zgIOCiQhNhDNs4ZNsbdstZMcOFa0cZsK3Cyw41rLLlZuGTNuzYtMQApUEIP+NfT+Nf29T4E9q4YnVsiD/hWS/hXHnUeJPCmLiZCGwxIwUDJzMbCwsHC2MfAq8CE2ENnLJixasWy3LhZNlrTK1YrXLnFhWsGTNvkbucrVowbgCmYbg/47DP47F4cr5a1WJm7453mbxnpjQIP+FID+FGWJ6XjjO+PHjnnvMzE8r5VrAITyV4Frfi4a1iRgRhNGeHm45y4IITYRka5sLZqybLWjRi3WtMrNutctcLNawZsWGXE1YYseRmAKaR6C/wAZPf4AMn9zPPhXMZkkbfLbnWeQhPwo2fhRVStemFPDlw1uhK2bRgxSSvjy54Txlz2Hflw1jGE4RhOUZRQjHP2YxlEhNhDPE5ctMTLEtxtMeJa0xtGy3DmcNluNllYuWbTJmwtW4ApPDoP+Pcz+PdWqeE4RuuOZhfhLq+EvfFYibARTQR01z0iGx5alnDwcLG3KBR4hNhGFxlzYW+RktYuW7da0atGy3E3YuFuRu5cNsbPJhbuGQApiGYP+P07+P1+avpXKuELvPW+bOoxy5IP+FLz+FLeuU6LzPGec85XfCWiF5C28cGpnjjhhghghggjgjpy9MbAgITYQ0ys2LFo3ZrcbTLkWtGjVqtxMceZblxsczjLmbscbNsAKVA+E/IEt+QJHWvgjiwS3RtOIg/4UfP4Uac6cLhu9558whsuYRhY+fi4GFhYu5goWAiwhNhDFwyZ5GjbEtb5GrZa0YM2a1y2xNVuVrjbMseLM4aMWYApODYP+QYT+QYOdXqr11iYAg/4TLv4TGccnTFat12CGy1g2BXcPCxNrGwEHRiE2EZm2HK3wtGq3G4ZtlrRu1wrXGFm1WtWGJrjyM2rDJmxgCokBMYP+Qpb+QsOZrtjhy5VjRMJqZhm7zd53ud01XLhy4OnGOICD/hPU/hPF4cHC3PPO9t1OKmYzec7m61jh06a4VMbznnPh578QhPJXgWMO3Wd4TlOEUIRQCMqwCEEZRhFON+znlXrgITYRkw4WTFziYrXDNpjWtGzZktxZcOFa2YuW7ZrlyY2jBoAKfCeD/kQg/kQVK8CNVWc7z158+c5ZhTGHbHKtcM4zAIT8JHH4SO9Wy2y1osOHHpy66561lC2TBotaEk64YZ545oXjbWwNDXDDLChQkKGBERQwEcUsFObwsEOpITYRicZW+JmycrWjlw2WtMOFutw5HLJbmZtmWNw0buMzBmAKZxWG8ixXkWXhIKUgpqEkoFGx8vNzdHGyMLJghfhBg+EIWq7FXYrAY7AXSQTxy4G2+3AgheKtOwNts8aOCOGGOvVxSsGAITYQ5ZuWDPGyYrcjBm1WtMWVgtwsc2RawcZm2bExY4WGVuAKXg+G8YPHjB5hYmLjIKWlpqmmp6WiAIfwiceERmSTKJSyCQiDxONy2VyWPobDUvAQc/ExMLBxN7AwsBFgITYQ2y5WGNgxZLXGZgwWtGzdstxZWzVawxOMWVuxyOcjJiAK5AFfhfkiM+SI3FUYSrHTYCZbTicDg9DnM6J5r7sDIjilgigkgkikgnRz010wxzxwwp57cPh8bhcPh8LbXLPHPKUTYC7DYTIYTIYjFYbCYphocBDBGIX4TJPhMlmgmlqnknhhhjSwRxDR6LR6Lc4iOm2euumuueWWOBRFVgLrqMBRZJNBBEgiQRCGFDCgiRRQxRwRoYIYFU8kMYCD+CKh5e3PNwm4iUzCYmJJJCoQmYmZgoXBMXEJVIBEokuLnff1ZV2AITYQzxM2LPHjyLWDNg5WtGbFytctMuJa0w4mjBy3yYWTBuAKiQExg/4zFP4zDd8u9eDfi3mZ1w6cumohe+XOFRUVC03luec5nUCE/A0F+BpHJeOCFp5JSlGE2Gc4zT1TpCCt8d8eO+G5TBg4GrBqwITwdhjhw4bznWZEjCIRhFBCKE5ThFBFj78ZwmAhNhDDFmbuG7BgtYs2+Va0aZXK1zmZY1uNy3cMWDZw0ZYswApJC4T8MsX4ZY2yejAQuIP+G6z+G61xzqkXYIbKGB4ORoY2/h4OBjwhNhDbLlYtMLlwtxtWuNa0auMK3EwyN1rRszYtmDVmxwtGwApSDoX4WxPhbPoskyFF2AiR02iD/iK4/iK1vPXHGozTAIbE07AwtDHwsTJ2cBCwEUAhNhGRs5c42bBwtZNmbda0yYcy1w0yt1rnGxyY8rXFkyY2oAptGobw8meHpODhISWkqKUkoRDyczOzcTDwERGUkNJQwIT8QBn4f44SvTHGtS0rUhGN758fJvtAheIsvGzNs8cKGBDDAhglp1MEcEohNhDLFlyOWbdmtzNmeFa0xsmC1y3bY1uPK1c43LjIwa5W4ApWEIP+Hwz+Hu9nF8M4bx4eevGE/D79+H2nNTZLJCVM8NOPTpCGxxVwqvh4eBh4WNr4GDgAITYQzwtnLNo3cLcmHKyWtGrLEtc5WTRbjyZmrTJma4sONqAKRgqE/D5J+Hwu2a0sV44wgv7Fu/sXeTGbyoetR2AQehyeDkcAITYQ2aMcOVpkbLWLHFmWtGDNstxNMmFbmcucTNjkzYsWLGAKXhaE/EKV+IVNZqlaEb1y58eGlcUs2QCD/iHI/iGpXmuc8bvd5TEyqoXiDNocngZY4YYI4IY5cDl4I4rAITYRjbNmOTHiYLceFs1WtMuFutcMWLZaxyOWrRu3yOGeNuAKkgE6g/4iOv4iH7xPLccd8e+dzGo5dNcKqETOYzLd5vec7K1rljtWpttYg/4hhv4hbYjOsp3nO95zacNVVaYJu+Od3mMa4du3LhqLne56758/BITxpy5uTtrVGZGSMoQEYRjCMIkIhGEIAiVr4JhOecAhNhDVs2cZceZqtYMWTla0xsGS3DiYtFuFphZs2WJmxaYsoApWEIX4qkviqluixUWKmuklkw9d9oCE/D9t+H7XNTZHFCE8M8tdN4XiLRr7bY54558/TCrAITYRjbYcmZzjxrceJm5WtG7fMtcsmGRa0aM8LBnmbZnLdiAKUA6D/iz6/i0ZbzeIrprhEIX4f/viADw12EjsUw2213iGxJOoGlj4eHpZ9BwEsCE2EYcWNg1zYWi3I1YOFrRiyyrcLVpkWtGeFnhb48WZq1YACk4Mhfio++Kh/DWYBRFh6cHSg/4hOv4hQXGuKs1ugIbIFvAQdfHxeAYGDgI0ITYQ0wsmjnC3YrczlzjWtGmLItcMWTZblY5MuXLic4mrFwAKjAE2g/4uDv4uB163q5lcxPCqqNXw2u8xu2FVSlzd3E4cKpSE/D8Z+H22kcEZQnGt8ufTnyznK2DZizSwSKzx48d6oYMGbFgoVyzy30zAhPJXdi6+esZkYowjCCEkIkUYRIwjCMCBFXf1SOAhNhDTFkcNmuJytZ5MbFa0zOMS1wzwt1rfE0xNXDhvkYOcoApMDYT8ZUn4yibSyRpDXHPjwoL+wbP7BtvedeLlzYbIFrBwFnFxMbcoNAAhNhDnI2ws2THKtYMWbFa0yNGy3ExbZFrDLjzN8zfCxxN24ApSDoT8Zc34y7acaWqErZY47xCD/iEi/iEX513xcct1a4bFU7AwM7PwsPP1cFCwEwAhNhDdyzZN8WFstY5sTha0w5XK1zjbsFuTI0ZY2DBhkYuG4ApPDIP+N4b+N3/hnHHV7SCE/D2d+HqvVk1SwWvjy6SHukjgcAmMLh8zjcBgMjAhNhGRpmxsGeNqtx5cuFa0ZOMS3C4zNVuRtmx4nLdnhZt2oAqiAtMBhPgjvgk5LX1awOh0d1YQhC66BCSKs5xjCcqVcDggAAOVyxjxAAAAAAAHT6QAAAAlPBhzZ8104xlWEUowiIwjAIwJTAAAAOwAh/BE54I0YFLqbTJrNAJZLaVGYJCIJAIJAoBAIGgMDgsAg8Fg8DgsppVLnk9mUzTKZgAAJNJxLJaAAAAAAARSKgAAAJtN5ZLZ5PZ9P6hHYRAoFCIBAIPCYPC5bQqGm03k0nmk1oFBn0/l0vJNJwAAACKggvxJ893zvetuypVizc3NTeaTZZuWWWLKlSgFgSkoSgCwACVc2AWWUJZYAFgubBZNzcoCwAixZZRLLLKvfp/CPvnn6yE2ENGzXE0w48S3DjyZVrTM1crXORw1W4WuHFhaM8jlm4yACnIqg/w3X4bsA1vp1i4pFSTkdegDw/CAh/Ch54UPQCgUGnReAQqBQKBQVBYPCYTKZ9P0ul4CUygAhPD3JZa451iRRiiighGBCJFGdcPZjCvHITYRkYMW+ZjkZrWrPLmWtGbXCtcNGuVazyNGeRo3zOMrdgAKoQExh+FK4UsSORQWCQSAwSAQCCROUSmaTWcTmZR2KyKRxKJwqFopFSJxKgxJAIBKJvNgh/C8h4XkRLJbMpnUozBYAg8tnk9gkFk8mo8clFPp0/n0xmCbzYk8mgEAgkBQeFQsAITx94BnXi1jWEUUSMIgjCIQiQjCMIwjfwHVXrghNhDRnlZMWrRwtxtWDda0xuXK3FiYsFrRk2x4mGbDjYsnAAqdAVCC/g4L+Dg3Jz4/i+MRmXLm5cTVutEqy2agyylXLELLaz454cYAg/4HgP4HgfJ4Yz279nKMY4Y1XCMRUxmc3mZ3W4zm7TcCYhBExMplmp49skc+Xit3nICD8TwFkzec8blMRMTCYE1cLqYmAJi6upESAiYmEr35flpQITYQ4yuW2FuxcrcLJjhWtG+bMtcZGrRbhyMmzFu5YY8rRqAKxwF5gv4Qq/hDPvxe/T4Bry3Jky47bbCJbVLIJZRuASxY5HKbu27JeTINbrRCyyxneB8fAIP+DtL+Ds/dcOLpDwr8bPScSmy03OZ3dymIhNzN8+XPhx4ceXNw4gdJiKpEwhE0iybTMyuCKTUVNSTeZ69u4d8Ag/M1E+HF1E1Mzu7Si6uIkiYlF1ImABEokETEwmJARMSiZgmCLq6kEXATO+fk95mvUCE2EZMOFjmwuWK1i5xM1rRg5brcOTHjWsm+Fm5ZYWrlqzcACn8vg/yMn5GWIq8SmEiqiqiNxud3c48HDd2zhjxI8DgAg/4YYP4YUc4reJKTBOePXnueKMa5Na58IjEaia48+Pg8QITvJN+Os5xjGKMIwjBCMIwRIwRgiQnXt4VeaCE2EM2TDK4yZma3I2cs1rTFlxLcLlnlW42DJphysm7ZplcgCnUnhPhvvh6+kAdDoyRhKlISjOtb1rGNMA1YYIbw7jeHb+HAIiJwJJwERARENEQUVBRUFCw8fEyMjZizgIeE6l4T1zmpITVjFGCJFCMYK5+XGMOGITYQxc5WLly4ZLWDLNmWtGzdgtcuWGVbha5GeZllYMmbRgAKZhuD/IGfkDePCsVERczc3TE1Nd+Hh7CE/Dop+HRVsxbKZqYJUQjKca68O/Lw3BqAhPE3TpHk3vKMIVIzIznj4eOdOGAhNhGRw3ZtsWHEtctW7Va0xNnC1w2YMlrRliyt3GRuwxMcYApkH4L+EGP4QLs3nnm8TFzd27stPfd6g/4igP4ifZ4Ojki89fD68+POmuHSOhMUhPFnTpny3rhqmCEYRhNWvH0pw3AhNhDVhjYt22RutzZXOJa0cNm63FkaOFuZpkyYXLBi4YNnAAqSASeH4PLg80SicYhcBIXDoelktl0vm03lktjUZg8Fg8Sms0pskk1Ho0nkybCH8RLniJdS6X1COwGAQWW0Kho1G4rFJbLJ7PKXIIGgUonc6gUWjdWq88nqhoTxFy4X4sU6xnGESRAjCMUUYRjn68JxziE2EZW7du5aZmi1lmYtlrRo0YrXDhxjWtXGVk0cuMrDG5bgCuUBaYT8ILH4Qe5TvLLh05defLjjG2LFmzZsGTJgxYrWtKMb1x4cNyFqYMWDBmxYtGbFkxZKYrSpCGWufPry6c+HLPHW88aaEo2gnGuPDrx3jdSWTACD/gyi/gy5TnF1WKxWr1cXGYmI4Vy1y4cOGIpEp3nO+fPfXfPNzFVrVVF3nOczcpm873z3xvmVfRWqarGOXLXhctcIg/Y6Rnx853MzIRMJhKLgmJgTAIIupJiQiYlEolAhMXETEwklEib8X2Zl4QAhNhGJvjYt8jlytx5mGNa0xY8S3E4cNVrFi2zZcmViwc4mQAr6AWGG8DHXgZRRUYkoGKgYSFgYOFgYOBgoWAg0BAQkNER0tLT0pNRkZBQMDCxcbDxcTIysvIy8fFxMGhYKFgEHAxKFgUDBQERAw0DBRMTJyc7Q0dLPz8fEw0lMUlRTWVhUVACE/DzR+HnOVM0N1uFq0ZMVmPDty68+2ufDWsIyrRBGohKEpQlFeN558ufXl4OPOw0wYtWrRk3WyWlaUoShKNJxjOM4yjGM4oPxPWiPH67zczNkxUlXV2uYuKnTGcXFkomoRMS3NxcIjERNSWkJiYTExLr8Esx0ITYQxa43GTHmzLWOZyzWtGTDCtcscmJawZYmjRnhy5mWVuAKVhCD/ilW/ilZ4Ty3rOJzE117AIX4njPiefwU2IkwUUymPD24XBiF401MeFw9McsMt+nQgCE2EN2jZtmyMHK1jhcuFrRpkwrXLBnjWsGbVw4ctGjhm5cACkoKhPxTFfimdlDBmxYsVoP+Jq7+JrvlXK03sIexR2CwWiy2AwWAR4AhNhDLIyZNGjXItcZsTla0bZsK1xjatVuRs5y4WThs4cZWQAqHASiE/Ffd+K+e7PC+CGTFgwQXvny654TBSmK2C2KWKS0WEIX4lAviUVisswlWEwWOwWAmjltwOPw+PvxODwNM8cEUklEE0ESGCECE8UcWmvPhzqqwjOEUYRQhGSEkIwjHD4LTjUAhNhGXCww43LHItyuGLla0assK3C5xsFrDFmZ42rZywYY8wAqUASeF+MvD4zBcHPg6r8FNiMBiqKJqacLgcbDi6K8QwV1WEYSW6iKSGECG8TAHiZhjpqWvJqmkpSBhomNjY2Nl42bh6mJq4WJgYiAmIqeREFBQcPAghctjomLptnlhjQwo0sdNcMMllklVFCW3C6WGeLGAITYQzzNczRsxcrcTJm1WtMTXGtc5nLRbkxMG7HCyw4sbnIAKaB2D/jPW/jQDmumPA5dsYnM743MuEOFxKYT8TkH4nA8ylWW+fHhypyZMjgUliwxz31iF4mzcEOnnlhhhQoIQQQy5XFoWkCE2EYsrdoxbsm61o4b4lrRjizLXLLC4W42uRjjx5sjhvhxACksLg/402P402Yq+WCbAhPxPbfieVhLHCuXDnyiHtEbgMBl8Vo8DgaBAITYRmzMGzjLlYrW2XK2WtMzRstcYcbBbicMcTRnlzNm+FkAKQgeE/Gld+NMGeSUswIT8SzX4lk4YJ58whpicj6WfkYAhNhDFlha4cbdutzOGDda0csG63C1cZFrNg4xM2bNu2zM2YApbEYP+NUz+NUPGK6cdbzfdvE8AhfiUq+JSO7DSYiKySGHDy4nB4fFghsIQsBAVMmhYWFh5+nQMBUAhNhDVw1bMHONmtZ42Lla0YZnK1yzZN1rjDmZNG7bG5a43AApwIYP+NsL+NsF0nlERec893vMyqq1rhqowWIT8Ts34nUYYMsMM8N74ZpSwWxZsFqQlO+WOnLpygIXkbbw25+WONChIUBBAQQo79bBHBcAhNhGHG1y4czVotc5sjBa0aOWS3DjxuFrdi2ZZs2Ri3xuMwAqAASWE/HH5+OPustfAhklggnhvnx463lGEIYpYqZsVtlYVmIX4lTviV3qxWCyVGCiohprwt+Ftws8cslFlmCoqihjvlw9eFtCF421LD4eueOFHBChgQkEMEAIJZ9qhjCE2EN2TDK5x5HC3HkcZFrRlkyrcOHC4WuMzTKybNWeRriwgClEOg/49JP49F93066icW57AhfiXg+JeHJVYSCySuCuu28CGxhRwC1i4eLl6+BKIITYQxcM8zRu0xrXDJi2WtGLdytcN2DdbmaZszHDjaY8eFoAKhgEmhfjvG+O7HBVWRWJ4MLTg8XFi2DwEOCuw2CkmnrwuJxuDwckNmGxAg/4ncv4nf9VVnPG9TrhPib8TOLcc75753tfDnKyF4OwcbSz04G2e6yaaSq6SvAzwxoYSGCGGXM4OGO8hNhGFiycZmbVstatWLla0YuGy3CyZMVuNg3YtMmXDlYYcoAppGobyFjeQvOHiYCDjJKeoJaMiIWNl6Gdl42BjIickpQCD/iam/iaXxWpibhMYVGbnrfj9fD7gheLtGamWOGOCGECGGvVoQCE2EYsrRg4aMGa1jhbuVrRxhxLXDRq4WscLBk1yN2TXE4ygClQOg/5DQP5DUdarWGuN888whfiWU+JW2jASYKSGTA0324mGyRbwsBdxMHEytfAQsFFAITYQ5cN2GZllaLW7Nm4WtGrHGtxMnOVa0zMWORnjc4WWTMAK/QFohPyErfkI5yZoYJ1w6ce29bwnklmxZLQTx5denHONNFtWTRO0c8cccuLDScJxYYKUtbBClYZYZYYUlp5K4sMK4Z3vOcKWpklakZXzXlOE/E49+Jy/BCVIxpWE8EGCGCdpzrhvhw3reC0c0bUtW0L5FJ5qynOt8eHLnnWMKYsmLRLNHJhlWs8dc7HesZSwYM2jJopgTvhvvz78vBCE8NaYR6t63jFSUISlGMaxIoRIr14/BjDicLNi5HGi4PDw1jOEUYIhGaYSlSEoEUZowjKMIRhEnPH4HlGOMCE2EY2GJrjaMca1s3c4lrRviyLcLfI0W48ubJkwtcmbLjcgCmcUhvI0h5GkZiOhp6CgoWVlZubo5OdjZOLjQIX4jSviNLquqyGCxl1U0E9t+FwduBwIhsUTsCp5GDhUCg4GBh8AwEKhACE2EMHONw4xOMq1njbsFrRk1crXDdm1WuGDJu0YMGmVi0YgCmERhvF8h4v34mBlJSgprCeoJiGioaGggIbxHMeIzekjqaKhoKBk5mNqZWfmZ8CGyFZwcBdw8HBoODlbGBQNACE2EY8zBu0xtWi3M5aNVrRk4arXONw1WsM2XLhytW2PKwYgCqoCc4byVAeSo2BjEVGQMsmEdAQEBAomFi4mHr7i5gpWAg0NAQkNDQMJBQsZAwUJCQEHCwsHLxMPDwkFHQ0pGQkDCR8PGw8bBwcOgYaCh4SBgYKMr66nplfXDAOALuKi5GJk4mFQkVGRUtJRUsmoWQCG8Tq3idTQaGhIOKhYqBQMPCw8PDwMKSlraX8pDx8LFxMXFw8XBx8LFxMTDxsPBw8DBQMFBQUFAICEQ0NDQkZEQ0VDQUJDQkJEQkVERUJVXd1W1itrBQ0EHAQMBCwcBAoGCQyCg4BBRMDBgIP4Iqno8UXmcxciYkJgBCUZqJmipSVmJmFwhCYJkIlBEomJhcC4miS7339kjAAhNhGTG5aZceNytyMMOVa0Y42y3E0yslrbG0a42LZk2YtcYAqPATKD/kv4/kv9q67z147zMY4cvC1yrhVRgvjfHrPW5hiqYOOYuIT8Cxn4Fm0c2/hTzRslOE5xjBglghROuO+fDjx1xoypbNqcy0sUgITxFw5Z8OOs8MZxRjBGEZRhGEZRihGCMIwnKKML+Caq6SE2EOWGPJhy5mq1mwyYlrRm2aLXGRniW42DRo5YsW2XDkcA"/>
  <p:tag name="_INSTRUCTOR VIEW19C14C36-AC8E-43BC-9DB6-C2AAF774C7DC|PANE__TAG" val="_"/>
</p:tagLst>
</file>

<file path=ppt/tags/tag4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4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IXHAOAgAQdBNQE4gEBECxADi63sCNJn9s5MJSRii0DCkgQRP//A0UoRigFAzgLZBkgMgkAgIADAXvCHkUzCQCAoAIB4cMeRTgIAP4DAAAAAAAR5ezAPx4IHoLKAS5oAAAK7AKtAYX4lhviWRhgnwCGSSWCOGGWKOCCCBAgIoJIppoppqKqrrMBVdZZJZRRZVRNNImQRQwQyz2304W22e2eumW/A24G2+2tLFgc1m9JpdFj5ZYYpYoiGGeOLIwUy4GenA34HF34uvD33xz3x112zzpJpMJdhrrqqsBNRdZgMFddZZNRBFFFFJDgIKKJgIX4ArvgDDigWMEukokighihlijghhjljpjnnhhlghhhRo4IYIYIICOCGGOCOCGAihkigiiihkhIUMMaOeGeOOGXIbPZbPZbvISzx0wxQxSSVZja7TX5BBDBCihQwIkkM0EUEUUEUEEEEcUZCQkMaFDBBBBNHBHFLFHCAIP4g71n1ed5iwvFxEkWExMTBMATEwmEwmCakhMTExMTCJTCQTq4lF1uriJiZq6sRMJiJE0mBEgTAAAATO/gObjwgCE2ENW+PK5yOcK3M0x5lrRjjbLXLPK4WsWWLKzy4XDNkyagCk4Ng/4raP4rZZjPDYquQIX39nvucJdRdFDHTh8LiYbCUeh52Ph5upgYGBnAITYQzcOMbRk1yrcLLJjWtMzhwtxOM2JbkcNW7lviaMMTPEAKTg2D/i8m/i8flx4bzy4saIX3m3u9bMFBgoI4L8Di8KCGwQQNDJxsbYxMCgAhNhDZgzaYmDbItxMWOJa0bN8K3E3bNluNqyxtGTTGyYtcgApMDIP+MjD+Mi2G6vcTiobvUu8bjJyEloaAhYuVo4bC0rARc7Gx9jEwaIAhNhGRw3y5W7LMtaNcLha0aY263ExyMluHHibY3OZljaNmgApRDoP+NZD+NZdXbepnHFHAhfeGe7luowlVkE8duFxONIbF1Og7OFhYWNs4GDgJICE2EZXOPFkb5XC3NmYYlrRm1wrcTFzlW5meJvjzZMrdvkagCk8NhPxztfjndyxrijTMlg0Ahu9u7zuGlISWhICAjZGdoYXZQRS4nGy4HH4kjCE2EY2rFjmasWy3NiyYVrRs0xrcWHGwW48eNxjb5W+VnhZACk4Ng/4+WP4+Y8VV051TwIburO5Vjo6Kg4eHl5udnZ2GwFAwEHPycfI1MCVQITYRhcN2GZm0arW7du4WtMrditcZcORayYY22XC0xZsbXIAKTw2D/kJ2/kJ/xPDM64t7yIX273tpcBJjrprK578HhYbJmAUjVw8TO0cDBwE8ITYRiyY2WNyzbLWubIyWtGGHKtxNmzFa2xtGjjCzxtWDByAKXBOD/jwW/jwPxeOfDcpuZ3icUIT8C1H4Ft7W1S4GDApHDPTfPhwghsbV8BAWMXBwcCgYGDh7uBQceCE2EZHLhjky5My1u0aNFrRhmbrcTLEyWs8uLM0YOWbBjixgCoABLIP+Oyj+Oyl0jTF1ebiZSRWI1BnfPr4fHnm41Hja5diD/gZm/gZndvDxlvN8ZzFVjhrlrEYqamZbZyzPHU1QheQtuj08sMMcEMMMEcUcEMUMQQQkJBCgjl0tsMOXITYQ2bN2DnDjcLcrHK2WtGjBwtxNGTZaxbN2zJuzYs3DhiAKWhOD/i28/i2/mIcuPTdTMc8WAIX4FwvgXRhXV4ibFSYKiKKuW/A4EIThcaVctcNbznG+Po5YRxghNhDdm0aY2eZmtw5HDNa0xMHK1xlyZlrFrlcZM2Zm1yMMIAp6LIP+LNT+LN+OF+FnhNTN7XKeFRpgnjHHeeO95vF6x20Ag/4GdP4Gfd446upQzi2J5X0xqMDM7yu0zUoShPFXDOTnvOM00YwijKCE6TgigjAjPH4BhGeUITYQ1ZN8mFwzcrWbNplWtHDDEtcZc2FbibZnDhljbtWrZqAKXBWE/Fsh+LYWcWGXHpjRhK2S2K1LAIT7yD7zVCUsGjZTNgtCM9OfTtzghcoglhjllhnRwRz35FCzwCE2ENWORg2aM8q3I3xs1rRthcrcTDEwW482XDlxY2mJo5cgClgShPxdpfi7Prhzs+O84sVsGrFohfede8xooowl2EokklYXB43C4sCF1iBk645Y4VuBxsJngCE2EZmWPMyZOWa1plw5VrRo3YrcORg2W5W2Fpja5s2PNlZgClUOhfi5A+Lk+m+uim6zAYDBVXCF+Agb4B4bKoKk8eHw+Fw+DIbCUnAQdTCw8PJ08CgZwCE2EM2OZw4ZuWq3NizNVrRk4aLcLPI1WsWORi1asmeRy2wgClQPhPxhsfjDdmx461Wpg0ZtQIT71b70+EtEtVMVK5cu/OCGqIqCj4mHiYOLnZmBgV4AITYQ1bt2eZwwcLW+RnjWtG7lstc5HGFbjx5cOJsxxMmzHIAKUg2E/GKp+MYOtZ5LS2YsWLAAhPwAvfgArtKUGGOfLnzghsWU8DA18PFx9bBwMBHAITYQyYsmrZo3arWbDFmWtHLjGtwsczRawxuWmLJkw5mbLGAKSQqE/GIN+MTOcMWLFk0WhPwE6fgI/jOFcefLjIbGVfBxdfVycKhQITYQ3bY8TDK1cLWWFvkWtGrBotcNmzRaxZNcORvixOMeNoAKTg6D/jOg/jOhdZ4rvGcYwIT7zT7zVbZDZa2KOGusheCMXFLk65468vXDBEAhNhDRk4Z5MbfGtY4szha0YuMi1y1wtFrXI1xNGjBqycOHAApSDYT8aCH40Lb4Y4bYoYsWbMCE/AC5+ADfJTNGVq5cu/WAhsQTqBq42HlamBg4SSAhNhGVw0xM2DXEtw4mLNa0yZMy1wwy5VuVpjc4cuXM0w4cYApPDoT8aL340g6xnktbgSzMAIT8AwX4BZYYpwpjZ8OW94bIl7Bw9fDxMXMy4uAhNhGVwzxMmbRmtbNMuNa0yOGq1y1cMlrdoyatWrlwzc4nIApHCoP+NEL+NF/MRw6ctcCD/gKW/gJ1qJc89eqGx1bpmjvYOHRQITYRjZsczJm4ZLW7Ji2WtHDhgtctMjdbhcsnLBtkctnDHMAKUxGD/jfE/jfTyTy3G7zvEa4AhPuYPuW8FskdTIlK9cuHaIXIYZBha5Z4Y5bczPHFMCE2EZGeTEwcs2a1sxcY1rRyyxLcORqxWs2rhw1w5GWFphaACk0MhPxxBfji7wzhDBoyatWQhfeGe7PsgqgnhvwOHwaGylgmFkauHlaeFJYhNhGZm1yYnLnGtZs2+Fa0bs2C1yxYtFrZm4xuMTlm0csswApVD4T8cK344g7rR0W3bsWKyICE/AGd+AJPFOV658uPXjxwgIbDk7CRdDGoWHja+Ag4KMAhNhDJnjY5W7FgtaOGOFa0yuWi1yxbNFrZnhatMbJo2ZuWoApPDIT8cT344xccq6MGLBklYIP+Alj+AjnhO6jnvPOQhsKSMBA0cfN2MHDwEgAhNhGNo1a42TPMtxYWjda0c5XK3C4yYVuFw3zYWOZnkbtGIApjFoT8eHX48Q7Y7Z5ThS2bVmxWRy4eDnCF+Cgz4KH8BXipMFVRRBLPfbfh4b4Z4oXkDZrcjLXDHCRwwS16uNDhwCE2EMczhwxbMmS3Myw41rRjkcrXLHLmW5GbZrhw5W7JhkzAClIOhfjsW+Oye7HWYSSaSeHA03iD/gtc/gtT4u+LmLqaAIbKWAUBWzMLBxeAYVBz4CE2EMMuHDmZMmq3HjY41rRziyrXOVzlWuWblswwsmjRxjyAClgRg/4tTP4tW8K3qmq1OLiwhfgog+CiHCUYqa6KKGuHE24m/AiGydgFAWcXCwMDCwcfbwaBlyE2EMMTBmycMsK3K0a5lrTI4ZrXDHG4WtmOTLhaYsbfNmcACnUgg/4tev4th+XHgDtfKsaiYzx45uaxwrlw0IT8F/n4MAZTkMODKrWdZUxaN2jRaka5eHv374bJF3AwFjGwcGg4CBQEGgIGAgIGAEDB4JiYKFtQITYQybsMzBs4yrW2VvlWtGONutw4sLBaxaYXGVywYtnGTGA="/>
  <p:tag name="_INSTRUCTOR VIEW19C14C36-AC8E-43BC-9DB6-C2AAF774C7DC|PANE__TAG" val="_"/>
</p:tagLst>
</file>

<file path=ppt/tags/tag4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EFHAOAgAQdBJoCjAEBECxADi63sCNJn9s5MJSRii0DCkgQRP//A0UoRigFAzgLZBkgMgkAgIADAXvCHkUzCQCAoAIB4cMeRTgIAP4DAAAAAAAR5ezAPx4DAgRFCtMCsQGE+f6+fvTvixscr464cc8atp0WrNGOCFsXQ7PYHC4ezbStROUU7waOXysuRzOb4K24tWLVg0WzY4YZxlelIyneeOd4xjGM7zw473unFCMlYTnOtZxhGUJKEU5xrOuGuG98N8OO+HDlw48MY4IYqaMmKi84xtDJk1bMgIX4T3vhPtTSV1IYoYoYooYIYI4I4YYkEECCOGWikabT6jU77GyRSQRwIY5Y5c3ut3pNKzGZurRo44YY5oZIIoICGFCRoUCCCSCJFKhnljhjjhQoZ5ZZ654YIJIKqpJIIoZEESKKKCCFDDGgRQRRQI0scMKSKCCaOSCGKMCC/B3nF973d3SEoWyALYEsUiiUEqO5UqZbLLYBKAuUSxLFLLKE2E3NyrAC5RADcVVvv8C/H3L+AiE2ENMbhuxcucy3Nhx5VrTJlzLcOZi1Wt27Bq2ws3LNtlzACr4CkgGG4mDijapV1UbEQkHBQKCh4SDgAhocqqu4g5CSkI6SkoiBIeBiYuDg0WgYGHh4eFhYWLiYWHhYmDh4OFgRBQEFAQkHAQcHAwcCjYKDQsDEwsHCwsLCxMHDxMbGx8LEoKAioiEiIxAoGDgIGEhIaMhoyErMC4Evby7uqWkKuqFfXIX4ZWvhl3xSurMJsFNdHHDTPbo9ptWg0JZbTBDDAjhRxQwJIJIJEQhRwxwxwyyxxyoYIIESOEiRQTRVUzRIIUMcMaVDAggRQQopUEaCCCBFFFDBDCR1VzT0UwQldQymVIP4c8mOvXOYyRuJXUXF1dTdXF1YQmImJiUCYF0q6AlKJi6kJgJgETEiJEJRNSEwiRE3BME8fP8laiE2EN82PC5xuGC1izZYVrTFlcLcObIwW48Tlg3YuG+XI1ag"/>
  <p:tag name="_INSTRUCTOR VIEW19C14C36-AC8E-43BC-9DB6-C2AAF774C7DC|PANE__TAG" val="_"/>
</p:tagLst>
</file>

<file path=ppt/tags/tag5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5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AUHAOAgAQdBLAHpgEBECxADi63sCNJn9s5MJSRii0DCkgQRP//A0UoRigFAzgLZBkgMgkAgIADAXvCHkUzCQCAoAIB4cMeRTgIAP4DAAAAAAAR5ezAPwqCASeG8YFXjBPgomOi4yBhoaIoJCWoKKkpKCclIqEhYmTm6Olp6Wnp6Gni4+HggIP+A5D+A5FnhvU4u+G7ZTUViqis5nOczBc2hPCGGGvLXDNVEQRRhGKEYRgjCdfBaNagITYRhctcbFnhaLcThnlWtGuJktxMW7NbmZNnDBrlc4m7XEAKZiCD/gE4/gFDcHXoJiJxIym0ROIupIT8DDX4GHa2ZcgzQtixYs1slCtcd8uPDjvphOBwkuHjjOMZkYTEYEYz18OsI9AhNhGLGycscrLEtyN2LRa0Yt8S3ExY5luVqzyY27Jy0bNGoApzJ4P+AFb+AGXorWeF0gqIjcZzvd3dxaV4qscAg/4J8P4J4carpnWV7vec73PHd5lFVjlrWlRmeICD8Txs85hltmVzETNTNZiYupm+Ps3V+IAhNhDnKwxMMmPMtZMsLJa0yOcq1w5aYVrRthZZmeFqyaMWgApjHIL+x4v7Hhqevfrc6tWbK2eZZYT8CwH4FkczBspmxZLYsFqTnjx58+vPrz58t4TwRGDi5aznGKcqyiTlhv2SMCE2EOcrlyxzOWC3IzY5FrRuxYLXOXCxWtMbjE3y4WebM4YACnEng/4heP4hfdQ1vhuLi8Tqqmry43u5mVp1mYCD/gnw/gnfmp6Z4XEzne+PHjzvJGtcKrkjE1F3AITlcBPTeuNhTlNCMIwnKIhEGHvxTuAhNhDDGycssuVutbsmDda0aM2a3FkzYluXDjasXDls4Z4nAAprH4P+Flb+FmvlvhqtRKeddcceCmInG4Z8DiCE/AoF+BRXBeEUZQhijxL7I4BGtZaWHLfChMHMjhx3vGCUIQRmmnGN8OnixQ6gITYQ4ytcbbDiwrWrdqwWtMrhotwtmuZa0wsMLRq5ZYceXEAKngE5hPwt4fhcJzsNVbRwM0dEckMVrYMWDFbBGk55ceXLjvjretb3jOEKUlqx2ggAhPwH9fgQXpa1MlMUsUMUM0MVZXnXHprnw5a58OPHjvOsJSxZMGbBaWBCeDDSaQCD8bwt7tm0xmpiauspWi6si6tEkXUxMXF56+ymPIAhNhGTM4aOWWZwtzOGLRa0Ztsa1zhatVrhnhcOcuVtmctG4ApZFIP+Nxz+NxmI34nVdh2uIIT8C9X4F942pDFotgwKYYZceXDcheAMDFPi6Y55UKePH4mCWLHAITYQ4aZGrhq2ZrWrVvjWtMWVutxMcuVa5asWLPNkYZcLLIAKhAEvg/411v41444d+0T0uKxisRC98ePXOd3U44Vjlw5Yqscddb3kg/4GWv4GX5x4fheD4Hh8spuKY1rhy1rEQy3nec7zm9udWuSD+DJxfl887lMpmJiIuhMkSRMJXfi+rMx0ITYQ2Y5crRk3bLWDPC1WtGWRmtcNcuRblzNG+XJkbY8uFuAKigEqhfjes+N+2uueeyDCWYjEYyyyySSiGiGSGenA4PA4vF4HA2xlk1U1QIT8ChX4FIcVslNFNGDFKCtdOXTrx68+XbhwxlLBozZsGaWCFkiE6WaEOLhnWsKooIRhEijCcIiMYV38epwgITYQ4YN8bRu4yrcbdqzWtMrbItw4nLVazxsXLdowzOMzhoAKbiGE/C7l+F3Od7453lG1NWjZa1Iz059OPPOdpYNGHYCD/gqS/gqT59uWOSpdb3eSq1jGCZ3134uQhOdKWes6owinMjCaKESufpwmzCE2EMWOTK1ctWK3Dhy5FrTE1brXLFgwWscWLK0xsHDZtlZAClYSg/4Xkv4XhcZnBNs1uXfAhPwU1fgpdxYpZLSjGeGuXHpvpIXgLBwV5GlLDLHTPkYUGcAhNhDRziZOMTFstxNMrRa0ZN8q3DkcuFrli0yN8uLC0bYWwAp/K4P+F6L+F5WenDVMuufF13543i+l8HRExZMqzjOfA6iD/gti/gtxnWLxMQrPJOL1zxnatzNVVVqIvG/B5eLYhOtFrw48uFGmCmDFklGuGs6qwQmTkVrn5M4Q4AAhNhDPGxyOcbTGtYZmTBa0xMmi1ywzM1uXKwaMGzFqyxNmwApXE4P+GUr+GT9hnXPGUXDetyCE/BTt+CnfFitTAlOM8sdN9uXChOFwqS4dcscas54eDlnCwCE2EZmWXKwxZm61m4Y4lrRq2bLXGZw5W5mzhvmZNMjhjjcgClYSg/4Z2P4Z1cL1vlvEtbjawIT8FG34KRc2iWaOKilcWGN8OMCF0lSDD4GDAp1d+bgjikAhNhDVljYZMrTGtYNGLVa0Zs2C3EzZsluRowws8jhqxy5cIAqbATGG8NVXhrfmY2Pj4WThEhFSkhOS0tKS0tMTE1IR0Mi42Vo5udnZuVmZWRj5OJg4ZFSUZKCF+CUr4Jf5LMJZiJsJRdJdFIkljweFxeJw+JwtN8csRBFBVNZVVZRZFIggg/W1u97uZyWJqJoTFriYkms1dTnn7tbxyCE2EY2OJhizZca3IyaNlrTLlbrcTBkyWs2LRowxtW2PExwgCmwchfji4+ONemOSHAVYbAYKaCenA43D4GuBZhsBhLqAg/4K9P4K608M6zUoisVUxd758d+H18GE8Scdh49azjGEYRlEITz9WM4QITYQzbuHLBs0YrW7Jw0WtMbdytcY2jVaxZsG7Zy1xM8TbEAKVhGD/jmu/jmp1jgxOd73znNyhPwU7fgpZyYtEqRjhrj06cufKIXhrMxy5mOWFDDfm0cFgCE2EOcmTEyzOci3GzxYVrTK4YrXGNo0WucblzjZ4suVozYgCk4NhPxy8fjl9xYLbMDNG98Ig/4Lsv4Lw4xnhV6lAIbGFXBw9DFx8vRoOAjgITYRmwtmeFk2cLcznFjWtMuHEtcuXGRa0aMmOZjhxsGuNwAKaCCD/jwG/jwV3edNa4axiYZM0QRmLiSD/guy/gunxF8sxec5ztOK1jWIhmeO+PHihPEHDhh4eOdUYwnCMYRQjIVx9GKGoCE2EYXORw1ytWC1q3zMlrRw5crcTVs0W5czJq3w5meVg5bAClUQg/482v482+Ux0zi5njMzIIT8FRn4KjeFKmiGCqWHHh05wIXURRS4uuOemPB5OFBiACE2EYXObIyzOGi1qxaNlrRqxcLXGNkwWsWLNm0xtGmJi3zAClUQg/49xP49xVa1PC5eDXOtgIT8FP34KcdmimbDgw1ZcuXTQIXQWRS4mmeeeOvOwyxQgCE2EMcjjFmw4WC3M2xt1rTC2brcTFxkWssTZticsWGNo5bACpsBLobx8pePn+VmZ2bn4GDio6cmrCeopaclJiYkJSOgoCJkZmZoZufnZmZm5uViYNER0dOAhfgoy+CmuSyjCTYibBTVSUQTIFOBrwuHw+JxeHwuBngkmwFmEwGAosggiikAg/grjPHd3e5TDMF1aJIJRcTEm/L8tuvSITYQ5atW2Jw3yLWLJrmWtGLnMtwuXLha0w48bLI5Y5GrRwA="/>
  <p:tag name="_INSTRUCTOR VIEW19C14C36-AC8E-43BC-9DB6-C2AAF774C7DC|PANE__TAG" val="_"/>
</p:tagLst>
</file>

<file path=ppt/tags/tag5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6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OQRHAOAgAQdBL4J2AQBECxADi63sCNJn9s5MJSRii0DCkgQRP//A0UoRigFAzgLZBkgMgkAgIADAXvCHkUzCQCAoAIB4cMeRTgIAP4DAAAAAAAR5ezAPx4FCYODhxAK4gO5AoT5sr5suU8qOOV1ZxVlGMaTpDoeEfCHV6mvgWpJLDDDfHe914FpQtGUoSoPAmfJmpqhghgYIYqWpCUoUjK1I5EoQrGcYxlKVrJCJSEJURjGaMJRwStSiMLwved0Z1vO98NcNceG965cOPHhx4cN4zihFGcYpyjKEKRhOM4zmnOE06zw1y4cuPPhz4cuPLhw4cs898N8dbzrOdZzigpKFI2SlLBKkrSlS0MBacCUaShK0JUhSVJSlKlMVLShaCVSCFqWlgxLTxCD/gAQ/gAR58sqmEIJlMXCnDj5Hk/AHXHDly1jhrhSJqd8d7znjPGbz7fwh8IvS9m93OJREETECAmoVFQoXKZJpJJMEQmWbzObTCioioVUYqIhExmYzLMLZm85zvjvM7bi4ukYRSKiMYxpwYiKmESJlJmEIiqqqqqRCItE3GVyuy6TURNTBdWjMWtM3czdkVGqqKEO0VrXAIL8ObPh9+927bVSkuVFTobiHjsoUACaJbvizZcVcssCVKAsC5QllJVgCyypULAllllSpSUWC5bKlllSjFFzZYBZKEoAAJQBZc3NiNgmyWWCxKCoqZstlN+38EzzPiAhNhDhniyMWzJytcZGeNa0wt2S1ywatluPGwaNGbLFlzOWIAp1KYP+GTT+GTXvU3V6z279t6b124cuGtRe+e+uc7qwAIP+Hdb+HdflvV1cbnW6tMeG3OZlwjGlcOPAAIP1OWeOeMxNxKS1xJeM4zi4TO/F9WM47CE2ENmWHK4aY2C1o0YNFrTK3arXGbE2W4W7lg2cY8zRhhzACt8DiQKD/hiK/hh7u8eDXWOtSrEaxCImKUqa3N3u2c1NQrTFVEY2nNzPGJy2iYjGMY4RqItnPNPG7RUapyyJXTV1tm87m4iqrhrhw4RU7316997mdVrlrWqipm5vO93d5u8OEY1y04Xq5zvOc8d7mKxXDhw1wjUy3vnvjvOSsYrhXDCoROeOb48ed3E6rXThw5aqJve+u+95uJ7T4zXAhPw6hfh1dgwRzZqUtKELo1TTnGt63wxrOBSUJIQglCjNKlIURnWeHKy4casIWtiyYMErQhGN51vha8N7kMGTU4EMSFV74cuHDjjGUsWLRbJCUa1x5cOHDecZUpamLFbFSkkaxw3vjyzy3nOlsmLgZNlqUnfDhy48uHHlx3jDBm0btmjBSFa5c+PLlx48eG9IZMmbhZtGCSN8OHDhx48uPLW9KYtHA4WTVgpGuPLj158uXLfDOFsWDRmyapQvWoCD+HvBzzznnPFkmEgiUJiUSESEJhMSCJRKJRIJgImJIlExMSJgiauAmExcJiUJqYmCYkTExMTV1JExMJiUxJCYQmJgmJTEiJhAExISRJAgmCUxIIETAmEouJIuL38HynuAITYRib5sWVy5ZLXOFk1WtMLNwtxYcrhbkYsWWbM4yMnLVuAKeiKE/Cgt+FA+KpfHDHaOTJqzbLSnn16+HlypS1ZMWACF+JNT4k7U0OAYyPDR0R024G/AxySYLBYi6yOGfG4vG4vDgITpYYIVjWcaxjOMIxghGEIk6+CV4CE2EMmrXG4bMMi3IwzNlrRnhbLcOLGyW4mbZs0bYmGNoyxgCoMBLYP+Akz+AkO+M7zNxdIiphpwjhWmIjK7u5tvpm1ghPwjIfhHBxWyaMGS2C2S2y2TNmhSuPHh058NZzrOcbzw1rjnfDXKhNEo0ijCs4xjElFCMIxihGMSESMsPJ4MYu4AITYQ0a5MrRg3zLczJxkWtGuNotwtG2JbibYWzDM1c4WDhgAKowFHg/4Amv4Am5hnHPl4upZjO88c87zEa1jprWK5b0iMVWKjFp4rtETUyzud8PH1FwCD/hUG/hUH4uHHhMaiWMwoxdMpm5SnpHDHLhy6dPA4cOHapXx3z69e/XweO+uebnc5oIP1OmO/PeZzMyiRMSmAABMRIEwRdTExMs3vv5tPECE2ENsTPJhcZmy1oyYYVrRuwxrXLBmwWt3LXIzYNHLNrhcACngqg/2l37SdGpxBUIxmFzveeOeObzuUxwrXbhXCAIP+HyL+HwmtYcNzvnx59ee85iKrFaqKqsVCXWeOd8SE8GVhflznWcU5BKcIxgRQiSiR4/JneXAAITYQzYNWTDI2cLXLDDjWtMbVwtcMMTVawbt8bPHjZtM2NmAKlAJ7hPxaVfi0lwJyveEeHDHGcoYMGLFipaEoxnfHlvnw5axlTJg1aM2aliuHDjy3y464bwpTBk0ZsVpQjhw3x3veOONVJWxZMmimCEa4c+fLtw57zpgzZuFu2ZMU4aa7cePChPwiWfhFDlFSObXqliYpWhKsL3vXHXHXHjjdSmDNm2Ys1kJ1w5cOXDjx46xpS2bVqzYLI1vhx4cN8d8ca0lixbsmrBKk54cuHHhx3x4Y0liwZM2TFCMcM73neGGN5oP1Ndbi5lNzK0rIkRcTEgImJiYBMTEgTU1dSiYlMJAImriYTEpqU1cESiZm+vwLuJ8EITYRkYNmuNxhzLWjbNjWtHDLEtcN2bJblbNGjVg3zOcLXCAKjgKOAYP+GHb+GJHlF9m7reM6vlnHgY101w4cMcNVjVRe53EnLGInN3x753M5vc5ze5ti4XHF4PLnxmJXVxMxeJ1q+mtVWLu89b5zu7uFRiqqEW3M3WuGuHCL3z8Ug/4fRv4fPZ3MOG9TV1e+HHnfPfPnxzned3c3LHCsUqYIYxGIjEY1qcaREsXUxDW9ZRmMxcEKhjjhFRjGoxqotOXO+PHfXj1njEV24du3bhrhjotniIP1PGnHl73mZmZlMATFwmCamYmYTBMRMExFgJgmJJuSYKhEKQhcXEyiUETEokmCUpgmkTEXPi/AMs7AITYQ1wt2+XDjZLWmLG5WtGbPKtw5WjFbhxY8OVnhyYWGRsA="/>
  <p:tag name="_INSTRUCTOR VIEW19C14C36-AC8E-43BC-9DB6-C2AAF774C7DC|PANE__TAG" val="_"/>
</p:tagLst>
</file>

<file path=ppt/tags/tag7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NsJHAOAgAQdA4oFSgEQLEAOLrewI0mf2zkwlJGKLQMKSBBE//8DRShGKAUDOAtkGSAyCQCAgAMBe8IeRTMJAICgAgHhwx5FOAgA/gMAAAAAABHl7MA/HgUKgvHQAArfAV2D/MAfmL4x014GumNRN5bztcXqOHCoqZzxznc8cXw48p1fC51nWe3Xtx4c8bm5Z1x8DjiYus1cEWjPDr4W6sCE/CJV+ERu0sE6VXrO+OeOcZyhixRzQgjW9b4Z4Z1qvadr4sOSNLWyW4jgQ1Qonjx4dOfPw8dZwhkwas2SlJTjHHPXbTjuhPDF5V18usZoxIowQighGEZTlGESMazvl11ngzZtGjditPDhvecbphEijKckowEU68/fCLqAITYRlbuGDFxjbLceHNlWtHLDMtcs8rNa4YNGeVtmc48jVoAKSgyC/ilb+KV2Z2eLc0CD/hE8/hE9cOREzeyGxZTwcBYxMjawMHAQgCE2EY8WHJiYMsq1wxxZFrRjhxLXLXDjWsmeLJib5MzbIzzACkoNg/1DX6h1rPSRWeSE/B2x+DxnJs4UtGKCGGCFxmEgtnrnwOZlQYghNhDjLmctnGJktwuM2Ra0Zsma1yxa5FuFuyasW7di0b5WoAqcATqD/V8fq6bM8OONl634m9ZxduOOPLn0vEymd3mdrhjWOmumNdONZIT8HvX4PX8VMkMk4Vvhy5dtd8dMIQyQ1WhHRhXheM4whDBaVsEKRivOscc8M4TwFaDg49M6zjON8uuujNktbFxGPLhmiiRijGEYQIBefguML5QhNhDFq3bY8eVytbNWGRa0xt3C1y0xsFrVxhYYs2bLlZ5MYApSD4P98V++L6TnSm8bXICE/B6Z+D02WiWakLY1cN7ghslX8HBXMTAwsDQ0sBCwEgAhNhDFhjxMWeFytyuWGRa0w48i3FmwuVuRqxcYsmJplbZcIApJCoL+QFv5AbTm87mghPwj4fhHbneN82fJlIfClJgMBoNHgsBgMNAhNhDZi2ysszTCtcucbFa0YZWi3Dhwt1rnKxc5nGRtiy5MYApSDYX3KHuc1TCYCzCXUUTAhvB0F4OY5aajpiGh4GTk5+bAhspYDg4G5h4eVsYODgghNhDVhlcNXOPGta42eVa0YMcS1y2cslrZhlZMGWNiycY3IApgFIX4WxPhbTsYTBUXRxV14fE34GmOaYCF+DaD4Nt8IxWIoxEGAiT2w4W/A4G8hddBJDh7bY4JYZVePyKFgCE2EM82TEyY48q1pjZN1rRyycrXGTMyWsGmZqxc4WDduycACoMBKoT8OyH4dfdfD066VyW2bNlJQnhw463tW0rQlGt71jC2q2zNiIP+Dm7+Dn/t4XbHKqvjx3nOU0qYZTKNVqMQc+PXiIXbUyQ42+eCeKeKWSeIQQwEMEcEKCGBBDLrZ0udITYQ5y5m+TJhxLcTdswWtGOHGtxMHLRbhat8rVpkxMGTlqAKiQEuhfiCu+ILWKCiKyJDPXbbTOkowGAomilrweDttjkowmGxFF1c2PnydN9Yg/4OxP4O2URHLGNYqpibnMIUjEwSu444zw30tjKE8qeB5w6+mdUYIIRlFFCcJyjKshWN54b4Y0jplYAhNhDFi1Y5MuRqtcMW2Ra0Z48y3E4xtFrJs1y4s2Vi2ZM2wA=="/>
  <p:tag name="_INSTRUCTOR VIEW19C14C36-AC8E-43BC-9DB6-C2AAF774C7DC|PANE__TAG" val="_"/>
</p:tagLst>
</file>

<file path=ppt/tags/tag7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7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M8HAOAgAQdBP4JtAQBECxADi63sCNJn9s5MJSRii0DCkgQRP//A0UoRigFAzgLZBkgMgkAgIADAXvCHkUzCQCAoAIB4cMeRTgIAP4DAAAAAAAR5ezAPx4NPYL8AfeAAAAAAAAAAApuN4P+FhL+FhMcuYAAAXTenHgBMAdu/gcwgv534/nfkWAAAB8Hwvg+F48ge/QB70CD5cvBm0RURFRCUrm1pi4mJiQImEp35PlxdewAITYRlYtMWZg2bLcuVnkWtGrTItwuGLFbjxuHDLFibsMWRuAKiwKkAYP+GSz+GS1058OM878HrnwefHe+ueM5quHDpw6arVarWOGum9VdXKV0FEXC6urpV632usY1WqxEYiOGOlaVMzmZiV3x48ee93ZMTd315c81Kkze73MxWI4QicyuLrGJqHKD/gwU/gwVbvXPt4fIqYhCERCYXE2SFTpilUQnCqioi25zedufTrw46maRNTC0ymRZKamppCUTMBEjOPDxm83m5zGcZwaitRiqqlK1dXvsg/gKZ3nO5bm5kCYTEwmAIlMJiYBACLi6kiYlExJEgAAESAIkAESRdXUxNXUiSYhKJF9fgNMgITYRmZYsrhrixrcLJriWtGzNqtxOGzNazaMGLFo0a5WrduAKcCaD/hmW/hmp1w79rp4G8E3ne93lEcNa7VrGN4nNgIP+CPT+CPNOt624dZtkvEYco5ViC7vjxvrkg/hrw+N893NzJcpJmCamA4+7xmOIITYRlZsM2FgyxrXLho2WtGeJqtcMsrJazbZmzhtjYZc2NiAKhAE2g/4aiv4ahc9LvW6zM3RyiFSm5TOeV0iEXKxMVz8jcTSD/ggk/ggz6T4WdTi5ueZ4tXUR0cFTe4453M1PCOGMTiUdcZncgIP4a4xnx/B2ysJElShEiQJqYmJnj6fh2nzAITYRlas82Zu3YLWeXKwWtHLZmtcOWTNbjxsMjbDmY5WTVuAKhAEsg/4dGv4dC9zG423GYpqtYqqiazUzxnm43N8L6cighPwPefgephTJPFGV44b6cenPry57wpgxatnA1ZMFoE8dduG+nbnAhPCWOUeXPDOsUYEYJowjKckBGEYxnfT0YpSAITYQ1xZW+ZzhxrcTDDkWtGuZktcs2bNbicOMjDFibuGbXEAKWxOD/h4s/h4nqeHHpx1tnN8YuuaE/Aqx+BXXdm2T2RwQhGNMsNN8oIXZRyR4euWOWGWGWvM4WBmQITYRizY3GJozbLcuNkxWtGzHMtcOGbFa0yYW2PG3ytc2VwAKmAE2hPw7cfh3HwYqaI4JRjeOOOfNnwVlJTDi18DXTHoqkFZ3nVEowRYghPwONfgdPtglqhglCkYVljhnteFGKeTPwM8McrxqjC1MmC2CUJznpnnYwITxdxzl571jGc5zjWMIWwStaUE6zjOIijCMIyiMPR1xj2QhNhGPI0bscOZqtyNWLFa0cN263FjatVuFnmyYszVkyZM2IApfFYT8P534f2cDRgtggnhx59O2e+um4IT8CEn4EIZrYrZsWbFipRW1a5agheONnDTl55YEMBHHToZ44caAITYQ3yZXOFjhYLcblgxWtMrnEtcY2zJbjYsmzZjlyOMzHCAKVQ6F+GEz4YY5YIcFFhsNgsRZVICF+Bnr4GR8NhIMBGrttwt94IbEErBqOPi4GHvYOFT4ITYQ5YMHDZhjyrWGZjkWtGuXGtcuGrZblZ5GLLK0YOHLFmAKggE4g/4ZMP4ZNcL5dacOJVxcXV0KhNTSoqNEzeXfW29d63Egg/4NGP4NLcGr4JhyK1VRGIiTLd5ndzczaEKzhvVbXACD+CFd98bmczklNXExMSJiYBNXEplbO/F9PE14ACE2EZMjFvjcYmC1sybZFrRxmzLcTbJjW5cuVy4c4cmVu3YACm0hhPwxmfhjhhDNv3Y8Q3KWslGt73nlwYWFGICC/nfj+d+7vjcsHPM6m5ZiXNZ7UIXhzMwx5GWeGGEhhghhgjghgjgjhhn1cMUeJCE2EOWzFizbMWi3FiZ5VrRrlcrXOVm3WtHOTG5a4sbPEywgCnMng/4ZLP4ZKbiWt8MxaWamqqIRMIjGHLnXO+qD/gz4/g0J7c+Sr8C+ThGkRc3eZ3c2uZuud22AhPJXgNr15azRIThOEU5RIRIRTrv68pywgCE2EYmbnK5wsGK1rjyYVrRi5brXDDM0W5MzJjjzMHDJywZgCnElhPwwhfhhPlbLkGClMGTFSU7zx6ceHSjFCUMmPFewg/4OAP4OBYjjwG6rMSmEKq9LRmOOufLv2ITwFgk148t6zmjEjCJGEYRE44/AY3ghNhDRu5cs27ButbZMmRa0zYcq3CyzM1uXI4Z5nDVjlYsMYApwJYP+GWL+GWO6XRw3aRVIpEKjEK6xd8yD/g0S/g0T48HHgVjhqMaRW9rzebsmrTKF4OwsEOJwNsccMMMEcUcUcEMEKBDBDBHHPr40OVAhNhGLMxbsMeLCtbYc2Ra0xOMK1y0b4luHG4aYmrBkwcNWIApkH4P9IZ+kNcq3044m7ZldEQi+W4pAg/4Ilv4Il1YnpHbXLHaqN5473zvjPG972ITwxtjfbe8U4TIiMIxjXDwdY6ghNhDhs2bNmmbGtcN8mRa0aZW63C3b4lrhhkcsMOVi4xZGYAprH4L+MBP4wF9RZc857zW43Ni3O5qghPwQUfggprktizZM1MkMUIVneuHLlx5ccdd51qCE8BXtPg4azhNCaMJwjGEUa83XC9NAITYQ1Z43LdnjbrWOLHmWtGjNotw4cjZblZMWDhnjxYcrhmAKeSqD/W5frc/CmeXHhxuVoiuEKtnd7nvO7nOJ1OLuQIP+DND+DNHlTpfLNXec75755u0YxwrhngIi+G4uMoTxx145d9azjOJGU4EYTlOEIkIwiX29GE4AITYRlat3LHM0crXOFywWtGWHMtxN8jlazxNGmNkxwtGGViAKfC2D/QhfoQ7rF9M8r4XWbm04jGMRM7zx573ebmbiarHAg/4MCP4MGa5csdq4MTd543njvnvPG04rWNVjFQnV5nMgg/hjvU9fFvMy3EpIEkXEwlCYm/L9FmtgITYQxytWjJq4cLWrPDjWtGORotw4s2JawbOGLdmxxMseViAKcS+C/iX7+Jg74iWbnQDncoliVdllnjz63ACD/hAC/hALtNwMTy79jjwdL1rhWKxcZtvOW56631Xkg/C7Oq4mJibXMymkhMxdSCLvfwGlxCE2ENGzfFmbYsK1mwzYVrRkybLcTfDjWtWOFhjzZcrNs5ZgCmMeg/2PX7H/EnCLjNVeaJTuueOdSIP+D1T+D2XU8GuGOlaYuJu7bbjnnfGwhPAiLg5azjGVZTThFGMZ3x8mcnAAITYQ5ZZnOLE5ZLcOPHmWtMuHMtwuWGJayxZcTBg0YtGzdoAKcSeE+w0+wrhW1ZVRjHJbJTBKbDr2uLOM07QjasSgg/4RoP4Rh4zrMZm551z3svEa5GELtnWYugCE8La6acuG85xIicIowjAIRTvj6sJykCE2ENG7Js5Y4nC1k3YYVrRixxrXGRswWt2bVxlcZmuVljyACnUqg/0hH6QlvtvlnF6zF1UVwrBvOfBvx5ubiKimp0CD/hGa/hGbRynlOi4zec7zc3nCq4XqImLXV3cghPEXFpXj451iRIoRjAjCcBFAT19Oc4TAITYRiwssWVjmwrWDVgwWtMTJktxOWrRbkc4mLVk5ZtnONoAKfC6D/S9fpe+3dw41OjCLZleJxCpu7zc7giMRDeCE/CSx+ElnHiWwZMmrRozapUlWE54ys7xnOKdZ1x4cOW+HK10Ag/hDne+fHO5mLiZgCF0uCJIJvn7OaeAAITYQya5MmZvmyLcbdxkWtGzRqtws2Tlazy42zFw3xtWrloAKkgE2g/0cX6PXwLViuPTnqYnEwTcU4a1VTHHnx47vcznO92mo6dNcAIP+H+D+H+nXh127+FfjR0jgmb3njnPHfPPGbmdRiKUqsY1iqia3xyCE62KkeLlhWWGNYQrKZCKESMIoRghGU0JwRgRn1dMa8EAhNhGPLkxZGOVktcOXLda0xuWy3E4Z4VrVw2b4sOZjlYtWoAqtAWSC/j8L+Pw9wD2WyZJ4cS3d3t2xmMzEwrqtksWbBEzU6tqS5Jq7PKy8zz8HzoL+jNv6M39+gPk3MkKXO+Jzni8uHZubKtnZEkkmUqbvZrtkMzlitdk1V78Lz5fCg3sN9c3NplEolCYmJhEISMxFxMSmEwiZhEzCLqYukzBEzU1arrMC4458Xw4ekCE2ENGTNgyxt2q1m1xNVrTEwYrXDXDkW4mTFk0aNcObLicgCnQmg/3aH7tFVcdbqRWIxjEVd5vfG+N893UzwwCD/iB+/iBty6Z1NRdzm93zvju9zVY1y105a4RvfgiE8ERll14cNZozlFCJCKMpwQnAj1dcY4whNhDbLkys8jPEty5mbJa0cNGi3C3zOFuZk2zOWLHI1xMcYAphFYX4XvPhfJqpoxFmMwGEmmlvvx+Bwt98YIP+E2T+E13fDj1tm2MY01G+XMCE8Pa5Y8uXLWc5wjOe/owjCIAhNhDVg4bs2bRmtZuGWJa0YYWy1zjwuFrPGxa4c2PI0ZOWIAqQATOD/hjq/hjdvj4seTO4nXLhrljwnKOFJvd89887mYioqIQvlfDWgIP+EkT+ElPGr8KOTEzOeN8e2a1VInO98+PPed8arGOGtcnKpudghPFHJhfTfHeaaMYIwjCcownKMBGU4RRlOEYI38EouaAhNhGVkxZNMjFotaNmeJa0Ys8q3C1y4VuRo4cYm7fK4aZWgApaEYT8Pbn4e7Y1hlzXzYNGjBolKYCD/hHg/hHbh2vteEt549eYhsIR8DFwcTDxMHDwcPdxcBC2ICE2EZMmVuyzNMS3Jiy5FrRmxZrcOTM2WuW2NszY5muPEzwgCpwBPoP+IBz+ICeuUdIhOd5tUViMMWmWSIjhNXd8eue82jWuXDlyxrGdTOyD/hEe/hD96K4XHPOePPq8PZFcOHLVKuc5vjPWec5arpw6cOlYmNt3e98c94TzF4XjLwPGcZwjGCKKE4IEIwjCKJERkggQQnKcqxv4FrKvNCE2ENMzBhkwsnK1o1at1rRg1YLXLfNkWuGzPI5y4mLHHiyAClgRhPxIKfiQ5gyQ1ZNWLBTHbDfKhPwkAfhH7xQ1XpVPHHHXHe6GytguBgbGLgYGDg4OLtxMgCE2EOMzdw3YM8q3I1Z41rRzmcrcOZhmW5mrRrjwt27LGzagClUQg/4lbv4ld9c+Gq5YrhxrM7CE/CHl+EQXRgxaJYIUhPHfDjCGxlVoCpjYlBwcfbkHJiE2EZGuTHiYs8S1rkYN1rRnkcrXGZuwW5m+FvlaNMuZg4zAClwXg/4mwv4m3bnGejly5Y5VONx1W0CD/hGE/hF7xHDjq4uIE5rnnfOwheHMmZW2WeGFHBGjhzOJILAhNhDLG2ZtmGPCtYNWbda0y5WC1zlbtFuRjjaNHDdm2aY2oAqBASiE/Fct+K8XMhDPbTa+SWbRsxZLGHHnw48NYytgxZMlsUoThPwjcfhG9hhjgrkZIZFpxrhx4cOO6EMGLFbJaEYZY48OcITNzpU4M51jWNU4oxJwigQhGCMb9fTKvNAhNhGLJjZYXDbMtyOWLVa0Z4cy1w4ZY1uVi4cZmbJy4yYXIAqCASeE/Fpl+LWms8ENGzRiySknPDOuPBhijOda1jWWDBozaMyE/CMp+EZHBTBGlVa3vO84ylgwYMmC1oQrG98dduvXpxiF5O4BhammGGFDBChghQQxQwQwBDBDHgdOglwIITYQwbZMeNrhbrWrly3WtGbFmtcYWLRaxZ5mjRhmbYmLZqAKdCaD/i5m/i5neLfXhOuXLlw4TV5vjdymJqIippQAg/4SFv4SF3hVPCU3e85vbjSK5ceHaYiK51u95ITyR3YOfrvGM0YoxQjBBAhGEYV4vRlNICE2EMWDluwb5sa3Kyb41rRvjYrcTNlhWsGLBm4xN2uFthagCksMg/4vhv4viYxfJVx35IP+EgL+EevEXieN9b7ghsZVMGrY+Vs4GDQAITYQ4cuWmHC3arXGNgxWtHGFitwtsmJa0ZNc2XCzbtmWViAKQAaE/F7B+L3HBS2ghfhCE+EJ+bAX4ICGsrGBVdAAITYQ2bMsrJwwYrXLDE0WtMzPItwsmjNbjwtHLjG4b5srPKAKaRyD/jBk/jBdieHfXGLitYxiojed8ZtyoIP+EYT+EVGZnq43x3x3KIxy1wi631jwwIXizPwwaGmeGOCOFDBChggMHqYo14AhNhDNm4yOGzPCtzNWLla0aZmC3E2yOFrfDjZtmjFzkatMwApyIoP+NDz+NEOMT2jETd73Waqq1iolOZ64nACE/B+R+D6PJqhiRvnx68+PTjwxhK2jBixUhCE53nhAheRNzDXnZUqGCGEQiAIIYZdfDBHiwCE2EN8rlphascK1zhct1rTE4YLXGFk3WtG+HI0y5cWFjhygCm8fhPxt2fjbbijadKzrjx4cNYwpmxbMWalqVnlqg/4SKP4SRaqcTFxMTy1rlrWITxeG731sheIMvDBj8XLKhghIEMUMEMCGWvWwI8GAITYRjasmOXHiYrXORs1WtGeVmtcY82Za3x5XOVhjaNXDLEAKngE7g/44XP44Xe01vhudzxKcsaxioudzcxFRiZZ3vnvrOVa6dvA4a5bxeZCD/hF0/hF1jl048OK+vDnnPHec1HDhy7dNVE7zvnvjnOZrGOHThy4YwmM8d9+PMITxFtlHj6Y1rGJFERQihGEZTlFBFBEIwRlGEYYfBM4T5oAhNhGTM1zMsmNitxMsrVa0Yt8a1zkxNFuFs2ZY2uFo3xM2oArdAUaG8bpnjczkpaWjpaChkHBxcTFxsXHwsjDxcHFwkPCQEFBQEFAwSDgIBBQCAgIWCiYGPhZOPnZ2bo5GXj4tESklNT1RVWFchvAnt4E/4WDgIGBgoOAgICBhoKGioiMipiUnJqkpKqmpqCckIyGhomLkY+VkaOVn5+bpZufl5mTiYmDhYCDhoWGg4CBiYOTl6GjAhOhiV5sYoxjCKEaRpGUZTTQnGCMEYkJxThCcEIJJRkIxnHb24xh1ACE2EMWznIwb5HC1yywtVrRuxbLXLDJkWtmDHKwx4nOFwzYgCqABMYT8g2n5BtWaDIlG98OO+OcYSla2DFgtSmTBKMb69fH2789ZYsXG3btQhvAqd4Fb56AnIiUiIqIgoGJiZGRk5mXm52Vl4uFioqamqCinJqOkI6GgYCFiY2TkZuPo5mVAhPE3DhXi48MYxmRgjCKcpkYQRpGQQijGFfBargghNhGPDkYNW+ZstxOMTRa0w5cK1xjwtluNu0wtGjjM1bssQAptGoX5FrvkYBhgwUmMw2MxFlUFNeDweNwtODmksuwAg/4GMv4GAeF4uOe+PHnz58efGZw5VyroheJMvHBm745YSFChhhjjtzsKCgAhNhDjFmaYWeJktx5GDBa0xYsi1y1YZFuVjizZG7RjkzN8IAprG4T8jon5HaUMVeNDdbNCWGeXDn13z4K4KcC4hPwM2fgZdtTBO12WuO+HHXHXLDPDCnqAhdZFAxs8tMcKGGCNDHLPg8qRZDGAITYQ1x5mOVnlYrcORo3WtHDLMtcYmuNaxcucrVuyaM2zfKAKiQErhPyPcfkerhGGXdjyRpWta4YoQ2YMVKQnhz59OHHeaGRux7KAhfgPQ+A+3AYjBMJBRFIhljrrpwduPjhhkiwGCuomiggljphwc+NrxICEp4ApCHHrlvOM0YoRiCMiAE47ezCsMIAhNhDdy0xt2Dlwtx5cjha0Yt2y1y3bY1rLDmctcrlnkasWoAqsATmE/JUB+SneFaY805YZ1iw5L5K5pytfBXFfBHAjGeG+HLhxxqlgyaNmDNaU8OHogIT8BwX4DgeNm1U1Wsw3y4+Hh4uHfDDCUMFMk8k5VjWuFdRipizYrWtGUsM615aF4ax8UORxaWNLHDLgc3HJirqqsNmKJ8PTXLDHChgjgQoISCFBGt1cUMePITYRict2zNk4xLWbVgxWtGDbKtxZsrJayaNsmFq2Y5GrVsAKYhKG8hyHkO5j5OAhZCWnpyckoaOQMbDghvBXx4K5aCGnISIg4WPjY2dh5uNnY8CF5m4bhweXhlhhgljwejgjQiE2ENsLVzjzMMq1ozxsVrRtlaLXGVm5WsWzNxlxtnOHK2wgCrEBQ4T8iqH5FX4R0TzRtBGc6r6p4IWlBG9Z1nVCVrSpJC98NZ3vjrnJU0btnEyYo5s9c4CE/BTd+CnfkYtWbNCk53z6cuvLxb4YrZM2rFilSE4Xw3z1048tao0tgyYNmLNgwQlO971z3048oITzB4Ri8A1qnOESKMIoRglEhGESJEjCEZIQQhFEIxnfwLFHsiE2EY2eRy0wsGa3FmzOVrRpmYrcTDFjW48zbHkb5mLBq4yAClcRhPyVIfkrBlHVPRizYMlK4K1ihPwYjfgw70MkITrG9889N8qGzdiUs42BgYGDQtzEoC9AITYQ2Z5mTFy4YLWLPKyWtMjVutw5mLFa2cMseZjma42DloAKWxGD/kta/kttidY4cKiKubgAhfgqW+CpvEWYaK6KSCmLF14PA4OGyFYwcDK0sLBwcHCx9jCwEDOgITYRmbscbLDkZrc2Zi5WtMOXItw5cmVbhzOGuZu2a4m7LIAKtwEzh/JjN5MdYbBYbAIDBoNDIdDoVCINBiCy2mU2cTmXS+RSOJROCwGGwGCwCAQpCoJCofIJCnU7TCQgh/BbN4Lf4tFoBFEAgMDhcJhMJhMBgcDRCQyCPx6Tyabzai0SdyaFRCFQ6BQaBQGCwOUz6fpZLUvgQITy14PjDs4axmjFCMYRhCEUEYVgjGEYBSclZ9XelfCAITYQxYZmzDFmYLW+Zs3WtHLjItctsWFa3wuWDFk5wts2TCAKkAElh/Jvt5N64Wm0ng0AhCAwWBxeQSETebUOLQBKJ7IoVBIJAIFBYfEY6IfwTfeCemUIdLIJCoCgsJhMznk9E9nk3kUKhUDnkPgkEQOBQmAwGDiF4u0sMWRwMsscMMMMEMMEMEIgghQQk+xjgn04ITYRmZtWWJrmyrXDFwwWtMzLItxM8uZbhyZcrfEzcsGjNoAKahiE/IZp+QyHDnjjlOkKYsWDFgyYMGiadYbwhdeENOilqSQmoSAh4+TlZWXlZWJj4GBgIGCAheQNrDBpa0cEaFDClX6OCFgQITYQzb5czTEyarWzlzmWtGuHItc4c2Nbkb4suJu3YNMebGAKcBuF+Rsr5G+7aK8VVjMJhLooq6cHg8HfXJPgrMVhMQCE/CP9+EfnBilmlGN8OXDrvrvhlC0MWLFSwIXlLgGODT1yo0aGCFDAjhwebIKQITYRhcsGjLHkbLcbVi1WtHDlstxMmbha0Y5cTVxjx5WuZsAKXxOG8kn3kk9n5WViICQlJiUkpCBhI2Fk4sCE/CPt+EeWNo4oylFeeuevLvzgheYOE4INPTPDHHHHPj8aKCE2EZWLRw4c5MS1wyYuVrTFlyrXDZtlW4subM4YMMuVxiZAClkQg/5J0v5JtdzfC5k3WeUAhvB914PkZCQgJaEgkLCzMjQytCCGxtSwcBNzsLCw8LK1sHBwdGAhNhDZs1auWjDCtaNmDFa0Z5HK3DhaMlrLHmYtHDnNix5MgApmF4X5MLvkxXweDQWVYrEYTCVUQw314OmmOACD/hEG/hDz8LHRG+O+fHPG6cHZUobL2D0HaxMDBoUQMHAwcPTx8FB1YCE2EN2GVwzxOWS1owaNVrTHjcLcTLKyWuMjlmzy5mLJiwxAClMOg/5NbP5Na7jnyuriacSH8IunhFrhkXoFBqUthMBhcNRshs0YhgYK5hYeFq5dCo4hNhGNo1Y5MjFotyMm7Ja0ctnK1y4Z41uFy4Z48LZyzw5MYArOAT+H8mj3k0TgcCgBDY5HQS6Xp9P5pNZZLUolKQSFMpnKJTIJDCoWlcqlMoisUhkNlEplUrReGwOCwOCoFAYSh/CBx4QB4AhEJgE1o1HBCISjcagMAiUTTCYpRKUJhEvl1FolFoiSySQSGcTmeT2VSuRSOeIJCoDMJXC5TGYihsoYJgFLFwsHBwMDAoOBQMDAQMEgIAQECgSAg0AICBICBIAScQQNNiuBjo3C4CE2ENGbjI4wt8K1ljzMFrTEzZLcLBg2Ws8LNo2zZW2Ry5Yg"/>
  <p:tag name="_INSTRUCTOR VIEW19C14C36-AC8E-43BC-9DB6-C2AAF774C7DC|PANE__TAG" val="_"/>
</p:tagLst>
</file>

<file path=ppt/tags/tag8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LwJHAOAgAQdBMgCsAEBECxADi63sCNJn9s5MJSRii0DCkgQRP//A0UoRigFAzgLZBkgMgkAgIADAXvCHkUzCQCAoAIB4cMeRTgIAP4DAAAAAAAR5ezAPx4HCoL89fnkAAqjATCE/E7N+J3umS2ymSMr4cuHHed4TlKyUrZsGTBakMefg6+DlyzhLJiyZobwiqeEVGUjoqUhIxBw8TGy8vOzMzJzsjGwUZJSUtQTU5ISkhHRkRDQkPHxsjJz87RyMaCF5S4Fhg1c8sEcEcEMEKCGGGCEhgRQoBBBHFDFGj1NsMepITYQyZZm7RwyaLWLDKzWtMmFitw4WLJa5bZmTdgzaZHDnMAKbhuF+Km74qRYo5q4q56bacDTPKkmwmCyWKxWKmqAhPwmufhNLvlvpY61jKmDNmzasmKEL48+fKCE8YcWsOLvwxqIoIyjG/H4sIx2ACE2EZcWPJjxM8K3I1ctVrRyyxrcWPJlWs8zHC3zMmGNtlygCnUghPxcvfi6ZvK2zJs3aMUIVw48uumGCWCGDFWiOECE/CSF+EiWDDSt54a1neimLFS2CbDljvvly5yF4wzscGNys8cqGCOCBEghijgRy15euNjQITYQ0bYW+NyzcLWLlo1WtGDZutc4WLNa1buWrfC0cM2jBkAKgAEohPxf6fi/3hSWquaGKatcuHTly58NYStk0aMmTFSiFV6xhfg+O+D+HCYrAZazBTYBFDLTXbgbcDTTLBBVNJiIIiWK+emu8ITw5plHfny1RinCcpwiIggFeD04VlchNhDTK5Z5WDLGtctsrJa0YM261w0ctlrNq2bsmDZyxys2oApZEIP+Mgb+MgWPAjtfCLjjcVqG8G+ng4HpKaOloqKhImDmZGfk6ECGx5YwKti0LCwcjdwEDAxoITYQ3cOW7bDlxrWeTCwWtGjbCtct8zJaxb4nLds5ZssjJmAKbBqF+NPz41TY6qMdgMZhMJVFDTgcDg8bbTNBZgMNhoP+D9D+D61y3jM7zz48+PHnvMb4SrhQheStzDDpbY4YyGCEjgjjy+HhRYwhNhDFw1x5GONqtaYcuFa0wtsK1yzZMVrVlkaM2DXIyauWoApdEoX424vjcBroixGAwmEsqjgwOBvvtIT8HiH4O55SnKFWWemO3Lry6YbNWH0XWxMDDoOFhZ2bgoOCoiE2EZmeRnka4mi1s0bt1rRmzbrcTTHlWsWTbE3xtWLFm4cAClcQg/45Bv44/6z0aK3GdOSG8GDngwlnpaclJSKgIGNi5udoZcCGytg1D1sPAwcLB1M/AQKWITYQzwtm+RyyyLcObC1WtGDlotxY8TRa5zMWjly2ZOHGZkAKaxqF+PCb48TcHPPgJsFgMdhMJdNBHTffh8Dg676awIT8G0n4NrdnAjojCtcdb4ZzjGTFOk6RheIMfDDjcjHDHCQhGjv08EcEYCE2ENWzTG5xZmC3JhzOVrTDjbLXGRzjWtW7jE5cYsLbI1agCl4Qh/FbR4rgZtSqRVKZQJNBIXK5jQZvP4X4X3PhfRyOLxttcsVGCoqgmnCGzpiGAg8BwcLAQsLK2cGSICE2EMGrVvmwscy1g4bN1rTLlaLcTLHiWtmmJllasG2Zu2YA"/>
  <p:tag name="_INSTRUCTOR VIEW19C14C36-AC8E-43BC-9DB6-C2AAF774C7DC|PANE__TAG" val="_"/>
</p:tagLst>
</file>

<file path=ppt/tags/tag8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8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IAYHAOAgAQdBMgFlAIBECxADi63sCNJn9s5MJSRii0DCkgQRP//A0UoRigFAzgLZBkgMgkAgIADAXvCHkUzCQCAoAIB4cMeRTgIAP4DAAAAAAAR5ezAPx4JG4L9Hfo0AAAACoEBJ4T8GsX4Na7StinmrkjKc43z49enDfDCmDNoyaMmrBizTTqAhPxBxfiDbvm35MtrxnOc5pwlSlsGLBiwUtOM55a6cevGhO5ihXi3qvOMUYRRgjCMIynScCN+fthXhiE2ENMTBzhytmK1xmytVrRk4bLcWNrkW4WGJvjc5mGZo0YgClkSg/4QbP4QcYp2vheLmMwxYIX4eVPh4/uwUmEgmlhnrjw+DwuHw4CF2SCHJyzyyo58HnYI2CAhNhDdzmZMmubCtytGLNa0cY3K3C0csVrBlkbuMWHCwYsW4ApnHIT8JPH4ShZpTzQxQxTVvhy5a1QhowaqYoP+H1r+H0XE8t8t1mrm6mJtm+t8985AheBsHFHk6aYYYUIhEMMdepgjgpAhNhGFvhYtsTPGtxNW2Ja0Ztm63Dlcs1uTCza4WrVk0x43AAp2JYP+Ex7+EwOJ4ddWm7nneeed2jXDXbtrtiqlcYCD/iCA/iBz1nG2d3xzu84rGuHLpy1URc3zjrz337iE8PaYR5d8s5xjCJEhGSCEYRhOe/u0vCQhNhDJtlYMmrlmtzYW+Va0bsWa3C1yt1rRvhcMWTBgwx5mwAqEASmF+Gjr4aK5cPfTfDLVRiMVisRdJLbgcjhcTXHNRhMNgKpI6bcDHbJVgoP+Hlj+Hm3wI4eA4ZrM85teGmlRGSIanWccd8e4hLdBLbhjNCqcZwRpOEYIpynCcJxhj7c5wxAhNhDjK0Z4cmJoty4szRa0xMWq1y4ZuVuZxkxMmznFjxuGYAqFASqG8XmXi9rgoyWjJSUpIyUhEbMz9PRzsfCoySoJaYiISDi42Xj5OFi4qAioqKCD/h1k/h11pqr10rhjhOLjizOajVcKRbjvcc8cWeKEzdJLkznWdUwlBFCMYpwBCbo8OM3SITYQ3aOGmXKxZrczFtiWtMTdktxNWeFbkzM2bTE5zYWLDGAKyAFShPw9zfh79pK0OBLVTIpe+HDjy47pylLdgpSS98OHHPDCMramCmDGvrnjjjzVySyUlSK9cKtZGaMoQjOD/h8C/h7/1jpnpvVs8d75748cqxw105YozfHPHO974znhfTHbXDs5RjPLcXOc5zfON1EcDtkndoTpapR13x3uqjGESE4IwAQnKKEUY3w8nPGWziZtXG1SbeDjrGc4zThGUIUSjPL24xAhNhGJlkwuGrXEtzNmmVa0YMWK3FjaMluVvmcM2LhkzY5MoApODYP+JKj+JJmYrNVc5zxAg/4ekP4ee6nHVe+d77iGxNQwMHRycbL0aBgJgCE2EM8zhm1y5sq1kxbMFrTEzcLcLfNlW5WmJozatmTRg0xACkgJhPxH0fiQB1UxZMOKoIP+HKL+HM3pWtXVgIeSQxBaLEYLBZAAITYQ5bY2eNmzyrcLRyzWtGOXMtwscuFayZuMuRoyyuW2RkAKWxOE/Ekx+JH9khsjSdb48edjrjqAg/4bvP4bveXJ4WMVMZji5zz5gIXhTHoMrfHLDHDHLhczBDBYITYRjYZMWZnicrWrHE0WtHDhgtc5nGFbmysWDnI1YZMTTEAKVBCE/EuB+JevRk4lN1MFIwyxrUCD/h4C/h4nTw3Sk8M0AIbGlSUcnDwsHCweAYOCh5chNhDRixxZsONstcscLha0asXC1w5xNFrNyxZMWDBi4y4mIApjGYT8UIX4oYaStbhSzUpKOHDhvnxzywnKAIP+Gjj+Gj2b111nF4qsYrUYpELAhdxHFHiba5Z4I0JBHBLHr0EtoCE2EYmzLI0yM8S1lly5VrRywbLXDVo0WtWDlm5ZtHOHGycgCkoLg/4pmv4pi53jjeL5aIP+HKL+HJGt1Mx34dSHwVO4Gm8NpqBwWGghNhDVs1zOGzDGty5WLBa0YMGa1ywa5lrnK0aOWTbFmZucQAptIYP+JrD+JrEiujkxm+fPvz55u4RjE8orXACD/h9w/h9xO18I4RwrBO876888bup5TpKE8meB88MuvDGcYxhEQjCKaccPF4Mo05QhNhGJwzcN2OFktYOXGRa0bMMi3EyZM1rJyyxYcjdkzbMsIAp9MIP+JWb+JX+HieL4URFQiV54cWt8omCbvjdpiMRhjcSAg/4hhv4hh0xVb8K6Jbjnw4uHHVltrlJUwidVz5cwhPE3BlHj57znGaMJgjKMBCMBGCJFGfgeMZ7QITYRiw48mNwzwrWeVjkWtM2Fmtc4XONbjYt2eNs2YMMLXCAKVxCE/FcV+K4vRLBK0IVu03z4QIT8MTX4Ym+FDRHBGM8cMM8cwIbMWF4OLrYVBwcLE28DAokhNhDNnmaOMuLItbt8OJa0xY2q3E2xNlrBjhZZm2JrkYM8YApPDoT8VxH4rm82rJqpKmOWW+GD/hpC/hpROtTNZqZkhsVT5PzMPEwuAYGBTYAhNhDbFhaNczTMtYYcrJa0Y48K1w4aMVrNlkcs8zBljYsWQAqYATmD/i6q/i6r4cNdN63fPwW9zeIrXKuXKqqbm+ueuePHeZxXTl06dNVGZ43z2IP+F7D+F7HtycrZ475u/HjxTHDXLl0xE3nfHe82xjpy6cOUYbzd8Z473xCE8ac06uOM5wiIwmIwRghOQQnBEEIwiTjp78pyyiE2EZmjBg2Y48i1q1a5VrRo5ZLcOTM3WtmbLE2aYmbBy5YgClsRhPxilfjFbZIamSWCFcGOOGqG8Kt3hWrkJ6IsISKhoCBiYWPj5GJAhsXUsCnZWJhUDCxN2gIWRCE2EOMmHNhaMMa1sxb4VrTG3yLXLHK4WuHOHI0YtMOTE1yACnMog/4zOv4zO+G41NWu83mZi4J1eq4a4arEudZmQIP+FhL+FhPlrnW29zmSGKrGq5VwjGW955563zbAhPLHhGd+nOsSIRECQQmjGc8PgOJwwCE2EY8TjJlzOcy1u5yYVrTFhxLcLXC2WuWOHEzaM8bRk3xACnIig/40pP40r98cc+DtXThqk3njx1u6iMVHK4QAg/4VKv4VP+2vCcpi+Oed7ymOnPlyhCebjfHIheSN3DFo650aGGEQwQwQxQwCWfWwQx4kITYQycuWGVgwcrcjfC3WtGzXEtcYsbdawcNmzBsyaYXDFmAKrQE9hPxrSfjXDShowaMlIRvnx5cc0MWDRLReVbx00z2hCME54WGEVrZrYoWlGmljAIT8KJH4UUcWhijWd5owpZBeuPXlhnShkjovqyyjeFYqUlixYMFIF55Z4648oIXlLgWGDT1wwxkMEIhgllwOVkw2CmomwGUgxt9McMMMMEJAQQxQwRpadTLBHjwhNhDbKxys8bditc5MbNa0YtWS1zmaslrhphb4XDXIzaZWIApZEYP+Nz7+N0WOmOldGp2up0CG8ImHhFXmKSMnoCMgEDJwcvGzMiCF4ky8cWVwcsccsudxKGCoITYRmbZXLJjlaLWeNy0WtMeNstcsGLRa2YtXLdu2aNsWFsAKZhmE/HPt+OiGspbsWjBSka48ePHeFd1s2TQAg/4SVv4SWfA5OFt73x3ueJN1aMCF5M38MmprhjhQwwQwRwxw16mCFeAhNhGJiyxtXDRytzMczFa0YY2K3Dkw4VuZszb5cblnhYtMYApbEYT8dUH46ocOVXBmxarZFMs9IIT8IyX4Rhc0MUKTrW9c98ePKIbOWJYKDt4eFg4GFhYm7gYCBmwhNhDBq5xOc2NktwuMLZa0ZNW61y5y5lrFw1xs8zhy5a5m4ApdE4T8dgn47G6WzNkslIVrXWwghfg+u+D8nFYbFVXSSQz1314m3C14cIbI16gK+Jh4GBQsHBxdLIwKjCE2ENG7hlixZcS1u2zMVrRwyxrXGPGwWtcbJxhbN8jHJkxgCl4ShfjyS+PKmu2KW6rGYDEYSSi2u2mE/CGF+EN/lZt0LRvfPfHGcYyAhs2YfQVzFwMDBoOBh8AxMFC1ICE2EN8eFmyYM8q3JjbNlrRuwxrXDZtlWtW+Zu2cuWGHG0ag"/>
  <p:tag name="_INSTRUCTOR VIEW19C14C36-AC8E-43BC-9DB6-C2AAF774C7DC|PANE__TAG" val="_"/>
</p:tagLst>
</file>

<file path=ppt/tags/tag9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9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kBHAOAgAQdA5QBFAEQLEAOLrewI0mf2zkwlJGKLQMKSBBE//8DRShGKAUDOAtkGSAyCQCAgAMBe8IeRTMJAICgAgHhwx5FOAgA/gMAAAAAABHl7MA/CqIBN4fwC1eAbODw2IwuIoLBoVDopGIxGopIpNHpVIo9FIRC4fGZPI5XKZXJ5fKZLI4zA4JGpROKFQqBOpNFolC4vIZSg/0Vn6LmJavU6mJlN5nOZ3TFY1jWIgtc2Lm4Z1iOGIP4Y7x4vXNzMyldXEzMRMARMTiZiYlcTbfH17l6ACE2ENXDJswzZGq3NmYNFrTHlZLcLVm0W48LfC4cNcONnlZA"/>
  <p:tag name="_INSTRUCTOR VIEW19C14C36-AC8E-43BC-9DB6-C2AAF774C7DC|PANE__TAG" val="_"/>
</p:tagLst>
</file>

<file path=ppt/tags/tag10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MAUHAOAgAQdBKwJvgQBECxADi63sCNJn9s5MJSRii0DCkgQRP//A0UoRigFAzgLZBkgMgkAgIADAXvCHkUzCQCAoAIB4cMeRTgIAP4DAAAAAAAR5ezAPx4FDYKASkwKlQKMAYT8HFn4OGUKyrLLPXj26duvXvx471hGFKWla2DJoyasmrBktiw4MeLLaUJUlCUZzTglCVEIRIUwZM2rgaNmjRTFSVIXnl07+PwePr25cc4wKRjOE4oSWpIjGt8+PHny68uOO2uG4IP+AAT+ABWit63jOs0iMYqNNJllN5m5ylGuvSJ7TqMcNctVFTF3cbnOd5453eZu4qKxVQZzczN1JGbvO3G8zbO5uVRrhrpHDUVFRq+itY6Ag/C8C5la5vMzYlEomCalMSiYkiZgmImJiUXBME1MJmpCYJVdTE1cAmpSmExcRJEwmJiYAu/D9mLesCE2EMGTVpiYZcS1thyt1rRg3aLcLTDkW42DhjjYOMzhmwyACtIBYYT8AEH4AKZwtDEtWU61RUlS1sGDNk1bN2jgZM2BiRnhy4dfB38Pg7cuXClgxYsEqVrjy48eG8UEJyxzveN51hWeHDn05ca8J5rAg/4FFP4FB44dNeJw5NZ3fffHjxvjzzvZrHDGtGZ43vK4mBFkxMSXec8+fHKqx04dMaVcTNkwxHSMVWCD9TxIjz743labqSJgmEoBExaJBEokiQiQTVwiZq6vFxExJKb6/A8ZqiE2EM3DDHkZuGy1yzxZFrTHlcrXDhpmWtmTlswcMm7Vq2yACogCggGF+JZz4l1YILJMFFiqMFZdgMFhsNiMRiMBZFPLg78HbbLLPPTPbXgcDgabZ40MUMEMEscs8M8CGSKCCCGCWFHAhjprweBxOPw+LwuFxNeDrttjhiow2EymKymKyGKwF1k1EUUSKBBHBLDDDIwFVllAg/4GTv4GQc23W01clrimKqoiZmbmSRJcSRKMzm+M87nKYViNcMVqsIqERMQRSqgibnNymorGKrETqMcOHDlXDdeD4vj+OIP2ujjvjnO12gJuCYmACYupi6AAIkmJiVXUkSRIABEiJAATUqurXn0/Du494CE2EZnLBxmb42C1s2xuVrRhjxLcTXKyWuG7HK5YMWOTFmcgCt4BaIX40IPjQHpvYWevA14HB14OuWWKSaCaJPHKkosuswWAqikgggiimkqmuTQTRxSoYI4JprMFishlMdhsBRHLg8Th8HffbXfXgbcLffXTLHHGjlppwcsLAIP+Blr+BleZTMozRMTU4mlThdSicMVjGsY4Y1U3eePHfW83OUxMXa03cr3dykqZtubi9VXDp4Hbp4FeIIPVYUhu7uJqamJTMkokAEImpEwlEzExImJiUTAESCEwEW4/Ac7jQCE2EZMeFq5yYWS1q1x5FrRiycLXLXK5WtmrLFkaMGTDI4wgCokCiwGE/Gw5+Njfgzw5Y68unPp15ZzhDJLNalKYMGDJk0YtGLJihakoLTpCJVMpCmLBkzZNWzZuxaNGamSUoRrhx6dOvXp17devXny6b3jFCUEkUZznCpWGGeHLh269efTlwxpbJgxZKUpLQIP+Hd7+HePNRNXUoTWcTEwiFKVFRjhWOGuERbO88eLeWZtlE1NF3ebzExNEzubiYYqIZvPHOxqsYpFzm5IjWtViIiZS1Hbhw4a4AIPxPIvwczmZmYICy4lEgRIAi4JhMATBMJiYJqSExJFwmARM1IEwCAEgRe/B9G4n4KAhNhGNwxZtGTBktbOWzFa0at3K3EwZuVrZg3ZMGeVgwyYXIArDAV6E/FLF+KVfHhveuFWCEE448s8MoWtozYtU7UhCUqUtJC98t8eGcLWta2CK8cM6xjihSWCmCGCmLBqzZNFqRnlw59eXTly6QIP+C4b+C4ulQmspldRFMLpZvtdVjWuWO3LWKnM8eedzYi4y45575uZitcNcIic8d897ubxHDhPLIIL8Ie7e75ttKoFgCwSyxZcAUUlCxYsAsLHfj+X6z6AhNhGPJicYmWZstctWTVa0zY8y1zkbsFrNs3btXORxkzMmYArMAUmG8h4HkP9nJCkoKKaoJqOioCAk4eVj5+Nl5GRrbi5UkvEQ0NCRENBw0Oh0PAwcDAwsHLykqAwXBRsHCwUNGRUVWW9ta2iG8FfHgsFgoOEgoGCIFAIGDgIEgIGEQkKwRJyUZIR0RCIEgYmJg4mNi42Nrb6/VVWElHwsFCwULBQEDAQ0PHxwg/O5L8ndoJhKCLKtExKYqYiaXKZqZRMRKkVdLm2evwHNvRAhNhDFs1bMGrbEtYtmjZa0xN8q3E5Yt1rdgzYY2bPK5YYnAAqPATGE/Eb1+I52ODgR52DVTBPHhy6c+PHVOEKSwZUbsMpsDBkriwYJQhOQg/4Ubv4UcZV4LMqrpw7cukcMxx3xz13x43vO6muFduHbHLolnACE8KZ6T4uO95xEZRknKJCsIk4RglJCEYRnxemmzCE2EOGeJy4aYXC3MzysFrTHharXLJozWtmeZuzw42+RvjygCmseg/4mjP4mjZjwemdKomZuYKq8Z43uwIT8K3n4V18WSPApmwaqaqUlOuGufLlvpnpw58NQhPFXJll4Ncc4xhFEjCJGNc/VilIhNhDTE1w4s2RqtyOMWFa0Y5m63C1aOVrdnmwt8OJo3w4soAp+J4T8So34lS1MUcl8WOl2GEKUyWpBfHhz6c98M0oZsFMQg/4Z/P4Z75jhvlnleoJnrz8Hn349Ya1y4cOWNVdc8yCE3ciVctZxw1rGMYThFCcooTlOUUJz8Epz0iE2ENm7bNkyOMa3G5yY1rTLicLcWbI2Ws22Fk2bsm7fNmzACqgBQoP+Jnr+JnumYmPJrinFdNduGIbzx3znM5iI1qOnDWKu88d897m04jGOGukcrWCE/EjF+JHWUJ5s+bNilgpaMcOHHhw4cN6o0tbJmyYsEoxy4c+PHjneNaQwWtmwaJSpeeFjrMCD8LynWEXOeObTcTExMSRIImJgmBMSmEomCb+Cec35ICE2EMsbdu2cM2y3DlyMVrRgwYrcLDMzWssuXNkcsWmRhjzACo8BLoT8IQn4Qq41niliyYsGikoTrXPhrjnjjWEaSlgwYrZqYqSwRx4b44T8Jmn4TTdmbRu0ZMWKEa3vjvhw3vly68e/HlhG2S2a2RgjC04xTITsWpPh3reaKcpiE4VnCJCEpSlFCcZ49/BnCPWAITYRkb4WrjKzYrcuFg0WtGrFmtc4suVa5wuWWZhkxMWGNuAKqwFKg/4mlP4mgeLHfwNxz6dThxTGceDXG989885ubQjN8XG87qNctcO3bWqxFVNIxNX0d+3Mg/4lvP4lvVdPB8Tq327nLm5c+3fpxu83m7mECd748+fG88I5cO2MaXJERXKNMbpreIP4UmJ9fd5mSRMJTEokTVxEzUomJiamYCQiZhMzfg/AdXHAITYQ3yNGWPE2brcWFu1WtGjbKtctGbJa4atGDdkzc5WjdwA="/>
  <p:tag name="_INSTRUCTOR VIEW19C14C36-AC8E-43BC-9DB6-C2AAF774C7DC|PANE__TAG" val="_"/>
</p:tagLst>
</file>

<file path=ppt/tags/tag10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8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09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CP3_INK_TAG" val="base64:APMdHAOAgAQdBKwJ1gQBECxADi63sCNJn9s5MJSRii0DCkgQRP//A0UoRigFAzgLZBkgMgkAgIADAXvCHkUzCQCAoAIB4cMeRTgIAP4DAAAAAAAR5ezAPx4JEoWAQQwZ7QgACpUCjAGE/BxZ+DhlCsqyyz149unbr178eO9YRhSlpWtgyaMmrJqwZLYsODHiy2lCVJQlGc04JQlRCESFMGTNq4GjZo0UxUlSF55dO/j8Hj69uXHOMCkYzhOKElqSIxrfPjx58uvLjjtrhuCD/gAE/gAVoret4zrNIjGKjTSZZTeZucpRrr0ie06jHDXLVRUxd3G5zneeOd3mbuKisVUGc3MzdSRm7ztxvM2zublUa4a6Rw1FRUavorWOgIPwvAuZWubzM2JRKJgmpTEomJImYJiJiYlFwTBNTCZqQmCVXUxNXAJqUphMXESRMJiYmALvw/Zi3rAhNhDBk1aYmGXEtbYcrda0YN2i3C0w5FuNg4Y42DjM4ZsMgArSAWGE/ABB+ACmcLQxLVlOtUVJUtbBgzZNWzdo4GTNgYkZ4cuHXwd/D4O3LlwpYMWLBKla48uPHhvFBCcsc73jedYVnhw59OXGvCeawIP+BRT+BQeOHTXicOTWd333x48b48872axwxrRmeN7yuJgRZMTEl3nPPnxyqsdOHTGlXEzZMMR0jFVgg/U8SI8++N5Wm6kiYJhKARMWiQRKJIkIkE1cImaurxcRMSSm+vwPGaohNhDNwwx5Gbhstcs8WRa0x5XK1w4aZlrZk5bMHDJu1atsgAqIAoIBhfiWc+JdWCCyTBRYqjBWXYDBYbDYjEYjAWRTy4O/B22yyzz0z214HA4Gm2eNDFDBDBLHLPDPAhkiggghglhRwIY6a8HgcTj8Pi8LhcTXg67bY4YqMNhMpispishisBdZNRFFEigQRwSwwwyMBVZZQIP+Bk7+BkHNt1tNXJa4piqqImZm5kkSXEkSjM5vjPO5ymFYjXDFarCKhETEEUqoIm5zcpqKxiqxE6jHDhw5Vw3Xg+L4/jiD9ro4745ztdoCbgmJgAmLqYugACJJiYlV1JEkSAARIiQAE1Krq159Pw7uPeAhNhGZywcZm+NgtbNsbla0YY8S3E1yslrhuxyuWDFjkxZnIAreAWiF+NCD40B6b2FnrwNeBwdeDrllikmgmiTxypKLLrMFgKopIIIIoppKprk0E0cUqGCOCaazBYrIZTHYbAURy4PE4fB3321314G3C3310yxxxo5aacHLCwCD/gZa/gZXmUzKM0TE1OJpU4XUonDFYxrGOGNVN3njx31vNzlMTF2tN3K93cpKmbbm4vVVw6eB26eBXiCD1WFIbu7iampiUzJKJABCJqRMJRMxMSJiYlEwBEghMBFuPwHO40AhNhGTHhaucmFktatceRa0YsnC1y1yuVrZqyxZGjBkwyOMIArDAV6E/FLF+KVfHhveuFWCEE448s8MoWtozYtU7UhCUqUtJC98t8eGcLWta2CK8cM6xjihSWCmCGCmLBqzZNFqRnlw59eXTly6QIP+C4b+C4ulQmspldRFMLpZvtdVjWuWO3LWKnM8eedzYi4y45575uZitcNcIic8d897ubxHDhPLIIL8Ie7e75ttKoFgCwSyxZcAUUlCxYsAsLHfj+X6z6AhNhGPJicYmWZstctWTVa0zY8y1zkbsFrNs3btXORxkzMmYArMAUmG8h4HkP9nJCkoKKaoJqOioCAk4eVj5+Nl5GRrbi5UkvEQ0NCRENBw0Oh0PAwcDAwsHLykqAwXBRsHCwUNGRUVWW9ta2iG8FfHgsFgoOEgoGCIFAIGDgIEgIGEQkKwRJyUZIR0RCIEgYmJg4mNi42Nrb6/VVWElHwsFCwULBQEDAQ0PHxwg/O5L8ndoJhKCLKtExKYqYiaXKZqZRMRKkVdLm2evwHNvRAhNhDFs1bMGrbEtYtmjZa0xN8q3E5Yt1rdgzYY2bPK5YYnAAqPATGE/Eb1+I52ODgR52DVTBPHhy6c+PHVOEKSwZUbsMpsDBkriwYJQhOQg/4Ubv4UcZV4LMqrpw7cukcMxx3xz13x43vO6muFduHbHLolnACE8KZ6T4uO95xEZRknKJCsIk4RglJCEYRnxemmzCE2EOGeJy4aYXC3MzysFrTHharXLJozWtmeZuzw42+RvjygCvwBjQGE/FHR+KSONM0tltVs1tWTgbNG7ZgyUrXDlx69PD38Hh8fXtwzSyZtGDJKEJzvGZSVJC861rGMQlEnGc4znFOc8d8ePHhveaKNZxrCGDBm2atmLNiwZKJUgjed8NZ1taGaVLCC/uBL+4A/a9e+ecuMhEQlS7jbbrz1rtNt7e63jk9T1kk5sJUQzUm4YyS4uamIkVt2l8PGc8T1nifA5y+LybCD9rUb81Mo3FxZMSCUSiYmCJRImJhNXUgSqYmJhKJIupAIkBEgEXV1IJgmEJiYmJz8D3mPGCE2ENWzBm4asWK3KwZMFrTM1ZLcTjC2WtWLNhjaYmGXLkbgCuEBeIP+JgL+JhHjvOp4PEPGuJX31vvFrnE6jWOXDCJ3vn3zvKI1rlMdswvZE8VXCeHg+B37d8ZveeOeu8tzczWaiKjDGJ1jXDWsdAcOIIP+JbT+JcfGp5XEyKIm6vjFRrHDVRLjvnvjvKMYxrEVMc9bEwOHHhIhx5c7rvXGLm53d3vjvNzcxEarGMcsY4YxWKBw4oP4s73Hr+DeZmUgBEgAi6kEwExMxYuCYhEIRBCJJJiRNXCYkISRK7z7PeZ8UCE2EY3GHHmcsGq3Fmbs1rRo2yrcTDNhWtc2HJkbZHGVpkcgCogBL4T8NyX4bky9scpxIQkpa2CWSWBCc8eHDnvjx1w3neTRg0ZNwIT8QUH4goWPHLHPDhjWUMFsGjBbBOCNazjGJaFsGSmKVZadOfSAhPBEZac9cOGF4RiCEYIwRhGAgEIxjl8CpgAhNhDTFicsmrVgtatHLVa0at2i3CwYNVrnJixOHLVyyx4mgAqIATSD/ie+/ie/c6664xnExM3a0xXDFcMYqYhEUxa5zzTHft4OgIP+Hyb+HzHhx7Z1MTVwqmsVqsViYhEzF5njz3njdod+11sAg/iDz2c83W1kXVxMWi6mJiYmJi6uJiV3nxfPma9YITYRhc427Zu5xrWrJgzWtMWRmtcZcLNazZYc2FzmYsGmLGAKey6D/iVa/iVvqcTyjpjtGid73vnrdWiLi5u8zczTldcuYIP+I0L+I0/EajDBFSmMzPPW/FZ3Ko4a4VVQZ1c50ITwJCEeXhnFMijFFCKEYwihGAhGETH4DTAhNhDZrizOWLlotYuHLBa0bsWS3Fiw4luZzjzY3OFo5xsswApOEoP+JUL+JTfmAd1bmbCD/icI/icNoA3q73z6gIXURyX4OmOGEjp0M8UuUCE2EN3GLM4auca1y2c5VrTIzcLcLDFkWsW2Vnlx43GNthygCqkBSIT8Nfn4a94zYY0jBKSiJXNWZVet0Z0hgwZNGjRixI3059evTnw1rGEoxjOlIZs2bVglIIP+Hsb+Ht/h0a4dMcIxC53z4+Lfi9+PPOaxrXLHKuGJxMRF4Tq8RCKmKjVRVz1nwe++MoP4c63z58+czM3ExIRKSLqUIkiQAgRISmC+fwKuOQAhNhDNs1YOcrVwtc5cbZa0yOGi3FixtluVxiaZWGTK4ZZcwArTArwBg/4ncv4ncajjjjjvja4mK1rlrhVReefHnz3m7xiuWscmogm83x43xbhUcI1WMagXu98c5m4vUVqsajVEzvO+N5mYiqxFYYqIqIm3PjvPO5mq4RwxisRUMxvjne5tWqrWtRqjOc8+O82iK08DPJSD/h8+/h9NiM63269o4Rqhm+OeN5zcXVYxw1yrEUu7nnfG+N8ZmsVyxy4Yom74zu73N3Sq5Y4cMVFxmeed7znM5hisa1w1jFIyzvjne+N5mMa4cOmuUYXmd547453eVcMcOHLljUxu+O+O+Oc2itY5VyqMTebyg/E9C853d7u03VxMSTExIETAmJETBMXVxKJiYRMJgTC6uJhMImJQmBMTFwJQmpIlASCYTCLqUSiQJhNXAi4RM1dXAmJu+fwLFxkhNhDbMwZN8rButysmjJa0cMsy3FlwuVrRnjYs8mFqyzNWAAqVAqoBg/4nWv4nWZnOs4zjON63rjw58utcPBwQmYqRMxcXEqmJRcJiERERCJTCYQipiipTFxmMxU1VXibc+3dw4sZOXMMZAZxmiYTQAxlw4olxnl4/jePwysCD/h/a/h/p6eDjl37eD4Hft37d+3Plz5bqrqJiJRJExRCJiYmpxOInEwkhMGM1a5i6MTUkrkiSF2u29ba25czhxDjwAc+XG4ygxw69AOPBz5N6Zis4ubjYg/K8yI8nfGcsomYuExMSAESRMXUxcBEkSIlCLpcSmpmgJESiYTExdXCYARKJiUSATEwmJgmCYTCJEpmb34/lor1gITYQ2aMmzhlhbLXDjNjWtMeVktcYnGNbibucjZuyxMWeNgAKoAFGg/4k3P4k9aqOmOGtYiJzu7zc1DEKubyykeHW+e85iK5a7cnSIhK3XwvD5c6kg/4jyv4j174TrkjSIFZTeefPfPjnM4rXDWuR4DGIJ3eb2dagnGdRda32yIP4o8Wefg9c5tJcTF1MSiYmLq4ExEhF1MSiUTMSld58fzSvYCE2EZcmFqwZs8S1w3wt1rRy5xrcLlthW5GLhm0atnLDLiygCo0CngGD/iXQ/iXXZ1vhHPk8HwPHxm5IvBNzObzNzCIllc3NXgxUVEUUvTE6xVcOPC6zAKlSLq62zeVzhjUV2TExtdhWI5Yxw6Yqp4569fB69+fPnxzljl08DwPOxynAg/4mQv4mOazrjrr06qvbMZmZu8zMyVKcszd1NVGKiiYtMqmoqMVGopVRPDjySiYVVRU1MyYmqiW88evfj148d8ZiMY4cunDlitRURBURCIhiKXu+/fffbYCD+BKx4PXedyRdSlJIBFxMTExEglEoSAIkAJgTEosCJiEwTAETEgABNXUhBMEiJvfwjEzzITYQ2xtGOZo5zLWrTDhWtMrhmtc4s2Ja2xNG7bCxaNmDZoA="/>
  <p:tag name="_INSTRUCTOR VIEW19C14C36-AC8E-43BC-9DB6-C2AAF774C7DC|PANE__TAG" val="_"/>
</p:tagLst>
</file>

<file path=ppt/tags/tag110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ags/tag117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_INSTRUCTOR VIEW19C14C36-AC8E-43BC-9DB6-C2AAF774C7DC|PANE__TAG" val="_"/>
</p:tagLst>
</file>

<file path=ppt/theme/theme1.xml><?xml version="1.0" encoding="utf-8"?>
<a:theme xmlns:a="http://schemas.openxmlformats.org/drawingml/2006/main" name="Dark 3410">
  <a:themeElements>
    <a:clrScheme name="Dark 3410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FFFF00"/>
      </a:accent1>
      <a:accent2>
        <a:srgbClr val="FF0000"/>
      </a:accent2>
      <a:accent3>
        <a:srgbClr val="7030A0"/>
      </a:accent3>
      <a:accent4>
        <a:srgbClr val="00B0F0"/>
      </a:accent4>
      <a:accent5>
        <a:srgbClr val="AAE2CA"/>
      </a:accent5>
      <a:accent6>
        <a:srgbClr val="FFC000"/>
      </a:accent6>
      <a:hlink>
        <a:srgbClr val="CCCCFF"/>
      </a:hlink>
      <a:folHlink>
        <a:srgbClr val="B2B2B2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noFill/>
        <a:ln w="28575">
          <a:solidFill>
            <a:schemeClr val="bg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  <a:lnDef>
      <a:spPr>
        <a:ln w="28575">
          <a:solidFill>
            <a:schemeClr val="bg1"/>
          </a:solidFill>
        </a:ln>
      </a:spPr>
      <a:bodyPr/>
      <a:lstStyle/>
      <a:style>
        <a:lnRef idx="1">
          <a:schemeClr val="accent1"/>
        </a:lnRef>
        <a:fillRef idx="0">
          <a:schemeClr val="accent1"/>
        </a:fillRef>
        <a:effectRef idx="0">
          <a:schemeClr val="accent1"/>
        </a:effectRef>
        <a:fontRef idx="minor">
          <a:schemeClr val="tx1"/>
        </a:fontRef>
      </a:style>
    </a:lnDef>
    <a:txDef>
      <a:spPr>
        <a:noFill/>
      </a:spPr>
      <a:bodyPr wrap="square" rtlCol="0">
        <a:spAutoFit/>
      </a:bodyPr>
      <a:lstStyle>
        <a:defPPr>
          <a:defRPr sz="2800" dirty="0" err="1" smtClean="0">
            <a:solidFill>
              <a:schemeClr val="bg1"/>
            </a:solidFill>
          </a:defRPr>
        </a:defPPr>
      </a:lstStyle>
    </a:tx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Dark 3410</Template>
  <TotalTime>538</TotalTime>
  <Words>1233</Words>
  <Application>Microsoft Office PowerPoint</Application>
  <PresentationFormat>On-screen Show (4:3)</PresentationFormat>
  <Paragraphs>399</Paragraphs>
  <Slides>31</Slides>
  <Notes>25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31</vt:i4>
      </vt:variant>
    </vt:vector>
  </HeadingPairs>
  <TitlesOfParts>
    <vt:vector size="32" baseType="lpstr">
      <vt:lpstr>Dark 3410</vt:lpstr>
      <vt:lpstr>Atomic Instructions</vt:lpstr>
      <vt:lpstr>Synchronization</vt:lpstr>
      <vt:lpstr>Mutexes</vt:lpstr>
      <vt:lpstr>Slide 4</vt:lpstr>
      <vt:lpstr>Atomic Test and Set</vt:lpstr>
      <vt:lpstr>Using test-and-set for mutual exclusion</vt:lpstr>
      <vt:lpstr>Spin waiting</vt:lpstr>
      <vt:lpstr>Alternative Atomic Instructions</vt:lpstr>
      <vt:lpstr>Alternative Atomic Instructions</vt:lpstr>
      <vt:lpstr>mutex from LL and SC</vt:lpstr>
      <vt:lpstr>Slide 11</vt:lpstr>
      <vt:lpstr>Broken invariants</vt:lpstr>
      <vt:lpstr>Protecting an invariant</vt:lpstr>
      <vt:lpstr>Guidelines for successful mutexing</vt:lpstr>
      <vt:lpstr>Slide 15</vt:lpstr>
      <vt:lpstr>Remember: Cache Coherence</vt:lpstr>
      <vt:lpstr>Relaxed consistency implications</vt:lpstr>
      <vt:lpstr>Acquire/release</vt:lpstr>
      <vt:lpstr>Slide 19</vt:lpstr>
      <vt:lpstr>Beyond mutexes</vt:lpstr>
      <vt:lpstr>Beyond mutexes</vt:lpstr>
      <vt:lpstr>Beyond mutexes</vt:lpstr>
      <vt:lpstr>Beyond mutexes</vt:lpstr>
      <vt:lpstr>Slide 24</vt:lpstr>
      <vt:lpstr>Condition variables</vt:lpstr>
      <vt:lpstr>Using a condition variable</vt:lpstr>
      <vt:lpstr>Using a condition variable</vt:lpstr>
      <vt:lpstr>Monitors</vt:lpstr>
      <vt:lpstr>Java concurrency</vt:lpstr>
      <vt:lpstr>More synchronization mechanisms</vt:lpstr>
      <vt:lpstr>Summary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Lec 27: Synchronization II</dc:title>
  <dc:creator>Kevin Walsh</dc:creator>
  <cp:lastModifiedBy>Kevin Walsh</cp:lastModifiedBy>
  <cp:revision>115</cp:revision>
  <dcterms:created xsi:type="dcterms:W3CDTF">2006-08-16T00:00:00Z</dcterms:created>
  <dcterms:modified xsi:type="dcterms:W3CDTF">2010-05-04T19:04:27Z</dcterms:modified>
</cp:coreProperties>
</file>